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85" r:id="rId6"/>
    <p:sldId id="269" r:id="rId7"/>
    <p:sldId id="287" r:id="rId8"/>
    <p:sldId id="263" r:id="rId9"/>
    <p:sldId id="264" r:id="rId10"/>
    <p:sldId id="265" r:id="rId11"/>
    <p:sldId id="266" r:id="rId12"/>
    <p:sldId id="270" r:id="rId13"/>
    <p:sldId id="271" r:id="rId14"/>
    <p:sldId id="268" r:id="rId15"/>
    <p:sldId id="267" r:id="rId16"/>
    <p:sldId id="272" r:id="rId17"/>
    <p:sldId id="274" r:id="rId18"/>
    <p:sldId id="275" r:id="rId19"/>
    <p:sldId id="276" r:id="rId20"/>
    <p:sldId id="277" r:id="rId21"/>
    <p:sldId id="279" r:id="rId22"/>
    <p:sldId id="283" r:id="rId23"/>
    <p:sldId id="280" r:id="rId24"/>
    <p:sldId id="281" r:id="rId25"/>
    <p:sldId id="284"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02EF8-2CC0-4FBF-A66C-C377F5CF81E7}"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C"/>
        </a:p>
      </dgm:t>
    </dgm:pt>
    <dgm:pt modelId="{2C6E0D3E-67E1-456C-A5DF-8090B2601CA7}">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C" sz="1000" b="1">
              <a:ln>
                <a:noFill/>
              </a:ln>
              <a:solidFill>
                <a:sysClr val="windowText" lastClr="000000"/>
              </a:solidFill>
            </a:rPr>
            <a:t>MARCO TEÓRICO</a:t>
          </a:r>
        </a:p>
      </dgm:t>
    </dgm:pt>
    <dgm:pt modelId="{8F33CFDD-1186-4A94-87FE-4BA166FA7A78}" type="parTrans" cxnId="{6CD04EDD-649C-46E2-B29F-6A421B8F80CA}">
      <dgm:prSet/>
      <dgm:spPr/>
      <dgm:t>
        <a:bodyPr/>
        <a:lstStyle/>
        <a:p>
          <a:endParaRPr lang="es-EC" sz="3600"/>
        </a:p>
      </dgm:t>
    </dgm:pt>
    <dgm:pt modelId="{1C15EB89-5CA4-4DE7-8991-906FD7283970}" type="sibTrans" cxnId="{6CD04EDD-649C-46E2-B29F-6A421B8F80CA}">
      <dgm:prSet/>
      <dgm:spPr/>
      <dgm:t>
        <a:bodyPr/>
        <a:lstStyle/>
        <a:p>
          <a:endParaRPr lang="es-EC" sz="3600"/>
        </a:p>
      </dgm:t>
    </dgm:pt>
    <dgm:pt modelId="{14426F4C-DF9F-4139-A050-6AE295A48AFA}">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000">
              <a:ln>
                <a:noFill/>
              </a:ln>
              <a:solidFill>
                <a:sysClr val="windowText" lastClr="000000"/>
              </a:solidFill>
            </a:rPr>
            <a:t>TEORÍAS DE SOPORTE</a:t>
          </a:r>
        </a:p>
      </dgm:t>
    </dgm:pt>
    <dgm:pt modelId="{80E23970-B36D-47BD-AF9E-A07E2028560F}" type="parTrans" cxnId="{7D4EDC26-CBA0-475E-A6F9-5FECCAC8E4E8}">
      <dgm:prSet/>
      <dgm:spPr/>
      <dgm:t>
        <a:bodyPr/>
        <a:lstStyle/>
        <a:p>
          <a:endParaRPr lang="es-EC" sz="3600"/>
        </a:p>
      </dgm:t>
    </dgm:pt>
    <dgm:pt modelId="{B1A62B77-824A-4B16-B709-D8627EF33402}" type="sibTrans" cxnId="{7D4EDC26-CBA0-475E-A6F9-5FECCAC8E4E8}">
      <dgm:prSet/>
      <dgm:spPr/>
      <dgm:t>
        <a:bodyPr/>
        <a:lstStyle/>
        <a:p>
          <a:endParaRPr lang="es-EC" sz="3600"/>
        </a:p>
      </dgm:t>
    </dgm:pt>
    <dgm:pt modelId="{A5D47CA4-454A-403A-9BC3-DE435FDEB719}">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000">
              <a:ln>
                <a:noFill/>
              </a:ln>
              <a:solidFill>
                <a:sysClr val="windowText" lastClr="000000"/>
              </a:solidFill>
            </a:rPr>
            <a:t>TURISMO</a:t>
          </a:r>
        </a:p>
      </dgm:t>
    </dgm:pt>
    <dgm:pt modelId="{93B05576-A256-4C21-A602-F2E2F5DB3C17}" type="parTrans" cxnId="{CD6D2760-9E79-4D11-A432-09D06F753314}">
      <dgm:prSet/>
      <dgm:spPr/>
      <dgm:t>
        <a:bodyPr/>
        <a:lstStyle/>
        <a:p>
          <a:endParaRPr lang="es-EC" sz="3600"/>
        </a:p>
      </dgm:t>
    </dgm:pt>
    <dgm:pt modelId="{15335874-763E-413E-BB39-B68A85253322}" type="sibTrans" cxnId="{CD6D2760-9E79-4D11-A432-09D06F753314}">
      <dgm:prSet/>
      <dgm:spPr/>
      <dgm:t>
        <a:bodyPr/>
        <a:lstStyle/>
        <a:p>
          <a:endParaRPr lang="es-EC" sz="3600"/>
        </a:p>
      </dgm:t>
    </dgm:pt>
    <dgm:pt modelId="{37AECFD8-6B22-42D8-B595-3457EB72E92D}">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000">
              <a:ln>
                <a:noFill/>
              </a:ln>
              <a:solidFill>
                <a:sysClr val="windowText" lastClr="000000"/>
              </a:solidFill>
            </a:rPr>
            <a:t>“TURISMO CONSCIENTE”</a:t>
          </a:r>
        </a:p>
      </dgm:t>
    </dgm:pt>
    <dgm:pt modelId="{F5C3C0E3-2CC1-41CD-8ECB-E70BD6BBA337}" type="parTrans" cxnId="{8EFB7451-16BE-48ED-85FC-FD3E2C32237C}">
      <dgm:prSet/>
      <dgm:spPr/>
      <dgm:t>
        <a:bodyPr/>
        <a:lstStyle/>
        <a:p>
          <a:endParaRPr lang="es-EC" sz="3600"/>
        </a:p>
      </dgm:t>
    </dgm:pt>
    <dgm:pt modelId="{21BF6665-2BFD-445A-B51C-D50B233E23AE}" type="sibTrans" cxnId="{8EFB7451-16BE-48ED-85FC-FD3E2C32237C}">
      <dgm:prSet/>
      <dgm:spPr/>
      <dgm:t>
        <a:bodyPr/>
        <a:lstStyle/>
        <a:p>
          <a:endParaRPr lang="es-EC" sz="3600"/>
        </a:p>
      </dgm:t>
    </dgm:pt>
    <dgm:pt modelId="{FB3356D8-5E28-46F3-ABF8-C4E1D2CDE14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000">
              <a:ln>
                <a:noFill/>
              </a:ln>
              <a:solidFill>
                <a:sysClr val="windowText" lastClr="000000"/>
              </a:solidFill>
            </a:rPr>
            <a:t>DISTRITO METROPOLITANO DE QUITO</a:t>
          </a:r>
        </a:p>
      </dgm:t>
    </dgm:pt>
    <dgm:pt modelId="{B8E70429-E05C-4924-8F9B-4F0B913EFE33}" type="parTrans" cxnId="{96DF21A3-7789-4479-8C88-16EDA0AF5C0A}">
      <dgm:prSet/>
      <dgm:spPr/>
      <dgm:t>
        <a:bodyPr/>
        <a:lstStyle/>
        <a:p>
          <a:endParaRPr lang="es-EC" sz="3600"/>
        </a:p>
      </dgm:t>
    </dgm:pt>
    <dgm:pt modelId="{17FC15CE-0B01-44E6-9EB3-CCE8616469ED}" type="sibTrans" cxnId="{96DF21A3-7789-4479-8C88-16EDA0AF5C0A}">
      <dgm:prSet/>
      <dgm:spPr/>
      <dgm:t>
        <a:bodyPr/>
        <a:lstStyle/>
        <a:p>
          <a:endParaRPr lang="es-EC" sz="3600"/>
        </a:p>
      </dgm:t>
    </dgm:pt>
    <dgm:pt modelId="{8E5703F8-8B70-44B5-80FA-01C8AE1DB433}">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Teoría del aprendizaje social.</a:t>
          </a:r>
        </a:p>
      </dgm:t>
    </dgm:pt>
    <dgm:pt modelId="{2D31D610-0D49-4681-A9ED-7889FD76066C}" type="parTrans" cxnId="{B7678B8A-F036-4F22-9B46-B02AC3336143}">
      <dgm:prSet/>
      <dgm:spPr/>
      <dgm:t>
        <a:bodyPr/>
        <a:lstStyle/>
        <a:p>
          <a:endParaRPr lang="es-EC" sz="3600"/>
        </a:p>
      </dgm:t>
    </dgm:pt>
    <dgm:pt modelId="{471B5049-6DBB-4389-BAE6-2E473C7F26D3}" type="sibTrans" cxnId="{B7678B8A-F036-4F22-9B46-B02AC3336143}">
      <dgm:prSet/>
      <dgm:spPr/>
      <dgm:t>
        <a:bodyPr/>
        <a:lstStyle/>
        <a:p>
          <a:endParaRPr lang="es-EC" sz="3600"/>
        </a:p>
      </dgm:t>
    </dgm:pt>
    <dgm:pt modelId="{CB957990-3801-42E1-83C8-167B5ACF222D}">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Teoría sociocultural.</a:t>
          </a:r>
        </a:p>
      </dgm:t>
    </dgm:pt>
    <dgm:pt modelId="{CA0402F4-E3BD-4FC0-BEFE-F2EFFBA7B248}" type="parTrans" cxnId="{88233534-415F-4386-8ADB-789F48868D49}">
      <dgm:prSet/>
      <dgm:spPr/>
      <dgm:t>
        <a:bodyPr/>
        <a:lstStyle/>
        <a:p>
          <a:endParaRPr lang="es-EC" sz="3600"/>
        </a:p>
      </dgm:t>
    </dgm:pt>
    <dgm:pt modelId="{1A14DDDE-69CB-4E60-B335-8F4BF6369783}" type="sibTrans" cxnId="{88233534-415F-4386-8ADB-789F48868D49}">
      <dgm:prSet/>
      <dgm:spPr/>
      <dgm:t>
        <a:bodyPr/>
        <a:lstStyle/>
        <a:p>
          <a:endParaRPr lang="es-EC" sz="3600"/>
        </a:p>
      </dgm:t>
    </dgm:pt>
    <dgm:pt modelId="{52EB09A7-BE71-4E13-ABF8-02678F5AD4CE}">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Breve reseña histórica</a:t>
          </a:r>
        </a:p>
      </dgm:t>
    </dgm:pt>
    <dgm:pt modelId="{1182124F-AE69-4D00-B4A4-89D83335A01E}" type="parTrans" cxnId="{24124252-020B-471D-8AF2-470B4E154D15}">
      <dgm:prSet/>
      <dgm:spPr/>
      <dgm:t>
        <a:bodyPr/>
        <a:lstStyle/>
        <a:p>
          <a:endParaRPr lang="es-EC" sz="3600"/>
        </a:p>
      </dgm:t>
    </dgm:pt>
    <dgm:pt modelId="{A2D78FF9-619F-45FA-B380-F44F956AA6A9}" type="sibTrans" cxnId="{24124252-020B-471D-8AF2-470B4E154D15}">
      <dgm:prSet/>
      <dgm:spPr/>
      <dgm:t>
        <a:bodyPr/>
        <a:lstStyle/>
        <a:p>
          <a:endParaRPr lang="es-EC" sz="3600"/>
        </a:p>
      </dgm:t>
    </dgm:pt>
    <dgm:pt modelId="{A57A38A5-3341-4706-A0A4-EE0769875848}">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Turismo</a:t>
          </a:r>
        </a:p>
      </dgm:t>
    </dgm:pt>
    <dgm:pt modelId="{88E1D04A-31A4-47E2-95A2-F566BED96F9E}" type="parTrans" cxnId="{268088C4-790C-438C-9D47-EB7D3EFAE742}">
      <dgm:prSet/>
      <dgm:spPr/>
      <dgm:t>
        <a:bodyPr/>
        <a:lstStyle/>
        <a:p>
          <a:endParaRPr lang="es-EC" sz="3600"/>
        </a:p>
      </dgm:t>
    </dgm:pt>
    <dgm:pt modelId="{2CD23234-999C-4974-8191-B5795AD664C2}" type="sibTrans" cxnId="{268088C4-790C-438C-9D47-EB7D3EFAE742}">
      <dgm:prSet/>
      <dgm:spPr/>
      <dgm:t>
        <a:bodyPr/>
        <a:lstStyle/>
        <a:p>
          <a:endParaRPr lang="es-EC" sz="3600"/>
        </a:p>
      </dgm:t>
    </dgm:pt>
    <dgm:pt modelId="{211A8821-110A-4C29-9A84-218A0E472AE2}">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dirty="0">
              <a:ln>
                <a:noFill/>
              </a:ln>
              <a:solidFill>
                <a:sysClr val="windowText" lastClr="000000"/>
              </a:solidFill>
            </a:rPr>
            <a:t>Clasificación del turismo.</a:t>
          </a:r>
        </a:p>
      </dgm:t>
    </dgm:pt>
    <dgm:pt modelId="{E9410648-5FF2-4625-A643-B963914A9ADF}" type="parTrans" cxnId="{CEE2A008-977C-4AD3-A25D-FF8EE5B7371A}">
      <dgm:prSet/>
      <dgm:spPr/>
      <dgm:t>
        <a:bodyPr/>
        <a:lstStyle/>
        <a:p>
          <a:endParaRPr lang="es-EC" sz="3600"/>
        </a:p>
      </dgm:t>
    </dgm:pt>
    <dgm:pt modelId="{185BEB90-941E-43C1-B17D-4B23B4C24E93}" type="sibTrans" cxnId="{CEE2A008-977C-4AD3-A25D-FF8EE5B7371A}">
      <dgm:prSet/>
      <dgm:spPr/>
      <dgm:t>
        <a:bodyPr/>
        <a:lstStyle/>
        <a:p>
          <a:endParaRPr lang="es-EC" sz="3600"/>
        </a:p>
      </dgm:t>
    </dgm:pt>
    <dgm:pt modelId="{13F6B583-C062-4E85-B538-A9FB6A3D23ED}">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Tipologías del Turismo.</a:t>
          </a:r>
        </a:p>
      </dgm:t>
    </dgm:pt>
    <dgm:pt modelId="{7D984876-3523-40CE-9143-9203B822E962}" type="parTrans" cxnId="{D343C390-0A4E-4A78-9EAE-9F3816C8089D}">
      <dgm:prSet/>
      <dgm:spPr/>
      <dgm:t>
        <a:bodyPr/>
        <a:lstStyle/>
        <a:p>
          <a:endParaRPr lang="es-EC" sz="3600"/>
        </a:p>
      </dgm:t>
    </dgm:pt>
    <dgm:pt modelId="{503E68D4-C8A5-4E0C-B933-95654F8936D7}" type="sibTrans" cxnId="{D343C390-0A4E-4A78-9EAE-9F3816C8089D}">
      <dgm:prSet/>
      <dgm:spPr/>
      <dgm:t>
        <a:bodyPr/>
        <a:lstStyle/>
        <a:p>
          <a:endParaRPr lang="es-EC" sz="3600"/>
        </a:p>
      </dgm:t>
    </dgm:pt>
    <dgm:pt modelId="{2A8A2DF3-0E0C-43EE-83C8-1BF8959B8C79}">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Sostenible</a:t>
          </a:r>
        </a:p>
      </dgm:t>
    </dgm:pt>
    <dgm:pt modelId="{8B1B874E-17BA-4831-B9C5-F837B0A62B63}" type="parTrans" cxnId="{F453F59A-52FA-448F-8E90-DFEF1E1843E4}">
      <dgm:prSet/>
      <dgm:spPr/>
      <dgm:t>
        <a:bodyPr/>
        <a:lstStyle/>
        <a:p>
          <a:endParaRPr lang="es-EC" sz="3600"/>
        </a:p>
      </dgm:t>
    </dgm:pt>
    <dgm:pt modelId="{18FFAFCE-3AC7-447B-ACA6-10DC8C7757E1}" type="sibTrans" cxnId="{F453F59A-52FA-448F-8E90-DFEF1E1843E4}">
      <dgm:prSet/>
      <dgm:spPr/>
      <dgm:t>
        <a:bodyPr/>
        <a:lstStyle/>
        <a:p>
          <a:endParaRPr lang="es-EC" sz="3600"/>
        </a:p>
      </dgm:t>
    </dgm:pt>
    <dgm:pt modelId="{76F67A1E-CEBD-48E8-A9E8-47092B3824C0}">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Ética</a:t>
          </a:r>
        </a:p>
      </dgm:t>
    </dgm:pt>
    <dgm:pt modelId="{01F46965-0321-476D-A55F-50AC4E1528B3}" type="parTrans" cxnId="{EE1C83AE-70BB-4D40-8FFF-F39CFB87E313}">
      <dgm:prSet/>
      <dgm:spPr/>
      <dgm:t>
        <a:bodyPr/>
        <a:lstStyle/>
        <a:p>
          <a:endParaRPr lang="es-EC" sz="3600"/>
        </a:p>
      </dgm:t>
    </dgm:pt>
    <dgm:pt modelId="{B3D1572E-4125-4D59-AB92-59907196B468}" type="sibTrans" cxnId="{EE1C83AE-70BB-4D40-8FFF-F39CFB87E313}">
      <dgm:prSet/>
      <dgm:spPr/>
      <dgm:t>
        <a:bodyPr/>
        <a:lstStyle/>
        <a:p>
          <a:endParaRPr lang="es-EC" sz="3600"/>
        </a:p>
      </dgm:t>
    </dgm:pt>
    <dgm:pt modelId="{B398B677-B938-4BAF-80DC-A8278AE84A9A}">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Responsable</a:t>
          </a:r>
        </a:p>
      </dgm:t>
    </dgm:pt>
    <dgm:pt modelId="{0DD30D32-110C-4333-B7B6-8525EE09FC7A}" type="parTrans" cxnId="{C6D0F8E6-F4FA-4870-A18C-26F26A7300A8}">
      <dgm:prSet/>
      <dgm:spPr/>
      <dgm:t>
        <a:bodyPr/>
        <a:lstStyle/>
        <a:p>
          <a:endParaRPr lang="es-EC" sz="3600"/>
        </a:p>
      </dgm:t>
    </dgm:pt>
    <dgm:pt modelId="{D62414F5-95AF-4AE8-A928-D4E48275FE87}" type="sibTrans" cxnId="{C6D0F8E6-F4FA-4870-A18C-26F26A7300A8}">
      <dgm:prSet/>
      <dgm:spPr/>
      <dgm:t>
        <a:bodyPr/>
        <a:lstStyle/>
        <a:p>
          <a:endParaRPr lang="es-EC" sz="3600"/>
        </a:p>
      </dgm:t>
    </dgm:pt>
    <dgm:pt modelId="{C3EAEEFA-0C02-4D93-99AE-398D0E2AD6D6}">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Experiencia Turística</a:t>
          </a:r>
        </a:p>
      </dgm:t>
    </dgm:pt>
    <dgm:pt modelId="{348E5399-25C2-4E5B-B5BD-200E0BDF9F79}" type="parTrans" cxnId="{90DF7059-6E81-430E-9083-ED7472D924B8}">
      <dgm:prSet/>
      <dgm:spPr/>
      <dgm:t>
        <a:bodyPr/>
        <a:lstStyle/>
        <a:p>
          <a:endParaRPr lang="es-EC" sz="3600"/>
        </a:p>
      </dgm:t>
    </dgm:pt>
    <dgm:pt modelId="{2E08A1FC-62A8-40B1-9B36-F47AEEAE59C5}" type="sibTrans" cxnId="{90DF7059-6E81-430E-9083-ED7472D924B8}">
      <dgm:prSet/>
      <dgm:spPr/>
      <dgm:t>
        <a:bodyPr/>
        <a:lstStyle/>
        <a:p>
          <a:endParaRPr lang="es-EC" sz="3600"/>
        </a:p>
      </dgm:t>
    </dgm:pt>
    <dgm:pt modelId="{124F0CB8-679B-4E0F-8262-9DB654DF913F}">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Valor Turístico o atractivo.</a:t>
          </a:r>
        </a:p>
      </dgm:t>
    </dgm:pt>
    <dgm:pt modelId="{BCA9FD5B-9DA1-48D2-BE5E-19E85247972C}" type="parTrans" cxnId="{D3DBE5B2-7E80-4F1B-9D6F-338EDCCC97C8}">
      <dgm:prSet/>
      <dgm:spPr/>
      <dgm:t>
        <a:bodyPr/>
        <a:lstStyle/>
        <a:p>
          <a:endParaRPr lang="es-EC" sz="3600"/>
        </a:p>
      </dgm:t>
    </dgm:pt>
    <dgm:pt modelId="{BCBBFA0D-2A17-4FB0-BE2B-8A333F618DD6}" type="sibTrans" cxnId="{D3DBE5B2-7E80-4F1B-9D6F-338EDCCC97C8}">
      <dgm:prSet/>
      <dgm:spPr/>
      <dgm:t>
        <a:bodyPr/>
        <a:lstStyle/>
        <a:p>
          <a:endParaRPr lang="es-EC" sz="3600"/>
        </a:p>
      </dgm:t>
    </dgm:pt>
    <dgm:pt modelId="{6B39AE83-AB38-4CD2-A86A-36716BFC082B}">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Importancia Turística de la Ciudad de Quito.</a:t>
          </a:r>
        </a:p>
      </dgm:t>
    </dgm:pt>
    <dgm:pt modelId="{2B8D1094-69FF-4F50-9B11-1036E18CE982}" type="parTrans" cxnId="{8D1C246B-7304-4084-81C3-ED869947BCA4}">
      <dgm:prSet/>
      <dgm:spPr/>
      <dgm:t>
        <a:bodyPr/>
        <a:lstStyle/>
        <a:p>
          <a:endParaRPr lang="es-EC" sz="3600"/>
        </a:p>
      </dgm:t>
    </dgm:pt>
    <dgm:pt modelId="{447F4FA8-41D1-44E8-BA7F-5CE274E18640}" type="sibTrans" cxnId="{8D1C246B-7304-4084-81C3-ED869947BCA4}">
      <dgm:prSet/>
      <dgm:spPr/>
      <dgm:t>
        <a:bodyPr/>
        <a:lstStyle/>
        <a:p>
          <a:endParaRPr lang="es-EC" sz="3600"/>
        </a:p>
      </dgm:t>
    </dgm:pt>
    <dgm:pt modelId="{E49B107B-962C-4CBA-B0A8-EFDA61EE949C}">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dirty="0">
              <a:ln>
                <a:noFill/>
              </a:ln>
              <a:solidFill>
                <a:sysClr val="windowText" lastClr="000000"/>
              </a:solidFill>
            </a:rPr>
            <a:t>COMPORTAMIENTO DEL CONSUMIDOR</a:t>
          </a:r>
        </a:p>
      </dgm:t>
    </dgm:pt>
    <dgm:pt modelId="{32EBBC35-B67B-411B-B33C-C241A74F7396}" type="parTrans" cxnId="{87580144-3D22-44CA-ABFF-4A336A1A1F48}">
      <dgm:prSet/>
      <dgm:spPr/>
      <dgm:t>
        <a:bodyPr/>
        <a:lstStyle/>
        <a:p>
          <a:endParaRPr lang="es-EC" sz="3600"/>
        </a:p>
      </dgm:t>
    </dgm:pt>
    <dgm:pt modelId="{C2DCDF20-0657-4966-B7C2-4D12091E98FE}" type="sibTrans" cxnId="{87580144-3D22-44CA-ABFF-4A336A1A1F48}">
      <dgm:prSet/>
      <dgm:spPr/>
      <dgm:t>
        <a:bodyPr/>
        <a:lstStyle/>
        <a:p>
          <a:endParaRPr lang="es-EC" sz="3600"/>
        </a:p>
      </dgm:t>
    </dgm:pt>
    <dgm:pt modelId="{83C11127-324E-4A6F-8AED-301C7A7C76A2}">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Aspectos que inflyen en el proceso de compra.</a:t>
          </a:r>
        </a:p>
      </dgm:t>
    </dgm:pt>
    <dgm:pt modelId="{BAD3ECDF-9C97-40D9-BED5-750366F7F918}" type="parTrans" cxnId="{6CC44D72-420B-4D95-B9FE-F0DDC3CC705D}">
      <dgm:prSet/>
      <dgm:spPr/>
      <dgm:t>
        <a:bodyPr/>
        <a:lstStyle/>
        <a:p>
          <a:endParaRPr lang="es-EC" sz="3600"/>
        </a:p>
      </dgm:t>
    </dgm:pt>
    <dgm:pt modelId="{6940C94D-DB13-42F1-B212-C9A5C06A923F}" type="sibTrans" cxnId="{6CC44D72-420B-4D95-B9FE-F0DDC3CC705D}">
      <dgm:prSet/>
      <dgm:spPr/>
      <dgm:t>
        <a:bodyPr/>
        <a:lstStyle/>
        <a:p>
          <a:endParaRPr lang="es-EC" sz="3600"/>
        </a:p>
      </dgm:t>
    </dgm:pt>
    <dgm:pt modelId="{C44E3CCF-4DC0-4AF3-BE36-FC2D7ACA1981}">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Visitante</a:t>
          </a:r>
        </a:p>
      </dgm:t>
    </dgm:pt>
    <dgm:pt modelId="{31E9ADAB-C1DE-4AE0-AA30-BA326343019C}" type="parTrans" cxnId="{19F7076A-F89B-4351-8A66-C2F792A497CB}">
      <dgm:prSet/>
      <dgm:spPr/>
      <dgm:t>
        <a:bodyPr/>
        <a:lstStyle/>
        <a:p>
          <a:endParaRPr lang="es-EC" sz="3600"/>
        </a:p>
      </dgm:t>
    </dgm:pt>
    <dgm:pt modelId="{E9A75EBD-A96C-49B4-8FB7-E0637CD21120}" type="sibTrans" cxnId="{19F7076A-F89B-4351-8A66-C2F792A497CB}">
      <dgm:prSet/>
      <dgm:spPr/>
      <dgm:t>
        <a:bodyPr/>
        <a:lstStyle/>
        <a:p>
          <a:endParaRPr lang="es-EC" sz="3600"/>
        </a:p>
      </dgm:t>
    </dgm:pt>
    <dgm:pt modelId="{AF06172F-C12F-4C7A-8704-590BB7084D04}">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Turista </a:t>
          </a:r>
        </a:p>
      </dgm:t>
    </dgm:pt>
    <dgm:pt modelId="{618E850A-9447-4321-8E83-BAB092FB1255}" type="parTrans" cxnId="{39FF6C97-081F-474A-A909-F70B80483BAA}">
      <dgm:prSet/>
      <dgm:spPr/>
      <dgm:t>
        <a:bodyPr/>
        <a:lstStyle/>
        <a:p>
          <a:endParaRPr lang="es-EC" sz="3600"/>
        </a:p>
      </dgm:t>
    </dgm:pt>
    <dgm:pt modelId="{8272C295-6F3B-4289-9B1A-F3FC9FE13615}" type="sibTrans" cxnId="{39FF6C97-081F-474A-A909-F70B80483BAA}">
      <dgm:prSet/>
      <dgm:spPr/>
      <dgm:t>
        <a:bodyPr/>
        <a:lstStyle/>
        <a:p>
          <a:endParaRPr lang="es-EC" sz="3600"/>
        </a:p>
      </dgm:t>
    </dgm:pt>
    <dgm:pt modelId="{C37AD0B4-619E-40FF-9364-EF2B77412C71}">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a:ln>
                <a:noFill/>
              </a:ln>
              <a:solidFill>
                <a:sysClr val="windowText" lastClr="000000"/>
              </a:solidFill>
            </a:rPr>
            <a:t>Excursionista</a:t>
          </a:r>
        </a:p>
      </dgm:t>
    </dgm:pt>
    <dgm:pt modelId="{E1A0DC06-968E-4254-AA1E-5807760E47EE}" type="parTrans" cxnId="{A858EB52-7F1A-457F-B278-D7C999EF4374}">
      <dgm:prSet/>
      <dgm:spPr/>
      <dgm:t>
        <a:bodyPr/>
        <a:lstStyle/>
        <a:p>
          <a:endParaRPr lang="es-EC" sz="3600"/>
        </a:p>
      </dgm:t>
    </dgm:pt>
    <dgm:pt modelId="{82818C29-7F29-4311-BF9B-52FBD8B695B4}" type="sibTrans" cxnId="{A858EB52-7F1A-457F-B278-D7C999EF4374}">
      <dgm:prSet/>
      <dgm:spPr/>
      <dgm:t>
        <a:bodyPr/>
        <a:lstStyle/>
        <a:p>
          <a:endParaRPr lang="es-EC" sz="3600"/>
        </a:p>
      </dgm:t>
    </dgm:pt>
    <dgm:pt modelId="{2299FDFD-85E0-4C83-A72F-830062B0C70F}">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dirty="0">
              <a:ln>
                <a:noFill/>
              </a:ln>
              <a:solidFill>
                <a:sysClr val="windowText" lastClr="000000"/>
              </a:solidFill>
            </a:rPr>
            <a:t>Arriaga J, 1995.</a:t>
          </a:r>
        </a:p>
      </dgm:t>
    </dgm:pt>
    <dgm:pt modelId="{352D1672-697E-43DE-9FB6-BA26907689B8}" type="parTrans" cxnId="{C690A69A-B94F-4245-A24F-E24A35A27A13}">
      <dgm:prSet/>
      <dgm:spPr/>
    </dgm:pt>
    <dgm:pt modelId="{07051388-211E-487A-9F77-1550F2A90422}" type="sibTrans" cxnId="{C690A69A-B94F-4245-A24F-E24A35A27A13}">
      <dgm:prSet/>
      <dgm:spPr/>
    </dgm:pt>
    <dgm:pt modelId="{52831C92-8C7D-42CF-940F-45F88B00B11E}">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dirty="0">
              <a:ln>
                <a:noFill/>
              </a:ln>
              <a:solidFill>
                <a:sysClr val="windowText" lastClr="000000"/>
              </a:solidFill>
            </a:rPr>
            <a:t>Cárdenas, 1997.</a:t>
          </a:r>
        </a:p>
      </dgm:t>
    </dgm:pt>
    <dgm:pt modelId="{A0A5AA7F-C1A9-4F8A-B56B-10C51AB0BD20}" type="parTrans" cxnId="{AAC2EB94-8C0F-4EF8-AD7A-1E152A6BDA62}">
      <dgm:prSet/>
      <dgm:spPr/>
    </dgm:pt>
    <dgm:pt modelId="{B8A21EB0-97AE-4576-87D1-13FEF79449D4}" type="sibTrans" cxnId="{AAC2EB94-8C0F-4EF8-AD7A-1E152A6BDA62}">
      <dgm:prSet/>
      <dgm:spPr/>
    </dgm:pt>
    <dgm:pt modelId="{4CD64B45-D722-46C2-8496-651877D31DC0}">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dirty="0">
              <a:ln>
                <a:noFill/>
              </a:ln>
              <a:solidFill>
                <a:sysClr val="windowText" lastClr="000000"/>
              </a:solidFill>
            </a:rPr>
            <a:t>Flores, 2000.</a:t>
          </a:r>
        </a:p>
      </dgm:t>
    </dgm:pt>
    <dgm:pt modelId="{22D2E4B7-5121-4D57-9E1D-9B74011FEA17}" type="parTrans" cxnId="{A3784FB8-0B0F-4ED9-B9FC-8E7172A2FBDA}">
      <dgm:prSet/>
      <dgm:spPr/>
    </dgm:pt>
    <dgm:pt modelId="{6038868F-AC71-4630-86C4-6FF89A6A18B3}" type="sibTrans" cxnId="{A3784FB8-0B0F-4ED9-B9FC-8E7172A2FBDA}">
      <dgm:prSet/>
      <dgm:spPr/>
    </dgm:pt>
    <dgm:pt modelId="{F3DC0151-CF7B-4E07-8E2A-9311E0A39CFF}">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dirty="0" err="1">
              <a:ln>
                <a:noFill/>
              </a:ln>
              <a:solidFill>
                <a:sysClr val="windowText" lastClr="000000"/>
              </a:solidFill>
            </a:rPr>
            <a:t>Ezagui</a:t>
          </a:r>
          <a:r>
            <a:rPr lang="es-EC" sz="1000" dirty="0">
              <a:ln>
                <a:noFill/>
              </a:ln>
              <a:solidFill>
                <a:sysClr val="windowText" lastClr="000000"/>
              </a:solidFill>
            </a:rPr>
            <a:t>, 2000.	</a:t>
          </a:r>
        </a:p>
      </dgm:t>
    </dgm:pt>
    <dgm:pt modelId="{12145A30-C55A-4EE5-9EC4-FE118DCCD8BC}" type="parTrans" cxnId="{BA0569DA-E5C5-450D-B33D-3D42DB28B9E0}">
      <dgm:prSet/>
      <dgm:spPr/>
    </dgm:pt>
    <dgm:pt modelId="{015280D1-969D-4CB4-9BE0-B6FAD0D42E3B}" type="sibTrans" cxnId="{BA0569DA-E5C5-450D-B33D-3D42DB28B9E0}">
      <dgm:prSet/>
      <dgm:spPr/>
    </dgm:pt>
    <dgm:pt modelId="{2C262384-9AFF-4334-80F4-9FD82B3C5927}" type="pres">
      <dgm:prSet presAssocID="{F3402EF8-2CC0-4FBF-A66C-C377F5CF81E7}" presName="hierChild1" presStyleCnt="0">
        <dgm:presLayoutVars>
          <dgm:orgChart val="1"/>
          <dgm:chPref val="1"/>
          <dgm:dir/>
          <dgm:animOne val="branch"/>
          <dgm:animLvl val="lvl"/>
          <dgm:resizeHandles/>
        </dgm:presLayoutVars>
      </dgm:prSet>
      <dgm:spPr/>
      <dgm:t>
        <a:bodyPr/>
        <a:lstStyle/>
        <a:p>
          <a:endParaRPr lang="es-EC"/>
        </a:p>
      </dgm:t>
    </dgm:pt>
    <dgm:pt modelId="{A398719D-DA73-417E-9AFC-5E9DB5AD9A4D}" type="pres">
      <dgm:prSet presAssocID="{2C6E0D3E-67E1-456C-A5DF-8090B2601CA7}" presName="hierRoot1" presStyleCnt="0">
        <dgm:presLayoutVars>
          <dgm:hierBranch val="init"/>
        </dgm:presLayoutVars>
      </dgm:prSet>
      <dgm:spPr/>
    </dgm:pt>
    <dgm:pt modelId="{7CA4F5EB-34F9-4630-8B85-384B69E8749F}" type="pres">
      <dgm:prSet presAssocID="{2C6E0D3E-67E1-456C-A5DF-8090B2601CA7}" presName="rootComposite1" presStyleCnt="0"/>
      <dgm:spPr/>
    </dgm:pt>
    <dgm:pt modelId="{BEF43309-8F52-4656-B8CD-BFCA677894E9}" type="pres">
      <dgm:prSet presAssocID="{2C6E0D3E-67E1-456C-A5DF-8090B2601CA7}" presName="rootText1" presStyleLbl="node0" presStyleIdx="0" presStyleCnt="1">
        <dgm:presLayoutVars>
          <dgm:chPref val="3"/>
        </dgm:presLayoutVars>
      </dgm:prSet>
      <dgm:spPr/>
      <dgm:t>
        <a:bodyPr/>
        <a:lstStyle/>
        <a:p>
          <a:endParaRPr lang="es-EC"/>
        </a:p>
      </dgm:t>
    </dgm:pt>
    <dgm:pt modelId="{763D05E3-0331-40F2-9E5D-2DE3FD5FD042}" type="pres">
      <dgm:prSet presAssocID="{2C6E0D3E-67E1-456C-A5DF-8090B2601CA7}" presName="rootConnector1" presStyleLbl="node1" presStyleIdx="0" presStyleCnt="0"/>
      <dgm:spPr/>
      <dgm:t>
        <a:bodyPr/>
        <a:lstStyle/>
        <a:p>
          <a:endParaRPr lang="es-EC"/>
        </a:p>
      </dgm:t>
    </dgm:pt>
    <dgm:pt modelId="{7C81A67C-AE2F-4919-A03E-E8E14EF3D225}" type="pres">
      <dgm:prSet presAssocID="{2C6E0D3E-67E1-456C-A5DF-8090B2601CA7}" presName="hierChild2" presStyleCnt="0"/>
      <dgm:spPr/>
    </dgm:pt>
    <dgm:pt modelId="{EF57BA9A-D020-4800-A38B-BB7F33320EB4}" type="pres">
      <dgm:prSet presAssocID="{80E23970-B36D-47BD-AF9E-A07E2028560F}" presName="Name37" presStyleLbl="parChTrans1D2" presStyleIdx="0" presStyleCnt="5"/>
      <dgm:spPr/>
      <dgm:t>
        <a:bodyPr/>
        <a:lstStyle/>
        <a:p>
          <a:endParaRPr lang="es-EC"/>
        </a:p>
      </dgm:t>
    </dgm:pt>
    <dgm:pt modelId="{27A77676-8C29-43C6-8248-FC63890648F5}" type="pres">
      <dgm:prSet presAssocID="{14426F4C-DF9F-4139-A050-6AE295A48AFA}" presName="hierRoot2" presStyleCnt="0">
        <dgm:presLayoutVars>
          <dgm:hierBranch val="init"/>
        </dgm:presLayoutVars>
      </dgm:prSet>
      <dgm:spPr/>
    </dgm:pt>
    <dgm:pt modelId="{A7191FAE-DB1F-4E56-89A0-92A5FAD95639}" type="pres">
      <dgm:prSet presAssocID="{14426F4C-DF9F-4139-A050-6AE295A48AFA}" presName="rootComposite" presStyleCnt="0"/>
      <dgm:spPr/>
    </dgm:pt>
    <dgm:pt modelId="{1A24EF7C-3DDB-4942-9D4C-A839CD44B2E7}" type="pres">
      <dgm:prSet presAssocID="{14426F4C-DF9F-4139-A050-6AE295A48AFA}" presName="rootText" presStyleLbl="node2" presStyleIdx="0" presStyleCnt="5">
        <dgm:presLayoutVars>
          <dgm:chPref val="3"/>
        </dgm:presLayoutVars>
      </dgm:prSet>
      <dgm:spPr/>
      <dgm:t>
        <a:bodyPr/>
        <a:lstStyle/>
        <a:p>
          <a:endParaRPr lang="es-EC"/>
        </a:p>
      </dgm:t>
    </dgm:pt>
    <dgm:pt modelId="{D4A45C79-9582-4F93-BDD8-36E86404A1BB}" type="pres">
      <dgm:prSet presAssocID="{14426F4C-DF9F-4139-A050-6AE295A48AFA}" presName="rootConnector" presStyleLbl="node2" presStyleIdx="0" presStyleCnt="5"/>
      <dgm:spPr/>
      <dgm:t>
        <a:bodyPr/>
        <a:lstStyle/>
        <a:p>
          <a:endParaRPr lang="es-EC"/>
        </a:p>
      </dgm:t>
    </dgm:pt>
    <dgm:pt modelId="{5A2C0764-2066-4BDA-8BB3-B78152943CA5}" type="pres">
      <dgm:prSet presAssocID="{14426F4C-DF9F-4139-A050-6AE295A48AFA}" presName="hierChild4" presStyleCnt="0"/>
      <dgm:spPr/>
    </dgm:pt>
    <dgm:pt modelId="{9CB913EC-57A6-4BEA-8354-12842BD7B07D}" type="pres">
      <dgm:prSet presAssocID="{2D31D610-0D49-4681-A9ED-7889FD76066C}" presName="Name37" presStyleLbl="parChTrans1D3" presStyleIdx="0" presStyleCnt="14"/>
      <dgm:spPr/>
      <dgm:t>
        <a:bodyPr/>
        <a:lstStyle/>
        <a:p>
          <a:endParaRPr lang="es-EC"/>
        </a:p>
      </dgm:t>
    </dgm:pt>
    <dgm:pt modelId="{19C29CAA-5915-498E-A4A1-E330DC3B0907}" type="pres">
      <dgm:prSet presAssocID="{8E5703F8-8B70-44B5-80FA-01C8AE1DB433}" presName="hierRoot2" presStyleCnt="0">
        <dgm:presLayoutVars>
          <dgm:hierBranch val="init"/>
        </dgm:presLayoutVars>
      </dgm:prSet>
      <dgm:spPr/>
    </dgm:pt>
    <dgm:pt modelId="{9430CCEE-F3B3-49CF-9C07-315175437F94}" type="pres">
      <dgm:prSet presAssocID="{8E5703F8-8B70-44B5-80FA-01C8AE1DB433}" presName="rootComposite" presStyleCnt="0"/>
      <dgm:spPr/>
    </dgm:pt>
    <dgm:pt modelId="{7A39088B-7B15-46B4-879D-BF6B124F20B4}" type="pres">
      <dgm:prSet presAssocID="{8E5703F8-8B70-44B5-80FA-01C8AE1DB433}" presName="rootText" presStyleLbl="node3" presStyleIdx="0" presStyleCnt="14">
        <dgm:presLayoutVars>
          <dgm:chPref val="3"/>
        </dgm:presLayoutVars>
      </dgm:prSet>
      <dgm:spPr/>
      <dgm:t>
        <a:bodyPr/>
        <a:lstStyle/>
        <a:p>
          <a:endParaRPr lang="es-EC"/>
        </a:p>
      </dgm:t>
    </dgm:pt>
    <dgm:pt modelId="{A312C8D6-416E-439C-B08C-D3160C89754A}" type="pres">
      <dgm:prSet presAssocID="{8E5703F8-8B70-44B5-80FA-01C8AE1DB433}" presName="rootConnector" presStyleLbl="node3" presStyleIdx="0" presStyleCnt="14"/>
      <dgm:spPr/>
      <dgm:t>
        <a:bodyPr/>
        <a:lstStyle/>
        <a:p>
          <a:endParaRPr lang="es-EC"/>
        </a:p>
      </dgm:t>
    </dgm:pt>
    <dgm:pt modelId="{CDE36286-6A0B-4479-BECB-08374C21A4E4}" type="pres">
      <dgm:prSet presAssocID="{8E5703F8-8B70-44B5-80FA-01C8AE1DB433}" presName="hierChild4" presStyleCnt="0"/>
      <dgm:spPr/>
    </dgm:pt>
    <dgm:pt modelId="{9ADB221D-CA66-4A01-BC40-97BEAED1C9B9}" type="pres">
      <dgm:prSet presAssocID="{8E5703F8-8B70-44B5-80FA-01C8AE1DB433}" presName="hierChild5" presStyleCnt="0"/>
      <dgm:spPr/>
    </dgm:pt>
    <dgm:pt modelId="{EB6CA086-97F9-40EA-8DD1-12AE2EB5138B}" type="pres">
      <dgm:prSet presAssocID="{CA0402F4-E3BD-4FC0-BEFE-F2EFFBA7B248}" presName="Name37" presStyleLbl="parChTrans1D3" presStyleIdx="1" presStyleCnt="14"/>
      <dgm:spPr/>
      <dgm:t>
        <a:bodyPr/>
        <a:lstStyle/>
        <a:p>
          <a:endParaRPr lang="es-EC"/>
        </a:p>
      </dgm:t>
    </dgm:pt>
    <dgm:pt modelId="{3F1B446E-EB08-478A-A649-EEE94F71621C}" type="pres">
      <dgm:prSet presAssocID="{CB957990-3801-42E1-83C8-167B5ACF222D}" presName="hierRoot2" presStyleCnt="0">
        <dgm:presLayoutVars>
          <dgm:hierBranch val="init"/>
        </dgm:presLayoutVars>
      </dgm:prSet>
      <dgm:spPr/>
    </dgm:pt>
    <dgm:pt modelId="{F97CE768-C9F8-499B-B390-8D25B8321CDC}" type="pres">
      <dgm:prSet presAssocID="{CB957990-3801-42E1-83C8-167B5ACF222D}" presName="rootComposite" presStyleCnt="0"/>
      <dgm:spPr/>
    </dgm:pt>
    <dgm:pt modelId="{8306D2CB-C422-4AE1-8DCC-E1E6A2442722}" type="pres">
      <dgm:prSet presAssocID="{CB957990-3801-42E1-83C8-167B5ACF222D}" presName="rootText" presStyleLbl="node3" presStyleIdx="1" presStyleCnt="14">
        <dgm:presLayoutVars>
          <dgm:chPref val="3"/>
        </dgm:presLayoutVars>
      </dgm:prSet>
      <dgm:spPr/>
      <dgm:t>
        <a:bodyPr/>
        <a:lstStyle/>
        <a:p>
          <a:endParaRPr lang="es-EC"/>
        </a:p>
      </dgm:t>
    </dgm:pt>
    <dgm:pt modelId="{3FFCCEE6-A620-4326-8EC7-041A748D1580}" type="pres">
      <dgm:prSet presAssocID="{CB957990-3801-42E1-83C8-167B5ACF222D}" presName="rootConnector" presStyleLbl="node3" presStyleIdx="1" presStyleCnt="14"/>
      <dgm:spPr/>
      <dgm:t>
        <a:bodyPr/>
        <a:lstStyle/>
        <a:p>
          <a:endParaRPr lang="es-EC"/>
        </a:p>
      </dgm:t>
    </dgm:pt>
    <dgm:pt modelId="{C8017D5F-F471-45E1-BCEB-6FD23E72D14B}" type="pres">
      <dgm:prSet presAssocID="{CB957990-3801-42E1-83C8-167B5ACF222D}" presName="hierChild4" presStyleCnt="0"/>
      <dgm:spPr/>
    </dgm:pt>
    <dgm:pt modelId="{103E6A58-23EB-4A51-BAC0-EFF1AC005FCD}" type="pres">
      <dgm:prSet presAssocID="{CB957990-3801-42E1-83C8-167B5ACF222D}" presName="hierChild5" presStyleCnt="0"/>
      <dgm:spPr/>
    </dgm:pt>
    <dgm:pt modelId="{A32AE724-6811-49DC-96EE-2B653F518489}" type="pres">
      <dgm:prSet presAssocID="{14426F4C-DF9F-4139-A050-6AE295A48AFA}" presName="hierChild5" presStyleCnt="0"/>
      <dgm:spPr/>
    </dgm:pt>
    <dgm:pt modelId="{9FE95AE0-B878-4386-8FC1-D70621C77AA1}" type="pres">
      <dgm:prSet presAssocID="{32EBBC35-B67B-411B-B33C-C241A74F7396}" presName="Name37" presStyleLbl="parChTrans1D2" presStyleIdx="1" presStyleCnt="5"/>
      <dgm:spPr/>
      <dgm:t>
        <a:bodyPr/>
        <a:lstStyle/>
        <a:p>
          <a:endParaRPr lang="es-EC"/>
        </a:p>
      </dgm:t>
    </dgm:pt>
    <dgm:pt modelId="{5B168C35-4F1B-4A82-AEC6-E6A135A24501}" type="pres">
      <dgm:prSet presAssocID="{E49B107B-962C-4CBA-B0A8-EFDA61EE949C}" presName="hierRoot2" presStyleCnt="0">
        <dgm:presLayoutVars>
          <dgm:hierBranch val="init"/>
        </dgm:presLayoutVars>
      </dgm:prSet>
      <dgm:spPr/>
    </dgm:pt>
    <dgm:pt modelId="{7122611F-A3E6-4E40-9381-C51715679A00}" type="pres">
      <dgm:prSet presAssocID="{E49B107B-962C-4CBA-B0A8-EFDA61EE949C}" presName="rootComposite" presStyleCnt="0"/>
      <dgm:spPr/>
    </dgm:pt>
    <dgm:pt modelId="{04AA11BD-503D-42EF-9349-C5BE76409A56}" type="pres">
      <dgm:prSet presAssocID="{E49B107B-962C-4CBA-B0A8-EFDA61EE949C}" presName="rootText" presStyleLbl="node2" presStyleIdx="1" presStyleCnt="5" custScaleX="115162">
        <dgm:presLayoutVars>
          <dgm:chPref val="3"/>
        </dgm:presLayoutVars>
      </dgm:prSet>
      <dgm:spPr/>
      <dgm:t>
        <a:bodyPr/>
        <a:lstStyle/>
        <a:p>
          <a:endParaRPr lang="es-EC"/>
        </a:p>
      </dgm:t>
    </dgm:pt>
    <dgm:pt modelId="{77C7165D-3B9A-4E49-9159-A1F8435E457D}" type="pres">
      <dgm:prSet presAssocID="{E49B107B-962C-4CBA-B0A8-EFDA61EE949C}" presName="rootConnector" presStyleLbl="node2" presStyleIdx="1" presStyleCnt="5"/>
      <dgm:spPr/>
      <dgm:t>
        <a:bodyPr/>
        <a:lstStyle/>
        <a:p>
          <a:endParaRPr lang="es-EC"/>
        </a:p>
      </dgm:t>
    </dgm:pt>
    <dgm:pt modelId="{0F94FFE5-BF0E-40CF-9DB9-84A0754FE0C7}" type="pres">
      <dgm:prSet presAssocID="{E49B107B-962C-4CBA-B0A8-EFDA61EE949C}" presName="hierChild4" presStyleCnt="0"/>
      <dgm:spPr/>
    </dgm:pt>
    <dgm:pt modelId="{C4B82649-EFE3-4C40-B626-CEE763A61DAD}" type="pres">
      <dgm:prSet presAssocID="{BAD3ECDF-9C97-40D9-BED5-750366F7F918}" presName="Name37" presStyleLbl="parChTrans1D3" presStyleIdx="2" presStyleCnt="14"/>
      <dgm:spPr/>
      <dgm:t>
        <a:bodyPr/>
        <a:lstStyle/>
        <a:p>
          <a:endParaRPr lang="es-EC"/>
        </a:p>
      </dgm:t>
    </dgm:pt>
    <dgm:pt modelId="{FF12FB2F-E897-485E-891A-2C4B1FB959A5}" type="pres">
      <dgm:prSet presAssocID="{83C11127-324E-4A6F-8AED-301C7A7C76A2}" presName="hierRoot2" presStyleCnt="0">
        <dgm:presLayoutVars>
          <dgm:hierBranch val="init"/>
        </dgm:presLayoutVars>
      </dgm:prSet>
      <dgm:spPr/>
    </dgm:pt>
    <dgm:pt modelId="{09325B6E-1899-4291-ABC2-A167C8FA08BC}" type="pres">
      <dgm:prSet presAssocID="{83C11127-324E-4A6F-8AED-301C7A7C76A2}" presName="rootComposite" presStyleCnt="0"/>
      <dgm:spPr/>
    </dgm:pt>
    <dgm:pt modelId="{C09D42BA-B830-4102-819F-781CA6FE49AB}" type="pres">
      <dgm:prSet presAssocID="{83C11127-324E-4A6F-8AED-301C7A7C76A2}" presName="rootText" presStyleLbl="node3" presStyleIdx="2" presStyleCnt="14" custScaleY="139107">
        <dgm:presLayoutVars>
          <dgm:chPref val="3"/>
        </dgm:presLayoutVars>
      </dgm:prSet>
      <dgm:spPr/>
      <dgm:t>
        <a:bodyPr/>
        <a:lstStyle/>
        <a:p>
          <a:endParaRPr lang="es-EC"/>
        </a:p>
      </dgm:t>
    </dgm:pt>
    <dgm:pt modelId="{448F75B2-DE20-4319-8655-98EFAC15D2F9}" type="pres">
      <dgm:prSet presAssocID="{83C11127-324E-4A6F-8AED-301C7A7C76A2}" presName="rootConnector" presStyleLbl="node3" presStyleIdx="2" presStyleCnt="14"/>
      <dgm:spPr/>
      <dgm:t>
        <a:bodyPr/>
        <a:lstStyle/>
        <a:p>
          <a:endParaRPr lang="es-EC"/>
        </a:p>
      </dgm:t>
    </dgm:pt>
    <dgm:pt modelId="{1F2361BA-4E1C-4196-946D-606FE9A6543C}" type="pres">
      <dgm:prSet presAssocID="{83C11127-324E-4A6F-8AED-301C7A7C76A2}" presName="hierChild4" presStyleCnt="0"/>
      <dgm:spPr/>
    </dgm:pt>
    <dgm:pt modelId="{86264B62-BE01-4BD6-B08C-ED5233D56170}" type="pres">
      <dgm:prSet presAssocID="{83C11127-324E-4A6F-8AED-301C7A7C76A2}" presName="hierChild5" presStyleCnt="0"/>
      <dgm:spPr/>
    </dgm:pt>
    <dgm:pt modelId="{DA35EBCB-FF79-4CE3-BA19-027DCD2FDDD4}" type="pres">
      <dgm:prSet presAssocID="{E49B107B-962C-4CBA-B0A8-EFDA61EE949C}" presName="hierChild5" presStyleCnt="0"/>
      <dgm:spPr/>
    </dgm:pt>
    <dgm:pt modelId="{65318A01-1BB8-4213-9404-2D3165FAE13F}" type="pres">
      <dgm:prSet presAssocID="{93B05576-A256-4C21-A602-F2E2F5DB3C17}" presName="Name37" presStyleLbl="parChTrans1D2" presStyleIdx="2" presStyleCnt="5"/>
      <dgm:spPr/>
      <dgm:t>
        <a:bodyPr/>
        <a:lstStyle/>
        <a:p>
          <a:endParaRPr lang="es-EC"/>
        </a:p>
      </dgm:t>
    </dgm:pt>
    <dgm:pt modelId="{BE266CC4-D4AD-42DB-AEC5-D911F0578F65}" type="pres">
      <dgm:prSet presAssocID="{A5D47CA4-454A-403A-9BC3-DE435FDEB719}" presName="hierRoot2" presStyleCnt="0">
        <dgm:presLayoutVars>
          <dgm:hierBranch val="init"/>
        </dgm:presLayoutVars>
      </dgm:prSet>
      <dgm:spPr/>
    </dgm:pt>
    <dgm:pt modelId="{359CBDB3-E7F0-4AB3-8521-21525BB755D1}" type="pres">
      <dgm:prSet presAssocID="{A5D47CA4-454A-403A-9BC3-DE435FDEB719}" presName="rootComposite" presStyleCnt="0"/>
      <dgm:spPr/>
    </dgm:pt>
    <dgm:pt modelId="{46E712E5-8BC8-45CB-89CE-EA65105FDAB3}" type="pres">
      <dgm:prSet presAssocID="{A5D47CA4-454A-403A-9BC3-DE435FDEB719}" presName="rootText" presStyleLbl="node2" presStyleIdx="2" presStyleCnt="5">
        <dgm:presLayoutVars>
          <dgm:chPref val="3"/>
        </dgm:presLayoutVars>
      </dgm:prSet>
      <dgm:spPr/>
      <dgm:t>
        <a:bodyPr/>
        <a:lstStyle/>
        <a:p>
          <a:endParaRPr lang="es-EC"/>
        </a:p>
      </dgm:t>
    </dgm:pt>
    <dgm:pt modelId="{FB5D900A-510B-455D-93E6-6265666D60CB}" type="pres">
      <dgm:prSet presAssocID="{A5D47CA4-454A-403A-9BC3-DE435FDEB719}" presName="rootConnector" presStyleLbl="node2" presStyleIdx="2" presStyleCnt="5"/>
      <dgm:spPr/>
      <dgm:t>
        <a:bodyPr/>
        <a:lstStyle/>
        <a:p>
          <a:endParaRPr lang="es-EC"/>
        </a:p>
      </dgm:t>
    </dgm:pt>
    <dgm:pt modelId="{16663603-2204-470C-B834-195587F62241}" type="pres">
      <dgm:prSet presAssocID="{A5D47CA4-454A-403A-9BC3-DE435FDEB719}" presName="hierChild4" presStyleCnt="0"/>
      <dgm:spPr/>
    </dgm:pt>
    <dgm:pt modelId="{BFFFBADE-B54E-4A8F-9484-58631B78A811}" type="pres">
      <dgm:prSet presAssocID="{1182124F-AE69-4D00-B4A4-89D83335A01E}" presName="Name37" presStyleLbl="parChTrans1D3" presStyleIdx="3" presStyleCnt="14"/>
      <dgm:spPr/>
      <dgm:t>
        <a:bodyPr/>
        <a:lstStyle/>
        <a:p>
          <a:endParaRPr lang="es-EC"/>
        </a:p>
      </dgm:t>
    </dgm:pt>
    <dgm:pt modelId="{B52BF2D5-47D9-4912-BDCB-E44D2E6C936B}" type="pres">
      <dgm:prSet presAssocID="{52EB09A7-BE71-4E13-ABF8-02678F5AD4CE}" presName="hierRoot2" presStyleCnt="0">
        <dgm:presLayoutVars>
          <dgm:hierBranch val="init"/>
        </dgm:presLayoutVars>
      </dgm:prSet>
      <dgm:spPr/>
    </dgm:pt>
    <dgm:pt modelId="{B33CC02A-FE21-4A89-806F-240255B5FEC6}" type="pres">
      <dgm:prSet presAssocID="{52EB09A7-BE71-4E13-ABF8-02678F5AD4CE}" presName="rootComposite" presStyleCnt="0"/>
      <dgm:spPr/>
    </dgm:pt>
    <dgm:pt modelId="{67BAE9C1-C811-479D-872E-6326010D0A33}" type="pres">
      <dgm:prSet presAssocID="{52EB09A7-BE71-4E13-ABF8-02678F5AD4CE}" presName="rootText" presStyleLbl="node3" presStyleIdx="3" presStyleCnt="14">
        <dgm:presLayoutVars>
          <dgm:chPref val="3"/>
        </dgm:presLayoutVars>
      </dgm:prSet>
      <dgm:spPr/>
      <dgm:t>
        <a:bodyPr/>
        <a:lstStyle/>
        <a:p>
          <a:endParaRPr lang="es-EC"/>
        </a:p>
      </dgm:t>
    </dgm:pt>
    <dgm:pt modelId="{019C3F33-066F-4D77-BB51-6C71DD616B04}" type="pres">
      <dgm:prSet presAssocID="{52EB09A7-BE71-4E13-ABF8-02678F5AD4CE}" presName="rootConnector" presStyleLbl="node3" presStyleIdx="3" presStyleCnt="14"/>
      <dgm:spPr/>
      <dgm:t>
        <a:bodyPr/>
        <a:lstStyle/>
        <a:p>
          <a:endParaRPr lang="es-EC"/>
        </a:p>
      </dgm:t>
    </dgm:pt>
    <dgm:pt modelId="{95732006-896C-481E-9EE7-8D4A282AEBBF}" type="pres">
      <dgm:prSet presAssocID="{52EB09A7-BE71-4E13-ABF8-02678F5AD4CE}" presName="hierChild4" presStyleCnt="0"/>
      <dgm:spPr/>
    </dgm:pt>
    <dgm:pt modelId="{4C58661D-3C03-4897-A4CB-CE95FBAC6510}" type="pres">
      <dgm:prSet presAssocID="{52EB09A7-BE71-4E13-ABF8-02678F5AD4CE}" presName="hierChild5" presStyleCnt="0"/>
      <dgm:spPr/>
    </dgm:pt>
    <dgm:pt modelId="{7FCCC1FB-713B-4C49-A598-A91C943DD819}" type="pres">
      <dgm:prSet presAssocID="{88E1D04A-31A4-47E2-95A2-F566BED96F9E}" presName="Name37" presStyleLbl="parChTrans1D3" presStyleIdx="4" presStyleCnt="14"/>
      <dgm:spPr/>
      <dgm:t>
        <a:bodyPr/>
        <a:lstStyle/>
        <a:p>
          <a:endParaRPr lang="es-EC"/>
        </a:p>
      </dgm:t>
    </dgm:pt>
    <dgm:pt modelId="{92A1E753-8EA1-4DC1-81B6-3EF9C2DEA995}" type="pres">
      <dgm:prSet presAssocID="{A57A38A5-3341-4706-A0A4-EE0769875848}" presName="hierRoot2" presStyleCnt="0">
        <dgm:presLayoutVars>
          <dgm:hierBranch val="init"/>
        </dgm:presLayoutVars>
      </dgm:prSet>
      <dgm:spPr/>
    </dgm:pt>
    <dgm:pt modelId="{40577FA0-D99A-48A6-86C9-22E81FE26A67}" type="pres">
      <dgm:prSet presAssocID="{A57A38A5-3341-4706-A0A4-EE0769875848}" presName="rootComposite" presStyleCnt="0"/>
      <dgm:spPr/>
    </dgm:pt>
    <dgm:pt modelId="{415A9122-2182-4455-9EC5-0006D6B26EDA}" type="pres">
      <dgm:prSet presAssocID="{A57A38A5-3341-4706-A0A4-EE0769875848}" presName="rootText" presStyleLbl="node3" presStyleIdx="4" presStyleCnt="14">
        <dgm:presLayoutVars>
          <dgm:chPref val="3"/>
        </dgm:presLayoutVars>
      </dgm:prSet>
      <dgm:spPr/>
      <dgm:t>
        <a:bodyPr/>
        <a:lstStyle/>
        <a:p>
          <a:endParaRPr lang="es-EC"/>
        </a:p>
      </dgm:t>
    </dgm:pt>
    <dgm:pt modelId="{48D338DC-B3C0-498B-A860-15843B342AB5}" type="pres">
      <dgm:prSet presAssocID="{A57A38A5-3341-4706-A0A4-EE0769875848}" presName="rootConnector" presStyleLbl="node3" presStyleIdx="4" presStyleCnt="14"/>
      <dgm:spPr/>
      <dgm:t>
        <a:bodyPr/>
        <a:lstStyle/>
        <a:p>
          <a:endParaRPr lang="es-EC"/>
        </a:p>
      </dgm:t>
    </dgm:pt>
    <dgm:pt modelId="{E173F3B6-04D2-44D2-B011-94FDEACA65EB}" type="pres">
      <dgm:prSet presAssocID="{A57A38A5-3341-4706-A0A4-EE0769875848}" presName="hierChild4" presStyleCnt="0"/>
      <dgm:spPr/>
    </dgm:pt>
    <dgm:pt modelId="{EA08FD7A-A27E-4D4F-A03B-976208FEE032}" type="pres">
      <dgm:prSet presAssocID="{A57A38A5-3341-4706-A0A4-EE0769875848}" presName="hierChild5" presStyleCnt="0"/>
      <dgm:spPr/>
    </dgm:pt>
    <dgm:pt modelId="{7B044975-8821-4400-91CD-39F082440952}" type="pres">
      <dgm:prSet presAssocID="{E9410648-5FF2-4625-A643-B963914A9ADF}" presName="Name37" presStyleLbl="parChTrans1D3" presStyleIdx="5" presStyleCnt="14"/>
      <dgm:spPr/>
      <dgm:t>
        <a:bodyPr/>
        <a:lstStyle/>
        <a:p>
          <a:endParaRPr lang="es-EC"/>
        </a:p>
      </dgm:t>
    </dgm:pt>
    <dgm:pt modelId="{963E86B7-F955-472F-B5C4-06180B7B0264}" type="pres">
      <dgm:prSet presAssocID="{211A8821-110A-4C29-9A84-218A0E472AE2}" presName="hierRoot2" presStyleCnt="0">
        <dgm:presLayoutVars>
          <dgm:hierBranch val="init"/>
        </dgm:presLayoutVars>
      </dgm:prSet>
      <dgm:spPr/>
    </dgm:pt>
    <dgm:pt modelId="{E8BD0512-C5B7-44D0-9350-21A6AFF79E9E}" type="pres">
      <dgm:prSet presAssocID="{211A8821-110A-4C29-9A84-218A0E472AE2}" presName="rootComposite" presStyleCnt="0"/>
      <dgm:spPr/>
    </dgm:pt>
    <dgm:pt modelId="{8D3AC093-7648-463A-BB28-25F9671551F6}" type="pres">
      <dgm:prSet presAssocID="{211A8821-110A-4C29-9A84-218A0E472AE2}" presName="rootText" presStyleLbl="node3" presStyleIdx="5" presStyleCnt="14">
        <dgm:presLayoutVars>
          <dgm:chPref val="3"/>
        </dgm:presLayoutVars>
      </dgm:prSet>
      <dgm:spPr/>
      <dgm:t>
        <a:bodyPr/>
        <a:lstStyle/>
        <a:p>
          <a:endParaRPr lang="es-EC"/>
        </a:p>
      </dgm:t>
    </dgm:pt>
    <dgm:pt modelId="{7A74E055-BB0D-4663-9CCF-03CFDADFB1AB}" type="pres">
      <dgm:prSet presAssocID="{211A8821-110A-4C29-9A84-218A0E472AE2}" presName="rootConnector" presStyleLbl="node3" presStyleIdx="5" presStyleCnt="14"/>
      <dgm:spPr/>
      <dgm:t>
        <a:bodyPr/>
        <a:lstStyle/>
        <a:p>
          <a:endParaRPr lang="es-EC"/>
        </a:p>
      </dgm:t>
    </dgm:pt>
    <dgm:pt modelId="{366E21B9-5458-4185-AC7A-D00560745DF5}" type="pres">
      <dgm:prSet presAssocID="{211A8821-110A-4C29-9A84-218A0E472AE2}" presName="hierChild4" presStyleCnt="0"/>
      <dgm:spPr/>
    </dgm:pt>
    <dgm:pt modelId="{F761D41F-BAC9-4A5E-86F3-A83283CFCA1B}" type="pres">
      <dgm:prSet presAssocID="{352D1672-697E-43DE-9FB6-BA26907689B8}" presName="Name37" presStyleLbl="parChTrans1D4" presStyleIdx="0" presStyleCnt="6"/>
      <dgm:spPr/>
    </dgm:pt>
    <dgm:pt modelId="{4B56700C-7018-4B8A-AEC2-F0E61A298FD0}" type="pres">
      <dgm:prSet presAssocID="{2299FDFD-85E0-4C83-A72F-830062B0C70F}" presName="hierRoot2" presStyleCnt="0">
        <dgm:presLayoutVars>
          <dgm:hierBranch val="init"/>
        </dgm:presLayoutVars>
      </dgm:prSet>
      <dgm:spPr/>
    </dgm:pt>
    <dgm:pt modelId="{05EF4DC3-F934-43F7-A131-7A2105167E3E}" type="pres">
      <dgm:prSet presAssocID="{2299FDFD-85E0-4C83-A72F-830062B0C70F}" presName="rootComposite" presStyleCnt="0"/>
      <dgm:spPr/>
    </dgm:pt>
    <dgm:pt modelId="{01E6C35A-290B-4840-BFD8-7B6F0C01F76D}" type="pres">
      <dgm:prSet presAssocID="{2299FDFD-85E0-4C83-A72F-830062B0C70F}" presName="rootText" presStyleLbl="node4" presStyleIdx="0" presStyleCnt="6">
        <dgm:presLayoutVars>
          <dgm:chPref val="3"/>
        </dgm:presLayoutVars>
      </dgm:prSet>
      <dgm:spPr/>
      <dgm:t>
        <a:bodyPr/>
        <a:lstStyle/>
        <a:p>
          <a:endParaRPr lang="es-EC"/>
        </a:p>
      </dgm:t>
    </dgm:pt>
    <dgm:pt modelId="{42E777CB-C763-4BC4-8B2E-905B1CC9A6EC}" type="pres">
      <dgm:prSet presAssocID="{2299FDFD-85E0-4C83-A72F-830062B0C70F}" presName="rootConnector" presStyleLbl="node4" presStyleIdx="0" presStyleCnt="6"/>
      <dgm:spPr/>
      <dgm:t>
        <a:bodyPr/>
        <a:lstStyle/>
        <a:p>
          <a:endParaRPr lang="es-EC"/>
        </a:p>
      </dgm:t>
    </dgm:pt>
    <dgm:pt modelId="{6BE16F2F-7760-4F72-8A0B-A51041CB95ED}" type="pres">
      <dgm:prSet presAssocID="{2299FDFD-85E0-4C83-A72F-830062B0C70F}" presName="hierChild4" presStyleCnt="0"/>
      <dgm:spPr/>
    </dgm:pt>
    <dgm:pt modelId="{9EC7F384-765D-4AC1-8F7C-AD5A2DAB81C9}" type="pres">
      <dgm:prSet presAssocID="{2299FDFD-85E0-4C83-A72F-830062B0C70F}" presName="hierChild5" presStyleCnt="0"/>
      <dgm:spPr/>
    </dgm:pt>
    <dgm:pt modelId="{C3C920C1-3404-45E4-81D8-BBA48B24D4F6}" type="pres">
      <dgm:prSet presAssocID="{A0A5AA7F-C1A9-4F8A-B56B-10C51AB0BD20}" presName="Name37" presStyleLbl="parChTrans1D4" presStyleIdx="1" presStyleCnt="6"/>
      <dgm:spPr/>
    </dgm:pt>
    <dgm:pt modelId="{07F948E1-6796-4DA3-9300-BBF33273ABF1}" type="pres">
      <dgm:prSet presAssocID="{52831C92-8C7D-42CF-940F-45F88B00B11E}" presName="hierRoot2" presStyleCnt="0">
        <dgm:presLayoutVars>
          <dgm:hierBranch val="init"/>
        </dgm:presLayoutVars>
      </dgm:prSet>
      <dgm:spPr/>
    </dgm:pt>
    <dgm:pt modelId="{70ABCF72-2594-4034-BCEC-805CABD00BDC}" type="pres">
      <dgm:prSet presAssocID="{52831C92-8C7D-42CF-940F-45F88B00B11E}" presName="rootComposite" presStyleCnt="0"/>
      <dgm:spPr/>
    </dgm:pt>
    <dgm:pt modelId="{DD7D3132-FA4C-4742-A4FB-D40ED48AAFB9}" type="pres">
      <dgm:prSet presAssocID="{52831C92-8C7D-42CF-940F-45F88B00B11E}" presName="rootText" presStyleLbl="node4" presStyleIdx="1" presStyleCnt="6">
        <dgm:presLayoutVars>
          <dgm:chPref val="3"/>
        </dgm:presLayoutVars>
      </dgm:prSet>
      <dgm:spPr/>
      <dgm:t>
        <a:bodyPr/>
        <a:lstStyle/>
        <a:p>
          <a:endParaRPr lang="es-EC"/>
        </a:p>
      </dgm:t>
    </dgm:pt>
    <dgm:pt modelId="{5C84F32B-C4E2-4B35-B750-06C2312B5688}" type="pres">
      <dgm:prSet presAssocID="{52831C92-8C7D-42CF-940F-45F88B00B11E}" presName="rootConnector" presStyleLbl="node4" presStyleIdx="1" presStyleCnt="6"/>
      <dgm:spPr/>
      <dgm:t>
        <a:bodyPr/>
        <a:lstStyle/>
        <a:p>
          <a:endParaRPr lang="es-EC"/>
        </a:p>
      </dgm:t>
    </dgm:pt>
    <dgm:pt modelId="{8780BFE8-5C3F-446B-B01E-54386683E29B}" type="pres">
      <dgm:prSet presAssocID="{52831C92-8C7D-42CF-940F-45F88B00B11E}" presName="hierChild4" presStyleCnt="0"/>
      <dgm:spPr/>
    </dgm:pt>
    <dgm:pt modelId="{670CCE4F-3EA5-42A1-894E-1C74611183D5}" type="pres">
      <dgm:prSet presAssocID="{52831C92-8C7D-42CF-940F-45F88B00B11E}" presName="hierChild5" presStyleCnt="0"/>
      <dgm:spPr/>
    </dgm:pt>
    <dgm:pt modelId="{9AD23063-1D49-4283-8F3B-69E962AEBF10}" type="pres">
      <dgm:prSet presAssocID="{22D2E4B7-5121-4D57-9E1D-9B74011FEA17}" presName="Name37" presStyleLbl="parChTrans1D4" presStyleIdx="2" presStyleCnt="6"/>
      <dgm:spPr/>
    </dgm:pt>
    <dgm:pt modelId="{5AFFC7FC-1CF4-4A85-BF32-499FCAF7904E}" type="pres">
      <dgm:prSet presAssocID="{4CD64B45-D722-46C2-8496-651877D31DC0}" presName="hierRoot2" presStyleCnt="0">
        <dgm:presLayoutVars>
          <dgm:hierBranch val="init"/>
        </dgm:presLayoutVars>
      </dgm:prSet>
      <dgm:spPr/>
    </dgm:pt>
    <dgm:pt modelId="{604824E4-FF42-4A7C-B380-3ABEF0B5719D}" type="pres">
      <dgm:prSet presAssocID="{4CD64B45-D722-46C2-8496-651877D31DC0}" presName="rootComposite" presStyleCnt="0"/>
      <dgm:spPr/>
    </dgm:pt>
    <dgm:pt modelId="{EEA70688-0D83-45D4-9404-0C68FEEE6396}" type="pres">
      <dgm:prSet presAssocID="{4CD64B45-D722-46C2-8496-651877D31DC0}" presName="rootText" presStyleLbl="node4" presStyleIdx="2" presStyleCnt="6">
        <dgm:presLayoutVars>
          <dgm:chPref val="3"/>
        </dgm:presLayoutVars>
      </dgm:prSet>
      <dgm:spPr/>
      <dgm:t>
        <a:bodyPr/>
        <a:lstStyle/>
        <a:p>
          <a:endParaRPr lang="es-EC"/>
        </a:p>
      </dgm:t>
    </dgm:pt>
    <dgm:pt modelId="{61A61758-15E2-48CD-BFE2-840487A751F0}" type="pres">
      <dgm:prSet presAssocID="{4CD64B45-D722-46C2-8496-651877D31DC0}" presName="rootConnector" presStyleLbl="node4" presStyleIdx="2" presStyleCnt="6"/>
      <dgm:spPr/>
      <dgm:t>
        <a:bodyPr/>
        <a:lstStyle/>
        <a:p>
          <a:endParaRPr lang="es-EC"/>
        </a:p>
      </dgm:t>
    </dgm:pt>
    <dgm:pt modelId="{5858D7D9-A6DA-4351-BF37-B1A3289BEC64}" type="pres">
      <dgm:prSet presAssocID="{4CD64B45-D722-46C2-8496-651877D31DC0}" presName="hierChild4" presStyleCnt="0"/>
      <dgm:spPr/>
    </dgm:pt>
    <dgm:pt modelId="{3442998D-0A11-4A91-BB4C-C8C635CDCFF3}" type="pres">
      <dgm:prSet presAssocID="{4CD64B45-D722-46C2-8496-651877D31DC0}" presName="hierChild5" presStyleCnt="0"/>
      <dgm:spPr/>
    </dgm:pt>
    <dgm:pt modelId="{A4D6AD60-B8C0-4FA5-89CF-B50E275BDE39}" type="pres">
      <dgm:prSet presAssocID="{12145A30-C55A-4EE5-9EC4-FE118DCCD8BC}" presName="Name37" presStyleLbl="parChTrans1D4" presStyleIdx="3" presStyleCnt="6"/>
      <dgm:spPr/>
    </dgm:pt>
    <dgm:pt modelId="{B29E9A89-0CB7-416D-8B95-2C10DC776758}" type="pres">
      <dgm:prSet presAssocID="{F3DC0151-CF7B-4E07-8E2A-9311E0A39CFF}" presName="hierRoot2" presStyleCnt="0">
        <dgm:presLayoutVars>
          <dgm:hierBranch val="init"/>
        </dgm:presLayoutVars>
      </dgm:prSet>
      <dgm:spPr/>
    </dgm:pt>
    <dgm:pt modelId="{1A49620D-CEDB-4622-97A9-141079F0E0BD}" type="pres">
      <dgm:prSet presAssocID="{F3DC0151-CF7B-4E07-8E2A-9311E0A39CFF}" presName="rootComposite" presStyleCnt="0"/>
      <dgm:spPr/>
    </dgm:pt>
    <dgm:pt modelId="{E5B5387C-9297-4F46-A68E-2ED314CD02CF}" type="pres">
      <dgm:prSet presAssocID="{F3DC0151-CF7B-4E07-8E2A-9311E0A39CFF}" presName="rootText" presStyleLbl="node4" presStyleIdx="3" presStyleCnt="6">
        <dgm:presLayoutVars>
          <dgm:chPref val="3"/>
        </dgm:presLayoutVars>
      </dgm:prSet>
      <dgm:spPr/>
      <dgm:t>
        <a:bodyPr/>
        <a:lstStyle/>
        <a:p>
          <a:endParaRPr lang="es-EC"/>
        </a:p>
      </dgm:t>
    </dgm:pt>
    <dgm:pt modelId="{1C0F1F33-79D8-4996-BD7C-0E557AD206B5}" type="pres">
      <dgm:prSet presAssocID="{F3DC0151-CF7B-4E07-8E2A-9311E0A39CFF}" presName="rootConnector" presStyleLbl="node4" presStyleIdx="3" presStyleCnt="6"/>
      <dgm:spPr/>
      <dgm:t>
        <a:bodyPr/>
        <a:lstStyle/>
        <a:p>
          <a:endParaRPr lang="es-EC"/>
        </a:p>
      </dgm:t>
    </dgm:pt>
    <dgm:pt modelId="{FC1CA3C8-4F5A-43D6-8627-D74472B02E08}" type="pres">
      <dgm:prSet presAssocID="{F3DC0151-CF7B-4E07-8E2A-9311E0A39CFF}" presName="hierChild4" presStyleCnt="0"/>
      <dgm:spPr/>
    </dgm:pt>
    <dgm:pt modelId="{58FC9247-123C-45D1-8407-42FA76925704}" type="pres">
      <dgm:prSet presAssocID="{F3DC0151-CF7B-4E07-8E2A-9311E0A39CFF}" presName="hierChild5" presStyleCnt="0"/>
      <dgm:spPr/>
    </dgm:pt>
    <dgm:pt modelId="{291C11A6-E15C-4F34-902F-9A0D16001FB8}" type="pres">
      <dgm:prSet presAssocID="{211A8821-110A-4C29-9A84-218A0E472AE2}" presName="hierChild5" presStyleCnt="0"/>
      <dgm:spPr/>
    </dgm:pt>
    <dgm:pt modelId="{9A47536D-99A1-4F6F-9BF7-24C7E76EDA55}" type="pres">
      <dgm:prSet presAssocID="{7D984876-3523-40CE-9143-9203B822E962}" presName="Name37" presStyleLbl="parChTrans1D3" presStyleIdx="6" presStyleCnt="14"/>
      <dgm:spPr/>
      <dgm:t>
        <a:bodyPr/>
        <a:lstStyle/>
        <a:p>
          <a:endParaRPr lang="es-EC"/>
        </a:p>
      </dgm:t>
    </dgm:pt>
    <dgm:pt modelId="{B09AF569-B606-4503-B81E-F4498EF0D7B4}" type="pres">
      <dgm:prSet presAssocID="{13F6B583-C062-4E85-B538-A9FB6A3D23ED}" presName="hierRoot2" presStyleCnt="0">
        <dgm:presLayoutVars>
          <dgm:hierBranch val="init"/>
        </dgm:presLayoutVars>
      </dgm:prSet>
      <dgm:spPr/>
    </dgm:pt>
    <dgm:pt modelId="{61ACF4B2-0E3C-4C04-A286-C040699142E3}" type="pres">
      <dgm:prSet presAssocID="{13F6B583-C062-4E85-B538-A9FB6A3D23ED}" presName="rootComposite" presStyleCnt="0"/>
      <dgm:spPr/>
    </dgm:pt>
    <dgm:pt modelId="{72D61052-9AED-4328-8362-E9435C7669B2}" type="pres">
      <dgm:prSet presAssocID="{13F6B583-C062-4E85-B538-A9FB6A3D23ED}" presName="rootText" presStyleLbl="node3" presStyleIdx="6" presStyleCnt="14">
        <dgm:presLayoutVars>
          <dgm:chPref val="3"/>
        </dgm:presLayoutVars>
      </dgm:prSet>
      <dgm:spPr/>
      <dgm:t>
        <a:bodyPr/>
        <a:lstStyle/>
        <a:p>
          <a:endParaRPr lang="es-EC"/>
        </a:p>
      </dgm:t>
    </dgm:pt>
    <dgm:pt modelId="{E6A32FB8-6E70-42A2-A0CF-B1E13B32FE36}" type="pres">
      <dgm:prSet presAssocID="{13F6B583-C062-4E85-B538-A9FB6A3D23ED}" presName="rootConnector" presStyleLbl="node3" presStyleIdx="6" presStyleCnt="14"/>
      <dgm:spPr/>
      <dgm:t>
        <a:bodyPr/>
        <a:lstStyle/>
        <a:p>
          <a:endParaRPr lang="es-EC"/>
        </a:p>
      </dgm:t>
    </dgm:pt>
    <dgm:pt modelId="{E94001C4-4A1E-4A72-8DBB-4E69BD4032D2}" type="pres">
      <dgm:prSet presAssocID="{13F6B583-C062-4E85-B538-A9FB6A3D23ED}" presName="hierChild4" presStyleCnt="0"/>
      <dgm:spPr/>
    </dgm:pt>
    <dgm:pt modelId="{CEFA36D4-E1AA-4504-A83B-5F719EEACB17}" type="pres">
      <dgm:prSet presAssocID="{13F6B583-C062-4E85-B538-A9FB6A3D23ED}" presName="hierChild5" presStyleCnt="0"/>
      <dgm:spPr/>
    </dgm:pt>
    <dgm:pt modelId="{DD5DB93D-3F32-41C3-8279-9C6EDC2C3CD7}" type="pres">
      <dgm:prSet presAssocID="{31E9ADAB-C1DE-4AE0-AA30-BA326343019C}" presName="Name37" presStyleLbl="parChTrans1D3" presStyleIdx="7" presStyleCnt="14"/>
      <dgm:spPr/>
      <dgm:t>
        <a:bodyPr/>
        <a:lstStyle/>
        <a:p>
          <a:endParaRPr lang="es-EC"/>
        </a:p>
      </dgm:t>
    </dgm:pt>
    <dgm:pt modelId="{B4727494-EA4A-48D6-B3E8-ACBEAE363EB1}" type="pres">
      <dgm:prSet presAssocID="{C44E3CCF-4DC0-4AF3-BE36-FC2D7ACA1981}" presName="hierRoot2" presStyleCnt="0">
        <dgm:presLayoutVars>
          <dgm:hierBranch val="init"/>
        </dgm:presLayoutVars>
      </dgm:prSet>
      <dgm:spPr/>
    </dgm:pt>
    <dgm:pt modelId="{B2B61578-3D3E-4AE4-B31C-834D84DD1886}" type="pres">
      <dgm:prSet presAssocID="{C44E3CCF-4DC0-4AF3-BE36-FC2D7ACA1981}" presName="rootComposite" presStyleCnt="0"/>
      <dgm:spPr/>
    </dgm:pt>
    <dgm:pt modelId="{95D377E4-1E6C-44C3-B54A-DC0E877D3D54}" type="pres">
      <dgm:prSet presAssocID="{C44E3CCF-4DC0-4AF3-BE36-FC2D7ACA1981}" presName="rootText" presStyleLbl="node3" presStyleIdx="7" presStyleCnt="14">
        <dgm:presLayoutVars>
          <dgm:chPref val="3"/>
        </dgm:presLayoutVars>
      </dgm:prSet>
      <dgm:spPr/>
      <dgm:t>
        <a:bodyPr/>
        <a:lstStyle/>
        <a:p>
          <a:endParaRPr lang="es-EC"/>
        </a:p>
      </dgm:t>
    </dgm:pt>
    <dgm:pt modelId="{42BAD014-C783-49EE-A3D8-3D6DE20D5C67}" type="pres">
      <dgm:prSet presAssocID="{C44E3CCF-4DC0-4AF3-BE36-FC2D7ACA1981}" presName="rootConnector" presStyleLbl="node3" presStyleIdx="7" presStyleCnt="14"/>
      <dgm:spPr/>
      <dgm:t>
        <a:bodyPr/>
        <a:lstStyle/>
        <a:p>
          <a:endParaRPr lang="es-EC"/>
        </a:p>
      </dgm:t>
    </dgm:pt>
    <dgm:pt modelId="{F15E551F-B731-4E2D-AF5E-4BCAC580526D}" type="pres">
      <dgm:prSet presAssocID="{C44E3CCF-4DC0-4AF3-BE36-FC2D7ACA1981}" presName="hierChild4" presStyleCnt="0"/>
      <dgm:spPr/>
    </dgm:pt>
    <dgm:pt modelId="{392CCA8A-9971-45D2-9B95-FEA656196EB4}" type="pres">
      <dgm:prSet presAssocID="{618E850A-9447-4321-8E83-BAB092FB1255}" presName="Name37" presStyleLbl="parChTrans1D4" presStyleIdx="4" presStyleCnt="6"/>
      <dgm:spPr/>
      <dgm:t>
        <a:bodyPr/>
        <a:lstStyle/>
        <a:p>
          <a:endParaRPr lang="es-EC"/>
        </a:p>
      </dgm:t>
    </dgm:pt>
    <dgm:pt modelId="{03805FD6-71E6-43FC-8034-4821307C33D5}" type="pres">
      <dgm:prSet presAssocID="{AF06172F-C12F-4C7A-8704-590BB7084D04}" presName="hierRoot2" presStyleCnt="0">
        <dgm:presLayoutVars>
          <dgm:hierBranch val="init"/>
        </dgm:presLayoutVars>
      </dgm:prSet>
      <dgm:spPr/>
    </dgm:pt>
    <dgm:pt modelId="{EB4B997F-6243-4F89-B4B2-796F77AF52D1}" type="pres">
      <dgm:prSet presAssocID="{AF06172F-C12F-4C7A-8704-590BB7084D04}" presName="rootComposite" presStyleCnt="0"/>
      <dgm:spPr/>
    </dgm:pt>
    <dgm:pt modelId="{C030D880-19BE-44F3-B942-95EC92521B5C}" type="pres">
      <dgm:prSet presAssocID="{AF06172F-C12F-4C7A-8704-590BB7084D04}" presName="rootText" presStyleLbl="node4" presStyleIdx="4" presStyleCnt="6">
        <dgm:presLayoutVars>
          <dgm:chPref val="3"/>
        </dgm:presLayoutVars>
      </dgm:prSet>
      <dgm:spPr/>
      <dgm:t>
        <a:bodyPr/>
        <a:lstStyle/>
        <a:p>
          <a:endParaRPr lang="es-EC"/>
        </a:p>
      </dgm:t>
    </dgm:pt>
    <dgm:pt modelId="{AD4CBA25-A3C2-4742-BA38-F37DC3D9EA79}" type="pres">
      <dgm:prSet presAssocID="{AF06172F-C12F-4C7A-8704-590BB7084D04}" presName="rootConnector" presStyleLbl="node4" presStyleIdx="4" presStyleCnt="6"/>
      <dgm:spPr/>
      <dgm:t>
        <a:bodyPr/>
        <a:lstStyle/>
        <a:p>
          <a:endParaRPr lang="es-EC"/>
        </a:p>
      </dgm:t>
    </dgm:pt>
    <dgm:pt modelId="{4BD2D428-3EF7-4D8D-A480-E44B5324BC5C}" type="pres">
      <dgm:prSet presAssocID="{AF06172F-C12F-4C7A-8704-590BB7084D04}" presName="hierChild4" presStyleCnt="0"/>
      <dgm:spPr/>
    </dgm:pt>
    <dgm:pt modelId="{AD14CB17-B387-40DC-B73A-EFE09C9FDF57}" type="pres">
      <dgm:prSet presAssocID="{AF06172F-C12F-4C7A-8704-590BB7084D04}" presName="hierChild5" presStyleCnt="0"/>
      <dgm:spPr/>
    </dgm:pt>
    <dgm:pt modelId="{C8707EE7-A39E-4FB2-AF2B-62E056B0A7C6}" type="pres">
      <dgm:prSet presAssocID="{E1A0DC06-968E-4254-AA1E-5807760E47EE}" presName="Name37" presStyleLbl="parChTrans1D4" presStyleIdx="5" presStyleCnt="6"/>
      <dgm:spPr/>
      <dgm:t>
        <a:bodyPr/>
        <a:lstStyle/>
        <a:p>
          <a:endParaRPr lang="es-EC"/>
        </a:p>
      </dgm:t>
    </dgm:pt>
    <dgm:pt modelId="{247AF5A9-625F-4446-A76B-5A8CF7185F2F}" type="pres">
      <dgm:prSet presAssocID="{C37AD0B4-619E-40FF-9364-EF2B77412C71}" presName="hierRoot2" presStyleCnt="0">
        <dgm:presLayoutVars>
          <dgm:hierBranch val="init"/>
        </dgm:presLayoutVars>
      </dgm:prSet>
      <dgm:spPr/>
    </dgm:pt>
    <dgm:pt modelId="{A64FCE18-4A2D-400A-B748-1E44AA12FBEB}" type="pres">
      <dgm:prSet presAssocID="{C37AD0B4-619E-40FF-9364-EF2B77412C71}" presName="rootComposite" presStyleCnt="0"/>
      <dgm:spPr/>
    </dgm:pt>
    <dgm:pt modelId="{23210F2C-A03D-4809-99FA-DDD608BEFA8D}" type="pres">
      <dgm:prSet presAssocID="{C37AD0B4-619E-40FF-9364-EF2B77412C71}" presName="rootText" presStyleLbl="node4" presStyleIdx="5" presStyleCnt="6">
        <dgm:presLayoutVars>
          <dgm:chPref val="3"/>
        </dgm:presLayoutVars>
      </dgm:prSet>
      <dgm:spPr/>
      <dgm:t>
        <a:bodyPr/>
        <a:lstStyle/>
        <a:p>
          <a:endParaRPr lang="es-EC"/>
        </a:p>
      </dgm:t>
    </dgm:pt>
    <dgm:pt modelId="{1941BD0F-78AD-4DCE-B87F-530DFFCF1333}" type="pres">
      <dgm:prSet presAssocID="{C37AD0B4-619E-40FF-9364-EF2B77412C71}" presName="rootConnector" presStyleLbl="node4" presStyleIdx="5" presStyleCnt="6"/>
      <dgm:spPr/>
      <dgm:t>
        <a:bodyPr/>
        <a:lstStyle/>
        <a:p>
          <a:endParaRPr lang="es-EC"/>
        </a:p>
      </dgm:t>
    </dgm:pt>
    <dgm:pt modelId="{2345CA5E-26D8-4FEA-B9C0-F75E800DBEB3}" type="pres">
      <dgm:prSet presAssocID="{C37AD0B4-619E-40FF-9364-EF2B77412C71}" presName="hierChild4" presStyleCnt="0"/>
      <dgm:spPr/>
    </dgm:pt>
    <dgm:pt modelId="{0460FE8C-07A0-4D52-90AD-C3B02919FE9B}" type="pres">
      <dgm:prSet presAssocID="{C37AD0B4-619E-40FF-9364-EF2B77412C71}" presName="hierChild5" presStyleCnt="0"/>
      <dgm:spPr/>
    </dgm:pt>
    <dgm:pt modelId="{7611D52C-F928-4E35-9D9E-491BCC8E0E22}" type="pres">
      <dgm:prSet presAssocID="{C44E3CCF-4DC0-4AF3-BE36-FC2D7ACA1981}" presName="hierChild5" presStyleCnt="0"/>
      <dgm:spPr/>
    </dgm:pt>
    <dgm:pt modelId="{57AECC5D-5AED-44EC-819C-327B7FEF0B8F}" type="pres">
      <dgm:prSet presAssocID="{A5D47CA4-454A-403A-9BC3-DE435FDEB719}" presName="hierChild5" presStyleCnt="0"/>
      <dgm:spPr/>
    </dgm:pt>
    <dgm:pt modelId="{79A5367A-48B6-4C8E-B857-123C0F133239}" type="pres">
      <dgm:prSet presAssocID="{F5C3C0E3-2CC1-41CD-8ECB-E70BD6BBA337}" presName="Name37" presStyleLbl="parChTrans1D2" presStyleIdx="3" presStyleCnt="5"/>
      <dgm:spPr/>
      <dgm:t>
        <a:bodyPr/>
        <a:lstStyle/>
        <a:p>
          <a:endParaRPr lang="es-EC"/>
        </a:p>
      </dgm:t>
    </dgm:pt>
    <dgm:pt modelId="{3146396A-7E87-4221-97E6-FE6A117C00DC}" type="pres">
      <dgm:prSet presAssocID="{37AECFD8-6B22-42D8-B595-3457EB72E92D}" presName="hierRoot2" presStyleCnt="0">
        <dgm:presLayoutVars>
          <dgm:hierBranch val="init"/>
        </dgm:presLayoutVars>
      </dgm:prSet>
      <dgm:spPr/>
    </dgm:pt>
    <dgm:pt modelId="{F05AF61E-CD6A-4106-9EB3-F027D970F4D8}" type="pres">
      <dgm:prSet presAssocID="{37AECFD8-6B22-42D8-B595-3457EB72E92D}" presName="rootComposite" presStyleCnt="0"/>
      <dgm:spPr/>
    </dgm:pt>
    <dgm:pt modelId="{6C4427F6-7032-4A5B-82D9-737B3FBE585C}" type="pres">
      <dgm:prSet presAssocID="{37AECFD8-6B22-42D8-B595-3457EB72E92D}" presName="rootText" presStyleLbl="node2" presStyleIdx="3" presStyleCnt="5">
        <dgm:presLayoutVars>
          <dgm:chPref val="3"/>
        </dgm:presLayoutVars>
      </dgm:prSet>
      <dgm:spPr/>
      <dgm:t>
        <a:bodyPr/>
        <a:lstStyle/>
        <a:p>
          <a:endParaRPr lang="es-EC"/>
        </a:p>
      </dgm:t>
    </dgm:pt>
    <dgm:pt modelId="{CA5681F0-B057-48C0-81EE-20895784F4CA}" type="pres">
      <dgm:prSet presAssocID="{37AECFD8-6B22-42D8-B595-3457EB72E92D}" presName="rootConnector" presStyleLbl="node2" presStyleIdx="3" presStyleCnt="5"/>
      <dgm:spPr/>
      <dgm:t>
        <a:bodyPr/>
        <a:lstStyle/>
        <a:p>
          <a:endParaRPr lang="es-EC"/>
        </a:p>
      </dgm:t>
    </dgm:pt>
    <dgm:pt modelId="{839AA632-C8AF-4158-9C51-9C00ABEDA64A}" type="pres">
      <dgm:prSet presAssocID="{37AECFD8-6B22-42D8-B595-3457EB72E92D}" presName="hierChild4" presStyleCnt="0"/>
      <dgm:spPr/>
    </dgm:pt>
    <dgm:pt modelId="{5B6ECE44-1E34-4441-8FC4-F35B820F2312}" type="pres">
      <dgm:prSet presAssocID="{8B1B874E-17BA-4831-B9C5-F837B0A62B63}" presName="Name37" presStyleLbl="parChTrans1D3" presStyleIdx="8" presStyleCnt="14"/>
      <dgm:spPr/>
      <dgm:t>
        <a:bodyPr/>
        <a:lstStyle/>
        <a:p>
          <a:endParaRPr lang="es-EC"/>
        </a:p>
      </dgm:t>
    </dgm:pt>
    <dgm:pt modelId="{E141B89B-9425-424C-B6DF-DAC8F6ACC123}" type="pres">
      <dgm:prSet presAssocID="{2A8A2DF3-0E0C-43EE-83C8-1BF8959B8C79}" presName="hierRoot2" presStyleCnt="0">
        <dgm:presLayoutVars>
          <dgm:hierBranch val="init"/>
        </dgm:presLayoutVars>
      </dgm:prSet>
      <dgm:spPr/>
    </dgm:pt>
    <dgm:pt modelId="{FAC04DC0-986F-42DD-9302-DDB48FE69994}" type="pres">
      <dgm:prSet presAssocID="{2A8A2DF3-0E0C-43EE-83C8-1BF8959B8C79}" presName="rootComposite" presStyleCnt="0"/>
      <dgm:spPr/>
    </dgm:pt>
    <dgm:pt modelId="{6F72E9E2-1A3B-4717-9566-F44ADC892BA1}" type="pres">
      <dgm:prSet presAssocID="{2A8A2DF3-0E0C-43EE-83C8-1BF8959B8C79}" presName="rootText" presStyleLbl="node3" presStyleIdx="8" presStyleCnt="14">
        <dgm:presLayoutVars>
          <dgm:chPref val="3"/>
        </dgm:presLayoutVars>
      </dgm:prSet>
      <dgm:spPr/>
      <dgm:t>
        <a:bodyPr/>
        <a:lstStyle/>
        <a:p>
          <a:endParaRPr lang="es-EC"/>
        </a:p>
      </dgm:t>
    </dgm:pt>
    <dgm:pt modelId="{FC1A7D78-76FA-411D-923E-D27E93885AFD}" type="pres">
      <dgm:prSet presAssocID="{2A8A2DF3-0E0C-43EE-83C8-1BF8959B8C79}" presName="rootConnector" presStyleLbl="node3" presStyleIdx="8" presStyleCnt="14"/>
      <dgm:spPr/>
      <dgm:t>
        <a:bodyPr/>
        <a:lstStyle/>
        <a:p>
          <a:endParaRPr lang="es-EC"/>
        </a:p>
      </dgm:t>
    </dgm:pt>
    <dgm:pt modelId="{28E5C419-4879-400E-9165-66BD3EB98341}" type="pres">
      <dgm:prSet presAssocID="{2A8A2DF3-0E0C-43EE-83C8-1BF8959B8C79}" presName="hierChild4" presStyleCnt="0"/>
      <dgm:spPr/>
    </dgm:pt>
    <dgm:pt modelId="{1EA81EAC-CC01-4378-8CF7-734380D1D703}" type="pres">
      <dgm:prSet presAssocID="{2A8A2DF3-0E0C-43EE-83C8-1BF8959B8C79}" presName="hierChild5" presStyleCnt="0"/>
      <dgm:spPr/>
    </dgm:pt>
    <dgm:pt modelId="{910C638E-F494-4E58-890E-48E0CED25C17}" type="pres">
      <dgm:prSet presAssocID="{01F46965-0321-476D-A55F-50AC4E1528B3}" presName="Name37" presStyleLbl="parChTrans1D3" presStyleIdx="9" presStyleCnt="14"/>
      <dgm:spPr/>
      <dgm:t>
        <a:bodyPr/>
        <a:lstStyle/>
        <a:p>
          <a:endParaRPr lang="es-EC"/>
        </a:p>
      </dgm:t>
    </dgm:pt>
    <dgm:pt modelId="{124D55CC-5977-4C13-92EF-B16B627475B8}" type="pres">
      <dgm:prSet presAssocID="{76F67A1E-CEBD-48E8-A9E8-47092B3824C0}" presName="hierRoot2" presStyleCnt="0">
        <dgm:presLayoutVars>
          <dgm:hierBranch val="init"/>
        </dgm:presLayoutVars>
      </dgm:prSet>
      <dgm:spPr/>
    </dgm:pt>
    <dgm:pt modelId="{1F9BCF27-8C3F-4AFD-89A1-4BA6B0A7EDC9}" type="pres">
      <dgm:prSet presAssocID="{76F67A1E-CEBD-48E8-A9E8-47092B3824C0}" presName="rootComposite" presStyleCnt="0"/>
      <dgm:spPr/>
    </dgm:pt>
    <dgm:pt modelId="{2F7C7B52-7D40-4981-BE17-90DE9BD5DDDD}" type="pres">
      <dgm:prSet presAssocID="{76F67A1E-CEBD-48E8-A9E8-47092B3824C0}" presName="rootText" presStyleLbl="node3" presStyleIdx="9" presStyleCnt="14">
        <dgm:presLayoutVars>
          <dgm:chPref val="3"/>
        </dgm:presLayoutVars>
      </dgm:prSet>
      <dgm:spPr/>
      <dgm:t>
        <a:bodyPr/>
        <a:lstStyle/>
        <a:p>
          <a:endParaRPr lang="es-EC"/>
        </a:p>
      </dgm:t>
    </dgm:pt>
    <dgm:pt modelId="{1A59C5AA-46D9-4A2F-B2E5-71DEE19E1E58}" type="pres">
      <dgm:prSet presAssocID="{76F67A1E-CEBD-48E8-A9E8-47092B3824C0}" presName="rootConnector" presStyleLbl="node3" presStyleIdx="9" presStyleCnt="14"/>
      <dgm:spPr/>
      <dgm:t>
        <a:bodyPr/>
        <a:lstStyle/>
        <a:p>
          <a:endParaRPr lang="es-EC"/>
        </a:p>
      </dgm:t>
    </dgm:pt>
    <dgm:pt modelId="{6B7C5786-08A2-406B-9D9D-B4DF1D96E503}" type="pres">
      <dgm:prSet presAssocID="{76F67A1E-CEBD-48E8-A9E8-47092B3824C0}" presName="hierChild4" presStyleCnt="0"/>
      <dgm:spPr/>
    </dgm:pt>
    <dgm:pt modelId="{3A9EB05B-F907-4B38-AF9E-E477DBE7B34A}" type="pres">
      <dgm:prSet presAssocID="{76F67A1E-CEBD-48E8-A9E8-47092B3824C0}" presName="hierChild5" presStyleCnt="0"/>
      <dgm:spPr/>
    </dgm:pt>
    <dgm:pt modelId="{1826D8EF-DAEF-4836-A697-0DEDAEC60BF3}" type="pres">
      <dgm:prSet presAssocID="{0DD30D32-110C-4333-B7B6-8525EE09FC7A}" presName="Name37" presStyleLbl="parChTrans1D3" presStyleIdx="10" presStyleCnt="14"/>
      <dgm:spPr/>
      <dgm:t>
        <a:bodyPr/>
        <a:lstStyle/>
        <a:p>
          <a:endParaRPr lang="es-EC"/>
        </a:p>
      </dgm:t>
    </dgm:pt>
    <dgm:pt modelId="{FD12D2A2-2014-4EFE-B2D6-BEF5C59D882F}" type="pres">
      <dgm:prSet presAssocID="{B398B677-B938-4BAF-80DC-A8278AE84A9A}" presName="hierRoot2" presStyleCnt="0">
        <dgm:presLayoutVars>
          <dgm:hierBranch val="init"/>
        </dgm:presLayoutVars>
      </dgm:prSet>
      <dgm:spPr/>
    </dgm:pt>
    <dgm:pt modelId="{CCD53216-BAAC-4902-AAA6-666F3B7A7808}" type="pres">
      <dgm:prSet presAssocID="{B398B677-B938-4BAF-80DC-A8278AE84A9A}" presName="rootComposite" presStyleCnt="0"/>
      <dgm:spPr/>
    </dgm:pt>
    <dgm:pt modelId="{CB3D5C2C-ABCA-4734-80BC-97B6CC4FD28A}" type="pres">
      <dgm:prSet presAssocID="{B398B677-B938-4BAF-80DC-A8278AE84A9A}" presName="rootText" presStyleLbl="node3" presStyleIdx="10" presStyleCnt="14">
        <dgm:presLayoutVars>
          <dgm:chPref val="3"/>
        </dgm:presLayoutVars>
      </dgm:prSet>
      <dgm:spPr/>
      <dgm:t>
        <a:bodyPr/>
        <a:lstStyle/>
        <a:p>
          <a:endParaRPr lang="es-EC"/>
        </a:p>
      </dgm:t>
    </dgm:pt>
    <dgm:pt modelId="{E46C8184-C385-48EE-A9DF-28A76B1EA78A}" type="pres">
      <dgm:prSet presAssocID="{B398B677-B938-4BAF-80DC-A8278AE84A9A}" presName="rootConnector" presStyleLbl="node3" presStyleIdx="10" presStyleCnt="14"/>
      <dgm:spPr/>
      <dgm:t>
        <a:bodyPr/>
        <a:lstStyle/>
        <a:p>
          <a:endParaRPr lang="es-EC"/>
        </a:p>
      </dgm:t>
    </dgm:pt>
    <dgm:pt modelId="{64EABE08-E1DD-4E91-9406-176B32CCD9F1}" type="pres">
      <dgm:prSet presAssocID="{B398B677-B938-4BAF-80DC-A8278AE84A9A}" presName="hierChild4" presStyleCnt="0"/>
      <dgm:spPr/>
    </dgm:pt>
    <dgm:pt modelId="{00A6A1B1-26D8-420C-8DC3-2F3A6A60C899}" type="pres">
      <dgm:prSet presAssocID="{B398B677-B938-4BAF-80DC-A8278AE84A9A}" presName="hierChild5" presStyleCnt="0"/>
      <dgm:spPr/>
    </dgm:pt>
    <dgm:pt modelId="{A3110FEE-63AF-4E8E-B7AD-C980BF896B8C}" type="pres">
      <dgm:prSet presAssocID="{348E5399-25C2-4E5B-B5BD-200E0BDF9F79}" presName="Name37" presStyleLbl="parChTrans1D3" presStyleIdx="11" presStyleCnt="14"/>
      <dgm:spPr/>
      <dgm:t>
        <a:bodyPr/>
        <a:lstStyle/>
        <a:p>
          <a:endParaRPr lang="es-EC"/>
        </a:p>
      </dgm:t>
    </dgm:pt>
    <dgm:pt modelId="{35768A2D-BCF3-43ED-AD2D-9D7B4F0C4400}" type="pres">
      <dgm:prSet presAssocID="{C3EAEEFA-0C02-4D93-99AE-398D0E2AD6D6}" presName="hierRoot2" presStyleCnt="0">
        <dgm:presLayoutVars>
          <dgm:hierBranch val="init"/>
        </dgm:presLayoutVars>
      </dgm:prSet>
      <dgm:spPr/>
    </dgm:pt>
    <dgm:pt modelId="{DDF08C34-3F25-4549-867B-96E148F6AB35}" type="pres">
      <dgm:prSet presAssocID="{C3EAEEFA-0C02-4D93-99AE-398D0E2AD6D6}" presName="rootComposite" presStyleCnt="0"/>
      <dgm:spPr/>
    </dgm:pt>
    <dgm:pt modelId="{5AA5C4A3-BA96-483E-8FF6-B7E4BDB27F05}" type="pres">
      <dgm:prSet presAssocID="{C3EAEEFA-0C02-4D93-99AE-398D0E2AD6D6}" presName="rootText" presStyleLbl="node3" presStyleIdx="11" presStyleCnt="14">
        <dgm:presLayoutVars>
          <dgm:chPref val="3"/>
        </dgm:presLayoutVars>
      </dgm:prSet>
      <dgm:spPr/>
      <dgm:t>
        <a:bodyPr/>
        <a:lstStyle/>
        <a:p>
          <a:endParaRPr lang="es-EC"/>
        </a:p>
      </dgm:t>
    </dgm:pt>
    <dgm:pt modelId="{E389AEA0-DE02-4FD0-AA9F-E2128CE85A30}" type="pres">
      <dgm:prSet presAssocID="{C3EAEEFA-0C02-4D93-99AE-398D0E2AD6D6}" presName="rootConnector" presStyleLbl="node3" presStyleIdx="11" presStyleCnt="14"/>
      <dgm:spPr/>
      <dgm:t>
        <a:bodyPr/>
        <a:lstStyle/>
        <a:p>
          <a:endParaRPr lang="es-EC"/>
        </a:p>
      </dgm:t>
    </dgm:pt>
    <dgm:pt modelId="{748B5185-9B96-441F-96C9-7055A0B8C8B2}" type="pres">
      <dgm:prSet presAssocID="{C3EAEEFA-0C02-4D93-99AE-398D0E2AD6D6}" presName="hierChild4" presStyleCnt="0"/>
      <dgm:spPr/>
    </dgm:pt>
    <dgm:pt modelId="{696EB46B-D740-4865-A2A6-9DC2C98CDD75}" type="pres">
      <dgm:prSet presAssocID="{C3EAEEFA-0C02-4D93-99AE-398D0E2AD6D6}" presName="hierChild5" presStyleCnt="0"/>
      <dgm:spPr/>
    </dgm:pt>
    <dgm:pt modelId="{C64AEFBF-D338-4342-9559-97AB75ED1FCE}" type="pres">
      <dgm:prSet presAssocID="{37AECFD8-6B22-42D8-B595-3457EB72E92D}" presName="hierChild5" presStyleCnt="0"/>
      <dgm:spPr/>
    </dgm:pt>
    <dgm:pt modelId="{9C5662A3-0C35-422F-8E99-2E5F1B0CC5DA}" type="pres">
      <dgm:prSet presAssocID="{B8E70429-E05C-4924-8F9B-4F0B913EFE33}" presName="Name37" presStyleLbl="parChTrans1D2" presStyleIdx="4" presStyleCnt="5"/>
      <dgm:spPr/>
      <dgm:t>
        <a:bodyPr/>
        <a:lstStyle/>
        <a:p>
          <a:endParaRPr lang="es-EC"/>
        </a:p>
      </dgm:t>
    </dgm:pt>
    <dgm:pt modelId="{00774A90-6039-434B-97E5-9CCDF22C9B47}" type="pres">
      <dgm:prSet presAssocID="{FB3356D8-5E28-46F3-ABF8-C4E1D2CDE144}" presName="hierRoot2" presStyleCnt="0">
        <dgm:presLayoutVars>
          <dgm:hierBranch val="init"/>
        </dgm:presLayoutVars>
      </dgm:prSet>
      <dgm:spPr/>
    </dgm:pt>
    <dgm:pt modelId="{439EB5B7-AFDB-40AC-9A0A-B4D174EEB200}" type="pres">
      <dgm:prSet presAssocID="{FB3356D8-5E28-46F3-ABF8-C4E1D2CDE144}" presName="rootComposite" presStyleCnt="0"/>
      <dgm:spPr/>
    </dgm:pt>
    <dgm:pt modelId="{3B13E9AA-4C0E-48A7-AE36-264E19D204D9}" type="pres">
      <dgm:prSet presAssocID="{FB3356D8-5E28-46F3-ABF8-C4E1D2CDE144}" presName="rootText" presStyleLbl="node2" presStyleIdx="4" presStyleCnt="5">
        <dgm:presLayoutVars>
          <dgm:chPref val="3"/>
        </dgm:presLayoutVars>
      </dgm:prSet>
      <dgm:spPr/>
      <dgm:t>
        <a:bodyPr/>
        <a:lstStyle/>
        <a:p>
          <a:endParaRPr lang="es-EC"/>
        </a:p>
      </dgm:t>
    </dgm:pt>
    <dgm:pt modelId="{853F3402-BFC5-4D28-8E09-B428499C1D38}" type="pres">
      <dgm:prSet presAssocID="{FB3356D8-5E28-46F3-ABF8-C4E1D2CDE144}" presName="rootConnector" presStyleLbl="node2" presStyleIdx="4" presStyleCnt="5"/>
      <dgm:spPr/>
      <dgm:t>
        <a:bodyPr/>
        <a:lstStyle/>
        <a:p>
          <a:endParaRPr lang="es-EC"/>
        </a:p>
      </dgm:t>
    </dgm:pt>
    <dgm:pt modelId="{565FE008-0ADB-4789-B721-CCCA4C106A48}" type="pres">
      <dgm:prSet presAssocID="{FB3356D8-5E28-46F3-ABF8-C4E1D2CDE144}" presName="hierChild4" presStyleCnt="0"/>
      <dgm:spPr/>
    </dgm:pt>
    <dgm:pt modelId="{744A2D16-2CAB-4898-9B9D-BC7E0513E53A}" type="pres">
      <dgm:prSet presAssocID="{BCA9FD5B-9DA1-48D2-BE5E-19E85247972C}" presName="Name37" presStyleLbl="parChTrans1D3" presStyleIdx="12" presStyleCnt="14"/>
      <dgm:spPr/>
      <dgm:t>
        <a:bodyPr/>
        <a:lstStyle/>
        <a:p>
          <a:endParaRPr lang="es-EC"/>
        </a:p>
      </dgm:t>
    </dgm:pt>
    <dgm:pt modelId="{66912DCF-2637-4D18-BEB0-E64EEC9B99A2}" type="pres">
      <dgm:prSet presAssocID="{124F0CB8-679B-4E0F-8262-9DB654DF913F}" presName="hierRoot2" presStyleCnt="0">
        <dgm:presLayoutVars>
          <dgm:hierBranch val="init"/>
        </dgm:presLayoutVars>
      </dgm:prSet>
      <dgm:spPr/>
    </dgm:pt>
    <dgm:pt modelId="{0AF299A5-563B-456B-AF1B-F21D1EFF9C6A}" type="pres">
      <dgm:prSet presAssocID="{124F0CB8-679B-4E0F-8262-9DB654DF913F}" presName="rootComposite" presStyleCnt="0"/>
      <dgm:spPr/>
    </dgm:pt>
    <dgm:pt modelId="{47FD5966-62DD-4591-B1E6-EA35FFF6AF83}" type="pres">
      <dgm:prSet presAssocID="{124F0CB8-679B-4E0F-8262-9DB654DF913F}" presName="rootText" presStyleLbl="node3" presStyleIdx="12" presStyleCnt="14">
        <dgm:presLayoutVars>
          <dgm:chPref val="3"/>
        </dgm:presLayoutVars>
      </dgm:prSet>
      <dgm:spPr/>
      <dgm:t>
        <a:bodyPr/>
        <a:lstStyle/>
        <a:p>
          <a:endParaRPr lang="es-EC"/>
        </a:p>
      </dgm:t>
    </dgm:pt>
    <dgm:pt modelId="{9906147D-576E-4027-A18D-25E7C3D13AF4}" type="pres">
      <dgm:prSet presAssocID="{124F0CB8-679B-4E0F-8262-9DB654DF913F}" presName="rootConnector" presStyleLbl="node3" presStyleIdx="12" presStyleCnt="14"/>
      <dgm:spPr/>
      <dgm:t>
        <a:bodyPr/>
        <a:lstStyle/>
        <a:p>
          <a:endParaRPr lang="es-EC"/>
        </a:p>
      </dgm:t>
    </dgm:pt>
    <dgm:pt modelId="{8586C533-13B0-4242-8590-1F10C0D1CF61}" type="pres">
      <dgm:prSet presAssocID="{124F0CB8-679B-4E0F-8262-9DB654DF913F}" presName="hierChild4" presStyleCnt="0"/>
      <dgm:spPr/>
    </dgm:pt>
    <dgm:pt modelId="{81DDA10B-88D4-44BA-BEE4-72459C2D882A}" type="pres">
      <dgm:prSet presAssocID="{124F0CB8-679B-4E0F-8262-9DB654DF913F}" presName="hierChild5" presStyleCnt="0"/>
      <dgm:spPr/>
    </dgm:pt>
    <dgm:pt modelId="{5D6C89EA-FFF3-40D6-B654-E65AA0C9D415}" type="pres">
      <dgm:prSet presAssocID="{2B8D1094-69FF-4F50-9B11-1036E18CE982}" presName="Name37" presStyleLbl="parChTrans1D3" presStyleIdx="13" presStyleCnt="14"/>
      <dgm:spPr/>
      <dgm:t>
        <a:bodyPr/>
        <a:lstStyle/>
        <a:p>
          <a:endParaRPr lang="es-EC"/>
        </a:p>
      </dgm:t>
    </dgm:pt>
    <dgm:pt modelId="{65EBAC54-7009-4D9B-AF1B-3C715C06C8DB}" type="pres">
      <dgm:prSet presAssocID="{6B39AE83-AB38-4CD2-A86A-36716BFC082B}" presName="hierRoot2" presStyleCnt="0">
        <dgm:presLayoutVars>
          <dgm:hierBranch val="init"/>
        </dgm:presLayoutVars>
      </dgm:prSet>
      <dgm:spPr/>
    </dgm:pt>
    <dgm:pt modelId="{ACB5CD98-8C57-4880-B4D3-983E5EB327FD}" type="pres">
      <dgm:prSet presAssocID="{6B39AE83-AB38-4CD2-A86A-36716BFC082B}" presName="rootComposite" presStyleCnt="0"/>
      <dgm:spPr/>
    </dgm:pt>
    <dgm:pt modelId="{48A718BA-DEA4-476F-911E-01095CCCFE47}" type="pres">
      <dgm:prSet presAssocID="{6B39AE83-AB38-4CD2-A86A-36716BFC082B}" presName="rootText" presStyleLbl="node3" presStyleIdx="13" presStyleCnt="14" custScaleY="147059">
        <dgm:presLayoutVars>
          <dgm:chPref val="3"/>
        </dgm:presLayoutVars>
      </dgm:prSet>
      <dgm:spPr/>
      <dgm:t>
        <a:bodyPr/>
        <a:lstStyle/>
        <a:p>
          <a:endParaRPr lang="es-EC"/>
        </a:p>
      </dgm:t>
    </dgm:pt>
    <dgm:pt modelId="{CD173C42-EE5E-4850-90AC-53BE40C9F824}" type="pres">
      <dgm:prSet presAssocID="{6B39AE83-AB38-4CD2-A86A-36716BFC082B}" presName="rootConnector" presStyleLbl="node3" presStyleIdx="13" presStyleCnt="14"/>
      <dgm:spPr/>
      <dgm:t>
        <a:bodyPr/>
        <a:lstStyle/>
        <a:p>
          <a:endParaRPr lang="es-EC"/>
        </a:p>
      </dgm:t>
    </dgm:pt>
    <dgm:pt modelId="{3EFF551F-FF73-4CFA-AF48-0A9530E1AC8C}" type="pres">
      <dgm:prSet presAssocID="{6B39AE83-AB38-4CD2-A86A-36716BFC082B}" presName="hierChild4" presStyleCnt="0"/>
      <dgm:spPr/>
    </dgm:pt>
    <dgm:pt modelId="{28C96DBE-EAC0-41E5-93A2-BB726C665069}" type="pres">
      <dgm:prSet presAssocID="{6B39AE83-AB38-4CD2-A86A-36716BFC082B}" presName="hierChild5" presStyleCnt="0"/>
      <dgm:spPr/>
    </dgm:pt>
    <dgm:pt modelId="{B85AB43E-7761-41E5-8B7B-B708F53943A9}" type="pres">
      <dgm:prSet presAssocID="{FB3356D8-5E28-46F3-ABF8-C4E1D2CDE144}" presName="hierChild5" presStyleCnt="0"/>
      <dgm:spPr/>
    </dgm:pt>
    <dgm:pt modelId="{E1F8C05A-72F9-49F5-9A78-137121896147}" type="pres">
      <dgm:prSet presAssocID="{2C6E0D3E-67E1-456C-A5DF-8090B2601CA7}" presName="hierChild3" presStyleCnt="0"/>
      <dgm:spPr/>
    </dgm:pt>
  </dgm:ptLst>
  <dgm:cxnLst>
    <dgm:cxn modelId="{F0BAD672-C892-400A-A42F-10225BDC761A}" type="presOf" srcId="{2B8D1094-69FF-4F50-9B11-1036E18CE982}" destId="{5D6C89EA-FFF3-40D6-B654-E65AA0C9D415}" srcOrd="0" destOrd="0" presId="urn:microsoft.com/office/officeart/2005/8/layout/orgChart1"/>
    <dgm:cxn modelId="{C6D0F8E6-F4FA-4870-A18C-26F26A7300A8}" srcId="{37AECFD8-6B22-42D8-B595-3457EB72E92D}" destId="{B398B677-B938-4BAF-80DC-A8278AE84A9A}" srcOrd="2" destOrd="0" parTransId="{0DD30D32-110C-4333-B7B6-8525EE09FC7A}" sibTransId="{D62414F5-95AF-4AE8-A928-D4E48275FE87}"/>
    <dgm:cxn modelId="{2254EB66-A2FB-4C25-9A91-D039C34285B0}" type="presOf" srcId="{B8E70429-E05C-4924-8F9B-4F0B913EFE33}" destId="{9C5662A3-0C35-422F-8E99-2E5F1B0CC5DA}" srcOrd="0" destOrd="0" presId="urn:microsoft.com/office/officeart/2005/8/layout/orgChart1"/>
    <dgm:cxn modelId="{A3464859-757A-49AB-AC84-F00E58E48843}" type="presOf" srcId="{13F6B583-C062-4E85-B538-A9FB6A3D23ED}" destId="{E6A32FB8-6E70-42A2-A0CF-B1E13B32FE36}" srcOrd="1" destOrd="0" presId="urn:microsoft.com/office/officeart/2005/8/layout/orgChart1"/>
    <dgm:cxn modelId="{789183C9-C1CE-4407-AE75-3A33CD8B02AB}" type="presOf" srcId="{AF06172F-C12F-4C7A-8704-590BB7084D04}" destId="{C030D880-19BE-44F3-B942-95EC92521B5C}" srcOrd="0" destOrd="0" presId="urn:microsoft.com/office/officeart/2005/8/layout/orgChart1"/>
    <dgm:cxn modelId="{7D4EDC26-CBA0-475E-A6F9-5FECCAC8E4E8}" srcId="{2C6E0D3E-67E1-456C-A5DF-8090B2601CA7}" destId="{14426F4C-DF9F-4139-A050-6AE295A48AFA}" srcOrd="0" destOrd="0" parTransId="{80E23970-B36D-47BD-AF9E-A07E2028560F}" sibTransId="{B1A62B77-824A-4B16-B709-D8627EF33402}"/>
    <dgm:cxn modelId="{AA2C9118-3492-486B-9A35-E0CDFF38D41B}" type="presOf" srcId="{01F46965-0321-476D-A55F-50AC4E1528B3}" destId="{910C638E-F494-4E58-890E-48E0CED25C17}" srcOrd="0" destOrd="0" presId="urn:microsoft.com/office/officeart/2005/8/layout/orgChart1"/>
    <dgm:cxn modelId="{1D35FFD3-8F76-48C9-95AC-049BF75BDB2A}" type="presOf" srcId="{124F0CB8-679B-4E0F-8262-9DB654DF913F}" destId="{47FD5966-62DD-4591-B1E6-EA35FFF6AF83}" srcOrd="0" destOrd="0" presId="urn:microsoft.com/office/officeart/2005/8/layout/orgChart1"/>
    <dgm:cxn modelId="{4DFBBA07-2CDB-46B9-9A14-C59684DE5DB1}" type="presOf" srcId="{80E23970-B36D-47BD-AF9E-A07E2028560F}" destId="{EF57BA9A-D020-4800-A38B-BB7F33320EB4}" srcOrd="0" destOrd="0" presId="urn:microsoft.com/office/officeart/2005/8/layout/orgChart1"/>
    <dgm:cxn modelId="{5463ABC8-3B5E-4891-BA70-06D0612BCC65}" type="presOf" srcId="{E49B107B-962C-4CBA-B0A8-EFDA61EE949C}" destId="{77C7165D-3B9A-4E49-9159-A1F8435E457D}" srcOrd="1" destOrd="0" presId="urn:microsoft.com/office/officeart/2005/8/layout/orgChart1"/>
    <dgm:cxn modelId="{A5E5FC42-857B-4704-A007-D9605B8B126D}" type="presOf" srcId="{83C11127-324E-4A6F-8AED-301C7A7C76A2}" destId="{C09D42BA-B830-4102-819F-781CA6FE49AB}" srcOrd="0" destOrd="0" presId="urn:microsoft.com/office/officeart/2005/8/layout/orgChart1"/>
    <dgm:cxn modelId="{1AA370DD-B89C-483C-968A-9872D132B831}" type="presOf" srcId="{4CD64B45-D722-46C2-8496-651877D31DC0}" destId="{EEA70688-0D83-45D4-9404-0C68FEEE6396}" srcOrd="0" destOrd="0" presId="urn:microsoft.com/office/officeart/2005/8/layout/orgChart1"/>
    <dgm:cxn modelId="{8EFB7451-16BE-48ED-85FC-FD3E2C32237C}" srcId="{2C6E0D3E-67E1-456C-A5DF-8090B2601CA7}" destId="{37AECFD8-6B22-42D8-B595-3457EB72E92D}" srcOrd="3" destOrd="0" parTransId="{F5C3C0E3-2CC1-41CD-8ECB-E70BD6BBA337}" sibTransId="{21BF6665-2BFD-445A-B51C-D50B233E23AE}"/>
    <dgm:cxn modelId="{6FB290E0-30B1-41B7-BBD3-E247CF8AABD3}" type="presOf" srcId="{2A8A2DF3-0E0C-43EE-83C8-1BF8959B8C79}" destId="{6F72E9E2-1A3B-4717-9566-F44ADC892BA1}" srcOrd="0" destOrd="0" presId="urn:microsoft.com/office/officeart/2005/8/layout/orgChart1"/>
    <dgm:cxn modelId="{58211F8A-DC80-40BB-BD0E-47B895D71788}" type="presOf" srcId="{14426F4C-DF9F-4139-A050-6AE295A48AFA}" destId="{D4A45C79-9582-4F93-BDD8-36E86404A1BB}" srcOrd="1" destOrd="0" presId="urn:microsoft.com/office/officeart/2005/8/layout/orgChart1"/>
    <dgm:cxn modelId="{385596CA-0F42-47E3-B80A-8DA73C656231}" type="presOf" srcId="{FB3356D8-5E28-46F3-ABF8-C4E1D2CDE144}" destId="{853F3402-BFC5-4D28-8E09-B428499C1D38}" srcOrd="1" destOrd="0" presId="urn:microsoft.com/office/officeart/2005/8/layout/orgChart1"/>
    <dgm:cxn modelId="{CD6D2760-9E79-4D11-A432-09D06F753314}" srcId="{2C6E0D3E-67E1-456C-A5DF-8090B2601CA7}" destId="{A5D47CA4-454A-403A-9BC3-DE435FDEB719}" srcOrd="2" destOrd="0" parTransId="{93B05576-A256-4C21-A602-F2E2F5DB3C17}" sibTransId="{15335874-763E-413E-BB39-B68A85253322}"/>
    <dgm:cxn modelId="{DCEC8570-4B7B-4559-AF24-F3BB2752911E}" type="presOf" srcId="{52831C92-8C7D-42CF-940F-45F88B00B11E}" destId="{5C84F32B-C4E2-4B35-B750-06C2312B5688}" srcOrd="1" destOrd="0" presId="urn:microsoft.com/office/officeart/2005/8/layout/orgChart1"/>
    <dgm:cxn modelId="{3E840FBB-A1AD-4739-B444-EAFCA2C14031}" type="presOf" srcId="{83C11127-324E-4A6F-8AED-301C7A7C76A2}" destId="{448F75B2-DE20-4319-8655-98EFAC15D2F9}" srcOrd="1" destOrd="0" presId="urn:microsoft.com/office/officeart/2005/8/layout/orgChart1"/>
    <dgm:cxn modelId="{58B202D2-6C14-4621-8156-6BCDC7DF2F93}" type="presOf" srcId="{C37AD0B4-619E-40FF-9364-EF2B77412C71}" destId="{23210F2C-A03D-4809-99FA-DDD608BEFA8D}" srcOrd="0" destOrd="0" presId="urn:microsoft.com/office/officeart/2005/8/layout/orgChart1"/>
    <dgm:cxn modelId="{1A0F9D58-36E8-496B-9156-9E360FE2AF33}" type="presOf" srcId="{2A8A2DF3-0E0C-43EE-83C8-1BF8959B8C79}" destId="{FC1A7D78-76FA-411D-923E-D27E93885AFD}" srcOrd="1" destOrd="0" presId="urn:microsoft.com/office/officeart/2005/8/layout/orgChart1"/>
    <dgm:cxn modelId="{F043ED2B-582E-48CB-AE94-4E7A43EED483}" type="presOf" srcId="{FB3356D8-5E28-46F3-ABF8-C4E1D2CDE144}" destId="{3B13E9AA-4C0E-48A7-AE36-264E19D204D9}" srcOrd="0" destOrd="0" presId="urn:microsoft.com/office/officeart/2005/8/layout/orgChart1"/>
    <dgm:cxn modelId="{079ED57E-F98F-40BF-B7CB-C182DEB0FBDE}" type="presOf" srcId="{A57A38A5-3341-4706-A0A4-EE0769875848}" destId="{48D338DC-B3C0-498B-A860-15843B342AB5}" srcOrd="1" destOrd="0" presId="urn:microsoft.com/office/officeart/2005/8/layout/orgChart1"/>
    <dgm:cxn modelId="{87580144-3D22-44CA-ABFF-4A336A1A1F48}" srcId="{2C6E0D3E-67E1-456C-A5DF-8090B2601CA7}" destId="{E49B107B-962C-4CBA-B0A8-EFDA61EE949C}" srcOrd="1" destOrd="0" parTransId="{32EBBC35-B67B-411B-B33C-C241A74F7396}" sibTransId="{C2DCDF20-0657-4966-B7C2-4D12091E98FE}"/>
    <dgm:cxn modelId="{90DF7059-6E81-430E-9083-ED7472D924B8}" srcId="{37AECFD8-6B22-42D8-B595-3457EB72E92D}" destId="{C3EAEEFA-0C02-4D93-99AE-398D0E2AD6D6}" srcOrd="3" destOrd="0" parTransId="{348E5399-25C2-4E5B-B5BD-200E0BDF9F79}" sibTransId="{2E08A1FC-62A8-40B1-9B36-F47AEEAE59C5}"/>
    <dgm:cxn modelId="{CEE2A008-977C-4AD3-A25D-FF8EE5B7371A}" srcId="{A5D47CA4-454A-403A-9BC3-DE435FDEB719}" destId="{211A8821-110A-4C29-9A84-218A0E472AE2}" srcOrd="2" destOrd="0" parTransId="{E9410648-5FF2-4625-A643-B963914A9ADF}" sibTransId="{185BEB90-941E-43C1-B17D-4B23B4C24E93}"/>
    <dgm:cxn modelId="{67B447F2-EBD2-4A19-A141-3AE8AE533D6E}" type="presOf" srcId="{CA0402F4-E3BD-4FC0-BEFE-F2EFFBA7B248}" destId="{EB6CA086-97F9-40EA-8DD1-12AE2EB5138B}" srcOrd="0" destOrd="0" presId="urn:microsoft.com/office/officeart/2005/8/layout/orgChart1"/>
    <dgm:cxn modelId="{C2C35F15-1DD8-4412-8244-267B57CE7BDF}" type="presOf" srcId="{BCA9FD5B-9DA1-48D2-BE5E-19E85247972C}" destId="{744A2D16-2CAB-4898-9B9D-BC7E0513E53A}" srcOrd="0" destOrd="0" presId="urn:microsoft.com/office/officeart/2005/8/layout/orgChart1"/>
    <dgm:cxn modelId="{C6DF9587-D67E-4C96-B35F-E9100FD29B3E}" type="presOf" srcId="{C3EAEEFA-0C02-4D93-99AE-398D0E2AD6D6}" destId="{5AA5C4A3-BA96-483E-8FF6-B7E4BDB27F05}" srcOrd="0" destOrd="0" presId="urn:microsoft.com/office/officeart/2005/8/layout/orgChart1"/>
    <dgm:cxn modelId="{FE9803C0-0C04-40C8-A0B5-B1CD2612A987}" type="presOf" srcId="{F3402EF8-2CC0-4FBF-A66C-C377F5CF81E7}" destId="{2C262384-9AFF-4334-80F4-9FD82B3C5927}" srcOrd="0" destOrd="0" presId="urn:microsoft.com/office/officeart/2005/8/layout/orgChart1"/>
    <dgm:cxn modelId="{A3784FB8-0B0F-4ED9-B9FC-8E7172A2FBDA}" srcId="{211A8821-110A-4C29-9A84-218A0E472AE2}" destId="{4CD64B45-D722-46C2-8496-651877D31DC0}" srcOrd="2" destOrd="0" parTransId="{22D2E4B7-5121-4D57-9E1D-9B74011FEA17}" sibTransId="{6038868F-AC71-4630-86C4-6FF89A6A18B3}"/>
    <dgm:cxn modelId="{5ADA652E-E77E-4DE5-BA7A-A9249704D3E3}" type="presOf" srcId="{52EB09A7-BE71-4E13-ABF8-02678F5AD4CE}" destId="{019C3F33-066F-4D77-BB51-6C71DD616B04}" srcOrd="1" destOrd="0" presId="urn:microsoft.com/office/officeart/2005/8/layout/orgChart1"/>
    <dgm:cxn modelId="{1ADB8DCA-24B6-4004-81D2-8EFC22C917E2}" type="presOf" srcId="{124F0CB8-679B-4E0F-8262-9DB654DF913F}" destId="{9906147D-576E-4027-A18D-25E7C3D13AF4}" srcOrd="1" destOrd="0" presId="urn:microsoft.com/office/officeart/2005/8/layout/orgChart1"/>
    <dgm:cxn modelId="{B679E48B-A642-4F89-9DF7-7E7A60C6023F}" type="presOf" srcId="{8E5703F8-8B70-44B5-80FA-01C8AE1DB433}" destId="{A312C8D6-416E-439C-B08C-D3160C89754A}" srcOrd="1" destOrd="0" presId="urn:microsoft.com/office/officeart/2005/8/layout/orgChart1"/>
    <dgm:cxn modelId="{AA83511B-B03A-4BFE-B32A-46FAE166A52E}" type="presOf" srcId="{E9410648-5FF2-4625-A643-B963914A9ADF}" destId="{7B044975-8821-4400-91CD-39F082440952}" srcOrd="0" destOrd="0" presId="urn:microsoft.com/office/officeart/2005/8/layout/orgChart1"/>
    <dgm:cxn modelId="{88233534-415F-4386-8ADB-789F48868D49}" srcId="{14426F4C-DF9F-4139-A050-6AE295A48AFA}" destId="{CB957990-3801-42E1-83C8-167B5ACF222D}" srcOrd="1" destOrd="0" parTransId="{CA0402F4-E3BD-4FC0-BEFE-F2EFFBA7B248}" sibTransId="{1A14DDDE-69CB-4E60-B335-8F4BF6369783}"/>
    <dgm:cxn modelId="{5C0EC7E2-2161-45B7-853B-1E8B101DE9BC}" type="presOf" srcId="{88E1D04A-31A4-47E2-95A2-F566BED96F9E}" destId="{7FCCC1FB-713B-4C49-A598-A91C943DD819}" srcOrd="0" destOrd="0" presId="urn:microsoft.com/office/officeart/2005/8/layout/orgChart1"/>
    <dgm:cxn modelId="{84D70F0D-FA7D-4A3D-8F9D-A27E1AD3368B}" type="presOf" srcId="{76F67A1E-CEBD-48E8-A9E8-47092B3824C0}" destId="{1A59C5AA-46D9-4A2F-B2E5-71DEE19E1E58}" srcOrd="1" destOrd="0" presId="urn:microsoft.com/office/officeart/2005/8/layout/orgChart1"/>
    <dgm:cxn modelId="{C690A69A-B94F-4245-A24F-E24A35A27A13}" srcId="{211A8821-110A-4C29-9A84-218A0E472AE2}" destId="{2299FDFD-85E0-4C83-A72F-830062B0C70F}" srcOrd="0" destOrd="0" parTransId="{352D1672-697E-43DE-9FB6-BA26907689B8}" sibTransId="{07051388-211E-487A-9F77-1550F2A90422}"/>
    <dgm:cxn modelId="{B5147940-FDA4-4EAB-B6FD-BA58C463E0A4}" type="presOf" srcId="{52EB09A7-BE71-4E13-ABF8-02678F5AD4CE}" destId="{67BAE9C1-C811-479D-872E-6326010D0A33}" srcOrd="0" destOrd="0" presId="urn:microsoft.com/office/officeart/2005/8/layout/orgChart1"/>
    <dgm:cxn modelId="{A036D422-7EAD-41D9-93FD-D0D24A902EED}" type="presOf" srcId="{E1A0DC06-968E-4254-AA1E-5807760E47EE}" destId="{C8707EE7-A39E-4FB2-AF2B-62E056B0A7C6}" srcOrd="0" destOrd="0" presId="urn:microsoft.com/office/officeart/2005/8/layout/orgChart1"/>
    <dgm:cxn modelId="{121A7464-17E9-4D01-99F1-52D67ADF4C6C}" type="presOf" srcId="{BAD3ECDF-9C97-40D9-BED5-750366F7F918}" destId="{C4B82649-EFE3-4C40-B626-CEE763A61DAD}" srcOrd="0" destOrd="0" presId="urn:microsoft.com/office/officeart/2005/8/layout/orgChart1"/>
    <dgm:cxn modelId="{B47D8860-99F3-423A-8EE7-CE19227DC83A}" type="presOf" srcId="{2D31D610-0D49-4681-A9ED-7889FD76066C}" destId="{9CB913EC-57A6-4BEA-8354-12842BD7B07D}" srcOrd="0" destOrd="0" presId="urn:microsoft.com/office/officeart/2005/8/layout/orgChart1"/>
    <dgm:cxn modelId="{3DA7D60D-EE11-4B7F-B9E3-48D851B8A23A}" type="presOf" srcId="{31E9ADAB-C1DE-4AE0-AA30-BA326343019C}" destId="{DD5DB93D-3F32-41C3-8279-9C6EDC2C3CD7}" srcOrd="0" destOrd="0" presId="urn:microsoft.com/office/officeart/2005/8/layout/orgChart1"/>
    <dgm:cxn modelId="{F8BF87A5-7049-47EA-8F28-E1001685C1F2}" type="presOf" srcId="{22D2E4B7-5121-4D57-9E1D-9B74011FEA17}" destId="{9AD23063-1D49-4283-8F3B-69E962AEBF10}" srcOrd="0" destOrd="0" presId="urn:microsoft.com/office/officeart/2005/8/layout/orgChart1"/>
    <dgm:cxn modelId="{1FC3E162-2023-4333-A648-B7B12EC4315F}" type="presOf" srcId="{6B39AE83-AB38-4CD2-A86A-36716BFC082B}" destId="{48A718BA-DEA4-476F-911E-01095CCCFE47}" srcOrd="0" destOrd="0" presId="urn:microsoft.com/office/officeart/2005/8/layout/orgChart1"/>
    <dgm:cxn modelId="{96DF21A3-7789-4479-8C88-16EDA0AF5C0A}" srcId="{2C6E0D3E-67E1-456C-A5DF-8090B2601CA7}" destId="{FB3356D8-5E28-46F3-ABF8-C4E1D2CDE144}" srcOrd="4" destOrd="0" parTransId="{B8E70429-E05C-4924-8F9B-4F0B913EFE33}" sibTransId="{17FC15CE-0B01-44E6-9EB3-CCE8616469ED}"/>
    <dgm:cxn modelId="{AC609E0E-BABE-4AB6-AB36-BFB926040E20}" type="presOf" srcId="{2C6E0D3E-67E1-456C-A5DF-8090B2601CA7}" destId="{763D05E3-0331-40F2-9E5D-2DE3FD5FD042}" srcOrd="1" destOrd="0" presId="urn:microsoft.com/office/officeart/2005/8/layout/orgChart1"/>
    <dgm:cxn modelId="{5BA42B4B-3A62-42FF-9809-3F7E43BADCC7}" type="presOf" srcId="{F3DC0151-CF7B-4E07-8E2A-9311E0A39CFF}" destId="{E5B5387C-9297-4F46-A68E-2ED314CD02CF}" srcOrd="0" destOrd="0" presId="urn:microsoft.com/office/officeart/2005/8/layout/orgChart1"/>
    <dgm:cxn modelId="{0B1253BC-CFC3-4343-BC68-E317112494D3}" type="presOf" srcId="{211A8821-110A-4C29-9A84-218A0E472AE2}" destId="{8D3AC093-7648-463A-BB28-25F9671551F6}" srcOrd="0" destOrd="0" presId="urn:microsoft.com/office/officeart/2005/8/layout/orgChart1"/>
    <dgm:cxn modelId="{3BBA55E2-0A8C-41D2-A138-C30E78800B1E}" type="presOf" srcId="{F3DC0151-CF7B-4E07-8E2A-9311E0A39CFF}" destId="{1C0F1F33-79D8-4996-BD7C-0E557AD206B5}" srcOrd="1" destOrd="0" presId="urn:microsoft.com/office/officeart/2005/8/layout/orgChart1"/>
    <dgm:cxn modelId="{AAFA8AF3-5FDD-411D-9BB7-859BE57C99E6}" type="presOf" srcId="{A5D47CA4-454A-403A-9BC3-DE435FDEB719}" destId="{46E712E5-8BC8-45CB-89CE-EA65105FDAB3}" srcOrd="0" destOrd="0" presId="urn:microsoft.com/office/officeart/2005/8/layout/orgChart1"/>
    <dgm:cxn modelId="{7887D048-90FD-4B7B-9E25-10F2EEB1FC6D}" type="presOf" srcId="{37AECFD8-6B22-42D8-B595-3457EB72E92D}" destId="{6C4427F6-7032-4A5B-82D9-737B3FBE585C}" srcOrd="0" destOrd="0" presId="urn:microsoft.com/office/officeart/2005/8/layout/orgChart1"/>
    <dgm:cxn modelId="{93D5D0CB-4169-4554-B714-654E4903A94A}" type="presOf" srcId="{32EBBC35-B67B-411B-B33C-C241A74F7396}" destId="{9FE95AE0-B878-4386-8FC1-D70621C77AA1}" srcOrd="0" destOrd="0" presId="urn:microsoft.com/office/officeart/2005/8/layout/orgChart1"/>
    <dgm:cxn modelId="{B7678B8A-F036-4F22-9B46-B02AC3336143}" srcId="{14426F4C-DF9F-4139-A050-6AE295A48AFA}" destId="{8E5703F8-8B70-44B5-80FA-01C8AE1DB433}" srcOrd="0" destOrd="0" parTransId="{2D31D610-0D49-4681-A9ED-7889FD76066C}" sibTransId="{471B5049-6DBB-4389-BAE6-2E473C7F26D3}"/>
    <dgm:cxn modelId="{75254421-62A7-450E-8AB7-CBC7E62707A5}" type="presOf" srcId="{C44E3CCF-4DC0-4AF3-BE36-FC2D7ACA1981}" destId="{95D377E4-1E6C-44C3-B54A-DC0E877D3D54}" srcOrd="0" destOrd="0" presId="urn:microsoft.com/office/officeart/2005/8/layout/orgChart1"/>
    <dgm:cxn modelId="{C4726A72-1A52-448E-9CFA-218DAC6D4D52}" type="presOf" srcId="{B398B677-B938-4BAF-80DC-A8278AE84A9A}" destId="{CB3D5C2C-ABCA-4734-80BC-97B6CC4FD28A}" srcOrd="0" destOrd="0" presId="urn:microsoft.com/office/officeart/2005/8/layout/orgChart1"/>
    <dgm:cxn modelId="{7AC5FD84-17B6-4FAF-B484-9E96578AE868}" type="presOf" srcId="{B398B677-B938-4BAF-80DC-A8278AE84A9A}" destId="{E46C8184-C385-48EE-A9DF-28A76B1EA78A}" srcOrd="1" destOrd="0" presId="urn:microsoft.com/office/officeart/2005/8/layout/orgChart1"/>
    <dgm:cxn modelId="{655F357A-4BCB-48C1-93EE-27D992F9CEDF}" type="presOf" srcId="{A0A5AA7F-C1A9-4F8A-B56B-10C51AB0BD20}" destId="{C3C920C1-3404-45E4-81D8-BBA48B24D4F6}" srcOrd="0" destOrd="0" presId="urn:microsoft.com/office/officeart/2005/8/layout/orgChart1"/>
    <dgm:cxn modelId="{A9684EE5-8234-44CD-A4F2-E662D1B3D9E8}" type="presOf" srcId="{4CD64B45-D722-46C2-8496-651877D31DC0}" destId="{61A61758-15E2-48CD-BFE2-840487A751F0}" srcOrd="1" destOrd="0" presId="urn:microsoft.com/office/officeart/2005/8/layout/orgChart1"/>
    <dgm:cxn modelId="{6D6483FE-0D89-439F-A8E5-771FD38BB3D0}" type="presOf" srcId="{F5C3C0E3-2CC1-41CD-8ECB-E70BD6BBA337}" destId="{79A5367A-48B6-4C8E-B857-123C0F133239}" srcOrd="0" destOrd="0" presId="urn:microsoft.com/office/officeart/2005/8/layout/orgChart1"/>
    <dgm:cxn modelId="{F453F59A-52FA-448F-8E90-DFEF1E1843E4}" srcId="{37AECFD8-6B22-42D8-B595-3457EB72E92D}" destId="{2A8A2DF3-0E0C-43EE-83C8-1BF8959B8C79}" srcOrd="0" destOrd="0" parTransId="{8B1B874E-17BA-4831-B9C5-F837B0A62B63}" sibTransId="{18FFAFCE-3AC7-447B-ACA6-10DC8C7757E1}"/>
    <dgm:cxn modelId="{833F2888-6B8A-4FBD-8C82-5C8D9B0C043D}" type="presOf" srcId="{352D1672-697E-43DE-9FB6-BA26907689B8}" destId="{F761D41F-BAC9-4A5E-86F3-A83283CFCA1B}" srcOrd="0" destOrd="0" presId="urn:microsoft.com/office/officeart/2005/8/layout/orgChart1"/>
    <dgm:cxn modelId="{6CD04EDD-649C-46E2-B29F-6A421B8F80CA}" srcId="{F3402EF8-2CC0-4FBF-A66C-C377F5CF81E7}" destId="{2C6E0D3E-67E1-456C-A5DF-8090B2601CA7}" srcOrd="0" destOrd="0" parTransId="{8F33CFDD-1186-4A94-87FE-4BA166FA7A78}" sibTransId="{1C15EB89-5CA4-4DE7-8991-906FD7283970}"/>
    <dgm:cxn modelId="{D343C390-0A4E-4A78-9EAE-9F3816C8089D}" srcId="{A5D47CA4-454A-403A-9BC3-DE435FDEB719}" destId="{13F6B583-C062-4E85-B538-A9FB6A3D23ED}" srcOrd="3" destOrd="0" parTransId="{7D984876-3523-40CE-9143-9203B822E962}" sibTransId="{503E68D4-C8A5-4E0C-B933-95654F8936D7}"/>
    <dgm:cxn modelId="{4DF1BEB3-6BB4-4708-9311-40EA14577D9B}" type="presOf" srcId="{7D984876-3523-40CE-9143-9203B822E962}" destId="{9A47536D-99A1-4F6F-9BF7-24C7E76EDA55}" srcOrd="0" destOrd="0" presId="urn:microsoft.com/office/officeart/2005/8/layout/orgChart1"/>
    <dgm:cxn modelId="{3276D577-525A-4C92-AF39-2C38759DE7EF}" type="presOf" srcId="{CB957990-3801-42E1-83C8-167B5ACF222D}" destId="{3FFCCEE6-A620-4326-8EC7-041A748D1580}" srcOrd="1" destOrd="0" presId="urn:microsoft.com/office/officeart/2005/8/layout/orgChart1"/>
    <dgm:cxn modelId="{BA315F9A-4279-45DF-ABDF-112B80FD0D5E}" type="presOf" srcId="{13F6B583-C062-4E85-B538-A9FB6A3D23ED}" destId="{72D61052-9AED-4328-8362-E9435C7669B2}" srcOrd="0" destOrd="0" presId="urn:microsoft.com/office/officeart/2005/8/layout/orgChart1"/>
    <dgm:cxn modelId="{A858EB52-7F1A-457F-B278-D7C999EF4374}" srcId="{C44E3CCF-4DC0-4AF3-BE36-FC2D7ACA1981}" destId="{C37AD0B4-619E-40FF-9364-EF2B77412C71}" srcOrd="1" destOrd="0" parTransId="{E1A0DC06-968E-4254-AA1E-5807760E47EE}" sibTransId="{82818C29-7F29-4311-BF9B-52FBD8B695B4}"/>
    <dgm:cxn modelId="{D3DBE5B2-7E80-4F1B-9D6F-338EDCCC97C8}" srcId="{FB3356D8-5E28-46F3-ABF8-C4E1D2CDE144}" destId="{124F0CB8-679B-4E0F-8262-9DB654DF913F}" srcOrd="0" destOrd="0" parTransId="{BCA9FD5B-9DA1-48D2-BE5E-19E85247972C}" sibTransId="{BCBBFA0D-2A17-4FB0-BE2B-8A333F618DD6}"/>
    <dgm:cxn modelId="{910E1C4A-2600-41E7-AD7D-126990B3BEF4}" type="presOf" srcId="{12145A30-C55A-4EE5-9EC4-FE118DCCD8BC}" destId="{A4D6AD60-B8C0-4FA5-89CF-B50E275BDE39}" srcOrd="0" destOrd="0" presId="urn:microsoft.com/office/officeart/2005/8/layout/orgChart1"/>
    <dgm:cxn modelId="{5A7B0E53-C850-4EE0-883D-D26200526C33}" type="presOf" srcId="{A57A38A5-3341-4706-A0A4-EE0769875848}" destId="{415A9122-2182-4455-9EC5-0006D6B26EDA}" srcOrd="0" destOrd="0" presId="urn:microsoft.com/office/officeart/2005/8/layout/orgChart1"/>
    <dgm:cxn modelId="{8D1C246B-7304-4084-81C3-ED869947BCA4}" srcId="{FB3356D8-5E28-46F3-ABF8-C4E1D2CDE144}" destId="{6B39AE83-AB38-4CD2-A86A-36716BFC082B}" srcOrd="1" destOrd="0" parTransId="{2B8D1094-69FF-4F50-9B11-1036E18CE982}" sibTransId="{447F4FA8-41D1-44E8-BA7F-5CE274E18640}"/>
    <dgm:cxn modelId="{4FEF12BD-F6E6-47B1-9329-FFCB0094C065}" type="presOf" srcId="{2299FDFD-85E0-4C83-A72F-830062B0C70F}" destId="{42E777CB-C763-4BC4-8B2E-905B1CC9A6EC}" srcOrd="1" destOrd="0" presId="urn:microsoft.com/office/officeart/2005/8/layout/orgChart1"/>
    <dgm:cxn modelId="{E96CE922-10DF-4568-B1CE-8766E38B1C4E}" type="presOf" srcId="{C37AD0B4-619E-40FF-9364-EF2B77412C71}" destId="{1941BD0F-78AD-4DCE-B87F-530DFFCF1333}" srcOrd="1" destOrd="0" presId="urn:microsoft.com/office/officeart/2005/8/layout/orgChart1"/>
    <dgm:cxn modelId="{74F4F1BF-5114-4E9F-85B1-2FAF3E4F13B5}" type="presOf" srcId="{93B05576-A256-4C21-A602-F2E2F5DB3C17}" destId="{65318A01-1BB8-4213-9404-2D3165FAE13F}" srcOrd="0" destOrd="0" presId="urn:microsoft.com/office/officeart/2005/8/layout/orgChart1"/>
    <dgm:cxn modelId="{A627E2EB-707F-4A9C-834B-5238A46263A1}" type="presOf" srcId="{8E5703F8-8B70-44B5-80FA-01C8AE1DB433}" destId="{7A39088B-7B15-46B4-879D-BF6B124F20B4}" srcOrd="0" destOrd="0" presId="urn:microsoft.com/office/officeart/2005/8/layout/orgChart1"/>
    <dgm:cxn modelId="{BA0569DA-E5C5-450D-B33D-3D42DB28B9E0}" srcId="{211A8821-110A-4C29-9A84-218A0E472AE2}" destId="{F3DC0151-CF7B-4E07-8E2A-9311E0A39CFF}" srcOrd="3" destOrd="0" parTransId="{12145A30-C55A-4EE5-9EC4-FE118DCCD8BC}" sibTransId="{015280D1-969D-4CB4-9BE0-B6FAD0D42E3B}"/>
    <dgm:cxn modelId="{1FB6DEA9-5F1C-4531-9E4C-02074EF01B4F}" type="presOf" srcId="{6B39AE83-AB38-4CD2-A86A-36716BFC082B}" destId="{CD173C42-EE5E-4850-90AC-53BE40C9F824}" srcOrd="1" destOrd="0" presId="urn:microsoft.com/office/officeart/2005/8/layout/orgChart1"/>
    <dgm:cxn modelId="{19F7076A-F89B-4351-8A66-C2F792A497CB}" srcId="{A5D47CA4-454A-403A-9BC3-DE435FDEB719}" destId="{C44E3CCF-4DC0-4AF3-BE36-FC2D7ACA1981}" srcOrd="4" destOrd="0" parTransId="{31E9ADAB-C1DE-4AE0-AA30-BA326343019C}" sibTransId="{E9A75EBD-A96C-49B4-8FB7-E0637CD21120}"/>
    <dgm:cxn modelId="{39FF6C97-081F-474A-A909-F70B80483BAA}" srcId="{C44E3CCF-4DC0-4AF3-BE36-FC2D7ACA1981}" destId="{AF06172F-C12F-4C7A-8704-590BB7084D04}" srcOrd="0" destOrd="0" parTransId="{618E850A-9447-4321-8E83-BAB092FB1255}" sibTransId="{8272C295-6F3B-4289-9B1A-F3FC9FE13615}"/>
    <dgm:cxn modelId="{50A5F630-8C14-46C8-831B-8419AD9BF9B4}" type="presOf" srcId="{37AECFD8-6B22-42D8-B595-3457EB72E92D}" destId="{CA5681F0-B057-48C0-81EE-20895784F4CA}" srcOrd="1" destOrd="0" presId="urn:microsoft.com/office/officeart/2005/8/layout/orgChart1"/>
    <dgm:cxn modelId="{D8C1D3C5-D563-47C3-8976-333431DF01E1}" type="presOf" srcId="{618E850A-9447-4321-8E83-BAB092FB1255}" destId="{392CCA8A-9971-45D2-9B95-FEA656196EB4}" srcOrd="0" destOrd="0" presId="urn:microsoft.com/office/officeart/2005/8/layout/orgChart1"/>
    <dgm:cxn modelId="{769DC71E-182C-4C94-B327-FDA98A41FFEB}" type="presOf" srcId="{CB957990-3801-42E1-83C8-167B5ACF222D}" destId="{8306D2CB-C422-4AE1-8DCC-E1E6A2442722}" srcOrd="0" destOrd="0" presId="urn:microsoft.com/office/officeart/2005/8/layout/orgChart1"/>
    <dgm:cxn modelId="{567CFE59-E0B4-4FF1-84A2-78BFBBF613CB}" type="presOf" srcId="{C44E3CCF-4DC0-4AF3-BE36-FC2D7ACA1981}" destId="{42BAD014-C783-49EE-A3D8-3D6DE20D5C67}" srcOrd="1" destOrd="0" presId="urn:microsoft.com/office/officeart/2005/8/layout/orgChart1"/>
    <dgm:cxn modelId="{F3CC4F42-62A2-4E50-9B46-F20E5AA61025}" type="presOf" srcId="{2C6E0D3E-67E1-456C-A5DF-8090B2601CA7}" destId="{BEF43309-8F52-4656-B8CD-BFCA677894E9}" srcOrd="0" destOrd="0" presId="urn:microsoft.com/office/officeart/2005/8/layout/orgChart1"/>
    <dgm:cxn modelId="{2B8C6509-3FF0-4D65-ABDA-377C2B58AF19}" type="presOf" srcId="{C3EAEEFA-0C02-4D93-99AE-398D0E2AD6D6}" destId="{E389AEA0-DE02-4FD0-AA9F-E2128CE85A30}" srcOrd="1" destOrd="0" presId="urn:microsoft.com/office/officeart/2005/8/layout/orgChart1"/>
    <dgm:cxn modelId="{24124252-020B-471D-8AF2-470B4E154D15}" srcId="{A5D47CA4-454A-403A-9BC3-DE435FDEB719}" destId="{52EB09A7-BE71-4E13-ABF8-02678F5AD4CE}" srcOrd="0" destOrd="0" parTransId="{1182124F-AE69-4D00-B4A4-89D83335A01E}" sibTransId="{A2D78FF9-619F-45FA-B380-F44F956AA6A9}"/>
    <dgm:cxn modelId="{7279FB9B-DC4A-4549-82B9-4BF273A3C9C3}" type="presOf" srcId="{76F67A1E-CEBD-48E8-A9E8-47092B3824C0}" destId="{2F7C7B52-7D40-4981-BE17-90DE9BD5DDDD}" srcOrd="0" destOrd="0" presId="urn:microsoft.com/office/officeart/2005/8/layout/orgChart1"/>
    <dgm:cxn modelId="{2F697B3E-B654-44A0-AB96-6AD8F17EE895}" type="presOf" srcId="{2299FDFD-85E0-4C83-A72F-830062B0C70F}" destId="{01E6C35A-290B-4840-BFD8-7B6F0C01F76D}" srcOrd="0" destOrd="0" presId="urn:microsoft.com/office/officeart/2005/8/layout/orgChart1"/>
    <dgm:cxn modelId="{0B93788E-2359-415C-953D-A10921FC78C6}" type="presOf" srcId="{14426F4C-DF9F-4139-A050-6AE295A48AFA}" destId="{1A24EF7C-3DDB-4942-9D4C-A839CD44B2E7}" srcOrd="0" destOrd="0" presId="urn:microsoft.com/office/officeart/2005/8/layout/orgChart1"/>
    <dgm:cxn modelId="{BAE61A7C-0142-407E-884B-8C1CFE13B425}" type="presOf" srcId="{8B1B874E-17BA-4831-B9C5-F837B0A62B63}" destId="{5B6ECE44-1E34-4441-8FC4-F35B820F2312}" srcOrd="0" destOrd="0" presId="urn:microsoft.com/office/officeart/2005/8/layout/orgChart1"/>
    <dgm:cxn modelId="{EE1C83AE-70BB-4D40-8FFF-F39CFB87E313}" srcId="{37AECFD8-6B22-42D8-B595-3457EB72E92D}" destId="{76F67A1E-CEBD-48E8-A9E8-47092B3824C0}" srcOrd="1" destOrd="0" parTransId="{01F46965-0321-476D-A55F-50AC4E1528B3}" sibTransId="{B3D1572E-4125-4D59-AB92-59907196B468}"/>
    <dgm:cxn modelId="{B06067B8-7472-4539-850D-0CB877A951B0}" type="presOf" srcId="{52831C92-8C7D-42CF-940F-45F88B00B11E}" destId="{DD7D3132-FA4C-4742-A4FB-D40ED48AAFB9}" srcOrd="0" destOrd="0" presId="urn:microsoft.com/office/officeart/2005/8/layout/orgChart1"/>
    <dgm:cxn modelId="{AAC2EB94-8C0F-4EF8-AD7A-1E152A6BDA62}" srcId="{211A8821-110A-4C29-9A84-218A0E472AE2}" destId="{52831C92-8C7D-42CF-940F-45F88B00B11E}" srcOrd="1" destOrd="0" parTransId="{A0A5AA7F-C1A9-4F8A-B56B-10C51AB0BD20}" sibTransId="{B8A21EB0-97AE-4576-87D1-13FEF79449D4}"/>
    <dgm:cxn modelId="{9523C71E-B621-4373-9ABE-F79D8FDE5817}" type="presOf" srcId="{AF06172F-C12F-4C7A-8704-590BB7084D04}" destId="{AD4CBA25-A3C2-4742-BA38-F37DC3D9EA79}" srcOrd="1" destOrd="0" presId="urn:microsoft.com/office/officeart/2005/8/layout/orgChart1"/>
    <dgm:cxn modelId="{5E7DE9D2-75E7-48B3-A8B4-82DF8B0A7AD3}" type="presOf" srcId="{1182124F-AE69-4D00-B4A4-89D83335A01E}" destId="{BFFFBADE-B54E-4A8F-9484-58631B78A811}" srcOrd="0" destOrd="0" presId="urn:microsoft.com/office/officeart/2005/8/layout/orgChart1"/>
    <dgm:cxn modelId="{3A5AD5AB-85A1-491A-93CD-D43788E67A70}" type="presOf" srcId="{E49B107B-962C-4CBA-B0A8-EFDA61EE949C}" destId="{04AA11BD-503D-42EF-9349-C5BE76409A56}" srcOrd="0" destOrd="0" presId="urn:microsoft.com/office/officeart/2005/8/layout/orgChart1"/>
    <dgm:cxn modelId="{6E66088A-7E5B-4F07-9CBD-2DBD0066F693}" type="presOf" srcId="{A5D47CA4-454A-403A-9BC3-DE435FDEB719}" destId="{FB5D900A-510B-455D-93E6-6265666D60CB}" srcOrd="1" destOrd="0" presId="urn:microsoft.com/office/officeart/2005/8/layout/orgChart1"/>
    <dgm:cxn modelId="{8BD0DDF6-297E-4211-ACC9-95830224448F}" type="presOf" srcId="{211A8821-110A-4C29-9A84-218A0E472AE2}" destId="{7A74E055-BB0D-4663-9CCF-03CFDADFB1AB}" srcOrd="1" destOrd="0" presId="urn:microsoft.com/office/officeart/2005/8/layout/orgChart1"/>
    <dgm:cxn modelId="{6CC44D72-420B-4D95-B9FE-F0DDC3CC705D}" srcId="{E49B107B-962C-4CBA-B0A8-EFDA61EE949C}" destId="{83C11127-324E-4A6F-8AED-301C7A7C76A2}" srcOrd="0" destOrd="0" parTransId="{BAD3ECDF-9C97-40D9-BED5-750366F7F918}" sibTransId="{6940C94D-DB13-42F1-B212-C9A5C06A923F}"/>
    <dgm:cxn modelId="{6E0B8C27-9A4C-49A3-94BF-AFBDDCF12F8A}" type="presOf" srcId="{348E5399-25C2-4E5B-B5BD-200E0BDF9F79}" destId="{A3110FEE-63AF-4E8E-B7AD-C980BF896B8C}" srcOrd="0" destOrd="0" presId="urn:microsoft.com/office/officeart/2005/8/layout/orgChart1"/>
    <dgm:cxn modelId="{268088C4-790C-438C-9D47-EB7D3EFAE742}" srcId="{A5D47CA4-454A-403A-9BC3-DE435FDEB719}" destId="{A57A38A5-3341-4706-A0A4-EE0769875848}" srcOrd="1" destOrd="0" parTransId="{88E1D04A-31A4-47E2-95A2-F566BED96F9E}" sibTransId="{2CD23234-999C-4974-8191-B5795AD664C2}"/>
    <dgm:cxn modelId="{5EC6BCEB-B204-464F-9AF4-052CC161D0A2}" type="presOf" srcId="{0DD30D32-110C-4333-B7B6-8525EE09FC7A}" destId="{1826D8EF-DAEF-4836-A697-0DEDAEC60BF3}" srcOrd="0" destOrd="0" presId="urn:microsoft.com/office/officeart/2005/8/layout/orgChart1"/>
    <dgm:cxn modelId="{18B682E0-5607-477C-9A81-1EDA23A404E1}" type="presParOf" srcId="{2C262384-9AFF-4334-80F4-9FD82B3C5927}" destId="{A398719D-DA73-417E-9AFC-5E9DB5AD9A4D}" srcOrd="0" destOrd="0" presId="urn:microsoft.com/office/officeart/2005/8/layout/orgChart1"/>
    <dgm:cxn modelId="{FBD1CD6F-70F0-4357-8F79-1D5EFF445534}" type="presParOf" srcId="{A398719D-DA73-417E-9AFC-5E9DB5AD9A4D}" destId="{7CA4F5EB-34F9-4630-8B85-384B69E8749F}" srcOrd="0" destOrd="0" presId="urn:microsoft.com/office/officeart/2005/8/layout/orgChart1"/>
    <dgm:cxn modelId="{FBDA672A-C890-42DB-BD7F-61754097B6C5}" type="presParOf" srcId="{7CA4F5EB-34F9-4630-8B85-384B69E8749F}" destId="{BEF43309-8F52-4656-B8CD-BFCA677894E9}" srcOrd="0" destOrd="0" presId="urn:microsoft.com/office/officeart/2005/8/layout/orgChart1"/>
    <dgm:cxn modelId="{5EF3C996-2AD6-4FCA-A345-B520ABD39B0B}" type="presParOf" srcId="{7CA4F5EB-34F9-4630-8B85-384B69E8749F}" destId="{763D05E3-0331-40F2-9E5D-2DE3FD5FD042}" srcOrd="1" destOrd="0" presId="urn:microsoft.com/office/officeart/2005/8/layout/orgChart1"/>
    <dgm:cxn modelId="{37E83AC6-6472-486E-8A80-561BF3813809}" type="presParOf" srcId="{A398719D-DA73-417E-9AFC-5E9DB5AD9A4D}" destId="{7C81A67C-AE2F-4919-A03E-E8E14EF3D225}" srcOrd="1" destOrd="0" presId="urn:microsoft.com/office/officeart/2005/8/layout/orgChart1"/>
    <dgm:cxn modelId="{A671CE3B-2FBB-489D-908A-FADB1D0F6E27}" type="presParOf" srcId="{7C81A67C-AE2F-4919-A03E-E8E14EF3D225}" destId="{EF57BA9A-D020-4800-A38B-BB7F33320EB4}" srcOrd="0" destOrd="0" presId="urn:microsoft.com/office/officeart/2005/8/layout/orgChart1"/>
    <dgm:cxn modelId="{945F427B-D1A3-48FD-9106-38A94AD2960E}" type="presParOf" srcId="{7C81A67C-AE2F-4919-A03E-E8E14EF3D225}" destId="{27A77676-8C29-43C6-8248-FC63890648F5}" srcOrd="1" destOrd="0" presId="urn:microsoft.com/office/officeart/2005/8/layout/orgChart1"/>
    <dgm:cxn modelId="{AA071CD3-365D-4B74-BD85-FAB772788BEB}" type="presParOf" srcId="{27A77676-8C29-43C6-8248-FC63890648F5}" destId="{A7191FAE-DB1F-4E56-89A0-92A5FAD95639}" srcOrd="0" destOrd="0" presId="urn:microsoft.com/office/officeart/2005/8/layout/orgChart1"/>
    <dgm:cxn modelId="{1FFCF4A6-7783-4A1C-9B62-DA65303B4B8E}" type="presParOf" srcId="{A7191FAE-DB1F-4E56-89A0-92A5FAD95639}" destId="{1A24EF7C-3DDB-4942-9D4C-A839CD44B2E7}" srcOrd="0" destOrd="0" presId="urn:microsoft.com/office/officeart/2005/8/layout/orgChart1"/>
    <dgm:cxn modelId="{99566BCA-1E9E-4B59-8AEE-9AF1E7CB1229}" type="presParOf" srcId="{A7191FAE-DB1F-4E56-89A0-92A5FAD95639}" destId="{D4A45C79-9582-4F93-BDD8-36E86404A1BB}" srcOrd="1" destOrd="0" presId="urn:microsoft.com/office/officeart/2005/8/layout/orgChart1"/>
    <dgm:cxn modelId="{96E42489-18E8-4968-BD76-DC5D492972D0}" type="presParOf" srcId="{27A77676-8C29-43C6-8248-FC63890648F5}" destId="{5A2C0764-2066-4BDA-8BB3-B78152943CA5}" srcOrd="1" destOrd="0" presId="urn:microsoft.com/office/officeart/2005/8/layout/orgChart1"/>
    <dgm:cxn modelId="{763342F7-EC9F-4F1E-A530-B7C18077CFE5}" type="presParOf" srcId="{5A2C0764-2066-4BDA-8BB3-B78152943CA5}" destId="{9CB913EC-57A6-4BEA-8354-12842BD7B07D}" srcOrd="0" destOrd="0" presId="urn:microsoft.com/office/officeart/2005/8/layout/orgChart1"/>
    <dgm:cxn modelId="{1E20CB8A-7703-4FF3-B586-BAB163AEEEFE}" type="presParOf" srcId="{5A2C0764-2066-4BDA-8BB3-B78152943CA5}" destId="{19C29CAA-5915-498E-A4A1-E330DC3B0907}" srcOrd="1" destOrd="0" presId="urn:microsoft.com/office/officeart/2005/8/layout/orgChart1"/>
    <dgm:cxn modelId="{59EA23C7-8068-4869-AB30-EC2CE14E6530}" type="presParOf" srcId="{19C29CAA-5915-498E-A4A1-E330DC3B0907}" destId="{9430CCEE-F3B3-49CF-9C07-315175437F94}" srcOrd="0" destOrd="0" presId="urn:microsoft.com/office/officeart/2005/8/layout/orgChart1"/>
    <dgm:cxn modelId="{8042C75A-A8BD-496A-A3FE-20D8D6764E70}" type="presParOf" srcId="{9430CCEE-F3B3-49CF-9C07-315175437F94}" destId="{7A39088B-7B15-46B4-879D-BF6B124F20B4}" srcOrd="0" destOrd="0" presId="urn:microsoft.com/office/officeart/2005/8/layout/orgChart1"/>
    <dgm:cxn modelId="{0246E97F-0DBE-4B40-830D-6DE23DAFFB37}" type="presParOf" srcId="{9430CCEE-F3B3-49CF-9C07-315175437F94}" destId="{A312C8D6-416E-439C-B08C-D3160C89754A}" srcOrd="1" destOrd="0" presId="urn:microsoft.com/office/officeart/2005/8/layout/orgChart1"/>
    <dgm:cxn modelId="{C0B741B9-2737-4AEE-A8B1-4478268C994C}" type="presParOf" srcId="{19C29CAA-5915-498E-A4A1-E330DC3B0907}" destId="{CDE36286-6A0B-4479-BECB-08374C21A4E4}" srcOrd="1" destOrd="0" presId="urn:microsoft.com/office/officeart/2005/8/layout/orgChart1"/>
    <dgm:cxn modelId="{0F834218-E4D9-4C3F-8FE9-F77250B1708D}" type="presParOf" srcId="{19C29CAA-5915-498E-A4A1-E330DC3B0907}" destId="{9ADB221D-CA66-4A01-BC40-97BEAED1C9B9}" srcOrd="2" destOrd="0" presId="urn:microsoft.com/office/officeart/2005/8/layout/orgChart1"/>
    <dgm:cxn modelId="{AE49C78D-14C5-4AD9-B241-C98E1E3C982A}" type="presParOf" srcId="{5A2C0764-2066-4BDA-8BB3-B78152943CA5}" destId="{EB6CA086-97F9-40EA-8DD1-12AE2EB5138B}" srcOrd="2" destOrd="0" presId="urn:microsoft.com/office/officeart/2005/8/layout/orgChart1"/>
    <dgm:cxn modelId="{1ACA91C5-3FC5-4330-A7C4-F1F36F46609C}" type="presParOf" srcId="{5A2C0764-2066-4BDA-8BB3-B78152943CA5}" destId="{3F1B446E-EB08-478A-A649-EEE94F71621C}" srcOrd="3" destOrd="0" presId="urn:microsoft.com/office/officeart/2005/8/layout/orgChart1"/>
    <dgm:cxn modelId="{261ADE46-E0ED-4610-9B3F-1F08CED573F5}" type="presParOf" srcId="{3F1B446E-EB08-478A-A649-EEE94F71621C}" destId="{F97CE768-C9F8-499B-B390-8D25B8321CDC}" srcOrd="0" destOrd="0" presId="urn:microsoft.com/office/officeart/2005/8/layout/orgChart1"/>
    <dgm:cxn modelId="{B510B7BC-0F8F-4C80-829D-E99FAB0EA100}" type="presParOf" srcId="{F97CE768-C9F8-499B-B390-8D25B8321CDC}" destId="{8306D2CB-C422-4AE1-8DCC-E1E6A2442722}" srcOrd="0" destOrd="0" presId="urn:microsoft.com/office/officeart/2005/8/layout/orgChart1"/>
    <dgm:cxn modelId="{2072B757-6DE9-4FB9-84E9-21E64578A93A}" type="presParOf" srcId="{F97CE768-C9F8-499B-B390-8D25B8321CDC}" destId="{3FFCCEE6-A620-4326-8EC7-041A748D1580}" srcOrd="1" destOrd="0" presId="urn:microsoft.com/office/officeart/2005/8/layout/orgChart1"/>
    <dgm:cxn modelId="{F1B6FFA6-EEB6-4285-A3C6-80FA95FA3F6A}" type="presParOf" srcId="{3F1B446E-EB08-478A-A649-EEE94F71621C}" destId="{C8017D5F-F471-45E1-BCEB-6FD23E72D14B}" srcOrd="1" destOrd="0" presId="urn:microsoft.com/office/officeart/2005/8/layout/orgChart1"/>
    <dgm:cxn modelId="{63C9BDCB-D8BF-4407-B8DD-A06417875602}" type="presParOf" srcId="{3F1B446E-EB08-478A-A649-EEE94F71621C}" destId="{103E6A58-23EB-4A51-BAC0-EFF1AC005FCD}" srcOrd="2" destOrd="0" presId="urn:microsoft.com/office/officeart/2005/8/layout/orgChart1"/>
    <dgm:cxn modelId="{18DDFF64-CC53-479F-9668-7E82B404BB14}" type="presParOf" srcId="{27A77676-8C29-43C6-8248-FC63890648F5}" destId="{A32AE724-6811-49DC-96EE-2B653F518489}" srcOrd="2" destOrd="0" presId="urn:microsoft.com/office/officeart/2005/8/layout/orgChart1"/>
    <dgm:cxn modelId="{E3BF6C5B-ECFA-425B-90A6-5A7FF33EAA93}" type="presParOf" srcId="{7C81A67C-AE2F-4919-A03E-E8E14EF3D225}" destId="{9FE95AE0-B878-4386-8FC1-D70621C77AA1}" srcOrd="2" destOrd="0" presId="urn:microsoft.com/office/officeart/2005/8/layout/orgChart1"/>
    <dgm:cxn modelId="{28E1919F-768F-4B69-B795-63288BC66572}" type="presParOf" srcId="{7C81A67C-AE2F-4919-A03E-E8E14EF3D225}" destId="{5B168C35-4F1B-4A82-AEC6-E6A135A24501}" srcOrd="3" destOrd="0" presId="urn:microsoft.com/office/officeart/2005/8/layout/orgChart1"/>
    <dgm:cxn modelId="{857F146D-73C1-45AC-BE07-B1BE3AFA00FC}" type="presParOf" srcId="{5B168C35-4F1B-4A82-AEC6-E6A135A24501}" destId="{7122611F-A3E6-4E40-9381-C51715679A00}" srcOrd="0" destOrd="0" presId="urn:microsoft.com/office/officeart/2005/8/layout/orgChart1"/>
    <dgm:cxn modelId="{5AB8BA73-18A0-4E4F-B879-B8A3BCC50C3C}" type="presParOf" srcId="{7122611F-A3E6-4E40-9381-C51715679A00}" destId="{04AA11BD-503D-42EF-9349-C5BE76409A56}" srcOrd="0" destOrd="0" presId="urn:microsoft.com/office/officeart/2005/8/layout/orgChart1"/>
    <dgm:cxn modelId="{1AAA7BCF-CD06-4304-87BE-E01B7E13701A}" type="presParOf" srcId="{7122611F-A3E6-4E40-9381-C51715679A00}" destId="{77C7165D-3B9A-4E49-9159-A1F8435E457D}" srcOrd="1" destOrd="0" presId="urn:microsoft.com/office/officeart/2005/8/layout/orgChart1"/>
    <dgm:cxn modelId="{E59079B6-D22B-43B6-A8EF-3126926E9DE2}" type="presParOf" srcId="{5B168C35-4F1B-4A82-AEC6-E6A135A24501}" destId="{0F94FFE5-BF0E-40CF-9DB9-84A0754FE0C7}" srcOrd="1" destOrd="0" presId="urn:microsoft.com/office/officeart/2005/8/layout/orgChart1"/>
    <dgm:cxn modelId="{49D836E2-5ADC-4F58-8DD6-FA967DB83BC6}" type="presParOf" srcId="{0F94FFE5-BF0E-40CF-9DB9-84A0754FE0C7}" destId="{C4B82649-EFE3-4C40-B626-CEE763A61DAD}" srcOrd="0" destOrd="0" presId="urn:microsoft.com/office/officeart/2005/8/layout/orgChart1"/>
    <dgm:cxn modelId="{9D3EEE26-58B9-499D-91ED-3BF22B688338}" type="presParOf" srcId="{0F94FFE5-BF0E-40CF-9DB9-84A0754FE0C7}" destId="{FF12FB2F-E897-485E-891A-2C4B1FB959A5}" srcOrd="1" destOrd="0" presId="urn:microsoft.com/office/officeart/2005/8/layout/orgChart1"/>
    <dgm:cxn modelId="{C80E6102-B258-4FFE-B9DE-BF505BDB6732}" type="presParOf" srcId="{FF12FB2F-E897-485E-891A-2C4B1FB959A5}" destId="{09325B6E-1899-4291-ABC2-A167C8FA08BC}" srcOrd="0" destOrd="0" presId="urn:microsoft.com/office/officeart/2005/8/layout/orgChart1"/>
    <dgm:cxn modelId="{31FE0D36-8967-4F84-AFA0-08BC7F8C9780}" type="presParOf" srcId="{09325B6E-1899-4291-ABC2-A167C8FA08BC}" destId="{C09D42BA-B830-4102-819F-781CA6FE49AB}" srcOrd="0" destOrd="0" presId="urn:microsoft.com/office/officeart/2005/8/layout/orgChart1"/>
    <dgm:cxn modelId="{3933D5DD-5A69-4483-AED8-84B1970EF236}" type="presParOf" srcId="{09325B6E-1899-4291-ABC2-A167C8FA08BC}" destId="{448F75B2-DE20-4319-8655-98EFAC15D2F9}" srcOrd="1" destOrd="0" presId="urn:microsoft.com/office/officeart/2005/8/layout/orgChart1"/>
    <dgm:cxn modelId="{0FA359EE-A8E7-46B6-A1E1-1B95DF5331D2}" type="presParOf" srcId="{FF12FB2F-E897-485E-891A-2C4B1FB959A5}" destId="{1F2361BA-4E1C-4196-946D-606FE9A6543C}" srcOrd="1" destOrd="0" presId="urn:microsoft.com/office/officeart/2005/8/layout/orgChart1"/>
    <dgm:cxn modelId="{A27FFA83-D94F-4488-95B7-612B8CD39DB4}" type="presParOf" srcId="{FF12FB2F-E897-485E-891A-2C4B1FB959A5}" destId="{86264B62-BE01-4BD6-B08C-ED5233D56170}" srcOrd="2" destOrd="0" presId="urn:microsoft.com/office/officeart/2005/8/layout/orgChart1"/>
    <dgm:cxn modelId="{EDE2EF46-5484-4DCB-9634-4EB4AE2F8E40}" type="presParOf" srcId="{5B168C35-4F1B-4A82-AEC6-E6A135A24501}" destId="{DA35EBCB-FF79-4CE3-BA19-027DCD2FDDD4}" srcOrd="2" destOrd="0" presId="urn:microsoft.com/office/officeart/2005/8/layout/orgChart1"/>
    <dgm:cxn modelId="{AAA74688-8269-410D-BE7D-56E09E6C09CD}" type="presParOf" srcId="{7C81A67C-AE2F-4919-A03E-E8E14EF3D225}" destId="{65318A01-1BB8-4213-9404-2D3165FAE13F}" srcOrd="4" destOrd="0" presId="urn:microsoft.com/office/officeart/2005/8/layout/orgChart1"/>
    <dgm:cxn modelId="{023E468E-96A2-4A2A-B244-3DB28AA68454}" type="presParOf" srcId="{7C81A67C-AE2F-4919-A03E-E8E14EF3D225}" destId="{BE266CC4-D4AD-42DB-AEC5-D911F0578F65}" srcOrd="5" destOrd="0" presId="urn:microsoft.com/office/officeart/2005/8/layout/orgChart1"/>
    <dgm:cxn modelId="{8A2BC942-1292-4102-8980-345E962BDCE4}" type="presParOf" srcId="{BE266CC4-D4AD-42DB-AEC5-D911F0578F65}" destId="{359CBDB3-E7F0-4AB3-8521-21525BB755D1}" srcOrd="0" destOrd="0" presId="urn:microsoft.com/office/officeart/2005/8/layout/orgChart1"/>
    <dgm:cxn modelId="{350E0511-1F91-4FAA-B451-EB4693356D66}" type="presParOf" srcId="{359CBDB3-E7F0-4AB3-8521-21525BB755D1}" destId="{46E712E5-8BC8-45CB-89CE-EA65105FDAB3}" srcOrd="0" destOrd="0" presId="urn:microsoft.com/office/officeart/2005/8/layout/orgChart1"/>
    <dgm:cxn modelId="{DA1CC015-E09D-4199-B451-FAC50152CD58}" type="presParOf" srcId="{359CBDB3-E7F0-4AB3-8521-21525BB755D1}" destId="{FB5D900A-510B-455D-93E6-6265666D60CB}" srcOrd="1" destOrd="0" presId="urn:microsoft.com/office/officeart/2005/8/layout/orgChart1"/>
    <dgm:cxn modelId="{F835006C-F589-45AD-9403-836F4AEC439D}" type="presParOf" srcId="{BE266CC4-D4AD-42DB-AEC5-D911F0578F65}" destId="{16663603-2204-470C-B834-195587F62241}" srcOrd="1" destOrd="0" presId="urn:microsoft.com/office/officeart/2005/8/layout/orgChart1"/>
    <dgm:cxn modelId="{FC3F6388-68C8-40F6-B513-000B9C01EF15}" type="presParOf" srcId="{16663603-2204-470C-B834-195587F62241}" destId="{BFFFBADE-B54E-4A8F-9484-58631B78A811}" srcOrd="0" destOrd="0" presId="urn:microsoft.com/office/officeart/2005/8/layout/orgChart1"/>
    <dgm:cxn modelId="{24EA499C-CDBE-4746-8C2F-E7692C1DE192}" type="presParOf" srcId="{16663603-2204-470C-B834-195587F62241}" destId="{B52BF2D5-47D9-4912-BDCB-E44D2E6C936B}" srcOrd="1" destOrd="0" presId="urn:microsoft.com/office/officeart/2005/8/layout/orgChart1"/>
    <dgm:cxn modelId="{9D425783-B42E-4340-951B-17DC48BB73F0}" type="presParOf" srcId="{B52BF2D5-47D9-4912-BDCB-E44D2E6C936B}" destId="{B33CC02A-FE21-4A89-806F-240255B5FEC6}" srcOrd="0" destOrd="0" presId="urn:microsoft.com/office/officeart/2005/8/layout/orgChart1"/>
    <dgm:cxn modelId="{8E53B854-8FFB-4FE6-9F74-EE9F8AA3C9B4}" type="presParOf" srcId="{B33CC02A-FE21-4A89-806F-240255B5FEC6}" destId="{67BAE9C1-C811-479D-872E-6326010D0A33}" srcOrd="0" destOrd="0" presId="urn:microsoft.com/office/officeart/2005/8/layout/orgChart1"/>
    <dgm:cxn modelId="{C81203E9-9E34-4242-97D2-A412C11AC1C5}" type="presParOf" srcId="{B33CC02A-FE21-4A89-806F-240255B5FEC6}" destId="{019C3F33-066F-4D77-BB51-6C71DD616B04}" srcOrd="1" destOrd="0" presId="urn:microsoft.com/office/officeart/2005/8/layout/orgChart1"/>
    <dgm:cxn modelId="{2AAE6F92-83DF-4E8A-92D3-32E40FF60BA4}" type="presParOf" srcId="{B52BF2D5-47D9-4912-BDCB-E44D2E6C936B}" destId="{95732006-896C-481E-9EE7-8D4A282AEBBF}" srcOrd="1" destOrd="0" presId="urn:microsoft.com/office/officeart/2005/8/layout/orgChart1"/>
    <dgm:cxn modelId="{23258C6C-E3C3-4505-A807-70602C1DC678}" type="presParOf" srcId="{B52BF2D5-47D9-4912-BDCB-E44D2E6C936B}" destId="{4C58661D-3C03-4897-A4CB-CE95FBAC6510}" srcOrd="2" destOrd="0" presId="urn:microsoft.com/office/officeart/2005/8/layout/orgChart1"/>
    <dgm:cxn modelId="{C146CD44-9784-45F7-8C85-821280469E45}" type="presParOf" srcId="{16663603-2204-470C-B834-195587F62241}" destId="{7FCCC1FB-713B-4C49-A598-A91C943DD819}" srcOrd="2" destOrd="0" presId="urn:microsoft.com/office/officeart/2005/8/layout/orgChart1"/>
    <dgm:cxn modelId="{348EE981-973E-4CFD-BC19-745985FF3F3D}" type="presParOf" srcId="{16663603-2204-470C-B834-195587F62241}" destId="{92A1E753-8EA1-4DC1-81B6-3EF9C2DEA995}" srcOrd="3" destOrd="0" presId="urn:microsoft.com/office/officeart/2005/8/layout/orgChart1"/>
    <dgm:cxn modelId="{C26D816D-853F-455A-A591-934212FC99F9}" type="presParOf" srcId="{92A1E753-8EA1-4DC1-81B6-3EF9C2DEA995}" destId="{40577FA0-D99A-48A6-86C9-22E81FE26A67}" srcOrd="0" destOrd="0" presId="urn:microsoft.com/office/officeart/2005/8/layout/orgChart1"/>
    <dgm:cxn modelId="{D61B5F47-88EE-43C7-89DC-887240076095}" type="presParOf" srcId="{40577FA0-D99A-48A6-86C9-22E81FE26A67}" destId="{415A9122-2182-4455-9EC5-0006D6B26EDA}" srcOrd="0" destOrd="0" presId="urn:microsoft.com/office/officeart/2005/8/layout/orgChart1"/>
    <dgm:cxn modelId="{C5C2C878-42D0-4A79-9678-4603D8C277C1}" type="presParOf" srcId="{40577FA0-D99A-48A6-86C9-22E81FE26A67}" destId="{48D338DC-B3C0-498B-A860-15843B342AB5}" srcOrd="1" destOrd="0" presId="urn:microsoft.com/office/officeart/2005/8/layout/orgChart1"/>
    <dgm:cxn modelId="{04BC76F2-A964-4C07-AF30-E806BBBC791A}" type="presParOf" srcId="{92A1E753-8EA1-4DC1-81B6-3EF9C2DEA995}" destId="{E173F3B6-04D2-44D2-B011-94FDEACA65EB}" srcOrd="1" destOrd="0" presId="urn:microsoft.com/office/officeart/2005/8/layout/orgChart1"/>
    <dgm:cxn modelId="{4CF75332-B28B-472B-88C7-F8BD53AAF8FC}" type="presParOf" srcId="{92A1E753-8EA1-4DC1-81B6-3EF9C2DEA995}" destId="{EA08FD7A-A27E-4D4F-A03B-976208FEE032}" srcOrd="2" destOrd="0" presId="urn:microsoft.com/office/officeart/2005/8/layout/orgChart1"/>
    <dgm:cxn modelId="{C7D45BC6-9A1F-4281-A62E-E5C8A729C67A}" type="presParOf" srcId="{16663603-2204-470C-B834-195587F62241}" destId="{7B044975-8821-4400-91CD-39F082440952}" srcOrd="4" destOrd="0" presId="urn:microsoft.com/office/officeart/2005/8/layout/orgChart1"/>
    <dgm:cxn modelId="{8D067327-B84A-4AB0-BE4E-4318E7F34AFA}" type="presParOf" srcId="{16663603-2204-470C-B834-195587F62241}" destId="{963E86B7-F955-472F-B5C4-06180B7B0264}" srcOrd="5" destOrd="0" presId="urn:microsoft.com/office/officeart/2005/8/layout/orgChart1"/>
    <dgm:cxn modelId="{36C8EE5F-F1BD-4022-A849-066782C20FC1}" type="presParOf" srcId="{963E86B7-F955-472F-B5C4-06180B7B0264}" destId="{E8BD0512-C5B7-44D0-9350-21A6AFF79E9E}" srcOrd="0" destOrd="0" presId="urn:microsoft.com/office/officeart/2005/8/layout/orgChart1"/>
    <dgm:cxn modelId="{B431655F-C816-4EAB-A1D3-344A59457DE8}" type="presParOf" srcId="{E8BD0512-C5B7-44D0-9350-21A6AFF79E9E}" destId="{8D3AC093-7648-463A-BB28-25F9671551F6}" srcOrd="0" destOrd="0" presId="urn:microsoft.com/office/officeart/2005/8/layout/orgChart1"/>
    <dgm:cxn modelId="{06AE6598-5833-42BA-9FF4-C60C865F193D}" type="presParOf" srcId="{E8BD0512-C5B7-44D0-9350-21A6AFF79E9E}" destId="{7A74E055-BB0D-4663-9CCF-03CFDADFB1AB}" srcOrd="1" destOrd="0" presId="urn:microsoft.com/office/officeart/2005/8/layout/orgChart1"/>
    <dgm:cxn modelId="{EC10428A-723F-40CB-9BD4-4C8489A9A535}" type="presParOf" srcId="{963E86B7-F955-472F-B5C4-06180B7B0264}" destId="{366E21B9-5458-4185-AC7A-D00560745DF5}" srcOrd="1" destOrd="0" presId="urn:microsoft.com/office/officeart/2005/8/layout/orgChart1"/>
    <dgm:cxn modelId="{5E4DBD5A-8172-491B-AC9E-9A50682DF0A1}" type="presParOf" srcId="{366E21B9-5458-4185-AC7A-D00560745DF5}" destId="{F761D41F-BAC9-4A5E-86F3-A83283CFCA1B}" srcOrd="0" destOrd="0" presId="urn:microsoft.com/office/officeart/2005/8/layout/orgChart1"/>
    <dgm:cxn modelId="{F99A950C-E8D2-4625-8B4A-F08A6CD37B51}" type="presParOf" srcId="{366E21B9-5458-4185-AC7A-D00560745DF5}" destId="{4B56700C-7018-4B8A-AEC2-F0E61A298FD0}" srcOrd="1" destOrd="0" presId="urn:microsoft.com/office/officeart/2005/8/layout/orgChart1"/>
    <dgm:cxn modelId="{5E94FC93-D7E6-41AB-B756-7F4FB77D60B9}" type="presParOf" srcId="{4B56700C-7018-4B8A-AEC2-F0E61A298FD0}" destId="{05EF4DC3-F934-43F7-A131-7A2105167E3E}" srcOrd="0" destOrd="0" presId="urn:microsoft.com/office/officeart/2005/8/layout/orgChart1"/>
    <dgm:cxn modelId="{134FDEBA-54AD-4FAF-898F-BEF6D9068260}" type="presParOf" srcId="{05EF4DC3-F934-43F7-A131-7A2105167E3E}" destId="{01E6C35A-290B-4840-BFD8-7B6F0C01F76D}" srcOrd="0" destOrd="0" presId="urn:microsoft.com/office/officeart/2005/8/layout/orgChart1"/>
    <dgm:cxn modelId="{17CD8E3C-306C-4B1D-BFB9-FF8F7E62D46D}" type="presParOf" srcId="{05EF4DC3-F934-43F7-A131-7A2105167E3E}" destId="{42E777CB-C763-4BC4-8B2E-905B1CC9A6EC}" srcOrd="1" destOrd="0" presId="urn:microsoft.com/office/officeart/2005/8/layout/orgChart1"/>
    <dgm:cxn modelId="{40EABD25-EA41-4B98-8AEA-BBD8584ECE32}" type="presParOf" srcId="{4B56700C-7018-4B8A-AEC2-F0E61A298FD0}" destId="{6BE16F2F-7760-4F72-8A0B-A51041CB95ED}" srcOrd="1" destOrd="0" presId="urn:microsoft.com/office/officeart/2005/8/layout/orgChart1"/>
    <dgm:cxn modelId="{13323366-5B97-47E5-A1F0-FA46E7D70067}" type="presParOf" srcId="{4B56700C-7018-4B8A-AEC2-F0E61A298FD0}" destId="{9EC7F384-765D-4AC1-8F7C-AD5A2DAB81C9}" srcOrd="2" destOrd="0" presId="urn:microsoft.com/office/officeart/2005/8/layout/orgChart1"/>
    <dgm:cxn modelId="{9147E4E4-81E4-4F95-8504-8D6A7D67CC7F}" type="presParOf" srcId="{366E21B9-5458-4185-AC7A-D00560745DF5}" destId="{C3C920C1-3404-45E4-81D8-BBA48B24D4F6}" srcOrd="2" destOrd="0" presId="urn:microsoft.com/office/officeart/2005/8/layout/orgChart1"/>
    <dgm:cxn modelId="{23E34535-39A9-47E4-AECA-A16726190294}" type="presParOf" srcId="{366E21B9-5458-4185-AC7A-D00560745DF5}" destId="{07F948E1-6796-4DA3-9300-BBF33273ABF1}" srcOrd="3" destOrd="0" presId="urn:microsoft.com/office/officeart/2005/8/layout/orgChart1"/>
    <dgm:cxn modelId="{4F385206-A3C6-4386-811A-A930DDF6B2E6}" type="presParOf" srcId="{07F948E1-6796-4DA3-9300-BBF33273ABF1}" destId="{70ABCF72-2594-4034-BCEC-805CABD00BDC}" srcOrd="0" destOrd="0" presId="urn:microsoft.com/office/officeart/2005/8/layout/orgChart1"/>
    <dgm:cxn modelId="{E3922ED4-61B4-4D9E-B5D7-10CCC0832C04}" type="presParOf" srcId="{70ABCF72-2594-4034-BCEC-805CABD00BDC}" destId="{DD7D3132-FA4C-4742-A4FB-D40ED48AAFB9}" srcOrd="0" destOrd="0" presId="urn:microsoft.com/office/officeart/2005/8/layout/orgChart1"/>
    <dgm:cxn modelId="{05014F37-47E8-405E-84A6-0FEDA77D2940}" type="presParOf" srcId="{70ABCF72-2594-4034-BCEC-805CABD00BDC}" destId="{5C84F32B-C4E2-4B35-B750-06C2312B5688}" srcOrd="1" destOrd="0" presId="urn:microsoft.com/office/officeart/2005/8/layout/orgChart1"/>
    <dgm:cxn modelId="{6BFA0FD3-AF74-4598-8D96-A56B50A3A4CC}" type="presParOf" srcId="{07F948E1-6796-4DA3-9300-BBF33273ABF1}" destId="{8780BFE8-5C3F-446B-B01E-54386683E29B}" srcOrd="1" destOrd="0" presId="urn:microsoft.com/office/officeart/2005/8/layout/orgChart1"/>
    <dgm:cxn modelId="{41ABD90B-EBB0-4A32-87EA-483B33E584BB}" type="presParOf" srcId="{07F948E1-6796-4DA3-9300-BBF33273ABF1}" destId="{670CCE4F-3EA5-42A1-894E-1C74611183D5}" srcOrd="2" destOrd="0" presId="urn:microsoft.com/office/officeart/2005/8/layout/orgChart1"/>
    <dgm:cxn modelId="{A1BDC261-09D1-4496-A396-A7E03EEAC28B}" type="presParOf" srcId="{366E21B9-5458-4185-AC7A-D00560745DF5}" destId="{9AD23063-1D49-4283-8F3B-69E962AEBF10}" srcOrd="4" destOrd="0" presId="urn:microsoft.com/office/officeart/2005/8/layout/orgChart1"/>
    <dgm:cxn modelId="{1DC47893-0861-49A4-B89F-678A4E8F1178}" type="presParOf" srcId="{366E21B9-5458-4185-AC7A-D00560745DF5}" destId="{5AFFC7FC-1CF4-4A85-BF32-499FCAF7904E}" srcOrd="5" destOrd="0" presId="urn:microsoft.com/office/officeart/2005/8/layout/orgChart1"/>
    <dgm:cxn modelId="{029D1659-21F6-42E6-AD17-F1F1E6834A12}" type="presParOf" srcId="{5AFFC7FC-1CF4-4A85-BF32-499FCAF7904E}" destId="{604824E4-FF42-4A7C-B380-3ABEF0B5719D}" srcOrd="0" destOrd="0" presId="urn:microsoft.com/office/officeart/2005/8/layout/orgChart1"/>
    <dgm:cxn modelId="{C0F7993D-BA52-45D0-874A-C2BE210A0705}" type="presParOf" srcId="{604824E4-FF42-4A7C-B380-3ABEF0B5719D}" destId="{EEA70688-0D83-45D4-9404-0C68FEEE6396}" srcOrd="0" destOrd="0" presId="urn:microsoft.com/office/officeart/2005/8/layout/orgChart1"/>
    <dgm:cxn modelId="{12B07812-F6E9-4E29-9E8B-521CD3BD4560}" type="presParOf" srcId="{604824E4-FF42-4A7C-B380-3ABEF0B5719D}" destId="{61A61758-15E2-48CD-BFE2-840487A751F0}" srcOrd="1" destOrd="0" presId="urn:microsoft.com/office/officeart/2005/8/layout/orgChart1"/>
    <dgm:cxn modelId="{3A929D33-A8B1-401C-BA8C-820740B35CF1}" type="presParOf" srcId="{5AFFC7FC-1CF4-4A85-BF32-499FCAF7904E}" destId="{5858D7D9-A6DA-4351-BF37-B1A3289BEC64}" srcOrd="1" destOrd="0" presId="urn:microsoft.com/office/officeart/2005/8/layout/orgChart1"/>
    <dgm:cxn modelId="{812A8E60-506D-4880-A895-6B65DA8231A0}" type="presParOf" srcId="{5AFFC7FC-1CF4-4A85-BF32-499FCAF7904E}" destId="{3442998D-0A11-4A91-BB4C-C8C635CDCFF3}" srcOrd="2" destOrd="0" presId="urn:microsoft.com/office/officeart/2005/8/layout/orgChart1"/>
    <dgm:cxn modelId="{1771725C-4358-4736-9F8E-370E96609493}" type="presParOf" srcId="{366E21B9-5458-4185-AC7A-D00560745DF5}" destId="{A4D6AD60-B8C0-4FA5-89CF-B50E275BDE39}" srcOrd="6" destOrd="0" presId="urn:microsoft.com/office/officeart/2005/8/layout/orgChart1"/>
    <dgm:cxn modelId="{4F4BCFE0-B9E9-4C65-8CA5-B6FE2A71C6B6}" type="presParOf" srcId="{366E21B9-5458-4185-AC7A-D00560745DF5}" destId="{B29E9A89-0CB7-416D-8B95-2C10DC776758}" srcOrd="7" destOrd="0" presId="urn:microsoft.com/office/officeart/2005/8/layout/orgChart1"/>
    <dgm:cxn modelId="{5945F83A-B165-405F-A2B4-EA38F05685C0}" type="presParOf" srcId="{B29E9A89-0CB7-416D-8B95-2C10DC776758}" destId="{1A49620D-CEDB-4622-97A9-141079F0E0BD}" srcOrd="0" destOrd="0" presId="urn:microsoft.com/office/officeart/2005/8/layout/orgChart1"/>
    <dgm:cxn modelId="{30893F45-72BE-448B-92DE-E2FD4C6551C9}" type="presParOf" srcId="{1A49620D-CEDB-4622-97A9-141079F0E0BD}" destId="{E5B5387C-9297-4F46-A68E-2ED314CD02CF}" srcOrd="0" destOrd="0" presId="urn:microsoft.com/office/officeart/2005/8/layout/orgChart1"/>
    <dgm:cxn modelId="{8B34393F-546C-4B3B-81A7-BA58D8C041CA}" type="presParOf" srcId="{1A49620D-CEDB-4622-97A9-141079F0E0BD}" destId="{1C0F1F33-79D8-4996-BD7C-0E557AD206B5}" srcOrd="1" destOrd="0" presId="urn:microsoft.com/office/officeart/2005/8/layout/orgChart1"/>
    <dgm:cxn modelId="{68A989A3-3903-4400-B6B0-CD5BD5B3D737}" type="presParOf" srcId="{B29E9A89-0CB7-416D-8B95-2C10DC776758}" destId="{FC1CA3C8-4F5A-43D6-8627-D74472B02E08}" srcOrd="1" destOrd="0" presId="urn:microsoft.com/office/officeart/2005/8/layout/orgChart1"/>
    <dgm:cxn modelId="{72CFA056-F34A-4DBB-835C-78744588A205}" type="presParOf" srcId="{B29E9A89-0CB7-416D-8B95-2C10DC776758}" destId="{58FC9247-123C-45D1-8407-42FA76925704}" srcOrd="2" destOrd="0" presId="urn:microsoft.com/office/officeart/2005/8/layout/orgChart1"/>
    <dgm:cxn modelId="{1794E20A-0849-4699-BF93-A8199593A2B2}" type="presParOf" srcId="{963E86B7-F955-472F-B5C4-06180B7B0264}" destId="{291C11A6-E15C-4F34-902F-9A0D16001FB8}" srcOrd="2" destOrd="0" presId="urn:microsoft.com/office/officeart/2005/8/layout/orgChart1"/>
    <dgm:cxn modelId="{0527A273-5118-4226-98F7-36A96A7F3904}" type="presParOf" srcId="{16663603-2204-470C-B834-195587F62241}" destId="{9A47536D-99A1-4F6F-9BF7-24C7E76EDA55}" srcOrd="6" destOrd="0" presId="urn:microsoft.com/office/officeart/2005/8/layout/orgChart1"/>
    <dgm:cxn modelId="{967C227D-EBB4-4E02-BC78-07C6F22C7B40}" type="presParOf" srcId="{16663603-2204-470C-B834-195587F62241}" destId="{B09AF569-B606-4503-B81E-F4498EF0D7B4}" srcOrd="7" destOrd="0" presId="urn:microsoft.com/office/officeart/2005/8/layout/orgChart1"/>
    <dgm:cxn modelId="{1000E669-71A7-4F47-AFDD-F7C2330EBF1E}" type="presParOf" srcId="{B09AF569-B606-4503-B81E-F4498EF0D7B4}" destId="{61ACF4B2-0E3C-4C04-A286-C040699142E3}" srcOrd="0" destOrd="0" presId="urn:microsoft.com/office/officeart/2005/8/layout/orgChart1"/>
    <dgm:cxn modelId="{3EEBAB5E-8416-4A3B-A8EA-596B46049C5D}" type="presParOf" srcId="{61ACF4B2-0E3C-4C04-A286-C040699142E3}" destId="{72D61052-9AED-4328-8362-E9435C7669B2}" srcOrd="0" destOrd="0" presId="urn:microsoft.com/office/officeart/2005/8/layout/orgChart1"/>
    <dgm:cxn modelId="{883922C4-71C1-4DC9-A217-30F5D68A0DE9}" type="presParOf" srcId="{61ACF4B2-0E3C-4C04-A286-C040699142E3}" destId="{E6A32FB8-6E70-42A2-A0CF-B1E13B32FE36}" srcOrd="1" destOrd="0" presId="urn:microsoft.com/office/officeart/2005/8/layout/orgChart1"/>
    <dgm:cxn modelId="{590F610D-1157-4462-A404-E31B02FA05A0}" type="presParOf" srcId="{B09AF569-B606-4503-B81E-F4498EF0D7B4}" destId="{E94001C4-4A1E-4A72-8DBB-4E69BD4032D2}" srcOrd="1" destOrd="0" presId="urn:microsoft.com/office/officeart/2005/8/layout/orgChart1"/>
    <dgm:cxn modelId="{EA0E7C22-6DD7-42D4-86D8-DFD8C3C4058F}" type="presParOf" srcId="{B09AF569-B606-4503-B81E-F4498EF0D7B4}" destId="{CEFA36D4-E1AA-4504-A83B-5F719EEACB17}" srcOrd="2" destOrd="0" presId="urn:microsoft.com/office/officeart/2005/8/layout/orgChart1"/>
    <dgm:cxn modelId="{B87DE073-5228-43E8-9BC5-8FFC6320E975}" type="presParOf" srcId="{16663603-2204-470C-B834-195587F62241}" destId="{DD5DB93D-3F32-41C3-8279-9C6EDC2C3CD7}" srcOrd="8" destOrd="0" presId="urn:microsoft.com/office/officeart/2005/8/layout/orgChart1"/>
    <dgm:cxn modelId="{7C53EB2C-57E5-4827-A15E-C35A9D6C965C}" type="presParOf" srcId="{16663603-2204-470C-B834-195587F62241}" destId="{B4727494-EA4A-48D6-B3E8-ACBEAE363EB1}" srcOrd="9" destOrd="0" presId="urn:microsoft.com/office/officeart/2005/8/layout/orgChart1"/>
    <dgm:cxn modelId="{560B08F0-4464-462A-BEFF-09CB2CC435C5}" type="presParOf" srcId="{B4727494-EA4A-48D6-B3E8-ACBEAE363EB1}" destId="{B2B61578-3D3E-4AE4-B31C-834D84DD1886}" srcOrd="0" destOrd="0" presId="urn:microsoft.com/office/officeart/2005/8/layout/orgChart1"/>
    <dgm:cxn modelId="{D6F5906D-D867-435A-BDFB-863291F38ECD}" type="presParOf" srcId="{B2B61578-3D3E-4AE4-B31C-834D84DD1886}" destId="{95D377E4-1E6C-44C3-B54A-DC0E877D3D54}" srcOrd="0" destOrd="0" presId="urn:microsoft.com/office/officeart/2005/8/layout/orgChart1"/>
    <dgm:cxn modelId="{A13A36DD-3590-4495-9E3D-7938F29FB92D}" type="presParOf" srcId="{B2B61578-3D3E-4AE4-B31C-834D84DD1886}" destId="{42BAD014-C783-49EE-A3D8-3D6DE20D5C67}" srcOrd="1" destOrd="0" presId="urn:microsoft.com/office/officeart/2005/8/layout/orgChart1"/>
    <dgm:cxn modelId="{DE0E3FA9-6201-4645-BDC9-4E1D326BF4C6}" type="presParOf" srcId="{B4727494-EA4A-48D6-B3E8-ACBEAE363EB1}" destId="{F15E551F-B731-4E2D-AF5E-4BCAC580526D}" srcOrd="1" destOrd="0" presId="urn:microsoft.com/office/officeart/2005/8/layout/orgChart1"/>
    <dgm:cxn modelId="{9F2F8FC7-AA17-46E8-BF97-40FDCA8E4F9B}" type="presParOf" srcId="{F15E551F-B731-4E2D-AF5E-4BCAC580526D}" destId="{392CCA8A-9971-45D2-9B95-FEA656196EB4}" srcOrd="0" destOrd="0" presId="urn:microsoft.com/office/officeart/2005/8/layout/orgChart1"/>
    <dgm:cxn modelId="{915C953E-CFBC-4516-B96B-658ED3A15097}" type="presParOf" srcId="{F15E551F-B731-4E2D-AF5E-4BCAC580526D}" destId="{03805FD6-71E6-43FC-8034-4821307C33D5}" srcOrd="1" destOrd="0" presId="urn:microsoft.com/office/officeart/2005/8/layout/orgChart1"/>
    <dgm:cxn modelId="{2973489A-6C18-4470-8D45-A7D24D8B6AE8}" type="presParOf" srcId="{03805FD6-71E6-43FC-8034-4821307C33D5}" destId="{EB4B997F-6243-4F89-B4B2-796F77AF52D1}" srcOrd="0" destOrd="0" presId="urn:microsoft.com/office/officeart/2005/8/layout/orgChart1"/>
    <dgm:cxn modelId="{AC3A9170-394B-4B79-9FBD-63C43CF5F952}" type="presParOf" srcId="{EB4B997F-6243-4F89-B4B2-796F77AF52D1}" destId="{C030D880-19BE-44F3-B942-95EC92521B5C}" srcOrd="0" destOrd="0" presId="urn:microsoft.com/office/officeart/2005/8/layout/orgChart1"/>
    <dgm:cxn modelId="{282CB37B-3D7F-45C0-9B6C-BD41A56B75F0}" type="presParOf" srcId="{EB4B997F-6243-4F89-B4B2-796F77AF52D1}" destId="{AD4CBA25-A3C2-4742-BA38-F37DC3D9EA79}" srcOrd="1" destOrd="0" presId="urn:microsoft.com/office/officeart/2005/8/layout/orgChart1"/>
    <dgm:cxn modelId="{7FDC0143-A4EE-4E9C-BA11-4C8A076EA411}" type="presParOf" srcId="{03805FD6-71E6-43FC-8034-4821307C33D5}" destId="{4BD2D428-3EF7-4D8D-A480-E44B5324BC5C}" srcOrd="1" destOrd="0" presId="urn:microsoft.com/office/officeart/2005/8/layout/orgChart1"/>
    <dgm:cxn modelId="{1298B5A0-2201-4497-BAAC-06572E0BBDAF}" type="presParOf" srcId="{03805FD6-71E6-43FC-8034-4821307C33D5}" destId="{AD14CB17-B387-40DC-B73A-EFE09C9FDF57}" srcOrd="2" destOrd="0" presId="urn:microsoft.com/office/officeart/2005/8/layout/orgChart1"/>
    <dgm:cxn modelId="{D0A8BD81-9150-4910-8ED0-873680F645CC}" type="presParOf" srcId="{F15E551F-B731-4E2D-AF5E-4BCAC580526D}" destId="{C8707EE7-A39E-4FB2-AF2B-62E056B0A7C6}" srcOrd="2" destOrd="0" presId="urn:microsoft.com/office/officeart/2005/8/layout/orgChart1"/>
    <dgm:cxn modelId="{6BDF43A9-ADB4-49B0-B64A-08FDCA274302}" type="presParOf" srcId="{F15E551F-B731-4E2D-AF5E-4BCAC580526D}" destId="{247AF5A9-625F-4446-A76B-5A8CF7185F2F}" srcOrd="3" destOrd="0" presId="urn:microsoft.com/office/officeart/2005/8/layout/orgChart1"/>
    <dgm:cxn modelId="{94332592-73A9-4F2F-BBBD-0431FB69D2F4}" type="presParOf" srcId="{247AF5A9-625F-4446-A76B-5A8CF7185F2F}" destId="{A64FCE18-4A2D-400A-B748-1E44AA12FBEB}" srcOrd="0" destOrd="0" presId="urn:microsoft.com/office/officeart/2005/8/layout/orgChart1"/>
    <dgm:cxn modelId="{3DE01DEA-9B81-4269-9AC1-8A010E360F45}" type="presParOf" srcId="{A64FCE18-4A2D-400A-B748-1E44AA12FBEB}" destId="{23210F2C-A03D-4809-99FA-DDD608BEFA8D}" srcOrd="0" destOrd="0" presId="urn:microsoft.com/office/officeart/2005/8/layout/orgChart1"/>
    <dgm:cxn modelId="{01B0DEBB-3135-4B09-9836-2B5F3813291F}" type="presParOf" srcId="{A64FCE18-4A2D-400A-B748-1E44AA12FBEB}" destId="{1941BD0F-78AD-4DCE-B87F-530DFFCF1333}" srcOrd="1" destOrd="0" presId="urn:microsoft.com/office/officeart/2005/8/layout/orgChart1"/>
    <dgm:cxn modelId="{E0FED1F6-A54E-4095-92E3-A9F0B3F127B0}" type="presParOf" srcId="{247AF5A9-625F-4446-A76B-5A8CF7185F2F}" destId="{2345CA5E-26D8-4FEA-B9C0-F75E800DBEB3}" srcOrd="1" destOrd="0" presId="urn:microsoft.com/office/officeart/2005/8/layout/orgChart1"/>
    <dgm:cxn modelId="{582247C4-F937-4B00-BC1E-D9B7C291A9D9}" type="presParOf" srcId="{247AF5A9-625F-4446-A76B-5A8CF7185F2F}" destId="{0460FE8C-07A0-4D52-90AD-C3B02919FE9B}" srcOrd="2" destOrd="0" presId="urn:microsoft.com/office/officeart/2005/8/layout/orgChart1"/>
    <dgm:cxn modelId="{CC14FFDE-67C4-4FC7-BAA1-BEAE53419254}" type="presParOf" srcId="{B4727494-EA4A-48D6-B3E8-ACBEAE363EB1}" destId="{7611D52C-F928-4E35-9D9E-491BCC8E0E22}" srcOrd="2" destOrd="0" presId="urn:microsoft.com/office/officeart/2005/8/layout/orgChart1"/>
    <dgm:cxn modelId="{DE32B2F4-F92C-4C69-BEA3-BD683D9DF77C}" type="presParOf" srcId="{BE266CC4-D4AD-42DB-AEC5-D911F0578F65}" destId="{57AECC5D-5AED-44EC-819C-327B7FEF0B8F}" srcOrd="2" destOrd="0" presId="urn:microsoft.com/office/officeart/2005/8/layout/orgChart1"/>
    <dgm:cxn modelId="{44BFD27C-A62A-4519-98AC-C216DBE81F5B}" type="presParOf" srcId="{7C81A67C-AE2F-4919-A03E-E8E14EF3D225}" destId="{79A5367A-48B6-4C8E-B857-123C0F133239}" srcOrd="6" destOrd="0" presId="urn:microsoft.com/office/officeart/2005/8/layout/orgChart1"/>
    <dgm:cxn modelId="{892960D8-D815-4E71-B66D-A2A880317CEF}" type="presParOf" srcId="{7C81A67C-AE2F-4919-A03E-E8E14EF3D225}" destId="{3146396A-7E87-4221-97E6-FE6A117C00DC}" srcOrd="7" destOrd="0" presId="urn:microsoft.com/office/officeart/2005/8/layout/orgChart1"/>
    <dgm:cxn modelId="{9D69EC63-E5BD-401B-A970-5EA8E8872738}" type="presParOf" srcId="{3146396A-7E87-4221-97E6-FE6A117C00DC}" destId="{F05AF61E-CD6A-4106-9EB3-F027D970F4D8}" srcOrd="0" destOrd="0" presId="urn:microsoft.com/office/officeart/2005/8/layout/orgChart1"/>
    <dgm:cxn modelId="{E09F2BFF-A213-4FAB-B29C-EFEE4F6AC2F6}" type="presParOf" srcId="{F05AF61E-CD6A-4106-9EB3-F027D970F4D8}" destId="{6C4427F6-7032-4A5B-82D9-737B3FBE585C}" srcOrd="0" destOrd="0" presId="urn:microsoft.com/office/officeart/2005/8/layout/orgChart1"/>
    <dgm:cxn modelId="{25EFBC54-D371-4CA9-8084-5C3FF8279DE7}" type="presParOf" srcId="{F05AF61E-CD6A-4106-9EB3-F027D970F4D8}" destId="{CA5681F0-B057-48C0-81EE-20895784F4CA}" srcOrd="1" destOrd="0" presId="urn:microsoft.com/office/officeart/2005/8/layout/orgChart1"/>
    <dgm:cxn modelId="{0E510345-B126-454C-B355-3DBD92C5688F}" type="presParOf" srcId="{3146396A-7E87-4221-97E6-FE6A117C00DC}" destId="{839AA632-C8AF-4158-9C51-9C00ABEDA64A}" srcOrd="1" destOrd="0" presId="urn:microsoft.com/office/officeart/2005/8/layout/orgChart1"/>
    <dgm:cxn modelId="{59506CA4-6D1A-4F14-9FB7-793D803FD6F6}" type="presParOf" srcId="{839AA632-C8AF-4158-9C51-9C00ABEDA64A}" destId="{5B6ECE44-1E34-4441-8FC4-F35B820F2312}" srcOrd="0" destOrd="0" presId="urn:microsoft.com/office/officeart/2005/8/layout/orgChart1"/>
    <dgm:cxn modelId="{9DA22D35-BBFC-4328-BF11-7DD49019B4BF}" type="presParOf" srcId="{839AA632-C8AF-4158-9C51-9C00ABEDA64A}" destId="{E141B89B-9425-424C-B6DF-DAC8F6ACC123}" srcOrd="1" destOrd="0" presId="urn:microsoft.com/office/officeart/2005/8/layout/orgChart1"/>
    <dgm:cxn modelId="{616654D9-1FA6-4756-8238-3E1F42F47887}" type="presParOf" srcId="{E141B89B-9425-424C-B6DF-DAC8F6ACC123}" destId="{FAC04DC0-986F-42DD-9302-DDB48FE69994}" srcOrd="0" destOrd="0" presId="urn:microsoft.com/office/officeart/2005/8/layout/orgChart1"/>
    <dgm:cxn modelId="{F716D296-219F-428B-A034-AB5FA73C38E0}" type="presParOf" srcId="{FAC04DC0-986F-42DD-9302-DDB48FE69994}" destId="{6F72E9E2-1A3B-4717-9566-F44ADC892BA1}" srcOrd="0" destOrd="0" presId="urn:microsoft.com/office/officeart/2005/8/layout/orgChart1"/>
    <dgm:cxn modelId="{8C1C35CC-3772-4039-B831-27232CA803DB}" type="presParOf" srcId="{FAC04DC0-986F-42DD-9302-DDB48FE69994}" destId="{FC1A7D78-76FA-411D-923E-D27E93885AFD}" srcOrd="1" destOrd="0" presId="urn:microsoft.com/office/officeart/2005/8/layout/orgChart1"/>
    <dgm:cxn modelId="{E04F9DDB-BBA7-47CB-8728-53118CEE2131}" type="presParOf" srcId="{E141B89B-9425-424C-B6DF-DAC8F6ACC123}" destId="{28E5C419-4879-400E-9165-66BD3EB98341}" srcOrd="1" destOrd="0" presId="urn:microsoft.com/office/officeart/2005/8/layout/orgChart1"/>
    <dgm:cxn modelId="{57C7D40A-EF12-41A3-83AD-47979C9D361B}" type="presParOf" srcId="{E141B89B-9425-424C-B6DF-DAC8F6ACC123}" destId="{1EA81EAC-CC01-4378-8CF7-734380D1D703}" srcOrd="2" destOrd="0" presId="urn:microsoft.com/office/officeart/2005/8/layout/orgChart1"/>
    <dgm:cxn modelId="{AB0BCB8E-16DD-4253-96C4-904F330577F1}" type="presParOf" srcId="{839AA632-C8AF-4158-9C51-9C00ABEDA64A}" destId="{910C638E-F494-4E58-890E-48E0CED25C17}" srcOrd="2" destOrd="0" presId="urn:microsoft.com/office/officeart/2005/8/layout/orgChart1"/>
    <dgm:cxn modelId="{02375CBD-E381-44FC-92CC-1CFF869DF5D1}" type="presParOf" srcId="{839AA632-C8AF-4158-9C51-9C00ABEDA64A}" destId="{124D55CC-5977-4C13-92EF-B16B627475B8}" srcOrd="3" destOrd="0" presId="urn:microsoft.com/office/officeart/2005/8/layout/orgChart1"/>
    <dgm:cxn modelId="{05189557-521E-44A9-8601-BE37545C6F99}" type="presParOf" srcId="{124D55CC-5977-4C13-92EF-B16B627475B8}" destId="{1F9BCF27-8C3F-4AFD-89A1-4BA6B0A7EDC9}" srcOrd="0" destOrd="0" presId="urn:microsoft.com/office/officeart/2005/8/layout/orgChart1"/>
    <dgm:cxn modelId="{A870E83C-177E-4DF5-B597-C180C8A5F4B2}" type="presParOf" srcId="{1F9BCF27-8C3F-4AFD-89A1-4BA6B0A7EDC9}" destId="{2F7C7B52-7D40-4981-BE17-90DE9BD5DDDD}" srcOrd="0" destOrd="0" presId="urn:microsoft.com/office/officeart/2005/8/layout/orgChart1"/>
    <dgm:cxn modelId="{67AC73BA-1363-4957-A3C4-6CEE04B50C8E}" type="presParOf" srcId="{1F9BCF27-8C3F-4AFD-89A1-4BA6B0A7EDC9}" destId="{1A59C5AA-46D9-4A2F-B2E5-71DEE19E1E58}" srcOrd="1" destOrd="0" presId="urn:microsoft.com/office/officeart/2005/8/layout/orgChart1"/>
    <dgm:cxn modelId="{388BD510-621A-4B00-A0C1-3217131818FA}" type="presParOf" srcId="{124D55CC-5977-4C13-92EF-B16B627475B8}" destId="{6B7C5786-08A2-406B-9D9D-B4DF1D96E503}" srcOrd="1" destOrd="0" presId="urn:microsoft.com/office/officeart/2005/8/layout/orgChart1"/>
    <dgm:cxn modelId="{47E99B6E-E72C-4581-A5DC-5B2DA048D7B2}" type="presParOf" srcId="{124D55CC-5977-4C13-92EF-B16B627475B8}" destId="{3A9EB05B-F907-4B38-AF9E-E477DBE7B34A}" srcOrd="2" destOrd="0" presId="urn:microsoft.com/office/officeart/2005/8/layout/orgChart1"/>
    <dgm:cxn modelId="{AAE5DF5A-52BC-45C3-A4B5-DDABAE0981F6}" type="presParOf" srcId="{839AA632-C8AF-4158-9C51-9C00ABEDA64A}" destId="{1826D8EF-DAEF-4836-A697-0DEDAEC60BF3}" srcOrd="4" destOrd="0" presId="urn:microsoft.com/office/officeart/2005/8/layout/orgChart1"/>
    <dgm:cxn modelId="{6FADAFCA-D0B5-4B91-8955-D7031E4F30E2}" type="presParOf" srcId="{839AA632-C8AF-4158-9C51-9C00ABEDA64A}" destId="{FD12D2A2-2014-4EFE-B2D6-BEF5C59D882F}" srcOrd="5" destOrd="0" presId="urn:microsoft.com/office/officeart/2005/8/layout/orgChart1"/>
    <dgm:cxn modelId="{9010E733-81F8-40B6-8F3A-8AE2D63D9495}" type="presParOf" srcId="{FD12D2A2-2014-4EFE-B2D6-BEF5C59D882F}" destId="{CCD53216-BAAC-4902-AAA6-666F3B7A7808}" srcOrd="0" destOrd="0" presId="urn:microsoft.com/office/officeart/2005/8/layout/orgChart1"/>
    <dgm:cxn modelId="{F32D45E7-BA40-44F0-8A0F-EC60CEF88739}" type="presParOf" srcId="{CCD53216-BAAC-4902-AAA6-666F3B7A7808}" destId="{CB3D5C2C-ABCA-4734-80BC-97B6CC4FD28A}" srcOrd="0" destOrd="0" presId="urn:microsoft.com/office/officeart/2005/8/layout/orgChart1"/>
    <dgm:cxn modelId="{3672A3C5-58BE-489B-B76F-5A5C0199A004}" type="presParOf" srcId="{CCD53216-BAAC-4902-AAA6-666F3B7A7808}" destId="{E46C8184-C385-48EE-A9DF-28A76B1EA78A}" srcOrd="1" destOrd="0" presId="urn:microsoft.com/office/officeart/2005/8/layout/orgChart1"/>
    <dgm:cxn modelId="{D458EC93-9F46-45B7-AF9E-B8C16F1AE944}" type="presParOf" srcId="{FD12D2A2-2014-4EFE-B2D6-BEF5C59D882F}" destId="{64EABE08-E1DD-4E91-9406-176B32CCD9F1}" srcOrd="1" destOrd="0" presId="urn:microsoft.com/office/officeart/2005/8/layout/orgChart1"/>
    <dgm:cxn modelId="{0224B43F-AFA1-4B62-B0C3-1C475D2F24B7}" type="presParOf" srcId="{FD12D2A2-2014-4EFE-B2D6-BEF5C59D882F}" destId="{00A6A1B1-26D8-420C-8DC3-2F3A6A60C899}" srcOrd="2" destOrd="0" presId="urn:microsoft.com/office/officeart/2005/8/layout/orgChart1"/>
    <dgm:cxn modelId="{37F7562B-ECC5-4CDE-8C1C-EEFC03D48F43}" type="presParOf" srcId="{839AA632-C8AF-4158-9C51-9C00ABEDA64A}" destId="{A3110FEE-63AF-4E8E-B7AD-C980BF896B8C}" srcOrd="6" destOrd="0" presId="urn:microsoft.com/office/officeart/2005/8/layout/orgChart1"/>
    <dgm:cxn modelId="{EEBDEC10-FA6E-4B20-AC86-21D98641BD7A}" type="presParOf" srcId="{839AA632-C8AF-4158-9C51-9C00ABEDA64A}" destId="{35768A2D-BCF3-43ED-AD2D-9D7B4F0C4400}" srcOrd="7" destOrd="0" presId="urn:microsoft.com/office/officeart/2005/8/layout/orgChart1"/>
    <dgm:cxn modelId="{419367B0-6577-4898-82B6-00C526C22D9D}" type="presParOf" srcId="{35768A2D-BCF3-43ED-AD2D-9D7B4F0C4400}" destId="{DDF08C34-3F25-4549-867B-96E148F6AB35}" srcOrd="0" destOrd="0" presId="urn:microsoft.com/office/officeart/2005/8/layout/orgChart1"/>
    <dgm:cxn modelId="{C716408C-79A0-4D80-9AF3-1EA292337D08}" type="presParOf" srcId="{DDF08C34-3F25-4549-867B-96E148F6AB35}" destId="{5AA5C4A3-BA96-483E-8FF6-B7E4BDB27F05}" srcOrd="0" destOrd="0" presId="urn:microsoft.com/office/officeart/2005/8/layout/orgChart1"/>
    <dgm:cxn modelId="{04569486-CF5E-4EF6-B836-B0E4E1D0B736}" type="presParOf" srcId="{DDF08C34-3F25-4549-867B-96E148F6AB35}" destId="{E389AEA0-DE02-4FD0-AA9F-E2128CE85A30}" srcOrd="1" destOrd="0" presId="urn:microsoft.com/office/officeart/2005/8/layout/orgChart1"/>
    <dgm:cxn modelId="{FF94728F-55C8-46E7-88FB-D5016A45061E}" type="presParOf" srcId="{35768A2D-BCF3-43ED-AD2D-9D7B4F0C4400}" destId="{748B5185-9B96-441F-96C9-7055A0B8C8B2}" srcOrd="1" destOrd="0" presId="urn:microsoft.com/office/officeart/2005/8/layout/orgChart1"/>
    <dgm:cxn modelId="{99A028A4-A18F-4D87-8599-62ACAEBF24F4}" type="presParOf" srcId="{35768A2D-BCF3-43ED-AD2D-9D7B4F0C4400}" destId="{696EB46B-D740-4865-A2A6-9DC2C98CDD75}" srcOrd="2" destOrd="0" presId="urn:microsoft.com/office/officeart/2005/8/layout/orgChart1"/>
    <dgm:cxn modelId="{D9DAE7D8-6D75-4FEB-8127-F004F5F1086F}" type="presParOf" srcId="{3146396A-7E87-4221-97E6-FE6A117C00DC}" destId="{C64AEFBF-D338-4342-9559-97AB75ED1FCE}" srcOrd="2" destOrd="0" presId="urn:microsoft.com/office/officeart/2005/8/layout/orgChart1"/>
    <dgm:cxn modelId="{A540E388-5B91-4ABD-80FC-DC0C13AA7E7A}" type="presParOf" srcId="{7C81A67C-AE2F-4919-A03E-E8E14EF3D225}" destId="{9C5662A3-0C35-422F-8E99-2E5F1B0CC5DA}" srcOrd="8" destOrd="0" presId="urn:microsoft.com/office/officeart/2005/8/layout/orgChart1"/>
    <dgm:cxn modelId="{FE1D6289-2F2F-41E4-9171-19ABA58DA9DD}" type="presParOf" srcId="{7C81A67C-AE2F-4919-A03E-E8E14EF3D225}" destId="{00774A90-6039-434B-97E5-9CCDF22C9B47}" srcOrd="9" destOrd="0" presId="urn:microsoft.com/office/officeart/2005/8/layout/orgChart1"/>
    <dgm:cxn modelId="{530AE468-8E09-4D80-B3F4-1528B3BD7393}" type="presParOf" srcId="{00774A90-6039-434B-97E5-9CCDF22C9B47}" destId="{439EB5B7-AFDB-40AC-9A0A-B4D174EEB200}" srcOrd="0" destOrd="0" presId="urn:microsoft.com/office/officeart/2005/8/layout/orgChart1"/>
    <dgm:cxn modelId="{6EEA5D0E-9D66-4B64-B249-DD19105E6648}" type="presParOf" srcId="{439EB5B7-AFDB-40AC-9A0A-B4D174EEB200}" destId="{3B13E9AA-4C0E-48A7-AE36-264E19D204D9}" srcOrd="0" destOrd="0" presId="urn:microsoft.com/office/officeart/2005/8/layout/orgChart1"/>
    <dgm:cxn modelId="{32E39032-ECEB-4674-8551-8E8F0BF60ADF}" type="presParOf" srcId="{439EB5B7-AFDB-40AC-9A0A-B4D174EEB200}" destId="{853F3402-BFC5-4D28-8E09-B428499C1D38}" srcOrd="1" destOrd="0" presId="urn:microsoft.com/office/officeart/2005/8/layout/orgChart1"/>
    <dgm:cxn modelId="{C1D07415-6E86-453F-A5CF-2B0056BC5E2B}" type="presParOf" srcId="{00774A90-6039-434B-97E5-9CCDF22C9B47}" destId="{565FE008-0ADB-4789-B721-CCCA4C106A48}" srcOrd="1" destOrd="0" presId="urn:microsoft.com/office/officeart/2005/8/layout/orgChart1"/>
    <dgm:cxn modelId="{A5F23E11-A9FC-4ABC-8583-38C7367B76AF}" type="presParOf" srcId="{565FE008-0ADB-4789-B721-CCCA4C106A48}" destId="{744A2D16-2CAB-4898-9B9D-BC7E0513E53A}" srcOrd="0" destOrd="0" presId="urn:microsoft.com/office/officeart/2005/8/layout/orgChart1"/>
    <dgm:cxn modelId="{DE13F0A9-0AD3-441A-BA72-534521DCAEF6}" type="presParOf" srcId="{565FE008-0ADB-4789-B721-CCCA4C106A48}" destId="{66912DCF-2637-4D18-BEB0-E64EEC9B99A2}" srcOrd="1" destOrd="0" presId="urn:microsoft.com/office/officeart/2005/8/layout/orgChart1"/>
    <dgm:cxn modelId="{0EC6D9B6-8FC6-46DA-A036-44BF0507E288}" type="presParOf" srcId="{66912DCF-2637-4D18-BEB0-E64EEC9B99A2}" destId="{0AF299A5-563B-456B-AF1B-F21D1EFF9C6A}" srcOrd="0" destOrd="0" presId="urn:microsoft.com/office/officeart/2005/8/layout/orgChart1"/>
    <dgm:cxn modelId="{5F49A98A-7690-428D-B05C-764F9CCDFBA1}" type="presParOf" srcId="{0AF299A5-563B-456B-AF1B-F21D1EFF9C6A}" destId="{47FD5966-62DD-4591-B1E6-EA35FFF6AF83}" srcOrd="0" destOrd="0" presId="urn:microsoft.com/office/officeart/2005/8/layout/orgChart1"/>
    <dgm:cxn modelId="{2A34B8DE-9323-4FA6-ACB7-86CD4470AC4E}" type="presParOf" srcId="{0AF299A5-563B-456B-AF1B-F21D1EFF9C6A}" destId="{9906147D-576E-4027-A18D-25E7C3D13AF4}" srcOrd="1" destOrd="0" presId="urn:microsoft.com/office/officeart/2005/8/layout/orgChart1"/>
    <dgm:cxn modelId="{8BA14642-7C9F-44DA-A20E-29C854D4B7D9}" type="presParOf" srcId="{66912DCF-2637-4D18-BEB0-E64EEC9B99A2}" destId="{8586C533-13B0-4242-8590-1F10C0D1CF61}" srcOrd="1" destOrd="0" presId="urn:microsoft.com/office/officeart/2005/8/layout/orgChart1"/>
    <dgm:cxn modelId="{F4FE092F-9AFC-4BCF-99B6-138DFF49B328}" type="presParOf" srcId="{66912DCF-2637-4D18-BEB0-E64EEC9B99A2}" destId="{81DDA10B-88D4-44BA-BEE4-72459C2D882A}" srcOrd="2" destOrd="0" presId="urn:microsoft.com/office/officeart/2005/8/layout/orgChart1"/>
    <dgm:cxn modelId="{ECF28BD2-38F8-4C1C-97F2-3B2F44DA4D11}" type="presParOf" srcId="{565FE008-0ADB-4789-B721-CCCA4C106A48}" destId="{5D6C89EA-FFF3-40D6-B654-E65AA0C9D415}" srcOrd="2" destOrd="0" presId="urn:microsoft.com/office/officeart/2005/8/layout/orgChart1"/>
    <dgm:cxn modelId="{9BBEE6C6-E14F-4D37-AD85-EDBED4C955E3}" type="presParOf" srcId="{565FE008-0ADB-4789-B721-CCCA4C106A48}" destId="{65EBAC54-7009-4D9B-AF1B-3C715C06C8DB}" srcOrd="3" destOrd="0" presId="urn:microsoft.com/office/officeart/2005/8/layout/orgChart1"/>
    <dgm:cxn modelId="{355EA499-9E8A-4A81-BAA5-E07F7C56A2D4}" type="presParOf" srcId="{65EBAC54-7009-4D9B-AF1B-3C715C06C8DB}" destId="{ACB5CD98-8C57-4880-B4D3-983E5EB327FD}" srcOrd="0" destOrd="0" presId="urn:microsoft.com/office/officeart/2005/8/layout/orgChart1"/>
    <dgm:cxn modelId="{A825DEC7-86C1-49A1-80D3-4AC524EC4856}" type="presParOf" srcId="{ACB5CD98-8C57-4880-B4D3-983E5EB327FD}" destId="{48A718BA-DEA4-476F-911E-01095CCCFE47}" srcOrd="0" destOrd="0" presId="urn:microsoft.com/office/officeart/2005/8/layout/orgChart1"/>
    <dgm:cxn modelId="{FE2A5321-8D6D-4A76-A7E5-D8BF54E7552E}" type="presParOf" srcId="{ACB5CD98-8C57-4880-B4D3-983E5EB327FD}" destId="{CD173C42-EE5E-4850-90AC-53BE40C9F824}" srcOrd="1" destOrd="0" presId="urn:microsoft.com/office/officeart/2005/8/layout/orgChart1"/>
    <dgm:cxn modelId="{A42FD08B-2BD3-4EBD-BA7C-BCDCAA333C03}" type="presParOf" srcId="{65EBAC54-7009-4D9B-AF1B-3C715C06C8DB}" destId="{3EFF551F-FF73-4CFA-AF48-0A9530E1AC8C}" srcOrd="1" destOrd="0" presId="urn:microsoft.com/office/officeart/2005/8/layout/orgChart1"/>
    <dgm:cxn modelId="{3EE65CD8-A0AF-4D14-9518-DC92C8ED4905}" type="presParOf" srcId="{65EBAC54-7009-4D9B-AF1B-3C715C06C8DB}" destId="{28C96DBE-EAC0-41E5-93A2-BB726C665069}" srcOrd="2" destOrd="0" presId="urn:microsoft.com/office/officeart/2005/8/layout/orgChart1"/>
    <dgm:cxn modelId="{13AA455E-56F7-4C39-9A8E-F2643FC795FB}" type="presParOf" srcId="{00774A90-6039-434B-97E5-9CCDF22C9B47}" destId="{B85AB43E-7761-41E5-8B7B-B708F53943A9}" srcOrd="2" destOrd="0" presId="urn:microsoft.com/office/officeart/2005/8/layout/orgChart1"/>
    <dgm:cxn modelId="{290D1D03-EE5B-4E7E-BA3E-01713C836FCB}" type="presParOf" srcId="{A398719D-DA73-417E-9AFC-5E9DB5AD9A4D}" destId="{E1F8C05A-72F9-49F5-9A78-137121896147}"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E2027B-876C-48B6-A21D-59CE2082FB81}" type="doc">
      <dgm:prSet loTypeId="urn:microsoft.com/office/officeart/2005/8/layout/cycle4" loCatId="matrix" qsTypeId="urn:microsoft.com/office/officeart/2005/8/quickstyle/simple1" qsCatId="simple" csTypeId="urn:microsoft.com/office/officeart/2005/8/colors/colorful3" csCatId="colorful" phldr="1"/>
      <dgm:spPr/>
      <dgm:t>
        <a:bodyPr/>
        <a:lstStyle/>
        <a:p>
          <a:endParaRPr lang="es-EC"/>
        </a:p>
      </dgm:t>
    </dgm:pt>
    <dgm:pt modelId="{EBA8BC16-D412-4553-90E1-3DBC642965E6}">
      <dgm:prSet phldrT="[Texto]" custT="1"/>
      <dgm:spPr/>
      <dgm:t>
        <a:bodyPr/>
        <a:lstStyle/>
        <a:p>
          <a:pPr algn="l"/>
          <a:r>
            <a:rPr lang="es-EC" sz="1400" dirty="0"/>
            <a:t>Visitantes</a:t>
          </a:r>
        </a:p>
      </dgm:t>
    </dgm:pt>
    <dgm:pt modelId="{7D66EBAF-7341-43CC-BDA7-A5984ED437BA}" type="parTrans" cxnId="{3A70793B-063E-4CC7-814C-846E9E960B40}">
      <dgm:prSet/>
      <dgm:spPr/>
      <dgm:t>
        <a:bodyPr/>
        <a:lstStyle/>
        <a:p>
          <a:pPr algn="l"/>
          <a:endParaRPr lang="es-EC"/>
        </a:p>
      </dgm:t>
    </dgm:pt>
    <dgm:pt modelId="{B4CBF43B-FE54-483C-8935-C3C54BD0D128}" type="sibTrans" cxnId="{3A70793B-063E-4CC7-814C-846E9E960B40}">
      <dgm:prSet/>
      <dgm:spPr/>
      <dgm:t>
        <a:bodyPr/>
        <a:lstStyle/>
        <a:p>
          <a:pPr algn="l"/>
          <a:endParaRPr lang="es-EC"/>
        </a:p>
      </dgm:t>
    </dgm:pt>
    <dgm:pt modelId="{826026A8-514D-4051-B1B7-E30EF632CA79}">
      <dgm:prSet phldrT="[Texto]" custT="1"/>
      <dgm:spPr/>
      <dgm:t>
        <a:bodyPr/>
        <a:lstStyle/>
        <a:p>
          <a:pPr algn="l"/>
          <a:r>
            <a:rPr lang="es-EC" sz="1200">
              <a:latin typeface="Times New Roman" panose="02020603050405020304" pitchFamily="18" charset="0"/>
              <a:cs typeface="Times New Roman" panose="02020603050405020304" pitchFamily="18" charset="0"/>
            </a:rPr>
            <a:t>Presentar antecedentes del lugar turistico.</a:t>
          </a:r>
        </a:p>
      </dgm:t>
    </dgm:pt>
    <dgm:pt modelId="{9B4ABF2A-7A12-4215-8AE2-E6D50E0066C2}" type="parTrans" cxnId="{B45F3344-BE90-46DE-85EF-8FDFC12DC3A4}">
      <dgm:prSet/>
      <dgm:spPr/>
      <dgm:t>
        <a:bodyPr/>
        <a:lstStyle/>
        <a:p>
          <a:pPr algn="l"/>
          <a:endParaRPr lang="es-EC"/>
        </a:p>
      </dgm:t>
    </dgm:pt>
    <dgm:pt modelId="{16FCB8BB-93CC-49CB-825B-A5A768C50954}" type="sibTrans" cxnId="{B45F3344-BE90-46DE-85EF-8FDFC12DC3A4}">
      <dgm:prSet/>
      <dgm:spPr/>
      <dgm:t>
        <a:bodyPr/>
        <a:lstStyle/>
        <a:p>
          <a:pPr algn="l"/>
          <a:endParaRPr lang="es-EC"/>
        </a:p>
      </dgm:t>
    </dgm:pt>
    <dgm:pt modelId="{3079A820-0640-4D44-B4DA-D5ACAB23883C}">
      <dgm:prSet phldrT="[Texto]" custT="1"/>
      <dgm:spPr/>
      <dgm:t>
        <a:bodyPr/>
        <a:lstStyle/>
        <a:p>
          <a:pPr algn="l"/>
          <a:r>
            <a:rPr lang="es-EC" sz="1400"/>
            <a:t>Comunidades anfitrionas</a:t>
          </a:r>
        </a:p>
      </dgm:t>
    </dgm:pt>
    <dgm:pt modelId="{C31DF285-47BB-42F5-A58B-7899E21815BB}" type="parTrans" cxnId="{127179A5-B7F4-49F0-9828-62690BBB8A68}">
      <dgm:prSet/>
      <dgm:spPr/>
      <dgm:t>
        <a:bodyPr/>
        <a:lstStyle/>
        <a:p>
          <a:pPr algn="l"/>
          <a:endParaRPr lang="es-EC"/>
        </a:p>
      </dgm:t>
    </dgm:pt>
    <dgm:pt modelId="{A1D7B1A5-7688-4793-AD20-780BEB5E042B}" type="sibTrans" cxnId="{127179A5-B7F4-49F0-9828-62690BBB8A68}">
      <dgm:prSet/>
      <dgm:spPr/>
      <dgm:t>
        <a:bodyPr/>
        <a:lstStyle/>
        <a:p>
          <a:pPr algn="l"/>
          <a:endParaRPr lang="es-EC"/>
        </a:p>
      </dgm:t>
    </dgm:pt>
    <dgm:pt modelId="{64845257-C554-4B7C-8106-715065045669}">
      <dgm:prSet phldrT="[Texto]" custT="1"/>
      <dgm:spPr/>
      <dgm:t>
        <a:bodyPr/>
        <a:lstStyle/>
        <a:p>
          <a:pPr algn="l"/>
          <a:r>
            <a:rPr lang="es-EC" sz="1100">
              <a:latin typeface="Times New Roman" panose="02020603050405020304" pitchFamily="18" charset="0"/>
              <a:cs typeface="Times New Roman" panose="02020603050405020304" pitchFamily="18" charset="0"/>
            </a:rPr>
            <a:t>Realizar actividades con los anfitriones y los turistas.</a:t>
          </a:r>
        </a:p>
      </dgm:t>
    </dgm:pt>
    <dgm:pt modelId="{24837A1A-4EA6-488F-8AB2-ACEBDDE4B1DA}" type="parTrans" cxnId="{FB453A02-5C2F-4A72-AA26-F2D31E18FF83}">
      <dgm:prSet/>
      <dgm:spPr/>
      <dgm:t>
        <a:bodyPr/>
        <a:lstStyle/>
        <a:p>
          <a:pPr algn="l"/>
          <a:endParaRPr lang="es-EC"/>
        </a:p>
      </dgm:t>
    </dgm:pt>
    <dgm:pt modelId="{CF851E00-EEBC-41CE-9499-642C0C2CF8F2}" type="sibTrans" cxnId="{FB453A02-5C2F-4A72-AA26-F2D31E18FF83}">
      <dgm:prSet/>
      <dgm:spPr/>
      <dgm:t>
        <a:bodyPr/>
        <a:lstStyle/>
        <a:p>
          <a:pPr algn="l"/>
          <a:endParaRPr lang="es-EC"/>
        </a:p>
      </dgm:t>
    </dgm:pt>
    <dgm:pt modelId="{331C2FE0-0C73-402A-85A1-99BB53C1958E}">
      <dgm:prSet phldrT="[Texto]" custT="1"/>
      <dgm:spPr/>
      <dgm:t>
        <a:bodyPr/>
        <a:lstStyle/>
        <a:p>
          <a:pPr algn="l"/>
          <a:r>
            <a:rPr lang="es-EC" sz="1400"/>
            <a:t>Gobierno</a:t>
          </a:r>
        </a:p>
      </dgm:t>
    </dgm:pt>
    <dgm:pt modelId="{639E60D9-6465-4EDC-8D61-43FD689BCCBF}" type="parTrans" cxnId="{4E663C5C-4079-4B4F-B197-5415103AD8FF}">
      <dgm:prSet/>
      <dgm:spPr/>
      <dgm:t>
        <a:bodyPr/>
        <a:lstStyle/>
        <a:p>
          <a:pPr algn="l"/>
          <a:endParaRPr lang="es-EC"/>
        </a:p>
      </dgm:t>
    </dgm:pt>
    <dgm:pt modelId="{141C54A6-E982-489C-A858-78E5A62A15D9}" type="sibTrans" cxnId="{4E663C5C-4079-4B4F-B197-5415103AD8FF}">
      <dgm:prSet/>
      <dgm:spPr/>
      <dgm:t>
        <a:bodyPr/>
        <a:lstStyle/>
        <a:p>
          <a:pPr algn="l"/>
          <a:endParaRPr lang="es-EC"/>
        </a:p>
      </dgm:t>
    </dgm:pt>
    <dgm:pt modelId="{1EE1D792-92E4-4ED1-B3BF-B3D147C7CD58}">
      <dgm:prSet phldrT="[Texto]" custT="1"/>
      <dgm:spPr/>
      <dgm:t>
        <a:bodyPr/>
        <a:lstStyle/>
        <a:p>
          <a:pPr algn="l"/>
          <a:r>
            <a:rPr lang="es-EC" sz="1100">
              <a:latin typeface="Times New Roman" panose="02020603050405020304" pitchFamily="18" charset="0"/>
              <a:cs typeface="Times New Roman" panose="02020603050405020304" pitchFamily="18" charset="0"/>
            </a:rPr>
            <a:t>Establecer politicas que ayuden al "Turismo Consciente".</a:t>
          </a:r>
        </a:p>
      </dgm:t>
    </dgm:pt>
    <dgm:pt modelId="{55BC7149-B3CD-4B97-9722-02B585B03855}" type="parTrans" cxnId="{FC03AA7A-C1F6-4DF6-A86C-4CB0A48C9944}">
      <dgm:prSet/>
      <dgm:spPr/>
      <dgm:t>
        <a:bodyPr/>
        <a:lstStyle/>
        <a:p>
          <a:pPr algn="l"/>
          <a:endParaRPr lang="es-EC"/>
        </a:p>
      </dgm:t>
    </dgm:pt>
    <dgm:pt modelId="{FEB1DF26-E835-4491-8A30-CDD649081BD8}" type="sibTrans" cxnId="{FC03AA7A-C1F6-4DF6-A86C-4CB0A48C9944}">
      <dgm:prSet/>
      <dgm:spPr/>
      <dgm:t>
        <a:bodyPr/>
        <a:lstStyle/>
        <a:p>
          <a:pPr algn="l"/>
          <a:endParaRPr lang="es-EC"/>
        </a:p>
      </dgm:t>
    </dgm:pt>
    <dgm:pt modelId="{643DF950-2590-44C2-9810-42B986AED1D0}">
      <dgm:prSet phldrT="[Texto]" custT="1"/>
      <dgm:spPr/>
      <dgm:t>
        <a:bodyPr/>
        <a:lstStyle/>
        <a:p>
          <a:pPr algn="l"/>
          <a:r>
            <a:rPr lang="es-EC" sz="1400"/>
            <a:t>Empresas</a:t>
          </a:r>
        </a:p>
      </dgm:t>
    </dgm:pt>
    <dgm:pt modelId="{6F571278-BF2D-4E6E-84CF-B2780E5088F4}" type="parTrans" cxnId="{78EEDB98-C24C-4ECE-8257-580EA56B2964}">
      <dgm:prSet/>
      <dgm:spPr/>
      <dgm:t>
        <a:bodyPr/>
        <a:lstStyle/>
        <a:p>
          <a:pPr algn="l"/>
          <a:endParaRPr lang="es-EC"/>
        </a:p>
      </dgm:t>
    </dgm:pt>
    <dgm:pt modelId="{05D19A82-8BD4-4279-8ACE-90148BCB5EED}" type="sibTrans" cxnId="{78EEDB98-C24C-4ECE-8257-580EA56B2964}">
      <dgm:prSet/>
      <dgm:spPr/>
      <dgm:t>
        <a:bodyPr/>
        <a:lstStyle/>
        <a:p>
          <a:pPr algn="l"/>
          <a:endParaRPr lang="es-EC"/>
        </a:p>
      </dgm:t>
    </dgm:pt>
    <dgm:pt modelId="{17BC15F5-01D8-47A5-9300-44933027CD0E}">
      <dgm:prSet phldrT="[Texto]" custT="1"/>
      <dgm:spPr/>
      <dgm:t>
        <a:bodyPr/>
        <a:lstStyle/>
        <a:p>
          <a:pPr algn="l"/>
          <a:r>
            <a:rPr lang="es-EC" sz="1200">
              <a:latin typeface="Times New Roman" panose="02020603050405020304" pitchFamily="18" charset="0"/>
              <a:cs typeface="Times New Roman" panose="02020603050405020304" pitchFamily="18" charset="0"/>
            </a:rPr>
            <a:t>Presentaciones digitales del uso de los recursos.</a:t>
          </a:r>
        </a:p>
      </dgm:t>
    </dgm:pt>
    <dgm:pt modelId="{73C65499-AE55-4799-AED1-05C3F3857475}" type="parTrans" cxnId="{6963338A-83CD-404E-944B-01117A264E23}">
      <dgm:prSet/>
      <dgm:spPr/>
      <dgm:t>
        <a:bodyPr/>
        <a:lstStyle/>
        <a:p>
          <a:pPr algn="l"/>
          <a:endParaRPr lang="es-EC"/>
        </a:p>
      </dgm:t>
    </dgm:pt>
    <dgm:pt modelId="{435C1C31-A04B-4FE8-9C44-FE7A1A641F8E}" type="sibTrans" cxnId="{6963338A-83CD-404E-944B-01117A264E23}">
      <dgm:prSet/>
      <dgm:spPr/>
      <dgm:t>
        <a:bodyPr/>
        <a:lstStyle/>
        <a:p>
          <a:pPr algn="l"/>
          <a:endParaRPr lang="es-EC"/>
        </a:p>
      </dgm:t>
    </dgm:pt>
    <dgm:pt modelId="{ABD2540F-09FB-4D67-AC20-DF6CEE99CA16}">
      <dgm:prSet phldrT="[Texto]" custT="1"/>
      <dgm:spPr/>
      <dgm:t>
        <a:bodyPr/>
        <a:lstStyle/>
        <a:p>
          <a:pPr algn="l"/>
          <a:r>
            <a:rPr lang="es-EC" sz="1200">
              <a:latin typeface="Times New Roman" panose="02020603050405020304" pitchFamily="18" charset="0"/>
              <a:cs typeface="Times New Roman" panose="02020603050405020304" pitchFamily="18" charset="0"/>
            </a:rPr>
            <a:t>Informar a los turistas sobre la importancia de visitar el lugar turistico.</a:t>
          </a:r>
        </a:p>
      </dgm:t>
    </dgm:pt>
    <dgm:pt modelId="{2FF3E8E5-B72D-4B65-ACD0-F366F91A4A8A}" type="parTrans" cxnId="{9DE67BB4-087D-49DD-9913-0D058618294C}">
      <dgm:prSet/>
      <dgm:spPr/>
      <dgm:t>
        <a:bodyPr/>
        <a:lstStyle/>
        <a:p>
          <a:pPr algn="l"/>
          <a:endParaRPr lang="es-EC"/>
        </a:p>
      </dgm:t>
    </dgm:pt>
    <dgm:pt modelId="{D4CC6B2F-D929-4A9F-A075-86C83B1E8732}" type="sibTrans" cxnId="{9DE67BB4-087D-49DD-9913-0D058618294C}">
      <dgm:prSet/>
      <dgm:spPr/>
      <dgm:t>
        <a:bodyPr/>
        <a:lstStyle/>
        <a:p>
          <a:pPr algn="l"/>
          <a:endParaRPr lang="es-EC"/>
        </a:p>
      </dgm:t>
    </dgm:pt>
    <dgm:pt modelId="{B853F0BD-0177-4F44-8794-595C991AC2DF}">
      <dgm:prSet phldrT="[Texto]" custT="1"/>
      <dgm:spPr/>
      <dgm:t>
        <a:bodyPr/>
        <a:lstStyle/>
        <a:p>
          <a:pPr algn="l"/>
          <a:r>
            <a:rPr lang="es-EC" sz="1200">
              <a:latin typeface="Times New Roman" panose="02020603050405020304" pitchFamily="18" charset="0"/>
              <a:cs typeface="Times New Roman" panose="02020603050405020304" pitchFamily="18" charset="0"/>
            </a:rPr>
            <a:t>Dar a conocer los beneficios que generan.</a:t>
          </a:r>
        </a:p>
      </dgm:t>
    </dgm:pt>
    <dgm:pt modelId="{96C2C248-BED4-4A71-B431-239E9157EC51}" type="parTrans" cxnId="{952F40DA-EACE-4AA6-9993-275C4B18FE7F}">
      <dgm:prSet/>
      <dgm:spPr/>
      <dgm:t>
        <a:bodyPr/>
        <a:lstStyle/>
        <a:p>
          <a:pPr algn="l"/>
          <a:endParaRPr lang="es-EC"/>
        </a:p>
      </dgm:t>
    </dgm:pt>
    <dgm:pt modelId="{64DC1A4A-9E45-4C4B-B474-1470311B900E}" type="sibTrans" cxnId="{952F40DA-EACE-4AA6-9993-275C4B18FE7F}">
      <dgm:prSet/>
      <dgm:spPr/>
      <dgm:t>
        <a:bodyPr/>
        <a:lstStyle/>
        <a:p>
          <a:pPr algn="l"/>
          <a:endParaRPr lang="es-EC"/>
        </a:p>
      </dgm:t>
    </dgm:pt>
    <dgm:pt modelId="{341649E8-A717-4B77-A375-C64E43097081}">
      <dgm:prSet phldrT="[Texto]" custT="1"/>
      <dgm:spPr/>
      <dgm:t>
        <a:bodyPr/>
        <a:lstStyle/>
        <a:p>
          <a:pPr algn="l"/>
          <a:r>
            <a:rPr lang="es-EC" sz="1200">
              <a:latin typeface="Times New Roman" panose="02020603050405020304" pitchFamily="18" charset="0"/>
              <a:cs typeface="Times New Roman" panose="02020603050405020304" pitchFamily="18" charset="0"/>
            </a:rPr>
            <a:t>Hacer participes a los turistas de la cultura y actvidades cotidianas.</a:t>
          </a:r>
        </a:p>
      </dgm:t>
    </dgm:pt>
    <dgm:pt modelId="{99A64915-CADB-486E-99E8-26C528F7787A}" type="parTrans" cxnId="{7623D2CF-FC73-4BC8-92DA-38D40D4F1632}">
      <dgm:prSet/>
      <dgm:spPr/>
      <dgm:t>
        <a:bodyPr/>
        <a:lstStyle/>
        <a:p>
          <a:pPr algn="l"/>
          <a:endParaRPr lang="es-EC"/>
        </a:p>
      </dgm:t>
    </dgm:pt>
    <dgm:pt modelId="{1B730C74-8EDF-4940-BBEA-3F95BBD5D065}" type="sibTrans" cxnId="{7623D2CF-FC73-4BC8-92DA-38D40D4F1632}">
      <dgm:prSet/>
      <dgm:spPr/>
      <dgm:t>
        <a:bodyPr/>
        <a:lstStyle/>
        <a:p>
          <a:pPr algn="l"/>
          <a:endParaRPr lang="es-EC"/>
        </a:p>
      </dgm:t>
    </dgm:pt>
    <dgm:pt modelId="{88623115-29DF-4A26-A33F-87CCF28E0C40}">
      <dgm:prSet phldrT="[Texto]" custT="1"/>
      <dgm:spPr/>
      <dgm:t>
        <a:bodyPr/>
        <a:lstStyle/>
        <a:p>
          <a:pPr algn="l"/>
          <a:r>
            <a:rPr lang="es-EC" sz="1100">
              <a:latin typeface="Times New Roman" panose="02020603050405020304" pitchFamily="18" charset="0"/>
              <a:cs typeface="Times New Roman" panose="02020603050405020304" pitchFamily="18" charset="0"/>
            </a:rPr>
            <a:t>Charlas de informacion de los antecedentes culturales y las tradiciones a los turistas.</a:t>
          </a:r>
        </a:p>
      </dgm:t>
    </dgm:pt>
    <dgm:pt modelId="{A8639406-EFF3-4E04-BB50-DF29B1E986CD}" type="parTrans" cxnId="{CEDABE69-EBA4-42F9-8337-8423345C8D36}">
      <dgm:prSet/>
      <dgm:spPr/>
      <dgm:t>
        <a:bodyPr/>
        <a:lstStyle/>
        <a:p>
          <a:pPr algn="l"/>
          <a:endParaRPr lang="es-EC"/>
        </a:p>
      </dgm:t>
    </dgm:pt>
    <dgm:pt modelId="{8213221B-231D-425D-8EB6-F37A1A863753}" type="sibTrans" cxnId="{CEDABE69-EBA4-42F9-8337-8423345C8D36}">
      <dgm:prSet/>
      <dgm:spPr/>
      <dgm:t>
        <a:bodyPr/>
        <a:lstStyle/>
        <a:p>
          <a:pPr algn="l"/>
          <a:endParaRPr lang="es-EC"/>
        </a:p>
      </dgm:t>
    </dgm:pt>
    <dgm:pt modelId="{898E0ED5-5C8C-40F6-AD8C-6FFE1C929F22}">
      <dgm:prSet phldrT="[Texto]" custT="1"/>
      <dgm:spPr/>
      <dgm:t>
        <a:bodyPr/>
        <a:lstStyle/>
        <a:p>
          <a:pPr algn="l"/>
          <a:r>
            <a:rPr lang="es-EC" sz="1100">
              <a:latin typeface="Times New Roman" panose="02020603050405020304" pitchFamily="18" charset="0"/>
              <a:cs typeface="Times New Roman" panose="02020603050405020304" pitchFamily="18" charset="0"/>
            </a:rPr>
            <a:t>Determinar unidades de control de"Turismo Consciente".</a:t>
          </a:r>
        </a:p>
      </dgm:t>
    </dgm:pt>
    <dgm:pt modelId="{AC20F9BE-BDA7-476D-936B-A98564344E6D}" type="parTrans" cxnId="{C7045300-4EDC-49AF-9DB2-8437F8A5109E}">
      <dgm:prSet/>
      <dgm:spPr/>
      <dgm:t>
        <a:bodyPr/>
        <a:lstStyle/>
        <a:p>
          <a:pPr algn="l"/>
          <a:endParaRPr lang="es-EC"/>
        </a:p>
      </dgm:t>
    </dgm:pt>
    <dgm:pt modelId="{CE9F8DE1-D88D-4619-978C-79C4C22B0F8A}" type="sibTrans" cxnId="{C7045300-4EDC-49AF-9DB2-8437F8A5109E}">
      <dgm:prSet/>
      <dgm:spPr/>
      <dgm:t>
        <a:bodyPr/>
        <a:lstStyle/>
        <a:p>
          <a:pPr algn="l"/>
          <a:endParaRPr lang="es-EC"/>
        </a:p>
      </dgm:t>
    </dgm:pt>
    <dgm:pt modelId="{5B8BCC2A-3DA9-4ACB-AD55-B779EC7E7D10}">
      <dgm:prSet phldrT="[Texto]" custT="1"/>
      <dgm:spPr/>
      <dgm:t>
        <a:bodyPr/>
        <a:lstStyle/>
        <a:p>
          <a:pPr algn="l"/>
          <a:r>
            <a:rPr lang="es-EC" sz="1100">
              <a:latin typeface="Times New Roman" panose="02020603050405020304" pitchFamily="18" charset="0"/>
              <a:cs typeface="Times New Roman" panose="02020603050405020304" pitchFamily="18" charset="0"/>
            </a:rPr>
            <a:t>Unificar en los lugares turisticos la filosofia del "Turismo Consciente".</a:t>
          </a:r>
        </a:p>
      </dgm:t>
    </dgm:pt>
    <dgm:pt modelId="{97E52091-7176-49CE-933B-87F0E5802A65}" type="parTrans" cxnId="{7F669987-75DC-4548-BBE5-059CD6502915}">
      <dgm:prSet/>
      <dgm:spPr/>
      <dgm:t>
        <a:bodyPr/>
        <a:lstStyle/>
        <a:p>
          <a:pPr algn="l"/>
          <a:endParaRPr lang="es-EC"/>
        </a:p>
      </dgm:t>
    </dgm:pt>
    <dgm:pt modelId="{AAF7AA4E-93AE-4B7A-8446-0F611D75CF2D}" type="sibTrans" cxnId="{7F669987-75DC-4548-BBE5-059CD6502915}">
      <dgm:prSet/>
      <dgm:spPr/>
      <dgm:t>
        <a:bodyPr/>
        <a:lstStyle/>
        <a:p>
          <a:pPr algn="l"/>
          <a:endParaRPr lang="es-EC"/>
        </a:p>
      </dgm:t>
    </dgm:pt>
    <dgm:pt modelId="{5CF44B3D-4875-4A2D-9E31-8D6B8910D862}">
      <dgm:prSet phldrT="[Texto]" custT="1"/>
      <dgm:spPr/>
      <dgm:t>
        <a:bodyPr/>
        <a:lstStyle/>
        <a:p>
          <a:pPr algn="l"/>
          <a:r>
            <a:rPr lang="es-EC" sz="1100">
              <a:latin typeface="Times New Roman" panose="02020603050405020304" pitchFamily="18" charset="0"/>
              <a:cs typeface="Times New Roman" panose="02020603050405020304" pitchFamily="18" charset="0"/>
            </a:rPr>
            <a:t>Realizar capacitaciones sobre el lugar turistico a los anfitriones.</a:t>
          </a:r>
        </a:p>
      </dgm:t>
    </dgm:pt>
    <dgm:pt modelId="{8C716D58-3690-451C-9AA1-5BC925028E23}" type="parTrans" cxnId="{3D956273-5185-4D62-99AE-CE3B80BA785A}">
      <dgm:prSet/>
      <dgm:spPr/>
      <dgm:t>
        <a:bodyPr/>
        <a:lstStyle/>
        <a:p>
          <a:pPr algn="l"/>
          <a:endParaRPr lang="es-EC"/>
        </a:p>
      </dgm:t>
    </dgm:pt>
    <dgm:pt modelId="{62AC03AC-2596-4998-A4F9-CDCBFE89EB0E}" type="sibTrans" cxnId="{3D956273-5185-4D62-99AE-CE3B80BA785A}">
      <dgm:prSet/>
      <dgm:spPr/>
      <dgm:t>
        <a:bodyPr/>
        <a:lstStyle/>
        <a:p>
          <a:pPr algn="l"/>
          <a:endParaRPr lang="es-EC"/>
        </a:p>
      </dgm:t>
    </dgm:pt>
    <dgm:pt modelId="{AA42F4B8-EAF8-4453-9E24-69526ED8063D}">
      <dgm:prSet phldrT="[Texto]" custT="1"/>
      <dgm:spPr/>
      <dgm:t>
        <a:bodyPr/>
        <a:lstStyle/>
        <a:p>
          <a:pPr algn="l"/>
          <a:r>
            <a:rPr lang="es-EC" sz="1200">
              <a:latin typeface="Times New Roman" panose="02020603050405020304" pitchFamily="18" charset="0"/>
              <a:cs typeface="Times New Roman" panose="02020603050405020304" pitchFamily="18" charset="0"/>
            </a:rPr>
            <a:t>Patrocinar a los lugares turisticos para garantizar el mantenimiento y mejora.</a:t>
          </a:r>
        </a:p>
      </dgm:t>
    </dgm:pt>
    <dgm:pt modelId="{C4773916-1CF6-41A7-A27A-E2F11E82A52C}" type="parTrans" cxnId="{930CC15A-5FC5-4762-BBBE-AC50439B94B9}">
      <dgm:prSet/>
      <dgm:spPr/>
      <dgm:t>
        <a:bodyPr/>
        <a:lstStyle/>
        <a:p>
          <a:pPr algn="l"/>
          <a:endParaRPr lang="es-EC"/>
        </a:p>
      </dgm:t>
    </dgm:pt>
    <dgm:pt modelId="{D45EA67D-CAC6-41E7-8083-D00A641EB428}" type="sibTrans" cxnId="{930CC15A-5FC5-4762-BBBE-AC50439B94B9}">
      <dgm:prSet/>
      <dgm:spPr/>
      <dgm:t>
        <a:bodyPr/>
        <a:lstStyle/>
        <a:p>
          <a:pPr algn="l"/>
          <a:endParaRPr lang="es-EC"/>
        </a:p>
      </dgm:t>
    </dgm:pt>
    <dgm:pt modelId="{C2814F13-2F88-4226-B373-FCC48AFAC6C2}">
      <dgm:prSet phldrT="[Texto]" custT="1"/>
      <dgm:spPr/>
      <dgm:t>
        <a:bodyPr/>
        <a:lstStyle/>
        <a:p>
          <a:pPr algn="l"/>
          <a:r>
            <a:rPr lang="es-EC" sz="1200">
              <a:latin typeface="Times New Roman" panose="02020603050405020304" pitchFamily="18" charset="0"/>
              <a:cs typeface="Times New Roman" panose="02020603050405020304" pitchFamily="18" charset="0"/>
            </a:rPr>
            <a:t>Participar en las actividades turisticas.</a:t>
          </a:r>
        </a:p>
      </dgm:t>
    </dgm:pt>
    <dgm:pt modelId="{F775159E-D39A-4ABD-AC89-18BD53A56E6C}" type="parTrans" cxnId="{45736909-B3F5-4A7E-A070-8ADD56C9D09F}">
      <dgm:prSet/>
      <dgm:spPr/>
      <dgm:t>
        <a:bodyPr/>
        <a:lstStyle/>
        <a:p>
          <a:pPr algn="l"/>
          <a:endParaRPr lang="es-EC"/>
        </a:p>
      </dgm:t>
    </dgm:pt>
    <dgm:pt modelId="{E1CEAE03-D7AB-40E5-AA7E-78AB594FEF64}" type="sibTrans" cxnId="{45736909-B3F5-4A7E-A070-8ADD56C9D09F}">
      <dgm:prSet/>
      <dgm:spPr/>
      <dgm:t>
        <a:bodyPr/>
        <a:lstStyle/>
        <a:p>
          <a:pPr algn="l"/>
          <a:endParaRPr lang="es-EC"/>
        </a:p>
      </dgm:t>
    </dgm:pt>
    <dgm:pt modelId="{7625DC2D-C318-46D7-A330-73753656B945}">
      <dgm:prSet phldrT="[Texto]" custT="1"/>
      <dgm:spPr/>
      <dgm:t>
        <a:bodyPr/>
        <a:lstStyle/>
        <a:p>
          <a:pPr algn="l"/>
          <a:r>
            <a:rPr lang="es-EC" sz="1200">
              <a:latin typeface="Times New Roman" panose="02020603050405020304" pitchFamily="18" charset="0"/>
              <a:cs typeface="Times New Roman" panose="02020603050405020304" pitchFamily="18" charset="0"/>
            </a:rPr>
            <a:t>Realizar ferias turisticas</a:t>
          </a:r>
          <a:r>
            <a:rPr lang="es-EC" sz="1000">
              <a:latin typeface="Times New Roman" panose="02020603050405020304" pitchFamily="18" charset="0"/>
              <a:cs typeface="Times New Roman" panose="02020603050405020304" pitchFamily="18" charset="0"/>
            </a:rPr>
            <a:t>.</a:t>
          </a:r>
        </a:p>
      </dgm:t>
    </dgm:pt>
    <dgm:pt modelId="{42C99AA4-7343-4A47-8EE8-645AFD0015B2}" type="parTrans" cxnId="{3D0C8788-B62A-4B28-9750-BA52F76BEC13}">
      <dgm:prSet/>
      <dgm:spPr/>
      <dgm:t>
        <a:bodyPr/>
        <a:lstStyle/>
        <a:p>
          <a:pPr algn="l"/>
          <a:endParaRPr lang="es-EC"/>
        </a:p>
      </dgm:t>
    </dgm:pt>
    <dgm:pt modelId="{3E63C1CF-52A5-42B7-B214-12FC70E0DFBF}" type="sibTrans" cxnId="{3D0C8788-B62A-4B28-9750-BA52F76BEC13}">
      <dgm:prSet/>
      <dgm:spPr/>
      <dgm:t>
        <a:bodyPr/>
        <a:lstStyle/>
        <a:p>
          <a:pPr algn="l"/>
          <a:endParaRPr lang="es-EC"/>
        </a:p>
      </dgm:t>
    </dgm:pt>
    <dgm:pt modelId="{69AFE5F6-C13B-4533-AA92-AEBE00CA9B4E}">
      <dgm:prSet phldrT="[Texto]" custT="1"/>
      <dgm:spPr/>
      <dgm:t>
        <a:bodyPr/>
        <a:lstStyle/>
        <a:p>
          <a:pPr algn="l"/>
          <a:r>
            <a:rPr lang="es-EC" sz="1100">
              <a:latin typeface="Times New Roman" panose="02020603050405020304" pitchFamily="18" charset="0"/>
              <a:cs typeface="Times New Roman" panose="02020603050405020304" pitchFamily="18" charset="0"/>
            </a:rPr>
            <a:t>Buena atencion al cliente y empatia. </a:t>
          </a:r>
        </a:p>
      </dgm:t>
    </dgm:pt>
    <dgm:pt modelId="{020FDB70-14AC-4C9F-8466-A2DD47AE169C}" type="parTrans" cxnId="{4690740A-EC50-4EE4-8280-B1FF51846EFD}">
      <dgm:prSet/>
      <dgm:spPr/>
      <dgm:t>
        <a:bodyPr/>
        <a:lstStyle/>
        <a:p>
          <a:endParaRPr lang="es-EC"/>
        </a:p>
      </dgm:t>
    </dgm:pt>
    <dgm:pt modelId="{F77A8B06-E14D-48FB-9C0F-8BAB11F50857}" type="sibTrans" cxnId="{4690740A-EC50-4EE4-8280-B1FF51846EFD}">
      <dgm:prSet/>
      <dgm:spPr/>
      <dgm:t>
        <a:bodyPr/>
        <a:lstStyle/>
        <a:p>
          <a:endParaRPr lang="es-EC"/>
        </a:p>
      </dgm:t>
    </dgm:pt>
    <dgm:pt modelId="{868D78CA-2A94-4240-BF1A-3030FAB8CDE6}">
      <dgm:prSet phldrT="[Texto]" custT="1"/>
      <dgm:spPr/>
      <dgm:t>
        <a:bodyPr/>
        <a:lstStyle/>
        <a:p>
          <a:pPr algn="l"/>
          <a:r>
            <a:rPr lang="es-EC" sz="1100">
              <a:latin typeface="Times New Roman" panose="02020603050405020304" pitchFamily="18" charset="0"/>
              <a:cs typeface="Times New Roman" panose="02020603050405020304" pitchFamily="18" charset="0"/>
            </a:rPr>
            <a:t>Exponer a los turistas a situaciones nuevas e innovadoras.</a:t>
          </a:r>
        </a:p>
      </dgm:t>
    </dgm:pt>
    <dgm:pt modelId="{32E0B806-70A7-43B0-B0C8-BEC143F4F7F5}" type="parTrans" cxnId="{060A2F3D-773D-4CB6-9C7F-A68B54D033D0}">
      <dgm:prSet/>
      <dgm:spPr/>
      <dgm:t>
        <a:bodyPr/>
        <a:lstStyle/>
        <a:p>
          <a:endParaRPr lang="es-EC"/>
        </a:p>
      </dgm:t>
    </dgm:pt>
    <dgm:pt modelId="{01C87F5C-125F-430C-B52F-CA3B764B9780}" type="sibTrans" cxnId="{060A2F3D-773D-4CB6-9C7F-A68B54D033D0}">
      <dgm:prSet/>
      <dgm:spPr/>
      <dgm:t>
        <a:bodyPr/>
        <a:lstStyle/>
        <a:p>
          <a:endParaRPr lang="es-EC"/>
        </a:p>
      </dgm:t>
    </dgm:pt>
    <dgm:pt modelId="{2E678AAF-D6AB-4DF9-8EFE-6ED25DA0AC67}">
      <dgm:prSet phldrT="[Texto]" custT="1"/>
      <dgm:spPr/>
      <dgm:t>
        <a:bodyPr/>
        <a:lstStyle/>
        <a:p>
          <a:pPr algn="l"/>
          <a:r>
            <a:rPr lang="es-EC" sz="1100">
              <a:latin typeface="Times New Roman" panose="02020603050405020304" pitchFamily="18" charset="0"/>
              <a:cs typeface="Times New Roman" panose="02020603050405020304" pitchFamily="18" charset="0"/>
            </a:rPr>
            <a:t>Implementar escenarios tematicos de acuerdo a cada lugar turistico.</a:t>
          </a:r>
        </a:p>
      </dgm:t>
    </dgm:pt>
    <dgm:pt modelId="{B11BB6B6-88BA-40B0-A7DE-C1EF932BEC3A}" type="parTrans" cxnId="{8BCEDB7D-1642-427B-8CB6-A1B3BD5AA752}">
      <dgm:prSet/>
      <dgm:spPr/>
      <dgm:t>
        <a:bodyPr/>
        <a:lstStyle/>
        <a:p>
          <a:endParaRPr lang="es-EC"/>
        </a:p>
      </dgm:t>
    </dgm:pt>
    <dgm:pt modelId="{558B7F8F-3A28-4641-B7DE-432BAB5F0EF4}" type="sibTrans" cxnId="{8BCEDB7D-1642-427B-8CB6-A1B3BD5AA752}">
      <dgm:prSet/>
      <dgm:spPr/>
      <dgm:t>
        <a:bodyPr/>
        <a:lstStyle/>
        <a:p>
          <a:endParaRPr lang="es-EC"/>
        </a:p>
      </dgm:t>
    </dgm:pt>
    <dgm:pt modelId="{4C717A6F-3B9F-417C-B31F-D20EBB880B88}" type="pres">
      <dgm:prSet presAssocID="{BBE2027B-876C-48B6-A21D-59CE2082FB81}" presName="cycleMatrixDiagram" presStyleCnt="0">
        <dgm:presLayoutVars>
          <dgm:chMax val="1"/>
          <dgm:dir/>
          <dgm:animLvl val="lvl"/>
          <dgm:resizeHandles val="exact"/>
        </dgm:presLayoutVars>
      </dgm:prSet>
      <dgm:spPr/>
      <dgm:t>
        <a:bodyPr/>
        <a:lstStyle/>
        <a:p>
          <a:endParaRPr lang="es-EC"/>
        </a:p>
      </dgm:t>
    </dgm:pt>
    <dgm:pt modelId="{C4DA5C55-4EAD-4A96-B5F1-1BC1E22D39FA}" type="pres">
      <dgm:prSet presAssocID="{BBE2027B-876C-48B6-A21D-59CE2082FB81}" presName="children" presStyleCnt="0"/>
      <dgm:spPr/>
      <dgm:t>
        <a:bodyPr/>
        <a:lstStyle/>
        <a:p>
          <a:endParaRPr lang="es-EC"/>
        </a:p>
      </dgm:t>
    </dgm:pt>
    <dgm:pt modelId="{5D1CF164-730D-4F52-B424-B3246B58B522}" type="pres">
      <dgm:prSet presAssocID="{BBE2027B-876C-48B6-A21D-59CE2082FB81}" presName="child1group" presStyleCnt="0"/>
      <dgm:spPr/>
      <dgm:t>
        <a:bodyPr/>
        <a:lstStyle/>
        <a:p>
          <a:endParaRPr lang="es-EC"/>
        </a:p>
      </dgm:t>
    </dgm:pt>
    <dgm:pt modelId="{2738FD8D-2498-474B-8D3D-87B96E08C076}" type="pres">
      <dgm:prSet presAssocID="{BBE2027B-876C-48B6-A21D-59CE2082FB81}" presName="child1" presStyleLbl="bgAcc1" presStyleIdx="0" presStyleCnt="4" custScaleX="175921" custScaleY="120664" custLinFactNeighborX="-41059" custLinFactNeighborY="1130"/>
      <dgm:spPr/>
      <dgm:t>
        <a:bodyPr/>
        <a:lstStyle/>
        <a:p>
          <a:endParaRPr lang="es-EC"/>
        </a:p>
      </dgm:t>
    </dgm:pt>
    <dgm:pt modelId="{6236FD1D-7792-464D-9DC8-21546BC53C0C}" type="pres">
      <dgm:prSet presAssocID="{BBE2027B-876C-48B6-A21D-59CE2082FB81}" presName="child1Text" presStyleLbl="bgAcc1" presStyleIdx="0" presStyleCnt="4">
        <dgm:presLayoutVars>
          <dgm:bulletEnabled val="1"/>
        </dgm:presLayoutVars>
      </dgm:prSet>
      <dgm:spPr/>
      <dgm:t>
        <a:bodyPr/>
        <a:lstStyle/>
        <a:p>
          <a:endParaRPr lang="es-EC"/>
        </a:p>
      </dgm:t>
    </dgm:pt>
    <dgm:pt modelId="{A36572F8-7CC5-476B-B131-A8555D299A52}" type="pres">
      <dgm:prSet presAssocID="{BBE2027B-876C-48B6-A21D-59CE2082FB81}" presName="child2group" presStyleCnt="0"/>
      <dgm:spPr/>
      <dgm:t>
        <a:bodyPr/>
        <a:lstStyle/>
        <a:p>
          <a:endParaRPr lang="es-EC"/>
        </a:p>
      </dgm:t>
    </dgm:pt>
    <dgm:pt modelId="{E1D3D737-E131-41EF-9250-85F66902EB65}" type="pres">
      <dgm:prSet presAssocID="{BBE2027B-876C-48B6-A21D-59CE2082FB81}" presName="child2" presStyleLbl="bgAcc1" presStyleIdx="1" presStyleCnt="4" custScaleX="160125" custScaleY="120664" custLinFactNeighborX="24477" custLinFactNeighborY="3604"/>
      <dgm:spPr/>
      <dgm:t>
        <a:bodyPr/>
        <a:lstStyle/>
        <a:p>
          <a:endParaRPr lang="es-EC"/>
        </a:p>
      </dgm:t>
    </dgm:pt>
    <dgm:pt modelId="{197ABD87-FC10-4B46-98B4-C76FE3FAACD5}" type="pres">
      <dgm:prSet presAssocID="{BBE2027B-876C-48B6-A21D-59CE2082FB81}" presName="child2Text" presStyleLbl="bgAcc1" presStyleIdx="1" presStyleCnt="4">
        <dgm:presLayoutVars>
          <dgm:bulletEnabled val="1"/>
        </dgm:presLayoutVars>
      </dgm:prSet>
      <dgm:spPr/>
      <dgm:t>
        <a:bodyPr/>
        <a:lstStyle/>
        <a:p>
          <a:endParaRPr lang="es-EC"/>
        </a:p>
      </dgm:t>
    </dgm:pt>
    <dgm:pt modelId="{126D9FDB-67BD-4263-B1CC-F70FC404D973}" type="pres">
      <dgm:prSet presAssocID="{BBE2027B-876C-48B6-A21D-59CE2082FB81}" presName="child3group" presStyleCnt="0"/>
      <dgm:spPr/>
      <dgm:t>
        <a:bodyPr/>
        <a:lstStyle/>
        <a:p>
          <a:endParaRPr lang="es-EC"/>
        </a:p>
      </dgm:t>
    </dgm:pt>
    <dgm:pt modelId="{851CB1A0-EB1F-410D-B6D9-9408E487EA99}" type="pres">
      <dgm:prSet presAssocID="{BBE2027B-876C-48B6-A21D-59CE2082FB81}" presName="child3" presStyleLbl="bgAcc1" presStyleIdx="2" presStyleCnt="4" custScaleX="175206" custScaleY="120664" custLinFactNeighborX="18356" custLinFactNeighborY="-1527"/>
      <dgm:spPr/>
      <dgm:t>
        <a:bodyPr/>
        <a:lstStyle/>
        <a:p>
          <a:endParaRPr lang="es-EC"/>
        </a:p>
      </dgm:t>
    </dgm:pt>
    <dgm:pt modelId="{67E06EB4-7585-44E4-A60B-318E3AB796DC}" type="pres">
      <dgm:prSet presAssocID="{BBE2027B-876C-48B6-A21D-59CE2082FB81}" presName="child3Text" presStyleLbl="bgAcc1" presStyleIdx="2" presStyleCnt="4">
        <dgm:presLayoutVars>
          <dgm:bulletEnabled val="1"/>
        </dgm:presLayoutVars>
      </dgm:prSet>
      <dgm:spPr/>
      <dgm:t>
        <a:bodyPr/>
        <a:lstStyle/>
        <a:p>
          <a:endParaRPr lang="es-EC"/>
        </a:p>
      </dgm:t>
    </dgm:pt>
    <dgm:pt modelId="{B0A19F2B-F89B-4163-89D8-B88E08563147}" type="pres">
      <dgm:prSet presAssocID="{BBE2027B-876C-48B6-A21D-59CE2082FB81}" presName="child4group" presStyleCnt="0"/>
      <dgm:spPr/>
      <dgm:t>
        <a:bodyPr/>
        <a:lstStyle/>
        <a:p>
          <a:endParaRPr lang="es-EC"/>
        </a:p>
      </dgm:t>
    </dgm:pt>
    <dgm:pt modelId="{31BEB974-4A5F-4278-A548-87A2B6C007A8}" type="pres">
      <dgm:prSet presAssocID="{BBE2027B-876C-48B6-A21D-59CE2082FB81}" presName="child4" presStyleLbl="bgAcc1" presStyleIdx="3" presStyleCnt="4" custScaleX="186301" custScaleY="120664" custLinFactNeighborX="-40883" custLinFactNeighborY="2654"/>
      <dgm:spPr/>
      <dgm:t>
        <a:bodyPr/>
        <a:lstStyle/>
        <a:p>
          <a:endParaRPr lang="es-EC"/>
        </a:p>
      </dgm:t>
    </dgm:pt>
    <dgm:pt modelId="{C6FF2127-2B91-48D9-84BC-48658E11F9BA}" type="pres">
      <dgm:prSet presAssocID="{BBE2027B-876C-48B6-A21D-59CE2082FB81}" presName="child4Text" presStyleLbl="bgAcc1" presStyleIdx="3" presStyleCnt="4">
        <dgm:presLayoutVars>
          <dgm:bulletEnabled val="1"/>
        </dgm:presLayoutVars>
      </dgm:prSet>
      <dgm:spPr/>
      <dgm:t>
        <a:bodyPr/>
        <a:lstStyle/>
        <a:p>
          <a:endParaRPr lang="es-EC"/>
        </a:p>
      </dgm:t>
    </dgm:pt>
    <dgm:pt modelId="{E24EF14D-E963-4C44-A0FD-2FE0888C82F7}" type="pres">
      <dgm:prSet presAssocID="{BBE2027B-876C-48B6-A21D-59CE2082FB81}" presName="childPlaceholder" presStyleCnt="0"/>
      <dgm:spPr/>
      <dgm:t>
        <a:bodyPr/>
        <a:lstStyle/>
        <a:p>
          <a:endParaRPr lang="es-EC"/>
        </a:p>
      </dgm:t>
    </dgm:pt>
    <dgm:pt modelId="{25C4E9D8-BB12-4841-BE9C-690999E7AD92}" type="pres">
      <dgm:prSet presAssocID="{BBE2027B-876C-48B6-A21D-59CE2082FB81}" presName="circle" presStyleCnt="0"/>
      <dgm:spPr/>
      <dgm:t>
        <a:bodyPr/>
        <a:lstStyle/>
        <a:p>
          <a:endParaRPr lang="es-EC"/>
        </a:p>
      </dgm:t>
    </dgm:pt>
    <dgm:pt modelId="{080C6023-77A5-4F75-8F67-0A9CB3881B0E}" type="pres">
      <dgm:prSet presAssocID="{BBE2027B-876C-48B6-A21D-59CE2082FB81}" presName="quadrant1" presStyleLbl="node1" presStyleIdx="0" presStyleCnt="4" custScaleX="73159" custScaleY="73500" custLinFactNeighborX="7502" custLinFactNeighborY="-1608">
        <dgm:presLayoutVars>
          <dgm:chMax val="1"/>
          <dgm:bulletEnabled val="1"/>
        </dgm:presLayoutVars>
      </dgm:prSet>
      <dgm:spPr/>
      <dgm:t>
        <a:bodyPr/>
        <a:lstStyle/>
        <a:p>
          <a:endParaRPr lang="es-EC"/>
        </a:p>
      </dgm:t>
    </dgm:pt>
    <dgm:pt modelId="{1721C984-BA65-4C64-9ADE-4F58922B4EB3}" type="pres">
      <dgm:prSet presAssocID="{BBE2027B-876C-48B6-A21D-59CE2082FB81}" presName="quadrant2" presStyleLbl="node1" presStyleIdx="1" presStyleCnt="4" custScaleX="92238" custScaleY="73500" custLinFactNeighborX="-12325" custLinFactNeighborY="-1607">
        <dgm:presLayoutVars>
          <dgm:chMax val="1"/>
          <dgm:bulletEnabled val="1"/>
        </dgm:presLayoutVars>
      </dgm:prSet>
      <dgm:spPr/>
      <dgm:t>
        <a:bodyPr/>
        <a:lstStyle/>
        <a:p>
          <a:endParaRPr lang="es-EC"/>
        </a:p>
      </dgm:t>
    </dgm:pt>
    <dgm:pt modelId="{ACF54178-8BD1-46AD-B130-FDED1C3D167B}" type="pres">
      <dgm:prSet presAssocID="{BBE2027B-876C-48B6-A21D-59CE2082FB81}" presName="quadrant3" presStyleLbl="node1" presStyleIdx="2" presStyleCnt="4" custScaleX="73159" custScaleY="73500" custLinFactNeighborX="-10717" custLinFactNeighborY="-5358">
        <dgm:presLayoutVars>
          <dgm:chMax val="1"/>
          <dgm:bulletEnabled val="1"/>
        </dgm:presLayoutVars>
      </dgm:prSet>
      <dgm:spPr/>
      <dgm:t>
        <a:bodyPr/>
        <a:lstStyle/>
        <a:p>
          <a:endParaRPr lang="es-EC"/>
        </a:p>
      </dgm:t>
    </dgm:pt>
    <dgm:pt modelId="{CBF2FAD2-419B-42C2-9AA5-A2D75D987AC8}" type="pres">
      <dgm:prSet presAssocID="{BBE2027B-876C-48B6-A21D-59CE2082FB81}" presName="quadrant4" presStyleLbl="node1" presStyleIdx="3" presStyleCnt="4" custScaleX="73159" custScaleY="73500" custLinFactNeighborX="6430" custLinFactNeighborY="-5358">
        <dgm:presLayoutVars>
          <dgm:chMax val="1"/>
          <dgm:bulletEnabled val="1"/>
        </dgm:presLayoutVars>
      </dgm:prSet>
      <dgm:spPr/>
      <dgm:t>
        <a:bodyPr/>
        <a:lstStyle/>
        <a:p>
          <a:endParaRPr lang="es-EC"/>
        </a:p>
      </dgm:t>
    </dgm:pt>
    <dgm:pt modelId="{3500E7F5-0750-47A7-8EFB-D242A96A697A}" type="pres">
      <dgm:prSet presAssocID="{BBE2027B-876C-48B6-A21D-59CE2082FB81}" presName="quadrantPlaceholder" presStyleCnt="0"/>
      <dgm:spPr/>
      <dgm:t>
        <a:bodyPr/>
        <a:lstStyle/>
        <a:p>
          <a:endParaRPr lang="es-EC"/>
        </a:p>
      </dgm:t>
    </dgm:pt>
    <dgm:pt modelId="{AA9BF6AD-C0AF-485C-9F47-0FA5BB2D6D96}" type="pres">
      <dgm:prSet presAssocID="{BBE2027B-876C-48B6-A21D-59CE2082FB81}" presName="center1" presStyleLbl="fgShp" presStyleIdx="0" presStyleCnt="2"/>
      <dgm:spPr/>
      <dgm:t>
        <a:bodyPr/>
        <a:lstStyle/>
        <a:p>
          <a:endParaRPr lang="es-EC"/>
        </a:p>
      </dgm:t>
    </dgm:pt>
    <dgm:pt modelId="{D81D6150-AAA8-4222-AD4D-7E9208EE579B}" type="pres">
      <dgm:prSet presAssocID="{BBE2027B-876C-48B6-A21D-59CE2082FB81}" presName="center2" presStyleLbl="fgShp" presStyleIdx="1" presStyleCnt="2"/>
      <dgm:spPr/>
      <dgm:t>
        <a:bodyPr/>
        <a:lstStyle/>
        <a:p>
          <a:endParaRPr lang="es-EC"/>
        </a:p>
      </dgm:t>
    </dgm:pt>
  </dgm:ptLst>
  <dgm:cxnLst>
    <dgm:cxn modelId="{D00C482B-C5C4-4FD1-A5B3-99CA9602004C}" type="presOf" srcId="{BBE2027B-876C-48B6-A21D-59CE2082FB81}" destId="{4C717A6F-3B9F-417C-B31F-D20EBB880B88}" srcOrd="0" destOrd="0" presId="urn:microsoft.com/office/officeart/2005/8/layout/cycle4"/>
    <dgm:cxn modelId="{3D956273-5185-4D62-99AE-CE3B80BA785A}" srcId="{331C2FE0-0C73-402A-85A1-99BB53C1958E}" destId="{5CF44B3D-4875-4A2D-9E31-8D6B8910D862}" srcOrd="3" destOrd="0" parTransId="{8C716D58-3690-451C-9AA1-5BC925028E23}" sibTransId="{62AC03AC-2596-4998-A4F9-CDCBFE89EB0E}"/>
    <dgm:cxn modelId="{626BCCB2-75FA-47E0-B651-E85123B7C434}" type="presOf" srcId="{898E0ED5-5C8C-40F6-AD8C-6FFE1C929F22}" destId="{851CB1A0-EB1F-410D-B6D9-9408E487EA99}" srcOrd="0" destOrd="1" presId="urn:microsoft.com/office/officeart/2005/8/layout/cycle4"/>
    <dgm:cxn modelId="{4E663C5C-4079-4B4F-B197-5415103AD8FF}" srcId="{BBE2027B-876C-48B6-A21D-59CE2082FB81}" destId="{331C2FE0-0C73-402A-85A1-99BB53C1958E}" srcOrd="2" destOrd="0" parTransId="{639E60D9-6465-4EDC-8D61-43FD689BCCBF}" sibTransId="{141C54A6-E982-489C-A858-78E5A62A15D9}"/>
    <dgm:cxn modelId="{60824810-38F1-4042-8D0B-CAB668EA94F2}" type="presOf" srcId="{7625DC2D-C318-46D7-A330-73753656B945}" destId="{C6FF2127-2B91-48D9-84BC-48658E11F9BA}" srcOrd="1" destOrd="3" presId="urn:microsoft.com/office/officeart/2005/8/layout/cycle4"/>
    <dgm:cxn modelId="{1936CC9E-65E0-4C59-BB80-D7D25B80CF95}" type="presOf" srcId="{88623115-29DF-4A26-A33F-87CCF28E0C40}" destId="{197ABD87-FC10-4B46-98B4-C76FE3FAACD5}" srcOrd="1" destOrd="2" presId="urn:microsoft.com/office/officeart/2005/8/layout/cycle4"/>
    <dgm:cxn modelId="{2186CC24-3477-4703-BC91-1428411FEFFA}" type="presOf" srcId="{2E678AAF-D6AB-4DF9-8EFE-6ED25DA0AC67}" destId="{197ABD87-FC10-4B46-98B4-C76FE3FAACD5}" srcOrd="1" destOrd="4" presId="urn:microsoft.com/office/officeart/2005/8/layout/cycle4"/>
    <dgm:cxn modelId="{7F669987-75DC-4548-BBE5-059CD6502915}" srcId="{331C2FE0-0C73-402A-85A1-99BB53C1958E}" destId="{5B8BCC2A-3DA9-4ACB-AD55-B779EC7E7D10}" srcOrd="2" destOrd="0" parTransId="{97E52091-7176-49CE-933B-87F0E5802A65}" sibTransId="{AAF7AA4E-93AE-4B7A-8446-0F611D75CF2D}"/>
    <dgm:cxn modelId="{3D0C8788-B62A-4B28-9750-BA52F76BEC13}" srcId="{643DF950-2590-44C2-9810-42B986AED1D0}" destId="{7625DC2D-C318-46D7-A330-73753656B945}" srcOrd="3" destOrd="0" parTransId="{42C99AA4-7343-4A47-8EE8-645AFD0015B2}" sibTransId="{3E63C1CF-52A5-42B7-B214-12FC70E0DFBF}"/>
    <dgm:cxn modelId="{5C888A0B-5450-41B3-A72D-F95B104546E7}" type="presOf" srcId="{AA42F4B8-EAF8-4453-9E24-69526ED8063D}" destId="{C6FF2127-2B91-48D9-84BC-48658E11F9BA}" srcOrd="1" destOrd="1" presId="urn:microsoft.com/office/officeart/2005/8/layout/cycle4"/>
    <dgm:cxn modelId="{60D1A741-F197-4F06-926E-A08FCFA26923}" type="presOf" srcId="{C2814F13-2F88-4226-B373-FCC48AFAC6C2}" destId="{C6FF2127-2B91-48D9-84BC-48658E11F9BA}" srcOrd="1" destOrd="2" presId="urn:microsoft.com/office/officeart/2005/8/layout/cycle4"/>
    <dgm:cxn modelId="{CEDABE69-EBA4-42F9-8337-8423345C8D36}" srcId="{3079A820-0640-4D44-B4DA-D5ACAB23883C}" destId="{88623115-29DF-4A26-A33F-87CCF28E0C40}" srcOrd="2" destOrd="0" parTransId="{A8639406-EFF3-4E04-BB50-DF29B1E986CD}" sibTransId="{8213221B-231D-425D-8EB6-F37A1A863753}"/>
    <dgm:cxn modelId="{E227135E-86DC-46EE-A68D-E5E8E44A8769}" type="presOf" srcId="{ABD2540F-09FB-4D67-AC20-DF6CEE99CA16}" destId="{6236FD1D-7792-464D-9DC8-21546BC53C0C}" srcOrd="1" destOrd="1" presId="urn:microsoft.com/office/officeart/2005/8/layout/cycle4"/>
    <dgm:cxn modelId="{1943AD34-056B-4EED-93C6-0D3EC246DAFE}" type="presOf" srcId="{898E0ED5-5C8C-40F6-AD8C-6FFE1C929F22}" destId="{67E06EB4-7585-44E4-A60B-318E3AB796DC}" srcOrd="1" destOrd="1" presId="urn:microsoft.com/office/officeart/2005/8/layout/cycle4"/>
    <dgm:cxn modelId="{56E7692B-495F-4FA4-BC03-E198AFFB1821}" type="presOf" srcId="{AA42F4B8-EAF8-4453-9E24-69526ED8063D}" destId="{31BEB974-4A5F-4278-A548-87A2B6C007A8}" srcOrd="0" destOrd="1" presId="urn:microsoft.com/office/officeart/2005/8/layout/cycle4"/>
    <dgm:cxn modelId="{952F40DA-EACE-4AA6-9993-275C4B18FE7F}" srcId="{EBA8BC16-D412-4553-90E1-3DBC642965E6}" destId="{B853F0BD-0177-4F44-8794-595C991AC2DF}" srcOrd="2" destOrd="0" parTransId="{96C2C248-BED4-4A71-B431-239E9157EC51}" sibTransId="{64DC1A4A-9E45-4C4B-B474-1470311B900E}"/>
    <dgm:cxn modelId="{2287B46F-EDE6-438D-B8B1-CCB9AC314C60}" type="presOf" srcId="{C2814F13-2F88-4226-B373-FCC48AFAC6C2}" destId="{31BEB974-4A5F-4278-A548-87A2B6C007A8}" srcOrd="0" destOrd="2" presId="urn:microsoft.com/office/officeart/2005/8/layout/cycle4"/>
    <dgm:cxn modelId="{9DE67BB4-087D-49DD-9913-0D058618294C}" srcId="{EBA8BC16-D412-4553-90E1-3DBC642965E6}" destId="{ABD2540F-09FB-4D67-AC20-DF6CEE99CA16}" srcOrd="1" destOrd="0" parTransId="{2FF3E8E5-B72D-4B65-ACD0-F366F91A4A8A}" sibTransId="{D4CC6B2F-D929-4A9F-A075-86C83B1E8732}"/>
    <dgm:cxn modelId="{224688CE-ABAE-4CF8-B804-0402F789AB7D}" type="presOf" srcId="{2E678AAF-D6AB-4DF9-8EFE-6ED25DA0AC67}" destId="{E1D3D737-E131-41EF-9250-85F66902EB65}" srcOrd="0" destOrd="4" presId="urn:microsoft.com/office/officeart/2005/8/layout/cycle4"/>
    <dgm:cxn modelId="{0DAE8C9B-CE9B-4E01-B9A4-0E45F0ECFA49}" type="presOf" srcId="{5CF44B3D-4875-4A2D-9E31-8D6B8910D862}" destId="{67E06EB4-7585-44E4-A60B-318E3AB796DC}" srcOrd="1" destOrd="3" presId="urn:microsoft.com/office/officeart/2005/8/layout/cycle4"/>
    <dgm:cxn modelId="{3A70793B-063E-4CC7-814C-846E9E960B40}" srcId="{BBE2027B-876C-48B6-A21D-59CE2082FB81}" destId="{EBA8BC16-D412-4553-90E1-3DBC642965E6}" srcOrd="0" destOrd="0" parTransId="{7D66EBAF-7341-43CC-BDA7-A5984ED437BA}" sibTransId="{B4CBF43B-FE54-483C-8935-C3C54BD0D128}"/>
    <dgm:cxn modelId="{E2FD9FDA-03F1-4F8E-B781-A64A12024709}" type="presOf" srcId="{341649E8-A717-4B77-A375-C64E43097081}" destId="{6236FD1D-7792-464D-9DC8-21546BC53C0C}" srcOrd="1" destOrd="3" presId="urn:microsoft.com/office/officeart/2005/8/layout/cycle4"/>
    <dgm:cxn modelId="{09D2249C-3FD6-43E7-9682-A6A311C423B1}" type="presOf" srcId="{331C2FE0-0C73-402A-85A1-99BB53C1958E}" destId="{ACF54178-8BD1-46AD-B130-FDED1C3D167B}" srcOrd="0" destOrd="0" presId="urn:microsoft.com/office/officeart/2005/8/layout/cycle4"/>
    <dgm:cxn modelId="{060A2F3D-773D-4CB6-9C7F-A68B54D033D0}" srcId="{3079A820-0640-4D44-B4DA-D5ACAB23883C}" destId="{868D78CA-2A94-4240-BF1A-3030FAB8CDE6}" srcOrd="3" destOrd="0" parTransId="{32E0B806-70A7-43B0-B0C8-BEC143F4F7F5}" sibTransId="{01C87F5C-125F-430C-B52F-CA3B764B9780}"/>
    <dgm:cxn modelId="{C7045300-4EDC-49AF-9DB2-8437F8A5109E}" srcId="{331C2FE0-0C73-402A-85A1-99BB53C1958E}" destId="{898E0ED5-5C8C-40F6-AD8C-6FFE1C929F22}" srcOrd="1" destOrd="0" parTransId="{AC20F9BE-BDA7-476D-936B-A98564344E6D}" sibTransId="{CE9F8DE1-D88D-4619-978C-79C4C22B0F8A}"/>
    <dgm:cxn modelId="{5BCD1CF8-D239-49DE-8B7C-EDD9DA8C8F51}" type="presOf" srcId="{826026A8-514D-4051-B1B7-E30EF632CA79}" destId="{2738FD8D-2498-474B-8D3D-87B96E08C076}" srcOrd="0" destOrd="0" presId="urn:microsoft.com/office/officeart/2005/8/layout/cycle4"/>
    <dgm:cxn modelId="{127179A5-B7F4-49F0-9828-62690BBB8A68}" srcId="{BBE2027B-876C-48B6-A21D-59CE2082FB81}" destId="{3079A820-0640-4D44-B4DA-D5ACAB23883C}" srcOrd="1" destOrd="0" parTransId="{C31DF285-47BB-42F5-A58B-7899E21815BB}" sibTransId="{A1D7B1A5-7688-4793-AD20-780BEB5E042B}"/>
    <dgm:cxn modelId="{7BE1977F-0DBC-4BE5-81A9-30BE1397B745}" type="presOf" srcId="{EBA8BC16-D412-4553-90E1-3DBC642965E6}" destId="{080C6023-77A5-4F75-8F67-0A9CB3881B0E}" srcOrd="0" destOrd="0" presId="urn:microsoft.com/office/officeart/2005/8/layout/cycle4"/>
    <dgm:cxn modelId="{879537C8-6D0D-488B-B8AD-778270E53F26}" type="presOf" srcId="{17BC15F5-01D8-47A5-9300-44933027CD0E}" destId="{C6FF2127-2B91-48D9-84BC-48658E11F9BA}" srcOrd="1" destOrd="0" presId="urn:microsoft.com/office/officeart/2005/8/layout/cycle4"/>
    <dgm:cxn modelId="{4690740A-EC50-4EE4-8280-B1FF51846EFD}" srcId="{3079A820-0640-4D44-B4DA-D5ACAB23883C}" destId="{69AFE5F6-C13B-4533-AA92-AEBE00CA9B4E}" srcOrd="0" destOrd="0" parTransId="{020FDB70-14AC-4C9F-8466-A2DD47AE169C}" sibTransId="{F77A8B06-E14D-48FB-9C0F-8BAB11F50857}"/>
    <dgm:cxn modelId="{78EEDB98-C24C-4ECE-8257-580EA56B2964}" srcId="{BBE2027B-876C-48B6-A21D-59CE2082FB81}" destId="{643DF950-2590-44C2-9810-42B986AED1D0}" srcOrd="3" destOrd="0" parTransId="{6F571278-BF2D-4E6E-84CF-B2780E5088F4}" sibTransId="{05D19A82-8BD4-4279-8ACE-90148BCB5EED}"/>
    <dgm:cxn modelId="{8BCEDB7D-1642-427B-8CB6-A1B3BD5AA752}" srcId="{3079A820-0640-4D44-B4DA-D5ACAB23883C}" destId="{2E678AAF-D6AB-4DF9-8EFE-6ED25DA0AC67}" srcOrd="4" destOrd="0" parTransId="{B11BB6B6-88BA-40B0-A7DE-C1EF932BEC3A}" sibTransId="{558B7F8F-3A28-4641-B7DE-432BAB5F0EF4}"/>
    <dgm:cxn modelId="{85E4EB4A-DA4C-4BA9-8DC0-3813EF4F0CE5}" type="presOf" srcId="{1EE1D792-92E4-4ED1-B3BF-B3D147C7CD58}" destId="{67E06EB4-7585-44E4-A60B-318E3AB796DC}" srcOrd="1" destOrd="0" presId="urn:microsoft.com/office/officeart/2005/8/layout/cycle4"/>
    <dgm:cxn modelId="{2E7D7773-72BE-4153-812B-AF00F0606FFE}" type="presOf" srcId="{1EE1D792-92E4-4ED1-B3BF-B3D147C7CD58}" destId="{851CB1A0-EB1F-410D-B6D9-9408E487EA99}" srcOrd="0" destOrd="0" presId="urn:microsoft.com/office/officeart/2005/8/layout/cycle4"/>
    <dgm:cxn modelId="{9431BC6F-3076-4D10-848C-9F8705FD1812}" type="presOf" srcId="{643DF950-2590-44C2-9810-42B986AED1D0}" destId="{CBF2FAD2-419B-42C2-9AA5-A2D75D987AC8}" srcOrd="0" destOrd="0" presId="urn:microsoft.com/office/officeart/2005/8/layout/cycle4"/>
    <dgm:cxn modelId="{A140667E-A76C-4789-831E-A83477A240D9}" type="presOf" srcId="{B853F0BD-0177-4F44-8794-595C991AC2DF}" destId="{2738FD8D-2498-474B-8D3D-87B96E08C076}" srcOrd="0" destOrd="2" presId="urn:microsoft.com/office/officeart/2005/8/layout/cycle4"/>
    <dgm:cxn modelId="{FB453A02-5C2F-4A72-AA26-F2D31E18FF83}" srcId="{3079A820-0640-4D44-B4DA-D5ACAB23883C}" destId="{64845257-C554-4B7C-8106-715065045669}" srcOrd="1" destOrd="0" parTransId="{24837A1A-4EA6-488F-8AB2-ACEBDDE4B1DA}" sibTransId="{CF851E00-EEBC-41CE-9499-642C0C2CF8F2}"/>
    <dgm:cxn modelId="{00E4D3CC-FB71-49BF-B166-47EB2527448F}" type="presOf" srcId="{69AFE5F6-C13B-4533-AA92-AEBE00CA9B4E}" destId="{E1D3D737-E131-41EF-9250-85F66902EB65}" srcOrd="0" destOrd="0" presId="urn:microsoft.com/office/officeart/2005/8/layout/cycle4"/>
    <dgm:cxn modelId="{5D3CC9F0-65F1-46A4-9FA3-D7CC6C83717F}" type="presOf" srcId="{3079A820-0640-4D44-B4DA-D5ACAB23883C}" destId="{1721C984-BA65-4C64-9ADE-4F58922B4EB3}" srcOrd="0" destOrd="0" presId="urn:microsoft.com/office/officeart/2005/8/layout/cycle4"/>
    <dgm:cxn modelId="{6A12FF78-0BF9-4A89-856F-C81A4218A06B}" type="presOf" srcId="{64845257-C554-4B7C-8106-715065045669}" destId="{E1D3D737-E131-41EF-9250-85F66902EB65}" srcOrd="0" destOrd="1" presId="urn:microsoft.com/office/officeart/2005/8/layout/cycle4"/>
    <dgm:cxn modelId="{FB4F1C66-880D-4C52-8A58-DCBB6F71540B}" type="presOf" srcId="{64845257-C554-4B7C-8106-715065045669}" destId="{197ABD87-FC10-4B46-98B4-C76FE3FAACD5}" srcOrd="1" destOrd="1" presId="urn:microsoft.com/office/officeart/2005/8/layout/cycle4"/>
    <dgm:cxn modelId="{45736909-B3F5-4A7E-A070-8ADD56C9D09F}" srcId="{643DF950-2590-44C2-9810-42B986AED1D0}" destId="{C2814F13-2F88-4226-B373-FCC48AFAC6C2}" srcOrd="2" destOrd="0" parTransId="{F775159E-D39A-4ABD-AC89-18BD53A56E6C}" sibTransId="{E1CEAE03-D7AB-40E5-AA7E-78AB594FEF64}"/>
    <dgm:cxn modelId="{21803500-55E1-4ACE-A85B-BF3AB8A892C0}" type="presOf" srcId="{7625DC2D-C318-46D7-A330-73753656B945}" destId="{31BEB974-4A5F-4278-A548-87A2B6C007A8}" srcOrd="0" destOrd="3" presId="urn:microsoft.com/office/officeart/2005/8/layout/cycle4"/>
    <dgm:cxn modelId="{6963338A-83CD-404E-944B-01117A264E23}" srcId="{643DF950-2590-44C2-9810-42B986AED1D0}" destId="{17BC15F5-01D8-47A5-9300-44933027CD0E}" srcOrd="0" destOrd="0" parTransId="{73C65499-AE55-4799-AED1-05C3F3857475}" sibTransId="{435C1C31-A04B-4FE8-9C44-FE7A1A641F8E}"/>
    <dgm:cxn modelId="{8EC07FDF-B6B0-41D5-A314-485E17DEAF8E}" type="presOf" srcId="{B853F0BD-0177-4F44-8794-595C991AC2DF}" destId="{6236FD1D-7792-464D-9DC8-21546BC53C0C}" srcOrd="1" destOrd="2" presId="urn:microsoft.com/office/officeart/2005/8/layout/cycle4"/>
    <dgm:cxn modelId="{64351969-1555-4385-ABDA-FFDD712B6F8E}" type="presOf" srcId="{826026A8-514D-4051-B1B7-E30EF632CA79}" destId="{6236FD1D-7792-464D-9DC8-21546BC53C0C}" srcOrd="1" destOrd="0" presId="urn:microsoft.com/office/officeart/2005/8/layout/cycle4"/>
    <dgm:cxn modelId="{1F13E054-4EC5-4A19-89DD-E97F33AC4527}" type="presOf" srcId="{ABD2540F-09FB-4D67-AC20-DF6CEE99CA16}" destId="{2738FD8D-2498-474B-8D3D-87B96E08C076}" srcOrd="0" destOrd="1" presId="urn:microsoft.com/office/officeart/2005/8/layout/cycle4"/>
    <dgm:cxn modelId="{5758D324-7E45-4A56-82C6-41153FCAB2F5}" type="presOf" srcId="{868D78CA-2A94-4240-BF1A-3030FAB8CDE6}" destId="{197ABD87-FC10-4B46-98B4-C76FE3FAACD5}" srcOrd="1" destOrd="3" presId="urn:microsoft.com/office/officeart/2005/8/layout/cycle4"/>
    <dgm:cxn modelId="{22F23DF2-9276-4277-AF8C-F0D60AEDCD77}" type="presOf" srcId="{5B8BCC2A-3DA9-4ACB-AD55-B779EC7E7D10}" destId="{67E06EB4-7585-44E4-A60B-318E3AB796DC}" srcOrd="1" destOrd="2" presId="urn:microsoft.com/office/officeart/2005/8/layout/cycle4"/>
    <dgm:cxn modelId="{EC4D2200-54C4-4CB8-A3D9-838007999826}" type="presOf" srcId="{868D78CA-2A94-4240-BF1A-3030FAB8CDE6}" destId="{E1D3D737-E131-41EF-9250-85F66902EB65}" srcOrd="0" destOrd="3" presId="urn:microsoft.com/office/officeart/2005/8/layout/cycle4"/>
    <dgm:cxn modelId="{715688EA-474F-44A6-A28E-10B891109B89}" type="presOf" srcId="{5B8BCC2A-3DA9-4ACB-AD55-B779EC7E7D10}" destId="{851CB1A0-EB1F-410D-B6D9-9408E487EA99}" srcOrd="0" destOrd="2" presId="urn:microsoft.com/office/officeart/2005/8/layout/cycle4"/>
    <dgm:cxn modelId="{B45F3344-BE90-46DE-85EF-8FDFC12DC3A4}" srcId="{EBA8BC16-D412-4553-90E1-3DBC642965E6}" destId="{826026A8-514D-4051-B1B7-E30EF632CA79}" srcOrd="0" destOrd="0" parTransId="{9B4ABF2A-7A12-4215-8AE2-E6D50E0066C2}" sibTransId="{16FCB8BB-93CC-49CB-825B-A5A768C50954}"/>
    <dgm:cxn modelId="{1F112B6A-6FCA-4AE3-A1D0-B0A71E8BE92E}" type="presOf" srcId="{69AFE5F6-C13B-4533-AA92-AEBE00CA9B4E}" destId="{197ABD87-FC10-4B46-98B4-C76FE3FAACD5}" srcOrd="1" destOrd="0" presId="urn:microsoft.com/office/officeart/2005/8/layout/cycle4"/>
    <dgm:cxn modelId="{930CC15A-5FC5-4762-BBBE-AC50439B94B9}" srcId="{643DF950-2590-44C2-9810-42B986AED1D0}" destId="{AA42F4B8-EAF8-4453-9E24-69526ED8063D}" srcOrd="1" destOrd="0" parTransId="{C4773916-1CF6-41A7-A27A-E2F11E82A52C}" sibTransId="{D45EA67D-CAC6-41E7-8083-D00A641EB428}"/>
    <dgm:cxn modelId="{7623D2CF-FC73-4BC8-92DA-38D40D4F1632}" srcId="{EBA8BC16-D412-4553-90E1-3DBC642965E6}" destId="{341649E8-A717-4B77-A375-C64E43097081}" srcOrd="3" destOrd="0" parTransId="{99A64915-CADB-486E-99E8-26C528F7787A}" sibTransId="{1B730C74-8EDF-4940-BBEA-3F95BBD5D065}"/>
    <dgm:cxn modelId="{273215F9-680D-4602-A38E-9A8F1062312A}" type="presOf" srcId="{341649E8-A717-4B77-A375-C64E43097081}" destId="{2738FD8D-2498-474B-8D3D-87B96E08C076}" srcOrd="0" destOrd="3" presId="urn:microsoft.com/office/officeart/2005/8/layout/cycle4"/>
    <dgm:cxn modelId="{E5E072E4-6150-46E2-A026-F94E9E46B7AC}" type="presOf" srcId="{5CF44B3D-4875-4A2D-9E31-8D6B8910D862}" destId="{851CB1A0-EB1F-410D-B6D9-9408E487EA99}" srcOrd="0" destOrd="3" presId="urn:microsoft.com/office/officeart/2005/8/layout/cycle4"/>
    <dgm:cxn modelId="{FC03AA7A-C1F6-4DF6-A86C-4CB0A48C9944}" srcId="{331C2FE0-0C73-402A-85A1-99BB53C1958E}" destId="{1EE1D792-92E4-4ED1-B3BF-B3D147C7CD58}" srcOrd="0" destOrd="0" parTransId="{55BC7149-B3CD-4B97-9722-02B585B03855}" sibTransId="{FEB1DF26-E835-4491-8A30-CDD649081BD8}"/>
    <dgm:cxn modelId="{6707D4D5-95C1-484F-BD39-B0A8020CD3E6}" type="presOf" srcId="{17BC15F5-01D8-47A5-9300-44933027CD0E}" destId="{31BEB974-4A5F-4278-A548-87A2B6C007A8}" srcOrd="0" destOrd="0" presId="urn:microsoft.com/office/officeart/2005/8/layout/cycle4"/>
    <dgm:cxn modelId="{43513875-AC58-413F-ACB9-4F05521F25E9}" type="presOf" srcId="{88623115-29DF-4A26-A33F-87CCF28E0C40}" destId="{E1D3D737-E131-41EF-9250-85F66902EB65}" srcOrd="0" destOrd="2" presId="urn:microsoft.com/office/officeart/2005/8/layout/cycle4"/>
    <dgm:cxn modelId="{82BFA28A-BDD4-4B9E-AFE0-F5E128DAD264}" type="presParOf" srcId="{4C717A6F-3B9F-417C-B31F-D20EBB880B88}" destId="{C4DA5C55-4EAD-4A96-B5F1-1BC1E22D39FA}" srcOrd="0" destOrd="0" presId="urn:microsoft.com/office/officeart/2005/8/layout/cycle4"/>
    <dgm:cxn modelId="{4C74CE96-7272-4619-85BA-4FF12163275A}" type="presParOf" srcId="{C4DA5C55-4EAD-4A96-B5F1-1BC1E22D39FA}" destId="{5D1CF164-730D-4F52-B424-B3246B58B522}" srcOrd="0" destOrd="0" presId="urn:microsoft.com/office/officeart/2005/8/layout/cycle4"/>
    <dgm:cxn modelId="{912DE08D-47F3-4F68-9C20-1C7B770CB459}" type="presParOf" srcId="{5D1CF164-730D-4F52-B424-B3246B58B522}" destId="{2738FD8D-2498-474B-8D3D-87B96E08C076}" srcOrd="0" destOrd="0" presId="urn:microsoft.com/office/officeart/2005/8/layout/cycle4"/>
    <dgm:cxn modelId="{2688267A-2F5B-4817-9774-DEB45979AC34}" type="presParOf" srcId="{5D1CF164-730D-4F52-B424-B3246B58B522}" destId="{6236FD1D-7792-464D-9DC8-21546BC53C0C}" srcOrd="1" destOrd="0" presId="urn:microsoft.com/office/officeart/2005/8/layout/cycle4"/>
    <dgm:cxn modelId="{6D74C111-F3C8-49A1-991B-5591C049640B}" type="presParOf" srcId="{C4DA5C55-4EAD-4A96-B5F1-1BC1E22D39FA}" destId="{A36572F8-7CC5-476B-B131-A8555D299A52}" srcOrd="1" destOrd="0" presId="urn:microsoft.com/office/officeart/2005/8/layout/cycle4"/>
    <dgm:cxn modelId="{FE6AC00B-2F6D-418F-88CC-39CE79085E31}" type="presParOf" srcId="{A36572F8-7CC5-476B-B131-A8555D299A52}" destId="{E1D3D737-E131-41EF-9250-85F66902EB65}" srcOrd="0" destOrd="0" presId="urn:microsoft.com/office/officeart/2005/8/layout/cycle4"/>
    <dgm:cxn modelId="{CE075F6C-AEB5-4754-A645-74F1ECA4A5E3}" type="presParOf" srcId="{A36572F8-7CC5-476B-B131-A8555D299A52}" destId="{197ABD87-FC10-4B46-98B4-C76FE3FAACD5}" srcOrd="1" destOrd="0" presId="urn:microsoft.com/office/officeart/2005/8/layout/cycle4"/>
    <dgm:cxn modelId="{177FCD06-F844-477E-BAB9-F7481B4F7480}" type="presParOf" srcId="{C4DA5C55-4EAD-4A96-B5F1-1BC1E22D39FA}" destId="{126D9FDB-67BD-4263-B1CC-F70FC404D973}" srcOrd="2" destOrd="0" presId="urn:microsoft.com/office/officeart/2005/8/layout/cycle4"/>
    <dgm:cxn modelId="{5A2E12E0-5050-486D-BC7A-82DF5E3DCF82}" type="presParOf" srcId="{126D9FDB-67BD-4263-B1CC-F70FC404D973}" destId="{851CB1A0-EB1F-410D-B6D9-9408E487EA99}" srcOrd="0" destOrd="0" presId="urn:microsoft.com/office/officeart/2005/8/layout/cycle4"/>
    <dgm:cxn modelId="{AC60EA43-B567-4735-90F7-8DA581B4AECB}" type="presParOf" srcId="{126D9FDB-67BD-4263-B1CC-F70FC404D973}" destId="{67E06EB4-7585-44E4-A60B-318E3AB796DC}" srcOrd="1" destOrd="0" presId="urn:microsoft.com/office/officeart/2005/8/layout/cycle4"/>
    <dgm:cxn modelId="{6840FBBB-9E12-44F1-97B3-47219908D78F}" type="presParOf" srcId="{C4DA5C55-4EAD-4A96-B5F1-1BC1E22D39FA}" destId="{B0A19F2B-F89B-4163-89D8-B88E08563147}" srcOrd="3" destOrd="0" presId="urn:microsoft.com/office/officeart/2005/8/layout/cycle4"/>
    <dgm:cxn modelId="{DE8746F4-80B0-4806-AE3E-D57033470BC8}" type="presParOf" srcId="{B0A19F2B-F89B-4163-89D8-B88E08563147}" destId="{31BEB974-4A5F-4278-A548-87A2B6C007A8}" srcOrd="0" destOrd="0" presId="urn:microsoft.com/office/officeart/2005/8/layout/cycle4"/>
    <dgm:cxn modelId="{A1F6F81C-FA43-4720-9150-8048C91558BF}" type="presParOf" srcId="{B0A19F2B-F89B-4163-89D8-B88E08563147}" destId="{C6FF2127-2B91-48D9-84BC-48658E11F9BA}" srcOrd="1" destOrd="0" presId="urn:microsoft.com/office/officeart/2005/8/layout/cycle4"/>
    <dgm:cxn modelId="{F62018D4-5529-4EB2-BC2B-D2BE6FD03582}" type="presParOf" srcId="{C4DA5C55-4EAD-4A96-B5F1-1BC1E22D39FA}" destId="{E24EF14D-E963-4C44-A0FD-2FE0888C82F7}" srcOrd="4" destOrd="0" presId="urn:microsoft.com/office/officeart/2005/8/layout/cycle4"/>
    <dgm:cxn modelId="{A91B2BA2-F794-4A7F-BF6A-D6F925297B2A}" type="presParOf" srcId="{4C717A6F-3B9F-417C-B31F-D20EBB880B88}" destId="{25C4E9D8-BB12-4841-BE9C-690999E7AD92}" srcOrd="1" destOrd="0" presId="urn:microsoft.com/office/officeart/2005/8/layout/cycle4"/>
    <dgm:cxn modelId="{2ABBFF41-1832-4B65-93AF-C8AE63F54CF9}" type="presParOf" srcId="{25C4E9D8-BB12-4841-BE9C-690999E7AD92}" destId="{080C6023-77A5-4F75-8F67-0A9CB3881B0E}" srcOrd="0" destOrd="0" presId="urn:microsoft.com/office/officeart/2005/8/layout/cycle4"/>
    <dgm:cxn modelId="{4F0EA896-6152-4F3D-BB7E-A9AE03D4F7C9}" type="presParOf" srcId="{25C4E9D8-BB12-4841-BE9C-690999E7AD92}" destId="{1721C984-BA65-4C64-9ADE-4F58922B4EB3}" srcOrd="1" destOrd="0" presId="urn:microsoft.com/office/officeart/2005/8/layout/cycle4"/>
    <dgm:cxn modelId="{BA8DF554-0518-4A89-9A05-042A15617F30}" type="presParOf" srcId="{25C4E9D8-BB12-4841-BE9C-690999E7AD92}" destId="{ACF54178-8BD1-46AD-B130-FDED1C3D167B}" srcOrd="2" destOrd="0" presId="urn:microsoft.com/office/officeart/2005/8/layout/cycle4"/>
    <dgm:cxn modelId="{8A1DE421-87B4-4567-90F2-E1CAE2516D94}" type="presParOf" srcId="{25C4E9D8-BB12-4841-BE9C-690999E7AD92}" destId="{CBF2FAD2-419B-42C2-9AA5-A2D75D987AC8}" srcOrd="3" destOrd="0" presId="urn:microsoft.com/office/officeart/2005/8/layout/cycle4"/>
    <dgm:cxn modelId="{7E42F7A3-4E64-464C-AC39-6969574878D7}" type="presParOf" srcId="{25C4E9D8-BB12-4841-BE9C-690999E7AD92}" destId="{3500E7F5-0750-47A7-8EFB-D242A96A697A}" srcOrd="4" destOrd="0" presId="urn:microsoft.com/office/officeart/2005/8/layout/cycle4"/>
    <dgm:cxn modelId="{212EFCE3-F844-4F12-8BF2-E528AB9CFFD9}" type="presParOf" srcId="{4C717A6F-3B9F-417C-B31F-D20EBB880B88}" destId="{AA9BF6AD-C0AF-485C-9F47-0FA5BB2D6D96}" srcOrd="2" destOrd="0" presId="urn:microsoft.com/office/officeart/2005/8/layout/cycle4"/>
    <dgm:cxn modelId="{1554028F-71E9-47D4-A930-71015C9A86A3}" type="presParOf" srcId="{4C717A6F-3B9F-417C-B31F-D20EBB880B88}" destId="{D81D6150-AAA8-4222-AD4D-7E9208EE579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C2690E-780A-4B8A-AA0F-3E5FD643BF10}"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s-EC"/>
        </a:p>
      </dgm:t>
    </dgm:pt>
    <dgm:pt modelId="{C9167EBF-0598-4061-9928-FE3332B44097}">
      <dgm:prSet phldrT="[Texto]"/>
      <dgm:spPr/>
      <dgm:t>
        <a:bodyPr/>
        <a:lstStyle/>
        <a:p>
          <a:r>
            <a:rPr lang="es-ES" dirty="0"/>
            <a:t>OBJETIVO </a:t>
          </a:r>
          <a:endParaRPr lang="es-EC" dirty="0"/>
        </a:p>
      </dgm:t>
    </dgm:pt>
    <dgm:pt modelId="{FC23519D-7158-4A4B-A658-C5E00CB1C89C}" type="parTrans" cxnId="{7C6E10BE-AAF0-4A6B-B5BD-0F687667721E}">
      <dgm:prSet/>
      <dgm:spPr/>
      <dgm:t>
        <a:bodyPr/>
        <a:lstStyle/>
        <a:p>
          <a:endParaRPr lang="es-EC"/>
        </a:p>
      </dgm:t>
    </dgm:pt>
    <dgm:pt modelId="{BDD2198E-A3A8-424C-AEF5-C384E9C9B1C2}" type="sibTrans" cxnId="{7C6E10BE-AAF0-4A6B-B5BD-0F687667721E}">
      <dgm:prSet/>
      <dgm:spPr/>
      <dgm:t>
        <a:bodyPr/>
        <a:lstStyle/>
        <a:p>
          <a:endParaRPr lang="es-EC"/>
        </a:p>
      </dgm:t>
    </dgm:pt>
    <dgm:pt modelId="{923F4329-3170-4099-A014-09BEA27B53E8}">
      <dgm:prSet phldrT="[Texto]"/>
      <dgm:spPr/>
      <dgm:t>
        <a:bodyPr/>
        <a:lstStyle/>
        <a:p>
          <a:r>
            <a:rPr lang="es-CO" dirty="0"/>
            <a:t>Indagar sobre el concepto de </a:t>
          </a:r>
          <a:r>
            <a:rPr lang="es-CO" i="1" dirty="0"/>
            <a:t>“Turismo Consciente” </a:t>
          </a:r>
          <a:r>
            <a:rPr lang="es-CO" dirty="0"/>
            <a:t>y la percepción de los turistas internos de la ciudad de Quito. Mediante una investigación cualitativa que permita obtener características e información tomando en cuenta las experiencias de los participantes.</a:t>
          </a:r>
          <a:endParaRPr lang="es-EC" dirty="0"/>
        </a:p>
      </dgm:t>
    </dgm:pt>
    <dgm:pt modelId="{45355C58-993D-4606-8376-DE69386F6019}" type="parTrans" cxnId="{5221E900-E4AF-4D29-B8C4-2D5968FD68D2}">
      <dgm:prSet/>
      <dgm:spPr/>
      <dgm:t>
        <a:bodyPr/>
        <a:lstStyle/>
        <a:p>
          <a:endParaRPr lang="es-EC"/>
        </a:p>
      </dgm:t>
    </dgm:pt>
    <dgm:pt modelId="{A8851ABF-4DE8-4EDC-B97A-DBB3293BF14E}" type="sibTrans" cxnId="{5221E900-E4AF-4D29-B8C4-2D5968FD68D2}">
      <dgm:prSet/>
      <dgm:spPr/>
      <dgm:t>
        <a:bodyPr/>
        <a:lstStyle/>
        <a:p>
          <a:endParaRPr lang="es-EC"/>
        </a:p>
      </dgm:t>
    </dgm:pt>
    <dgm:pt modelId="{F5C4F834-7D24-454E-BA12-B2A2081A273E}">
      <dgm:prSet phldrT="[Texto]"/>
      <dgm:spPr/>
      <dgm:t>
        <a:bodyPr/>
        <a:lstStyle/>
        <a:p>
          <a:r>
            <a:rPr lang="es-ES" dirty="0"/>
            <a:t>TIPO DE INVESTIGACIÓN </a:t>
          </a:r>
          <a:endParaRPr lang="es-EC" dirty="0"/>
        </a:p>
      </dgm:t>
    </dgm:pt>
    <dgm:pt modelId="{1B07F2AC-71C1-45EA-95A6-DB12685704D0}" type="parTrans" cxnId="{49AE70B1-C3DF-4C90-A4E3-AF0016E3FD58}">
      <dgm:prSet/>
      <dgm:spPr/>
      <dgm:t>
        <a:bodyPr/>
        <a:lstStyle/>
        <a:p>
          <a:endParaRPr lang="es-EC"/>
        </a:p>
      </dgm:t>
    </dgm:pt>
    <dgm:pt modelId="{64A3E5FA-0477-4C83-9D2D-CB9E32CC8895}" type="sibTrans" cxnId="{49AE70B1-C3DF-4C90-A4E3-AF0016E3FD58}">
      <dgm:prSet/>
      <dgm:spPr/>
      <dgm:t>
        <a:bodyPr/>
        <a:lstStyle/>
        <a:p>
          <a:endParaRPr lang="es-EC"/>
        </a:p>
      </dgm:t>
    </dgm:pt>
    <dgm:pt modelId="{9DF5E9BD-7B24-4458-8BDF-B92B2DC3A112}">
      <dgm:prSet phldrT="[Texto]"/>
      <dgm:spPr/>
      <dgm:t>
        <a:bodyPr/>
        <a:lstStyle/>
        <a:p>
          <a:r>
            <a:rPr lang="es-CO" b="0" dirty="0"/>
            <a:t>Investigación cualitativa – exploratoria</a:t>
          </a:r>
          <a:endParaRPr lang="es-EC" b="0" dirty="0"/>
        </a:p>
      </dgm:t>
    </dgm:pt>
    <dgm:pt modelId="{48666021-CFE7-4B10-A74C-44F056BBADC9}" type="parTrans" cxnId="{58082A2A-CA65-4C0D-BE5D-45B6528C55CC}">
      <dgm:prSet/>
      <dgm:spPr/>
      <dgm:t>
        <a:bodyPr/>
        <a:lstStyle/>
        <a:p>
          <a:endParaRPr lang="es-EC"/>
        </a:p>
      </dgm:t>
    </dgm:pt>
    <dgm:pt modelId="{502ED363-A02A-43C2-B108-C9F345B82637}" type="sibTrans" cxnId="{58082A2A-CA65-4C0D-BE5D-45B6528C55CC}">
      <dgm:prSet/>
      <dgm:spPr/>
      <dgm:t>
        <a:bodyPr/>
        <a:lstStyle/>
        <a:p>
          <a:endParaRPr lang="es-EC"/>
        </a:p>
      </dgm:t>
    </dgm:pt>
    <dgm:pt modelId="{02CFB55E-6E64-4ED7-AA17-386D694F4970}">
      <dgm:prSet phldrT="[Texto]"/>
      <dgm:spPr/>
      <dgm:t>
        <a:bodyPr/>
        <a:lstStyle/>
        <a:p>
          <a:r>
            <a:rPr lang="es-ES" dirty="0"/>
            <a:t>TÉCNICAS DE INVESTIGACIÓN</a:t>
          </a:r>
          <a:endParaRPr lang="es-EC" dirty="0"/>
        </a:p>
      </dgm:t>
    </dgm:pt>
    <dgm:pt modelId="{CB9CA748-644B-4B5F-BC71-F51E79BF5D2F}" type="parTrans" cxnId="{26E023F5-8D0F-45A3-96CC-711ABC0D5A70}">
      <dgm:prSet/>
      <dgm:spPr/>
      <dgm:t>
        <a:bodyPr/>
        <a:lstStyle/>
        <a:p>
          <a:endParaRPr lang="es-EC"/>
        </a:p>
      </dgm:t>
    </dgm:pt>
    <dgm:pt modelId="{8347A554-BEA2-4EDA-AB7D-30C4EBF6E732}" type="sibTrans" cxnId="{26E023F5-8D0F-45A3-96CC-711ABC0D5A70}">
      <dgm:prSet/>
      <dgm:spPr/>
      <dgm:t>
        <a:bodyPr/>
        <a:lstStyle/>
        <a:p>
          <a:endParaRPr lang="es-EC"/>
        </a:p>
      </dgm:t>
    </dgm:pt>
    <dgm:pt modelId="{E9FC4608-63F1-4173-84DF-FE141F39D5BE}">
      <dgm:prSet phldrT="[Texto]" custT="1"/>
      <dgm:spPr/>
      <dgm:t>
        <a:bodyPr/>
        <a:lstStyle/>
        <a:p>
          <a:r>
            <a:rPr lang="es-CO" sz="1600" b="0" u="none" dirty="0"/>
            <a:t>Datos secundarios</a:t>
          </a:r>
          <a:endParaRPr lang="es-EC" sz="1600" b="0" u="none" dirty="0"/>
        </a:p>
      </dgm:t>
    </dgm:pt>
    <dgm:pt modelId="{6BEDE7BF-4DB3-489B-9206-D97915FA6EA4}" type="parTrans" cxnId="{372DB322-F5A7-4AB5-BB2E-3D1E95B25C06}">
      <dgm:prSet/>
      <dgm:spPr/>
      <dgm:t>
        <a:bodyPr/>
        <a:lstStyle/>
        <a:p>
          <a:endParaRPr lang="es-EC"/>
        </a:p>
      </dgm:t>
    </dgm:pt>
    <dgm:pt modelId="{EECE8E99-3D21-4F6C-87F0-FAF74C1AE0EC}" type="sibTrans" cxnId="{372DB322-F5A7-4AB5-BB2E-3D1E95B25C06}">
      <dgm:prSet/>
      <dgm:spPr/>
      <dgm:t>
        <a:bodyPr/>
        <a:lstStyle/>
        <a:p>
          <a:endParaRPr lang="es-EC"/>
        </a:p>
      </dgm:t>
    </dgm:pt>
    <dgm:pt modelId="{83AAFFAE-9A3B-4FA6-90B9-D90EBED37ABA}">
      <dgm:prSet custT="1"/>
      <dgm:spPr/>
      <dgm:t>
        <a:bodyPr/>
        <a:lstStyle/>
        <a:p>
          <a:r>
            <a:rPr lang="es-CO" sz="1600" b="0" u="none" dirty="0"/>
            <a:t>Entrevista a profundidad</a:t>
          </a:r>
          <a:endParaRPr lang="es-EC" sz="1600" b="0" u="none" dirty="0"/>
        </a:p>
      </dgm:t>
    </dgm:pt>
    <dgm:pt modelId="{88280C0D-562F-4A2D-B8E4-8256A0F49455}" type="parTrans" cxnId="{2B25884C-2B51-4195-A283-8AC968C9E7FF}">
      <dgm:prSet/>
      <dgm:spPr/>
      <dgm:t>
        <a:bodyPr/>
        <a:lstStyle/>
        <a:p>
          <a:endParaRPr lang="es-EC"/>
        </a:p>
      </dgm:t>
    </dgm:pt>
    <dgm:pt modelId="{D93DEB54-97EF-49C6-A381-64039B7846E4}" type="sibTrans" cxnId="{2B25884C-2B51-4195-A283-8AC968C9E7FF}">
      <dgm:prSet/>
      <dgm:spPr/>
      <dgm:t>
        <a:bodyPr/>
        <a:lstStyle/>
        <a:p>
          <a:endParaRPr lang="es-EC"/>
        </a:p>
      </dgm:t>
    </dgm:pt>
    <dgm:pt modelId="{97FBC134-4B89-4F53-83CC-569318E2D6A0}">
      <dgm:prSet phldrT="[Texto]"/>
      <dgm:spPr/>
      <dgm:t>
        <a:bodyPr/>
        <a:lstStyle/>
        <a:p>
          <a:r>
            <a:rPr lang="es-CO" b="0" dirty="0"/>
            <a:t>Investigación documental bibliográfica</a:t>
          </a:r>
          <a:endParaRPr lang="es-EC" b="0" dirty="0"/>
        </a:p>
      </dgm:t>
    </dgm:pt>
    <dgm:pt modelId="{9B020F6A-7BEC-47B4-82DB-0D98421DEA66}" type="parTrans" cxnId="{38B0C137-CF00-428F-A734-6933C9762B7C}">
      <dgm:prSet/>
      <dgm:spPr/>
      <dgm:t>
        <a:bodyPr/>
        <a:lstStyle/>
        <a:p>
          <a:endParaRPr lang="es-EC"/>
        </a:p>
      </dgm:t>
    </dgm:pt>
    <dgm:pt modelId="{88694F77-DD7A-4847-B191-8ECCA6F38559}" type="sibTrans" cxnId="{38B0C137-CF00-428F-A734-6933C9762B7C}">
      <dgm:prSet/>
      <dgm:spPr/>
      <dgm:t>
        <a:bodyPr/>
        <a:lstStyle/>
        <a:p>
          <a:endParaRPr lang="es-EC"/>
        </a:p>
      </dgm:t>
    </dgm:pt>
    <dgm:pt modelId="{F234D00C-2B48-4F2C-8596-A63F12B0A5DD}" type="pres">
      <dgm:prSet presAssocID="{ECC2690E-780A-4B8A-AA0F-3E5FD643BF10}" presName="rootnode" presStyleCnt="0">
        <dgm:presLayoutVars>
          <dgm:chMax/>
          <dgm:chPref/>
          <dgm:dir/>
          <dgm:animLvl val="lvl"/>
        </dgm:presLayoutVars>
      </dgm:prSet>
      <dgm:spPr/>
      <dgm:t>
        <a:bodyPr/>
        <a:lstStyle/>
        <a:p>
          <a:endParaRPr lang="es-EC"/>
        </a:p>
      </dgm:t>
    </dgm:pt>
    <dgm:pt modelId="{B5323D62-AB4E-4AF7-8B03-54600C892A40}" type="pres">
      <dgm:prSet presAssocID="{C9167EBF-0598-4061-9928-FE3332B44097}" presName="composite" presStyleCnt="0"/>
      <dgm:spPr/>
      <dgm:t>
        <a:bodyPr/>
        <a:lstStyle/>
        <a:p>
          <a:endParaRPr lang="es-EC"/>
        </a:p>
      </dgm:t>
    </dgm:pt>
    <dgm:pt modelId="{6587C72F-7A1A-4C89-930C-2B3B9E5B56EE}" type="pres">
      <dgm:prSet presAssocID="{C9167EBF-0598-4061-9928-FE3332B44097}" presName="bentUpArrow1" presStyleLbl="alignImgPlace1" presStyleIdx="0" presStyleCnt="2"/>
      <dgm:spPr/>
      <dgm:t>
        <a:bodyPr/>
        <a:lstStyle/>
        <a:p>
          <a:endParaRPr lang="es-EC"/>
        </a:p>
      </dgm:t>
    </dgm:pt>
    <dgm:pt modelId="{C7738172-6621-466B-AB1E-539D57F16043}" type="pres">
      <dgm:prSet presAssocID="{C9167EBF-0598-4061-9928-FE3332B44097}" presName="ParentText" presStyleLbl="node1" presStyleIdx="0" presStyleCnt="3">
        <dgm:presLayoutVars>
          <dgm:chMax val="1"/>
          <dgm:chPref val="1"/>
          <dgm:bulletEnabled val="1"/>
        </dgm:presLayoutVars>
      </dgm:prSet>
      <dgm:spPr/>
      <dgm:t>
        <a:bodyPr/>
        <a:lstStyle/>
        <a:p>
          <a:endParaRPr lang="es-EC"/>
        </a:p>
      </dgm:t>
    </dgm:pt>
    <dgm:pt modelId="{07FE0C7D-D9D6-4803-942A-FDA2049B74BF}" type="pres">
      <dgm:prSet presAssocID="{C9167EBF-0598-4061-9928-FE3332B44097}" presName="ChildText" presStyleLbl="revTx" presStyleIdx="0" presStyleCnt="3" custScaleX="477665" custLinFactX="100000" custLinFactNeighborX="114586" custLinFactNeighborY="-3105">
        <dgm:presLayoutVars>
          <dgm:chMax val="0"/>
          <dgm:chPref val="0"/>
          <dgm:bulletEnabled val="1"/>
        </dgm:presLayoutVars>
      </dgm:prSet>
      <dgm:spPr/>
      <dgm:t>
        <a:bodyPr/>
        <a:lstStyle/>
        <a:p>
          <a:endParaRPr lang="es-EC"/>
        </a:p>
      </dgm:t>
    </dgm:pt>
    <dgm:pt modelId="{2F76459C-77FA-4FFA-9AE5-4DAD63A26037}" type="pres">
      <dgm:prSet presAssocID="{BDD2198E-A3A8-424C-AEF5-C384E9C9B1C2}" presName="sibTrans" presStyleCnt="0"/>
      <dgm:spPr/>
      <dgm:t>
        <a:bodyPr/>
        <a:lstStyle/>
        <a:p>
          <a:endParaRPr lang="es-EC"/>
        </a:p>
      </dgm:t>
    </dgm:pt>
    <dgm:pt modelId="{0E71BFD2-E238-4421-89C8-90A7E381BFA5}" type="pres">
      <dgm:prSet presAssocID="{F5C4F834-7D24-454E-BA12-B2A2081A273E}" presName="composite" presStyleCnt="0"/>
      <dgm:spPr/>
      <dgm:t>
        <a:bodyPr/>
        <a:lstStyle/>
        <a:p>
          <a:endParaRPr lang="es-EC"/>
        </a:p>
      </dgm:t>
    </dgm:pt>
    <dgm:pt modelId="{9FE89B45-E562-4AAF-A939-4BCB317D9D5B}" type="pres">
      <dgm:prSet presAssocID="{F5C4F834-7D24-454E-BA12-B2A2081A273E}" presName="bentUpArrow1" presStyleLbl="alignImgPlace1" presStyleIdx="1" presStyleCnt="2"/>
      <dgm:spPr/>
      <dgm:t>
        <a:bodyPr/>
        <a:lstStyle/>
        <a:p>
          <a:endParaRPr lang="es-EC"/>
        </a:p>
      </dgm:t>
    </dgm:pt>
    <dgm:pt modelId="{46877711-D786-4EA2-8D71-5AA1FDDC5FDE}" type="pres">
      <dgm:prSet presAssocID="{F5C4F834-7D24-454E-BA12-B2A2081A273E}" presName="ParentText" presStyleLbl="node1" presStyleIdx="1" presStyleCnt="3">
        <dgm:presLayoutVars>
          <dgm:chMax val="1"/>
          <dgm:chPref val="1"/>
          <dgm:bulletEnabled val="1"/>
        </dgm:presLayoutVars>
      </dgm:prSet>
      <dgm:spPr/>
      <dgm:t>
        <a:bodyPr/>
        <a:lstStyle/>
        <a:p>
          <a:endParaRPr lang="es-EC"/>
        </a:p>
      </dgm:t>
    </dgm:pt>
    <dgm:pt modelId="{ACAC279B-C2C0-448E-8D0A-E15C2AA0A109}" type="pres">
      <dgm:prSet presAssocID="{F5C4F834-7D24-454E-BA12-B2A2081A273E}" presName="ChildText" presStyleLbl="revTx" presStyleIdx="1" presStyleCnt="3" custScaleX="363010" custLinFactX="46221" custLinFactNeighborX="100000" custLinFactNeighborY="-4658">
        <dgm:presLayoutVars>
          <dgm:chMax val="0"/>
          <dgm:chPref val="0"/>
          <dgm:bulletEnabled val="1"/>
        </dgm:presLayoutVars>
      </dgm:prSet>
      <dgm:spPr/>
      <dgm:t>
        <a:bodyPr/>
        <a:lstStyle/>
        <a:p>
          <a:endParaRPr lang="es-EC"/>
        </a:p>
      </dgm:t>
    </dgm:pt>
    <dgm:pt modelId="{F0D26CD8-1491-4B80-97AF-E4C2B6C174E1}" type="pres">
      <dgm:prSet presAssocID="{64A3E5FA-0477-4C83-9D2D-CB9E32CC8895}" presName="sibTrans" presStyleCnt="0"/>
      <dgm:spPr/>
      <dgm:t>
        <a:bodyPr/>
        <a:lstStyle/>
        <a:p>
          <a:endParaRPr lang="es-EC"/>
        </a:p>
      </dgm:t>
    </dgm:pt>
    <dgm:pt modelId="{CD5D96E8-5BA2-4A61-AF14-658B1C1E9766}" type="pres">
      <dgm:prSet presAssocID="{02CFB55E-6E64-4ED7-AA17-386D694F4970}" presName="composite" presStyleCnt="0"/>
      <dgm:spPr/>
      <dgm:t>
        <a:bodyPr/>
        <a:lstStyle/>
        <a:p>
          <a:endParaRPr lang="es-EC"/>
        </a:p>
      </dgm:t>
    </dgm:pt>
    <dgm:pt modelId="{901D49DF-C0F7-43BB-ACC6-8ACA540042A7}" type="pres">
      <dgm:prSet presAssocID="{02CFB55E-6E64-4ED7-AA17-386D694F4970}" presName="ParentText" presStyleLbl="node1" presStyleIdx="2" presStyleCnt="3">
        <dgm:presLayoutVars>
          <dgm:chMax val="1"/>
          <dgm:chPref val="1"/>
          <dgm:bulletEnabled val="1"/>
        </dgm:presLayoutVars>
      </dgm:prSet>
      <dgm:spPr/>
      <dgm:t>
        <a:bodyPr/>
        <a:lstStyle/>
        <a:p>
          <a:endParaRPr lang="es-EC"/>
        </a:p>
      </dgm:t>
    </dgm:pt>
    <dgm:pt modelId="{328E4140-6FBB-4282-9C47-76E7C113B722}" type="pres">
      <dgm:prSet presAssocID="{02CFB55E-6E64-4ED7-AA17-386D694F4970}" presName="FinalChildText" presStyleLbl="revTx" presStyleIdx="2" presStyleCnt="3" custScaleX="179786" custLinFactNeighborX="56761" custLinFactNeighborY="-3105">
        <dgm:presLayoutVars>
          <dgm:chMax val="0"/>
          <dgm:chPref val="0"/>
          <dgm:bulletEnabled val="1"/>
        </dgm:presLayoutVars>
      </dgm:prSet>
      <dgm:spPr/>
      <dgm:t>
        <a:bodyPr/>
        <a:lstStyle/>
        <a:p>
          <a:endParaRPr lang="es-EC"/>
        </a:p>
      </dgm:t>
    </dgm:pt>
  </dgm:ptLst>
  <dgm:cxnLst>
    <dgm:cxn modelId="{F4DC2FD0-D080-423B-AADA-BAAEFE634D0C}" type="presOf" srcId="{83AAFFAE-9A3B-4FA6-90B9-D90EBED37ABA}" destId="{328E4140-6FBB-4282-9C47-76E7C113B722}" srcOrd="0" destOrd="1" presId="urn:microsoft.com/office/officeart/2005/8/layout/StepDownProcess"/>
    <dgm:cxn modelId="{44EDEC75-9575-4DDC-9D9D-187C1F5B5C5A}" type="presOf" srcId="{E9FC4608-63F1-4173-84DF-FE141F39D5BE}" destId="{328E4140-6FBB-4282-9C47-76E7C113B722}" srcOrd="0" destOrd="0" presId="urn:microsoft.com/office/officeart/2005/8/layout/StepDownProcess"/>
    <dgm:cxn modelId="{11062503-FA14-488F-BFA7-A2AE28EF9881}" type="presOf" srcId="{02CFB55E-6E64-4ED7-AA17-386D694F4970}" destId="{901D49DF-C0F7-43BB-ACC6-8ACA540042A7}" srcOrd="0" destOrd="0" presId="urn:microsoft.com/office/officeart/2005/8/layout/StepDownProcess"/>
    <dgm:cxn modelId="{49AE70B1-C3DF-4C90-A4E3-AF0016E3FD58}" srcId="{ECC2690E-780A-4B8A-AA0F-3E5FD643BF10}" destId="{F5C4F834-7D24-454E-BA12-B2A2081A273E}" srcOrd="1" destOrd="0" parTransId="{1B07F2AC-71C1-45EA-95A6-DB12685704D0}" sibTransId="{64A3E5FA-0477-4C83-9D2D-CB9E32CC8895}"/>
    <dgm:cxn modelId="{48E4B7AD-7F6D-4AFE-AC58-5449DB947E9C}" type="presOf" srcId="{F5C4F834-7D24-454E-BA12-B2A2081A273E}" destId="{46877711-D786-4EA2-8D71-5AA1FDDC5FDE}" srcOrd="0" destOrd="0" presId="urn:microsoft.com/office/officeart/2005/8/layout/StepDownProcess"/>
    <dgm:cxn modelId="{26E023F5-8D0F-45A3-96CC-711ABC0D5A70}" srcId="{ECC2690E-780A-4B8A-AA0F-3E5FD643BF10}" destId="{02CFB55E-6E64-4ED7-AA17-386D694F4970}" srcOrd="2" destOrd="0" parTransId="{CB9CA748-644B-4B5F-BC71-F51E79BF5D2F}" sibTransId="{8347A554-BEA2-4EDA-AB7D-30C4EBF6E732}"/>
    <dgm:cxn modelId="{7C6E10BE-AAF0-4A6B-B5BD-0F687667721E}" srcId="{ECC2690E-780A-4B8A-AA0F-3E5FD643BF10}" destId="{C9167EBF-0598-4061-9928-FE3332B44097}" srcOrd="0" destOrd="0" parTransId="{FC23519D-7158-4A4B-A658-C5E00CB1C89C}" sibTransId="{BDD2198E-A3A8-424C-AEF5-C384E9C9B1C2}"/>
    <dgm:cxn modelId="{2B25884C-2B51-4195-A283-8AC968C9E7FF}" srcId="{02CFB55E-6E64-4ED7-AA17-386D694F4970}" destId="{83AAFFAE-9A3B-4FA6-90B9-D90EBED37ABA}" srcOrd="1" destOrd="0" parTransId="{88280C0D-562F-4A2D-B8E4-8256A0F49455}" sibTransId="{D93DEB54-97EF-49C6-A381-64039B7846E4}"/>
    <dgm:cxn modelId="{3E63CF3B-BC2E-471B-895A-2B236359EC3E}" type="presOf" srcId="{923F4329-3170-4099-A014-09BEA27B53E8}" destId="{07FE0C7D-D9D6-4803-942A-FDA2049B74BF}" srcOrd="0" destOrd="0" presId="urn:microsoft.com/office/officeart/2005/8/layout/StepDownProcess"/>
    <dgm:cxn modelId="{58082A2A-CA65-4C0D-BE5D-45B6528C55CC}" srcId="{F5C4F834-7D24-454E-BA12-B2A2081A273E}" destId="{9DF5E9BD-7B24-4458-8BDF-B92B2DC3A112}" srcOrd="0" destOrd="0" parTransId="{48666021-CFE7-4B10-A74C-44F056BBADC9}" sibTransId="{502ED363-A02A-43C2-B108-C9F345B82637}"/>
    <dgm:cxn modelId="{372DB322-F5A7-4AB5-BB2E-3D1E95B25C06}" srcId="{02CFB55E-6E64-4ED7-AA17-386D694F4970}" destId="{E9FC4608-63F1-4173-84DF-FE141F39D5BE}" srcOrd="0" destOrd="0" parTransId="{6BEDE7BF-4DB3-489B-9206-D97915FA6EA4}" sibTransId="{EECE8E99-3D21-4F6C-87F0-FAF74C1AE0EC}"/>
    <dgm:cxn modelId="{D4F739FB-3CCB-4A6C-A067-D709CF65D6E8}" type="presOf" srcId="{ECC2690E-780A-4B8A-AA0F-3E5FD643BF10}" destId="{F234D00C-2B48-4F2C-8596-A63F12B0A5DD}" srcOrd="0" destOrd="0" presId="urn:microsoft.com/office/officeart/2005/8/layout/StepDownProcess"/>
    <dgm:cxn modelId="{4A990621-C116-4B69-85AC-E991BEA8756A}" type="presOf" srcId="{9DF5E9BD-7B24-4458-8BDF-B92B2DC3A112}" destId="{ACAC279B-C2C0-448E-8D0A-E15C2AA0A109}" srcOrd="0" destOrd="0" presId="urn:microsoft.com/office/officeart/2005/8/layout/StepDownProcess"/>
    <dgm:cxn modelId="{EF57E041-BBBD-467A-899F-978DEE5D6AFE}" type="presOf" srcId="{97FBC134-4B89-4F53-83CC-569318E2D6A0}" destId="{ACAC279B-C2C0-448E-8D0A-E15C2AA0A109}" srcOrd="0" destOrd="1" presId="urn:microsoft.com/office/officeart/2005/8/layout/StepDownProcess"/>
    <dgm:cxn modelId="{95112FB6-A15F-4248-81E5-69DE0182A04C}" type="presOf" srcId="{C9167EBF-0598-4061-9928-FE3332B44097}" destId="{C7738172-6621-466B-AB1E-539D57F16043}" srcOrd="0" destOrd="0" presId="urn:microsoft.com/office/officeart/2005/8/layout/StepDownProcess"/>
    <dgm:cxn modelId="{38B0C137-CF00-428F-A734-6933C9762B7C}" srcId="{F5C4F834-7D24-454E-BA12-B2A2081A273E}" destId="{97FBC134-4B89-4F53-83CC-569318E2D6A0}" srcOrd="1" destOrd="0" parTransId="{9B020F6A-7BEC-47B4-82DB-0D98421DEA66}" sibTransId="{88694F77-DD7A-4847-B191-8ECCA6F38559}"/>
    <dgm:cxn modelId="{5221E900-E4AF-4D29-B8C4-2D5968FD68D2}" srcId="{C9167EBF-0598-4061-9928-FE3332B44097}" destId="{923F4329-3170-4099-A014-09BEA27B53E8}" srcOrd="0" destOrd="0" parTransId="{45355C58-993D-4606-8376-DE69386F6019}" sibTransId="{A8851ABF-4DE8-4EDC-B97A-DBB3293BF14E}"/>
    <dgm:cxn modelId="{5632A0E4-87B4-4381-889E-A32FCB533C07}" type="presParOf" srcId="{F234D00C-2B48-4F2C-8596-A63F12B0A5DD}" destId="{B5323D62-AB4E-4AF7-8B03-54600C892A40}" srcOrd="0" destOrd="0" presId="urn:microsoft.com/office/officeart/2005/8/layout/StepDownProcess"/>
    <dgm:cxn modelId="{BBE86127-3EBE-4C83-A2F7-53731901AAEE}" type="presParOf" srcId="{B5323D62-AB4E-4AF7-8B03-54600C892A40}" destId="{6587C72F-7A1A-4C89-930C-2B3B9E5B56EE}" srcOrd="0" destOrd="0" presId="urn:microsoft.com/office/officeart/2005/8/layout/StepDownProcess"/>
    <dgm:cxn modelId="{D58FEE89-F95F-40EF-A6D6-44F9564113C8}" type="presParOf" srcId="{B5323D62-AB4E-4AF7-8B03-54600C892A40}" destId="{C7738172-6621-466B-AB1E-539D57F16043}" srcOrd="1" destOrd="0" presId="urn:microsoft.com/office/officeart/2005/8/layout/StepDownProcess"/>
    <dgm:cxn modelId="{AFA93FEA-4F57-420F-8109-44B03C3F2F64}" type="presParOf" srcId="{B5323D62-AB4E-4AF7-8B03-54600C892A40}" destId="{07FE0C7D-D9D6-4803-942A-FDA2049B74BF}" srcOrd="2" destOrd="0" presId="urn:microsoft.com/office/officeart/2005/8/layout/StepDownProcess"/>
    <dgm:cxn modelId="{9397A33A-BCAB-4536-A588-CAC84E48FA1F}" type="presParOf" srcId="{F234D00C-2B48-4F2C-8596-A63F12B0A5DD}" destId="{2F76459C-77FA-4FFA-9AE5-4DAD63A26037}" srcOrd="1" destOrd="0" presId="urn:microsoft.com/office/officeart/2005/8/layout/StepDownProcess"/>
    <dgm:cxn modelId="{046CD6B4-9E20-4BE8-BC35-BCEAA2983118}" type="presParOf" srcId="{F234D00C-2B48-4F2C-8596-A63F12B0A5DD}" destId="{0E71BFD2-E238-4421-89C8-90A7E381BFA5}" srcOrd="2" destOrd="0" presId="urn:microsoft.com/office/officeart/2005/8/layout/StepDownProcess"/>
    <dgm:cxn modelId="{8B41328D-9D7D-4222-83AC-BCEEFA26ED58}" type="presParOf" srcId="{0E71BFD2-E238-4421-89C8-90A7E381BFA5}" destId="{9FE89B45-E562-4AAF-A939-4BCB317D9D5B}" srcOrd="0" destOrd="0" presId="urn:microsoft.com/office/officeart/2005/8/layout/StepDownProcess"/>
    <dgm:cxn modelId="{8FB47B35-3FEE-460F-AC6B-6A5C5FC6DBD4}" type="presParOf" srcId="{0E71BFD2-E238-4421-89C8-90A7E381BFA5}" destId="{46877711-D786-4EA2-8D71-5AA1FDDC5FDE}" srcOrd="1" destOrd="0" presId="urn:microsoft.com/office/officeart/2005/8/layout/StepDownProcess"/>
    <dgm:cxn modelId="{70DBF869-CD0F-40D1-9DF9-7604A1CCCAA8}" type="presParOf" srcId="{0E71BFD2-E238-4421-89C8-90A7E381BFA5}" destId="{ACAC279B-C2C0-448E-8D0A-E15C2AA0A109}" srcOrd="2" destOrd="0" presId="urn:microsoft.com/office/officeart/2005/8/layout/StepDownProcess"/>
    <dgm:cxn modelId="{A738B3D4-DB28-40A9-A3C9-7DAF2E333475}" type="presParOf" srcId="{F234D00C-2B48-4F2C-8596-A63F12B0A5DD}" destId="{F0D26CD8-1491-4B80-97AF-E4C2B6C174E1}" srcOrd="3" destOrd="0" presId="urn:microsoft.com/office/officeart/2005/8/layout/StepDownProcess"/>
    <dgm:cxn modelId="{1A2A092B-01C4-4F2C-B9CC-0127043BD375}" type="presParOf" srcId="{F234D00C-2B48-4F2C-8596-A63F12B0A5DD}" destId="{CD5D96E8-5BA2-4A61-AF14-658B1C1E9766}" srcOrd="4" destOrd="0" presId="urn:microsoft.com/office/officeart/2005/8/layout/StepDownProcess"/>
    <dgm:cxn modelId="{83C71E21-091A-430B-AD15-3F2AF479C8ED}" type="presParOf" srcId="{CD5D96E8-5BA2-4A61-AF14-658B1C1E9766}" destId="{901D49DF-C0F7-43BB-ACC6-8ACA540042A7}" srcOrd="0" destOrd="0" presId="urn:microsoft.com/office/officeart/2005/8/layout/StepDownProcess"/>
    <dgm:cxn modelId="{8699D987-AA1C-4080-ACB5-F81AB66B35D6}" type="presParOf" srcId="{CD5D96E8-5BA2-4A61-AF14-658B1C1E9766}" destId="{328E4140-6FBB-4282-9C47-76E7C113B72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CA5FA0-78DC-4CF8-B7AB-B6B8138EEB48}"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s-EC"/>
        </a:p>
      </dgm:t>
    </dgm:pt>
    <dgm:pt modelId="{D97693D5-AFE2-4C8B-9CD9-543601556599}">
      <dgm:prSet phldrT="[Texto]"/>
      <dgm:spPr/>
      <dgm:t>
        <a:bodyPr/>
        <a:lstStyle/>
        <a:p>
          <a:r>
            <a:rPr lang="es-ES" dirty="0"/>
            <a:t>PIB del sector turístico </a:t>
          </a:r>
          <a:endParaRPr lang="es-EC" dirty="0"/>
        </a:p>
      </dgm:t>
    </dgm:pt>
    <dgm:pt modelId="{4224369A-8AF9-4014-B23A-A2086BF22A1D}" type="parTrans" cxnId="{348C46F0-21C4-4FED-B1B0-2F7B9373E36A}">
      <dgm:prSet/>
      <dgm:spPr/>
      <dgm:t>
        <a:bodyPr/>
        <a:lstStyle/>
        <a:p>
          <a:endParaRPr lang="es-EC"/>
        </a:p>
      </dgm:t>
    </dgm:pt>
    <dgm:pt modelId="{A1EBE072-B6FB-417E-B4CA-D96DE9D79C87}" type="sibTrans" cxnId="{348C46F0-21C4-4FED-B1B0-2F7B9373E36A}">
      <dgm:prSet/>
      <dgm:spPr/>
      <dgm:t>
        <a:bodyPr/>
        <a:lstStyle/>
        <a:p>
          <a:endParaRPr lang="es-EC"/>
        </a:p>
      </dgm:t>
    </dgm:pt>
    <dgm:pt modelId="{4E95E766-FA24-4956-A135-9597438AD2AF}">
      <dgm:prSet phldrT="[Texto]"/>
      <dgm:spPr/>
      <dgm:t>
        <a:bodyPr/>
        <a:lstStyle/>
        <a:p>
          <a:r>
            <a:rPr lang="es-ES" dirty="0"/>
            <a:t>Turismo receptor en Ecuador</a:t>
          </a:r>
          <a:endParaRPr lang="es-EC" dirty="0"/>
        </a:p>
      </dgm:t>
    </dgm:pt>
    <dgm:pt modelId="{6F75ACFD-F798-41C4-93CE-4617C99EDAF3}" type="parTrans" cxnId="{4F7946B3-4937-4D0D-B24F-A7BE2C8A5A6F}">
      <dgm:prSet/>
      <dgm:spPr/>
      <dgm:t>
        <a:bodyPr/>
        <a:lstStyle/>
        <a:p>
          <a:endParaRPr lang="es-EC"/>
        </a:p>
      </dgm:t>
    </dgm:pt>
    <dgm:pt modelId="{AAD01417-C228-4838-9B0F-0527600DDFDE}" type="sibTrans" cxnId="{4F7946B3-4937-4D0D-B24F-A7BE2C8A5A6F}">
      <dgm:prSet/>
      <dgm:spPr/>
      <dgm:t>
        <a:bodyPr/>
        <a:lstStyle/>
        <a:p>
          <a:endParaRPr lang="es-EC"/>
        </a:p>
      </dgm:t>
    </dgm:pt>
    <dgm:pt modelId="{82ABEDCD-E1E4-4DA2-B318-848417719F9D}">
      <dgm:prSet phldrT="[Texto]"/>
      <dgm:spPr/>
      <dgm:t>
        <a:bodyPr/>
        <a:lstStyle/>
        <a:p>
          <a:r>
            <a:rPr lang="es-ES" dirty="0"/>
            <a:t>Motivaciones de </a:t>
          </a:r>
          <a:r>
            <a:rPr lang="es-ES" dirty="0" smtClean="0"/>
            <a:t>visita a Pichincha</a:t>
          </a:r>
          <a:r>
            <a:rPr lang="es-ES" dirty="0"/>
            <a:t>	</a:t>
          </a:r>
          <a:endParaRPr lang="es-EC" dirty="0"/>
        </a:p>
      </dgm:t>
    </dgm:pt>
    <dgm:pt modelId="{A9D01BC7-C3F9-4BBA-81EB-6B1B60212FCA}" type="parTrans" cxnId="{C50E132F-F329-463F-A925-6D4B3B41C2BE}">
      <dgm:prSet/>
      <dgm:spPr/>
      <dgm:t>
        <a:bodyPr/>
        <a:lstStyle/>
        <a:p>
          <a:endParaRPr lang="es-EC"/>
        </a:p>
      </dgm:t>
    </dgm:pt>
    <dgm:pt modelId="{039EC842-DE7D-43B0-8986-487B80AB2FEF}" type="sibTrans" cxnId="{C50E132F-F329-463F-A925-6D4B3B41C2BE}">
      <dgm:prSet/>
      <dgm:spPr/>
      <dgm:t>
        <a:bodyPr/>
        <a:lstStyle/>
        <a:p>
          <a:endParaRPr lang="es-EC"/>
        </a:p>
      </dgm:t>
    </dgm:pt>
    <dgm:pt modelId="{B68F8BF8-3523-4DD5-9D3E-45713038C017}" type="pres">
      <dgm:prSet presAssocID="{CECA5FA0-78DC-4CF8-B7AB-B6B8138EEB48}" presName="CompostProcess" presStyleCnt="0">
        <dgm:presLayoutVars>
          <dgm:dir/>
          <dgm:resizeHandles val="exact"/>
        </dgm:presLayoutVars>
      </dgm:prSet>
      <dgm:spPr/>
      <dgm:t>
        <a:bodyPr/>
        <a:lstStyle/>
        <a:p>
          <a:endParaRPr lang="es-EC"/>
        </a:p>
      </dgm:t>
    </dgm:pt>
    <dgm:pt modelId="{09AB9F17-9E48-4B23-B720-55ECCFFAD012}" type="pres">
      <dgm:prSet presAssocID="{CECA5FA0-78DC-4CF8-B7AB-B6B8138EEB48}" presName="arrow" presStyleLbl="bgShp" presStyleIdx="0" presStyleCnt="1"/>
      <dgm:spPr/>
      <dgm:t>
        <a:bodyPr/>
        <a:lstStyle/>
        <a:p>
          <a:endParaRPr lang="es-EC"/>
        </a:p>
      </dgm:t>
    </dgm:pt>
    <dgm:pt modelId="{4BA602CA-2090-4963-B71E-A0CC2F137C2A}" type="pres">
      <dgm:prSet presAssocID="{CECA5FA0-78DC-4CF8-B7AB-B6B8138EEB48}" presName="linearProcess" presStyleCnt="0"/>
      <dgm:spPr/>
      <dgm:t>
        <a:bodyPr/>
        <a:lstStyle/>
        <a:p>
          <a:endParaRPr lang="es-EC"/>
        </a:p>
      </dgm:t>
    </dgm:pt>
    <dgm:pt modelId="{74797480-493C-4C14-8249-4D82483A2099}" type="pres">
      <dgm:prSet presAssocID="{D97693D5-AFE2-4C8B-9CD9-543601556599}" presName="textNode" presStyleLbl="node1" presStyleIdx="0" presStyleCnt="3">
        <dgm:presLayoutVars>
          <dgm:bulletEnabled val="1"/>
        </dgm:presLayoutVars>
      </dgm:prSet>
      <dgm:spPr/>
      <dgm:t>
        <a:bodyPr/>
        <a:lstStyle/>
        <a:p>
          <a:endParaRPr lang="es-EC"/>
        </a:p>
      </dgm:t>
    </dgm:pt>
    <dgm:pt modelId="{52A9810A-A700-49F0-A80C-4A04C31CDC6E}" type="pres">
      <dgm:prSet presAssocID="{A1EBE072-B6FB-417E-B4CA-D96DE9D79C87}" presName="sibTrans" presStyleCnt="0"/>
      <dgm:spPr/>
      <dgm:t>
        <a:bodyPr/>
        <a:lstStyle/>
        <a:p>
          <a:endParaRPr lang="es-EC"/>
        </a:p>
      </dgm:t>
    </dgm:pt>
    <dgm:pt modelId="{FE47770E-4DEE-4490-BDCB-EB9428E936FD}" type="pres">
      <dgm:prSet presAssocID="{4E95E766-FA24-4956-A135-9597438AD2AF}" presName="textNode" presStyleLbl="node1" presStyleIdx="1" presStyleCnt="3">
        <dgm:presLayoutVars>
          <dgm:bulletEnabled val="1"/>
        </dgm:presLayoutVars>
      </dgm:prSet>
      <dgm:spPr/>
      <dgm:t>
        <a:bodyPr/>
        <a:lstStyle/>
        <a:p>
          <a:endParaRPr lang="es-EC"/>
        </a:p>
      </dgm:t>
    </dgm:pt>
    <dgm:pt modelId="{281AB46B-66EE-4922-88EA-DF681B81E52C}" type="pres">
      <dgm:prSet presAssocID="{AAD01417-C228-4838-9B0F-0527600DDFDE}" presName="sibTrans" presStyleCnt="0"/>
      <dgm:spPr/>
      <dgm:t>
        <a:bodyPr/>
        <a:lstStyle/>
        <a:p>
          <a:endParaRPr lang="es-EC"/>
        </a:p>
      </dgm:t>
    </dgm:pt>
    <dgm:pt modelId="{CBC6C012-8958-4D82-8C7F-ABE5912B0855}" type="pres">
      <dgm:prSet presAssocID="{82ABEDCD-E1E4-4DA2-B318-848417719F9D}" presName="textNode" presStyleLbl="node1" presStyleIdx="2" presStyleCnt="3">
        <dgm:presLayoutVars>
          <dgm:bulletEnabled val="1"/>
        </dgm:presLayoutVars>
      </dgm:prSet>
      <dgm:spPr/>
      <dgm:t>
        <a:bodyPr/>
        <a:lstStyle/>
        <a:p>
          <a:endParaRPr lang="es-EC"/>
        </a:p>
      </dgm:t>
    </dgm:pt>
  </dgm:ptLst>
  <dgm:cxnLst>
    <dgm:cxn modelId="{4668E463-106A-4BE4-8092-EA61E174CD51}" type="presOf" srcId="{4E95E766-FA24-4956-A135-9597438AD2AF}" destId="{FE47770E-4DEE-4490-BDCB-EB9428E936FD}" srcOrd="0" destOrd="0" presId="urn:microsoft.com/office/officeart/2005/8/layout/hProcess9"/>
    <dgm:cxn modelId="{C50E132F-F329-463F-A925-6D4B3B41C2BE}" srcId="{CECA5FA0-78DC-4CF8-B7AB-B6B8138EEB48}" destId="{82ABEDCD-E1E4-4DA2-B318-848417719F9D}" srcOrd="2" destOrd="0" parTransId="{A9D01BC7-C3F9-4BBA-81EB-6B1B60212FCA}" sibTransId="{039EC842-DE7D-43B0-8986-487B80AB2FEF}"/>
    <dgm:cxn modelId="{17CECAA7-7F3F-4138-B38A-CDC78254E29B}" type="presOf" srcId="{82ABEDCD-E1E4-4DA2-B318-848417719F9D}" destId="{CBC6C012-8958-4D82-8C7F-ABE5912B0855}" srcOrd="0" destOrd="0" presId="urn:microsoft.com/office/officeart/2005/8/layout/hProcess9"/>
    <dgm:cxn modelId="{9EA981B1-C86F-457D-B7F9-55A66196DBA9}" type="presOf" srcId="{D97693D5-AFE2-4C8B-9CD9-543601556599}" destId="{74797480-493C-4C14-8249-4D82483A2099}" srcOrd="0" destOrd="0" presId="urn:microsoft.com/office/officeart/2005/8/layout/hProcess9"/>
    <dgm:cxn modelId="{89F94DC2-D1EA-40DE-9585-107B3ABC50DF}" type="presOf" srcId="{CECA5FA0-78DC-4CF8-B7AB-B6B8138EEB48}" destId="{B68F8BF8-3523-4DD5-9D3E-45713038C017}" srcOrd="0" destOrd="0" presId="urn:microsoft.com/office/officeart/2005/8/layout/hProcess9"/>
    <dgm:cxn modelId="{348C46F0-21C4-4FED-B1B0-2F7B9373E36A}" srcId="{CECA5FA0-78DC-4CF8-B7AB-B6B8138EEB48}" destId="{D97693D5-AFE2-4C8B-9CD9-543601556599}" srcOrd="0" destOrd="0" parTransId="{4224369A-8AF9-4014-B23A-A2086BF22A1D}" sibTransId="{A1EBE072-B6FB-417E-B4CA-D96DE9D79C87}"/>
    <dgm:cxn modelId="{4F7946B3-4937-4D0D-B24F-A7BE2C8A5A6F}" srcId="{CECA5FA0-78DC-4CF8-B7AB-B6B8138EEB48}" destId="{4E95E766-FA24-4956-A135-9597438AD2AF}" srcOrd="1" destOrd="0" parTransId="{6F75ACFD-F798-41C4-93CE-4617C99EDAF3}" sibTransId="{AAD01417-C228-4838-9B0F-0527600DDFDE}"/>
    <dgm:cxn modelId="{F2960224-CF15-46C8-9E59-B83699523081}" type="presParOf" srcId="{B68F8BF8-3523-4DD5-9D3E-45713038C017}" destId="{09AB9F17-9E48-4B23-B720-55ECCFFAD012}" srcOrd="0" destOrd="0" presId="urn:microsoft.com/office/officeart/2005/8/layout/hProcess9"/>
    <dgm:cxn modelId="{10AE0956-BE92-4C02-84BB-8B20CE7B669C}" type="presParOf" srcId="{B68F8BF8-3523-4DD5-9D3E-45713038C017}" destId="{4BA602CA-2090-4963-B71E-A0CC2F137C2A}" srcOrd="1" destOrd="0" presId="urn:microsoft.com/office/officeart/2005/8/layout/hProcess9"/>
    <dgm:cxn modelId="{C2635EBA-1F10-4C2D-984C-75F49927289D}" type="presParOf" srcId="{4BA602CA-2090-4963-B71E-A0CC2F137C2A}" destId="{74797480-493C-4C14-8249-4D82483A2099}" srcOrd="0" destOrd="0" presId="urn:microsoft.com/office/officeart/2005/8/layout/hProcess9"/>
    <dgm:cxn modelId="{1A0E6143-44CA-4F6F-90CD-87DA90072453}" type="presParOf" srcId="{4BA602CA-2090-4963-B71E-A0CC2F137C2A}" destId="{52A9810A-A700-49F0-A80C-4A04C31CDC6E}" srcOrd="1" destOrd="0" presId="urn:microsoft.com/office/officeart/2005/8/layout/hProcess9"/>
    <dgm:cxn modelId="{86931BC3-6C78-4DA1-B8B9-1B6B312D16A3}" type="presParOf" srcId="{4BA602CA-2090-4963-B71E-A0CC2F137C2A}" destId="{FE47770E-4DEE-4490-BDCB-EB9428E936FD}" srcOrd="2" destOrd="0" presId="urn:microsoft.com/office/officeart/2005/8/layout/hProcess9"/>
    <dgm:cxn modelId="{E893FBD0-2563-4CEC-A8AD-78DCC3CA2289}" type="presParOf" srcId="{4BA602CA-2090-4963-B71E-A0CC2F137C2A}" destId="{281AB46B-66EE-4922-88EA-DF681B81E52C}" srcOrd="3" destOrd="0" presId="urn:microsoft.com/office/officeart/2005/8/layout/hProcess9"/>
    <dgm:cxn modelId="{27431625-A6FA-406C-93AD-97DD0DA9D163}" type="presParOf" srcId="{4BA602CA-2090-4963-B71E-A0CC2F137C2A}" destId="{CBC6C012-8958-4D82-8C7F-ABE5912B085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CA5FA0-78DC-4CF8-B7AB-B6B8138EEB48}"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s-EC"/>
        </a:p>
      </dgm:t>
    </dgm:pt>
    <dgm:pt modelId="{285355BC-F188-4B72-A8B7-09D6A35862BD}">
      <dgm:prSet phldrT="[Texto]"/>
      <dgm:spPr/>
      <dgm:t>
        <a:bodyPr/>
        <a:lstStyle/>
        <a:p>
          <a:r>
            <a:rPr lang="es-ES" dirty="0"/>
            <a:t>El turismo en Quito</a:t>
          </a:r>
          <a:endParaRPr lang="es-EC" dirty="0"/>
        </a:p>
      </dgm:t>
    </dgm:pt>
    <dgm:pt modelId="{B17EC85F-9CBE-4995-9C25-9DE1EED11703}" type="parTrans" cxnId="{143A6D7B-3171-453E-9CFE-2FE8516A4536}">
      <dgm:prSet/>
      <dgm:spPr/>
      <dgm:t>
        <a:bodyPr/>
        <a:lstStyle/>
        <a:p>
          <a:endParaRPr lang="es-EC"/>
        </a:p>
      </dgm:t>
    </dgm:pt>
    <dgm:pt modelId="{748D8533-7A9A-45C1-9625-1F3112E68375}" type="sibTrans" cxnId="{143A6D7B-3171-453E-9CFE-2FE8516A4536}">
      <dgm:prSet/>
      <dgm:spPr/>
      <dgm:t>
        <a:bodyPr/>
        <a:lstStyle/>
        <a:p>
          <a:endParaRPr lang="es-EC"/>
        </a:p>
      </dgm:t>
    </dgm:pt>
    <dgm:pt modelId="{8573CBDB-AD43-4D9F-81CD-3EC40B2EF928}">
      <dgm:prSet phldrT="[Texto]"/>
      <dgm:spPr/>
      <dgm:t>
        <a:bodyPr/>
        <a:lstStyle/>
        <a:p>
          <a:r>
            <a:rPr lang="es-ES" dirty="0"/>
            <a:t>Permanencia y gastos de turismo	</a:t>
          </a:r>
          <a:endParaRPr lang="es-EC" dirty="0"/>
        </a:p>
      </dgm:t>
    </dgm:pt>
    <dgm:pt modelId="{1FA76505-922A-426D-B43B-7009B93F0D65}" type="parTrans" cxnId="{B8026B01-FC2D-445E-9802-80603834249B}">
      <dgm:prSet/>
      <dgm:spPr/>
      <dgm:t>
        <a:bodyPr/>
        <a:lstStyle/>
        <a:p>
          <a:endParaRPr lang="es-EC"/>
        </a:p>
      </dgm:t>
    </dgm:pt>
    <dgm:pt modelId="{EF10DEB9-0345-4BA5-8B1C-347E24289F2E}" type="sibTrans" cxnId="{B8026B01-FC2D-445E-9802-80603834249B}">
      <dgm:prSet/>
      <dgm:spPr/>
      <dgm:t>
        <a:bodyPr/>
        <a:lstStyle/>
        <a:p>
          <a:endParaRPr lang="es-EC"/>
        </a:p>
      </dgm:t>
    </dgm:pt>
    <dgm:pt modelId="{220D4EB8-C0CA-4B6E-8A91-6C0E42A8F90D}" type="pres">
      <dgm:prSet presAssocID="{CECA5FA0-78DC-4CF8-B7AB-B6B8138EEB48}" presName="CompostProcess" presStyleCnt="0">
        <dgm:presLayoutVars>
          <dgm:dir/>
          <dgm:resizeHandles val="exact"/>
        </dgm:presLayoutVars>
      </dgm:prSet>
      <dgm:spPr/>
      <dgm:t>
        <a:bodyPr/>
        <a:lstStyle/>
        <a:p>
          <a:endParaRPr lang="es-EC"/>
        </a:p>
      </dgm:t>
    </dgm:pt>
    <dgm:pt modelId="{C5E89250-A88B-4F7C-93CC-D91C2F99D167}" type="pres">
      <dgm:prSet presAssocID="{CECA5FA0-78DC-4CF8-B7AB-B6B8138EEB48}" presName="arrow" presStyleLbl="bgShp" presStyleIdx="0" presStyleCnt="1"/>
      <dgm:spPr/>
    </dgm:pt>
    <dgm:pt modelId="{A735F7BF-E1DD-4A9D-AF61-799BA6F121D6}" type="pres">
      <dgm:prSet presAssocID="{CECA5FA0-78DC-4CF8-B7AB-B6B8138EEB48}" presName="linearProcess" presStyleCnt="0"/>
      <dgm:spPr/>
    </dgm:pt>
    <dgm:pt modelId="{DF268899-7034-457A-8406-CECA67B7EA4E}" type="pres">
      <dgm:prSet presAssocID="{285355BC-F188-4B72-A8B7-09D6A35862BD}" presName="textNode" presStyleLbl="node1" presStyleIdx="0" presStyleCnt="2">
        <dgm:presLayoutVars>
          <dgm:bulletEnabled val="1"/>
        </dgm:presLayoutVars>
      </dgm:prSet>
      <dgm:spPr/>
      <dgm:t>
        <a:bodyPr/>
        <a:lstStyle/>
        <a:p>
          <a:endParaRPr lang="es-EC"/>
        </a:p>
      </dgm:t>
    </dgm:pt>
    <dgm:pt modelId="{CF97388A-0C77-4AFB-84AA-8614802DC107}" type="pres">
      <dgm:prSet presAssocID="{748D8533-7A9A-45C1-9625-1F3112E68375}" presName="sibTrans" presStyleCnt="0"/>
      <dgm:spPr/>
    </dgm:pt>
    <dgm:pt modelId="{63C915D3-2F90-4644-BF25-48FD6B7823FA}" type="pres">
      <dgm:prSet presAssocID="{8573CBDB-AD43-4D9F-81CD-3EC40B2EF928}" presName="textNode" presStyleLbl="node1" presStyleIdx="1" presStyleCnt="2">
        <dgm:presLayoutVars>
          <dgm:bulletEnabled val="1"/>
        </dgm:presLayoutVars>
      </dgm:prSet>
      <dgm:spPr/>
      <dgm:t>
        <a:bodyPr/>
        <a:lstStyle/>
        <a:p>
          <a:endParaRPr lang="es-EC"/>
        </a:p>
      </dgm:t>
    </dgm:pt>
  </dgm:ptLst>
  <dgm:cxnLst>
    <dgm:cxn modelId="{B8026B01-FC2D-445E-9802-80603834249B}" srcId="{CECA5FA0-78DC-4CF8-B7AB-B6B8138EEB48}" destId="{8573CBDB-AD43-4D9F-81CD-3EC40B2EF928}" srcOrd="1" destOrd="0" parTransId="{1FA76505-922A-426D-B43B-7009B93F0D65}" sibTransId="{EF10DEB9-0345-4BA5-8B1C-347E24289F2E}"/>
    <dgm:cxn modelId="{D707C53E-7F1F-4F3D-832A-9C7CF680D7D9}" type="presOf" srcId="{285355BC-F188-4B72-A8B7-09D6A35862BD}" destId="{DF268899-7034-457A-8406-CECA67B7EA4E}" srcOrd="0" destOrd="0" presId="urn:microsoft.com/office/officeart/2005/8/layout/hProcess9"/>
    <dgm:cxn modelId="{143A6D7B-3171-453E-9CFE-2FE8516A4536}" srcId="{CECA5FA0-78DC-4CF8-B7AB-B6B8138EEB48}" destId="{285355BC-F188-4B72-A8B7-09D6A35862BD}" srcOrd="0" destOrd="0" parTransId="{B17EC85F-9CBE-4995-9C25-9DE1EED11703}" sibTransId="{748D8533-7A9A-45C1-9625-1F3112E68375}"/>
    <dgm:cxn modelId="{9BF1C903-1B3B-450B-ABF7-0E0EA69B8F11}" type="presOf" srcId="{CECA5FA0-78DC-4CF8-B7AB-B6B8138EEB48}" destId="{220D4EB8-C0CA-4B6E-8A91-6C0E42A8F90D}" srcOrd="0" destOrd="0" presId="urn:microsoft.com/office/officeart/2005/8/layout/hProcess9"/>
    <dgm:cxn modelId="{CF973B9B-99F6-4DC5-A1DC-93D985C900D3}" type="presOf" srcId="{8573CBDB-AD43-4D9F-81CD-3EC40B2EF928}" destId="{63C915D3-2F90-4644-BF25-48FD6B7823FA}" srcOrd="0" destOrd="0" presId="urn:microsoft.com/office/officeart/2005/8/layout/hProcess9"/>
    <dgm:cxn modelId="{912B1D0E-6F3B-4C3A-849E-10EE21B9B3BF}" type="presParOf" srcId="{220D4EB8-C0CA-4B6E-8A91-6C0E42A8F90D}" destId="{C5E89250-A88B-4F7C-93CC-D91C2F99D167}" srcOrd="0" destOrd="0" presId="urn:microsoft.com/office/officeart/2005/8/layout/hProcess9"/>
    <dgm:cxn modelId="{5F94AC01-9322-43AF-92C9-C500F0A2BE75}" type="presParOf" srcId="{220D4EB8-C0CA-4B6E-8A91-6C0E42A8F90D}" destId="{A735F7BF-E1DD-4A9D-AF61-799BA6F121D6}" srcOrd="1" destOrd="0" presId="urn:microsoft.com/office/officeart/2005/8/layout/hProcess9"/>
    <dgm:cxn modelId="{252A4942-A8D3-4C6C-BF8C-7704456BFE87}" type="presParOf" srcId="{A735F7BF-E1DD-4A9D-AF61-799BA6F121D6}" destId="{DF268899-7034-457A-8406-CECA67B7EA4E}" srcOrd="0" destOrd="0" presId="urn:microsoft.com/office/officeart/2005/8/layout/hProcess9"/>
    <dgm:cxn modelId="{31C4F72A-4765-4D93-8EC6-056EE7F3B9B8}" type="presParOf" srcId="{A735F7BF-E1DD-4A9D-AF61-799BA6F121D6}" destId="{CF97388A-0C77-4AFB-84AA-8614802DC107}" srcOrd="1" destOrd="0" presId="urn:microsoft.com/office/officeart/2005/8/layout/hProcess9"/>
    <dgm:cxn modelId="{802D4F11-3FE4-4360-BD90-DFA181520F91}" type="presParOf" srcId="{A735F7BF-E1DD-4A9D-AF61-799BA6F121D6}" destId="{63C915D3-2F90-4644-BF25-48FD6B7823FA}"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C2690E-780A-4B8A-AA0F-3E5FD643BF10}"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s-EC"/>
        </a:p>
      </dgm:t>
    </dgm:pt>
    <dgm:pt modelId="{C9167EBF-0598-4061-9928-FE3332B44097}">
      <dgm:prSet phldrT="[Texto]" custT="1"/>
      <dgm:spPr/>
      <dgm:t>
        <a:bodyPr/>
        <a:lstStyle/>
        <a:p>
          <a:r>
            <a:rPr lang="es-ES" sz="1200" dirty="0"/>
            <a:t>OBJETIVO </a:t>
          </a:r>
          <a:endParaRPr lang="es-EC" sz="1200" dirty="0"/>
        </a:p>
      </dgm:t>
    </dgm:pt>
    <dgm:pt modelId="{FC23519D-7158-4A4B-A658-C5E00CB1C89C}" type="parTrans" cxnId="{7C6E10BE-AAF0-4A6B-B5BD-0F687667721E}">
      <dgm:prSet/>
      <dgm:spPr/>
      <dgm:t>
        <a:bodyPr/>
        <a:lstStyle/>
        <a:p>
          <a:endParaRPr lang="es-EC" sz="2000"/>
        </a:p>
      </dgm:t>
    </dgm:pt>
    <dgm:pt modelId="{BDD2198E-A3A8-424C-AEF5-C384E9C9B1C2}" type="sibTrans" cxnId="{7C6E10BE-AAF0-4A6B-B5BD-0F687667721E}">
      <dgm:prSet/>
      <dgm:spPr/>
      <dgm:t>
        <a:bodyPr/>
        <a:lstStyle/>
        <a:p>
          <a:endParaRPr lang="es-EC" sz="2000"/>
        </a:p>
      </dgm:t>
    </dgm:pt>
    <dgm:pt modelId="{923F4329-3170-4099-A014-09BEA27B53E8}">
      <dgm:prSet phldrT="[Texto]" custT="1"/>
      <dgm:spPr/>
      <dgm:t>
        <a:bodyPr/>
        <a:lstStyle/>
        <a:p>
          <a:pPr algn="ctr"/>
          <a:r>
            <a:rPr lang="es-CO" sz="1200" dirty="0"/>
            <a:t>Identificar los aspectos claves sobre la percepción del turista interno en relación a la definición y caracterización del </a:t>
          </a:r>
          <a:r>
            <a:rPr lang="es-CO" sz="1200" i="1" dirty="0"/>
            <a:t>“Turismo Consciente”.</a:t>
          </a:r>
          <a:endParaRPr lang="es-EC" sz="1200" dirty="0"/>
        </a:p>
      </dgm:t>
    </dgm:pt>
    <dgm:pt modelId="{45355C58-993D-4606-8376-DE69386F6019}" type="parTrans" cxnId="{5221E900-E4AF-4D29-B8C4-2D5968FD68D2}">
      <dgm:prSet/>
      <dgm:spPr/>
      <dgm:t>
        <a:bodyPr/>
        <a:lstStyle/>
        <a:p>
          <a:endParaRPr lang="es-EC" sz="2000"/>
        </a:p>
      </dgm:t>
    </dgm:pt>
    <dgm:pt modelId="{A8851ABF-4DE8-4EDC-B97A-DBB3293BF14E}" type="sibTrans" cxnId="{5221E900-E4AF-4D29-B8C4-2D5968FD68D2}">
      <dgm:prSet/>
      <dgm:spPr/>
      <dgm:t>
        <a:bodyPr/>
        <a:lstStyle/>
        <a:p>
          <a:endParaRPr lang="es-EC" sz="2000"/>
        </a:p>
      </dgm:t>
    </dgm:pt>
    <dgm:pt modelId="{F5C4F834-7D24-454E-BA12-B2A2081A273E}">
      <dgm:prSet phldrT="[Texto]" custT="1"/>
      <dgm:spPr/>
      <dgm:t>
        <a:bodyPr/>
        <a:lstStyle/>
        <a:p>
          <a:r>
            <a:rPr lang="es-ES" sz="1200" dirty="0"/>
            <a:t>TIPOS DE INVESTIGACIÓN </a:t>
          </a:r>
          <a:endParaRPr lang="es-EC" sz="1200" dirty="0"/>
        </a:p>
      </dgm:t>
    </dgm:pt>
    <dgm:pt modelId="{1B07F2AC-71C1-45EA-95A6-DB12685704D0}" type="parTrans" cxnId="{49AE70B1-C3DF-4C90-A4E3-AF0016E3FD58}">
      <dgm:prSet/>
      <dgm:spPr/>
      <dgm:t>
        <a:bodyPr/>
        <a:lstStyle/>
        <a:p>
          <a:endParaRPr lang="es-EC" sz="2000"/>
        </a:p>
      </dgm:t>
    </dgm:pt>
    <dgm:pt modelId="{64A3E5FA-0477-4C83-9D2D-CB9E32CC8895}" type="sibTrans" cxnId="{49AE70B1-C3DF-4C90-A4E3-AF0016E3FD58}">
      <dgm:prSet/>
      <dgm:spPr/>
      <dgm:t>
        <a:bodyPr/>
        <a:lstStyle/>
        <a:p>
          <a:endParaRPr lang="es-EC" sz="2000"/>
        </a:p>
      </dgm:t>
    </dgm:pt>
    <dgm:pt modelId="{9DF5E9BD-7B24-4458-8BDF-B92B2DC3A112}">
      <dgm:prSet phldrT="[Texto]" custT="1"/>
      <dgm:spPr/>
      <dgm:t>
        <a:bodyPr/>
        <a:lstStyle/>
        <a:p>
          <a:r>
            <a:rPr lang="es-CO" sz="1000" b="0" dirty="0"/>
            <a:t>Investigación cuantitativa concluyente – descriptiva</a:t>
          </a:r>
          <a:endParaRPr lang="es-EC" sz="1000" b="0" dirty="0"/>
        </a:p>
      </dgm:t>
    </dgm:pt>
    <dgm:pt modelId="{48666021-CFE7-4B10-A74C-44F056BBADC9}" type="parTrans" cxnId="{58082A2A-CA65-4C0D-BE5D-45B6528C55CC}">
      <dgm:prSet/>
      <dgm:spPr/>
      <dgm:t>
        <a:bodyPr/>
        <a:lstStyle/>
        <a:p>
          <a:endParaRPr lang="es-EC" sz="2000"/>
        </a:p>
      </dgm:t>
    </dgm:pt>
    <dgm:pt modelId="{502ED363-A02A-43C2-B108-C9F345B82637}" type="sibTrans" cxnId="{58082A2A-CA65-4C0D-BE5D-45B6528C55CC}">
      <dgm:prSet/>
      <dgm:spPr/>
      <dgm:t>
        <a:bodyPr/>
        <a:lstStyle/>
        <a:p>
          <a:endParaRPr lang="es-EC" sz="2000"/>
        </a:p>
      </dgm:t>
    </dgm:pt>
    <dgm:pt modelId="{02CFB55E-6E64-4ED7-AA17-386D694F4970}">
      <dgm:prSet phldrT="[Texto]" custT="1"/>
      <dgm:spPr/>
      <dgm:t>
        <a:bodyPr/>
        <a:lstStyle/>
        <a:p>
          <a:r>
            <a:rPr lang="es-ES" sz="1200" dirty="0"/>
            <a:t>TÉCNICAS DE INVESTIGACIÓN</a:t>
          </a:r>
          <a:endParaRPr lang="es-EC" sz="1200" dirty="0"/>
        </a:p>
      </dgm:t>
    </dgm:pt>
    <dgm:pt modelId="{CB9CA748-644B-4B5F-BC71-F51E79BF5D2F}" type="parTrans" cxnId="{26E023F5-8D0F-45A3-96CC-711ABC0D5A70}">
      <dgm:prSet/>
      <dgm:spPr/>
      <dgm:t>
        <a:bodyPr/>
        <a:lstStyle/>
        <a:p>
          <a:endParaRPr lang="es-EC" sz="2000"/>
        </a:p>
      </dgm:t>
    </dgm:pt>
    <dgm:pt modelId="{8347A554-BEA2-4EDA-AB7D-30C4EBF6E732}" type="sibTrans" cxnId="{26E023F5-8D0F-45A3-96CC-711ABC0D5A70}">
      <dgm:prSet/>
      <dgm:spPr/>
      <dgm:t>
        <a:bodyPr/>
        <a:lstStyle/>
        <a:p>
          <a:endParaRPr lang="es-EC" sz="2000"/>
        </a:p>
      </dgm:t>
    </dgm:pt>
    <dgm:pt modelId="{E9FC4608-63F1-4173-84DF-FE141F39D5BE}">
      <dgm:prSet phldrT="[Texto]" custT="1"/>
      <dgm:spPr/>
      <dgm:t>
        <a:bodyPr/>
        <a:lstStyle/>
        <a:p>
          <a:r>
            <a:rPr lang="es-ES" sz="1000" dirty="0"/>
            <a:t>. Encuesta </a:t>
          </a:r>
          <a:endParaRPr lang="es-EC" sz="1000" dirty="0"/>
        </a:p>
      </dgm:t>
    </dgm:pt>
    <dgm:pt modelId="{6BEDE7BF-4DB3-489B-9206-D97915FA6EA4}" type="parTrans" cxnId="{372DB322-F5A7-4AB5-BB2E-3D1E95B25C06}">
      <dgm:prSet/>
      <dgm:spPr/>
      <dgm:t>
        <a:bodyPr/>
        <a:lstStyle/>
        <a:p>
          <a:endParaRPr lang="es-EC" sz="2000"/>
        </a:p>
      </dgm:t>
    </dgm:pt>
    <dgm:pt modelId="{EECE8E99-3D21-4F6C-87F0-FAF74C1AE0EC}" type="sibTrans" cxnId="{372DB322-F5A7-4AB5-BB2E-3D1E95B25C06}">
      <dgm:prSet/>
      <dgm:spPr/>
      <dgm:t>
        <a:bodyPr/>
        <a:lstStyle/>
        <a:p>
          <a:endParaRPr lang="es-EC" sz="2000"/>
        </a:p>
      </dgm:t>
    </dgm:pt>
    <dgm:pt modelId="{BC07E3B3-1EA7-42F3-B50F-D133DD60B4A7}">
      <dgm:prSet phldrT="[Texto]" custT="1"/>
      <dgm:spPr/>
      <dgm:t>
        <a:bodyPr/>
        <a:lstStyle/>
        <a:p>
          <a:r>
            <a:rPr lang="es-ES" sz="1200" dirty="0"/>
            <a:t>HIPÓTESIS </a:t>
          </a:r>
          <a:endParaRPr lang="es-EC" sz="1200" dirty="0"/>
        </a:p>
      </dgm:t>
    </dgm:pt>
    <dgm:pt modelId="{AB214E53-8D07-4748-83B1-32EC9A5D617F}" type="parTrans" cxnId="{D42CAE49-BAAE-458E-9790-210ADC57EFC2}">
      <dgm:prSet/>
      <dgm:spPr/>
      <dgm:t>
        <a:bodyPr/>
        <a:lstStyle/>
        <a:p>
          <a:endParaRPr lang="es-EC" sz="2000"/>
        </a:p>
      </dgm:t>
    </dgm:pt>
    <dgm:pt modelId="{BCF8FF28-7FF9-4B02-886E-D5B0C2ECF382}" type="sibTrans" cxnId="{D42CAE49-BAAE-458E-9790-210ADC57EFC2}">
      <dgm:prSet/>
      <dgm:spPr/>
      <dgm:t>
        <a:bodyPr/>
        <a:lstStyle/>
        <a:p>
          <a:endParaRPr lang="es-EC" sz="2000"/>
        </a:p>
      </dgm:t>
    </dgm:pt>
    <dgm:pt modelId="{F1658D43-3737-4DDD-A850-2438BDDACC0D}">
      <dgm:prSet phldrT="[Texto]" custT="1"/>
      <dgm:spPr/>
      <dgm:t>
        <a:bodyPr/>
        <a:lstStyle/>
        <a:p>
          <a:r>
            <a:rPr lang="es-EC" sz="1000" dirty="0"/>
            <a:t>-El perfil del turista interno tiene como característica principal el nivel de ingresos.</a:t>
          </a:r>
        </a:p>
      </dgm:t>
    </dgm:pt>
    <dgm:pt modelId="{44067EE6-BBFB-491A-BBD3-F7BE9B3900DB}" type="parTrans" cxnId="{F41B7E2E-F774-48E3-A0BE-B4469B154BE7}">
      <dgm:prSet/>
      <dgm:spPr/>
      <dgm:t>
        <a:bodyPr/>
        <a:lstStyle/>
        <a:p>
          <a:endParaRPr lang="es-EC" sz="2000"/>
        </a:p>
      </dgm:t>
    </dgm:pt>
    <dgm:pt modelId="{197D9E0A-F628-459A-B8C6-26BC1569CAB5}" type="sibTrans" cxnId="{F41B7E2E-F774-48E3-A0BE-B4469B154BE7}">
      <dgm:prSet/>
      <dgm:spPr/>
      <dgm:t>
        <a:bodyPr/>
        <a:lstStyle/>
        <a:p>
          <a:endParaRPr lang="es-EC" sz="2000"/>
        </a:p>
      </dgm:t>
    </dgm:pt>
    <dgm:pt modelId="{6653DC5D-83E7-41D1-8D04-E16543FACAFF}">
      <dgm:prSet custT="1"/>
      <dgm:spPr/>
      <dgm:t>
        <a:bodyPr/>
        <a:lstStyle/>
        <a:p>
          <a:r>
            <a:rPr lang="es-EC" sz="1000" dirty="0"/>
            <a:t>-La imagen previa de los turistas internos sobre la ciudad de Quito es favorable.</a:t>
          </a:r>
        </a:p>
      </dgm:t>
    </dgm:pt>
    <dgm:pt modelId="{00B83F36-F2C1-4E48-BDD8-15D92CA29778}" type="parTrans" cxnId="{585B5DCD-AD5D-45AD-B54C-75ACEAB05C60}">
      <dgm:prSet/>
      <dgm:spPr/>
      <dgm:t>
        <a:bodyPr/>
        <a:lstStyle/>
        <a:p>
          <a:endParaRPr lang="es-EC" sz="2000"/>
        </a:p>
      </dgm:t>
    </dgm:pt>
    <dgm:pt modelId="{B8E64381-BF08-46E8-95E8-D861CA4AF316}" type="sibTrans" cxnId="{585B5DCD-AD5D-45AD-B54C-75ACEAB05C60}">
      <dgm:prSet/>
      <dgm:spPr/>
      <dgm:t>
        <a:bodyPr/>
        <a:lstStyle/>
        <a:p>
          <a:endParaRPr lang="es-EC" sz="2000"/>
        </a:p>
      </dgm:t>
    </dgm:pt>
    <dgm:pt modelId="{01051F35-CCBE-4053-8735-81B7A696F5D1}">
      <dgm:prSet custT="1"/>
      <dgm:spPr/>
      <dgm:t>
        <a:bodyPr/>
        <a:lstStyle/>
        <a:p>
          <a:r>
            <a:rPr lang="es-EC" sz="1000" dirty="0"/>
            <a:t>-La mayoría de turistas internos están de acuerdo con la definición del </a:t>
          </a:r>
          <a:r>
            <a:rPr lang="es-EC" sz="1000" i="1" dirty="0"/>
            <a:t>“Turismo Consciente”.</a:t>
          </a:r>
          <a:endParaRPr lang="es-EC" sz="1000" dirty="0"/>
        </a:p>
      </dgm:t>
    </dgm:pt>
    <dgm:pt modelId="{9C211105-7F91-42F2-A77E-69442CBEE5B2}" type="parTrans" cxnId="{D06FEC39-CE8E-49F5-997B-19D5FE69CF52}">
      <dgm:prSet/>
      <dgm:spPr/>
      <dgm:t>
        <a:bodyPr/>
        <a:lstStyle/>
        <a:p>
          <a:endParaRPr lang="es-EC" sz="2000"/>
        </a:p>
      </dgm:t>
    </dgm:pt>
    <dgm:pt modelId="{CA743D0B-CE3E-42FC-A289-B772DD5A51E3}" type="sibTrans" cxnId="{D06FEC39-CE8E-49F5-997B-19D5FE69CF52}">
      <dgm:prSet/>
      <dgm:spPr/>
      <dgm:t>
        <a:bodyPr/>
        <a:lstStyle/>
        <a:p>
          <a:endParaRPr lang="es-EC" sz="2000"/>
        </a:p>
      </dgm:t>
    </dgm:pt>
    <dgm:pt modelId="{9680DC8F-23B8-4A1E-90A6-761111CB1B5F}">
      <dgm:prSet custT="1"/>
      <dgm:spPr/>
      <dgm:t>
        <a:bodyPr/>
        <a:lstStyle/>
        <a:p>
          <a:r>
            <a:rPr lang="es-EC" sz="1000" dirty="0"/>
            <a:t>-El grupo de interés más importante es comunidades anfitrionas.</a:t>
          </a:r>
        </a:p>
      </dgm:t>
    </dgm:pt>
    <dgm:pt modelId="{1DC6A714-3FA7-4901-A149-17406D05CA4F}" type="parTrans" cxnId="{F4B6F963-50A8-434C-A993-E03E8B7BCFFB}">
      <dgm:prSet/>
      <dgm:spPr/>
      <dgm:t>
        <a:bodyPr/>
        <a:lstStyle/>
        <a:p>
          <a:endParaRPr lang="es-EC" sz="2000"/>
        </a:p>
      </dgm:t>
    </dgm:pt>
    <dgm:pt modelId="{8918E637-3A3D-4130-ACA1-C48EC3FE80D3}" type="sibTrans" cxnId="{F4B6F963-50A8-434C-A993-E03E8B7BCFFB}">
      <dgm:prSet/>
      <dgm:spPr/>
      <dgm:t>
        <a:bodyPr/>
        <a:lstStyle/>
        <a:p>
          <a:endParaRPr lang="es-EC" sz="2000"/>
        </a:p>
      </dgm:t>
    </dgm:pt>
    <dgm:pt modelId="{8743F0A9-DEAC-4628-AF4C-1D0AB28AE5B5}">
      <dgm:prSet custT="1"/>
      <dgm:spPr/>
      <dgm:t>
        <a:bodyPr/>
        <a:lstStyle/>
        <a:p>
          <a:r>
            <a:rPr lang="es-EC" sz="1000" dirty="0"/>
            <a:t>-La </a:t>
          </a:r>
          <a:r>
            <a:rPr lang="es-EC" sz="1000" dirty="0" smtClean="0"/>
            <a:t>mayoría </a:t>
          </a:r>
          <a:r>
            <a:rPr lang="es-EC" sz="1000" dirty="0"/>
            <a:t>de turistas internos recomiendan a sus familiares y amigos visitar la ciudad de Quito.</a:t>
          </a:r>
        </a:p>
      </dgm:t>
    </dgm:pt>
    <dgm:pt modelId="{BB84F12F-C852-43DA-A931-74EC9B101F29}" type="parTrans" cxnId="{0D3AAF74-0D20-4889-810F-B02761E7A5F1}">
      <dgm:prSet/>
      <dgm:spPr/>
      <dgm:t>
        <a:bodyPr/>
        <a:lstStyle/>
        <a:p>
          <a:endParaRPr lang="es-EC" sz="2000"/>
        </a:p>
      </dgm:t>
    </dgm:pt>
    <dgm:pt modelId="{4BC6B3B7-A0FE-4CB3-B8C5-5DE48E315B81}" type="sibTrans" cxnId="{0D3AAF74-0D20-4889-810F-B02761E7A5F1}">
      <dgm:prSet/>
      <dgm:spPr/>
      <dgm:t>
        <a:bodyPr/>
        <a:lstStyle/>
        <a:p>
          <a:endParaRPr lang="es-EC" sz="2000"/>
        </a:p>
      </dgm:t>
    </dgm:pt>
    <dgm:pt modelId="{7209DE53-3E2B-4BA8-90A5-8E99C7A9E53B}">
      <dgm:prSet phldrT="[Texto]" custT="1"/>
      <dgm:spPr/>
      <dgm:t>
        <a:bodyPr/>
        <a:lstStyle/>
        <a:p>
          <a:r>
            <a:rPr lang="es-ES" sz="1000" dirty="0"/>
            <a:t>. Observación </a:t>
          </a:r>
          <a:endParaRPr lang="es-EC" sz="1000" dirty="0"/>
        </a:p>
      </dgm:t>
    </dgm:pt>
    <dgm:pt modelId="{720A3FE1-9866-469E-92EC-80CBDB0480C6}" type="parTrans" cxnId="{76FDFE72-05CC-43FD-934A-2802AF79E145}">
      <dgm:prSet/>
      <dgm:spPr/>
      <dgm:t>
        <a:bodyPr/>
        <a:lstStyle/>
        <a:p>
          <a:endParaRPr lang="es-EC" sz="2000"/>
        </a:p>
      </dgm:t>
    </dgm:pt>
    <dgm:pt modelId="{C7EF2F04-D066-4980-94FF-54BEB8050FD6}" type="sibTrans" cxnId="{76FDFE72-05CC-43FD-934A-2802AF79E145}">
      <dgm:prSet/>
      <dgm:spPr/>
      <dgm:t>
        <a:bodyPr/>
        <a:lstStyle/>
        <a:p>
          <a:endParaRPr lang="es-EC" sz="2000"/>
        </a:p>
      </dgm:t>
    </dgm:pt>
    <dgm:pt modelId="{A8D73F3A-7562-4A17-BAF6-131B5445875C}" type="pres">
      <dgm:prSet presAssocID="{ECC2690E-780A-4B8A-AA0F-3E5FD643BF10}" presName="Name0" presStyleCnt="0">
        <dgm:presLayoutVars>
          <dgm:chMax val="5"/>
          <dgm:chPref val="5"/>
          <dgm:dir/>
          <dgm:animLvl val="lvl"/>
        </dgm:presLayoutVars>
      </dgm:prSet>
      <dgm:spPr/>
      <dgm:t>
        <a:bodyPr/>
        <a:lstStyle/>
        <a:p>
          <a:endParaRPr lang="es-EC"/>
        </a:p>
      </dgm:t>
    </dgm:pt>
    <dgm:pt modelId="{55A5CC8D-4F6D-49FD-ABDB-49309C1090EC}" type="pres">
      <dgm:prSet presAssocID="{C9167EBF-0598-4061-9928-FE3332B44097}" presName="parentText1" presStyleLbl="node1" presStyleIdx="0" presStyleCnt="4">
        <dgm:presLayoutVars>
          <dgm:chMax/>
          <dgm:chPref val="3"/>
          <dgm:bulletEnabled val="1"/>
        </dgm:presLayoutVars>
      </dgm:prSet>
      <dgm:spPr/>
      <dgm:t>
        <a:bodyPr/>
        <a:lstStyle/>
        <a:p>
          <a:endParaRPr lang="es-EC"/>
        </a:p>
      </dgm:t>
    </dgm:pt>
    <dgm:pt modelId="{14D81929-C510-4E65-AACC-C6E231611D40}" type="pres">
      <dgm:prSet presAssocID="{C9167EBF-0598-4061-9928-FE3332B44097}" presName="childText1" presStyleLbl="solidAlignAcc1" presStyleIdx="0" presStyleCnt="4" custScaleY="75910" custLinFactNeighborY="-12896">
        <dgm:presLayoutVars>
          <dgm:chMax val="0"/>
          <dgm:chPref val="0"/>
          <dgm:bulletEnabled val="1"/>
        </dgm:presLayoutVars>
      </dgm:prSet>
      <dgm:spPr/>
      <dgm:t>
        <a:bodyPr/>
        <a:lstStyle/>
        <a:p>
          <a:endParaRPr lang="es-EC"/>
        </a:p>
      </dgm:t>
    </dgm:pt>
    <dgm:pt modelId="{F3FEAD1F-3A32-4D71-9651-72A8B73F7083}" type="pres">
      <dgm:prSet presAssocID="{BC07E3B3-1EA7-42F3-B50F-D133DD60B4A7}" presName="parentText2" presStyleLbl="node1" presStyleIdx="1" presStyleCnt="4">
        <dgm:presLayoutVars>
          <dgm:chMax/>
          <dgm:chPref val="3"/>
          <dgm:bulletEnabled val="1"/>
        </dgm:presLayoutVars>
      </dgm:prSet>
      <dgm:spPr/>
      <dgm:t>
        <a:bodyPr/>
        <a:lstStyle/>
        <a:p>
          <a:endParaRPr lang="es-EC"/>
        </a:p>
      </dgm:t>
    </dgm:pt>
    <dgm:pt modelId="{1901A1DB-7F00-4840-8D20-18CE233F0AAE}" type="pres">
      <dgm:prSet presAssocID="{BC07E3B3-1EA7-42F3-B50F-D133DD60B4A7}" presName="childText2" presStyleLbl="solidAlignAcc1" presStyleIdx="1" presStyleCnt="4" custScaleY="127608" custLinFactNeighborY="7781">
        <dgm:presLayoutVars>
          <dgm:chMax val="0"/>
          <dgm:chPref val="0"/>
          <dgm:bulletEnabled val="1"/>
        </dgm:presLayoutVars>
      </dgm:prSet>
      <dgm:spPr/>
      <dgm:t>
        <a:bodyPr/>
        <a:lstStyle/>
        <a:p>
          <a:endParaRPr lang="es-EC"/>
        </a:p>
      </dgm:t>
    </dgm:pt>
    <dgm:pt modelId="{BD8EC2E9-87D2-4BD7-B19B-1585CD11393A}" type="pres">
      <dgm:prSet presAssocID="{F5C4F834-7D24-454E-BA12-B2A2081A273E}" presName="parentText3" presStyleLbl="node1" presStyleIdx="2" presStyleCnt="4">
        <dgm:presLayoutVars>
          <dgm:chMax/>
          <dgm:chPref val="3"/>
          <dgm:bulletEnabled val="1"/>
        </dgm:presLayoutVars>
      </dgm:prSet>
      <dgm:spPr/>
      <dgm:t>
        <a:bodyPr/>
        <a:lstStyle/>
        <a:p>
          <a:endParaRPr lang="es-EC"/>
        </a:p>
      </dgm:t>
    </dgm:pt>
    <dgm:pt modelId="{7CFE23B1-B025-4F36-B270-42ED816CB50E}" type="pres">
      <dgm:prSet presAssocID="{F5C4F834-7D24-454E-BA12-B2A2081A273E}" presName="childText3" presStyleLbl="solidAlignAcc1" presStyleIdx="2" presStyleCnt="4">
        <dgm:presLayoutVars>
          <dgm:chMax val="0"/>
          <dgm:chPref val="0"/>
          <dgm:bulletEnabled val="1"/>
        </dgm:presLayoutVars>
      </dgm:prSet>
      <dgm:spPr/>
      <dgm:t>
        <a:bodyPr/>
        <a:lstStyle/>
        <a:p>
          <a:endParaRPr lang="es-EC"/>
        </a:p>
      </dgm:t>
    </dgm:pt>
    <dgm:pt modelId="{07584B16-A1F9-4797-9B19-F2BE87A61E4C}" type="pres">
      <dgm:prSet presAssocID="{02CFB55E-6E64-4ED7-AA17-386D694F4970}" presName="parentText4" presStyleLbl="node1" presStyleIdx="3" presStyleCnt="4">
        <dgm:presLayoutVars>
          <dgm:chMax/>
          <dgm:chPref val="3"/>
          <dgm:bulletEnabled val="1"/>
        </dgm:presLayoutVars>
      </dgm:prSet>
      <dgm:spPr/>
      <dgm:t>
        <a:bodyPr/>
        <a:lstStyle/>
        <a:p>
          <a:endParaRPr lang="es-EC"/>
        </a:p>
      </dgm:t>
    </dgm:pt>
    <dgm:pt modelId="{600D58F9-C43F-42A0-A4BB-D742587D0A78}" type="pres">
      <dgm:prSet presAssocID="{02CFB55E-6E64-4ED7-AA17-386D694F4970}" presName="childText4" presStyleLbl="solidAlignAcc1" presStyleIdx="3" presStyleCnt="4" custScaleY="81446" custLinFactNeighborY="-10699">
        <dgm:presLayoutVars>
          <dgm:chMax val="0"/>
          <dgm:chPref val="0"/>
          <dgm:bulletEnabled val="1"/>
        </dgm:presLayoutVars>
      </dgm:prSet>
      <dgm:spPr/>
      <dgm:t>
        <a:bodyPr/>
        <a:lstStyle/>
        <a:p>
          <a:endParaRPr lang="es-EC"/>
        </a:p>
      </dgm:t>
    </dgm:pt>
  </dgm:ptLst>
  <dgm:cxnLst>
    <dgm:cxn modelId="{E040B48A-6434-4892-A203-28711FDC58EB}" type="presOf" srcId="{F5C4F834-7D24-454E-BA12-B2A2081A273E}" destId="{BD8EC2E9-87D2-4BD7-B19B-1585CD11393A}" srcOrd="0" destOrd="0" presId="urn:microsoft.com/office/officeart/2009/3/layout/IncreasingArrowsProcess"/>
    <dgm:cxn modelId="{287BB79F-BAE8-44E0-BE08-D48399681738}" type="presOf" srcId="{02CFB55E-6E64-4ED7-AA17-386D694F4970}" destId="{07584B16-A1F9-4797-9B19-F2BE87A61E4C}" srcOrd="0" destOrd="0" presId="urn:microsoft.com/office/officeart/2009/3/layout/IncreasingArrowsProcess"/>
    <dgm:cxn modelId="{E52D561C-52C6-4199-A630-21D170C9D93C}" type="presOf" srcId="{F1658D43-3737-4DDD-A850-2438BDDACC0D}" destId="{1901A1DB-7F00-4840-8D20-18CE233F0AAE}" srcOrd="0" destOrd="0" presId="urn:microsoft.com/office/officeart/2009/3/layout/IncreasingArrowsProcess"/>
    <dgm:cxn modelId="{F4B6F963-50A8-434C-A993-E03E8B7BCFFB}" srcId="{BC07E3B3-1EA7-42F3-B50F-D133DD60B4A7}" destId="{9680DC8F-23B8-4A1E-90A6-761111CB1B5F}" srcOrd="3" destOrd="0" parTransId="{1DC6A714-3FA7-4901-A149-17406D05CA4F}" sibTransId="{8918E637-3A3D-4130-ACA1-C48EC3FE80D3}"/>
    <dgm:cxn modelId="{D42CAE49-BAAE-458E-9790-210ADC57EFC2}" srcId="{ECC2690E-780A-4B8A-AA0F-3E5FD643BF10}" destId="{BC07E3B3-1EA7-42F3-B50F-D133DD60B4A7}" srcOrd="1" destOrd="0" parTransId="{AB214E53-8D07-4748-83B1-32EC9A5D617F}" sibTransId="{BCF8FF28-7FF9-4B02-886E-D5B0C2ECF382}"/>
    <dgm:cxn modelId="{F41B7E2E-F774-48E3-A0BE-B4469B154BE7}" srcId="{BC07E3B3-1EA7-42F3-B50F-D133DD60B4A7}" destId="{F1658D43-3737-4DDD-A850-2438BDDACC0D}" srcOrd="0" destOrd="0" parTransId="{44067EE6-BBFB-491A-BBD3-F7BE9B3900DB}" sibTransId="{197D9E0A-F628-459A-B8C6-26BC1569CAB5}"/>
    <dgm:cxn modelId="{58698EC4-3FB6-480C-8CBD-062924E8B280}" type="presOf" srcId="{7209DE53-3E2B-4BA8-90A5-8E99C7A9E53B}" destId="{600D58F9-C43F-42A0-A4BB-D742587D0A78}" srcOrd="0" destOrd="1" presId="urn:microsoft.com/office/officeart/2009/3/layout/IncreasingArrowsProcess"/>
    <dgm:cxn modelId="{58082A2A-CA65-4C0D-BE5D-45B6528C55CC}" srcId="{F5C4F834-7D24-454E-BA12-B2A2081A273E}" destId="{9DF5E9BD-7B24-4458-8BDF-B92B2DC3A112}" srcOrd="0" destOrd="0" parTransId="{48666021-CFE7-4B10-A74C-44F056BBADC9}" sibTransId="{502ED363-A02A-43C2-B108-C9F345B82637}"/>
    <dgm:cxn modelId="{372DB322-F5A7-4AB5-BB2E-3D1E95B25C06}" srcId="{02CFB55E-6E64-4ED7-AA17-386D694F4970}" destId="{E9FC4608-63F1-4173-84DF-FE141F39D5BE}" srcOrd="0" destOrd="0" parTransId="{6BEDE7BF-4DB3-489B-9206-D97915FA6EA4}" sibTransId="{EECE8E99-3D21-4F6C-87F0-FAF74C1AE0EC}"/>
    <dgm:cxn modelId="{DFAD76B9-6A86-436A-B2A7-BA2D26FFD368}" type="presOf" srcId="{01051F35-CCBE-4053-8735-81B7A696F5D1}" destId="{1901A1DB-7F00-4840-8D20-18CE233F0AAE}" srcOrd="0" destOrd="2" presId="urn:microsoft.com/office/officeart/2009/3/layout/IncreasingArrowsProcess"/>
    <dgm:cxn modelId="{76FDFE72-05CC-43FD-934A-2802AF79E145}" srcId="{02CFB55E-6E64-4ED7-AA17-386D694F4970}" destId="{7209DE53-3E2B-4BA8-90A5-8E99C7A9E53B}" srcOrd="1" destOrd="0" parTransId="{720A3FE1-9866-469E-92EC-80CBDB0480C6}" sibTransId="{C7EF2F04-D066-4980-94FF-54BEB8050FD6}"/>
    <dgm:cxn modelId="{E62E23F0-50B4-4B7D-AA3B-F12AB8FC0028}" type="presOf" srcId="{E9FC4608-63F1-4173-84DF-FE141F39D5BE}" destId="{600D58F9-C43F-42A0-A4BB-D742587D0A78}" srcOrd="0" destOrd="0" presId="urn:microsoft.com/office/officeart/2009/3/layout/IncreasingArrowsProcess"/>
    <dgm:cxn modelId="{87B7D871-D0A9-42B2-B7E2-93D4F2E4FA93}" type="presOf" srcId="{9DF5E9BD-7B24-4458-8BDF-B92B2DC3A112}" destId="{7CFE23B1-B025-4F36-B270-42ED816CB50E}" srcOrd="0" destOrd="0" presId="urn:microsoft.com/office/officeart/2009/3/layout/IncreasingArrowsProcess"/>
    <dgm:cxn modelId="{49AE70B1-C3DF-4C90-A4E3-AF0016E3FD58}" srcId="{ECC2690E-780A-4B8A-AA0F-3E5FD643BF10}" destId="{F5C4F834-7D24-454E-BA12-B2A2081A273E}" srcOrd="2" destOrd="0" parTransId="{1B07F2AC-71C1-45EA-95A6-DB12685704D0}" sibTransId="{64A3E5FA-0477-4C83-9D2D-CB9E32CC8895}"/>
    <dgm:cxn modelId="{585B5DCD-AD5D-45AD-B54C-75ACEAB05C60}" srcId="{BC07E3B3-1EA7-42F3-B50F-D133DD60B4A7}" destId="{6653DC5D-83E7-41D1-8D04-E16543FACAFF}" srcOrd="1" destOrd="0" parTransId="{00B83F36-F2C1-4E48-BDD8-15D92CA29778}" sibTransId="{B8E64381-BF08-46E8-95E8-D861CA4AF316}"/>
    <dgm:cxn modelId="{0D3AAF74-0D20-4889-810F-B02761E7A5F1}" srcId="{BC07E3B3-1EA7-42F3-B50F-D133DD60B4A7}" destId="{8743F0A9-DEAC-4628-AF4C-1D0AB28AE5B5}" srcOrd="4" destOrd="0" parTransId="{BB84F12F-C852-43DA-A931-74EC9B101F29}" sibTransId="{4BC6B3B7-A0FE-4CB3-B8C5-5DE48E315B81}"/>
    <dgm:cxn modelId="{9116AC1A-B157-43D4-8898-E221DC8DF405}" type="presOf" srcId="{923F4329-3170-4099-A014-09BEA27B53E8}" destId="{14D81929-C510-4E65-AACC-C6E231611D40}" srcOrd="0" destOrd="0" presId="urn:microsoft.com/office/officeart/2009/3/layout/IncreasingArrowsProcess"/>
    <dgm:cxn modelId="{45054DF6-E646-466F-A434-7834EE116375}" type="presOf" srcId="{6653DC5D-83E7-41D1-8D04-E16543FACAFF}" destId="{1901A1DB-7F00-4840-8D20-18CE233F0AAE}" srcOrd="0" destOrd="1" presId="urn:microsoft.com/office/officeart/2009/3/layout/IncreasingArrowsProcess"/>
    <dgm:cxn modelId="{60A6C86C-4412-4781-B4A9-509EA08CCF0F}" type="presOf" srcId="{9680DC8F-23B8-4A1E-90A6-761111CB1B5F}" destId="{1901A1DB-7F00-4840-8D20-18CE233F0AAE}" srcOrd="0" destOrd="3" presId="urn:microsoft.com/office/officeart/2009/3/layout/IncreasingArrowsProcess"/>
    <dgm:cxn modelId="{3F2FB81E-5D78-4F32-9678-A0990375D8EC}" type="presOf" srcId="{BC07E3B3-1EA7-42F3-B50F-D133DD60B4A7}" destId="{F3FEAD1F-3A32-4D71-9651-72A8B73F7083}" srcOrd="0" destOrd="0" presId="urn:microsoft.com/office/officeart/2009/3/layout/IncreasingArrowsProcess"/>
    <dgm:cxn modelId="{26E023F5-8D0F-45A3-96CC-711ABC0D5A70}" srcId="{ECC2690E-780A-4B8A-AA0F-3E5FD643BF10}" destId="{02CFB55E-6E64-4ED7-AA17-386D694F4970}" srcOrd="3" destOrd="0" parTransId="{CB9CA748-644B-4B5F-BC71-F51E79BF5D2F}" sibTransId="{8347A554-BEA2-4EDA-AB7D-30C4EBF6E732}"/>
    <dgm:cxn modelId="{7C6E10BE-AAF0-4A6B-B5BD-0F687667721E}" srcId="{ECC2690E-780A-4B8A-AA0F-3E5FD643BF10}" destId="{C9167EBF-0598-4061-9928-FE3332B44097}" srcOrd="0" destOrd="0" parTransId="{FC23519D-7158-4A4B-A658-C5E00CB1C89C}" sibTransId="{BDD2198E-A3A8-424C-AEF5-C384E9C9B1C2}"/>
    <dgm:cxn modelId="{A1B00E5A-DA1A-4CD0-9C17-AC8D69088982}" type="presOf" srcId="{ECC2690E-780A-4B8A-AA0F-3E5FD643BF10}" destId="{A8D73F3A-7562-4A17-BAF6-131B5445875C}" srcOrd="0" destOrd="0" presId="urn:microsoft.com/office/officeart/2009/3/layout/IncreasingArrowsProcess"/>
    <dgm:cxn modelId="{D32EEC4E-9F99-44AF-9103-1D09D91FB801}" type="presOf" srcId="{C9167EBF-0598-4061-9928-FE3332B44097}" destId="{55A5CC8D-4F6D-49FD-ABDB-49309C1090EC}" srcOrd="0" destOrd="0" presId="urn:microsoft.com/office/officeart/2009/3/layout/IncreasingArrowsProcess"/>
    <dgm:cxn modelId="{E02464A5-19F8-4440-B6BF-F0FF0182E51D}" type="presOf" srcId="{8743F0A9-DEAC-4628-AF4C-1D0AB28AE5B5}" destId="{1901A1DB-7F00-4840-8D20-18CE233F0AAE}" srcOrd="0" destOrd="4" presId="urn:microsoft.com/office/officeart/2009/3/layout/IncreasingArrowsProcess"/>
    <dgm:cxn modelId="{D06FEC39-CE8E-49F5-997B-19D5FE69CF52}" srcId="{BC07E3B3-1EA7-42F3-B50F-D133DD60B4A7}" destId="{01051F35-CCBE-4053-8735-81B7A696F5D1}" srcOrd="2" destOrd="0" parTransId="{9C211105-7F91-42F2-A77E-69442CBEE5B2}" sibTransId="{CA743D0B-CE3E-42FC-A289-B772DD5A51E3}"/>
    <dgm:cxn modelId="{5221E900-E4AF-4D29-B8C4-2D5968FD68D2}" srcId="{C9167EBF-0598-4061-9928-FE3332B44097}" destId="{923F4329-3170-4099-A014-09BEA27B53E8}" srcOrd="0" destOrd="0" parTransId="{45355C58-993D-4606-8376-DE69386F6019}" sibTransId="{A8851ABF-4DE8-4EDC-B97A-DBB3293BF14E}"/>
    <dgm:cxn modelId="{5C2AB5D4-B878-46C0-8CF5-C5BFBB4DE9F7}" type="presParOf" srcId="{A8D73F3A-7562-4A17-BAF6-131B5445875C}" destId="{55A5CC8D-4F6D-49FD-ABDB-49309C1090EC}" srcOrd="0" destOrd="0" presId="urn:microsoft.com/office/officeart/2009/3/layout/IncreasingArrowsProcess"/>
    <dgm:cxn modelId="{2D8AA239-9C47-48EA-A73D-4426F801BE96}" type="presParOf" srcId="{A8D73F3A-7562-4A17-BAF6-131B5445875C}" destId="{14D81929-C510-4E65-AACC-C6E231611D40}" srcOrd="1" destOrd="0" presId="urn:microsoft.com/office/officeart/2009/3/layout/IncreasingArrowsProcess"/>
    <dgm:cxn modelId="{30294119-3418-447D-A693-6303CDC9BC4C}" type="presParOf" srcId="{A8D73F3A-7562-4A17-BAF6-131B5445875C}" destId="{F3FEAD1F-3A32-4D71-9651-72A8B73F7083}" srcOrd="2" destOrd="0" presId="urn:microsoft.com/office/officeart/2009/3/layout/IncreasingArrowsProcess"/>
    <dgm:cxn modelId="{468C26DC-A792-4EC7-BD87-4ECD810645BF}" type="presParOf" srcId="{A8D73F3A-7562-4A17-BAF6-131B5445875C}" destId="{1901A1DB-7F00-4840-8D20-18CE233F0AAE}" srcOrd="3" destOrd="0" presId="urn:microsoft.com/office/officeart/2009/3/layout/IncreasingArrowsProcess"/>
    <dgm:cxn modelId="{A528830A-D0BA-4F4A-8E92-A54DDB91C031}" type="presParOf" srcId="{A8D73F3A-7562-4A17-BAF6-131B5445875C}" destId="{BD8EC2E9-87D2-4BD7-B19B-1585CD11393A}" srcOrd="4" destOrd="0" presId="urn:microsoft.com/office/officeart/2009/3/layout/IncreasingArrowsProcess"/>
    <dgm:cxn modelId="{FED1AA06-30E1-4684-905C-A1169C9F626E}" type="presParOf" srcId="{A8D73F3A-7562-4A17-BAF6-131B5445875C}" destId="{7CFE23B1-B025-4F36-B270-42ED816CB50E}" srcOrd="5" destOrd="0" presId="urn:microsoft.com/office/officeart/2009/3/layout/IncreasingArrowsProcess"/>
    <dgm:cxn modelId="{88167EE4-9A27-4674-A214-AF4FFA81BD3A}" type="presParOf" srcId="{A8D73F3A-7562-4A17-BAF6-131B5445875C}" destId="{07584B16-A1F9-4797-9B19-F2BE87A61E4C}" srcOrd="6" destOrd="0" presId="urn:microsoft.com/office/officeart/2009/3/layout/IncreasingArrowsProcess"/>
    <dgm:cxn modelId="{88AB1340-23EB-452F-AB63-015106CE5848}" type="presParOf" srcId="{A8D73F3A-7562-4A17-BAF6-131B5445875C}" destId="{600D58F9-C43F-42A0-A4BB-D742587D0A78}"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CE5443-F989-436C-A137-A55A2FD97E7E}" type="doc">
      <dgm:prSet loTypeId="urn:microsoft.com/office/officeart/2005/8/layout/cycle4" loCatId="matrix" qsTypeId="urn:microsoft.com/office/officeart/2005/8/quickstyle/simple1" qsCatId="simple" csTypeId="urn:microsoft.com/office/officeart/2005/8/colors/colorful3" csCatId="colorful" phldr="1"/>
      <dgm:spPr/>
      <dgm:t>
        <a:bodyPr/>
        <a:lstStyle/>
        <a:p>
          <a:endParaRPr lang="es-EC"/>
        </a:p>
      </dgm:t>
    </dgm:pt>
    <dgm:pt modelId="{861306EA-37E1-4411-8E38-7AF719DE561A}">
      <dgm:prSet phldrT="[Texto]" custT="1"/>
      <dgm:spPr/>
      <dgm:t>
        <a:bodyPr/>
        <a:lstStyle/>
        <a:p>
          <a:r>
            <a:rPr lang="es-EC" sz="1050"/>
            <a:t>SERES HUMANOS	</a:t>
          </a:r>
        </a:p>
      </dgm:t>
    </dgm:pt>
    <dgm:pt modelId="{E9B284BC-F67A-44B2-A54A-500CD2523797}" type="parTrans" cxnId="{30F32F36-A2B8-43F5-BE3E-D665A7D299D9}">
      <dgm:prSet/>
      <dgm:spPr/>
      <dgm:t>
        <a:bodyPr/>
        <a:lstStyle/>
        <a:p>
          <a:endParaRPr lang="es-EC" sz="2800"/>
        </a:p>
      </dgm:t>
    </dgm:pt>
    <dgm:pt modelId="{4B0E9D33-4F65-4A14-8EA1-62F23A866EDF}" type="sibTrans" cxnId="{30F32F36-A2B8-43F5-BE3E-D665A7D299D9}">
      <dgm:prSet/>
      <dgm:spPr/>
      <dgm:t>
        <a:bodyPr/>
        <a:lstStyle/>
        <a:p>
          <a:endParaRPr lang="es-EC" sz="2800"/>
        </a:p>
      </dgm:t>
    </dgm:pt>
    <dgm:pt modelId="{B56B6487-900F-4247-94C5-97B19F533339}">
      <dgm:prSet phldrT="[Texto]" custT="1"/>
      <dgm:spPr/>
      <dgm:t>
        <a:bodyPr/>
        <a:lstStyle/>
        <a:p>
          <a:r>
            <a:rPr lang="es-EC" sz="1000"/>
            <a:t>Crecimiento poersonal </a:t>
          </a:r>
        </a:p>
      </dgm:t>
    </dgm:pt>
    <dgm:pt modelId="{C64E8CDD-BFD1-428F-9C14-DF5A4709EE72}" type="parTrans" cxnId="{61CCD182-93F3-4EFB-98A8-0CF3A13197A3}">
      <dgm:prSet/>
      <dgm:spPr/>
      <dgm:t>
        <a:bodyPr/>
        <a:lstStyle/>
        <a:p>
          <a:endParaRPr lang="es-EC" sz="2800"/>
        </a:p>
      </dgm:t>
    </dgm:pt>
    <dgm:pt modelId="{34DFE8EA-46E4-4D90-968B-EE44EEB663AA}" type="sibTrans" cxnId="{61CCD182-93F3-4EFB-98A8-0CF3A13197A3}">
      <dgm:prSet/>
      <dgm:spPr/>
      <dgm:t>
        <a:bodyPr/>
        <a:lstStyle/>
        <a:p>
          <a:endParaRPr lang="es-EC" sz="2800"/>
        </a:p>
      </dgm:t>
    </dgm:pt>
    <dgm:pt modelId="{60C9E3E7-5724-4922-96B0-154A086781E4}">
      <dgm:prSet phldrT="[Texto]" custT="1"/>
      <dgm:spPr/>
      <dgm:t>
        <a:bodyPr/>
        <a:lstStyle/>
        <a:p>
          <a:r>
            <a:rPr lang="es-EC" sz="1050"/>
            <a:t>COMUNIDADES ANFITRIONAS</a:t>
          </a:r>
        </a:p>
      </dgm:t>
    </dgm:pt>
    <dgm:pt modelId="{C6219E8A-35C0-4D86-B66C-64A41360CCB7}" type="parTrans" cxnId="{05ED4ACF-54FE-4802-B444-6E1A472547A7}">
      <dgm:prSet/>
      <dgm:spPr/>
      <dgm:t>
        <a:bodyPr/>
        <a:lstStyle/>
        <a:p>
          <a:endParaRPr lang="es-EC" sz="2800"/>
        </a:p>
      </dgm:t>
    </dgm:pt>
    <dgm:pt modelId="{84FF7905-B918-4CC7-945C-5FB28CB8F58B}" type="sibTrans" cxnId="{05ED4ACF-54FE-4802-B444-6E1A472547A7}">
      <dgm:prSet/>
      <dgm:spPr/>
      <dgm:t>
        <a:bodyPr/>
        <a:lstStyle/>
        <a:p>
          <a:endParaRPr lang="es-EC" sz="2800"/>
        </a:p>
      </dgm:t>
    </dgm:pt>
    <dgm:pt modelId="{ACD8B3AC-F977-4EA1-A605-B6A07DA7A0D0}">
      <dgm:prSet phldrT="[Texto]" custT="1"/>
      <dgm:spPr/>
      <dgm:t>
        <a:bodyPr/>
        <a:lstStyle/>
        <a:p>
          <a:pPr algn="r"/>
          <a:r>
            <a:rPr lang="es-EC" sz="1000"/>
            <a:t>Convivencia Cultural- Nartural</a:t>
          </a:r>
        </a:p>
      </dgm:t>
    </dgm:pt>
    <dgm:pt modelId="{E3A5D7AA-B273-49DA-817B-1DE1816507F4}" type="parTrans" cxnId="{A699DE12-B236-45F8-AB24-4FE9574460AB}">
      <dgm:prSet/>
      <dgm:spPr/>
      <dgm:t>
        <a:bodyPr/>
        <a:lstStyle/>
        <a:p>
          <a:endParaRPr lang="es-EC" sz="2800"/>
        </a:p>
      </dgm:t>
    </dgm:pt>
    <dgm:pt modelId="{B02A425A-608B-47A5-8971-168609C50DBF}" type="sibTrans" cxnId="{A699DE12-B236-45F8-AB24-4FE9574460AB}">
      <dgm:prSet/>
      <dgm:spPr/>
      <dgm:t>
        <a:bodyPr/>
        <a:lstStyle/>
        <a:p>
          <a:endParaRPr lang="es-EC" sz="2800"/>
        </a:p>
      </dgm:t>
    </dgm:pt>
    <dgm:pt modelId="{922ADF8F-40B7-45F7-825A-DA6CB960178D}">
      <dgm:prSet phldrT="[Texto]" custT="1"/>
      <dgm:spPr/>
      <dgm:t>
        <a:bodyPr/>
        <a:lstStyle/>
        <a:p>
          <a:r>
            <a:rPr lang="es-EC" sz="1050" dirty="0"/>
            <a:t>INSITITUCIONES Y ORGANISMOS PÚBLICOS</a:t>
          </a:r>
        </a:p>
      </dgm:t>
    </dgm:pt>
    <dgm:pt modelId="{27A8E7B8-2C10-4C17-99DC-C9639BF40EE1}" type="parTrans" cxnId="{BD708E42-E99C-45F6-B40A-820DBFB22203}">
      <dgm:prSet/>
      <dgm:spPr/>
      <dgm:t>
        <a:bodyPr/>
        <a:lstStyle/>
        <a:p>
          <a:endParaRPr lang="es-EC" sz="2800"/>
        </a:p>
      </dgm:t>
    </dgm:pt>
    <dgm:pt modelId="{65685609-0543-47C0-9006-BDC8248B0D1F}" type="sibTrans" cxnId="{BD708E42-E99C-45F6-B40A-820DBFB22203}">
      <dgm:prSet/>
      <dgm:spPr/>
      <dgm:t>
        <a:bodyPr/>
        <a:lstStyle/>
        <a:p>
          <a:endParaRPr lang="es-EC" sz="2800"/>
        </a:p>
      </dgm:t>
    </dgm:pt>
    <dgm:pt modelId="{EF355F57-3F81-405B-BD66-237EF9F21545}">
      <dgm:prSet phldrT="[Texto]" custT="1"/>
      <dgm:spPr/>
      <dgm:t>
        <a:bodyPr/>
        <a:lstStyle/>
        <a:p>
          <a:pPr algn="r"/>
          <a:r>
            <a:rPr lang="es-EC" sz="1000"/>
            <a:t>Cohesiòn </a:t>
          </a:r>
        </a:p>
      </dgm:t>
    </dgm:pt>
    <dgm:pt modelId="{9C34F0ED-A340-439B-B1DD-B20EA8DEB3FE}" type="parTrans" cxnId="{55D5BE95-2FD2-4A34-9F5A-435AFEB4B408}">
      <dgm:prSet/>
      <dgm:spPr/>
      <dgm:t>
        <a:bodyPr/>
        <a:lstStyle/>
        <a:p>
          <a:endParaRPr lang="es-EC" sz="2800"/>
        </a:p>
      </dgm:t>
    </dgm:pt>
    <dgm:pt modelId="{F76F044B-462D-4265-B94A-60BF8641C24E}" type="sibTrans" cxnId="{55D5BE95-2FD2-4A34-9F5A-435AFEB4B408}">
      <dgm:prSet/>
      <dgm:spPr/>
      <dgm:t>
        <a:bodyPr/>
        <a:lstStyle/>
        <a:p>
          <a:endParaRPr lang="es-EC" sz="2800"/>
        </a:p>
      </dgm:t>
    </dgm:pt>
    <dgm:pt modelId="{BF6842E6-DB0F-4594-8EA6-8F145C5E4CD6}">
      <dgm:prSet phldrT="[Texto]" custT="1"/>
      <dgm:spPr/>
      <dgm:t>
        <a:bodyPr/>
        <a:lstStyle/>
        <a:p>
          <a:r>
            <a:rPr lang="es-EC" sz="1050"/>
            <a:t>EMPRESAS</a:t>
          </a:r>
        </a:p>
      </dgm:t>
    </dgm:pt>
    <dgm:pt modelId="{41157F81-24D9-4843-B742-45D3F6131D3E}" type="parTrans" cxnId="{D3A67A35-8F56-4A91-897C-C07ABAE9870E}">
      <dgm:prSet/>
      <dgm:spPr/>
      <dgm:t>
        <a:bodyPr/>
        <a:lstStyle/>
        <a:p>
          <a:endParaRPr lang="es-EC" sz="2800"/>
        </a:p>
      </dgm:t>
    </dgm:pt>
    <dgm:pt modelId="{B2A2AECF-944C-4EF1-AD7A-74FEDC95ECFC}" type="sibTrans" cxnId="{D3A67A35-8F56-4A91-897C-C07ABAE9870E}">
      <dgm:prSet/>
      <dgm:spPr/>
      <dgm:t>
        <a:bodyPr/>
        <a:lstStyle/>
        <a:p>
          <a:endParaRPr lang="es-EC" sz="2800"/>
        </a:p>
      </dgm:t>
    </dgm:pt>
    <dgm:pt modelId="{AC6E43A8-1109-4434-A190-0A189EA6A52E}">
      <dgm:prSet phldrT="[Texto]" custT="1"/>
      <dgm:spPr/>
      <dgm:t>
        <a:bodyPr/>
        <a:lstStyle/>
        <a:p>
          <a:r>
            <a:rPr lang="es-EC" sz="1000"/>
            <a:t>Beneficio Social</a:t>
          </a:r>
        </a:p>
      </dgm:t>
    </dgm:pt>
    <dgm:pt modelId="{5187D602-ED57-489C-9576-DD42787B694B}" type="parTrans" cxnId="{9D638182-9E21-4307-8664-6359536ECA95}">
      <dgm:prSet/>
      <dgm:spPr/>
      <dgm:t>
        <a:bodyPr/>
        <a:lstStyle/>
        <a:p>
          <a:endParaRPr lang="es-EC" sz="2800"/>
        </a:p>
      </dgm:t>
    </dgm:pt>
    <dgm:pt modelId="{1682AC72-F7F5-44A7-9B9E-46F19C6287AD}" type="sibTrans" cxnId="{9D638182-9E21-4307-8664-6359536ECA95}">
      <dgm:prSet/>
      <dgm:spPr/>
      <dgm:t>
        <a:bodyPr/>
        <a:lstStyle/>
        <a:p>
          <a:endParaRPr lang="es-EC" sz="2800"/>
        </a:p>
      </dgm:t>
    </dgm:pt>
    <dgm:pt modelId="{154B2785-4DE4-4D7E-B90B-6D336E87D093}">
      <dgm:prSet phldrT="[Texto]" custT="1"/>
      <dgm:spPr/>
      <dgm:t>
        <a:bodyPr/>
        <a:lstStyle/>
        <a:p>
          <a:r>
            <a:rPr lang="es-EC" sz="1000"/>
            <a:t>experiencia de vida</a:t>
          </a:r>
        </a:p>
      </dgm:t>
    </dgm:pt>
    <dgm:pt modelId="{3461A4EF-D645-4862-A3FE-E9753ADBFA22}" type="parTrans" cxnId="{CDE3A9A7-1B1A-4B69-8E40-6BBF8FA4D4E1}">
      <dgm:prSet/>
      <dgm:spPr/>
      <dgm:t>
        <a:bodyPr/>
        <a:lstStyle/>
        <a:p>
          <a:endParaRPr lang="es-EC" sz="2800"/>
        </a:p>
      </dgm:t>
    </dgm:pt>
    <dgm:pt modelId="{CD178E9D-E8A3-427A-8F85-72147495519A}" type="sibTrans" cxnId="{CDE3A9A7-1B1A-4B69-8E40-6BBF8FA4D4E1}">
      <dgm:prSet/>
      <dgm:spPr/>
      <dgm:t>
        <a:bodyPr/>
        <a:lstStyle/>
        <a:p>
          <a:endParaRPr lang="es-EC" sz="2800"/>
        </a:p>
      </dgm:t>
    </dgm:pt>
    <dgm:pt modelId="{1102065A-CB76-4B3D-B545-707BCB04F720}">
      <dgm:prSet phldrT="[Texto]" custT="1"/>
      <dgm:spPr/>
      <dgm:t>
        <a:bodyPr/>
        <a:lstStyle/>
        <a:p>
          <a:r>
            <a:rPr lang="es-EC" sz="1000"/>
            <a:t>busqueda de felicidad</a:t>
          </a:r>
        </a:p>
      </dgm:t>
    </dgm:pt>
    <dgm:pt modelId="{BBDD0002-1CBF-4772-AD41-36F1825CF161}" type="parTrans" cxnId="{5AE729B9-CD33-487A-AD87-15EA4EAF0E1D}">
      <dgm:prSet/>
      <dgm:spPr/>
      <dgm:t>
        <a:bodyPr/>
        <a:lstStyle/>
        <a:p>
          <a:endParaRPr lang="es-EC" sz="2800"/>
        </a:p>
      </dgm:t>
    </dgm:pt>
    <dgm:pt modelId="{22104DC7-2567-48D6-9D6C-7D2AEEB76C3E}" type="sibTrans" cxnId="{5AE729B9-CD33-487A-AD87-15EA4EAF0E1D}">
      <dgm:prSet/>
      <dgm:spPr/>
      <dgm:t>
        <a:bodyPr/>
        <a:lstStyle/>
        <a:p>
          <a:endParaRPr lang="es-EC" sz="2800"/>
        </a:p>
      </dgm:t>
    </dgm:pt>
    <dgm:pt modelId="{BFC3A912-B7F6-4083-B87D-0731A2C4E8CB}">
      <dgm:prSet phldrT="[Texto]" custT="1"/>
      <dgm:spPr/>
      <dgm:t>
        <a:bodyPr/>
        <a:lstStyle/>
        <a:p>
          <a:r>
            <a:rPr lang="es-EC" sz="1000"/>
            <a:t>celebracion - Vida</a:t>
          </a:r>
        </a:p>
      </dgm:t>
    </dgm:pt>
    <dgm:pt modelId="{F9A4B99A-A11B-418B-826F-2425DA67144E}" type="parTrans" cxnId="{F10F6FA0-4146-4CEE-8BE4-49054778D72D}">
      <dgm:prSet/>
      <dgm:spPr/>
      <dgm:t>
        <a:bodyPr/>
        <a:lstStyle/>
        <a:p>
          <a:endParaRPr lang="es-EC" sz="2800"/>
        </a:p>
      </dgm:t>
    </dgm:pt>
    <dgm:pt modelId="{50821501-7662-47A5-9A00-8D078148625F}" type="sibTrans" cxnId="{F10F6FA0-4146-4CEE-8BE4-49054778D72D}">
      <dgm:prSet/>
      <dgm:spPr/>
      <dgm:t>
        <a:bodyPr/>
        <a:lstStyle/>
        <a:p>
          <a:endParaRPr lang="es-EC" sz="2800"/>
        </a:p>
      </dgm:t>
    </dgm:pt>
    <dgm:pt modelId="{6C2565C1-AF85-45F1-B349-368B2E62F16D}">
      <dgm:prSet phldrT="[Texto]" custT="1"/>
      <dgm:spPr/>
      <dgm:t>
        <a:bodyPr/>
        <a:lstStyle/>
        <a:p>
          <a:pPr algn="r"/>
          <a:r>
            <a:rPr lang="es-EC" sz="1000"/>
            <a:t>Crecimiento Beneficionso </a:t>
          </a:r>
        </a:p>
      </dgm:t>
    </dgm:pt>
    <dgm:pt modelId="{620A43CB-42EE-4C38-A701-D6DF43BCAE9A}" type="parTrans" cxnId="{AE430396-02D8-4FA0-830B-8A0E0869A994}">
      <dgm:prSet/>
      <dgm:spPr/>
      <dgm:t>
        <a:bodyPr/>
        <a:lstStyle/>
        <a:p>
          <a:endParaRPr lang="es-EC" sz="2800"/>
        </a:p>
      </dgm:t>
    </dgm:pt>
    <dgm:pt modelId="{D29AECB0-0F73-4EB9-B199-06FBA69B4B98}" type="sibTrans" cxnId="{AE430396-02D8-4FA0-830B-8A0E0869A994}">
      <dgm:prSet/>
      <dgm:spPr/>
      <dgm:t>
        <a:bodyPr/>
        <a:lstStyle/>
        <a:p>
          <a:endParaRPr lang="es-EC" sz="2800"/>
        </a:p>
      </dgm:t>
    </dgm:pt>
    <dgm:pt modelId="{F4380319-6BED-45B2-9493-ED20A69E8322}">
      <dgm:prSet phldrT="[Texto]" custT="1"/>
      <dgm:spPr/>
      <dgm:t>
        <a:bodyPr/>
        <a:lstStyle/>
        <a:p>
          <a:pPr algn="r"/>
          <a:r>
            <a:rPr lang="es-EC" sz="1000"/>
            <a:t>Distribucuion social</a:t>
          </a:r>
        </a:p>
      </dgm:t>
    </dgm:pt>
    <dgm:pt modelId="{07863A32-D098-4E50-9012-BF5915799E0A}" type="parTrans" cxnId="{7969E67F-731F-4EF4-8A6C-033118F4A8F6}">
      <dgm:prSet/>
      <dgm:spPr/>
      <dgm:t>
        <a:bodyPr/>
        <a:lstStyle/>
        <a:p>
          <a:endParaRPr lang="es-EC" sz="2800"/>
        </a:p>
      </dgm:t>
    </dgm:pt>
    <dgm:pt modelId="{56F579EB-C576-4454-B15C-6FB878C9EAA0}" type="sibTrans" cxnId="{7969E67F-731F-4EF4-8A6C-033118F4A8F6}">
      <dgm:prSet/>
      <dgm:spPr/>
      <dgm:t>
        <a:bodyPr/>
        <a:lstStyle/>
        <a:p>
          <a:endParaRPr lang="es-EC" sz="2800"/>
        </a:p>
      </dgm:t>
    </dgm:pt>
    <dgm:pt modelId="{D3718A36-424F-4FAF-991D-3C65D2026D17}">
      <dgm:prSet phldrT="[Texto]" custT="1"/>
      <dgm:spPr/>
      <dgm:t>
        <a:bodyPr/>
        <a:lstStyle/>
        <a:p>
          <a:pPr algn="r"/>
          <a:r>
            <a:rPr lang="es-EC" sz="1000" dirty="0" smtClean="0"/>
            <a:t>Redefinición Factores </a:t>
          </a:r>
          <a:r>
            <a:rPr lang="es-EC" sz="1000" dirty="0"/>
            <a:t>- consumo</a:t>
          </a:r>
        </a:p>
      </dgm:t>
    </dgm:pt>
    <dgm:pt modelId="{2D0E457B-FDE7-4CC7-AC2A-092B629CEBDE}" type="parTrans" cxnId="{1044BAB5-29A9-40A8-9A7E-451366B1E1D7}">
      <dgm:prSet/>
      <dgm:spPr/>
      <dgm:t>
        <a:bodyPr/>
        <a:lstStyle/>
        <a:p>
          <a:endParaRPr lang="es-EC" sz="2800"/>
        </a:p>
      </dgm:t>
    </dgm:pt>
    <dgm:pt modelId="{7B70D3B0-950B-4A74-9D93-7318C8817F5C}" type="sibTrans" cxnId="{1044BAB5-29A9-40A8-9A7E-451366B1E1D7}">
      <dgm:prSet/>
      <dgm:spPr/>
      <dgm:t>
        <a:bodyPr/>
        <a:lstStyle/>
        <a:p>
          <a:endParaRPr lang="es-EC" sz="2800"/>
        </a:p>
      </dgm:t>
    </dgm:pt>
    <dgm:pt modelId="{25FEF19A-7086-4581-B1F7-8DACA6183A6C}">
      <dgm:prSet phldrT="[Texto]" custT="1"/>
      <dgm:spPr/>
      <dgm:t>
        <a:bodyPr/>
        <a:lstStyle/>
        <a:p>
          <a:pPr algn="r"/>
          <a:r>
            <a:rPr lang="es-EC" sz="1000" dirty="0" smtClean="0"/>
            <a:t>Medición prosperidad </a:t>
          </a:r>
          <a:r>
            <a:rPr lang="es-EC" sz="1000" dirty="0"/>
            <a:t/>
          </a:r>
          <a:br>
            <a:rPr lang="es-EC" sz="1000" dirty="0"/>
          </a:br>
          <a:r>
            <a:rPr lang="es-EC" sz="1000" dirty="0"/>
            <a:t>Espiritual- material</a:t>
          </a:r>
        </a:p>
      </dgm:t>
    </dgm:pt>
    <dgm:pt modelId="{763A6959-1394-4C10-9C8D-58249C5C9430}" type="parTrans" cxnId="{9CC429EC-57CC-4587-B051-7F88DA53E3B8}">
      <dgm:prSet/>
      <dgm:spPr/>
      <dgm:t>
        <a:bodyPr/>
        <a:lstStyle/>
        <a:p>
          <a:endParaRPr lang="es-EC" sz="2800"/>
        </a:p>
      </dgm:t>
    </dgm:pt>
    <dgm:pt modelId="{73E9A299-2662-47F7-B1E7-A58D7400763D}" type="sibTrans" cxnId="{9CC429EC-57CC-4587-B051-7F88DA53E3B8}">
      <dgm:prSet/>
      <dgm:spPr/>
      <dgm:t>
        <a:bodyPr/>
        <a:lstStyle/>
        <a:p>
          <a:endParaRPr lang="es-EC" sz="2800"/>
        </a:p>
      </dgm:t>
    </dgm:pt>
    <dgm:pt modelId="{86A8A557-EFD1-4C49-84D9-A91529D5AF3C}">
      <dgm:prSet phldrT="[Texto]" custT="1"/>
      <dgm:spPr/>
      <dgm:t>
        <a:bodyPr/>
        <a:lstStyle/>
        <a:p>
          <a:r>
            <a:rPr lang="es-EC" sz="1000"/>
            <a:t>Compromiso con la sociedad</a:t>
          </a:r>
        </a:p>
      </dgm:t>
    </dgm:pt>
    <dgm:pt modelId="{4A83E9B1-25AB-4C2F-B189-AE53AFAEAD4D}" type="parTrans" cxnId="{67678787-1879-4EAE-9026-DDFCA1F11FCC}">
      <dgm:prSet/>
      <dgm:spPr/>
      <dgm:t>
        <a:bodyPr/>
        <a:lstStyle/>
        <a:p>
          <a:endParaRPr lang="es-EC" sz="2800"/>
        </a:p>
      </dgm:t>
    </dgm:pt>
    <dgm:pt modelId="{7CFBB685-F411-49A4-AD74-99C035E3D838}" type="sibTrans" cxnId="{67678787-1879-4EAE-9026-DDFCA1F11FCC}">
      <dgm:prSet/>
      <dgm:spPr/>
      <dgm:t>
        <a:bodyPr/>
        <a:lstStyle/>
        <a:p>
          <a:endParaRPr lang="es-EC" sz="2800"/>
        </a:p>
      </dgm:t>
    </dgm:pt>
    <dgm:pt modelId="{27E8AE4E-63D0-4D1C-B5E1-B411DA77D0C2}">
      <dgm:prSet phldrT="[Texto]" custT="1"/>
      <dgm:spPr/>
      <dgm:t>
        <a:bodyPr/>
        <a:lstStyle/>
        <a:p>
          <a:r>
            <a:rPr lang="es-EC" sz="1000"/>
            <a:t>beneficio economico</a:t>
          </a:r>
        </a:p>
      </dgm:t>
    </dgm:pt>
    <dgm:pt modelId="{7CD01AE3-8C04-4899-95DB-11844B91DF3E}" type="parTrans" cxnId="{489C926C-15B8-4D58-8C9F-90B2BEAD368A}">
      <dgm:prSet/>
      <dgm:spPr/>
      <dgm:t>
        <a:bodyPr/>
        <a:lstStyle/>
        <a:p>
          <a:endParaRPr lang="es-EC" sz="2800"/>
        </a:p>
      </dgm:t>
    </dgm:pt>
    <dgm:pt modelId="{D94F824E-E980-4DA8-B966-FF1EAD094137}" type="sibTrans" cxnId="{489C926C-15B8-4D58-8C9F-90B2BEAD368A}">
      <dgm:prSet/>
      <dgm:spPr/>
      <dgm:t>
        <a:bodyPr/>
        <a:lstStyle/>
        <a:p>
          <a:endParaRPr lang="es-EC" sz="2800"/>
        </a:p>
      </dgm:t>
    </dgm:pt>
    <dgm:pt modelId="{CAC1AC65-9EEE-4760-9995-C97474A2F974}">
      <dgm:prSet phldrT="[Texto]" custT="1"/>
      <dgm:spPr/>
      <dgm:t>
        <a:bodyPr/>
        <a:lstStyle/>
        <a:p>
          <a:r>
            <a:rPr lang="es-EC" sz="1000"/>
            <a:t>mejora competitividad</a:t>
          </a:r>
        </a:p>
      </dgm:t>
    </dgm:pt>
    <dgm:pt modelId="{08F9F1A8-B6C9-4BBF-A788-C70F4C857673}" type="parTrans" cxnId="{E8FBC017-2B6C-4CDE-A7FD-C026574CD49C}">
      <dgm:prSet/>
      <dgm:spPr/>
      <dgm:t>
        <a:bodyPr/>
        <a:lstStyle/>
        <a:p>
          <a:endParaRPr lang="es-EC" sz="2800"/>
        </a:p>
      </dgm:t>
    </dgm:pt>
    <dgm:pt modelId="{C6CAAB0A-BBC0-46FB-8AF2-6231EB9DE6AC}" type="sibTrans" cxnId="{E8FBC017-2B6C-4CDE-A7FD-C026574CD49C}">
      <dgm:prSet/>
      <dgm:spPr/>
      <dgm:t>
        <a:bodyPr/>
        <a:lstStyle/>
        <a:p>
          <a:endParaRPr lang="es-EC" sz="2800"/>
        </a:p>
      </dgm:t>
    </dgm:pt>
    <dgm:pt modelId="{B0879094-F137-43D0-B7A5-D0A1CA998128}">
      <dgm:prSet phldrT="[Texto]" custT="1"/>
      <dgm:spPr/>
      <dgm:t>
        <a:bodyPr/>
        <a:lstStyle/>
        <a:p>
          <a:pPr algn="r"/>
          <a:r>
            <a:rPr lang="es-EC" sz="1000" dirty="0"/>
            <a:t>Regulador</a:t>
          </a:r>
        </a:p>
      </dgm:t>
    </dgm:pt>
    <dgm:pt modelId="{260FF422-AB27-4233-B0E7-57827654B574}" type="parTrans" cxnId="{73DCAB21-3A13-4D42-9486-A4CC3BDB92CF}">
      <dgm:prSet/>
      <dgm:spPr/>
      <dgm:t>
        <a:bodyPr/>
        <a:lstStyle/>
        <a:p>
          <a:endParaRPr lang="es-EC" sz="2800"/>
        </a:p>
      </dgm:t>
    </dgm:pt>
    <dgm:pt modelId="{FB102C51-B818-4940-A09A-F64458559251}" type="sibTrans" cxnId="{73DCAB21-3A13-4D42-9486-A4CC3BDB92CF}">
      <dgm:prSet/>
      <dgm:spPr/>
      <dgm:t>
        <a:bodyPr/>
        <a:lstStyle/>
        <a:p>
          <a:endParaRPr lang="es-EC" sz="2800"/>
        </a:p>
      </dgm:t>
    </dgm:pt>
    <dgm:pt modelId="{C9BBE307-FD4F-4A82-AEFB-E374777D415E}">
      <dgm:prSet phldrT="[Texto]" custT="1"/>
      <dgm:spPr/>
      <dgm:t>
        <a:bodyPr/>
        <a:lstStyle/>
        <a:p>
          <a:pPr algn="r"/>
          <a:r>
            <a:rPr lang="es-EC" sz="1000"/>
            <a:t>controlador</a:t>
          </a:r>
        </a:p>
      </dgm:t>
    </dgm:pt>
    <dgm:pt modelId="{8887D836-756A-424A-B4A8-E7B23DF59D0F}" type="parTrans" cxnId="{E46989CE-3E29-463F-82CF-961AE7FBA24A}">
      <dgm:prSet/>
      <dgm:spPr/>
      <dgm:t>
        <a:bodyPr/>
        <a:lstStyle/>
        <a:p>
          <a:endParaRPr lang="es-EC" sz="2800"/>
        </a:p>
      </dgm:t>
    </dgm:pt>
    <dgm:pt modelId="{4AB5BEBF-49F6-43EE-8AF0-0DA63B8CC91E}" type="sibTrans" cxnId="{E46989CE-3E29-463F-82CF-961AE7FBA24A}">
      <dgm:prSet/>
      <dgm:spPr/>
      <dgm:t>
        <a:bodyPr/>
        <a:lstStyle/>
        <a:p>
          <a:endParaRPr lang="es-EC" sz="2800"/>
        </a:p>
      </dgm:t>
    </dgm:pt>
    <dgm:pt modelId="{CB0C0F37-2CFA-4EB8-87D8-23015E5A4BF6}">
      <dgm:prSet phldrT="[Texto]" custT="1"/>
      <dgm:spPr/>
      <dgm:t>
        <a:bodyPr/>
        <a:lstStyle/>
        <a:p>
          <a:pPr algn="r"/>
          <a:r>
            <a:rPr lang="es-EC" sz="1000"/>
            <a:t>interconector de grupos de interes</a:t>
          </a:r>
        </a:p>
      </dgm:t>
    </dgm:pt>
    <dgm:pt modelId="{690284AD-C05E-4507-AE46-8C5D0DEDD7CC}" type="parTrans" cxnId="{5116BDFE-16AE-49C5-A5AD-7B9EA427991D}">
      <dgm:prSet/>
      <dgm:spPr/>
      <dgm:t>
        <a:bodyPr/>
        <a:lstStyle/>
        <a:p>
          <a:endParaRPr lang="es-EC" sz="2800"/>
        </a:p>
      </dgm:t>
    </dgm:pt>
    <dgm:pt modelId="{84F710A3-6BB4-4C04-828D-916D1E3AA7A3}" type="sibTrans" cxnId="{5116BDFE-16AE-49C5-A5AD-7B9EA427991D}">
      <dgm:prSet/>
      <dgm:spPr/>
      <dgm:t>
        <a:bodyPr/>
        <a:lstStyle/>
        <a:p>
          <a:endParaRPr lang="es-EC" sz="2800"/>
        </a:p>
      </dgm:t>
    </dgm:pt>
    <dgm:pt modelId="{34A7958A-7F45-41CD-AC87-A966AC00D8B8}" type="pres">
      <dgm:prSet presAssocID="{60CE5443-F989-436C-A137-A55A2FD97E7E}" presName="cycleMatrixDiagram" presStyleCnt="0">
        <dgm:presLayoutVars>
          <dgm:chMax val="1"/>
          <dgm:dir/>
          <dgm:animLvl val="lvl"/>
          <dgm:resizeHandles val="exact"/>
        </dgm:presLayoutVars>
      </dgm:prSet>
      <dgm:spPr/>
      <dgm:t>
        <a:bodyPr/>
        <a:lstStyle/>
        <a:p>
          <a:endParaRPr lang="es-EC"/>
        </a:p>
      </dgm:t>
    </dgm:pt>
    <dgm:pt modelId="{02FB591D-AF8F-42AA-A468-1D3FA9D2D403}" type="pres">
      <dgm:prSet presAssocID="{60CE5443-F989-436C-A137-A55A2FD97E7E}" presName="children" presStyleCnt="0"/>
      <dgm:spPr/>
      <dgm:t>
        <a:bodyPr/>
        <a:lstStyle/>
        <a:p>
          <a:endParaRPr lang="es-EC"/>
        </a:p>
      </dgm:t>
    </dgm:pt>
    <dgm:pt modelId="{1D1E3391-9DF4-4D85-BB1A-8918200F6BF1}" type="pres">
      <dgm:prSet presAssocID="{60CE5443-F989-436C-A137-A55A2FD97E7E}" presName="child1group" presStyleCnt="0"/>
      <dgm:spPr/>
      <dgm:t>
        <a:bodyPr/>
        <a:lstStyle/>
        <a:p>
          <a:endParaRPr lang="es-EC"/>
        </a:p>
      </dgm:t>
    </dgm:pt>
    <dgm:pt modelId="{9A898539-F867-4888-97D5-F691AC9F4219}" type="pres">
      <dgm:prSet presAssocID="{60CE5443-F989-436C-A137-A55A2FD97E7E}" presName="child1" presStyleLbl="bgAcc1" presStyleIdx="0" presStyleCnt="4" custScaleX="132951"/>
      <dgm:spPr/>
      <dgm:t>
        <a:bodyPr/>
        <a:lstStyle/>
        <a:p>
          <a:endParaRPr lang="es-EC"/>
        </a:p>
      </dgm:t>
    </dgm:pt>
    <dgm:pt modelId="{A175E8AA-CA59-4171-9135-10D6807D56EB}" type="pres">
      <dgm:prSet presAssocID="{60CE5443-F989-436C-A137-A55A2FD97E7E}" presName="child1Text" presStyleLbl="bgAcc1" presStyleIdx="0" presStyleCnt="4">
        <dgm:presLayoutVars>
          <dgm:bulletEnabled val="1"/>
        </dgm:presLayoutVars>
      </dgm:prSet>
      <dgm:spPr/>
      <dgm:t>
        <a:bodyPr/>
        <a:lstStyle/>
        <a:p>
          <a:endParaRPr lang="es-EC"/>
        </a:p>
      </dgm:t>
    </dgm:pt>
    <dgm:pt modelId="{7D951BCC-8BE7-4F49-B007-618BB1E4E682}" type="pres">
      <dgm:prSet presAssocID="{60CE5443-F989-436C-A137-A55A2FD97E7E}" presName="child2group" presStyleCnt="0"/>
      <dgm:spPr/>
      <dgm:t>
        <a:bodyPr/>
        <a:lstStyle/>
        <a:p>
          <a:endParaRPr lang="es-EC"/>
        </a:p>
      </dgm:t>
    </dgm:pt>
    <dgm:pt modelId="{75F31764-070D-466B-90FB-18B5FDB470A7}" type="pres">
      <dgm:prSet presAssocID="{60CE5443-F989-436C-A137-A55A2FD97E7E}" presName="child2" presStyleLbl="bgAcc1" presStyleIdx="1" presStyleCnt="4" custScaleX="177589" custLinFactNeighborX="21280"/>
      <dgm:spPr/>
      <dgm:t>
        <a:bodyPr/>
        <a:lstStyle/>
        <a:p>
          <a:endParaRPr lang="es-EC"/>
        </a:p>
      </dgm:t>
    </dgm:pt>
    <dgm:pt modelId="{AFFEE2E2-CAAD-4D7F-8D34-053202889C2A}" type="pres">
      <dgm:prSet presAssocID="{60CE5443-F989-436C-A137-A55A2FD97E7E}" presName="child2Text" presStyleLbl="bgAcc1" presStyleIdx="1" presStyleCnt="4">
        <dgm:presLayoutVars>
          <dgm:bulletEnabled val="1"/>
        </dgm:presLayoutVars>
      </dgm:prSet>
      <dgm:spPr/>
      <dgm:t>
        <a:bodyPr/>
        <a:lstStyle/>
        <a:p>
          <a:endParaRPr lang="es-EC"/>
        </a:p>
      </dgm:t>
    </dgm:pt>
    <dgm:pt modelId="{D3CE9A65-BDA4-408F-81E0-6318CC83F0D5}" type="pres">
      <dgm:prSet presAssocID="{60CE5443-F989-436C-A137-A55A2FD97E7E}" presName="child3group" presStyleCnt="0"/>
      <dgm:spPr/>
      <dgm:t>
        <a:bodyPr/>
        <a:lstStyle/>
        <a:p>
          <a:endParaRPr lang="es-EC"/>
        </a:p>
      </dgm:t>
    </dgm:pt>
    <dgm:pt modelId="{1AD42D0C-DD93-41E2-893B-0DCD8C008DC0}" type="pres">
      <dgm:prSet presAssocID="{60CE5443-F989-436C-A137-A55A2FD97E7E}" presName="child3" presStyleLbl="bgAcc1" presStyleIdx="2" presStyleCnt="4" custScaleX="197695" custLinFactNeighborX="40432" custLinFactNeighborY="-27837"/>
      <dgm:spPr/>
      <dgm:t>
        <a:bodyPr/>
        <a:lstStyle/>
        <a:p>
          <a:endParaRPr lang="es-EC"/>
        </a:p>
      </dgm:t>
    </dgm:pt>
    <dgm:pt modelId="{6B63F7AC-79A5-4A5E-B1C1-26F2A10E613B}" type="pres">
      <dgm:prSet presAssocID="{60CE5443-F989-436C-A137-A55A2FD97E7E}" presName="child3Text" presStyleLbl="bgAcc1" presStyleIdx="2" presStyleCnt="4">
        <dgm:presLayoutVars>
          <dgm:bulletEnabled val="1"/>
        </dgm:presLayoutVars>
      </dgm:prSet>
      <dgm:spPr/>
      <dgm:t>
        <a:bodyPr/>
        <a:lstStyle/>
        <a:p>
          <a:endParaRPr lang="es-EC"/>
        </a:p>
      </dgm:t>
    </dgm:pt>
    <dgm:pt modelId="{65C3F224-4C2F-4A34-BFE3-1036785AF47F}" type="pres">
      <dgm:prSet presAssocID="{60CE5443-F989-436C-A137-A55A2FD97E7E}" presName="child4group" presStyleCnt="0"/>
      <dgm:spPr/>
      <dgm:t>
        <a:bodyPr/>
        <a:lstStyle/>
        <a:p>
          <a:endParaRPr lang="es-EC"/>
        </a:p>
      </dgm:t>
    </dgm:pt>
    <dgm:pt modelId="{6697878A-0B93-4BD9-BF43-5AC4C15FEA75}" type="pres">
      <dgm:prSet presAssocID="{60CE5443-F989-436C-A137-A55A2FD97E7E}" presName="child4" presStyleLbl="bgAcc1" presStyleIdx="3" presStyleCnt="4" custScaleX="137131" custScaleY="104277" custLinFactNeighborY="-31217"/>
      <dgm:spPr/>
      <dgm:t>
        <a:bodyPr/>
        <a:lstStyle/>
        <a:p>
          <a:endParaRPr lang="es-EC"/>
        </a:p>
      </dgm:t>
    </dgm:pt>
    <dgm:pt modelId="{F5AE7754-E8EE-4CE2-84AB-2F43025D1CF2}" type="pres">
      <dgm:prSet presAssocID="{60CE5443-F989-436C-A137-A55A2FD97E7E}" presName="child4Text" presStyleLbl="bgAcc1" presStyleIdx="3" presStyleCnt="4">
        <dgm:presLayoutVars>
          <dgm:bulletEnabled val="1"/>
        </dgm:presLayoutVars>
      </dgm:prSet>
      <dgm:spPr/>
      <dgm:t>
        <a:bodyPr/>
        <a:lstStyle/>
        <a:p>
          <a:endParaRPr lang="es-EC"/>
        </a:p>
      </dgm:t>
    </dgm:pt>
    <dgm:pt modelId="{265F1CBC-6C0C-4DA3-B1ED-FD8D201C3045}" type="pres">
      <dgm:prSet presAssocID="{60CE5443-F989-436C-A137-A55A2FD97E7E}" presName="childPlaceholder" presStyleCnt="0"/>
      <dgm:spPr/>
      <dgm:t>
        <a:bodyPr/>
        <a:lstStyle/>
        <a:p>
          <a:endParaRPr lang="es-EC"/>
        </a:p>
      </dgm:t>
    </dgm:pt>
    <dgm:pt modelId="{FADB0844-8DD7-4417-9DB9-0D23A6423434}" type="pres">
      <dgm:prSet presAssocID="{60CE5443-F989-436C-A137-A55A2FD97E7E}" presName="circle" presStyleCnt="0"/>
      <dgm:spPr/>
      <dgm:t>
        <a:bodyPr/>
        <a:lstStyle/>
        <a:p>
          <a:endParaRPr lang="es-EC"/>
        </a:p>
      </dgm:t>
    </dgm:pt>
    <dgm:pt modelId="{8BC3EE74-9BA6-4C25-9268-D3E75A0CA312}" type="pres">
      <dgm:prSet presAssocID="{60CE5443-F989-436C-A137-A55A2FD97E7E}" presName="quadrant1" presStyleLbl="node1" presStyleIdx="0" presStyleCnt="4" custScaleY="80015">
        <dgm:presLayoutVars>
          <dgm:chMax val="1"/>
          <dgm:bulletEnabled val="1"/>
        </dgm:presLayoutVars>
      </dgm:prSet>
      <dgm:spPr/>
      <dgm:t>
        <a:bodyPr/>
        <a:lstStyle/>
        <a:p>
          <a:endParaRPr lang="es-EC"/>
        </a:p>
      </dgm:t>
    </dgm:pt>
    <dgm:pt modelId="{D35157A6-5C5E-4EFE-B076-DCA86B2CF8CE}" type="pres">
      <dgm:prSet presAssocID="{60CE5443-F989-436C-A137-A55A2FD97E7E}" presName="quadrant2" presStyleLbl="node1" presStyleIdx="1" presStyleCnt="4" custScaleX="109130" custScaleY="80015">
        <dgm:presLayoutVars>
          <dgm:chMax val="1"/>
          <dgm:bulletEnabled val="1"/>
        </dgm:presLayoutVars>
      </dgm:prSet>
      <dgm:spPr/>
      <dgm:t>
        <a:bodyPr/>
        <a:lstStyle/>
        <a:p>
          <a:endParaRPr lang="es-EC"/>
        </a:p>
      </dgm:t>
    </dgm:pt>
    <dgm:pt modelId="{001C77B1-9BAD-48D2-9720-557BD9F58523}" type="pres">
      <dgm:prSet presAssocID="{60CE5443-F989-436C-A137-A55A2FD97E7E}" presName="quadrant3" presStyleLbl="node1" presStyleIdx="2" presStyleCnt="4" custScaleX="112032" custScaleY="80015" custLinFactNeighborX="-632" custLinFactNeighborY="-10344">
        <dgm:presLayoutVars>
          <dgm:chMax val="1"/>
          <dgm:bulletEnabled val="1"/>
        </dgm:presLayoutVars>
      </dgm:prSet>
      <dgm:spPr/>
      <dgm:t>
        <a:bodyPr/>
        <a:lstStyle/>
        <a:p>
          <a:endParaRPr lang="es-EC"/>
        </a:p>
      </dgm:t>
    </dgm:pt>
    <dgm:pt modelId="{217F7D9D-A246-4C33-99F2-D19A94CC3C9A}" type="pres">
      <dgm:prSet presAssocID="{60CE5443-F989-436C-A137-A55A2FD97E7E}" presName="quadrant4" presStyleLbl="node1" presStyleIdx="3" presStyleCnt="4" custScaleY="80015" custLinFactNeighborY="-12140">
        <dgm:presLayoutVars>
          <dgm:chMax val="1"/>
          <dgm:bulletEnabled val="1"/>
        </dgm:presLayoutVars>
      </dgm:prSet>
      <dgm:spPr/>
      <dgm:t>
        <a:bodyPr/>
        <a:lstStyle/>
        <a:p>
          <a:endParaRPr lang="es-EC"/>
        </a:p>
      </dgm:t>
    </dgm:pt>
    <dgm:pt modelId="{61AFB6C0-B1B6-4FD3-9894-F820F45EB215}" type="pres">
      <dgm:prSet presAssocID="{60CE5443-F989-436C-A137-A55A2FD97E7E}" presName="quadrantPlaceholder" presStyleCnt="0"/>
      <dgm:spPr/>
      <dgm:t>
        <a:bodyPr/>
        <a:lstStyle/>
        <a:p>
          <a:endParaRPr lang="es-EC"/>
        </a:p>
      </dgm:t>
    </dgm:pt>
    <dgm:pt modelId="{E09A433B-14D5-48B9-97BF-9687C0AF4E6D}" type="pres">
      <dgm:prSet presAssocID="{60CE5443-F989-436C-A137-A55A2FD97E7E}" presName="center1" presStyleLbl="fgShp" presStyleIdx="0" presStyleCnt="2"/>
      <dgm:spPr/>
      <dgm:t>
        <a:bodyPr/>
        <a:lstStyle/>
        <a:p>
          <a:endParaRPr lang="es-EC"/>
        </a:p>
      </dgm:t>
    </dgm:pt>
    <dgm:pt modelId="{64E66055-11AE-44FB-9D10-91245147FC5A}" type="pres">
      <dgm:prSet presAssocID="{60CE5443-F989-436C-A137-A55A2FD97E7E}" presName="center2" presStyleLbl="fgShp" presStyleIdx="1" presStyleCnt="2" custScaleX="70899" custScaleY="56884" custLinFactX="400000" custLinFactY="220534" custLinFactNeighborX="433247" custLinFactNeighborY="300000"/>
      <dgm:spPr/>
      <dgm:t>
        <a:bodyPr/>
        <a:lstStyle/>
        <a:p>
          <a:endParaRPr lang="es-EC"/>
        </a:p>
      </dgm:t>
    </dgm:pt>
  </dgm:ptLst>
  <dgm:cxnLst>
    <dgm:cxn modelId="{D68C386C-00F7-4FE5-90F6-1D93812EDE21}" type="presOf" srcId="{D3718A36-424F-4FAF-991D-3C65D2026D17}" destId="{75F31764-070D-466B-90FB-18B5FDB470A7}" srcOrd="0" destOrd="3" presId="urn:microsoft.com/office/officeart/2005/8/layout/cycle4"/>
    <dgm:cxn modelId="{0338BFAE-0C95-44E4-AC68-95358D8BBF08}" type="presOf" srcId="{861306EA-37E1-4411-8E38-7AF719DE561A}" destId="{8BC3EE74-9BA6-4C25-9268-D3E75A0CA312}" srcOrd="0" destOrd="0" presId="urn:microsoft.com/office/officeart/2005/8/layout/cycle4"/>
    <dgm:cxn modelId="{3982F8E2-FCE8-492E-9E93-46AA882001C9}" type="presOf" srcId="{EF355F57-3F81-405B-BD66-237EF9F21545}" destId="{1AD42D0C-DD93-41E2-893B-0DCD8C008DC0}" srcOrd="0" destOrd="0" presId="urn:microsoft.com/office/officeart/2005/8/layout/cycle4"/>
    <dgm:cxn modelId="{84E15C25-12E6-48DC-92E8-2B784C9FA428}" type="presOf" srcId="{BF6842E6-DB0F-4594-8EA6-8F145C5E4CD6}" destId="{217F7D9D-A246-4C33-99F2-D19A94CC3C9A}" srcOrd="0" destOrd="0" presId="urn:microsoft.com/office/officeart/2005/8/layout/cycle4"/>
    <dgm:cxn modelId="{5AE729B9-CD33-487A-AD87-15EA4EAF0E1D}" srcId="{861306EA-37E1-4411-8E38-7AF719DE561A}" destId="{1102065A-CB76-4B3D-B545-707BCB04F720}" srcOrd="2" destOrd="0" parTransId="{BBDD0002-1CBF-4772-AD41-36F1825CF161}" sibTransId="{22104DC7-2567-48D6-9D6C-7D2AEEB76C3E}"/>
    <dgm:cxn modelId="{BC5AD533-4EC5-4729-B092-842C4E029C3B}" type="presOf" srcId="{B56B6487-900F-4247-94C5-97B19F533339}" destId="{A175E8AA-CA59-4171-9135-10D6807D56EB}" srcOrd="1" destOrd="0" presId="urn:microsoft.com/office/officeart/2005/8/layout/cycle4"/>
    <dgm:cxn modelId="{71F923D2-69FD-495B-85CE-8DA1B79EB251}" type="presOf" srcId="{6C2565C1-AF85-45F1-B349-368B2E62F16D}" destId="{AFFEE2E2-CAAD-4D7F-8D34-053202889C2A}" srcOrd="1" destOrd="1" presId="urn:microsoft.com/office/officeart/2005/8/layout/cycle4"/>
    <dgm:cxn modelId="{4ACE37DC-72A6-4A60-8A06-0F59FB31364B}" type="presOf" srcId="{25FEF19A-7086-4581-B1F7-8DACA6183A6C}" destId="{AFFEE2E2-CAAD-4D7F-8D34-053202889C2A}" srcOrd="1" destOrd="4" presId="urn:microsoft.com/office/officeart/2005/8/layout/cycle4"/>
    <dgm:cxn modelId="{05ED4ACF-54FE-4802-B444-6E1A472547A7}" srcId="{60CE5443-F989-436C-A137-A55A2FD97E7E}" destId="{60C9E3E7-5724-4922-96B0-154A086781E4}" srcOrd="1" destOrd="0" parTransId="{C6219E8A-35C0-4D86-B66C-64A41360CCB7}" sibTransId="{84FF7905-B918-4CC7-945C-5FB28CB8F58B}"/>
    <dgm:cxn modelId="{C4914C90-5791-4422-92DB-F5499825C5B9}" type="presOf" srcId="{922ADF8F-40B7-45F7-825A-DA6CB960178D}" destId="{001C77B1-9BAD-48D2-9720-557BD9F58523}" srcOrd="0" destOrd="0" presId="urn:microsoft.com/office/officeart/2005/8/layout/cycle4"/>
    <dgm:cxn modelId="{7969E67F-731F-4EF4-8A6C-033118F4A8F6}" srcId="{60C9E3E7-5724-4922-96B0-154A086781E4}" destId="{F4380319-6BED-45B2-9493-ED20A69E8322}" srcOrd="2" destOrd="0" parTransId="{07863A32-D098-4E50-9012-BF5915799E0A}" sibTransId="{56F579EB-C576-4454-B15C-6FB878C9EAA0}"/>
    <dgm:cxn modelId="{61CCD182-93F3-4EFB-98A8-0CF3A13197A3}" srcId="{861306EA-37E1-4411-8E38-7AF719DE561A}" destId="{B56B6487-900F-4247-94C5-97B19F533339}" srcOrd="0" destOrd="0" parTransId="{C64E8CDD-BFD1-428F-9C14-DF5A4709EE72}" sibTransId="{34DFE8EA-46E4-4D90-968B-EE44EEB663AA}"/>
    <dgm:cxn modelId="{1044BAB5-29A9-40A8-9A7E-451366B1E1D7}" srcId="{60C9E3E7-5724-4922-96B0-154A086781E4}" destId="{D3718A36-424F-4FAF-991D-3C65D2026D17}" srcOrd="3" destOrd="0" parTransId="{2D0E457B-FDE7-4CC7-AC2A-092B629CEBDE}" sibTransId="{7B70D3B0-950B-4A74-9D93-7318C8817F5C}"/>
    <dgm:cxn modelId="{FB18C8D1-E1F8-4988-82CB-D86801C9A701}" type="presOf" srcId="{CAC1AC65-9EEE-4760-9995-C97474A2F974}" destId="{F5AE7754-E8EE-4CE2-84AB-2F43025D1CF2}" srcOrd="1" destOrd="3" presId="urn:microsoft.com/office/officeart/2005/8/layout/cycle4"/>
    <dgm:cxn modelId="{0EBAFE34-061E-46B9-8BE8-442058178FA9}" type="presOf" srcId="{CB0C0F37-2CFA-4EB8-87D8-23015E5A4BF6}" destId="{1AD42D0C-DD93-41E2-893B-0DCD8C008DC0}" srcOrd="0" destOrd="3" presId="urn:microsoft.com/office/officeart/2005/8/layout/cycle4"/>
    <dgm:cxn modelId="{90D05838-1923-4BCF-BA57-FC67663F77BE}" type="presOf" srcId="{27E8AE4E-63D0-4D1C-B5E1-B411DA77D0C2}" destId="{F5AE7754-E8EE-4CE2-84AB-2F43025D1CF2}" srcOrd="1" destOrd="2" presId="urn:microsoft.com/office/officeart/2005/8/layout/cycle4"/>
    <dgm:cxn modelId="{974BA35F-9249-4920-95C3-76DDE37C74CB}" type="presOf" srcId="{86A8A557-EFD1-4C49-84D9-A91529D5AF3C}" destId="{6697878A-0B93-4BD9-BF43-5AC4C15FEA75}" srcOrd="0" destOrd="1" presId="urn:microsoft.com/office/officeart/2005/8/layout/cycle4"/>
    <dgm:cxn modelId="{FFDD1AD1-BC47-47B2-8008-13FA7941976A}" type="presOf" srcId="{ACD8B3AC-F977-4EA1-A605-B6A07DA7A0D0}" destId="{AFFEE2E2-CAAD-4D7F-8D34-053202889C2A}" srcOrd="1" destOrd="0" presId="urn:microsoft.com/office/officeart/2005/8/layout/cycle4"/>
    <dgm:cxn modelId="{55D5BE95-2FD2-4A34-9F5A-435AFEB4B408}" srcId="{922ADF8F-40B7-45F7-825A-DA6CB960178D}" destId="{EF355F57-3F81-405B-BD66-237EF9F21545}" srcOrd="0" destOrd="0" parTransId="{9C34F0ED-A340-439B-B1DD-B20EA8DEB3FE}" sibTransId="{F76F044B-462D-4265-B94A-60BF8641C24E}"/>
    <dgm:cxn modelId="{40FAA55E-F88D-4D39-AC5E-C2C83D9A7193}" type="presOf" srcId="{60C9E3E7-5724-4922-96B0-154A086781E4}" destId="{D35157A6-5C5E-4EFE-B076-DCA86B2CF8CE}" srcOrd="0" destOrd="0" presId="urn:microsoft.com/office/officeart/2005/8/layout/cycle4"/>
    <dgm:cxn modelId="{F10F6FA0-4146-4CEE-8BE4-49054778D72D}" srcId="{861306EA-37E1-4411-8E38-7AF719DE561A}" destId="{BFC3A912-B7F6-4083-B87D-0731A2C4E8CB}" srcOrd="3" destOrd="0" parTransId="{F9A4B99A-A11B-418B-826F-2425DA67144E}" sibTransId="{50821501-7662-47A5-9A00-8D078148625F}"/>
    <dgm:cxn modelId="{E46989CE-3E29-463F-82CF-961AE7FBA24A}" srcId="{922ADF8F-40B7-45F7-825A-DA6CB960178D}" destId="{C9BBE307-FD4F-4A82-AEFB-E374777D415E}" srcOrd="2" destOrd="0" parTransId="{8887D836-756A-424A-B4A8-E7B23DF59D0F}" sibTransId="{4AB5BEBF-49F6-43EE-8AF0-0DA63B8CC91E}"/>
    <dgm:cxn modelId="{633EDCF6-89F4-4ED5-A7C5-240EAAE42CDB}" type="presOf" srcId="{60CE5443-F989-436C-A137-A55A2FD97E7E}" destId="{34A7958A-7F45-41CD-AC87-A966AC00D8B8}" srcOrd="0" destOrd="0" presId="urn:microsoft.com/office/officeart/2005/8/layout/cycle4"/>
    <dgm:cxn modelId="{BD708E42-E99C-45F6-B40A-820DBFB22203}" srcId="{60CE5443-F989-436C-A137-A55A2FD97E7E}" destId="{922ADF8F-40B7-45F7-825A-DA6CB960178D}" srcOrd="2" destOrd="0" parTransId="{27A8E7B8-2C10-4C17-99DC-C9639BF40EE1}" sibTransId="{65685609-0543-47C0-9006-BDC8248B0D1F}"/>
    <dgm:cxn modelId="{0D639D99-8D5F-4FBD-A7AE-13D4461A8675}" type="presOf" srcId="{EF355F57-3F81-405B-BD66-237EF9F21545}" destId="{6B63F7AC-79A5-4A5E-B1C1-26F2A10E613B}" srcOrd="1" destOrd="0" presId="urn:microsoft.com/office/officeart/2005/8/layout/cycle4"/>
    <dgm:cxn modelId="{CDE3A9A7-1B1A-4B69-8E40-6BBF8FA4D4E1}" srcId="{861306EA-37E1-4411-8E38-7AF719DE561A}" destId="{154B2785-4DE4-4D7E-B90B-6D336E87D093}" srcOrd="1" destOrd="0" parTransId="{3461A4EF-D645-4862-A3FE-E9753ADBFA22}" sibTransId="{CD178E9D-E8A3-427A-8F85-72147495519A}"/>
    <dgm:cxn modelId="{9D638182-9E21-4307-8664-6359536ECA95}" srcId="{BF6842E6-DB0F-4594-8EA6-8F145C5E4CD6}" destId="{AC6E43A8-1109-4434-A190-0A189EA6A52E}" srcOrd="0" destOrd="0" parTransId="{5187D602-ED57-489C-9576-DD42787B694B}" sibTransId="{1682AC72-F7F5-44A7-9B9E-46F19C6287AD}"/>
    <dgm:cxn modelId="{FC074380-76A5-4BEA-8FE1-840DF32FA3CD}" type="presOf" srcId="{154B2785-4DE4-4D7E-B90B-6D336E87D093}" destId="{A175E8AA-CA59-4171-9135-10D6807D56EB}" srcOrd="1" destOrd="1" presId="urn:microsoft.com/office/officeart/2005/8/layout/cycle4"/>
    <dgm:cxn modelId="{F2EDB62A-9DA8-424F-9F8B-6EFA3DE6404F}" type="presOf" srcId="{AC6E43A8-1109-4434-A190-0A189EA6A52E}" destId="{6697878A-0B93-4BD9-BF43-5AC4C15FEA75}" srcOrd="0" destOrd="0" presId="urn:microsoft.com/office/officeart/2005/8/layout/cycle4"/>
    <dgm:cxn modelId="{8936F554-C0E4-428C-BF41-C79F1F92C5BB}" type="presOf" srcId="{6C2565C1-AF85-45F1-B349-368B2E62F16D}" destId="{75F31764-070D-466B-90FB-18B5FDB470A7}" srcOrd="0" destOrd="1" presId="urn:microsoft.com/office/officeart/2005/8/layout/cycle4"/>
    <dgm:cxn modelId="{5116BDFE-16AE-49C5-A5AD-7B9EA427991D}" srcId="{922ADF8F-40B7-45F7-825A-DA6CB960178D}" destId="{CB0C0F37-2CFA-4EB8-87D8-23015E5A4BF6}" srcOrd="3" destOrd="0" parTransId="{690284AD-C05E-4507-AE46-8C5D0DEDD7CC}" sibTransId="{84F710A3-6BB4-4C04-828D-916D1E3AA7A3}"/>
    <dgm:cxn modelId="{101CDC03-3593-4893-953A-E4D3B79DF5DE}" type="presOf" srcId="{154B2785-4DE4-4D7E-B90B-6D336E87D093}" destId="{9A898539-F867-4888-97D5-F691AC9F4219}" srcOrd="0" destOrd="1" presId="urn:microsoft.com/office/officeart/2005/8/layout/cycle4"/>
    <dgm:cxn modelId="{3145811E-7ED1-48EB-8D68-49B086247C7B}" type="presOf" srcId="{B0879094-F137-43D0-B7A5-D0A1CA998128}" destId="{6B63F7AC-79A5-4A5E-B1C1-26F2A10E613B}" srcOrd="1" destOrd="1" presId="urn:microsoft.com/office/officeart/2005/8/layout/cycle4"/>
    <dgm:cxn modelId="{8A8E75CE-CDA5-494C-9AF3-48AE5942B8A7}" type="presOf" srcId="{BFC3A912-B7F6-4083-B87D-0731A2C4E8CB}" destId="{A175E8AA-CA59-4171-9135-10D6807D56EB}" srcOrd="1" destOrd="3" presId="urn:microsoft.com/office/officeart/2005/8/layout/cycle4"/>
    <dgm:cxn modelId="{73DCAB21-3A13-4D42-9486-A4CC3BDB92CF}" srcId="{922ADF8F-40B7-45F7-825A-DA6CB960178D}" destId="{B0879094-F137-43D0-B7A5-D0A1CA998128}" srcOrd="1" destOrd="0" parTransId="{260FF422-AB27-4233-B0E7-57827654B574}" sibTransId="{FB102C51-B818-4940-A09A-F64458559251}"/>
    <dgm:cxn modelId="{416D82CC-02F6-41E3-84DA-4D95D8763FD2}" type="presOf" srcId="{B0879094-F137-43D0-B7A5-D0A1CA998128}" destId="{1AD42D0C-DD93-41E2-893B-0DCD8C008DC0}" srcOrd="0" destOrd="1" presId="urn:microsoft.com/office/officeart/2005/8/layout/cycle4"/>
    <dgm:cxn modelId="{67678787-1879-4EAE-9026-DDFCA1F11FCC}" srcId="{BF6842E6-DB0F-4594-8EA6-8F145C5E4CD6}" destId="{86A8A557-EFD1-4C49-84D9-A91529D5AF3C}" srcOrd="1" destOrd="0" parTransId="{4A83E9B1-25AB-4C2F-B189-AE53AFAEAD4D}" sibTransId="{7CFBB685-F411-49A4-AD74-99C035E3D838}"/>
    <dgm:cxn modelId="{0ACEA7CA-516D-4DF9-B267-E8B822FA2392}" type="presOf" srcId="{C9BBE307-FD4F-4A82-AEFB-E374777D415E}" destId="{1AD42D0C-DD93-41E2-893B-0DCD8C008DC0}" srcOrd="0" destOrd="2" presId="urn:microsoft.com/office/officeart/2005/8/layout/cycle4"/>
    <dgm:cxn modelId="{FED688C4-4605-4DB8-A99A-80FBCD03AFF1}" type="presOf" srcId="{27E8AE4E-63D0-4D1C-B5E1-B411DA77D0C2}" destId="{6697878A-0B93-4BD9-BF43-5AC4C15FEA75}" srcOrd="0" destOrd="2" presId="urn:microsoft.com/office/officeart/2005/8/layout/cycle4"/>
    <dgm:cxn modelId="{AE430396-02D8-4FA0-830B-8A0E0869A994}" srcId="{60C9E3E7-5724-4922-96B0-154A086781E4}" destId="{6C2565C1-AF85-45F1-B349-368B2E62F16D}" srcOrd="1" destOrd="0" parTransId="{620A43CB-42EE-4C38-A701-D6DF43BCAE9A}" sibTransId="{D29AECB0-0F73-4EB9-B199-06FBA69B4B98}"/>
    <dgm:cxn modelId="{9CC429EC-57CC-4587-B051-7F88DA53E3B8}" srcId="{60C9E3E7-5724-4922-96B0-154A086781E4}" destId="{25FEF19A-7086-4581-B1F7-8DACA6183A6C}" srcOrd="4" destOrd="0" parTransId="{763A6959-1394-4C10-9C8D-58249C5C9430}" sibTransId="{73E9A299-2662-47F7-B1E7-A58D7400763D}"/>
    <dgm:cxn modelId="{D05359CC-7DDB-43BA-9FB4-ECB93C19FC21}" type="presOf" srcId="{C9BBE307-FD4F-4A82-AEFB-E374777D415E}" destId="{6B63F7AC-79A5-4A5E-B1C1-26F2A10E613B}" srcOrd="1" destOrd="2" presId="urn:microsoft.com/office/officeart/2005/8/layout/cycle4"/>
    <dgm:cxn modelId="{CACDF4F1-D58E-4A56-9F52-18BB5FE0DB3E}" type="presOf" srcId="{D3718A36-424F-4FAF-991D-3C65D2026D17}" destId="{AFFEE2E2-CAAD-4D7F-8D34-053202889C2A}" srcOrd="1" destOrd="3" presId="urn:microsoft.com/office/officeart/2005/8/layout/cycle4"/>
    <dgm:cxn modelId="{489C926C-15B8-4D58-8C9F-90B2BEAD368A}" srcId="{BF6842E6-DB0F-4594-8EA6-8F145C5E4CD6}" destId="{27E8AE4E-63D0-4D1C-B5E1-B411DA77D0C2}" srcOrd="2" destOrd="0" parTransId="{7CD01AE3-8C04-4899-95DB-11844B91DF3E}" sibTransId="{D94F824E-E980-4DA8-B966-FF1EAD094137}"/>
    <dgm:cxn modelId="{0847B7E3-D64A-4EA8-A783-C3064D73CAC4}" type="presOf" srcId="{F4380319-6BED-45B2-9493-ED20A69E8322}" destId="{AFFEE2E2-CAAD-4D7F-8D34-053202889C2A}" srcOrd="1" destOrd="2" presId="urn:microsoft.com/office/officeart/2005/8/layout/cycle4"/>
    <dgm:cxn modelId="{30F32F36-A2B8-43F5-BE3E-D665A7D299D9}" srcId="{60CE5443-F989-436C-A137-A55A2FD97E7E}" destId="{861306EA-37E1-4411-8E38-7AF719DE561A}" srcOrd="0" destOrd="0" parTransId="{E9B284BC-F67A-44B2-A54A-500CD2523797}" sibTransId="{4B0E9D33-4F65-4A14-8EA1-62F23A866EDF}"/>
    <dgm:cxn modelId="{79818A13-DFBD-48A6-A893-3A2A9CCABD4D}" type="presOf" srcId="{B56B6487-900F-4247-94C5-97B19F533339}" destId="{9A898539-F867-4888-97D5-F691AC9F4219}" srcOrd="0" destOrd="0" presId="urn:microsoft.com/office/officeart/2005/8/layout/cycle4"/>
    <dgm:cxn modelId="{1696C1E1-A444-4F4A-996A-69D2C5224DE4}" type="presOf" srcId="{25FEF19A-7086-4581-B1F7-8DACA6183A6C}" destId="{75F31764-070D-466B-90FB-18B5FDB470A7}" srcOrd="0" destOrd="4" presId="urn:microsoft.com/office/officeart/2005/8/layout/cycle4"/>
    <dgm:cxn modelId="{D3A67A35-8F56-4A91-897C-C07ABAE9870E}" srcId="{60CE5443-F989-436C-A137-A55A2FD97E7E}" destId="{BF6842E6-DB0F-4594-8EA6-8F145C5E4CD6}" srcOrd="3" destOrd="0" parTransId="{41157F81-24D9-4843-B742-45D3F6131D3E}" sibTransId="{B2A2AECF-944C-4EF1-AD7A-74FEDC95ECFC}"/>
    <dgm:cxn modelId="{10E84459-CA21-4509-A559-993900D329EE}" type="presOf" srcId="{86A8A557-EFD1-4C49-84D9-A91529D5AF3C}" destId="{F5AE7754-E8EE-4CE2-84AB-2F43025D1CF2}" srcOrd="1" destOrd="1" presId="urn:microsoft.com/office/officeart/2005/8/layout/cycle4"/>
    <dgm:cxn modelId="{A94A0101-AD98-40DC-B290-473DC3ED338C}" type="presOf" srcId="{1102065A-CB76-4B3D-B545-707BCB04F720}" destId="{9A898539-F867-4888-97D5-F691AC9F4219}" srcOrd="0" destOrd="2" presId="urn:microsoft.com/office/officeart/2005/8/layout/cycle4"/>
    <dgm:cxn modelId="{EFCC27E5-7BD5-4BB8-8D6A-8BEDB9A3F589}" type="presOf" srcId="{BFC3A912-B7F6-4083-B87D-0731A2C4E8CB}" destId="{9A898539-F867-4888-97D5-F691AC9F4219}" srcOrd="0" destOrd="3" presId="urn:microsoft.com/office/officeart/2005/8/layout/cycle4"/>
    <dgm:cxn modelId="{DF9280D6-2653-4290-882C-4403F1E50A4C}" type="presOf" srcId="{AC6E43A8-1109-4434-A190-0A189EA6A52E}" destId="{F5AE7754-E8EE-4CE2-84AB-2F43025D1CF2}" srcOrd="1" destOrd="0" presId="urn:microsoft.com/office/officeart/2005/8/layout/cycle4"/>
    <dgm:cxn modelId="{A699DE12-B236-45F8-AB24-4FE9574460AB}" srcId="{60C9E3E7-5724-4922-96B0-154A086781E4}" destId="{ACD8B3AC-F977-4EA1-A605-B6A07DA7A0D0}" srcOrd="0" destOrd="0" parTransId="{E3A5D7AA-B273-49DA-817B-1DE1816507F4}" sibTransId="{B02A425A-608B-47A5-8971-168609C50DBF}"/>
    <dgm:cxn modelId="{8A12ED98-F9A6-48B9-B1B5-5D43A23BE0DF}" type="presOf" srcId="{F4380319-6BED-45B2-9493-ED20A69E8322}" destId="{75F31764-070D-466B-90FB-18B5FDB470A7}" srcOrd="0" destOrd="2" presId="urn:microsoft.com/office/officeart/2005/8/layout/cycle4"/>
    <dgm:cxn modelId="{B2823125-88B6-4247-9382-1B117E9B51AF}" type="presOf" srcId="{ACD8B3AC-F977-4EA1-A605-B6A07DA7A0D0}" destId="{75F31764-070D-466B-90FB-18B5FDB470A7}" srcOrd="0" destOrd="0" presId="urn:microsoft.com/office/officeart/2005/8/layout/cycle4"/>
    <dgm:cxn modelId="{E8FBC017-2B6C-4CDE-A7FD-C026574CD49C}" srcId="{BF6842E6-DB0F-4594-8EA6-8F145C5E4CD6}" destId="{CAC1AC65-9EEE-4760-9995-C97474A2F974}" srcOrd="3" destOrd="0" parTransId="{08F9F1A8-B6C9-4BBF-A788-C70F4C857673}" sibTransId="{C6CAAB0A-BBC0-46FB-8AF2-6231EB9DE6AC}"/>
    <dgm:cxn modelId="{2617AB71-1C84-486E-B917-0B5E7D85AC45}" type="presOf" srcId="{1102065A-CB76-4B3D-B545-707BCB04F720}" destId="{A175E8AA-CA59-4171-9135-10D6807D56EB}" srcOrd="1" destOrd="2" presId="urn:microsoft.com/office/officeart/2005/8/layout/cycle4"/>
    <dgm:cxn modelId="{C2938C57-229D-4D30-B668-E085A9B72199}" type="presOf" srcId="{CAC1AC65-9EEE-4760-9995-C97474A2F974}" destId="{6697878A-0B93-4BD9-BF43-5AC4C15FEA75}" srcOrd="0" destOrd="3" presId="urn:microsoft.com/office/officeart/2005/8/layout/cycle4"/>
    <dgm:cxn modelId="{C0E83AA3-8AB1-49E1-A542-1B6A56369530}" type="presOf" srcId="{CB0C0F37-2CFA-4EB8-87D8-23015E5A4BF6}" destId="{6B63F7AC-79A5-4A5E-B1C1-26F2A10E613B}" srcOrd="1" destOrd="3" presId="urn:microsoft.com/office/officeart/2005/8/layout/cycle4"/>
    <dgm:cxn modelId="{09A98345-0EF9-4546-B715-22EE1D15BC12}" type="presParOf" srcId="{34A7958A-7F45-41CD-AC87-A966AC00D8B8}" destId="{02FB591D-AF8F-42AA-A468-1D3FA9D2D403}" srcOrd="0" destOrd="0" presId="urn:microsoft.com/office/officeart/2005/8/layout/cycle4"/>
    <dgm:cxn modelId="{CFE2468F-0A46-4561-BA00-546CADF8DF60}" type="presParOf" srcId="{02FB591D-AF8F-42AA-A468-1D3FA9D2D403}" destId="{1D1E3391-9DF4-4D85-BB1A-8918200F6BF1}" srcOrd="0" destOrd="0" presId="urn:microsoft.com/office/officeart/2005/8/layout/cycle4"/>
    <dgm:cxn modelId="{A9D11424-064B-46D9-B3A9-0DBBC5B0238B}" type="presParOf" srcId="{1D1E3391-9DF4-4D85-BB1A-8918200F6BF1}" destId="{9A898539-F867-4888-97D5-F691AC9F4219}" srcOrd="0" destOrd="0" presId="urn:microsoft.com/office/officeart/2005/8/layout/cycle4"/>
    <dgm:cxn modelId="{EFD5A45A-0C91-4982-9236-C5F9C4B31862}" type="presParOf" srcId="{1D1E3391-9DF4-4D85-BB1A-8918200F6BF1}" destId="{A175E8AA-CA59-4171-9135-10D6807D56EB}" srcOrd="1" destOrd="0" presId="urn:microsoft.com/office/officeart/2005/8/layout/cycle4"/>
    <dgm:cxn modelId="{62EEBB17-8D2F-40BA-9673-389B83B11106}" type="presParOf" srcId="{02FB591D-AF8F-42AA-A468-1D3FA9D2D403}" destId="{7D951BCC-8BE7-4F49-B007-618BB1E4E682}" srcOrd="1" destOrd="0" presId="urn:microsoft.com/office/officeart/2005/8/layout/cycle4"/>
    <dgm:cxn modelId="{62A24988-52C8-4C18-96B4-BB03A25B167F}" type="presParOf" srcId="{7D951BCC-8BE7-4F49-B007-618BB1E4E682}" destId="{75F31764-070D-466B-90FB-18B5FDB470A7}" srcOrd="0" destOrd="0" presId="urn:microsoft.com/office/officeart/2005/8/layout/cycle4"/>
    <dgm:cxn modelId="{B06B5FDD-2CAC-4465-A824-1FC21E62848F}" type="presParOf" srcId="{7D951BCC-8BE7-4F49-B007-618BB1E4E682}" destId="{AFFEE2E2-CAAD-4D7F-8D34-053202889C2A}" srcOrd="1" destOrd="0" presId="urn:microsoft.com/office/officeart/2005/8/layout/cycle4"/>
    <dgm:cxn modelId="{F20E6482-FD13-4F51-9A47-276AEBD0AABF}" type="presParOf" srcId="{02FB591D-AF8F-42AA-A468-1D3FA9D2D403}" destId="{D3CE9A65-BDA4-408F-81E0-6318CC83F0D5}" srcOrd="2" destOrd="0" presId="urn:microsoft.com/office/officeart/2005/8/layout/cycle4"/>
    <dgm:cxn modelId="{0EA2C49C-468C-4C2F-BB8F-2164D34199D9}" type="presParOf" srcId="{D3CE9A65-BDA4-408F-81E0-6318CC83F0D5}" destId="{1AD42D0C-DD93-41E2-893B-0DCD8C008DC0}" srcOrd="0" destOrd="0" presId="urn:microsoft.com/office/officeart/2005/8/layout/cycle4"/>
    <dgm:cxn modelId="{85C95238-83D5-4B9D-AB54-E28DD1C99913}" type="presParOf" srcId="{D3CE9A65-BDA4-408F-81E0-6318CC83F0D5}" destId="{6B63F7AC-79A5-4A5E-B1C1-26F2A10E613B}" srcOrd="1" destOrd="0" presId="urn:microsoft.com/office/officeart/2005/8/layout/cycle4"/>
    <dgm:cxn modelId="{5252530D-FBEA-40AA-9F6A-A10C994EF45C}" type="presParOf" srcId="{02FB591D-AF8F-42AA-A468-1D3FA9D2D403}" destId="{65C3F224-4C2F-4A34-BFE3-1036785AF47F}" srcOrd="3" destOrd="0" presId="urn:microsoft.com/office/officeart/2005/8/layout/cycle4"/>
    <dgm:cxn modelId="{0D03EBB8-3734-489C-B5B8-5C503A6FF2A6}" type="presParOf" srcId="{65C3F224-4C2F-4A34-BFE3-1036785AF47F}" destId="{6697878A-0B93-4BD9-BF43-5AC4C15FEA75}" srcOrd="0" destOrd="0" presId="urn:microsoft.com/office/officeart/2005/8/layout/cycle4"/>
    <dgm:cxn modelId="{90396939-C77C-426C-86C8-F37C4BE91F89}" type="presParOf" srcId="{65C3F224-4C2F-4A34-BFE3-1036785AF47F}" destId="{F5AE7754-E8EE-4CE2-84AB-2F43025D1CF2}" srcOrd="1" destOrd="0" presId="urn:microsoft.com/office/officeart/2005/8/layout/cycle4"/>
    <dgm:cxn modelId="{5B39B1A5-44BA-4B82-9095-05BB641FECF9}" type="presParOf" srcId="{02FB591D-AF8F-42AA-A468-1D3FA9D2D403}" destId="{265F1CBC-6C0C-4DA3-B1ED-FD8D201C3045}" srcOrd="4" destOrd="0" presId="urn:microsoft.com/office/officeart/2005/8/layout/cycle4"/>
    <dgm:cxn modelId="{561657F4-92D5-450A-8BD4-B117D49BF512}" type="presParOf" srcId="{34A7958A-7F45-41CD-AC87-A966AC00D8B8}" destId="{FADB0844-8DD7-4417-9DB9-0D23A6423434}" srcOrd="1" destOrd="0" presId="urn:microsoft.com/office/officeart/2005/8/layout/cycle4"/>
    <dgm:cxn modelId="{49A7C48E-90B1-4D75-939C-50363BD5F911}" type="presParOf" srcId="{FADB0844-8DD7-4417-9DB9-0D23A6423434}" destId="{8BC3EE74-9BA6-4C25-9268-D3E75A0CA312}" srcOrd="0" destOrd="0" presId="urn:microsoft.com/office/officeart/2005/8/layout/cycle4"/>
    <dgm:cxn modelId="{04CB9992-5BDA-4415-894D-B29E3A6025FF}" type="presParOf" srcId="{FADB0844-8DD7-4417-9DB9-0D23A6423434}" destId="{D35157A6-5C5E-4EFE-B076-DCA86B2CF8CE}" srcOrd="1" destOrd="0" presId="urn:microsoft.com/office/officeart/2005/8/layout/cycle4"/>
    <dgm:cxn modelId="{9D57BF35-6497-4C42-B3B8-8C4F992FB2DE}" type="presParOf" srcId="{FADB0844-8DD7-4417-9DB9-0D23A6423434}" destId="{001C77B1-9BAD-48D2-9720-557BD9F58523}" srcOrd="2" destOrd="0" presId="urn:microsoft.com/office/officeart/2005/8/layout/cycle4"/>
    <dgm:cxn modelId="{B9BFF941-DB00-4516-85ED-8D2E9CA4DF7E}" type="presParOf" srcId="{FADB0844-8DD7-4417-9DB9-0D23A6423434}" destId="{217F7D9D-A246-4C33-99F2-D19A94CC3C9A}" srcOrd="3" destOrd="0" presId="urn:microsoft.com/office/officeart/2005/8/layout/cycle4"/>
    <dgm:cxn modelId="{A6F123C5-0CED-48E6-BF7C-53335CC285C3}" type="presParOf" srcId="{FADB0844-8DD7-4417-9DB9-0D23A6423434}" destId="{61AFB6C0-B1B6-4FD3-9894-F820F45EB215}" srcOrd="4" destOrd="0" presId="urn:microsoft.com/office/officeart/2005/8/layout/cycle4"/>
    <dgm:cxn modelId="{22E4F9A0-BA17-463B-AECA-FB232BAB9DD0}" type="presParOf" srcId="{34A7958A-7F45-41CD-AC87-A966AC00D8B8}" destId="{E09A433B-14D5-48B9-97BF-9687C0AF4E6D}" srcOrd="2" destOrd="0" presId="urn:microsoft.com/office/officeart/2005/8/layout/cycle4"/>
    <dgm:cxn modelId="{F8B92DC8-0D74-473D-A3AB-736CF0E13BD5}" type="presParOf" srcId="{34A7958A-7F45-41CD-AC87-A966AC00D8B8}" destId="{64E66055-11AE-44FB-9D10-91245147FC5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05363A-FE56-43DF-89B7-25F05B2778FB}"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s-EC"/>
        </a:p>
      </dgm:t>
    </dgm:pt>
    <dgm:pt modelId="{F1D44C8B-3D3E-47CC-B281-E6805F152D73}">
      <dgm:prSet phldrT="[Texto]" custT="1"/>
      <dgm:spPr/>
      <dgm:t>
        <a:bodyPr/>
        <a:lstStyle/>
        <a:p>
          <a:pPr algn="ctr"/>
          <a:r>
            <a:rPr lang="es-EC" sz="900"/>
            <a:t>IMAGEN</a:t>
          </a:r>
        </a:p>
      </dgm:t>
    </dgm:pt>
    <dgm:pt modelId="{4EBCE8EA-0248-4D9C-9E67-34A19C710A0A}" type="parTrans" cxnId="{F1F1218C-AAAF-4F48-AA77-DD537B743632}">
      <dgm:prSet/>
      <dgm:spPr/>
      <dgm:t>
        <a:bodyPr/>
        <a:lstStyle/>
        <a:p>
          <a:pPr algn="ctr"/>
          <a:endParaRPr lang="es-EC" sz="3200"/>
        </a:p>
      </dgm:t>
    </dgm:pt>
    <dgm:pt modelId="{7496B1E2-FE0D-40D2-B346-2BBCFC7A0D66}" type="sibTrans" cxnId="{F1F1218C-AAAF-4F48-AA77-DD537B743632}">
      <dgm:prSet/>
      <dgm:spPr/>
      <dgm:t>
        <a:bodyPr/>
        <a:lstStyle/>
        <a:p>
          <a:pPr algn="ctr"/>
          <a:endParaRPr lang="es-EC" sz="3200"/>
        </a:p>
      </dgm:t>
    </dgm:pt>
    <dgm:pt modelId="{83C262BB-9F6F-451E-ADBE-5FAD5C8B41CA}">
      <dgm:prSet phldrT="[Texto]" custT="1"/>
      <dgm:spPr/>
      <dgm:t>
        <a:bodyPr/>
        <a:lstStyle/>
        <a:p>
          <a:pPr algn="ctr"/>
          <a:r>
            <a:rPr lang="es-EC" sz="1050" dirty="0"/>
            <a:t>Percepción de los turistas</a:t>
          </a:r>
        </a:p>
      </dgm:t>
    </dgm:pt>
    <dgm:pt modelId="{6421703C-F7D8-4994-B5CF-A40003E84679}" type="parTrans" cxnId="{213F2290-EC36-4857-8AD4-39ACE7088617}">
      <dgm:prSet/>
      <dgm:spPr/>
      <dgm:t>
        <a:bodyPr/>
        <a:lstStyle/>
        <a:p>
          <a:pPr algn="ctr"/>
          <a:endParaRPr lang="es-EC" sz="3200"/>
        </a:p>
      </dgm:t>
    </dgm:pt>
    <dgm:pt modelId="{27A3F4E5-A228-45A8-969C-25DB6E739213}" type="sibTrans" cxnId="{213F2290-EC36-4857-8AD4-39ACE7088617}">
      <dgm:prSet/>
      <dgm:spPr/>
      <dgm:t>
        <a:bodyPr/>
        <a:lstStyle/>
        <a:p>
          <a:pPr algn="ctr"/>
          <a:endParaRPr lang="es-EC" sz="3200"/>
        </a:p>
      </dgm:t>
    </dgm:pt>
    <dgm:pt modelId="{5C9937FA-A85A-422F-9FE9-9D5301D6B440}">
      <dgm:prSet phldrT="[Texto]" custT="1"/>
      <dgm:spPr/>
      <dgm:t>
        <a:bodyPr/>
        <a:lstStyle/>
        <a:p>
          <a:pPr algn="ctr"/>
          <a:r>
            <a:rPr lang="es-EC" sz="900"/>
            <a:t>CALIDAD</a:t>
          </a:r>
        </a:p>
      </dgm:t>
    </dgm:pt>
    <dgm:pt modelId="{14FEA197-C11A-4EFA-AEAB-1D23B7656DEA}" type="parTrans" cxnId="{40ED5EA1-DB9D-4B4A-80C1-48DF725FFE5E}">
      <dgm:prSet/>
      <dgm:spPr/>
      <dgm:t>
        <a:bodyPr/>
        <a:lstStyle/>
        <a:p>
          <a:pPr algn="ctr"/>
          <a:endParaRPr lang="es-EC" sz="3200"/>
        </a:p>
      </dgm:t>
    </dgm:pt>
    <dgm:pt modelId="{019E16E3-CB01-4968-AB34-6C09A426556F}" type="sibTrans" cxnId="{40ED5EA1-DB9D-4B4A-80C1-48DF725FFE5E}">
      <dgm:prSet/>
      <dgm:spPr/>
      <dgm:t>
        <a:bodyPr/>
        <a:lstStyle/>
        <a:p>
          <a:pPr algn="ctr"/>
          <a:endParaRPr lang="es-EC" sz="3200"/>
        </a:p>
      </dgm:t>
    </dgm:pt>
    <dgm:pt modelId="{7847E6A8-257D-4353-8371-73B252F619AD}">
      <dgm:prSet phldrT="[Texto]" custT="1"/>
      <dgm:spPr/>
      <dgm:t>
        <a:bodyPr/>
        <a:lstStyle/>
        <a:p>
          <a:pPr algn="ctr"/>
          <a:r>
            <a:rPr lang="es-EC" sz="1050" dirty="0"/>
            <a:t>Nivel de calidad del turismo</a:t>
          </a:r>
        </a:p>
      </dgm:t>
    </dgm:pt>
    <dgm:pt modelId="{A1DD12F3-A78B-4165-A3F5-1F016E4018D1}" type="parTrans" cxnId="{8AB56C73-EB78-4302-A87A-D5E2210036CA}">
      <dgm:prSet/>
      <dgm:spPr/>
      <dgm:t>
        <a:bodyPr/>
        <a:lstStyle/>
        <a:p>
          <a:pPr algn="ctr"/>
          <a:endParaRPr lang="es-EC" sz="3200"/>
        </a:p>
      </dgm:t>
    </dgm:pt>
    <dgm:pt modelId="{0CD42887-3EB7-4668-9EA5-B90A4EF6F75A}" type="sibTrans" cxnId="{8AB56C73-EB78-4302-A87A-D5E2210036CA}">
      <dgm:prSet/>
      <dgm:spPr/>
      <dgm:t>
        <a:bodyPr/>
        <a:lstStyle/>
        <a:p>
          <a:pPr algn="ctr"/>
          <a:endParaRPr lang="es-EC" sz="3200"/>
        </a:p>
      </dgm:t>
    </dgm:pt>
    <dgm:pt modelId="{1E7267E5-78EE-4D8A-A95C-1874E25540B1}">
      <dgm:prSet phldrT="[Texto]" custT="1"/>
      <dgm:spPr/>
      <dgm:t>
        <a:bodyPr/>
        <a:lstStyle/>
        <a:p>
          <a:pPr algn="ctr"/>
          <a:r>
            <a:rPr lang="es-EC" sz="1050"/>
            <a:t>Trato a los turistas</a:t>
          </a:r>
        </a:p>
      </dgm:t>
    </dgm:pt>
    <dgm:pt modelId="{44290D4D-7DA9-499C-9BF0-EB8E90277785}" type="parTrans" cxnId="{54D2138B-90DE-403A-A362-5D6BDBAE57DA}">
      <dgm:prSet/>
      <dgm:spPr/>
      <dgm:t>
        <a:bodyPr/>
        <a:lstStyle/>
        <a:p>
          <a:pPr algn="ctr"/>
          <a:endParaRPr lang="es-EC" sz="3200"/>
        </a:p>
      </dgm:t>
    </dgm:pt>
    <dgm:pt modelId="{0620AA86-65C7-4035-94A6-CB43F8D10A7C}" type="sibTrans" cxnId="{54D2138B-90DE-403A-A362-5D6BDBAE57DA}">
      <dgm:prSet/>
      <dgm:spPr/>
      <dgm:t>
        <a:bodyPr/>
        <a:lstStyle/>
        <a:p>
          <a:pPr algn="ctr"/>
          <a:endParaRPr lang="es-EC" sz="3200"/>
        </a:p>
      </dgm:t>
    </dgm:pt>
    <dgm:pt modelId="{9BC871C8-3752-48AA-9D1D-3985230DBD94}">
      <dgm:prSet phldrT="[Texto]" custT="1"/>
      <dgm:spPr/>
      <dgm:t>
        <a:bodyPr/>
        <a:lstStyle/>
        <a:p>
          <a:pPr algn="ctr"/>
          <a:r>
            <a:rPr lang="es-EC" sz="900"/>
            <a:t>SATISFACCIÓN</a:t>
          </a:r>
        </a:p>
      </dgm:t>
    </dgm:pt>
    <dgm:pt modelId="{1000E8ED-6A8C-4D81-A700-E579907FF0A2}" type="parTrans" cxnId="{36627A79-8DF8-4335-80BE-0969C3532480}">
      <dgm:prSet/>
      <dgm:spPr/>
      <dgm:t>
        <a:bodyPr/>
        <a:lstStyle/>
        <a:p>
          <a:pPr algn="ctr"/>
          <a:endParaRPr lang="es-EC" sz="3200"/>
        </a:p>
      </dgm:t>
    </dgm:pt>
    <dgm:pt modelId="{1A6D8297-D395-4952-A167-C6632DAACEFD}" type="sibTrans" cxnId="{36627A79-8DF8-4335-80BE-0969C3532480}">
      <dgm:prSet/>
      <dgm:spPr/>
      <dgm:t>
        <a:bodyPr/>
        <a:lstStyle/>
        <a:p>
          <a:pPr algn="ctr"/>
          <a:endParaRPr lang="es-EC" sz="3200"/>
        </a:p>
      </dgm:t>
    </dgm:pt>
    <dgm:pt modelId="{E7A4704F-9E9C-485A-831F-91C326A8410E}">
      <dgm:prSet phldrT="[Texto]" custT="1"/>
      <dgm:spPr/>
      <dgm:t>
        <a:bodyPr/>
        <a:lstStyle/>
        <a:p>
          <a:pPr algn="ctr"/>
          <a:r>
            <a:rPr lang="es-EC" sz="900"/>
            <a:t>LEALTAD</a:t>
          </a:r>
        </a:p>
      </dgm:t>
    </dgm:pt>
    <dgm:pt modelId="{B7AE6C75-F58A-4527-AECC-1A92DDCA5D9C}" type="parTrans" cxnId="{B943D06D-31A6-4500-B4AF-7E5FB80A6D68}">
      <dgm:prSet/>
      <dgm:spPr/>
      <dgm:t>
        <a:bodyPr/>
        <a:lstStyle/>
        <a:p>
          <a:pPr algn="ctr"/>
          <a:endParaRPr lang="es-EC" sz="3200"/>
        </a:p>
      </dgm:t>
    </dgm:pt>
    <dgm:pt modelId="{3213933F-24BF-406B-900A-1B640E411882}" type="sibTrans" cxnId="{B943D06D-31A6-4500-B4AF-7E5FB80A6D68}">
      <dgm:prSet/>
      <dgm:spPr/>
      <dgm:t>
        <a:bodyPr/>
        <a:lstStyle/>
        <a:p>
          <a:pPr algn="ctr"/>
          <a:endParaRPr lang="es-EC" sz="3200"/>
        </a:p>
      </dgm:t>
    </dgm:pt>
    <dgm:pt modelId="{CDD62CF0-D9C3-4A1B-B2EF-71F285907510}">
      <dgm:prSet phldrT="[Texto]" custT="1"/>
      <dgm:spPr/>
      <dgm:t>
        <a:bodyPr/>
        <a:lstStyle/>
        <a:p>
          <a:pPr algn="ctr"/>
          <a:r>
            <a:rPr lang="es-EC" sz="1050" dirty="0"/>
            <a:t>Nivel de satisfacción de los turistas</a:t>
          </a:r>
        </a:p>
      </dgm:t>
    </dgm:pt>
    <dgm:pt modelId="{D7BABF7B-5572-4A8C-8526-642EBC1CC4E9}" type="parTrans" cxnId="{D478A54E-51F0-482D-ACDA-E647CE5D7442}">
      <dgm:prSet/>
      <dgm:spPr/>
      <dgm:t>
        <a:bodyPr/>
        <a:lstStyle/>
        <a:p>
          <a:pPr algn="ctr"/>
          <a:endParaRPr lang="es-EC" sz="3200"/>
        </a:p>
      </dgm:t>
    </dgm:pt>
    <dgm:pt modelId="{2F3DE060-F18A-47A1-9B3A-303B3A4DF55F}" type="sibTrans" cxnId="{D478A54E-51F0-482D-ACDA-E647CE5D7442}">
      <dgm:prSet/>
      <dgm:spPr/>
      <dgm:t>
        <a:bodyPr/>
        <a:lstStyle/>
        <a:p>
          <a:pPr algn="ctr"/>
          <a:endParaRPr lang="es-EC" sz="3200"/>
        </a:p>
      </dgm:t>
    </dgm:pt>
    <dgm:pt modelId="{6CEB9511-1A49-4A05-B4E5-5A51DC2B9CFE}">
      <dgm:prSet phldrT="[Texto]" custT="1"/>
      <dgm:spPr/>
      <dgm:t>
        <a:bodyPr/>
        <a:lstStyle/>
        <a:p>
          <a:pPr algn="ctr"/>
          <a:r>
            <a:rPr lang="es-EC" sz="1050" dirty="0"/>
            <a:t>Posibilidad de Recomendación</a:t>
          </a:r>
        </a:p>
      </dgm:t>
    </dgm:pt>
    <dgm:pt modelId="{C6135898-BD72-44B1-B484-2DDC4D051261}" type="parTrans" cxnId="{C1633ED4-0060-409E-B611-FC36C37D2758}">
      <dgm:prSet/>
      <dgm:spPr/>
      <dgm:t>
        <a:bodyPr/>
        <a:lstStyle/>
        <a:p>
          <a:pPr algn="ctr"/>
          <a:endParaRPr lang="es-EC" sz="3200"/>
        </a:p>
      </dgm:t>
    </dgm:pt>
    <dgm:pt modelId="{D8521B83-F90E-4273-982D-0D7E58AE84F8}" type="sibTrans" cxnId="{C1633ED4-0060-409E-B611-FC36C37D2758}">
      <dgm:prSet/>
      <dgm:spPr/>
      <dgm:t>
        <a:bodyPr/>
        <a:lstStyle/>
        <a:p>
          <a:pPr algn="ctr"/>
          <a:endParaRPr lang="es-EC" sz="3200"/>
        </a:p>
      </dgm:t>
    </dgm:pt>
    <dgm:pt modelId="{6DA78272-2C43-4B04-B313-E1EDEB749870}" type="pres">
      <dgm:prSet presAssocID="{D105363A-FE56-43DF-89B7-25F05B2778FB}" presName="list" presStyleCnt="0">
        <dgm:presLayoutVars>
          <dgm:dir/>
          <dgm:animLvl val="lvl"/>
        </dgm:presLayoutVars>
      </dgm:prSet>
      <dgm:spPr/>
      <dgm:t>
        <a:bodyPr/>
        <a:lstStyle/>
        <a:p>
          <a:endParaRPr lang="es-EC"/>
        </a:p>
      </dgm:t>
    </dgm:pt>
    <dgm:pt modelId="{B5C75D7A-D1D4-4101-A49F-3C2E1F90CA29}" type="pres">
      <dgm:prSet presAssocID="{F1D44C8B-3D3E-47CC-B281-E6805F152D73}" presName="posSpace" presStyleCnt="0"/>
      <dgm:spPr/>
      <dgm:t>
        <a:bodyPr/>
        <a:lstStyle/>
        <a:p>
          <a:endParaRPr lang="es-EC"/>
        </a:p>
      </dgm:t>
    </dgm:pt>
    <dgm:pt modelId="{3C8A2724-016D-40CE-968E-8A32298F731A}" type="pres">
      <dgm:prSet presAssocID="{F1D44C8B-3D3E-47CC-B281-E6805F152D73}" presName="vertFlow" presStyleCnt="0"/>
      <dgm:spPr/>
      <dgm:t>
        <a:bodyPr/>
        <a:lstStyle/>
        <a:p>
          <a:endParaRPr lang="es-EC"/>
        </a:p>
      </dgm:t>
    </dgm:pt>
    <dgm:pt modelId="{E896F418-0A54-4B6E-94D9-5E29A58B23F5}" type="pres">
      <dgm:prSet presAssocID="{F1D44C8B-3D3E-47CC-B281-E6805F152D73}" presName="topSpace" presStyleCnt="0"/>
      <dgm:spPr/>
      <dgm:t>
        <a:bodyPr/>
        <a:lstStyle/>
        <a:p>
          <a:endParaRPr lang="es-EC"/>
        </a:p>
      </dgm:t>
    </dgm:pt>
    <dgm:pt modelId="{60209581-49AC-4F0D-A1FB-7DD56A10AF90}" type="pres">
      <dgm:prSet presAssocID="{F1D44C8B-3D3E-47CC-B281-E6805F152D73}" presName="firstComp" presStyleCnt="0"/>
      <dgm:spPr/>
      <dgm:t>
        <a:bodyPr/>
        <a:lstStyle/>
        <a:p>
          <a:endParaRPr lang="es-EC"/>
        </a:p>
      </dgm:t>
    </dgm:pt>
    <dgm:pt modelId="{CB1B2BC9-7C4B-42B3-AF0D-99D7E2CFB43A}" type="pres">
      <dgm:prSet presAssocID="{F1D44C8B-3D3E-47CC-B281-E6805F152D73}" presName="firstChild" presStyleLbl="bgAccFollowNode1" presStyleIdx="0" presStyleCnt="5"/>
      <dgm:spPr/>
      <dgm:t>
        <a:bodyPr/>
        <a:lstStyle/>
        <a:p>
          <a:endParaRPr lang="es-EC"/>
        </a:p>
      </dgm:t>
    </dgm:pt>
    <dgm:pt modelId="{30665FE8-F146-491D-877B-647906E66F40}" type="pres">
      <dgm:prSet presAssocID="{F1D44C8B-3D3E-47CC-B281-E6805F152D73}" presName="firstChildTx" presStyleLbl="bgAccFollowNode1" presStyleIdx="0" presStyleCnt="5">
        <dgm:presLayoutVars>
          <dgm:bulletEnabled val="1"/>
        </dgm:presLayoutVars>
      </dgm:prSet>
      <dgm:spPr/>
      <dgm:t>
        <a:bodyPr/>
        <a:lstStyle/>
        <a:p>
          <a:endParaRPr lang="es-EC"/>
        </a:p>
      </dgm:t>
    </dgm:pt>
    <dgm:pt modelId="{5FE27249-A8E2-4BFC-BEBE-0851A42BD81A}" type="pres">
      <dgm:prSet presAssocID="{F1D44C8B-3D3E-47CC-B281-E6805F152D73}" presName="negSpace" presStyleCnt="0"/>
      <dgm:spPr/>
      <dgm:t>
        <a:bodyPr/>
        <a:lstStyle/>
        <a:p>
          <a:endParaRPr lang="es-EC"/>
        </a:p>
      </dgm:t>
    </dgm:pt>
    <dgm:pt modelId="{11B3C10B-908E-4687-B4CC-F84263E7A0EE}" type="pres">
      <dgm:prSet presAssocID="{F1D44C8B-3D3E-47CC-B281-E6805F152D73}" presName="circle" presStyleLbl="node1" presStyleIdx="0" presStyleCnt="4"/>
      <dgm:spPr/>
      <dgm:t>
        <a:bodyPr/>
        <a:lstStyle/>
        <a:p>
          <a:endParaRPr lang="es-EC"/>
        </a:p>
      </dgm:t>
    </dgm:pt>
    <dgm:pt modelId="{4613D244-88C6-453C-8E8F-62E2A6B397DD}" type="pres">
      <dgm:prSet presAssocID="{7496B1E2-FE0D-40D2-B346-2BBCFC7A0D66}" presName="transSpace" presStyleCnt="0"/>
      <dgm:spPr/>
      <dgm:t>
        <a:bodyPr/>
        <a:lstStyle/>
        <a:p>
          <a:endParaRPr lang="es-EC"/>
        </a:p>
      </dgm:t>
    </dgm:pt>
    <dgm:pt modelId="{230C7ED8-9B54-4AA3-8957-566CE5861C19}" type="pres">
      <dgm:prSet presAssocID="{5C9937FA-A85A-422F-9FE9-9D5301D6B440}" presName="posSpace" presStyleCnt="0"/>
      <dgm:spPr/>
      <dgm:t>
        <a:bodyPr/>
        <a:lstStyle/>
        <a:p>
          <a:endParaRPr lang="es-EC"/>
        </a:p>
      </dgm:t>
    </dgm:pt>
    <dgm:pt modelId="{F688F4CA-BE25-459C-AB8C-37EF0F388CCB}" type="pres">
      <dgm:prSet presAssocID="{5C9937FA-A85A-422F-9FE9-9D5301D6B440}" presName="vertFlow" presStyleCnt="0"/>
      <dgm:spPr/>
      <dgm:t>
        <a:bodyPr/>
        <a:lstStyle/>
        <a:p>
          <a:endParaRPr lang="es-EC"/>
        </a:p>
      </dgm:t>
    </dgm:pt>
    <dgm:pt modelId="{D5C229ED-8DE4-455E-AD38-A936B2D88F99}" type="pres">
      <dgm:prSet presAssocID="{5C9937FA-A85A-422F-9FE9-9D5301D6B440}" presName="topSpace" presStyleCnt="0"/>
      <dgm:spPr/>
      <dgm:t>
        <a:bodyPr/>
        <a:lstStyle/>
        <a:p>
          <a:endParaRPr lang="es-EC"/>
        </a:p>
      </dgm:t>
    </dgm:pt>
    <dgm:pt modelId="{21001B4A-C437-41BD-B42D-A35FCC9DC409}" type="pres">
      <dgm:prSet presAssocID="{5C9937FA-A85A-422F-9FE9-9D5301D6B440}" presName="firstComp" presStyleCnt="0"/>
      <dgm:spPr/>
      <dgm:t>
        <a:bodyPr/>
        <a:lstStyle/>
        <a:p>
          <a:endParaRPr lang="es-EC"/>
        </a:p>
      </dgm:t>
    </dgm:pt>
    <dgm:pt modelId="{BAEED164-4090-4E10-986F-02213CA110FA}" type="pres">
      <dgm:prSet presAssocID="{5C9937FA-A85A-422F-9FE9-9D5301D6B440}" presName="firstChild" presStyleLbl="bgAccFollowNode1" presStyleIdx="1" presStyleCnt="5" custLinFactNeighborX="13426"/>
      <dgm:spPr/>
      <dgm:t>
        <a:bodyPr/>
        <a:lstStyle/>
        <a:p>
          <a:endParaRPr lang="es-EC"/>
        </a:p>
      </dgm:t>
    </dgm:pt>
    <dgm:pt modelId="{A83ADFF7-C3DE-41B5-A3AB-4492786C5001}" type="pres">
      <dgm:prSet presAssocID="{5C9937FA-A85A-422F-9FE9-9D5301D6B440}" presName="firstChildTx" presStyleLbl="bgAccFollowNode1" presStyleIdx="1" presStyleCnt="5">
        <dgm:presLayoutVars>
          <dgm:bulletEnabled val="1"/>
        </dgm:presLayoutVars>
      </dgm:prSet>
      <dgm:spPr/>
      <dgm:t>
        <a:bodyPr/>
        <a:lstStyle/>
        <a:p>
          <a:endParaRPr lang="es-EC"/>
        </a:p>
      </dgm:t>
    </dgm:pt>
    <dgm:pt modelId="{6A2C71F1-2522-46A7-8151-D5AA1B9E935D}" type="pres">
      <dgm:prSet presAssocID="{1E7267E5-78EE-4D8A-A95C-1874E25540B1}" presName="comp" presStyleCnt="0"/>
      <dgm:spPr/>
      <dgm:t>
        <a:bodyPr/>
        <a:lstStyle/>
        <a:p>
          <a:endParaRPr lang="es-EC"/>
        </a:p>
      </dgm:t>
    </dgm:pt>
    <dgm:pt modelId="{29C71624-FBA0-4190-9AED-4C76A729DC68}" type="pres">
      <dgm:prSet presAssocID="{1E7267E5-78EE-4D8A-A95C-1874E25540B1}" presName="child" presStyleLbl="bgAccFollowNode1" presStyleIdx="2" presStyleCnt="5" custLinFactNeighborX="15344"/>
      <dgm:spPr/>
      <dgm:t>
        <a:bodyPr/>
        <a:lstStyle/>
        <a:p>
          <a:endParaRPr lang="es-EC"/>
        </a:p>
      </dgm:t>
    </dgm:pt>
    <dgm:pt modelId="{05DAD9C1-0AD2-4E3D-98D9-4E7263367CB8}" type="pres">
      <dgm:prSet presAssocID="{1E7267E5-78EE-4D8A-A95C-1874E25540B1}" presName="childTx" presStyleLbl="bgAccFollowNode1" presStyleIdx="2" presStyleCnt="5">
        <dgm:presLayoutVars>
          <dgm:bulletEnabled val="1"/>
        </dgm:presLayoutVars>
      </dgm:prSet>
      <dgm:spPr/>
      <dgm:t>
        <a:bodyPr/>
        <a:lstStyle/>
        <a:p>
          <a:endParaRPr lang="es-EC"/>
        </a:p>
      </dgm:t>
    </dgm:pt>
    <dgm:pt modelId="{E1B4E1E3-007C-468F-9C78-9D5563D0CB0C}" type="pres">
      <dgm:prSet presAssocID="{5C9937FA-A85A-422F-9FE9-9D5301D6B440}" presName="negSpace" presStyleCnt="0"/>
      <dgm:spPr/>
      <dgm:t>
        <a:bodyPr/>
        <a:lstStyle/>
        <a:p>
          <a:endParaRPr lang="es-EC"/>
        </a:p>
      </dgm:t>
    </dgm:pt>
    <dgm:pt modelId="{83789F8A-701E-4B42-B316-746A66DF4FCA}" type="pres">
      <dgm:prSet presAssocID="{5C9937FA-A85A-422F-9FE9-9D5301D6B440}" presName="circle" presStyleLbl="node1" presStyleIdx="1" presStyleCnt="4" custScaleX="131678"/>
      <dgm:spPr/>
      <dgm:t>
        <a:bodyPr/>
        <a:lstStyle/>
        <a:p>
          <a:endParaRPr lang="es-EC"/>
        </a:p>
      </dgm:t>
    </dgm:pt>
    <dgm:pt modelId="{587CD221-C5DB-4C04-92FC-DC8F70AB6D90}" type="pres">
      <dgm:prSet presAssocID="{019E16E3-CB01-4968-AB34-6C09A426556F}" presName="transSpace" presStyleCnt="0"/>
      <dgm:spPr/>
      <dgm:t>
        <a:bodyPr/>
        <a:lstStyle/>
        <a:p>
          <a:endParaRPr lang="es-EC"/>
        </a:p>
      </dgm:t>
    </dgm:pt>
    <dgm:pt modelId="{DB10684D-7368-4F18-8488-0CF47739B010}" type="pres">
      <dgm:prSet presAssocID="{9BC871C8-3752-48AA-9D1D-3985230DBD94}" presName="posSpace" presStyleCnt="0"/>
      <dgm:spPr/>
      <dgm:t>
        <a:bodyPr/>
        <a:lstStyle/>
        <a:p>
          <a:endParaRPr lang="es-EC"/>
        </a:p>
      </dgm:t>
    </dgm:pt>
    <dgm:pt modelId="{F31767AD-0B78-48EA-AA23-51B43D97ECAE}" type="pres">
      <dgm:prSet presAssocID="{9BC871C8-3752-48AA-9D1D-3985230DBD94}" presName="vertFlow" presStyleCnt="0"/>
      <dgm:spPr/>
      <dgm:t>
        <a:bodyPr/>
        <a:lstStyle/>
        <a:p>
          <a:endParaRPr lang="es-EC"/>
        </a:p>
      </dgm:t>
    </dgm:pt>
    <dgm:pt modelId="{1770F7C5-28C6-403E-80A9-194D2278D8B9}" type="pres">
      <dgm:prSet presAssocID="{9BC871C8-3752-48AA-9D1D-3985230DBD94}" presName="topSpace" presStyleCnt="0"/>
      <dgm:spPr/>
      <dgm:t>
        <a:bodyPr/>
        <a:lstStyle/>
        <a:p>
          <a:endParaRPr lang="es-EC"/>
        </a:p>
      </dgm:t>
    </dgm:pt>
    <dgm:pt modelId="{E86DAAE7-8EE8-4AE4-BBF2-C40449DE2542}" type="pres">
      <dgm:prSet presAssocID="{9BC871C8-3752-48AA-9D1D-3985230DBD94}" presName="firstComp" presStyleCnt="0"/>
      <dgm:spPr/>
      <dgm:t>
        <a:bodyPr/>
        <a:lstStyle/>
        <a:p>
          <a:endParaRPr lang="es-EC"/>
        </a:p>
      </dgm:t>
    </dgm:pt>
    <dgm:pt modelId="{932357C1-895F-4B28-84C7-243A6E7E14A2}" type="pres">
      <dgm:prSet presAssocID="{9BC871C8-3752-48AA-9D1D-3985230DBD94}" presName="firstChild" presStyleLbl="bgAccFollowNode1" presStyleIdx="3" presStyleCnt="5" custLinFactNeighborX="45790" custLinFactNeighborY="7571"/>
      <dgm:spPr/>
      <dgm:t>
        <a:bodyPr/>
        <a:lstStyle/>
        <a:p>
          <a:endParaRPr lang="es-EC"/>
        </a:p>
      </dgm:t>
    </dgm:pt>
    <dgm:pt modelId="{4B29AA53-1A8E-488F-95AE-2804143BBB94}" type="pres">
      <dgm:prSet presAssocID="{9BC871C8-3752-48AA-9D1D-3985230DBD94}" presName="firstChildTx" presStyleLbl="bgAccFollowNode1" presStyleIdx="3" presStyleCnt="5">
        <dgm:presLayoutVars>
          <dgm:bulletEnabled val="1"/>
        </dgm:presLayoutVars>
      </dgm:prSet>
      <dgm:spPr/>
      <dgm:t>
        <a:bodyPr/>
        <a:lstStyle/>
        <a:p>
          <a:endParaRPr lang="es-EC"/>
        </a:p>
      </dgm:t>
    </dgm:pt>
    <dgm:pt modelId="{7143144A-9071-448B-8AD0-0F43523EDC8E}" type="pres">
      <dgm:prSet presAssocID="{9BC871C8-3752-48AA-9D1D-3985230DBD94}" presName="negSpace" presStyleCnt="0"/>
      <dgm:spPr/>
      <dgm:t>
        <a:bodyPr/>
        <a:lstStyle/>
        <a:p>
          <a:endParaRPr lang="es-EC"/>
        </a:p>
      </dgm:t>
    </dgm:pt>
    <dgm:pt modelId="{D6E2C6EF-6648-4BA1-927A-3156F9D9AE41}" type="pres">
      <dgm:prSet presAssocID="{9BC871C8-3752-48AA-9D1D-3985230DBD94}" presName="circle" presStyleLbl="node1" presStyleIdx="2" presStyleCnt="4" custScaleX="182255"/>
      <dgm:spPr/>
      <dgm:t>
        <a:bodyPr/>
        <a:lstStyle/>
        <a:p>
          <a:endParaRPr lang="es-EC"/>
        </a:p>
      </dgm:t>
    </dgm:pt>
    <dgm:pt modelId="{D5287062-9EB7-455F-99D4-4917963275C3}" type="pres">
      <dgm:prSet presAssocID="{1A6D8297-D395-4952-A167-C6632DAACEFD}" presName="transSpace" presStyleCnt="0"/>
      <dgm:spPr/>
      <dgm:t>
        <a:bodyPr/>
        <a:lstStyle/>
        <a:p>
          <a:endParaRPr lang="es-EC"/>
        </a:p>
      </dgm:t>
    </dgm:pt>
    <dgm:pt modelId="{4688874D-4C4C-447D-B44B-645A7B56D7E3}" type="pres">
      <dgm:prSet presAssocID="{E7A4704F-9E9C-485A-831F-91C326A8410E}" presName="posSpace" presStyleCnt="0"/>
      <dgm:spPr/>
      <dgm:t>
        <a:bodyPr/>
        <a:lstStyle/>
        <a:p>
          <a:endParaRPr lang="es-EC"/>
        </a:p>
      </dgm:t>
    </dgm:pt>
    <dgm:pt modelId="{5EC97A9E-3991-4527-8303-6ABAB2D3BFA8}" type="pres">
      <dgm:prSet presAssocID="{E7A4704F-9E9C-485A-831F-91C326A8410E}" presName="vertFlow" presStyleCnt="0"/>
      <dgm:spPr/>
      <dgm:t>
        <a:bodyPr/>
        <a:lstStyle/>
        <a:p>
          <a:endParaRPr lang="es-EC"/>
        </a:p>
      </dgm:t>
    </dgm:pt>
    <dgm:pt modelId="{0C0539C9-72ED-493A-889B-7B2E8521D3DE}" type="pres">
      <dgm:prSet presAssocID="{E7A4704F-9E9C-485A-831F-91C326A8410E}" presName="topSpace" presStyleCnt="0"/>
      <dgm:spPr/>
      <dgm:t>
        <a:bodyPr/>
        <a:lstStyle/>
        <a:p>
          <a:endParaRPr lang="es-EC"/>
        </a:p>
      </dgm:t>
    </dgm:pt>
    <dgm:pt modelId="{F7E4A1DE-8FB0-47AB-9BB9-BE73AF0B6FED}" type="pres">
      <dgm:prSet presAssocID="{E7A4704F-9E9C-485A-831F-91C326A8410E}" presName="firstComp" presStyleCnt="0"/>
      <dgm:spPr/>
      <dgm:t>
        <a:bodyPr/>
        <a:lstStyle/>
        <a:p>
          <a:endParaRPr lang="es-EC"/>
        </a:p>
      </dgm:t>
    </dgm:pt>
    <dgm:pt modelId="{2FD82983-6C6A-431A-BA85-10EBE4F9BF5C}" type="pres">
      <dgm:prSet presAssocID="{E7A4704F-9E9C-485A-831F-91C326A8410E}" presName="firstChild" presStyleLbl="bgAccFollowNode1" presStyleIdx="4" presStyleCnt="5" custScaleX="115962" custLinFactNeighborX="39346" custLinFactNeighborY="16470"/>
      <dgm:spPr/>
      <dgm:t>
        <a:bodyPr/>
        <a:lstStyle/>
        <a:p>
          <a:endParaRPr lang="es-EC"/>
        </a:p>
      </dgm:t>
    </dgm:pt>
    <dgm:pt modelId="{0DD6CA80-F5F4-43BA-B674-9A51870C9276}" type="pres">
      <dgm:prSet presAssocID="{E7A4704F-9E9C-485A-831F-91C326A8410E}" presName="firstChildTx" presStyleLbl="bgAccFollowNode1" presStyleIdx="4" presStyleCnt="5">
        <dgm:presLayoutVars>
          <dgm:bulletEnabled val="1"/>
        </dgm:presLayoutVars>
      </dgm:prSet>
      <dgm:spPr/>
      <dgm:t>
        <a:bodyPr/>
        <a:lstStyle/>
        <a:p>
          <a:endParaRPr lang="es-EC"/>
        </a:p>
      </dgm:t>
    </dgm:pt>
    <dgm:pt modelId="{4C70AB26-E6C7-476D-A7AF-D9FD7CC6BE20}" type="pres">
      <dgm:prSet presAssocID="{E7A4704F-9E9C-485A-831F-91C326A8410E}" presName="negSpace" presStyleCnt="0"/>
      <dgm:spPr/>
      <dgm:t>
        <a:bodyPr/>
        <a:lstStyle/>
        <a:p>
          <a:endParaRPr lang="es-EC"/>
        </a:p>
      </dgm:t>
    </dgm:pt>
    <dgm:pt modelId="{1A622BB2-58AB-4F42-B89E-3C40C5338114}" type="pres">
      <dgm:prSet presAssocID="{E7A4704F-9E9C-485A-831F-91C326A8410E}" presName="circle" presStyleLbl="node1" presStyleIdx="3" presStyleCnt="4" custScaleX="140966"/>
      <dgm:spPr/>
      <dgm:t>
        <a:bodyPr/>
        <a:lstStyle/>
        <a:p>
          <a:endParaRPr lang="es-EC"/>
        </a:p>
      </dgm:t>
    </dgm:pt>
  </dgm:ptLst>
  <dgm:cxnLst>
    <dgm:cxn modelId="{F1F1218C-AAAF-4F48-AA77-DD537B743632}" srcId="{D105363A-FE56-43DF-89B7-25F05B2778FB}" destId="{F1D44C8B-3D3E-47CC-B281-E6805F152D73}" srcOrd="0" destOrd="0" parTransId="{4EBCE8EA-0248-4D9C-9E67-34A19C710A0A}" sibTransId="{7496B1E2-FE0D-40D2-B346-2BBCFC7A0D66}"/>
    <dgm:cxn modelId="{509FAF91-9B9E-4ACA-B040-6B4DFAAE9AD9}" type="presOf" srcId="{83C262BB-9F6F-451E-ADBE-5FAD5C8B41CA}" destId="{CB1B2BC9-7C4B-42B3-AF0D-99D7E2CFB43A}" srcOrd="0" destOrd="0" presId="urn:microsoft.com/office/officeart/2005/8/layout/hList9"/>
    <dgm:cxn modelId="{8E38B4C1-B22F-4C00-9FEB-10E22A8D451B}" type="presOf" srcId="{6CEB9511-1A49-4A05-B4E5-5A51DC2B9CFE}" destId="{2FD82983-6C6A-431A-BA85-10EBE4F9BF5C}" srcOrd="0" destOrd="0" presId="urn:microsoft.com/office/officeart/2005/8/layout/hList9"/>
    <dgm:cxn modelId="{213F2290-EC36-4857-8AD4-39ACE7088617}" srcId="{F1D44C8B-3D3E-47CC-B281-E6805F152D73}" destId="{83C262BB-9F6F-451E-ADBE-5FAD5C8B41CA}" srcOrd="0" destOrd="0" parTransId="{6421703C-F7D8-4994-B5CF-A40003E84679}" sibTransId="{27A3F4E5-A228-45A8-969C-25DB6E739213}"/>
    <dgm:cxn modelId="{D478A54E-51F0-482D-ACDA-E647CE5D7442}" srcId="{9BC871C8-3752-48AA-9D1D-3985230DBD94}" destId="{CDD62CF0-D9C3-4A1B-B2EF-71F285907510}" srcOrd="0" destOrd="0" parTransId="{D7BABF7B-5572-4A8C-8526-642EBC1CC4E9}" sibTransId="{2F3DE060-F18A-47A1-9B3A-303B3A4DF55F}"/>
    <dgm:cxn modelId="{C9DC97EE-DB92-4609-8355-741B3524ACC7}" type="presOf" srcId="{CDD62CF0-D9C3-4A1B-B2EF-71F285907510}" destId="{4B29AA53-1A8E-488F-95AE-2804143BBB94}" srcOrd="1" destOrd="0" presId="urn:microsoft.com/office/officeart/2005/8/layout/hList9"/>
    <dgm:cxn modelId="{0B0002DC-930B-4E91-A4B2-523B61991922}" type="presOf" srcId="{9BC871C8-3752-48AA-9D1D-3985230DBD94}" destId="{D6E2C6EF-6648-4BA1-927A-3156F9D9AE41}" srcOrd="0" destOrd="0" presId="urn:microsoft.com/office/officeart/2005/8/layout/hList9"/>
    <dgm:cxn modelId="{701B7AC7-95CC-4CB3-ADBE-0571BBFEE19F}" type="presOf" srcId="{83C262BB-9F6F-451E-ADBE-5FAD5C8B41CA}" destId="{30665FE8-F146-491D-877B-647906E66F40}" srcOrd="1" destOrd="0" presId="urn:microsoft.com/office/officeart/2005/8/layout/hList9"/>
    <dgm:cxn modelId="{3912B0F6-FC9B-422A-80EB-D22FD1139685}" type="presOf" srcId="{1E7267E5-78EE-4D8A-A95C-1874E25540B1}" destId="{29C71624-FBA0-4190-9AED-4C76A729DC68}" srcOrd="0" destOrd="0" presId="urn:microsoft.com/office/officeart/2005/8/layout/hList9"/>
    <dgm:cxn modelId="{C1633ED4-0060-409E-B611-FC36C37D2758}" srcId="{E7A4704F-9E9C-485A-831F-91C326A8410E}" destId="{6CEB9511-1A49-4A05-B4E5-5A51DC2B9CFE}" srcOrd="0" destOrd="0" parTransId="{C6135898-BD72-44B1-B484-2DDC4D051261}" sibTransId="{D8521B83-F90E-4273-982D-0D7E58AE84F8}"/>
    <dgm:cxn modelId="{E37B4280-6607-4342-91FD-3BD0F4325465}" type="presOf" srcId="{1E7267E5-78EE-4D8A-A95C-1874E25540B1}" destId="{05DAD9C1-0AD2-4E3D-98D9-4E7263367CB8}" srcOrd="1" destOrd="0" presId="urn:microsoft.com/office/officeart/2005/8/layout/hList9"/>
    <dgm:cxn modelId="{8AB56C73-EB78-4302-A87A-D5E2210036CA}" srcId="{5C9937FA-A85A-422F-9FE9-9D5301D6B440}" destId="{7847E6A8-257D-4353-8371-73B252F619AD}" srcOrd="0" destOrd="0" parTransId="{A1DD12F3-A78B-4165-A3F5-1F016E4018D1}" sibTransId="{0CD42887-3EB7-4668-9EA5-B90A4EF6F75A}"/>
    <dgm:cxn modelId="{FEEEA3E1-6107-40F1-BB59-8C2B40212615}" type="presOf" srcId="{5C9937FA-A85A-422F-9FE9-9D5301D6B440}" destId="{83789F8A-701E-4B42-B316-746A66DF4FCA}" srcOrd="0" destOrd="0" presId="urn:microsoft.com/office/officeart/2005/8/layout/hList9"/>
    <dgm:cxn modelId="{B943D06D-31A6-4500-B4AF-7E5FB80A6D68}" srcId="{D105363A-FE56-43DF-89B7-25F05B2778FB}" destId="{E7A4704F-9E9C-485A-831F-91C326A8410E}" srcOrd="3" destOrd="0" parTransId="{B7AE6C75-F58A-4527-AECC-1A92DDCA5D9C}" sibTransId="{3213933F-24BF-406B-900A-1B640E411882}"/>
    <dgm:cxn modelId="{2C152512-AE9B-4441-9487-837AC350F59D}" type="presOf" srcId="{CDD62CF0-D9C3-4A1B-B2EF-71F285907510}" destId="{932357C1-895F-4B28-84C7-243A6E7E14A2}" srcOrd="0" destOrd="0" presId="urn:microsoft.com/office/officeart/2005/8/layout/hList9"/>
    <dgm:cxn modelId="{40ED5EA1-DB9D-4B4A-80C1-48DF725FFE5E}" srcId="{D105363A-FE56-43DF-89B7-25F05B2778FB}" destId="{5C9937FA-A85A-422F-9FE9-9D5301D6B440}" srcOrd="1" destOrd="0" parTransId="{14FEA197-C11A-4EFA-AEAB-1D23B7656DEA}" sibTransId="{019E16E3-CB01-4968-AB34-6C09A426556F}"/>
    <dgm:cxn modelId="{7E191543-A719-4766-B047-564014DCF67A}" type="presOf" srcId="{F1D44C8B-3D3E-47CC-B281-E6805F152D73}" destId="{11B3C10B-908E-4687-B4CC-F84263E7A0EE}" srcOrd="0" destOrd="0" presId="urn:microsoft.com/office/officeart/2005/8/layout/hList9"/>
    <dgm:cxn modelId="{EA2561E8-938E-41FB-AD3E-AFBE4E5CDA3E}" type="presOf" srcId="{7847E6A8-257D-4353-8371-73B252F619AD}" destId="{BAEED164-4090-4E10-986F-02213CA110FA}" srcOrd="0" destOrd="0" presId="urn:microsoft.com/office/officeart/2005/8/layout/hList9"/>
    <dgm:cxn modelId="{96759783-462E-4D24-B8B1-E385FFB853F7}" type="presOf" srcId="{6CEB9511-1A49-4A05-B4E5-5A51DC2B9CFE}" destId="{0DD6CA80-F5F4-43BA-B674-9A51870C9276}" srcOrd="1" destOrd="0" presId="urn:microsoft.com/office/officeart/2005/8/layout/hList9"/>
    <dgm:cxn modelId="{4EFDB69A-C688-469D-B7C3-D62E863CE1C5}" type="presOf" srcId="{E7A4704F-9E9C-485A-831F-91C326A8410E}" destId="{1A622BB2-58AB-4F42-B89E-3C40C5338114}" srcOrd="0" destOrd="0" presId="urn:microsoft.com/office/officeart/2005/8/layout/hList9"/>
    <dgm:cxn modelId="{F256523C-1534-417A-8A08-1B9811A80927}" type="presOf" srcId="{7847E6A8-257D-4353-8371-73B252F619AD}" destId="{A83ADFF7-C3DE-41B5-A3AB-4492786C5001}" srcOrd="1" destOrd="0" presId="urn:microsoft.com/office/officeart/2005/8/layout/hList9"/>
    <dgm:cxn modelId="{36627A79-8DF8-4335-80BE-0969C3532480}" srcId="{D105363A-FE56-43DF-89B7-25F05B2778FB}" destId="{9BC871C8-3752-48AA-9D1D-3985230DBD94}" srcOrd="2" destOrd="0" parTransId="{1000E8ED-6A8C-4D81-A700-E579907FF0A2}" sibTransId="{1A6D8297-D395-4952-A167-C6632DAACEFD}"/>
    <dgm:cxn modelId="{54D2138B-90DE-403A-A362-5D6BDBAE57DA}" srcId="{5C9937FA-A85A-422F-9FE9-9D5301D6B440}" destId="{1E7267E5-78EE-4D8A-A95C-1874E25540B1}" srcOrd="1" destOrd="0" parTransId="{44290D4D-7DA9-499C-9BF0-EB8E90277785}" sibTransId="{0620AA86-65C7-4035-94A6-CB43F8D10A7C}"/>
    <dgm:cxn modelId="{1F98E06E-458B-477E-97D7-568455343680}" type="presOf" srcId="{D105363A-FE56-43DF-89B7-25F05B2778FB}" destId="{6DA78272-2C43-4B04-B313-E1EDEB749870}" srcOrd="0" destOrd="0" presId="urn:microsoft.com/office/officeart/2005/8/layout/hList9"/>
    <dgm:cxn modelId="{F8396BD9-CE9B-4CD9-ACE7-737F88171E36}" type="presParOf" srcId="{6DA78272-2C43-4B04-B313-E1EDEB749870}" destId="{B5C75D7A-D1D4-4101-A49F-3C2E1F90CA29}" srcOrd="0" destOrd="0" presId="urn:microsoft.com/office/officeart/2005/8/layout/hList9"/>
    <dgm:cxn modelId="{9B0DBC16-1D81-4309-9B06-3E6F03940104}" type="presParOf" srcId="{6DA78272-2C43-4B04-B313-E1EDEB749870}" destId="{3C8A2724-016D-40CE-968E-8A32298F731A}" srcOrd="1" destOrd="0" presId="urn:microsoft.com/office/officeart/2005/8/layout/hList9"/>
    <dgm:cxn modelId="{70850392-388D-4034-AF06-0D53D286C602}" type="presParOf" srcId="{3C8A2724-016D-40CE-968E-8A32298F731A}" destId="{E896F418-0A54-4B6E-94D9-5E29A58B23F5}" srcOrd="0" destOrd="0" presId="urn:microsoft.com/office/officeart/2005/8/layout/hList9"/>
    <dgm:cxn modelId="{1DD3DC32-B35B-4ECC-9B51-D7D497E9FAE7}" type="presParOf" srcId="{3C8A2724-016D-40CE-968E-8A32298F731A}" destId="{60209581-49AC-4F0D-A1FB-7DD56A10AF90}" srcOrd="1" destOrd="0" presId="urn:microsoft.com/office/officeart/2005/8/layout/hList9"/>
    <dgm:cxn modelId="{D69114A3-297B-4B77-B252-3A5E8A3A8578}" type="presParOf" srcId="{60209581-49AC-4F0D-A1FB-7DD56A10AF90}" destId="{CB1B2BC9-7C4B-42B3-AF0D-99D7E2CFB43A}" srcOrd="0" destOrd="0" presId="urn:microsoft.com/office/officeart/2005/8/layout/hList9"/>
    <dgm:cxn modelId="{E9A25B91-93F3-4BAD-B8E4-176F3D031371}" type="presParOf" srcId="{60209581-49AC-4F0D-A1FB-7DD56A10AF90}" destId="{30665FE8-F146-491D-877B-647906E66F40}" srcOrd="1" destOrd="0" presId="urn:microsoft.com/office/officeart/2005/8/layout/hList9"/>
    <dgm:cxn modelId="{0260268C-B901-4D20-A628-1D6BCDADB1A7}" type="presParOf" srcId="{6DA78272-2C43-4B04-B313-E1EDEB749870}" destId="{5FE27249-A8E2-4BFC-BEBE-0851A42BD81A}" srcOrd="2" destOrd="0" presId="urn:microsoft.com/office/officeart/2005/8/layout/hList9"/>
    <dgm:cxn modelId="{5155F013-3809-43AB-B283-F6BFAD52E763}" type="presParOf" srcId="{6DA78272-2C43-4B04-B313-E1EDEB749870}" destId="{11B3C10B-908E-4687-B4CC-F84263E7A0EE}" srcOrd="3" destOrd="0" presId="urn:microsoft.com/office/officeart/2005/8/layout/hList9"/>
    <dgm:cxn modelId="{63B5A18F-E332-43A6-8F34-E9201C372160}" type="presParOf" srcId="{6DA78272-2C43-4B04-B313-E1EDEB749870}" destId="{4613D244-88C6-453C-8E8F-62E2A6B397DD}" srcOrd="4" destOrd="0" presId="urn:microsoft.com/office/officeart/2005/8/layout/hList9"/>
    <dgm:cxn modelId="{C8236C07-3BDA-41E5-90D8-4A05DC95E421}" type="presParOf" srcId="{6DA78272-2C43-4B04-B313-E1EDEB749870}" destId="{230C7ED8-9B54-4AA3-8957-566CE5861C19}" srcOrd="5" destOrd="0" presId="urn:microsoft.com/office/officeart/2005/8/layout/hList9"/>
    <dgm:cxn modelId="{BB6AC8DF-9E0B-4907-8B36-FCB9041C5C92}" type="presParOf" srcId="{6DA78272-2C43-4B04-B313-E1EDEB749870}" destId="{F688F4CA-BE25-459C-AB8C-37EF0F388CCB}" srcOrd="6" destOrd="0" presId="urn:microsoft.com/office/officeart/2005/8/layout/hList9"/>
    <dgm:cxn modelId="{F3742BFA-138F-47D4-877B-FAB428F9440C}" type="presParOf" srcId="{F688F4CA-BE25-459C-AB8C-37EF0F388CCB}" destId="{D5C229ED-8DE4-455E-AD38-A936B2D88F99}" srcOrd="0" destOrd="0" presId="urn:microsoft.com/office/officeart/2005/8/layout/hList9"/>
    <dgm:cxn modelId="{422823FB-2464-4828-BAD3-C2D1145BFC6B}" type="presParOf" srcId="{F688F4CA-BE25-459C-AB8C-37EF0F388CCB}" destId="{21001B4A-C437-41BD-B42D-A35FCC9DC409}" srcOrd="1" destOrd="0" presId="urn:microsoft.com/office/officeart/2005/8/layout/hList9"/>
    <dgm:cxn modelId="{8F952052-96B3-4845-A674-51B1A7680C66}" type="presParOf" srcId="{21001B4A-C437-41BD-B42D-A35FCC9DC409}" destId="{BAEED164-4090-4E10-986F-02213CA110FA}" srcOrd="0" destOrd="0" presId="urn:microsoft.com/office/officeart/2005/8/layout/hList9"/>
    <dgm:cxn modelId="{9AB6930B-C87A-4B8C-9FE8-2F8F5C3693B1}" type="presParOf" srcId="{21001B4A-C437-41BD-B42D-A35FCC9DC409}" destId="{A83ADFF7-C3DE-41B5-A3AB-4492786C5001}" srcOrd="1" destOrd="0" presId="urn:microsoft.com/office/officeart/2005/8/layout/hList9"/>
    <dgm:cxn modelId="{796B016E-3963-41EE-8422-225D61DD21B1}" type="presParOf" srcId="{F688F4CA-BE25-459C-AB8C-37EF0F388CCB}" destId="{6A2C71F1-2522-46A7-8151-D5AA1B9E935D}" srcOrd="2" destOrd="0" presId="urn:microsoft.com/office/officeart/2005/8/layout/hList9"/>
    <dgm:cxn modelId="{2FD18DCC-F2F3-4C22-A5AE-FE6A410F0390}" type="presParOf" srcId="{6A2C71F1-2522-46A7-8151-D5AA1B9E935D}" destId="{29C71624-FBA0-4190-9AED-4C76A729DC68}" srcOrd="0" destOrd="0" presId="urn:microsoft.com/office/officeart/2005/8/layout/hList9"/>
    <dgm:cxn modelId="{ADFEB865-C4EC-4E08-AB7B-71C110461D9D}" type="presParOf" srcId="{6A2C71F1-2522-46A7-8151-D5AA1B9E935D}" destId="{05DAD9C1-0AD2-4E3D-98D9-4E7263367CB8}" srcOrd="1" destOrd="0" presId="urn:microsoft.com/office/officeart/2005/8/layout/hList9"/>
    <dgm:cxn modelId="{AD1B64FF-8FD8-4D5A-9442-0A9E32D96549}" type="presParOf" srcId="{6DA78272-2C43-4B04-B313-E1EDEB749870}" destId="{E1B4E1E3-007C-468F-9C78-9D5563D0CB0C}" srcOrd="7" destOrd="0" presId="urn:microsoft.com/office/officeart/2005/8/layout/hList9"/>
    <dgm:cxn modelId="{5105A6F9-BA55-4FB8-B188-CA30927ED348}" type="presParOf" srcId="{6DA78272-2C43-4B04-B313-E1EDEB749870}" destId="{83789F8A-701E-4B42-B316-746A66DF4FCA}" srcOrd="8" destOrd="0" presId="urn:microsoft.com/office/officeart/2005/8/layout/hList9"/>
    <dgm:cxn modelId="{C650AA6E-F641-4268-8FA3-04B8FAD2BC41}" type="presParOf" srcId="{6DA78272-2C43-4B04-B313-E1EDEB749870}" destId="{587CD221-C5DB-4C04-92FC-DC8F70AB6D90}" srcOrd="9" destOrd="0" presId="urn:microsoft.com/office/officeart/2005/8/layout/hList9"/>
    <dgm:cxn modelId="{6930B175-5976-467E-904B-0C250BBBC0C8}" type="presParOf" srcId="{6DA78272-2C43-4B04-B313-E1EDEB749870}" destId="{DB10684D-7368-4F18-8488-0CF47739B010}" srcOrd="10" destOrd="0" presId="urn:microsoft.com/office/officeart/2005/8/layout/hList9"/>
    <dgm:cxn modelId="{176E119D-5B98-419A-A4D6-DCA8235F1CFA}" type="presParOf" srcId="{6DA78272-2C43-4B04-B313-E1EDEB749870}" destId="{F31767AD-0B78-48EA-AA23-51B43D97ECAE}" srcOrd="11" destOrd="0" presId="urn:microsoft.com/office/officeart/2005/8/layout/hList9"/>
    <dgm:cxn modelId="{3BA4E16E-D799-47A5-91F6-467290F24217}" type="presParOf" srcId="{F31767AD-0B78-48EA-AA23-51B43D97ECAE}" destId="{1770F7C5-28C6-403E-80A9-194D2278D8B9}" srcOrd="0" destOrd="0" presId="urn:microsoft.com/office/officeart/2005/8/layout/hList9"/>
    <dgm:cxn modelId="{57B156B1-023A-40AC-8814-BC76937B1625}" type="presParOf" srcId="{F31767AD-0B78-48EA-AA23-51B43D97ECAE}" destId="{E86DAAE7-8EE8-4AE4-BBF2-C40449DE2542}" srcOrd="1" destOrd="0" presId="urn:microsoft.com/office/officeart/2005/8/layout/hList9"/>
    <dgm:cxn modelId="{1493BE4F-24A7-4A5B-800C-16F5126EB61F}" type="presParOf" srcId="{E86DAAE7-8EE8-4AE4-BBF2-C40449DE2542}" destId="{932357C1-895F-4B28-84C7-243A6E7E14A2}" srcOrd="0" destOrd="0" presId="urn:microsoft.com/office/officeart/2005/8/layout/hList9"/>
    <dgm:cxn modelId="{8723C780-05BE-4950-ACC0-9294FD0DC571}" type="presParOf" srcId="{E86DAAE7-8EE8-4AE4-BBF2-C40449DE2542}" destId="{4B29AA53-1A8E-488F-95AE-2804143BBB94}" srcOrd="1" destOrd="0" presId="urn:microsoft.com/office/officeart/2005/8/layout/hList9"/>
    <dgm:cxn modelId="{696E5DF2-2F9C-4E8A-9EF2-1670EF39C91D}" type="presParOf" srcId="{6DA78272-2C43-4B04-B313-E1EDEB749870}" destId="{7143144A-9071-448B-8AD0-0F43523EDC8E}" srcOrd="12" destOrd="0" presId="urn:microsoft.com/office/officeart/2005/8/layout/hList9"/>
    <dgm:cxn modelId="{F69889B3-0926-42E3-9428-FBCEB36E31DA}" type="presParOf" srcId="{6DA78272-2C43-4B04-B313-E1EDEB749870}" destId="{D6E2C6EF-6648-4BA1-927A-3156F9D9AE41}" srcOrd="13" destOrd="0" presId="urn:microsoft.com/office/officeart/2005/8/layout/hList9"/>
    <dgm:cxn modelId="{B7480023-74A3-44B6-AAF9-8AC9718AC865}" type="presParOf" srcId="{6DA78272-2C43-4B04-B313-E1EDEB749870}" destId="{D5287062-9EB7-455F-99D4-4917963275C3}" srcOrd="14" destOrd="0" presId="urn:microsoft.com/office/officeart/2005/8/layout/hList9"/>
    <dgm:cxn modelId="{3B8F0B9D-1239-4990-92A7-A89971E57863}" type="presParOf" srcId="{6DA78272-2C43-4B04-B313-E1EDEB749870}" destId="{4688874D-4C4C-447D-B44B-645A7B56D7E3}" srcOrd="15" destOrd="0" presId="urn:microsoft.com/office/officeart/2005/8/layout/hList9"/>
    <dgm:cxn modelId="{98EC6E3E-15FB-48FF-A317-0A7E866FDB3A}" type="presParOf" srcId="{6DA78272-2C43-4B04-B313-E1EDEB749870}" destId="{5EC97A9E-3991-4527-8303-6ABAB2D3BFA8}" srcOrd="16" destOrd="0" presId="urn:microsoft.com/office/officeart/2005/8/layout/hList9"/>
    <dgm:cxn modelId="{DABDB612-C693-45DF-9CC8-C7022DB053E2}" type="presParOf" srcId="{5EC97A9E-3991-4527-8303-6ABAB2D3BFA8}" destId="{0C0539C9-72ED-493A-889B-7B2E8521D3DE}" srcOrd="0" destOrd="0" presId="urn:microsoft.com/office/officeart/2005/8/layout/hList9"/>
    <dgm:cxn modelId="{FF7947FB-017A-446C-8C57-A476D2222484}" type="presParOf" srcId="{5EC97A9E-3991-4527-8303-6ABAB2D3BFA8}" destId="{F7E4A1DE-8FB0-47AB-9BB9-BE73AF0B6FED}" srcOrd="1" destOrd="0" presId="urn:microsoft.com/office/officeart/2005/8/layout/hList9"/>
    <dgm:cxn modelId="{97D60129-BE2D-427A-A0B3-93BD9ADF0F8F}" type="presParOf" srcId="{F7E4A1DE-8FB0-47AB-9BB9-BE73AF0B6FED}" destId="{2FD82983-6C6A-431A-BA85-10EBE4F9BF5C}" srcOrd="0" destOrd="0" presId="urn:microsoft.com/office/officeart/2005/8/layout/hList9"/>
    <dgm:cxn modelId="{76C23D73-F03B-4027-B576-DADBEFB67E2B}" type="presParOf" srcId="{F7E4A1DE-8FB0-47AB-9BB9-BE73AF0B6FED}" destId="{0DD6CA80-F5F4-43BA-B674-9A51870C9276}" srcOrd="1" destOrd="0" presId="urn:microsoft.com/office/officeart/2005/8/layout/hList9"/>
    <dgm:cxn modelId="{909EB637-95F5-4563-B092-129E20CDDCB4}" type="presParOf" srcId="{6DA78272-2C43-4B04-B313-E1EDEB749870}" destId="{4C70AB26-E6C7-476D-A7AF-D9FD7CC6BE20}" srcOrd="17" destOrd="0" presId="urn:microsoft.com/office/officeart/2005/8/layout/hList9"/>
    <dgm:cxn modelId="{3E40466D-C08D-4837-934C-AD09516E971C}" type="presParOf" srcId="{6DA78272-2C43-4B04-B313-E1EDEB749870}" destId="{1A622BB2-58AB-4F42-B89E-3C40C5338114}" srcOrd="18"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BE5E18-5E92-45E9-88D2-841434BCA254}"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es-EC"/>
        </a:p>
      </dgm:t>
    </dgm:pt>
    <dgm:pt modelId="{848F872F-6BF4-44DF-8F4B-B3B57768C4B9}">
      <dgm:prSet phldrT="[Texto]"/>
      <dgm:spPr/>
      <dgm:t>
        <a:bodyPr/>
        <a:lstStyle/>
        <a:p>
          <a:r>
            <a:rPr lang="es-ES" dirty="0"/>
            <a:t>PERFIL DEL TURISTA</a:t>
          </a:r>
          <a:endParaRPr lang="es-EC" dirty="0"/>
        </a:p>
      </dgm:t>
    </dgm:pt>
    <dgm:pt modelId="{EF200173-086B-4154-A829-C4BE273C187C}" type="parTrans" cxnId="{1D729382-675B-44F3-A05C-372672AB3E04}">
      <dgm:prSet/>
      <dgm:spPr/>
      <dgm:t>
        <a:bodyPr/>
        <a:lstStyle/>
        <a:p>
          <a:endParaRPr lang="es-EC"/>
        </a:p>
      </dgm:t>
    </dgm:pt>
    <dgm:pt modelId="{F0D3F27F-3660-4C10-9211-D029BA6D8088}" type="sibTrans" cxnId="{1D729382-675B-44F3-A05C-372672AB3E04}">
      <dgm:prSet/>
      <dgm:spPr/>
      <dgm:t>
        <a:bodyPr/>
        <a:lstStyle/>
        <a:p>
          <a:endParaRPr lang="es-EC"/>
        </a:p>
      </dgm:t>
    </dgm:pt>
    <dgm:pt modelId="{FCF47B1F-09D2-4271-BE51-FC287AC122D6}">
      <dgm:prSet phldrT="[Texto]"/>
      <dgm:spPr/>
      <dgm:t>
        <a:bodyPr/>
        <a:lstStyle/>
        <a:p>
          <a:r>
            <a:rPr lang="es-ES" dirty="0"/>
            <a:t>CONOCIMIENTO DEL TURISTA</a:t>
          </a:r>
          <a:endParaRPr lang="es-EC" dirty="0"/>
        </a:p>
      </dgm:t>
    </dgm:pt>
    <dgm:pt modelId="{520FA6D6-EFB5-4744-BCAF-DC70335F6486}" type="parTrans" cxnId="{7D90B725-2B28-4AD5-B178-5CB222BF95DB}">
      <dgm:prSet/>
      <dgm:spPr/>
      <dgm:t>
        <a:bodyPr/>
        <a:lstStyle/>
        <a:p>
          <a:endParaRPr lang="es-EC"/>
        </a:p>
      </dgm:t>
    </dgm:pt>
    <dgm:pt modelId="{C571EF07-7C98-45D5-8387-14F24F42148E}" type="sibTrans" cxnId="{7D90B725-2B28-4AD5-B178-5CB222BF95DB}">
      <dgm:prSet/>
      <dgm:spPr/>
      <dgm:t>
        <a:bodyPr/>
        <a:lstStyle/>
        <a:p>
          <a:endParaRPr lang="es-EC"/>
        </a:p>
      </dgm:t>
    </dgm:pt>
    <dgm:pt modelId="{9535ED88-FE6D-4808-B4D7-B7B20707B084}">
      <dgm:prSet phldrT="[Texto]"/>
      <dgm:spPr/>
      <dgm:t>
        <a:bodyPr/>
        <a:lstStyle/>
        <a:p>
          <a:r>
            <a:rPr lang="es-ES" dirty="0"/>
            <a:t>TURISMO CONSCIENTE</a:t>
          </a:r>
          <a:endParaRPr lang="es-EC" dirty="0"/>
        </a:p>
      </dgm:t>
    </dgm:pt>
    <dgm:pt modelId="{A52984F6-8A16-4B17-8165-395ABC19439E}" type="parTrans" cxnId="{FED8440F-FC1E-4D15-923B-621B395AFD9E}">
      <dgm:prSet/>
      <dgm:spPr/>
      <dgm:t>
        <a:bodyPr/>
        <a:lstStyle/>
        <a:p>
          <a:endParaRPr lang="es-EC"/>
        </a:p>
      </dgm:t>
    </dgm:pt>
    <dgm:pt modelId="{B227BD83-86EC-49FE-AE16-F1BE811C71CB}" type="sibTrans" cxnId="{FED8440F-FC1E-4D15-923B-621B395AFD9E}">
      <dgm:prSet/>
      <dgm:spPr/>
      <dgm:t>
        <a:bodyPr/>
        <a:lstStyle/>
        <a:p>
          <a:endParaRPr lang="es-EC"/>
        </a:p>
      </dgm:t>
    </dgm:pt>
    <dgm:pt modelId="{14FD643A-06E9-4913-82F7-ABE43C94D33A}">
      <dgm:prSet phldrT="[Texto]"/>
      <dgm:spPr/>
      <dgm:t>
        <a:bodyPr/>
        <a:lstStyle/>
        <a:p>
          <a:r>
            <a:rPr lang="es-ES" dirty="0"/>
            <a:t>VISITANTES</a:t>
          </a:r>
          <a:endParaRPr lang="es-EC" dirty="0"/>
        </a:p>
      </dgm:t>
    </dgm:pt>
    <dgm:pt modelId="{617C7FEF-514C-4D16-9C8A-6A135AB54FD5}" type="parTrans" cxnId="{39385317-8611-44B2-9FDE-F0FC00C2BE94}">
      <dgm:prSet/>
      <dgm:spPr/>
      <dgm:t>
        <a:bodyPr/>
        <a:lstStyle/>
        <a:p>
          <a:endParaRPr lang="es-EC"/>
        </a:p>
      </dgm:t>
    </dgm:pt>
    <dgm:pt modelId="{E9518A57-D57D-4634-8CE8-46F64C349D56}" type="sibTrans" cxnId="{39385317-8611-44B2-9FDE-F0FC00C2BE94}">
      <dgm:prSet/>
      <dgm:spPr/>
      <dgm:t>
        <a:bodyPr/>
        <a:lstStyle/>
        <a:p>
          <a:endParaRPr lang="es-EC"/>
        </a:p>
      </dgm:t>
    </dgm:pt>
    <dgm:pt modelId="{173E27E7-E558-4B7C-9AC5-862CD26BE785}">
      <dgm:prSet phldrT="[Texto]"/>
      <dgm:spPr/>
      <dgm:t>
        <a:bodyPr/>
        <a:lstStyle/>
        <a:p>
          <a:r>
            <a:rPr lang="es-ES" dirty="0"/>
            <a:t>EMPRESAS</a:t>
          </a:r>
          <a:endParaRPr lang="es-EC" dirty="0"/>
        </a:p>
      </dgm:t>
    </dgm:pt>
    <dgm:pt modelId="{B3A7F08F-17AC-40C0-A5E3-37E7424B94BB}" type="parTrans" cxnId="{6379C67F-A72C-41C6-B041-7CF3E0FDB7EF}">
      <dgm:prSet/>
      <dgm:spPr/>
      <dgm:t>
        <a:bodyPr/>
        <a:lstStyle/>
        <a:p>
          <a:endParaRPr lang="es-EC"/>
        </a:p>
      </dgm:t>
    </dgm:pt>
    <dgm:pt modelId="{A3BC0550-DD80-45DF-815D-C7C23576F185}" type="sibTrans" cxnId="{6379C67F-A72C-41C6-B041-7CF3E0FDB7EF}">
      <dgm:prSet/>
      <dgm:spPr/>
      <dgm:t>
        <a:bodyPr/>
        <a:lstStyle/>
        <a:p>
          <a:endParaRPr lang="es-EC"/>
        </a:p>
      </dgm:t>
    </dgm:pt>
    <dgm:pt modelId="{AC967BF8-4158-4FDD-9D98-49CB3EC612EA}">
      <dgm:prSet phldrT="[Texto]"/>
      <dgm:spPr/>
      <dgm:t>
        <a:bodyPr/>
        <a:lstStyle/>
        <a:p>
          <a:r>
            <a:rPr lang="es-ES" dirty="0"/>
            <a:t>COMUNIDADES ANFITRIONAS</a:t>
          </a:r>
          <a:endParaRPr lang="es-EC" dirty="0"/>
        </a:p>
      </dgm:t>
    </dgm:pt>
    <dgm:pt modelId="{38851E07-DF17-4E58-ACB1-A9F3BAF476BD}" type="parTrans" cxnId="{E8DC90BF-3E79-4AD7-8EB8-1796F6E0B4BD}">
      <dgm:prSet/>
      <dgm:spPr/>
      <dgm:t>
        <a:bodyPr/>
        <a:lstStyle/>
        <a:p>
          <a:endParaRPr lang="es-EC"/>
        </a:p>
      </dgm:t>
    </dgm:pt>
    <dgm:pt modelId="{737CBF95-4716-4BBA-80F0-EAB65DA53D66}" type="sibTrans" cxnId="{E8DC90BF-3E79-4AD7-8EB8-1796F6E0B4BD}">
      <dgm:prSet/>
      <dgm:spPr/>
      <dgm:t>
        <a:bodyPr/>
        <a:lstStyle/>
        <a:p>
          <a:endParaRPr lang="es-EC"/>
        </a:p>
      </dgm:t>
    </dgm:pt>
    <dgm:pt modelId="{A70A3273-B40F-4239-8FA0-C07A32D1F03D}">
      <dgm:prSet phldrT="[Texto]"/>
      <dgm:spPr/>
      <dgm:t>
        <a:bodyPr/>
        <a:lstStyle/>
        <a:p>
          <a:r>
            <a:rPr lang="es-ES" dirty="0"/>
            <a:t>IMAGEN</a:t>
          </a:r>
          <a:endParaRPr lang="es-EC" dirty="0"/>
        </a:p>
      </dgm:t>
    </dgm:pt>
    <dgm:pt modelId="{2C0096A4-62BF-4303-8DFA-DB622899BD40}" type="parTrans" cxnId="{6D9CF5D2-60BA-4E0D-8254-51C2637A0961}">
      <dgm:prSet/>
      <dgm:spPr/>
      <dgm:t>
        <a:bodyPr/>
        <a:lstStyle/>
        <a:p>
          <a:endParaRPr lang="es-EC"/>
        </a:p>
      </dgm:t>
    </dgm:pt>
    <dgm:pt modelId="{7B3E484D-AB81-44C4-ACC1-5C637575CDEE}" type="sibTrans" cxnId="{6D9CF5D2-60BA-4E0D-8254-51C2637A0961}">
      <dgm:prSet/>
      <dgm:spPr/>
      <dgm:t>
        <a:bodyPr/>
        <a:lstStyle/>
        <a:p>
          <a:endParaRPr lang="es-EC"/>
        </a:p>
      </dgm:t>
    </dgm:pt>
    <dgm:pt modelId="{BFCB1831-17AB-4E71-9B27-03128313A4C1}">
      <dgm:prSet phldrT="[Texto]"/>
      <dgm:spPr/>
      <dgm:t>
        <a:bodyPr/>
        <a:lstStyle/>
        <a:p>
          <a:r>
            <a:rPr lang="es-ES" dirty="0"/>
            <a:t>CALIDAD</a:t>
          </a:r>
          <a:endParaRPr lang="es-EC" dirty="0"/>
        </a:p>
      </dgm:t>
    </dgm:pt>
    <dgm:pt modelId="{21727CC7-8790-403B-ADA2-A8C011CC5DB4}" type="parTrans" cxnId="{16A38BCB-CFA8-4574-B5CC-EDB8D8D7A67C}">
      <dgm:prSet/>
      <dgm:spPr/>
      <dgm:t>
        <a:bodyPr/>
        <a:lstStyle/>
        <a:p>
          <a:endParaRPr lang="es-EC"/>
        </a:p>
      </dgm:t>
    </dgm:pt>
    <dgm:pt modelId="{97FAC737-D969-498F-B985-34DB90EC5EFB}" type="sibTrans" cxnId="{16A38BCB-CFA8-4574-B5CC-EDB8D8D7A67C}">
      <dgm:prSet/>
      <dgm:spPr/>
      <dgm:t>
        <a:bodyPr/>
        <a:lstStyle/>
        <a:p>
          <a:endParaRPr lang="es-EC"/>
        </a:p>
      </dgm:t>
    </dgm:pt>
    <dgm:pt modelId="{8360D0BF-61F3-466D-AF1E-E79C36355E1D}">
      <dgm:prSet phldrT="[Texto]"/>
      <dgm:spPr/>
      <dgm:t>
        <a:bodyPr/>
        <a:lstStyle/>
        <a:p>
          <a:r>
            <a:rPr lang="es-ES" dirty="0"/>
            <a:t>LEALTAD</a:t>
          </a:r>
          <a:endParaRPr lang="es-EC" dirty="0"/>
        </a:p>
      </dgm:t>
    </dgm:pt>
    <dgm:pt modelId="{FA4B205E-1C67-4850-B2C8-1E129B29584D}" type="parTrans" cxnId="{ACCC1394-BFEF-41B7-9429-4BEFAA5D2201}">
      <dgm:prSet/>
      <dgm:spPr/>
      <dgm:t>
        <a:bodyPr/>
        <a:lstStyle/>
        <a:p>
          <a:endParaRPr lang="es-EC"/>
        </a:p>
      </dgm:t>
    </dgm:pt>
    <dgm:pt modelId="{6DB6D526-70E6-4C3C-9592-CBB6418119B0}" type="sibTrans" cxnId="{ACCC1394-BFEF-41B7-9429-4BEFAA5D2201}">
      <dgm:prSet/>
      <dgm:spPr/>
      <dgm:t>
        <a:bodyPr/>
        <a:lstStyle/>
        <a:p>
          <a:endParaRPr lang="es-EC"/>
        </a:p>
      </dgm:t>
    </dgm:pt>
    <dgm:pt modelId="{6F416ECB-AF94-4CB5-B290-AADFA9730B9B}" type="pres">
      <dgm:prSet presAssocID="{96BE5E18-5E92-45E9-88D2-841434BCA254}" presName="linearFlow" presStyleCnt="0">
        <dgm:presLayoutVars>
          <dgm:resizeHandles val="exact"/>
        </dgm:presLayoutVars>
      </dgm:prSet>
      <dgm:spPr/>
      <dgm:t>
        <a:bodyPr/>
        <a:lstStyle/>
        <a:p>
          <a:endParaRPr lang="es-EC"/>
        </a:p>
      </dgm:t>
    </dgm:pt>
    <dgm:pt modelId="{257D7276-96B7-4894-B93F-35245878B0E0}" type="pres">
      <dgm:prSet presAssocID="{848F872F-6BF4-44DF-8F4B-B3B57768C4B9}" presName="node" presStyleLbl="node1" presStyleIdx="0" presStyleCnt="9" custScaleX="144664">
        <dgm:presLayoutVars>
          <dgm:bulletEnabled val="1"/>
        </dgm:presLayoutVars>
      </dgm:prSet>
      <dgm:spPr/>
      <dgm:t>
        <a:bodyPr/>
        <a:lstStyle/>
        <a:p>
          <a:endParaRPr lang="es-EC"/>
        </a:p>
      </dgm:t>
    </dgm:pt>
    <dgm:pt modelId="{3758488A-1205-43BC-BA44-3F8E89C0F0B0}" type="pres">
      <dgm:prSet presAssocID="{F0D3F27F-3660-4C10-9211-D029BA6D8088}" presName="sibTrans" presStyleLbl="sibTrans2D1" presStyleIdx="0" presStyleCnt="8"/>
      <dgm:spPr/>
      <dgm:t>
        <a:bodyPr/>
        <a:lstStyle/>
        <a:p>
          <a:endParaRPr lang="es-EC"/>
        </a:p>
      </dgm:t>
    </dgm:pt>
    <dgm:pt modelId="{9E37C406-2031-4493-9E82-10846ED99844}" type="pres">
      <dgm:prSet presAssocID="{F0D3F27F-3660-4C10-9211-D029BA6D8088}" presName="connectorText" presStyleLbl="sibTrans2D1" presStyleIdx="0" presStyleCnt="8"/>
      <dgm:spPr/>
      <dgm:t>
        <a:bodyPr/>
        <a:lstStyle/>
        <a:p>
          <a:endParaRPr lang="es-EC"/>
        </a:p>
      </dgm:t>
    </dgm:pt>
    <dgm:pt modelId="{91F26022-35E7-4310-845E-9B955559360A}" type="pres">
      <dgm:prSet presAssocID="{FCF47B1F-09D2-4271-BE51-FC287AC122D6}" presName="node" presStyleLbl="node1" presStyleIdx="1" presStyleCnt="9" custScaleX="144664">
        <dgm:presLayoutVars>
          <dgm:bulletEnabled val="1"/>
        </dgm:presLayoutVars>
      </dgm:prSet>
      <dgm:spPr/>
      <dgm:t>
        <a:bodyPr/>
        <a:lstStyle/>
        <a:p>
          <a:endParaRPr lang="es-EC"/>
        </a:p>
      </dgm:t>
    </dgm:pt>
    <dgm:pt modelId="{91D96C47-F258-47D7-9668-280DCC48F8E8}" type="pres">
      <dgm:prSet presAssocID="{C571EF07-7C98-45D5-8387-14F24F42148E}" presName="sibTrans" presStyleLbl="sibTrans2D1" presStyleIdx="1" presStyleCnt="8"/>
      <dgm:spPr/>
      <dgm:t>
        <a:bodyPr/>
        <a:lstStyle/>
        <a:p>
          <a:endParaRPr lang="es-EC"/>
        </a:p>
      </dgm:t>
    </dgm:pt>
    <dgm:pt modelId="{BC93A8E1-A1EF-44CB-A3FC-7B8552D14D5C}" type="pres">
      <dgm:prSet presAssocID="{C571EF07-7C98-45D5-8387-14F24F42148E}" presName="connectorText" presStyleLbl="sibTrans2D1" presStyleIdx="1" presStyleCnt="8"/>
      <dgm:spPr/>
      <dgm:t>
        <a:bodyPr/>
        <a:lstStyle/>
        <a:p>
          <a:endParaRPr lang="es-EC"/>
        </a:p>
      </dgm:t>
    </dgm:pt>
    <dgm:pt modelId="{C3F4F5B8-6AFB-47F0-B82D-A3092C3195B7}" type="pres">
      <dgm:prSet presAssocID="{9535ED88-FE6D-4808-B4D7-B7B20707B084}" presName="node" presStyleLbl="node1" presStyleIdx="2" presStyleCnt="9" custScaleX="144664">
        <dgm:presLayoutVars>
          <dgm:bulletEnabled val="1"/>
        </dgm:presLayoutVars>
      </dgm:prSet>
      <dgm:spPr/>
      <dgm:t>
        <a:bodyPr/>
        <a:lstStyle/>
        <a:p>
          <a:endParaRPr lang="es-EC"/>
        </a:p>
      </dgm:t>
    </dgm:pt>
    <dgm:pt modelId="{FF7A3476-62ED-46F9-8044-4C94D283758E}" type="pres">
      <dgm:prSet presAssocID="{B227BD83-86EC-49FE-AE16-F1BE811C71CB}" presName="sibTrans" presStyleLbl="sibTrans2D1" presStyleIdx="2" presStyleCnt="8"/>
      <dgm:spPr/>
      <dgm:t>
        <a:bodyPr/>
        <a:lstStyle/>
        <a:p>
          <a:endParaRPr lang="es-EC"/>
        </a:p>
      </dgm:t>
    </dgm:pt>
    <dgm:pt modelId="{8AE4C618-9E94-4821-B522-613F7167A77C}" type="pres">
      <dgm:prSet presAssocID="{B227BD83-86EC-49FE-AE16-F1BE811C71CB}" presName="connectorText" presStyleLbl="sibTrans2D1" presStyleIdx="2" presStyleCnt="8"/>
      <dgm:spPr/>
      <dgm:t>
        <a:bodyPr/>
        <a:lstStyle/>
        <a:p>
          <a:endParaRPr lang="es-EC"/>
        </a:p>
      </dgm:t>
    </dgm:pt>
    <dgm:pt modelId="{22E5C961-B04E-4E74-8F04-F8F322BA1E5D}" type="pres">
      <dgm:prSet presAssocID="{14FD643A-06E9-4913-82F7-ABE43C94D33A}" presName="node" presStyleLbl="node1" presStyleIdx="3" presStyleCnt="9" custScaleX="141543">
        <dgm:presLayoutVars>
          <dgm:bulletEnabled val="1"/>
        </dgm:presLayoutVars>
      </dgm:prSet>
      <dgm:spPr/>
      <dgm:t>
        <a:bodyPr/>
        <a:lstStyle/>
        <a:p>
          <a:endParaRPr lang="es-EC"/>
        </a:p>
      </dgm:t>
    </dgm:pt>
    <dgm:pt modelId="{53A679F9-C101-4D36-9564-596CA0AE2F0F}" type="pres">
      <dgm:prSet presAssocID="{E9518A57-D57D-4634-8CE8-46F64C349D56}" presName="sibTrans" presStyleLbl="sibTrans2D1" presStyleIdx="3" presStyleCnt="8"/>
      <dgm:spPr/>
      <dgm:t>
        <a:bodyPr/>
        <a:lstStyle/>
        <a:p>
          <a:endParaRPr lang="es-EC"/>
        </a:p>
      </dgm:t>
    </dgm:pt>
    <dgm:pt modelId="{BE3C4EF1-E4A2-4014-9278-B37CF16D3EB8}" type="pres">
      <dgm:prSet presAssocID="{E9518A57-D57D-4634-8CE8-46F64C349D56}" presName="connectorText" presStyleLbl="sibTrans2D1" presStyleIdx="3" presStyleCnt="8"/>
      <dgm:spPr/>
      <dgm:t>
        <a:bodyPr/>
        <a:lstStyle/>
        <a:p>
          <a:endParaRPr lang="es-EC"/>
        </a:p>
      </dgm:t>
    </dgm:pt>
    <dgm:pt modelId="{06CD34D7-0FD5-42AA-B935-1B99A59E353E}" type="pres">
      <dgm:prSet presAssocID="{173E27E7-E558-4B7C-9AC5-862CD26BE785}" presName="node" presStyleLbl="node1" presStyleIdx="4" presStyleCnt="9" custScaleX="138422">
        <dgm:presLayoutVars>
          <dgm:bulletEnabled val="1"/>
        </dgm:presLayoutVars>
      </dgm:prSet>
      <dgm:spPr/>
      <dgm:t>
        <a:bodyPr/>
        <a:lstStyle/>
        <a:p>
          <a:endParaRPr lang="es-EC"/>
        </a:p>
      </dgm:t>
    </dgm:pt>
    <dgm:pt modelId="{B547A509-10BD-4549-8E0D-5E724AFC4613}" type="pres">
      <dgm:prSet presAssocID="{A3BC0550-DD80-45DF-815D-C7C23576F185}" presName="sibTrans" presStyleLbl="sibTrans2D1" presStyleIdx="4" presStyleCnt="8"/>
      <dgm:spPr/>
      <dgm:t>
        <a:bodyPr/>
        <a:lstStyle/>
        <a:p>
          <a:endParaRPr lang="es-EC"/>
        </a:p>
      </dgm:t>
    </dgm:pt>
    <dgm:pt modelId="{49E9DB08-C831-4FFC-AF9E-342423C9E6B7}" type="pres">
      <dgm:prSet presAssocID="{A3BC0550-DD80-45DF-815D-C7C23576F185}" presName="connectorText" presStyleLbl="sibTrans2D1" presStyleIdx="4" presStyleCnt="8"/>
      <dgm:spPr/>
      <dgm:t>
        <a:bodyPr/>
        <a:lstStyle/>
        <a:p>
          <a:endParaRPr lang="es-EC"/>
        </a:p>
      </dgm:t>
    </dgm:pt>
    <dgm:pt modelId="{30BF811D-6F56-4430-A540-158307BCA3CD}" type="pres">
      <dgm:prSet presAssocID="{AC967BF8-4158-4FDD-9D98-49CB3EC612EA}" presName="node" presStyleLbl="node1" presStyleIdx="5" presStyleCnt="9" custScaleX="132179">
        <dgm:presLayoutVars>
          <dgm:bulletEnabled val="1"/>
        </dgm:presLayoutVars>
      </dgm:prSet>
      <dgm:spPr/>
      <dgm:t>
        <a:bodyPr/>
        <a:lstStyle/>
        <a:p>
          <a:endParaRPr lang="es-EC"/>
        </a:p>
      </dgm:t>
    </dgm:pt>
    <dgm:pt modelId="{E589AB69-4F3B-4877-A638-DD72D16C1336}" type="pres">
      <dgm:prSet presAssocID="{737CBF95-4716-4BBA-80F0-EAB65DA53D66}" presName="sibTrans" presStyleLbl="sibTrans2D1" presStyleIdx="5" presStyleCnt="8"/>
      <dgm:spPr/>
      <dgm:t>
        <a:bodyPr/>
        <a:lstStyle/>
        <a:p>
          <a:endParaRPr lang="es-EC"/>
        </a:p>
      </dgm:t>
    </dgm:pt>
    <dgm:pt modelId="{5E073E45-F4B1-4902-AC3C-1880F1217D05}" type="pres">
      <dgm:prSet presAssocID="{737CBF95-4716-4BBA-80F0-EAB65DA53D66}" presName="connectorText" presStyleLbl="sibTrans2D1" presStyleIdx="5" presStyleCnt="8"/>
      <dgm:spPr/>
      <dgm:t>
        <a:bodyPr/>
        <a:lstStyle/>
        <a:p>
          <a:endParaRPr lang="es-EC"/>
        </a:p>
      </dgm:t>
    </dgm:pt>
    <dgm:pt modelId="{E49AB123-5EF2-4EBD-A983-59DC45292083}" type="pres">
      <dgm:prSet presAssocID="{A70A3273-B40F-4239-8FA0-C07A32D1F03D}" presName="node" presStyleLbl="node1" presStyleIdx="6" presStyleCnt="9" custScaleX="124367">
        <dgm:presLayoutVars>
          <dgm:bulletEnabled val="1"/>
        </dgm:presLayoutVars>
      </dgm:prSet>
      <dgm:spPr/>
      <dgm:t>
        <a:bodyPr/>
        <a:lstStyle/>
        <a:p>
          <a:endParaRPr lang="es-EC"/>
        </a:p>
      </dgm:t>
    </dgm:pt>
    <dgm:pt modelId="{AB20D2C1-19E0-4D1D-A438-BAC0BC8799DA}" type="pres">
      <dgm:prSet presAssocID="{7B3E484D-AB81-44C4-ACC1-5C637575CDEE}" presName="sibTrans" presStyleLbl="sibTrans2D1" presStyleIdx="6" presStyleCnt="8"/>
      <dgm:spPr/>
      <dgm:t>
        <a:bodyPr/>
        <a:lstStyle/>
        <a:p>
          <a:endParaRPr lang="es-EC"/>
        </a:p>
      </dgm:t>
    </dgm:pt>
    <dgm:pt modelId="{E92C455E-1A3F-45DA-84AE-79D2178F7981}" type="pres">
      <dgm:prSet presAssocID="{7B3E484D-AB81-44C4-ACC1-5C637575CDEE}" presName="connectorText" presStyleLbl="sibTrans2D1" presStyleIdx="6" presStyleCnt="8"/>
      <dgm:spPr/>
      <dgm:t>
        <a:bodyPr/>
        <a:lstStyle/>
        <a:p>
          <a:endParaRPr lang="es-EC"/>
        </a:p>
      </dgm:t>
    </dgm:pt>
    <dgm:pt modelId="{FD8E97EC-B482-4C34-885E-FFF5803FAA48}" type="pres">
      <dgm:prSet presAssocID="{BFCB1831-17AB-4E71-9B27-03128313A4C1}" presName="node" presStyleLbl="node1" presStyleIdx="7" presStyleCnt="9" custScaleX="120377">
        <dgm:presLayoutVars>
          <dgm:bulletEnabled val="1"/>
        </dgm:presLayoutVars>
      </dgm:prSet>
      <dgm:spPr/>
      <dgm:t>
        <a:bodyPr/>
        <a:lstStyle/>
        <a:p>
          <a:endParaRPr lang="es-EC"/>
        </a:p>
      </dgm:t>
    </dgm:pt>
    <dgm:pt modelId="{C50C6931-F7FA-46B1-A826-8AC98CBD36AB}" type="pres">
      <dgm:prSet presAssocID="{97FAC737-D969-498F-B985-34DB90EC5EFB}" presName="sibTrans" presStyleLbl="sibTrans2D1" presStyleIdx="7" presStyleCnt="8"/>
      <dgm:spPr/>
      <dgm:t>
        <a:bodyPr/>
        <a:lstStyle/>
        <a:p>
          <a:endParaRPr lang="es-EC"/>
        </a:p>
      </dgm:t>
    </dgm:pt>
    <dgm:pt modelId="{CABE27B8-1A89-4A58-B8BE-A7F7DF97CF52}" type="pres">
      <dgm:prSet presAssocID="{97FAC737-D969-498F-B985-34DB90EC5EFB}" presName="connectorText" presStyleLbl="sibTrans2D1" presStyleIdx="7" presStyleCnt="8"/>
      <dgm:spPr/>
      <dgm:t>
        <a:bodyPr/>
        <a:lstStyle/>
        <a:p>
          <a:endParaRPr lang="es-EC"/>
        </a:p>
      </dgm:t>
    </dgm:pt>
    <dgm:pt modelId="{386EF37F-62AC-4C9F-8A3D-72FF3D5B0975}" type="pres">
      <dgm:prSet presAssocID="{8360D0BF-61F3-466D-AF1E-E79C36355E1D}" presName="node" presStyleLbl="node1" presStyleIdx="8" presStyleCnt="9" custScaleX="126361">
        <dgm:presLayoutVars>
          <dgm:bulletEnabled val="1"/>
        </dgm:presLayoutVars>
      </dgm:prSet>
      <dgm:spPr/>
      <dgm:t>
        <a:bodyPr/>
        <a:lstStyle/>
        <a:p>
          <a:endParaRPr lang="es-EC"/>
        </a:p>
      </dgm:t>
    </dgm:pt>
  </dgm:ptLst>
  <dgm:cxnLst>
    <dgm:cxn modelId="{422E85FF-316B-46BE-9413-5435AAD70402}" type="presOf" srcId="{F0D3F27F-3660-4C10-9211-D029BA6D8088}" destId="{3758488A-1205-43BC-BA44-3F8E89C0F0B0}" srcOrd="0" destOrd="0" presId="urn:microsoft.com/office/officeart/2005/8/layout/process2"/>
    <dgm:cxn modelId="{FED8440F-FC1E-4D15-923B-621B395AFD9E}" srcId="{96BE5E18-5E92-45E9-88D2-841434BCA254}" destId="{9535ED88-FE6D-4808-B4D7-B7B20707B084}" srcOrd="2" destOrd="0" parTransId="{A52984F6-8A16-4B17-8165-395ABC19439E}" sibTransId="{B227BD83-86EC-49FE-AE16-F1BE811C71CB}"/>
    <dgm:cxn modelId="{C15CAABC-BA46-4628-83F4-42E4CBCB17A7}" type="presOf" srcId="{AC967BF8-4158-4FDD-9D98-49CB3EC612EA}" destId="{30BF811D-6F56-4430-A540-158307BCA3CD}" srcOrd="0" destOrd="0" presId="urn:microsoft.com/office/officeart/2005/8/layout/process2"/>
    <dgm:cxn modelId="{9A000068-DC3C-42E5-8F0E-6A727CECD6F3}" type="presOf" srcId="{A70A3273-B40F-4239-8FA0-C07A32D1F03D}" destId="{E49AB123-5EF2-4EBD-A983-59DC45292083}" srcOrd="0" destOrd="0" presId="urn:microsoft.com/office/officeart/2005/8/layout/process2"/>
    <dgm:cxn modelId="{467B5683-97D1-47FE-9830-039F993524D0}" type="presOf" srcId="{B227BD83-86EC-49FE-AE16-F1BE811C71CB}" destId="{FF7A3476-62ED-46F9-8044-4C94D283758E}" srcOrd="0" destOrd="0" presId="urn:microsoft.com/office/officeart/2005/8/layout/process2"/>
    <dgm:cxn modelId="{1D729382-675B-44F3-A05C-372672AB3E04}" srcId="{96BE5E18-5E92-45E9-88D2-841434BCA254}" destId="{848F872F-6BF4-44DF-8F4B-B3B57768C4B9}" srcOrd="0" destOrd="0" parTransId="{EF200173-086B-4154-A829-C4BE273C187C}" sibTransId="{F0D3F27F-3660-4C10-9211-D029BA6D8088}"/>
    <dgm:cxn modelId="{661062D6-66C6-41AB-BB53-A04663E55445}" type="presOf" srcId="{848F872F-6BF4-44DF-8F4B-B3B57768C4B9}" destId="{257D7276-96B7-4894-B93F-35245878B0E0}" srcOrd="0" destOrd="0" presId="urn:microsoft.com/office/officeart/2005/8/layout/process2"/>
    <dgm:cxn modelId="{6CFA43D6-3B9F-442D-BC7D-B3907463A0A1}" type="presOf" srcId="{FCF47B1F-09D2-4271-BE51-FC287AC122D6}" destId="{91F26022-35E7-4310-845E-9B955559360A}" srcOrd="0" destOrd="0" presId="urn:microsoft.com/office/officeart/2005/8/layout/process2"/>
    <dgm:cxn modelId="{2BF5C648-D421-42EC-A11D-D7B37851FDDB}" type="presOf" srcId="{96BE5E18-5E92-45E9-88D2-841434BCA254}" destId="{6F416ECB-AF94-4CB5-B290-AADFA9730B9B}" srcOrd="0" destOrd="0" presId="urn:microsoft.com/office/officeart/2005/8/layout/process2"/>
    <dgm:cxn modelId="{827ED308-0922-4455-BC87-7DDAD7BF88D3}" type="presOf" srcId="{7B3E484D-AB81-44C4-ACC1-5C637575CDEE}" destId="{E92C455E-1A3F-45DA-84AE-79D2178F7981}" srcOrd="1" destOrd="0" presId="urn:microsoft.com/office/officeart/2005/8/layout/process2"/>
    <dgm:cxn modelId="{2EC0B787-38A9-4E31-BCE0-78DE45B9F581}" type="presOf" srcId="{E9518A57-D57D-4634-8CE8-46F64C349D56}" destId="{53A679F9-C101-4D36-9564-596CA0AE2F0F}" srcOrd="0" destOrd="0" presId="urn:microsoft.com/office/officeart/2005/8/layout/process2"/>
    <dgm:cxn modelId="{D7994AB5-2F05-43B6-AFA4-E6A367A1B842}" type="presOf" srcId="{9535ED88-FE6D-4808-B4D7-B7B20707B084}" destId="{C3F4F5B8-6AFB-47F0-B82D-A3092C3195B7}" srcOrd="0" destOrd="0" presId="urn:microsoft.com/office/officeart/2005/8/layout/process2"/>
    <dgm:cxn modelId="{3B7D3A40-5744-482D-AC75-D1358EEAA6F8}" type="presOf" srcId="{14FD643A-06E9-4913-82F7-ABE43C94D33A}" destId="{22E5C961-B04E-4E74-8F04-F8F322BA1E5D}" srcOrd="0" destOrd="0" presId="urn:microsoft.com/office/officeart/2005/8/layout/process2"/>
    <dgm:cxn modelId="{39385317-8611-44B2-9FDE-F0FC00C2BE94}" srcId="{96BE5E18-5E92-45E9-88D2-841434BCA254}" destId="{14FD643A-06E9-4913-82F7-ABE43C94D33A}" srcOrd="3" destOrd="0" parTransId="{617C7FEF-514C-4D16-9C8A-6A135AB54FD5}" sibTransId="{E9518A57-D57D-4634-8CE8-46F64C349D56}"/>
    <dgm:cxn modelId="{E95FBB41-C682-4284-92B1-D355CAC7590A}" type="presOf" srcId="{C571EF07-7C98-45D5-8387-14F24F42148E}" destId="{91D96C47-F258-47D7-9668-280DCC48F8E8}" srcOrd="0" destOrd="0" presId="urn:microsoft.com/office/officeart/2005/8/layout/process2"/>
    <dgm:cxn modelId="{7D90B725-2B28-4AD5-B178-5CB222BF95DB}" srcId="{96BE5E18-5E92-45E9-88D2-841434BCA254}" destId="{FCF47B1F-09D2-4271-BE51-FC287AC122D6}" srcOrd="1" destOrd="0" parTransId="{520FA6D6-EFB5-4744-BCAF-DC70335F6486}" sibTransId="{C571EF07-7C98-45D5-8387-14F24F42148E}"/>
    <dgm:cxn modelId="{0C925E76-0B8B-42BD-905F-590E38400A9F}" type="presOf" srcId="{F0D3F27F-3660-4C10-9211-D029BA6D8088}" destId="{9E37C406-2031-4493-9E82-10846ED99844}" srcOrd="1" destOrd="0" presId="urn:microsoft.com/office/officeart/2005/8/layout/process2"/>
    <dgm:cxn modelId="{2E599739-305C-406E-9966-AED1DCCE3064}" type="presOf" srcId="{173E27E7-E558-4B7C-9AC5-862CD26BE785}" destId="{06CD34D7-0FD5-42AA-B935-1B99A59E353E}" srcOrd="0" destOrd="0" presId="urn:microsoft.com/office/officeart/2005/8/layout/process2"/>
    <dgm:cxn modelId="{FBD45CCC-2E26-4381-824F-2D6F2F35DACF}" type="presOf" srcId="{C571EF07-7C98-45D5-8387-14F24F42148E}" destId="{BC93A8E1-A1EF-44CB-A3FC-7B8552D14D5C}" srcOrd="1" destOrd="0" presId="urn:microsoft.com/office/officeart/2005/8/layout/process2"/>
    <dgm:cxn modelId="{3F611325-39A8-4452-B57D-712673FF80CC}" type="presOf" srcId="{7B3E484D-AB81-44C4-ACC1-5C637575CDEE}" destId="{AB20D2C1-19E0-4D1D-A438-BAC0BC8799DA}" srcOrd="0" destOrd="0" presId="urn:microsoft.com/office/officeart/2005/8/layout/process2"/>
    <dgm:cxn modelId="{20785BED-B6D5-4E38-8E9D-B682A40639FB}" type="presOf" srcId="{A3BC0550-DD80-45DF-815D-C7C23576F185}" destId="{49E9DB08-C831-4FFC-AF9E-342423C9E6B7}" srcOrd="1" destOrd="0" presId="urn:microsoft.com/office/officeart/2005/8/layout/process2"/>
    <dgm:cxn modelId="{FD2E4485-B2F6-4C72-87F8-72ADE8CDE693}" type="presOf" srcId="{8360D0BF-61F3-466D-AF1E-E79C36355E1D}" destId="{386EF37F-62AC-4C9F-8A3D-72FF3D5B0975}" srcOrd="0" destOrd="0" presId="urn:microsoft.com/office/officeart/2005/8/layout/process2"/>
    <dgm:cxn modelId="{E7F02B7F-C7FE-4AEE-B9A0-2D8893F55B55}" type="presOf" srcId="{97FAC737-D969-498F-B985-34DB90EC5EFB}" destId="{C50C6931-F7FA-46B1-A826-8AC98CBD36AB}" srcOrd="0" destOrd="0" presId="urn:microsoft.com/office/officeart/2005/8/layout/process2"/>
    <dgm:cxn modelId="{13683768-9E8D-4DBF-8E4C-27FE6E7D584E}" type="presOf" srcId="{A3BC0550-DD80-45DF-815D-C7C23576F185}" destId="{B547A509-10BD-4549-8E0D-5E724AFC4613}" srcOrd="0" destOrd="0" presId="urn:microsoft.com/office/officeart/2005/8/layout/process2"/>
    <dgm:cxn modelId="{6379C67F-A72C-41C6-B041-7CF3E0FDB7EF}" srcId="{96BE5E18-5E92-45E9-88D2-841434BCA254}" destId="{173E27E7-E558-4B7C-9AC5-862CD26BE785}" srcOrd="4" destOrd="0" parTransId="{B3A7F08F-17AC-40C0-A5E3-37E7424B94BB}" sibTransId="{A3BC0550-DD80-45DF-815D-C7C23576F185}"/>
    <dgm:cxn modelId="{E8DC90BF-3E79-4AD7-8EB8-1796F6E0B4BD}" srcId="{96BE5E18-5E92-45E9-88D2-841434BCA254}" destId="{AC967BF8-4158-4FDD-9D98-49CB3EC612EA}" srcOrd="5" destOrd="0" parTransId="{38851E07-DF17-4E58-ACB1-A9F3BAF476BD}" sibTransId="{737CBF95-4716-4BBA-80F0-EAB65DA53D66}"/>
    <dgm:cxn modelId="{ACCC1394-BFEF-41B7-9429-4BEFAA5D2201}" srcId="{96BE5E18-5E92-45E9-88D2-841434BCA254}" destId="{8360D0BF-61F3-466D-AF1E-E79C36355E1D}" srcOrd="8" destOrd="0" parTransId="{FA4B205E-1C67-4850-B2C8-1E129B29584D}" sibTransId="{6DB6D526-70E6-4C3C-9592-CBB6418119B0}"/>
    <dgm:cxn modelId="{959DA144-623F-4806-992E-11DEA67F15CA}" type="presOf" srcId="{737CBF95-4716-4BBA-80F0-EAB65DA53D66}" destId="{E589AB69-4F3B-4877-A638-DD72D16C1336}" srcOrd="0" destOrd="0" presId="urn:microsoft.com/office/officeart/2005/8/layout/process2"/>
    <dgm:cxn modelId="{E1D2E685-A066-43EB-B0C8-6ECEDD364F40}" type="presOf" srcId="{BFCB1831-17AB-4E71-9B27-03128313A4C1}" destId="{FD8E97EC-B482-4C34-885E-FFF5803FAA48}" srcOrd="0" destOrd="0" presId="urn:microsoft.com/office/officeart/2005/8/layout/process2"/>
    <dgm:cxn modelId="{29A9CA85-089A-4732-98F2-831D5903C484}" type="presOf" srcId="{B227BD83-86EC-49FE-AE16-F1BE811C71CB}" destId="{8AE4C618-9E94-4821-B522-613F7167A77C}" srcOrd="1" destOrd="0" presId="urn:microsoft.com/office/officeart/2005/8/layout/process2"/>
    <dgm:cxn modelId="{F0FBA93C-05AB-4902-BB32-D95C7AAA534D}" type="presOf" srcId="{E9518A57-D57D-4634-8CE8-46F64C349D56}" destId="{BE3C4EF1-E4A2-4014-9278-B37CF16D3EB8}" srcOrd="1" destOrd="0" presId="urn:microsoft.com/office/officeart/2005/8/layout/process2"/>
    <dgm:cxn modelId="{16A38BCB-CFA8-4574-B5CC-EDB8D8D7A67C}" srcId="{96BE5E18-5E92-45E9-88D2-841434BCA254}" destId="{BFCB1831-17AB-4E71-9B27-03128313A4C1}" srcOrd="7" destOrd="0" parTransId="{21727CC7-8790-403B-ADA2-A8C011CC5DB4}" sibTransId="{97FAC737-D969-498F-B985-34DB90EC5EFB}"/>
    <dgm:cxn modelId="{F59D89E0-5FDD-4496-A277-99938CFC2A09}" type="presOf" srcId="{737CBF95-4716-4BBA-80F0-EAB65DA53D66}" destId="{5E073E45-F4B1-4902-AC3C-1880F1217D05}" srcOrd="1" destOrd="0" presId="urn:microsoft.com/office/officeart/2005/8/layout/process2"/>
    <dgm:cxn modelId="{6D9CF5D2-60BA-4E0D-8254-51C2637A0961}" srcId="{96BE5E18-5E92-45E9-88D2-841434BCA254}" destId="{A70A3273-B40F-4239-8FA0-C07A32D1F03D}" srcOrd="6" destOrd="0" parTransId="{2C0096A4-62BF-4303-8DFA-DB622899BD40}" sibTransId="{7B3E484D-AB81-44C4-ACC1-5C637575CDEE}"/>
    <dgm:cxn modelId="{CB39EA02-DD60-4664-B93B-B35F8CF3E359}" type="presOf" srcId="{97FAC737-D969-498F-B985-34DB90EC5EFB}" destId="{CABE27B8-1A89-4A58-B8BE-A7F7DF97CF52}" srcOrd="1" destOrd="0" presId="urn:microsoft.com/office/officeart/2005/8/layout/process2"/>
    <dgm:cxn modelId="{97412B55-0C7E-4DB0-9EE0-E3F1BC5D8A1A}" type="presParOf" srcId="{6F416ECB-AF94-4CB5-B290-AADFA9730B9B}" destId="{257D7276-96B7-4894-B93F-35245878B0E0}" srcOrd="0" destOrd="0" presId="urn:microsoft.com/office/officeart/2005/8/layout/process2"/>
    <dgm:cxn modelId="{44A2530E-57D5-43BC-B14D-9F8B40A094A2}" type="presParOf" srcId="{6F416ECB-AF94-4CB5-B290-AADFA9730B9B}" destId="{3758488A-1205-43BC-BA44-3F8E89C0F0B0}" srcOrd="1" destOrd="0" presId="urn:microsoft.com/office/officeart/2005/8/layout/process2"/>
    <dgm:cxn modelId="{EB4952AC-9D1D-4D8C-93EB-E0D162A567D9}" type="presParOf" srcId="{3758488A-1205-43BC-BA44-3F8E89C0F0B0}" destId="{9E37C406-2031-4493-9E82-10846ED99844}" srcOrd="0" destOrd="0" presId="urn:microsoft.com/office/officeart/2005/8/layout/process2"/>
    <dgm:cxn modelId="{F9EF8888-51D3-400C-B5F9-570A8BBFE469}" type="presParOf" srcId="{6F416ECB-AF94-4CB5-B290-AADFA9730B9B}" destId="{91F26022-35E7-4310-845E-9B955559360A}" srcOrd="2" destOrd="0" presId="urn:microsoft.com/office/officeart/2005/8/layout/process2"/>
    <dgm:cxn modelId="{1FD391CC-415A-43CB-839F-26C76C4DC619}" type="presParOf" srcId="{6F416ECB-AF94-4CB5-B290-AADFA9730B9B}" destId="{91D96C47-F258-47D7-9668-280DCC48F8E8}" srcOrd="3" destOrd="0" presId="urn:microsoft.com/office/officeart/2005/8/layout/process2"/>
    <dgm:cxn modelId="{F2AC0D20-C09F-46F7-A3ED-0EE229C81EAC}" type="presParOf" srcId="{91D96C47-F258-47D7-9668-280DCC48F8E8}" destId="{BC93A8E1-A1EF-44CB-A3FC-7B8552D14D5C}" srcOrd="0" destOrd="0" presId="urn:microsoft.com/office/officeart/2005/8/layout/process2"/>
    <dgm:cxn modelId="{21D6642A-A17F-49FE-97E5-D585E70BEFA7}" type="presParOf" srcId="{6F416ECB-AF94-4CB5-B290-AADFA9730B9B}" destId="{C3F4F5B8-6AFB-47F0-B82D-A3092C3195B7}" srcOrd="4" destOrd="0" presId="urn:microsoft.com/office/officeart/2005/8/layout/process2"/>
    <dgm:cxn modelId="{56827A9D-387A-4B99-A5C6-5C0CAE3BB819}" type="presParOf" srcId="{6F416ECB-AF94-4CB5-B290-AADFA9730B9B}" destId="{FF7A3476-62ED-46F9-8044-4C94D283758E}" srcOrd="5" destOrd="0" presId="urn:microsoft.com/office/officeart/2005/8/layout/process2"/>
    <dgm:cxn modelId="{DE852D06-7E95-44CC-A797-50A553F2E01E}" type="presParOf" srcId="{FF7A3476-62ED-46F9-8044-4C94D283758E}" destId="{8AE4C618-9E94-4821-B522-613F7167A77C}" srcOrd="0" destOrd="0" presId="urn:microsoft.com/office/officeart/2005/8/layout/process2"/>
    <dgm:cxn modelId="{2966BA40-B9D6-4CB0-9438-D1AD7FCD54F1}" type="presParOf" srcId="{6F416ECB-AF94-4CB5-B290-AADFA9730B9B}" destId="{22E5C961-B04E-4E74-8F04-F8F322BA1E5D}" srcOrd="6" destOrd="0" presId="urn:microsoft.com/office/officeart/2005/8/layout/process2"/>
    <dgm:cxn modelId="{C5D3AB43-6ACD-4F7B-82D2-085D9EAA3EF4}" type="presParOf" srcId="{6F416ECB-AF94-4CB5-B290-AADFA9730B9B}" destId="{53A679F9-C101-4D36-9564-596CA0AE2F0F}" srcOrd="7" destOrd="0" presId="urn:microsoft.com/office/officeart/2005/8/layout/process2"/>
    <dgm:cxn modelId="{0ABA4A9A-268F-4E43-A71E-6D480AAE40B8}" type="presParOf" srcId="{53A679F9-C101-4D36-9564-596CA0AE2F0F}" destId="{BE3C4EF1-E4A2-4014-9278-B37CF16D3EB8}" srcOrd="0" destOrd="0" presId="urn:microsoft.com/office/officeart/2005/8/layout/process2"/>
    <dgm:cxn modelId="{D5EC2DD3-5F24-4DE2-8FBC-E5170894F929}" type="presParOf" srcId="{6F416ECB-AF94-4CB5-B290-AADFA9730B9B}" destId="{06CD34D7-0FD5-42AA-B935-1B99A59E353E}" srcOrd="8" destOrd="0" presId="urn:microsoft.com/office/officeart/2005/8/layout/process2"/>
    <dgm:cxn modelId="{52EA2B80-5572-4E2B-9FB5-E760F383311F}" type="presParOf" srcId="{6F416ECB-AF94-4CB5-B290-AADFA9730B9B}" destId="{B547A509-10BD-4549-8E0D-5E724AFC4613}" srcOrd="9" destOrd="0" presId="urn:microsoft.com/office/officeart/2005/8/layout/process2"/>
    <dgm:cxn modelId="{B08779F5-17F5-4B90-93F1-FDCE1ED64A47}" type="presParOf" srcId="{B547A509-10BD-4549-8E0D-5E724AFC4613}" destId="{49E9DB08-C831-4FFC-AF9E-342423C9E6B7}" srcOrd="0" destOrd="0" presId="urn:microsoft.com/office/officeart/2005/8/layout/process2"/>
    <dgm:cxn modelId="{4F669634-1F2E-4913-952E-D3AB8CC8F0E2}" type="presParOf" srcId="{6F416ECB-AF94-4CB5-B290-AADFA9730B9B}" destId="{30BF811D-6F56-4430-A540-158307BCA3CD}" srcOrd="10" destOrd="0" presId="urn:microsoft.com/office/officeart/2005/8/layout/process2"/>
    <dgm:cxn modelId="{F8C845F8-EBAC-4BF6-B58F-D956714D8C39}" type="presParOf" srcId="{6F416ECB-AF94-4CB5-B290-AADFA9730B9B}" destId="{E589AB69-4F3B-4877-A638-DD72D16C1336}" srcOrd="11" destOrd="0" presId="urn:microsoft.com/office/officeart/2005/8/layout/process2"/>
    <dgm:cxn modelId="{24AC5614-2A70-4A32-9990-1D46E90F55E2}" type="presParOf" srcId="{E589AB69-4F3B-4877-A638-DD72D16C1336}" destId="{5E073E45-F4B1-4902-AC3C-1880F1217D05}" srcOrd="0" destOrd="0" presId="urn:microsoft.com/office/officeart/2005/8/layout/process2"/>
    <dgm:cxn modelId="{F7114615-75E7-4ADF-BD7D-A24248EA3116}" type="presParOf" srcId="{6F416ECB-AF94-4CB5-B290-AADFA9730B9B}" destId="{E49AB123-5EF2-4EBD-A983-59DC45292083}" srcOrd="12" destOrd="0" presId="urn:microsoft.com/office/officeart/2005/8/layout/process2"/>
    <dgm:cxn modelId="{5D27C452-DAE6-402A-A9A6-8039F80CCE71}" type="presParOf" srcId="{6F416ECB-AF94-4CB5-B290-AADFA9730B9B}" destId="{AB20D2C1-19E0-4D1D-A438-BAC0BC8799DA}" srcOrd="13" destOrd="0" presId="urn:microsoft.com/office/officeart/2005/8/layout/process2"/>
    <dgm:cxn modelId="{F8746CCC-A10E-49AB-8E7A-044B7E91D00D}" type="presParOf" srcId="{AB20D2C1-19E0-4D1D-A438-BAC0BC8799DA}" destId="{E92C455E-1A3F-45DA-84AE-79D2178F7981}" srcOrd="0" destOrd="0" presId="urn:microsoft.com/office/officeart/2005/8/layout/process2"/>
    <dgm:cxn modelId="{B00F1199-333D-4277-8C24-4D1DDDEE66C7}" type="presParOf" srcId="{6F416ECB-AF94-4CB5-B290-AADFA9730B9B}" destId="{FD8E97EC-B482-4C34-885E-FFF5803FAA48}" srcOrd="14" destOrd="0" presId="urn:microsoft.com/office/officeart/2005/8/layout/process2"/>
    <dgm:cxn modelId="{296799A5-DCFE-464A-9290-53E608049024}" type="presParOf" srcId="{6F416ECB-AF94-4CB5-B290-AADFA9730B9B}" destId="{C50C6931-F7FA-46B1-A826-8AC98CBD36AB}" srcOrd="15" destOrd="0" presId="urn:microsoft.com/office/officeart/2005/8/layout/process2"/>
    <dgm:cxn modelId="{3C0AAC03-189B-45EA-AE64-DE0CF0F51E23}" type="presParOf" srcId="{C50C6931-F7FA-46B1-A826-8AC98CBD36AB}" destId="{CABE27B8-1A89-4A58-B8BE-A7F7DF97CF52}" srcOrd="0" destOrd="0" presId="urn:microsoft.com/office/officeart/2005/8/layout/process2"/>
    <dgm:cxn modelId="{2208ED56-8ADB-4CC2-A96E-BA51BC25F23F}" type="presParOf" srcId="{6F416ECB-AF94-4CB5-B290-AADFA9730B9B}" destId="{386EF37F-62AC-4C9F-8A3D-72FF3D5B0975}" srcOrd="1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494D67-7536-46A7-BD32-F24D14E9DC69}"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s-EC"/>
        </a:p>
      </dgm:t>
    </dgm:pt>
    <dgm:pt modelId="{EDC67F4E-25CB-4E45-9BB1-D1E58D3D8DF7}">
      <dgm:prSet phldrT="[Texto]"/>
      <dgm:spPr/>
      <dgm:t>
        <a:bodyPr/>
        <a:lstStyle/>
        <a:p>
          <a:r>
            <a:rPr lang="es-ES" dirty="0"/>
            <a:t>Objeto de Estudio</a:t>
          </a:r>
          <a:endParaRPr lang="es-EC" dirty="0"/>
        </a:p>
      </dgm:t>
    </dgm:pt>
    <dgm:pt modelId="{F2264723-008B-46B7-9778-076C3167C6D5}" type="parTrans" cxnId="{3CB26A3B-E66E-45AF-BFEE-0F6C7BFFEEC0}">
      <dgm:prSet/>
      <dgm:spPr/>
      <dgm:t>
        <a:bodyPr/>
        <a:lstStyle/>
        <a:p>
          <a:endParaRPr lang="es-EC"/>
        </a:p>
      </dgm:t>
    </dgm:pt>
    <dgm:pt modelId="{F3FD840F-633D-44FA-AEEF-620E5877E568}" type="sibTrans" cxnId="{3CB26A3B-E66E-45AF-BFEE-0F6C7BFFEEC0}">
      <dgm:prSet/>
      <dgm:spPr/>
      <dgm:t>
        <a:bodyPr/>
        <a:lstStyle/>
        <a:p>
          <a:endParaRPr lang="es-EC"/>
        </a:p>
      </dgm:t>
    </dgm:pt>
    <dgm:pt modelId="{9FBFA9A1-AB24-4733-A7CF-0B8B933A4CC2}">
      <dgm:prSet phldrT="[Texto]"/>
      <dgm:spPr/>
      <dgm:t>
        <a:bodyPr/>
        <a:lstStyle/>
        <a:p>
          <a:pPr algn="just"/>
          <a:r>
            <a:rPr lang="es-CO" dirty="0"/>
            <a:t>La investigación se realizará exclusivamente a residentes en Ecuador mayores de 18 años que visitan la ciudad de Quito, como turistas. Por tanto, se estableció como requisito indispensable para la aplicación de las encuestas que el turista o visitante tenga su residencia fuera del </a:t>
          </a:r>
          <a:r>
            <a:rPr lang="es-CO" dirty="0" err="1"/>
            <a:t>DMQ</a:t>
          </a:r>
          <a:r>
            <a:rPr lang="es-CO" dirty="0"/>
            <a:t>.</a:t>
          </a:r>
          <a:endParaRPr lang="es-EC" dirty="0"/>
        </a:p>
      </dgm:t>
    </dgm:pt>
    <dgm:pt modelId="{82B70021-7E85-4077-AE54-6CC2004FD467}" type="parTrans" cxnId="{7167AB8F-CC4C-49D4-8374-5C231E516A3F}">
      <dgm:prSet/>
      <dgm:spPr/>
      <dgm:t>
        <a:bodyPr/>
        <a:lstStyle/>
        <a:p>
          <a:endParaRPr lang="es-EC"/>
        </a:p>
      </dgm:t>
    </dgm:pt>
    <dgm:pt modelId="{FA752044-ACA9-4274-B293-3924C433381E}" type="sibTrans" cxnId="{7167AB8F-CC4C-49D4-8374-5C231E516A3F}">
      <dgm:prSet/>
      <dgm:spPr/>
      <dgm:t>
        <a:bodyPr/>
        <a:lstStyle/>
        <a:p>
          <a:endParaRPr lang="es-EC"/>
        </a:p>
      </dgm:t>
    </dgm:pt>
    <dgm:pt modelId="{0F9EAA72-1E94-43F4-B187-5DF6FE019A0E}">
      <dgm:prSet phldrT="[Texto]"/>
      <dgm:spPr/>
      <dgm:t>
        <a:bodyPr/>
        <a:lstStyle/>
        <a:p>
          <a:r>
            <a:rPr lang="es-ES" dirty="0"/>
            <a:t>Unidades de muestreo</a:t>
          </a:r>
          <a:endParaRPr lang="es-EC" dirty="0"/>
        </a:p>
      </dgm:t>
    </dgm:pt>
    <dgm:pt modelId="{7285D7BF-93A2-4D0C-8661-9F5FEFFCEB21}" type="parTrans" cxnId="{DEB887ED-0BAF-4110-AF11-288F0067A685}">
      <dgm:prSet/>
      <dgm:spPr/>
      <dgm:t>
        <a:bodyPr/>
        <a:lstStyle/>
        <a:p>
          <a:endParaRPr lang="es-EC"/>
        </a:p>
      </dgm:t>
    </dgm:pt>
    <dgm:pt modelId="{A287870B-326C-4C08-94C6-059C0FD6F3E3}" type="sibTrans" cxnId="{DEB887ED-0BAF-4110-AF11-288F0067A685}">
      <dgm:prSet/>
      <dgm:spPr/>
      <dgm:t>
        <a:bodyPr/>
        <a:lstStyle/>
        <a:p>
          <a:endParaRPr lang="es-EC"/>
        </a:p>
      </dgm:t>
    </dgm:pt>
    <dgm:pt modelId="{AD506BC2-9823-458F-9377-EB04B74F5A91}">
      <dgm:prSet phldrT="[Texto]"/>
      <dgm:spPr/>
      <dgm:t>
        <a:bodyPr/>
        <a:lstStyle/>
        <a:p>
          <a:pPr algn="just"/>
          <a:r>
            <a:rPr lang="es-ES" dirty="0"/>
            <a:t>Principales atractivos turísticos de la ciudad de Quito.</a:t>
          </a:r>
          <a:endParaRPr lang="es-EC" dirty="0"/>
        </a:p>
      </dgm:t>
    </dgm:pt>
    <dgm:pt modelId="{337ADB4B-90D1-4D8A-9936-319E2953F8C1}" type="parTrans" cxnId="{00E9C406-DD51-41E4-89FD-B760ACFA52E8}">
      <dgm:prSet/>
      <dgm:spPr/>
      <dgm:t>
        <a:bodyPr/>
        <a:lstStyle/>
        <a:p>
          <a:endParaRPr lang="es-EC"/>
        </a:p>
      </dgm:t>
    </dgm:pt>
    <dgm:pt modelId="{E50D11B6-4C1B-4635-B330-3CF8AE9F7C51}" type="sibTrans" cxnId="{00E9C406-DD51-41E4-89FD-B760ACFA52E8}">
      <dgm:prSet/>
      <dgm:spPr/>
      <dgm:t>
        <a:bodyPr/>
        <a:lstStyle/>
        <a:p>
          <a:endParaRPr lang="es-EC"/>
        </a:p>
      </dgm:t>
    </dgm:pt>
    <dgm:pt modelId="{FAF849A5-C58D-47EF-9C51-81719225BD21}">
      <dgm:prSet phldrT="[Texto]"/>
      <dgm:spPr/>
      <dgm:t>
        <a:bodyPr/>
        <a:lstStyle/>
        <a:p>
          <a:pPr algn="just"/>
          <a:r>
            <a:rPr lang="es-ES" dirty="0"/>
            <a:t>Aeropuertos, terminales terrestres.</a:t>
          </a:r>
          <a:endParaRPr lang="es-EC" dirty="0"/>
        </a:p>
      </dgm:t>
    </dgm:pt>
    <dgm:pt modelId="{F7B0D3F2-9A24-46CE-B596-BB1506F6A7C9}" type="parTrans" cxnId="{C4DDCAD1-1438-4A20-8BB2-8A69BCBF7DBE}">
      <dgm:prSet/>
      <dgm:spPr/>
      <dgm:t>
        <a:bodyPr/>
        <a:lstStyle/>
        <a:p>
          <a:endParaRPr lang="es-EC"/>
        </a:p>
      </dgm:t>
    </dgm:pt>
    <dgm:pt modelId="{A3ACED0B-C9DB-4775-AF3A-77D4F668F8F9}" type="sibTrans" cxnId="{C4DDCAD1-1438-4A20-8BB2-8A69BCBF7DBE}">
      <dgm:prSet/>
      <dgm:spPr/>
      <dgm:t>
        <a:bodyPr/>
        <a:lstStyle/>
        <a:p>
          <a:endParaRPr lang="es-EC"/>
        </a:p>
      </dgm:t>
    </dgm:pt>
    <dgm:pt modelId="{3177D4C6-FEB3-40D8-B445-40CBF54A2983}">
      <dgm:prSet phldrT="[Texto]"/>
      <dgm:spPr/>
      <dgm:t>
        <a:bodyPr/>
        <a:lstStyle/>
        <a:p>
          <a:r>
            <a:rPr lang="es-ES" dirty="0"/>
            <a:t>Alcance </a:t>
          </a:r>
          <a:endParaRPr lang="es-EC" dirty="0"/>
        </a:p>
      </dgm:t>
    </dgm:pt>
    <dgm:pt modelId="{5479DAC0-EC82-4563-B7EB-B9AF948EA28A}" type="parTrans" cxnId="{C84FDEF0-C27F-4557-8E31-264B8DEF4CD1}">
      <dgm:prSet/>
      <dgm:spPr/>
      <dgm:t>
        <a:bodyPr/>
        <a:lstStyle/>
        <a:p>
          <a:endParaRPr lang="es-EC"/>
        </a:p>
      </dgm:t>
    </dgm:pt>
    <dgm:pt modelId="{A23A0E9A-0E22-4876-BBA0-F716470919FA}" type="sibTrans" cxnId="{C84FDEF0-C27F-4557-8E31-264B8DEF4CD1}">
      <dgm:prSet/>
      <dgm:spPr/>
      <dgm:t>
        <a:bodyPr/>
        <a:lstStyle/>
        <a:p>
          <a:endParaRPr lang="es-EC"/>
        </a:p>
      </dgm:t>
    </dgm:pt>
    <dgm:pt modelId="{41577CC3-E50E-4228-B40A-9EF6A9EC58B1}">
      <dgm:prSet phldrT="[Texto]"/>
      <dgm:spPr/>
      <dgm:t>
        <a:bodyPr/>
        <a:lstStyle/>
        <a:p>
          <a:pPr algn="just"/>
          <a:r>
            <a:rPr lang="es-CO" dirty="0"/>
            <a:t>El estudio lo constituyen las personas mayores de edad que se encuentren en las ciudades de Guayaquil, Cuenca, Manta, Ambato, Portoviejo y Santo Domingo. Y que visiten la ciudad de Quito.</a:t>
          </a:r>
          <a:endParaRPr lang="es-EC" dirty="0"/>
        </a:p>
      </dgm:t>
    </dgm:pt>
    <dgm:pt modelId="{6B60CE2C-F2D2-4B81-A193-E652E1BFACCA}" type="parTrans" cxnId="{C2243650-51F2-4417-B936-FE771213DF82}">
      <dgm:prSet/>
      <dgm:spPr/>
      <dgm:t>
        <a:bodyPr/>
        <a:lstStyle/>
        <a:p>
          <a:endParaRPr lang="es-EC"/>
        </a:p>
      </dgm:t>
    </dgm:pt>
    <dgm:pt modelId="{1E36707F-D581-4CDE-B254-2D347E19D7F5}" type="sibTrans" cxnId="{C2243650-51F2-4417-B936-FE771213DF82}">
      <dgm:prSet/>
      <dgm:spPr/>
      <dgm:t>
        <a:bodyPr/>
        <a:lstStyle/>
        <a:p>
          <a:endParaRPr lang="es-EC"/>
        </a:p>
      </dgm:t>
    </dgm:pt>
    <dgm:pt modelId="{2BD32D77-D7EA-41D1-92C7-84B457B73279}" type="pres">
      <dgm:prSet presAssocID="{CF494D67-7536-46A7-BD32-F24D14E9DC69}" presName="Name0" presStyleCnt="0">
        <dgm:presLayoutVars>
          <dgm:dir/>
          <dgm:animLvl val="lvl"/>
          <dgm:resizeHandles val="exact"/>
        </dgm:presLayoutVars>
      </dgm:prSet>
      <dgm:spPr/>
      <dgm:t>
        <a:bodyPr/>
        <a:lstStyle/>
        <a:p>
          <a:endParaRPr lang="es-EC"/>
        </a:p>
      </dgm:t>
    </dgm:pt>
    <dgm:pt modelId="{221FAA11-F75F-497C-A40A-7B7A2B4B0792}" type="pres">
      <dgm:prSet presAssocID="{CF494D67-7536-46A7-BD32-F24D14E9DC69}" presName="tSp" presStyleCnt="0"/>
      <dgm:spPr/>
      <dgm:t>
        <a:bodyPr/>
        <a:lstStyle/>
        <a:p>
          <a:endParaRPr lang="es-EC"/>
        </a:p>
      </dgm:t>
    </dgm:pt>
    <dgm:pt modelId="{AE47BF46-58FA-4D50-B5F8-3AB2FB345207}" type="pres">
      <dgm:prSet presAssocID="{CF494D67-7536-46A7-BD32-F24D14E9DC69}" presName="bSp" presStyleCnt="0"/>
      <dgm:spPr/>
      <dgm:t>
        <a:bodyPr/>
        <a:lstStyle/>
        <a:p>
          <a:endParaRPr lang="es-EC"/>
        </a:p>
      </dgm:t>
    </dgm:pt>
    <dgm:pt modelId="{D7DAEA58-928D-4310-AB5A-906F7D69A68B}" type="pres">
      <dgm:prSet presAssocID="{CF494D67-7536-46A7-BD32-F24D14E9DC69}" presName="process" presStyleCnt="0"/>
      <dgm:spPr/>
      <dgm:t>
        <a:bodyPr/>
        <a:lstStyle/>
        <a:p>
          <a:endParaRPr lang="es-EC"/>
        </a:p>
      </dgm:t>
    </dgm:pt>
    <dgm:pt modelId="{13F00148-2B91-4307-9791-A4B9E7CD26FB}" type="pres">
      <dgm:prSet presAssocID="{EDC67F4E-25CB-4E45-9BB1-D1E58D3D8DF7}" presName="composite1" presStyleCnt="0"/>
      <dgm:spPr/>
      <dgm:t>
        <a:bodyPr/>
        <a:lstStyle/>
        <a:p>
          <a:endParaRPr lang="es-EC"/>
        </a:p>
      </dgm:t>
    </dgm:pt>
    <dgm:pt modelId="{F586858D-7EE3-4D14-90C0-7EC5B70BC687}" type="pres">
      <dgm:prSet presAssocID="{EDC67F4E-25CB-4E45-9BB1-D1E58D3D8DF7}" presName="dummyNode1" presStyleLbl="node1" presStyleIdx="0" presStyleCnt="3"/>
      <dgm:spPr/>
      <dgm:t>
        <a:bodyPr/>
        <a:lstStyle/>
        <a:p>
          <a:endParaRPr lang="es-EC"/>
        </a:p>
      </dgm:t>
    </dgm:pt>
    <dgm:pt modelId="{B6C40244-903E-43C1-AFFB-644770577D1F}" type="pres">
      <dgm:prSet presAssocID="{EDC67F4E-25CB-4E45-9BB1-D1E58D3D8DF7}" presName="childNode1" presStyleLbl="bgAcc1" presStyleIdx="0" presStyleCnt="3">
        <dgm:presLayoutVars>
          <dgm:bulletEnabled val="1"/>
        </dgm:presLayoutVars>
      </dgm:prSet>
      <dgm:spPr/>
      <dgm:t>
        <a:bodyPr/>
        <a:lstStyle/>
        <a:p>
          <a:endParaRPr lang="es-EC"/>
        </a:p>
      </dgm:t>
    </dgm:pt>
    <dgm:pt modelId="{8604D1C2-E160-4557-A650-812478A95A38}" type="pres">
      <dgm:prSet presAssocID="{EDC67F4E-25CB-4E45-9BB1-D1E58D3D8DF7}" presName="childNode1tx" presStyleLbl="bgAcc1" presStyleIdx="0" presStyleCnt="3">
        <dgm:presLayoutVars>
          <dgm:bulletEnabled val="1"/>
        </dgm:presLayoutVars>
      </dgm:prSet>
      <dgm:spPr/>
      <dgm:t>
        <a:bodyPr/>
        <a:lstStyle/>
        <a:p>
          <a:endParaRPr lang="es-EC"/>
        </a:p>
      </dgm:t>
    </dgm:pt>
    <dgm:pt modelId="{00B1295A-06B9-45A1-AF16-8201D9AC74D0}" type="pres">
      <dgm:prSet presAssocID="{EDC67F4E-25CB-4E45-9BB1-D1E58D3D8DF7}" presName="parentNode1" presStyleLbl="node1" presStyleIdx="0" presStyleCnt="3">
        <dgm:presLayoutVars>
          <dgm:chMax val="1"/>
          <dgm:bulletEnabled val="1"/>
        </dgm:presLayoutVars>
      </dgm:prSet>
      <dgm:spPr/>
      <dgm:t>
        <a:bodyPr/>
        <a:lstStyle/>
        <a:p>
          <a:endParaRPr lang="es-EC"/>
        </a:p>
      </dgm:t>
    </dgm:pt>
    <dgm:pt modelId="{40C6D9DC-4ECF-409C-8DE2-2068046E3B40}" type="pres">
      <dgm:prSet presAssocID="{EDC67F4E-25CB-4E45-9BB1-D1E58D3D8DF7}" presName="connSite1" presStyleCnt="0"/>
      <dgm:spPr/>
      <dgm:t>
        <a:bodyPr/>
        <a:lstStyle/>
        <a:p>
          <a:endParaRPr lang="es-EC"/>
        </a:p>
      </dgm:t>
    </dgm:pt>
    <dgm:pt modelId="{B79260C0-8C3F-4F28-81D8-B031C7839618}" type="pres">
      <dgm:prSet presAssocID="{F3FD840F-633D-44FA-AEEF-620E5877E568}" presName="Name9" presStyleLbl="sibTrans2D1" presStyleIdx="0" presStyleCnt="2"/>
      <dgm:spPr/>
      <dgm:t>
        <a:bodyPr/>
        <a:lstStyle/>
        <a:p>
          <a:endParaRPr lang="es-EC"/>
        </a:p>
      </dgm:t>
    </dgm:pt>
    <dgm:pt modelId="{CB1AFA0F-7773-48F4-81C9-25EF48F6A4D5}" type="pres">
      <dgm:prSet presAssocID="{0F9EAA72-1E94-43F4-B187-5DF6FE019A0E}" presName="composite2" presStyleCnt="0"/>
      <dgm:spPr/>
      <dgm:t>
        <a:bodyPr/>
        <a:lstStyle/>
        <a:p>
          <a:endParaRPr lang="es-EC"/>
        </a:p>
      </dgm:t>
    </dgm:pt>
    <dgm:pt modelId="{E603C824-A3FC-4F10-ABA3-3AAA7D210344}" type="pres">
      <dgm:prSet presAssocID="{0F9EAA72-1E94-43F4-B187-5DF6FE019A0E}" presName="dummyNode2" presStyleLbl="node1" presStyleIdx="0" presStyleCnt="3"/>
      <dgm:spPr/>
      <dgm:t>
        <a:bodyPr/>
        <a:lstStyle/>
        <a:p>
          <a:endParaRPr lang="es-EC"/>
        </a:p>
      </dgm:t>
    </dgm:pt>
    <dgm:pt modelId="{EB0AFB5D-6E1C-4209-853C-2E1B1F9BC49D}" type="pres">
      <dgm:prSet presAssocID="{0F9EAA72-1E94-43F4-B187-5DF6FE019A0E}" presName="childNode2" presStyleLbl="bgAcc1" presStyleIdx="1" presStyleCnt="3">
        <dgm:presLayoutVars>
          <dgm:bulletEnabled val="1"/>
        </dgm:presLayoutVars>
      </dgm:prSet>
      <dgm:spPr/>
      <dgm:t>
        <a:bodyPr/>
        <a:lstStyle/>
        <a:p>
          <a:endParaRPr lang="es-EC"/>
        </a:p>
      </dgm:t>
    </dgm:pt>
    <dgm:pt modelId="{AD9DCBC3-4F61-45D1-B891-C499C539D18B}" type="pres">
      <dgm:prSet presAssocID="{0F9EAA72-1E94-43F4-B187-5DF6FE019A0E}" presName="childNode2tx" presStyleLbl="bgAcc1" presStyleIdx="1" presStyleCnt="3">
        <dgm:presLayoutVars>
          <dgm:bulletEnabled val="1"/>
        </dgm:presLayoutVars>
      </dgm:prSet>
      <dgm:spPr/>
      <dgm:t>
        <a:bodyPr/>
        <a:lstStyle/>
        <a:p>
          <a:endParaRPr lang="es-EC"/>
        </a:p>
      </dgm:t>
    </dgm:pt>
    <dgm:pt modelId="{7B93E571-A3C3-472F-A4F3-F99F89C80E41}" type="pres">
      <dgm:prSet presAssocID="{0F9EAA72-1E94-43F4-B187-5DF6FE019A0E}" presName="parentNode2" presStyleLbl="node1" presStyleIdx="1" presStyleCnt="3">
        <dgm:presLayoutVars>
          <dgm:chMax val="0"/>
          <dgm:bulletEnabled val="1"/>
        </dgm:presLayoutVars>
      </dgm:prSet>
      <dgm:spPr/>
      <dgm:t>
        <a:bodyPr/>
        <a:lstStyle/>
        <a:p>
          <a:endParaRPr lang="es-EC"/>
        </a:p>
      </dgm:t>
    </dgm:pt>
    <dgm:pt modelId="{7904EEBD-ACB0-4AF9-87A7-C349D995D884}" type="pres">
      <dgm:prSet presAssocID="{0F9EAA72-1E94-43F4-B187-5DF6FE019A0E}" presName="connSite2" presStyleCnt="0"/>
      <dgm:spPr/>
      <dgm:t>
        <a:bodyPr/>
        <a:lstStyle/>
        <a:p>
          <a:endParaRPr lang="es-EC"/>
        </a:p>
      </dgm:t>
    </dgm:pt>
    <dgm:pt modelId="{C8354106-4C6C-44AA-97F7-21054E922B78}" type="pres">
      <dgm:prSet presAssocID="{A287870B-326C-4C08-94C6-059C0FD6F3E3}" presName="Name18" presStyleLbl="sibTrans2D1" presStyleIdx="1" presStyleCnt="2"/>
      <dgm:spPr/>
      <dgm:t>
        <a:bodyPr/>
        <a:lstStyle/>
        <a:p>
          <a:endParaRPr lang="es-EC"/>
        </a:p>
      </dgm:t>
    </dgm:pt>
    <dgm:pt modelId="{47357221-FE05-4488-B4D3-844427E5A9DC}" type="pres">
      <dgm:prSet presAssocID="{3177D4C6-FEB3-40D8-B445-40CBF54A2983}" presName="composite1" presStyleCnt="0"/>
      <dgm:spPr/>
      <dgm:t>
        <a:bodyPr/>
        <a:lstStyle/>
        <a:p>
          <a:endParaRPr lang="es-EC"/>
        </a:p>
      </dgm:t>
    </dgm:pt>
    <dgm:pt modelId="{ED2AD979-9526-4EB6-9DE3-41C544A50AC6}" type="pres">
      <dgm:prSet presAssocID="{3177D4C6-FEB3-40D8-B445-40CBF54A2983}" presName="dummyNode1" presStyleLbl="node1" presStyleIdx="1" presStyleCnt="3"/>
      <dgm:spPr/>
      <dgm:t>
        <a:bodyPr/>
        <a:lstStyle/>
        <a:p>
          <a:endParaRPr lang="es-EC"/>
        </a:p>
      </dgm:t>
    </dgm:pt>
    <dgm:pt modelId="{1009545D-4463-49DD-8EAD-A63794D55A32}" type="pres">
      <dgm:prSet presAssocID="{3177D4C6-FEB3-40D8-B445-40CBF54A2983}" presName="childNode1" presStyleLbl="bgAcc1" presStyleIdx="2" presStyleCnt="3">
        <dgm:presLayoutVars>
          <dgm:bulletEnabled val="1"/>
        </dgm:presLayoutVars>
      </dgm:prSet>
      <dgm:spPr/>
      <dgm:t>
        <a:bodyPr/>
        <a:lstStyle/>
        <a:p>
          <a:endParaRPr lang="es-EC"/>
        </a:p>
      </dgm:t>
    </dgm:pt>
    <dgm:pt modelId="{1622CD29-BED9-44D6-B5A9-77749806AB26}" type="pres">
      <dgm:prSet presAssocID="{3177D4C6-FEB3-40D8-B445-40CBF54A2983}" presName="childNode1tx" presStyleLbl="bgAcc1" presStyleIdx="2" presStyleCnt="3">
        <dgm:presLayoutVars>
          <dgm:bulletEnabled val="1"/>
        </dgm:presLayoutVars>
      </dgm:prSet>
      <dgm:spPr/>
      <dgm:t>
        <a:bodyPr/>
        <a:lstStyle/>
        <a:p>
          <a:endParaRPr lang="es-EC"/>
        </a:p>
      </dgm:t>
    </dgm:pt>
    <dgm:pt modelId="{3E709637-DA6A-4EE9-8255-A6860C433F13}" type="pres">
      <dgm:prSet presAssocID="{3177D4C6-FEB3-40D8-B445-40CBF54A2983}" presName="parentNode1" presStyleLbl="node1" presStyleIdx="2" presStyleCnt="3">
        <dgm:presLayoutVars>
          <dgm:chMax val="1"/>
          <dgm:bulletEnabled val="1"/>
        </dgm:presLayoutVars>
      </dgm:prSet>
      <dgm:spPr/>
      <dgm:t>
        <a:bodyPr/>
        <a:lstStyle/>
        <a:p>
          <a:endParaRPr lang="es-EC"/>
        </a:p>
      </dgm:t>
    </dgm:pt>
    <dgm:pt modelId="{74504DE5-A156-4CD7-9728-D05E7C77C91A}" type="pres">
      <dgm:prSet presAssocID="{3177D4C6-FEB3-40D8-B445-40CBF54A2983}" presName="connSite1" presStyleCnt="0"/>
      <dgm:spPr/>
      <dgm:t>
        <a:bodyPr/>
        <a:lstStyle/>
        <a:p>
          <a:endParaRPr lang="es-EC"/>
        </a:p>
      </dgm:t>
    </dgm:pt>
  </dgm:ptLst>
  <dgm:cxnLst>
    <dgm:cxn modelId="{FD13DBCE-E876-4687-82C5-0FEECFAE7852}" type="presOf" srcId="{9FBFA9A1-AB24-4733-A7CF-0B8B933A4CC2}" destId="{B6C40244-903E-43C1-AFFB-644770577D1F}" srcOrd="0" destOrd="0" presId="urn:microsoft.com/office/officeart/2005/8/layout/hProcess4"/>
    <dgm:cxn modelId="{E61E8CDC-A67B-464E-999A-98E8B8B0462A}" type="presOf" srcId="{0F9EAA72-1E94-43F4-B187-5DF6FE019A0E}" destId="{7B93E571-A3C3-472F-A4F3-F99F89C80E41}" srcOrd="0" destOrd="0" presId="urn:microsoft.com/office/officeart/2005/8/layout/hProcess4"/>
    <dgm:cxn modelId="{7D1547E0-7038-4F91-BBF8-C434A305A8AB}" type="presOf" srcId="{41577CC3-E50E-4228-B40A-9EF6A9EC58B1}" destId="{1622CD29-BED9-44D6-B5A9-77749806AB26}" srcOrd="1" destOrd="0" presId="urn:microsoft.com/office/officeart/2005/8/layout/hProcess4"/>
    <dgm:cxn modelId="{3F3846D2-D40F-41CD-B25D-2C150DE6118E}" type="presOf" srcId="{3177D4C6-FEB3-40D8-B445-40CBF54A2983}" destId="{3E709637-DA6A-4EE9-8255-A6860C433F13}" srcOrd="0" destOrd="0" presId="urn:microsoft.com/office/officeart/2005/8/layout/hProcess4"/>
    <dgm:cxn modelId="{DEB887ED-0BAF-4110-AF11-288F0067A685}" srcId="{CF494D67-7536-46A7-BD32-F24D14E9DC69}" destId="{0F9EAA72-1E94-43F4-B187-5DF6FE019A0E}" srcOrd="1" destOrd="0" parTransId="{7285D7BF-93A2-4D0C-8661-9F5FEFFCEB21}" sibTransId="{A287870B-326C-4C08-94C6-059C0FD6F3E3}"/>
    <dgm:cxn modelId="{7167AB8F-CC4C-49D4-8374-5C231E516A3F}" srcId="{EDC67F4E-25CB-4E45-9BB1-D1E58D3D8DF7}" destId="{9FBFA9A1-AB24-4733-A7CF-0B8B933A4CC2}" srcOrd="0" destOrd="0" parTransId="{82B70021-7E85-4077-AE54-6CC2004FD467}" sibTransId="{FA752044-ACA9-4274-B293-3924C433381E}"/>
    <dgm:cxn modelId="{26EBA63E-0F6B-404A-A4CB-DF21BFC0F451}" type="presOf" srcId="{9FBFA9A1-AB24-4733-A7CF-0B8B933A4CC2}" destId="{8604D1C2-E160-4557-A650-812478A95A38}" srcOrd="1" destOrd="0" presId="urn:microsoft.com/office/officeart/2005/8/layout/hProcess4"/>
    <dgm:cxn modelId="{C18ED460-7BE1-42E2-9660-8AFB58F9635B}" type="presOf" srcId="{AD506BC2-9823-458F-9377-EB04B74F5A91}" destId="{AD9DCBC3-4F61-45D1-B891-C499C539D18B}" srcOrd="1" destOrd="0" presId="urn:microsoft.com/office/officeart/2005/8/layout/hProcess4"/>
    <dgm:cxn modelId="{F0C794F2-480E-458F-AE7C-E2755C50E1A7}" type="presOf" srcId="{FAF849A5-C58D-47EF-9C51-81719225BD21}" destId="{AD9DCBC3-4F61-45D1-B891-C499C539D18B}" srcOrd="1" destOrd="1" presId="urn:microsoft.com/office/officeart/2005/8/layout/hProcess4"/>
    <dgm:cxn modelId="{C84FDEF0-C27F-4557-8E31-264B8DEF4CD1}" srcId="{CF494D67-7536-46A7-BD32-F24D14E9DC69}" destId="{3177D4C6-FEB3-40D8-B445-40CBF54A2983}" srcOrd="2" destOrd="0" parTransId="{5479DAC0-EC82-4563-B7EB-B9AF948EA28A}" sibTransId="{A23A0E9A-0E22-4876-BBA0-F716470919FA}"/>
    <dgm:cxn modelId="{3CB26A3B-E66E-45AF-BFEE-0F6C7BFFEEC0}" srcId="{CF494D67-7536-46A7-BD32-F24D14E9DC69}" destId="{EDC67F4E-25CB-4E45-9BB1-D1E58D3D8DF7}" srcOrd="0" destOrd="0" parTransId="{F2264723-008B-46B7-9778-076C3167C6D5}" sibTransId="{F3FD840F-633D-44FA-AEEF-620E5877E568}"/>
    <dgm:cxn modelId="{0B5726CF-B9F4-4256-963F-AAF1ACF06ABA}" type="presOf" srcId="{F3FD840F-633D-44FA-AEEF-620E5877E568}" destId="{B79260C0-8C3F-4F28-81D8-B031C7839618}" srcOrd="0" destOrd="0" presId="urn:microsoft.com/office/officeart/2005/8/layout/hProcess4"/>
    <dgm:cxn modelId="{70C1D899-29C9-4698-9B20-917563DE6622}" type="presOf" srcId="{EDC67F4E-25CB-4E45-9BB1-D1E58D3D8DF7}" destId="{00B1295A-06B9-45A1-AF16-8201D9AC74D0}" srcOrd="0" destOrd="0" presId="urn:microsoft.com/office/officeart/2005/8/layout/hProcess4"/>
    <dgm:cxn modelId="{00E9C406-DD51-41E4-89FD-B760ACFA52E8}" srcId="{0F9EAA72-1E94-43F4-B187-5DF6FE019A0E}" destId="{AD506BC2-9823-458F-9377-EB04B74F5A91}" srcOrd="0" destOrd="0" parTransId="{337ADB4B-90D1-4D8A-9936-319E2953F8C1}" sibTransId="{E50D11B6-4C1B-4635-B330-3CF8AE9F7C51}"/>
    <dgm:cxn modelId="{2572D265-616C-4708-A250-EEE1CD14EFAD}" type="presOf" srcId="{FAF849A5-C58D-47EF-9C51-81719225BD21}" destId="{EB0AFB5D-6E1C-4209-853C-2E1B1F9BC49D}" srcOrd="0" destOrd="1" presId="urn:microsoft.com/office/officeart/2005/8/layout/hProcess4"/>
    <dgm:cxn modelId="{5FFAF097-B3BA-4C3D-9D4D-A4D0C7D74225}" type="presOf" srcId="{A287870B-326C-4C08-94C6-059C0FD6F3E3}" destId="{C8354106-4C6C-44AA-97F7-21054E922B78}" srcOrd="0" destOrd="0" presId="urn:microsoft.com/office/officeart/2005/8/layout/hProcess4"/>
    <dgm:cxn modelId="{C4DDCAD1-1438-4A20-8BB2-8A69BCBF7DBE}" srcId="{0F9EAA72-1E94-43F4-B187-5DF6FE019A0E}" destId="{FAF849A5-C58D-47EF-9C51-81719225BD21}" srcOrd="1" destOrd="0" parTransId="{F7B0D3F2-9A24-46CE-B596-BB1506F6A7C9}" sibTransId="{A3ACED0B-C9DB-4775-AF3A-77D4F668F8F9}"/>
    <dgm:cxn modelId="{6D408CA3-1197-46E7-8F9F-B17B81D0F3FF}" type="presOf" srcId="{AD506BC2-9823-458F-9377-EB04B74F5A91}" destId="{EB0AFB5D-6E1C-4209-853C-2E1B1F9BC49D}" srcOrd="0" destOrd="0" presId="urn:microsoft.com/office/officeart/2005/8/layout/hProcess4"/>
    <dgm:cxn modelId="{C2243650-51F2-4417-B936-FE771213DF82}" srcId="{3177D4C6-FEB3-40D8-B445-40CBF54A2983}" destId="{41577CC3-E50E-4228-B40A-9EF6A9EC58B1}" srcOrd="0" destOrd="0" parTransId="{6B60CE2C-F2D2-4B81-A193-E652E1BFACCA}" sibTransId="{1E36707F-D581-4CDE-B254-2D347E19D7F5}"/>
    <dgm:cxn modelId="{4DC8D1D7-0F8E-4B90-8BD3-7CCF10D04B37}" type="presOf" srcId="{41577CC3-E50E-4228-B40A-9EF6A9EC58B1}" destId="{1009545D-4463-49DD-8EAD-A63794D55A32}" srcOrd="0" destOrd="0" presId="urn:microsoft.com/office/officeart/2005/8/layout/hProcess4"/>
    <dgm:cxn modelId="{2631B320-DA4A-4FD6-9DCD-893526367149}" type="presOf" srcId="{CF494D67-7536-46A7-BD32-F24D14E9DC69}" destId="{2BD32D77-D7EA-41D1-92C7-84B457B73279}" srcOrd="0" destOrd="0" presId="urn:microsoft.com/office/officeart/2005/8/layout/hProcess4"/>
    <dgm:cxn modelId="{328402FB-2B4B-4E82-BA02-65EAA131FB1A}" type="presParOf" srcId="{2BD32D77-D7EA-41D1-92C7-84B457B73279}" destId="{221FAA11-F75F-497C-A40A-7B7A2B4B0792}" srcOrd="0" destOrd="0" presId="urn:microsoft.com/office/officeart/2005/8/layout/hProcess4"/>
    <dgm:cxn modelId="{0715D6B5-6AE2-45C3-BF35-B923C85BACA5}" type="presParOf" srcId="{2BD32D77-D7EA-41D1-92C7-84B457B73279}" destId="{AE47BF46-58FA-4D50-B5F8-3AB2FB345207}" srcOrd="1" destOrd="0" presId="urn:microsoft.com/office/officeart/2005/8/layout/hProcess4"/>
    <dgm:cxn modelId="{A5199EB8-78AC-4063-AADC-0BFB427A73A0}" type="presParOf" srcId="{2BD32D77-D7EA-41D1-92C7-84B457B73279}" destId="{D7DAEA58-928D-4310-AB5A-906F7D69A68B}" srcOrd="2" destOrd="0" presId="urn:microsoft.com/office/officeart/2005/8/layout/hProcess4"/>
    <dgm:cxn modelId="{CFE40CBC-89D8-48DC-99BE-A1E695E5C865}" type="presParOf" srcId="{D7DAEA58-928D-4310-AB5A-906F7D69A68B}" destId="{13F00148-2B91-4307-9791-A4B9E7CD26FB}" srcOrd="0" destOrd="0" presId="urn:microsoft.com/office/officeart/2005/8/layout/hProcess4"/>
    <dgm:cxn modelId="{C64A44E5-B9B7-45C6-B0C9-F88B9F1CF932}" type="presParOf" srcId="{13F00148-2B91-4307-9791-A4B9E7CD26FB}" destId="{F586858D-7EE3-4D14-90C0-7EC5B70BC687}" srcOrd="0" destOrd="0" presId="urn:microsoft.com/office/officeart/2005/8/layout/hProcess4"/>
    <dgm:cxn modelId="{22F87561-10F5-4D4C-B1D7-B2E6F6F1DE22}" type="presParOf" srcId="{13F00148-2B91-4307-9791-A4B9E7CD26FB}" destId="{B6C40244-903E-43C1-AFFB-644770577D1F}" srcOrd="1" destOrd="0" presId="urn:microsoft.com/office/officeart/2005/8/layout/hProcess4"/>
    <dgm:cxn modelId="{07E88BF9-D77F-424B-9D92-FAE414B46494}" type="presParOf" srcId="{13F00148-2B91-4307-9791-A4B9E7CD26FB}" destId="{8604D1C2-E160-4557-A650-812478A95A38}" srcOrd="2" destOrd="0" presId="urn:microsoft.com/office/officeart/2005/8/layout/hProcess4"/>
    <dgm:cxn modelId="{2108D4DA-CFD3-4315-9AF8-1597B9954A55}" type="presParOf" srcId="{13F00148-2B91-4307-9791-A4B9E7CD26FB}" destId="{00B1295A-06B9-45A1-AF16-8201D9AC74D0}" srcOrd="3" destOrd="0" presId="urn:microsoft.com/office/officeart/2005/8/layout/hProcess4"/>
    <dgm:cxn modelId="{41129004-095D-4C97-9D0D-5788F7FD1E65}" type="presParOf" srcId="{13F00148-2B91-4307-9791-A4B9E7CD26FB}" destId="{40C6D9DC-4ECF-409C-8DE2-2068046E3B40}" srcOrd="4" destOrd="0" presId="urn:microsoft.com/office/officeart/2005/8/layout/hProcess4"/>
    <dgm:cxn modelId="{362F7040-2F7A-47BD-BD82-8B63BDA3FFE3}" type="presParOf" srcId="{D7DAEA58-928D-4310-AB5A-906F7D69A68B}" destId="{B79260C0-8C3F-4F28-81D8-B031C7839618}" srcOrd="1" destOrd="0" presId="urn:microsoft.com/office/officeart/2005/8/layout/hProcess4"/>
    <dgm:cxn modelId="{34232062-560D-4B74-8827-E688C8E4FBD4}" type="presParOf" srcId="{D7DAEA58-928D-4310-AB5A-906F7D69A68B}" destId="{CB1AFA0F-7773-48F4-81C9-25EF48F6A4D5}" srcOrd="2" destOrd="0" presId="urn:microsoft.com/office/officeart/2005/8/layout/hProcess4"/>
    <dgm:cxn modelId="{8DFFBECB-9816-4FCD-A25A-933D26556C33}" type="presParOf" srcId="{CB1AFA0F-7773-48F4-81C9-25EF48F6A4D5}" destId="{E603C824-A3FC-4F10-ABA3-3AAA7D210344}" srcOrd="0" destOrd="0" presId="urn:microsoft.com/office/officeart/2005/8/layout/hProcess4"/>
    <dgm:cxn modelId="{EDBE1B6B-7ED6-40F5-9AE9-A977DA9AADB2}" type="presParOf" srcId="{CB1AFA0F-7773-48F4-81C9-25EF48F6A4D5}" destId="{EB0AFB5D-6E1C-4209-853C-2E1B1F9BC49D}" srcOrd="1" destOrd="0" presId="urn:microsoft.com/office/officeart/2005/8/layout/hProcess4"/>
    <dgm:cxn modelId="{6E67D892-9C1E-46CA-9FEA-87018B7B67FC}" type="presParOf" srcId="{CB1AFA0F-7773-48F4-81C9-25EF48F6A4D5}" destId="{AD9DCBC3-4F61-45D1-B891-C499C539D18B}" srcOrd="2" destOrd="0" presId="urn:microsoft.com/office/officeart/2005/8/layout/hProcess4"/>
    <dgm:cxn modelId="{E0B6C96F-1DBF-45AF-A668-72884F67969B}" type="presParOf" srcId="{CB1AFA0F-7773-48F4-81C9-25EF48F6A4D5}" destId="{7B93E571-A3C3-472F-A4F3-F99F89C80E41}" srcOrd="3" destOrd="0" presId="urn:microsoft.com/office/officeart/2005/8/layout/hProcess4"/>
    <dgm:cxn modelId="{09087811-F8C1-4CA6-881D-16235D7F1901}" type="presParOf" srcId="{CB1AFA0F-7773-48F4-81C9-25EF48F6A4D5}" destId="{7904EEBD-ACB0-4AF9-87A7-C349D995D884}" srcOrd="4" destOrd="0" presId="urn:microsoft.com/office/officeart/2005/8/layout/hProcess4"/>
    <dgm:cxn modelId="{DC6C966B-328B-4465-AB7C-C62A2C17EFF5}" type="presParOf" srcId="{D7DAEA58-928D-4310-AB5A-906F7D69A68B}" destId="{C8354106-4C6C-44AA-97F7-21054E922B78}" srcOrd="3" destOrd="0" presId="urn:microsoft.com/office/officeart/2005/8/layout/hProcess4"/>
    <dgm:cxn modelId="{6FC4335E-9D68-4DFF-8F2C-B3B3F929BB8A}" type="presParOf" srcId="{D7DAEA58-928D-4310-AB5A-906F7D69A68B}" destId="{47357221-FE05-4488-B4D3-844427E5A9DC}" srcOrd="4" destOrd="0" presId="urn:microsoft.com/office/officeart/2005/8/layout/hProcess4"/>
    <dgm:cxn modelId="{A3DB520C-7DEF-45F8-B583-39C5F266C256}" type="presParOf" srcId="{47357221-FE05-4488-B4D3-844427E5A9DC}" destId="{ED2AD979-9526-4EB6-9DE3-41C544A50AC6}" srcOrd="0" destOrd="0" presId="urn:microsoft.com/office/officeart/2005/8/layout/hProcess4"/>
    <dgm:cxn modelId="{0D183617-CDF8-4F2F-818A-C9E854BFAEF9}" type="presParOf" srcId="{47357221-FE05-4488-B4D3-844427E5A9DC}" destId="{1009545D-4463-49DD-8EAD-A63794D55A32}" srcOrd="1" destOrd="0" presId="urn:microsoft.com/office/officeart/2005/8/layout/hProcess4"/>
    <dgm:cxn modelId="{B397FFA5-1C17-47E4-9EE7-524448A1D913}" type="presParOf" srcId="{47357221-FE05-4488-B4D3-844427E5A9DC}" destId="{1622CD29-BED9-44D6-B5A9-77749806AB26}" srcOrd="2" destOrd="0" presId="urn:microsoft.com/office/officeart/2005/8/layout/hProcess4"/>
    <dgm:cxn modelId="{05BB64C7-58A8-44DD-970B-50DB6C8B8F26}" type="presParOf" srcId="{47357221-FE05-4488-B4D3-844427E5A9DC}" destId="{3E709637-DA6A-4EE9-8255-A6860C433F13}" srcOrd="3" destOrd="0" presId="urn:microsoft.com/office/officeart/2005/8/layout/hProcess4"/>
    <dgm:cxn modelId="{174F7033-E054-4E16-BFC8-A8F3D6CFC569}" type="presParOf" srcId="{47357221-FE05-4488-B4D3-844427E5A9DC}" destId="{74504DE5-A156-4CD7-9728-D05E7C77C91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C89EA-FFF3-40D6-B654-E65AA0C9D415}">
      <dsp:nvSpPr>
        <dsp:cNvPr id="0" name=""/>
        <dsp:cNvSpPr/>
      </dsp:nvSpPr>
      <dsp:spPr>
        <a:xfrm>
          <a:off x="9685478" y="1424994"/>
          <a:ext cx="144273" cy="1238489"/>
        </a:xfrm>
        <a:custGeom>
          <a:avLst/>
          <a:gdLst/>
          <a:ahLst/>
          <a:cxnLst/>
          <a:rect l="0" t="0" r="0" b="0"/>
          <a:pathLst>
            <a:path>
              <a:moveTo>
                <a:pt x="0" y="0"/>
              </a:moveTo>
              <a:lnTo>
                <a:pt x="0" y="1238489"/>
              </a:lnTo>
              <a:lnTo>
                <a:pt x="144273" y="123848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A2D16-2CAB-4898-9B9D-BC7E0513E53A}">
      <dsp:nvSpPr>
        <dsp:cNvPr id="0" name=""/>
        <dsp:cNvSpPr/>
      </dsp:nvSpPr>
      <dsp:spPr>
        <a:xfrm>
          <a:off x="9685478" y="1424994"/>
          <a:ext cx="144273" cy="442438"/>
        </a:xfrm>
        <a:custGeom>
          <a:avLst/>
          <a:gdLst/>
          <a:ahLst/>
          <a:cxnLst/>
          <a:rect l="0" t="0" r="0" b="0"/>
          <a:pathLst>
            <a:path>
              <a:moveTo>
                <a:pt x="0" y="0"/>
              </a:moveTo>
              <a:lnTo>
                <a:pt x="0" y="442438"/>
              </a:lnTo>
              <a:lnTo>
                <a:pt x="144273" y="44243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5662A3-0C35-422F-8E99-2E5F1B0CC5DA}">
      <dsp:nvSpPr>
        <dsp:cNvPr id="0" name=""/>
        <dsp:cNvSpPr/>
      </dsp:nvSpPr>
      <dsp:spPr>
        <a:xfrm>
          <a:off x="5276525" y="742099"/>
          <a:ext cx="4793683" cy="201982"/>
        </a:xfrm>
        <a:custGeom>
          <a:avLst/>
          <a:gdLst/>
          <a:ahLst/>
          <a:cxnLst/>
          <a:rect l="0" t="0" r="0" b="0"/>
          <a:pathLst>
            <a:path>
              <a:moveTo>
                <a:pt x="0" y="0"/>
              </a:moveTo>
              <a:lnTo>
                <a:pt x="0" y="100991"/>
              </a:lnTo>
              <a:lnTo>
                <a:pt x="4793683" y="100991"/>
              </a:lnTo>
              <a:lnTo>
                <a:pt x="4793683" y="2019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110FEE-63AF-4E8E-B7AD-C980BF896B8C}">
      <dsp:nvSpPr>
        <dsp:cNvPr id="0" name=""/>
        <dsp:cNvSpPr/>
      </dsp:nvSpPr>
      <dsp:spPr>
        <a:xfrm>
          <a:off x="8521672" y="1424994"/>
          <a:ext cx="144273" cy="2491123"/>
        </a:xfrm>
        <a:custGeom>
          <a:avLst/>
          <a:gdLst/>
          <a:ahLst/>
          <a:cxnLst/>
          <a:rect l="0" t="0" r="0" b="0"/>
          <a:pathLst>
            <a:path>
              <a:moveTo>
                <a:pt x="0" y="0"/>
              </a:moveTo>
              <a:lnTo>
                <a:pt x="0" y="2491123"/>
              </a:lnTo>
              <a:lnTo>
                <a:pt x="144273" y="24911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26D8EF-DAEF-4836-A697-0DEDAEC60BF3}">
      <dsp:nvSpPr>
        <dsp:cNvPr id="0" name=""/>
        <dsp:cNvSpPr/>
      </dsp:nvSpPr>
      <dsp:spPr>
        <a:xfrm>
          <a:off x="8521672" y="1424994"/>
          <a:ext cx="144273" cy="1808228"/>
        </a:xfrm>
        <a:custGeom>
          <a:avLst/>
          <a:gdLst/>
          <a:ahLst/>
          <a:cxnLst/>
          <a:rect l="0" t="0" r="0" b="0"/>
          <a:pathLst>
            <a:path>
              <a:moveTo>
                <a:pt x="0" y="0"/>
              </a:moveTo>
              <a:lnTo>
                <a:pt x="0" y="1808228"/>
              </a:lnTo>
              <a:lnTo>
                <a:pt x="144273" y="180822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0C638E-F494-4E58-890E-48E0CED25C17}">
      <dsp:nvSpPr>
        <dsp:cNvPr id="0" name=""/>
        <dsp:cNvSpPr/>
      </dsp:nvSpPr>
      <dsp:spPr>
        <a:xfrm>
          <a:off x="8521672" y="1424994"/>
          <a:ext cx="144273" cy="1125333"/>
        </a:xfrm>
        <a:custGeom>
          <a:avLst/>
          <a:gdLst/>
          <a:ahLst/>
          <a:cxnLst/>
          <a:rect l="0" t="0" r="0" b="0"/>
          <a:pathLst>
            <a:path>
              <a:moveTo>
                <a:pt x="0" y="0"/>
              </a:moveTo>
              <a:lnTo>
                <a:pt x="0" y="1125333"/>
              </a:lnTo>
              <a:lnTo>
                <a:pt x="144273" y="11253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6ECE44-1E34-4441-8FC4-F35B820F2312}">
      <dsp:nvSpPr>
        <dsp:cNvPr id="0" name=""/>
        <dsp:cNvSpPr/>
      </dsp:nvSpPr>
      <dsp:spPr>
        <a:xfrm>
          <a:off x="8521672" y="1424994"/>
          <a:ext cx="144273" cy="442438"/>
        </a:xfrm>
        <a:custGeom>
          <a:avLst/>
          <a:gdLst/>
          <a:ahLst/>
          <a:cxnLst/>
          <a:rect l="0" t="0" r="0" b="0"/>
          <a:pathLst>
            <a:path>
              <a:moveTo>
                <a:pt x="0" y="0"/>
              </a:moveTo>
              <a:lnTo>
                <a:pt x="0" y="442438"/>
              </a:lnTo>
              <a:lnTo>
                <a:pt x="144273" y="44243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A5367A-48B6-4C8E-B857-123C0F133239}">
      <dsp:nvSpPr>
        <dsp:cNvPr id="0" name=""/>
        <dsp:cNvSpPr/>
      </dsp:nvSpPr>
      <dsp:spPr>
        <a:xfrm>
          <a:off x="5276525" y="742099"/>
          <a:ext cx="3629876" cy="201982"/>
        </a:xfrm>
        <a:custGeom>
          <a:avLst/>
          <a:gdLst/>
          <a:ahLst/>
          <a:cxnLst/>
          <a:rect l="0" t="0" r="0" b="0"/>
          <a:pathLst>
            <a:path>
              <a:moveTo>
                <a:pt x="0" y="0"/>
              </a:moveTo>
              <a:lnTo>
                <a:pt x="0" y="100991"/>
              </a:lnTo>
              <a:lnTo>
                <a:pt x="3629876" y="100991"/>
              </a:lnTo>
              <a:lnTo>
                <a:pt x="3629876" y="2019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707EE7-A39E-4FB2-AF2B-62E056B0A7C6}">
      <dsp:nvSpPr>
        <dsp:cNvPr id="0" name=""/>
        <dsp:cNvSpPr/>
      </dsp:nvSpPr>
      <dsp:spPr>
        <a:xfrm>
          <a:off x="7357865" y="2107889"/>
          <a:ext cx="144273" cy="1125333"/>
        </a:xfrm>
        <a:custGeom>
          <a:avLst/>
          <a:gdLst/>
          <a:ahLst/>
          <a:cxnLst/>
          <a:rect l="0" t="0" r="0" b="0"/>
          <a:pathLst>
            <a:path>
              <a:moveTo>
                <a:pt x="0" y="0"/>
              </a:moveTo>
              <a:lnTo>
                <a:pt x="0" y="1125333"/>
              </a:lnTo>
              <a:lnTo>
                <a:pt x="144273" y="112533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CCA8A-9971-45D2-9B95-FEA656196EB4}">
      <dsp:nvSpPr>
        <dsp:cNvPr id="0" name=""/>
        <dsp:cNvSpPr/>
      </dsp:nvSpPr>
      <dsp:spPr>
        <a:xfrm>
          <a:off x="7357865" y="2107889"/>
          <a:ext cx="144273" cy="442438"/>
        </a:xfrm>
        <a:custGeom>
          <a:avLst/>
          <a:gdLst/>
          <a:ahLst/>
          <a:cxnLst/>
          <a:rect l="0" t="0" r="0" b="0"/>
          <a:pathLst>
            <a:path>
              <a:moveTo>
                <a:pt x="0" y="0"/>
              </a:moveTo>
              <a:lnTo>
                <a:pt x="0" y="442438"/>
              </a:lnTo>
              <a:lnTo>
                <a:pt x="144273" y="4424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5DB93D-3F32-41C3-8279-9C6EDC2C3CD7}">
      <dsp:nvSpPr>
        <dsp:cNvPr id="0" name=""/>
        <dsp:cNvSpPr/>
      </dsp:nvSpPr>
      <dsp:spPr>
        <a:xfrm>
          <a:off x="5414981" y="1424994"/>
          <a:ext cx="2327613" cy="201982"/>
        </a:xfrm>
        <a:custGeom>
          <a:avLst/>
          <a:gdLst/>
          <a:ahLst/>
          <a:cxnLst/>
          <a:rect l="0" t="0" r="0" b="0"/>
          <a:pathLst>
            <a:path>
              <a:moveTo>
                <a:pt x="0" y="0"/>
              </a:moveTo>
              <a:lnTo>
                <a:pt x="0" y="100991"/>
              </a:lnTo>
              <a:lnTo>
                <a:pt x="2327613" y="100991"/>
              </a:lnTo>
              <a:lnTo>
                <a:pt x="2327613" y="2019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7536D-99A1-4F6F-9BF7-24C7E76EDA55}">
      <dsp:nvSpPr>
        <dsp:cNvPr id="0" name=""/>
        <dsp:cNvSpPr/>
      </dsp:nvSpPr>
      <dsp:spPr>
        <a:xfrm>
          <a:off x="5414981" y="1424994"/>
          <a:ext cx="1163806" cy="201982"/>
        </a:xfrm>
        <a:custGeom>
          <a:avLst/>
          <a:gdLst/>
          <a:ahLst/>
          <a:cxnLst/>
          <a:rect l="0" t="0" r="0" b="0"/>
          <a:pathLst>
            <a:path>
              <a:moveTo>
                <a:pt x="0" y="0"/>
              </a:moveTo>
              <a:lnTo>
                <a:pt x="0" y="100991"/>
              </a:lnTo>
              <a:lnTo>
                <a:pt x="1163806" y="100991"/>
              </a:lnTo>
              <a:lnTo>
                <a:pt x="1163806" y="2019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D6AD60-B8C0-4FA5-89CF-B50E275BDE39}">
      <dsp:nvSpPr>
        <dsp:cNvPr id="0" name=""/>
        <dsp:cNvSpPr/>
      </dsp:nvSpPr>
      <dsp:spPr>
        <a:xfrm>
          <a:off x="5030252" y="2107889"/>
          <a:ext cx="144273" cy="2491123"/>
        </a:xfrm>
        <a:custGeom>
          <a:avLst/>
          <a:gdLst/>
          <a:ahLst/>
          <a:cxnLst/>
          <a:rect l="0" t="0" r="0" b="0"/>
          <a:pathLst>
            <a:path>
              <a:moveTo>
                <a:pt x="0" y="0"/>
              </a:moveTo>
              <a:lnTo>
                <a:pt x="0" y="2491123"/>
              </a:lnTo>
              <a:lnTo>
                <a:pt x="144273" y="249112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D23063-1D49-4283-8F3B-69E962AEBF10}">
      <dsp:nvSpPr>
        <dsp:cNvPr id="0" name=""/>
        <dsp:cNvSpPr/>
      </dsp:nvSpPr>
      <dsp:spPr>
        <a:xfrm>
          <a:off x="5030252" y="2107889"/>
          <a:ext cx="144273" cy="1808228"/>
        </a:xfrm>
        <a:custGeom>
          <a:avLst/>
          <a:gdLst/>
          <a:ahLst/>
          <a:cxnLst/>
          <a:rect l="0" t="0" r="0" b="0"/>
          <a:pathLst>
            <a:path>
              <a:moveTo>
                <a:pt x="0" y="0"/>
              </a:moveTo>
              <a:lnTo>
                <a:pt x="0" y="1808228"/>
              </a:lnTo>
              <a:lnTo>
                <a:pt x="144273" y="18082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C920C1-3404-45E4-81D8-BBA48B24D4F6}">
      <dsp:nvSpPr>
        <dsp:cNvPr id="0" name=""/>
        <dsp:cNvSpPr/>
      </dsp:nvSpPr>
      <dsp:spPr>
        <a:xfrm>
          <a:off x="5030252" y="2107889"/>
          <a:ext cx="144273" cy="1125333"/>
        </a:xfrm>
        <a:custGeom>
          <a:avLst/>
          <a:gdLst/>
          <a:ahLst/>
          <a:cxnLst/>
          <a:rect l="0" t="0" r="0" b="0"/>
          <a:pathLst>
            <a:path>
              <a:moveTo>
                <a:pt x="0" y="0"/>
              </a:moveTo>
              <a:lnTo>
                <a:pt x="0" y="1125333"/>
              </a:lnTo>
              <a:lnTo>
                <a:pt x="144273" y="112533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61D41F-BAC9-4A5E-86F3-A83283CFCA1B}">
      <dsp:nvSpPr>
        <dsp:cNvPr id="0" name=""/>
        <dsp:cNvSpPr/>
      </dsp:nvSpPr>
      <dsp:spPr>
        <a:xfrm>
          <a:off x="5030252" y="2107889"/>
          <a:ext cx="144273" cy="442438"/>
        </a:xfrm>
        <a:custGeom>
          <a:avLst/>
          <a:gdLst/>
          <a:ahLst/>
          <a:cxnLst/>
          <a:rect l="0" t="0" r="0" b="0"/>
          <a:pathLst>
            <a:path>
              <a:moveTo>
                <a:pt x="0" y="0"/>
              </a:moveTo>
              <a:lnTo>
                <a:pt x="0" y="442438"/>
              </a:lnTo>
              <a:lnTo>
                <a:pt x="144273" y="4424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044975-8821-4400-91CD-39F082440952}">
      <dsp:nvSpPr>
        <dsp:cNvPr id="0" name=""/>
        <dsp:cNvSpPr/>
      </dsp:nvSpPr>
      <dsp:spPr>
        <a:xfrm>
          <a:off x="5369261" y="1424994"/>
          <a:ext cx="91440" cy="201982"/>
        </a:xfrm>
        <a:custGeom>
          <a:avLst/>
          <a:gdLst/>
          <a:ahLst/>
          <a:cxnLst/>
          <a:rect l="0" t="0" r="0" b="0"/>
          <a:pathLst>
            <a:path>
              <a:moveTo>
                <a:pt x="45720" y="0"/>
              </a:moveTo>
              <a:lnTo>
                <a:pt x="45720" y="2019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CCC1FB-713B-4C49-A598-A91C943DD819}">
      <dsp:nvSpPr>
        <dsp:cNvPr id="0" name=""/>
        <dsp:cNvSpPr/>
      </dsp:nvSpPr>
      <dsp:spPr>
        <a:xfrm>
          <a:off x="4251175" y="1424994"/>
          <a:ext cx="1163806" cy="201982"/>
        </a:xfrm>
        <a:custGeom>
          <a:avLst/>
          <a:gdLst/>
          <a:ahLst/>
          <a:cxnLst/>
          <a:rect l="0" t="0" r="0" b="0"/>
          <a:pathLst>
            <a:path>
              <a:moveTo>
                <a:pt x="1163806" y="0"/>
              </a:moveTo>
              <a:lnTo>
                <a:pt x="1163806" y="100991"/>
              </a:lnTo>
              <a:lnTo>
                <a:pt x="0" y="100991"/>
              </a:lnTo>
              <a:lnTo>
                <a:pt x="0" y="2019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FFBADE-B54E-4A8F-9484-58631B78A811}">
      <dsp:nvSpPr>
        <dsp:cNvPr id="0" name=""/>
        <dsp:cNvSpPr/>
      </dsp:nvSpPr>
      <dsp:spPr>
        <a:xfrm>
          <a:off x="3087368" y="1424994"/>
          <a:ext cx="2327613" cy="201982"/>
        </a:xfrm>
        <a:custGeom>
          <a:avLst/>
          <a:gdLst/>
          <a:ahLst/>
          <a:cxnLst/>
          <a:rect l="0" t="0" r="0" b="0"/>
          <a:pathLst>
            <a:path>
              <a:moveTo>
                <a:pt x="2327613" y="0"/>
              </a:moveTo>
              <a:lnTo>
                <a:pt x="2327613" y="100991"/>
              </a:lnTo>
              <a:lnTo>
                <a:pt x="0" y="100991"/>
              </a:lnTo>
              <a:lnTo>
                <a:pt x="0" y="20198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318A01-1BB8-4213-9404-2D3165FAE13F}">
      <dsp:nvSpPr>
        <dsp:cNvPr id="0" name=""/>
        <dsp:cNvSpPr/>
      </dsp:nvSpPr>
      <dsp:spPr>
        <a:xfrm>
          <a:off x="5276525" y="742099"/>
          <a:ext cx="138456" cy="201982"/>
        </a:xfrm>
        <a:custGeom>
          <a:avLst/>
          <a:gdLst/>
          <a:ahLst/>
          <a:cxnLst/>
          <a:rect l="0" t="0" r="0" b="0"/>
          <a:pathLst>
            <a:path>
              <a:moveTo>
                <a:pt x="0" y="0"/>
              </a:moveTo>
              <a:lnTo>
                <a:pt x="0" y="100991"/>
              </a:lnTo>
              <a:lnTo>
                <a:pt x="138456" y="100991"/>
              </a:lnTo>
              <a:lnTo>
                <a:pt x="138456" y="2019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B82649-EFE3-4C40-B626-CEE763A61DAD}">
      <dsp:nvSpPr>
        <dsp:cNvPr id="0" name=""/>
        <dsp:cNvSpPr/>
      </dsp:nvSpPr>
      <dsp:spPr>
        <a:xfrm>
          <a:off x="1276501" y="1424994"/>
          <a:ext cx="166148" cy="536473"/>
        </a:xfrm>
        <a:custGeom>
          <a:avLst/>
          <a:gdLst/>
          <a:ahLst/>
          <a:cxnLst/>
          <a:rect l="0" t="0" r="0" b="0"/>
          <a:pathLst>
            <a:path>
              <a:moveTo>
                <a:pt x="0" y="0"/>
              </a:moveTo>
              <a:lnTo>
                <a:pt x="0" y="536473"/>
              </a:lnTo>
              <a:lnTo>
                <a:pt x="166148" y="5364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E95AE0-B878-4386-8FC1-D70621C77AA1}">
      <dsp:nvSpPr>
        <dsp:cNvPr id="0" name=""/>
        <dsp:cNvSpPr/>
      </dsp:nvSpPr>
      <dsp:spPr>
        <a:xfrm>
          <a:off x="1719564" y="742099"/>
          <a:ext cx="3556960" cy="201982"/>
        </a:xfrm>
        <a:custGeom>
          <a:avLst/>
          <a:gdLst/>
          <a:ahLst/>
          <a:cxnLst/>
          <a:rect l="0" t="0" r="0" b="0"/>
          <a:pathLst>
            <a:path>
              <a:moveTo>
                <a:pt x="3556960" y="0"/>
              </a:moveTo>
              <a:lnTo>
                <a:pt x="3556960" y="100991"/>
              </a:lnTo>
              <a:lnTo>
                <a:pt x="0" y="100991"/>
              </a:lnTo>
              <a:lnTo>
                <a:pt x="0" y="2019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CA086-97F9-40EA-8DD1-12AE2EB5138B}">
      <dsp:nvSpPr>
        <dsp:cNvPr id="0" name=""/>
        <dsp:cNvSpPr/>
      </dsp:nvSpPr>
      <dsp:spPr>
        <a:xfrm>
          <a:off x="98112" y="1424994"/>
          <a:ext cx="144273" cy="1125333"/>
        </a:xfrm>
        <a:custGeom>
          <a:avLst/>
          <a:gdLst/>
          <a:ahLst/>
          <a:cxnLst/>
          <a:rect l="0" t="0" r="0" b="0"/>
          <a:pathLst>
            <a:path>
              <a:moveTo>
                <a:pt x="0" y="0"/>
              </a:moveTo>
              <a:lnTo>
                <a:pt x="0" y="1125333"/>
              </a:lnTo>
              <a:lnTo>
                <a:pt x="144273" y="11253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B913EC-57A6-4BEA-8354-12842BD7B07D}">
      <dsp:nvSpPr>
        <dsp:cNvPr id="0" name=""/>
        <dsp:cNvSpPr/>
      </dsp:nvSpPr>
      <dsp:spPr>
        <a:xfrm>
          <a:off x="98112" y="1424994"/>
          <a:ext cx="144273" cy="442438"/>
        </a:xfrm>
        <a:custGeom>
          <a:avLst/>
          <a:gdLst/>
          <a:ahLst/>
          <a:cxnLst/>
          <a:rect l="0" t="0" r="0" b="0"/>
          <a:pathLst>
            <a:path>
              <a:moveTo>
                <a:pt x="0" y="0"/>
              </a:moveTo>
              <a:lnTo>
                <a:pt x="0" y="442438"/>
              </a:lnTo>
              <a:lnTo>
                <a:pt x="144273" y="44243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57BA9A-D020-4800-A38B-BB7F33320EB4}">
      <dsp:nvSpPr>
        <dsp:cNvPr id="0" name=""/>
        <dsp:cNvSpPr/>
      </dsp:nvSpPr>
      <dsp:spPr>
        <a:xfrm>
          <a:off x="482841" y="742099"/>
          <a:ext cx="4793683" cy="201982"/>
        </a:xfrm>
        <a:custGeom>
          <a:avLst/>
          <a:gdLst/>
          <a:ahLst/>
          <a:cxnLst/>
          <a:rect l="0" t="0" r="0" b="0"/>
          <a:pathLst>
            <a:path>
              <a:moveTo>
                <a:pt x="4793683" y="0"/>
              </a:moveTo>
              <a:lnTo>
                <a:pt x="4793683" y="100991"/>
              </a:lnTo>
              <a:lnTo>
                <a:pt x="0" y="100991"/>
              </a:lnTo>
              <a:lnTo>
                <a:pt x="0" y="20198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F43309-8F52-4656-B8CD-BFCA677894E9}">
      <dsp:nvSpPr>
        <dsp:cNvPr id="0" name=""/>
        <dsp:cNvSpPr/>
      </dsp:nvSpPr>
      <dsp:spPr>
        <a:xfrm>
          <a:off x="4795613" y="261187"/>
          <a:ext cx="961823" cy="480911"/>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a:ln>
                <a:noFill/>
              </a:ln>
              <a:solidFill>
                <a:sysClr val="windowText" lastClr="000000"/>
              </a:solidFill>
            </a:rPr>
            <a:t>MARCO TEÓRICO</a:t>
          </a:r>
        </a:p>
      </dsp:txBody>
      <dsp:txXfrm>
        <a:off x="4795613" y="261187"/>
        <a:ext cx="961823" cy="480911"/>
      </dsp:txXfrm>
    </dsp:sp>
    <dsp:sp modelId="{1A24EF7C-3DDB-4942-9D4C-A839CD44B2E7}">
      <dsp:nvSpPr>
        <dsp:cNvPr id="0" name=""/>
        <dsp:cNvSpPr/>
      </dsp:nvSpPr>
      <dsp:spPr>
        <a:xfrm>
          <a:off x="1929" y="944082"/>
          <a:ext cx="961823" cy="48091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TEORÍAS DE SOPORTE</a:t>
          </a:r>
        </a:p>
      </dsp:txBody>
      <dsp:txXfrm>
        <a:off x="1929" y="944082"/>
        <a:ext cx="961823" cy="480911"/>
      </dsp:txXfrm>
    </dsp:sp>
    <dsp:sp modelId="{7A39088B-7B15-46B4-879D-BF6B124F20B4}">
      <dsp:nvSpPr>
        <dsp:cNvPr id="0" name=""/>
        <dsp:cNvSpPr/>
      </dsp:nvSpPr>
      <dsp:spPr>
        <a:xfrm>
          <a:off x="242385" y="1626977"/>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Teoría del aprendizaje social.</a:t>
          </a:r>
        </a:p>
      </dsp:txBody>
      <dsp:txXfrm>
        <a:off x="242385" y="1626977"/>
        <a:ext cx="961823" cy="480911"/>
      </dsp:txXfrm>
    </dsp:sp>
    <dsp:sp modelId="{8306D2CB-C422-4AE1-8DCC-E1E6A2442722}">
      <dsp:nvSpPr>
        <dsp:cNvPr id="0" name=""/>
        <dsp:cNvSpPr/>
      </dsp:nvSpPr>
      <dsp:spPr>
        <a:xfrm>
          <a:off x="242385" y="2309872"/>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Teoría sociocultural.</a:t>
          </a:r>
        </a:p>
      </dsp:txBody>
      <dsp:txXfrm>
        <a:off x="242385" y="2309872"/>
        <a:ext cx="961823" cy="480911"/>
      </dsp:txXfrm>
    </dsp:sp>
    <dsp:sp modelId="{04AA11BD-503D-42EF-9349-C5BE76409A56}">
      <dsp:nvSpPr>
        <dsp:cNvPr id="0" name=""/>
        <dsp:cNvSpPr/>
      </dsp:nvSpPr>
      <dsp:spPr>
        <a:xfrm>
          <a:off x="1165736" y="944082"/>
          <a:ext cx="1107655"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a:ln>
                <a:noFill/>
              </a:ln>
              <a:solidFill>
                <a:sysClr val="windowText" lastClr="000000"/>
              </a:solidFill>
            </a:rPr>
            <a:t>COMPORTAMIENTO DEL CONSUMIDOR</a:t>
          </a:r>
        </a:p>
      </dsp:txBody>
      <dsp:txXfrm>
        <a:off x="1165736" y="944082"/>
        <a:ext cx="1107655" cy="480911"/>
      </dsp:txXfrm>
    </dsp:sp>
    <dsp:sp modelId="{C09D42BA-B830-4102-819F-781CA6FE49AB}">
      <dsp:nvSpPr>
        <dsp:cNvPr id="0" name=""/>
        <dsp:cNvSpPr/>
      </dsp:nvSpPr>
      <dsp:spPr>
        <a:xfrm>
          <a:off x="1442650" y="1626977"/>
          <a:ext cx="961823" cy="668982"/>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Aspectos que inflyen en el proceso de compra.</a:t>
          </a:r>
        </a:p>
      </dsp:txBody>
      <dsp:txXfrm>
        <a:off x="1442650" y="1626977"/>
        <a:ext cx="961823" cy="668982"/>
      </dsp:txXfrm>
    </dsp:sp>
    <dsp:sp modelId="{46E712E5-8BC8-45CB-89CE-EA65105FDAB3}">
      <dsp:nvSpPr>
        <dsp:cNvPr id="0" name=""/>
        <dsp:cNvSpPr/>
      </dsp:nvSpPr>
      <dsp:spPr>
        <a:xfrm>
          <a:off x="4934070" y="944082"/>
          <a:ext cx="961823" cy="48091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TURISMO</a:t>
          </a:r>
        </a:p>
      </dsp:txBody>
      <dsp:txXfrm>
        <a:off x="4934070" y="944082"/>
        <a:ext cx="961823" cy="480911"/>
      </dsp:txXfrm>
    </dsp:sp>
    <dsp:sp modelId="{67BAE9C1-C811-479D-872E-6326010D0A33}">
      <dsp:nvSpPr>
        <dsp:cNvPr id="0" name=""/>
        <dsp:cNvSpPr/>
      </dsp:nvSpPr>
      <dsp:spPr>
        <a:xfrm>
          <a:off x="2606456" y="1626977"/>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Breve reseña histórica</a:t>
          </a:r>
        </a:p>
      </dsp:txBody>
      <dsp:txXfrm>
        <a:off x="2606456" y="1626977"/>
        <a:ext cx="961823" cy="480911"/>
      </dsp:txXfrm>
    </dsp:sp>
    <dsp:sp modelId="{415A9122-2182-4455-9EC5-0006D6B26EDA}">
      <dsp:nvSpPr>
        <dsp:cNvPr id="0" name=""/>
        <dsp:cNvSpPr/>
      </dsp:nvSpPr>
      <dsp:spPr>
        <a:xfrm>
          <a:off x="3770263" y="1626977"/>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Turismo</a:t>
          </a:r>
        </a:p>
      </dsp:txBody>
      <dsp:txXfrm>
        <a:off x="3770263" y="1626977"/>
        <a:ext cx="961823" cy="480911"/>
      </dsp:txXfrm>
    </dsp:sp>
    <dsp:sp modelId="{8D3AC093-7648-463A-BB28-25F9671551F6}">
      <dsp:nvSpPr>
        <dsp:cNvPr id="0" name=""/>
        <dsp:cNvSpPr/>
      </dsp:nvSpPr>
      <dsp:spPr>
        <a:xfrm>
          <a:off x="4934070" y="1626977"/>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a:ln>
                <a:noFill/>
              </a:ln>
              <a:solidFill>
                <a:sysClr val="windowText" lastClr="000000"/>
              </a:solidFill>
            </a:rPr>
            <a:t>Clasificación del turismo.</a:t>
          </a:r>
        </a:p>
      </dsp:txBody>
      <dsp:txXfrm>
        <a:off x="4934070" y="1626977"/>
        <a:ext cx="961823" cy="480911"/>
      </dsp:txXfrm>
    </dsp:sp>
    <dsp:sp modelId="{01E6C35A-290B-4840-BFD8-7B6F0C01F76D}">
      <dsp:nvSpPr>
        <dsp:cNvPr id="0" name=""/>
        <dsp:cNvSpPr/>
      </dsp:nvSpPr>
      <dsp:spPr>
        <a:xfrm>
          <a:off x="5174526" y="2309872"/>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a:ln>
                <a:noFill/>
              </a:ln>
              <a:solidFill>
                <a:sysClr val="windowText" lastClr="000000"/>
              </a:solidFill>
            </a:rPr>
            <a:t>Arriaga J, 1995.</a:t>
          </a:r>
        </a:p>
      </dsp:txBody>
      <dsp:txXfrm>
        <a:off x="5174526" y="2309872"/>
        <a:ext cx="961823" cy="480911"/>
      </dsp:txXfrm>
    </dsp:sp>
    <dsp:sp modelId="{DD7D3132-FA4C-4742-A4FB-D40ED48AAFB9}">
      <dsp:nvSpPr>
        <dsp:cNvPr id="0" name=""/>
        <dsp:cNvSpPr/>
      </dsp:nvSpPr>
      <dsp:spPr>
        <a:xfrm>
          <a:off x="5174526" y="2992766"/>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a:ln>
                <a:noFill/>
              </a:ln>
              <a:solidFill>
                <a:sysClr val="windowText" lastClr="000000"/>
              </a:solidFill>
            </a:rPr>
            <a:t>Cárdenas, 1997.</a:t>
          </a:r>
        </a:p>
      </dsp:txBody>
      <dsp:txXfrm>
        <a:off x="5174526" y="2992766"/>
        <a:ext cx="961823" cy="480911"/>
      </dsp:txXfrm>
    </dsp:sp>
    <dsp:sp modelId="{EEA70688-0D83-45D4-9404-0C68FEEE6396}">
      <dsp:nvSpPr>
        <dsp:cNvPr id="0" name=""/>
        <dsp:cNvSpPr/>
      </dsp:nvSpPr>
      <dsp:spPr>
        <a:xfrm>
          <a:off x="5174526" y="3675661"/>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a:ln>
                <a:noFill/>
              </a:ln>
              <a:solidFill>
                <a:sysClr val="windowText" lastClr="000000"/>
              </a:solidFill>
            </a:rPr>
            <a:t>Flores, 2000.</a:t>
          </a:r>
        </a:p>
      </dsp:txBody>
      <dsp:txXfrm>
        <a:off x="5174526" y="3675661"/>
        <a:ext cx="961823" cy="480911"/>
      </dsp:txXfrm>
    </dsp:sp>
    <dsp:sp modelId="{E5B5387C-9297-4F46-A68E-2ED314CD02CF}">
      <dsp:nvSpPr>
        <dsp:cNvPr id="0" name=""/>
        <dsp:cNvSpPr/>
      </dsp:nvSpPr>
      <dsp:spPr>
        <a:xfrm>
          <a:off x="5174526" y="4358556"/>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err="1">
              <a:ln>
                <a:noFill/>
              </a:ln>
              <a:solidFill>
                <a:sysClr val="windowText" lastClr="000000"/>
              </a:solidFill>
            </a:rPr>
            <a:t>Ezagui</a:t>
          </a:r>
          <a:r>
            <a:rPr lang="es-EC" sz="1000" kern="1200" dirty="0">
              <a:ln>
                <a:noFill/>
              </a:ln>
              <a:solidFill>
                <a:sysClr val="windowText" lastClr="000000"/>
              </a:solidFill>
            </a:rPr>
            <a:t>, 2000.	</a:t>
          </a:r>
        </a:p>
      </dsp:txBody>
      <dsp:txXfrm>
        <a:off x="5174526" y="4358556"/>
        <a:ext cx="961823" cy="480911"/>
      </dsp:txXfrm>
    </dsp:sp>
    <dsp:sp modelId="{72D61052-9AED-4328-8362-E9435C7669B2}">
      <dsp:nvSpPr>
        <dsp:cNvPr id="0" name=""/>
        <dsp:cNvSpPr/>
      </dsp:nvSpPr>
      <dsp:spPr>
        <a:xfrm>
          <a:off x="6097876" y="1626977"/>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Tipologías del Turismo.</a:t>
          </a:r>
        </a:p>
      </dsp:txBody>
      <dsp:txXfrm>
        <a:off x="6097876" y="1626977"/>
        <a:ext cx="961823" cy="480911"/>
      </dsp:txXfrm>
    </dsp:sp>
    <dsp:sp modelId="{95D377E4-1E6C-44C3-B54A-DC0E877D3D54}">
      <dsp:nvSpPr>
        <dsp:cNvPr id="0" name=""/>
        <dsp:cNvSpPr/>
      </dsp:nvSpPr>
      <dsp:spPr>
        <a:xfrm>
          <a:off x="7261683" y="1626977"/>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Visitante</a:t>
          </a:r>
        </a:p>
      </dsp:txBody>
      <dsp:txXfrm>
        <a:off x="7261683" y="1626977"/>
        <a:ext cx="961823" cy="480911"/>
      </dsp:txXfrm>
    </dsp:sp>
    <dsp:sp modelId="{C030D880-19BE-44F3-B942-95EC92521B5C}">
      <dsp:nvSpPr>
        <dsp:cNvPr id="0" name=""/>
        <dsp:cNvSpPr/>
      </dsp:nvSpPr>
      <dsp:spPr>
        <a:xfrm>
          <a:off x="7502139" y="2309872"/>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Turista </a:t>
          </a:r>
        </a:p>
      </dsp:txBody>
      <dsp:txXfrm>
        <a:off x="7502139" y="2309872"/>
        <a:ext cx="961823" cy="480911"/>
      </dsp:txXfrm>
    </dsp:sp>
    <dsp:sp modelId="{23210F2C-A03D-4809-99FA-DDD608BEFA8D}">
      <dsp:nvSpPr>
        <dsp:cNvPr id="0" name=""/>
        <dsp:cNvSpPr/>
      </dsp:nvSpPr>
      <dsp:spPr>
        <a:xfrm>
          <a:off x="7502139" y="2992766"/>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Excursionista</a:t>
          </a:r>
        </a:p>
      </dsp:txBody>
      <dsp:txXfrm>
        <a:off x="7502139" y="2992766"/>
        <a:ext cx="961823" cy="480911"/>
      </dsp:txXfrm>
    </dsp:sp>
    <dsp:sp modelId="{6C4427F6-7032-4A5B-82D9-737B3FBE585C}">
      <dsp:nvSpPr>
        <dsp:cNvPr id="0" name=""/>
        <dsp:cNvSpPr/>
      </dsp:nvSpPr>
      <dsp:spPr>
        <a:xfrm>
          <a:off x="8425490" y="944082"/>
          <a:ext cx="961823" cy="48091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“TURISMO CONSCIENTE”</a:t>
          </a:r>
        </a:p>
      </dsp:txBody>
      <dsp:txXfrm>
        <a:off x="8425490" y="944082"/>
        <a:ext cx="961823" cy="480911"/>
      </dsp:txXfrm>
    </dsp:sp>
    <dsp:sp modelId="{6F72E9E2-1A3B-4717-9566-F44ADC892BA1}">
      <dsp:nvSpPr>
        <dsp:cNvPr id="0" name=""/>
        <dsp:cNvSpPr/>
      </dsp:nvSpPr>
      <dsp:spPr>
        <a:xfrm>
          <a:off x="8665945" y="1626977"/>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Sostenible</a:t>
          </a:r>
        </a:p>
      </dsp:txBody>
      <dsp:txXfrm>
        <a:off x="8665945" y="1626977"/>
        <a:ext cx="961823" cy="480911"/>
      </dsp:txXfrm>
    </dsp:sp>
    <dsp:sp modelId="{2F7C7B52-7D40-4981-BE17-90DE9BD5DDDD}">
      <dsp:nvSpPr>
        <dsp:cNvPr id="0" name=""/>
        <dsp:cNvSpPr/>
      </dsp:nvSpPr>
      <dsp:spPr>
        <a:xfrm>
          <a:off x="8665945" y="2309872"/>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Ética</a:t>
          </a:r>
        </a:p>
      </dsp:txBody>
      <dsp:txXfrm>
        <a:off x="8665945" y="2309872"/>
        <a:ext cx="961823" cy="480911"/>
      </dsp:txXfrm>
    </dsp:sp>
    <dsp:sp modelId="{CB3D5C2C-ABCA-4734-80BC-97B6CC4FD28A}">
      <dsp:nvSpPr>
        <dsp:cNvPr id="0" name=""/>
        <dsp:cNvSpPr/>
      </dsp:nvSpPr>
      <dsp:spPr>
        <a:xfrm>
          <a:off x="8665945" y="2992766"/>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Responsable</a:t>
          </a:r>
        </a:p>
      </dsp:txBody>
      <dsp:txXfrm>
        <a:off x="8665945" y="2992766"/>
        <a:ext cx="961823" cy="480911"/>
      </dsp:txXfrm>
    </dsp:sp>
    <dsp:sp modelId="{5AA5C4A3-BA96-483E-8FF6-B7E4BDB27F05}">
      <dsp:nvSpPr>
        <dsp:cNvPr id="0" name=""/>
        <dsp:cNvSpPr/>
      </dsp:nvSpPr>
      <dsp:spPr>
        <a:xfrm>
          <a:off x="8665945" y="3675661"/>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Experiencia Turística</a:t>
          </a:r>
        </a:p>
      </dsp:txBody>
      <dsp:txXfrm>
        <a:off x="8665945" y="3675661"/>
        <a:ext cx="961823" cy="480911"/>
      </dsp:txXfrm>
    </dsp:sp>
    <dsp:sp modelId="{3B13E9AA-4C0E-48A7-AE36-264E19D204D9}">
      <dsp:nvSpPr>
        <dsp:cNvPr id="0" name=""/>
        <dsp:cNvSpPr/>
      </dsp:nvSpPr>
      <dsp:spPr>
        <a:xfrm>
          <a:off x="9589296" y="944082"/>
          <a:ext cx="961823" cy="480911"/>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DISTRITO METROPOLITANO DE QUITO</a:t>
          </a:r>
        </a:p>
      </dsp:txBody>
      <dsp:txXfrm>
        <a:off x="9589296" y="944082"/>
        <a:ext cx="961823" cy="480911"/>
      </dsp:txXfrm>
    </dsp:sp>
    <dsp:sp modelId="{47FD5966-62DD-4591-B1E6-EA35FFF6AF83}">
      <dsp:nvSpPr>
        <dsp:cNvPr id="0" name=""/>
        <dsp:cNvSpPr/>
      </dsp:nvSpPr>
      <dsp:spPr>
        <a:xfrm>
          <a:off x="9829752" y="1626977"/>
          <a:ext cx="961823" cy="4809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Valor Turístico o atractivo.</a:t>
          </a:r>
        </a:p>
      </dsp:txBody>
      <dsp:txXfrm>
        <a:off x="9829752" y="1626977"/>
        <a:ext cx="961823" cy="480911"/>
      </dsp:txXfrm>
    </dsp:sp>
    <dsp:sp modelId="{48A718BA-DEA4-476F-911E-01095CCCFE47}">
      <dsp:nvSpPr>
        <dsp:cNvPr id="0" name=""/>
        <dsp:cNvSpPr/>
      </dsp:nvSpPr>
      <dsp:spPr>
        <a:xfrm>
          <a:off x="9829752" y="2309872"/>
          <a:ext cx="961823" cy="707224"/>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n>
                <a:noFill/>
              </a:ln>
              <a:solidFill>
                <a:sysClr val="windowText" lastClr="000000"/>
              </a:solidFill>
            </a:rPr>
            <a:t>Importancia Turística de la Ciudad de Quito.</a:t>
          </a:r>
        </a:p>
      </dsp:txBody>
      <dsp:txXfrm>
        <a:off x="9829752" y="2309872"/>
        <a:ext cx="961823" cy="7072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CB1A0-EB1F-410D-B6D9-9408E487EA99}">
      <dsp:nvSpPr>
        <dsp:cNvPr id="0" name=""/>
        <dsp:cNvSpPr/>
      </dsp:nvSpPr>
      <dsp:spPr>
        <a:xfrm>
          <a:off x="5116670" y="2906970"/>
          <a:ext cx="3918743" cy="174823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EC" sz="1100" kern="1200">
              <a:latin typeface="Times New Roman" panose="02020603050405020304" pitchFamily="18" charset="0"/>
              <a:cs typeface="Times New Roman" panose="02020603050405020304" pitchFamily="18" charset="0"/>
            </a:rPr>
            <a:t>Establecer politicas que ayuden al "Turismo Consciente".</a:t>
          </a:r>
        </a:p>
        <a:p>
          <a:pPr marL="57150" lvl="1" indent="-57150" algn="l" defTabSz="488950">
            <a:lnSpc>
              <a:spcPct val="90000"/>
            </a:lnSpc>
            <a:spcBef>
              <a:spcPct val="0"/>
            </a:spcBef>
            <a:spcAft>
              <a:spcPct val="15000"/>
            </a:spcAft>
            <a:buChar char="••"/>
          </a:pPr>
          <a:r>
            <a:rPr lang="es-EC" sz="1100" kern="1200">
              <a:latin typeface="Times New Roman" panose="02020603050405020304" pitchFamily="18" charset="0"/>
              <a:cs typeface="Times New Roman" panose="02020603050405020304" pitchFamily="18" charset="0"/>
            </a:rPr>
            <a:t>Determinar unidades de control de"Turismo Consciente".</a:t>
          </a:r>
        </a:p>
        <a:p>
          <a:pPr marL="57150" lvl="1" indent="-57150" algn="l" defTabSz="488950">
            <a:lnSpc>
              <a:spcPct val="90000"/>
            </a:lnSpc>
            <a:spcBef>
              <a:spcPct val="0"/>
            </a:spcBef>
            <a:spcAft>
              <a:spcPct val="15000"/>
            </a:spcAft>
            <a:buChar char="••"/>
          </a:pPr>
          <a:r>
            <a:rPr lang="es-EC" sz="1100" kern="1200">
              <a:latin typeface="Times New Roman" panose="02020603050405020304" pitchFamily="18" charset="0"/>
              <a:cs typeface="Times New Roman" panose="02020603050405020304" pitchFamily="18" charset="0"/>
            </a:rPr>
            <a:t>Unificar en los lugares turisticos la filosofia del "Turismo Consciente".</a:t>
          </a:r>
        </a:p>
        <a:p>
          <a:pPr marL="57150" lvl="1" indent="-57150" algn="l" defTabSz="488950">
            <a:lnSpc>
              <a:spcPct val="90000"/>
            </a:lnSpc>
            <a:spcBef>
              <a:spcPct val="0"/>
            </a:spcBef>
            <a:spcAft>
              <a:spcPct val="15000"/>
            </a:spcAft>
            <a:buChar char="••"/>
          </a:pPr>
          <a:r>
            <a:rPr lang="es-EC" sz="1100" kern="1200">
              <a:latin typeface="Times New Roman" panose="02020603050405020304" pitchFamily="18" charset="0"/>
              <a:cs typeface="Times New Roman" panose="02020603050405020304" pitchFamily="18" charset="0"/>
            </a:rPr>
            <a:t>Realizar capacitaciones sobre el lugar turistico a los anfitriones.</a:t>
          </a:r>
        </a:p>
      </dsp:txBody>
      <dsp:txXfrm>
        <a:off x="6330697" y="3382430"/>
        <a:ext cx="2666314" cy="1234366"/>
      </dsp:txXfrm>
    </dsp:sp>
    <dsp:sp modelId="{31BEB974-4A5F-4278-A548-87A2B6C007A8}">
      <dsp:nvSpPr>
        <dsp:cNvPr id="0" name=""/>
        <dsp:cNvSpPr/>
      </dsp:nvSpPr>
      <dsp:spPr>
        <a:xfrm>
          <a:off x="18354" y="2929094"/>
          <a:ext cx="4166899" cy="174823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Presentaciones digitales del uso de los recursos.</a:t>
          </a:r>
        </a:p>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Patrocinar a los lugares turisticos para garantizar el mantenimiento y mejora.</a:t>
          </a:r>
        </a:p>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Participar en las actividades turisticas.</a:t>
          </a:r>
        </a:p>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Realizar ferias turisticas</a:t>
          </a:r>
          <a:r>
            <a:rPr lang="es-EC" sz="1000" kern="1200">
              <a:latin typeface="Times New Roman" panose="02020603050405020304" pitchFamily="18" charset="0"/>
              <a:cs typeface="Times New Roman" panose="02020603050405020304" pitchFamily="18" charset="0"/>
            </a:rPr>
            <a:t>.</a:t>
          </a:r>
        </a:p>
      </dsp:txBody>
      <dsp:txXfrm>
        <a:off x="56757" y="3404554"/>
        <a:ext cx="2840023" cy="1234366"/>
      </dsp:txXfrm>
    </dsp:sp>
    <dsp:sp modelId="{E1D3D737-E131-41EF-9250-85F66902EB65}">
      <dsp:nvSpPr>
        <dsp:cNvPr id="0" name=""/>
        <dsp:cNvSpPr/>
      </dsp:nvSpPr>
      <dsp:spPr>
        <a:xfrm>
          <a:off x="5422230" y="-97478"/>
          <a:ext cx="3581434" cy="174823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EC" sz="1100" kern="1200">
              <a:latin typeface="Times New Roman" panose="02020603050405020304" pitchFamily="18" charset="0"/>
              <a:cs typeface="Times New Roman" panose="02020603050405020304" pitchFamily="18" charset="0"/>
            </a:rPr>
            <a:t>Buena atencion al cliente y empatia. </a:t>
          </a:r>
        </a:p>
        <a:p>
          <a:pPr marL="57150" lvl="1" indent="-57150" algn="l" defTabSz="488950">
            <a:lnSpc>
              <a:spcPct val="90000"/>
            </a:lnSpc>
            <a:spcBef>
              <a:spcPct val="0"/>
            </a:spcBef>
            <a:spcAft>
              <a:spcPct val="15000"/>
            </a:spcAft>
            <a:buChar char="••"/>
          </a:pPr>
          <a:r>
            <a:rPr lang="es-EC" sz="1100" kern="1200">
              <a:latin typeface="Times New Roman" panose="02020603050405020304" pitchFamily="18" charset="0"/>
              <a:cs typeface="Times New Roman" panose="02020603050405020304" pitchFamily="18" charset="0"/>
            </a:rPr>
            <a:t>Realizar actividades con los anfitriones y los turistas.</a:t>
          </a:r>
        </a:p>
        <a:p>
          <a:pPr marL="57150" lvl="1" indent="-57150" algn="l" defTabSz="488950">
            <a:lnSpc>
              <a:spcPct val="90000"/>
            </a:lnSpc>
            <a:spcBef>
              <a:spcPct val="0"/>
            </a:spcBef>
            <a:spcAft>
              <a:spcPct val="15000"/>
            </a:spcAft>
            <a:buChar char="••"/>
          </a:pPr>
          <a:r>
            <a:rPr lang="es-EC" sz="1100" kern="1200">
              <a:latin typeface="Times New Roman" panose="02020603050405020304" pitchFamily="18" charset="0"/>
              <a:cs typeface="Times New Roman" panose="02020603050405020304" pitchFamily="18" charset="0"/>
            </a:rPr>
            <a:t>Charlas de informacion de los antecedentes culturales y las tradiciones a los turistas.</a:t>
          </a:r>
        </a:p>
        <a:p>
          <a:pPr marL="57150" lvl="1" indent="-57150" algn="l" defTabSz="488950">
            <a:lnSpc>
              <a:spcPct val="90000"/>
            </a:lnSpc>
            <a:spcBef>
              <a:spcPct val="0"/>
            </a:spcBef>
            <a:spcAft>
              <a:spcPct val="15000"/>
            </a:spcAft>
            <a:buChar char="••"/>
          </a:pPr>
          <a:r>
            <a:rPr lang="es-EC" sz="1100" kern="1200">
              <a:latin typeface="Times New Roman" panose="02020603050405020304" pitchFamily="18" charset="0"/>
              <a:cs typeface="Times New Roman" panose="02020603050405020304" pitchFamily="18" charset="0"/>
            </a:rPr>
            <a:t>Exponer a los turistas a situaciones nuevas e innovadoras.</a:t>
          </a:r>
        </a:p>
        <a:p>
          <a:pPr marL="57150" lvl="1" indent="-57150" algn="l" defTabSz="488950">
            <a:lnSpc>
              <a:spcPct val="90000"/>
            </a:lnSpc>
            <a:spcBef>
              <a:spcPct val="0"/>
            </a:spcBef>
            <a:spcAft>
              <a:spcPct val="15000"/>
            </a:spcAft>
            <a:buChar char="••"/>
          </a:pPr>
          <a:r>
            <a:rPr lang="es-EC" sz="1100" kern="1200">
              <a:latin typeface="Times New Roman" panose="02020603050405020304" pitchFamily="18" charset="0"/>
              <a:cs typeface="Times New Roman" panose="02020603050405020304" pitchFamily="18" charset="0"/>
            </a:rPr>
            <a:t>Implementar escenarios tematicos de acuerdo a cada lugar turistico.</a:t>
          </a:r>
        </a:p>
      </dsp:txBody>
      <dsp:txXfrm>
        <a:off x="6535064" y="-59075"/>
        <a:ext cx="2430198" cy="1234366"/>
      </dsp:txXfrm>
    </dsp:sp>
    <dsp:sp modelId="{2738FD8D-2498-474B-8D3D-87B96E08C076}">
      <dsp:nvSpPr>
        <dsp:cNvPr id="0" name=""/>
        <dsp:cNvSpPr/>
      </dsp:nvSpPr>
      <dsp:spPr>
        <a:xfrm>
          <a:off x="130500" y="-133322"/>
          <a:ext cx="3934735" cy="174823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Presentar antecedentes del lugar turistico.</a:t>
          </a:r>
        </a:p>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Informar a los turistas sobre la importancia de visitar el lugar turistico.</a:t>
          </a:r>
        </a:p>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Dar a conocer los beneficios que generan.</a:t>
          </a:r>
        </a:p>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Hacer participes a los turistas de la cultura y actvidades cotidianas.</a:t>
          </a:r>
        </a:p>
      </dsp:txBody>
      <dsp:txXfrm>
        <a:off x="168903" y="-94919"/>
        <a:ext cx="2677508" cy="1234366"/>
      </dsp:txXfrm>
    </dsp:sp>
    <dsp:sp modelId="{080C6023-77A5-4F75-8F67-0A9CB3881B0E}">
      <dsp:nvSpPr>
        <dsp:cNvPr id="0" name=""/>
        <dsp:cNvSpPr/>
      </dsp:nvSpPr>
      <dsp:spPr>
        <a:xfrm>
          <a:off x="3183247" y="486312"/>
          <a:ext cx="1434255" cy="1440940"/>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a:t>Visitantes</a:t>
          </a:r>
        </a:p>
      </dsp:txBody>
      <dsp:txXfrm>
        <a:off x="3603331" y="908354"/>
        <a:ext cx="1014171" cy="1018898"/>
      </dsp:txXfrm>
    </dsp:sp>
    <dsp:sp modelId="{1721C984-BA65-4C64-9ADE-4F58922B4EB3}">
      <dsp:nvSpPr>
        <dsp:cNvPr id="0" name=""/>
        <dsp:cNvSpPr/>
      </dsp:nvSpPr>
      <dsp:spPr>
        <a:xfrm rot="5400000">
          <a:off x="4842220" y="302655"/>
          <a:ext cx="1440940" cy="1808292"/>
        </a:xfrm>
        <a:prstGeom prst="pieWedg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t>Comunidades anfitrionas</a:t>
          </a:r>
        </a:p>
      </dsp:txBody>
      <dsp:txXfrm rot="-5400000">
        <a:off x="4658544" y="908373"/>
        <a:ext cx="1278656" cy="1018898"/>
      </dsp:txXfrm>
    </dsp:sp>
    <dsp:sp modelId="{ACF54178-8BD1-46AD-B130-FDED1C3D167B}">
      <dsp:nvSpPr>
        <dsp:cNvPr id="0" name=""/>
        <dsp:cNvSpPr/>
      </dsp:nvSpPr>
      <dsp:spPr>
        <a:xfrm rot="10800000">
          <a:off x="4877086" y="2463811"/>
          <a:ext cx="1434255" cy="1440940"/>
        </a:xfrm>
        <a:prstGeom prst="pieWedg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t>Gobierno</a:t>
          </a:r>
        </a:p>
      </dsp:txBody>
      <dsp:txXfrm rot="10800000">
        <a:off x="4877086" y="2463811"/>
        <a:ext cx="1014171" cy="1018898"/>
      </dsp:txXfrm>
    </dsp:sp>
    <dsp:sp modelId="{CBF2FAD2-419B-42C2-9AA5-A2D75D987AC8}">
      <dsp:nvSpPr>
        <dsp:cNvPr id="0" name=""/>
        <dsp:cNvSpPr/>
      </dsp:nvSpPr>
      <dsp:spPr>
        <a:xfrm rot="16200000">
          <a:off x="3158888" y="2467153"/>
          <a:ext cx="1440940" cy="1434255"/>
        </a:xfrm>
        <a:prstGeom prst="pieWedg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t>Empresas</a:t>
          </a:r>
        </a:p>
      </dsp:txBody>
      <dsp:txXfrm rot="5400000">
        <a:off x="3582314" y="2463811"/>
        <a:ext cx="1014171" cy="1018898"/>
      </dsp:txXfrm>
    </dsp:sp>
    <dsp:sp modelId="{AA9BF6AD-C0AF-485C-9F47-0FA5BB2D6D96}">
      <dsp:nvSpPr>
        <dsp:cNvPr id="0" name=""/>
        <dsp:cNvSpPr/>
      </dsp:nvSpPr>
      <dsp:spPr>
        <a:xfrm>
          <a:off x="4440369" y="1856328"/>
          <a:ext cx="676880" cy="588591"/>
        </a:xfrm>
        <a:prstGeom prst="circular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1D6150-AAA8-4222-AD4D-7E9208EE579B}">
      <dsp:nvSpPr>
        <dsp:cNvPr id="0" name=""/>
        <dsp:cNvSpPr/>
      </dsp:nvSpPr>
      <dsp:spPr>
        <a:xfrm rot="10800000">
          <a:off x="4440369" y="2082709"/>
          <a:ext cx="676880" cy="588591"/>
        </a:xfrm>
        <a:prstGeom prst="circular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7C72F-7A1A-4C89-930C-2B3B9E5B56EE}">
      <dsp:nvSpPr>
        <dsp:cNvPr id="0" name=""/>
        <dsp:cNvSpPr/>
      </dsp:nvSpPr>
      <dsp:spPr>
        <a:xfrm rot="5400000">
          <a:off x="1762748" y="1271326"/>
          <a:ext cx="1124378" cy="1280065"/>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738172-6621-466B-AB1E-539D57F16043}">
      <dsp:nvSpPr>
        <dsp:cNvPr id="0" name=""/>
        <dsp:cNvSpPr/>
      </dsp:nvSpPr>
      <dsp:spPr>
        <a:xfrm>
          <a:off x="1464856" y="24930"/>
          <a:ext cx="1892792" cy="1324893"/>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a:t>OBJETIVO </a:t>
          </a:r>
          <a:endParaRPr lang="es-EC" sz="1900" kern="1200" dirty="0"/>
        </a:p>
      </dsp:txBody>
      <dsp:txXfrm>
        <a:off x="1529544" y="89618"/>
        <a:ext cx="1763416" cy="1195517"/>
      </dsp:txXfrm>
    </dsp:sp>
    <dsp:sp modelId="{07FE0C7D-D9D6-4803-942A-FDA2049B74BF}">
      <dsp:nvSpPr>
        <dsp:cNvPr id="0" name=""/>
        <dsp:cNvSpPr/>
      </dsp:nvSpPr>
      <dsp:spPr>
        <a:xfrm>
          <a:off x="3712181" y="118039"/>
          <a:ext cx="6575711"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s-CO" sz="1500" kern="1200" dirty="0"/>
            <a:t>Indagar sobre el concepto de </a:t>
          </a:r>
          <a:r>
            <a:rPr lang="es-CO" sz="1500" i="1" kern="1200" dirty="0"/>
            <a:t>“Turismo Consciente” </a:t>
          </a:r>
          <a:r>
            <a:rPr lang="es-CO" sz="1500" kern="1200" dirty="0"/>
            <a:t>y la percepción de los turistas internos de la ciudad de Quito. Mediante una investigación cualitativa que permita obtener características e información tomando en cuenta las experiencias de los participantes.</a:t>
          </a:r>
          <a:endParaRPr lang="es-EC" sz="1500" kern="1200" dirty="0"/>
        </a:p>
      </dsp:txBody>
      <dsp:txXfrm>
        <a:off x="3712181" y="118039"/>
        <a:ext cx="6575711" cy="1070837"/>
      </dsp:txXfrm>
    </dsp:sp>
    <dsp:sp modelId="{9FE89B45-E562-4AAF-A939-4BCB317D9D5B}">
      <dsp:nvSpPr>
        <dsp:cNvPr id="0" name=""/>
        <dsp:cNvSpPr/>
      </dsp:nvSpPr>
      <dsp:spPr>
        <a:xfrm rot="5400000">
          <a:off x="4212345" y="2759619"/>
          <a:ext cx="1124378" cy="1280065"/>
        </a:xfrm>
        <a:prstGeom prst="bentUpArrow">
          <a:avLst>
            <a:gd name="adj1" fmla="val 32840"/>
            <a:gd name="adj2" fmla="val 25000"/>
            <a:gd name="adj3" fmla="val 35780"/>
          </a:avLst>
        </a:prstGeom>
        <a:solidFill>
          <a:schemeClr val="accent3">
            <a:tint val="50000"/>
            <a:hueOff val="1955669"/>
            <a:satOff val="100000"/>
            <a:lumOff val="10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77711-D786-4EA2-8D71-5AA1FDDC5FDE}">
      <dsp:nvSpPr>
        <dsp:cNvPr id="0" name=""/>
        <dsp:cNvSpPr/>
      </dsp:nvSpPr>
      <dsp:spPr>
        <a:xfrm>
          <a:off x="3914453" y="1513222"/>
          <a:ext cx="1892792" cy="1324893"/>
        </a:xfrm>
        <a:prstGeom prst="roundRect">
          <a:avLst>
            <a:gd name="adj" fmla="val 1667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a:t>TIPO DE INVESTIGACIÓN </a:t>
          </a:r>
          <a:endParaRPr lang="es-EC" sz="1900" kern="1200" dirty="0"/>
        </a:p>
      </dsp:txBody>
      <dsp:txXfrm>
        <a:off x="3979141" y="1577910"/>
        <a:ext cx="1763416" cy="1195517"/>
      </dsp:txXfrm>
    </dsp:sp>
    <dsp:sp modelId="{ACAC279B-C2C0-448E-8D0A-E15C2AA0A109}">
      <dsp:nvSpPr>
        <dsp:cNvPr id="0" name=""/>
        <dsp:cNvSpPr/>
      </dsp:nvSpPr>
      <dsp:spPr>
        <a:xfrm>
          <a:off x="6009831" y="1589701"/>
          <a:ext cx="4997328"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s-CO" sz="1500" b="0" kern="1200" dirty="0"/>
            <a:t>Investigación cualitativa – exploratoria</a:t>
          </a:r>
          <a:endParaRPr lang="es-EC" sz="1500" b="0" kern="1200" dirty="0"/>
        </a:p>
        <a:p>
          <a:pPr marL="114300" lvl="1" indent="-114300" algn="l" defTabSz="666750">
            <a:lnSpc>
              <a:spcPct val="90000"/>
            </a:lnSpc>
            <a:spcBef>
              <a:spcPct val="0"/>
            </a:spcBef>
            <a:spcAft>
              <a:spcPct val="15000"/>
            </a:spcAft>
            <a:buChar char="••"/>
          </a:pPr>
          <a:r>
            <a:rPr lang="es-CO" sz="1500" b="0" kern="1200" dirty="0"/>
            <a:t>Investigación documental bibliográfica</a:t>
          </a:r>
          <a:endParaRPr lang="es-EC" sz="1500" b="0" kern="1200" dirty="0"/>
        </a:p>
      </dsp:txBody>
      <dsp:txXfrm>
        <a:off x="6009831" y="1589701"/>
        <a:ext cx="4997328" cy="1070837"/>
      </dsp:txXfrm>
    </dsp:sp>
    <dsp:sp modelId="{901D49DF-C0F7-43BB-ACC6-8ACA540042A7}">
      <dsp:nvSpPr>
        <dsp:cNvPr id="0" name=""/>
        <dsp:cNvSpPr/>
      </dsp:nvSpPr>
      <dsp:spPr>
        <a:xfrm>
          <a:off x="7070794" y="3001514"/>
          <a:ext cx="1892792" cy="1324893"/>
        </a:xfrm>
        <a:prstGeom prst="roundRect">
          <a:avLst>
            <a:gd name="adj" fmla="val 166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a:t>TÉCNICAS DE INVESTIGACIÓN</a:t>
          </a:r>
          <a:endParaRPr lang="es-EC" sz="1900" kern="1200" dirty="0"/>
        </a:p>
      </dsp:txBody>
      <dsp:txXfrm>
        <a:off x="7135482" y="3066202"/>
        <a:ext cx="1763416" cy="1195517"/>
      </dsp:txXfrm>
    </dsp:sp>
    <dsp:sp modelId="{328E4140-6FBB-4282-9C47-76E7C113B722}">
      <dsp:nvSpPr>
        <dsp:cNvPr id="0" name=""/>
        <dsp:cNvSpPr/>
      </dsp:nvSpPr>
      <dsp:spPr>
        <a:xfrm>
          <a:off x="9172516" y="3094623"/>
          <a:ext cx="2475000"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O" sz="1600" b="0" u="none" kern="1200" dirty="0"/>
            <a:t>Datos secundarios</a:t>
          </a:r>
          <a:endParaRPr lang="es-EC" sz="1600" b="0" u="none" kern="1200" dirty="0"/>
        </a:p>
        <a:p>
          <a:pPr marL="171450" lvl="1" indent="-171450" algn="l" defTabSz="711200">
            <a:lnSpc>
              <a:spcPct val="90000"/>
            </a:lnSpc>
            <a:spcBef>
              <a:spcPct val="0"/>
            </a:spcBef>
            <a:spcAft>
              <a:spcPct val="15000"/>
            </a:spcAft>
            <a:buChar char="••"/>
          </a:pPr>
          <a:r>
            <a:rPr lang="es-CO" sz="1600" b="0" u="none" kern="1200" dirty="0"/>
            <a:t>Entrevista a profundidad</a:t>
          </a:r>
          <a:endParaRPr lang="es-EC" sz="1600" b="0" u="none" kern="1200" dirty="0"/>
        </a:p>
      </dsp:txBody>
      <dsp:txXfrm>
        <a:off x="9172516" y="3094623"/>
        <a:ext cx="2475000" cy="1070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B9F17-9E48-4B23-B720-55ECCFFAD012}">
      <dsp:nvSpPr>
        <dsp:cNvPr id="0" name=""/>
        <dsp:cNvSpPr/>
      </dsp:nvSpPr>
      <dsp:spPr>
        <a:xfrm>
          <a:off x="789501" y="0"/>
          <a:ext cx="8947681" cy="311055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97480-493C-4C14-8249-4D82483A2099}">
      <dsp:nvSpPr>
        <dsp:cNvPr id="0" name=""/>
        <dsp:cNvSpPr/>
      </dsp:nvSpPr>
      <dsp:spPr>
        <a:xfrm>
          <a:off x="345149" y="933165"/>
          <a:ext cx="3158005" cy="12442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a:t>PIB del sector turístico </a:t>
          </a:r>
          <a:endParaRPr lang="es-EC" sz="3100" kern="1200" dirty="0"/>
        </a:p>
      </dsp:txBody>
      <dsp:txXfrm>
        <a:off x="405887" y="993903"/>
        <a:ext cx="3036529" cy="1122744"/>
      </dsp:txXfrm>
    </dsp:sp>
    <dsp:sp modelId="{FE47770E-4DEE-4490-BDCB-EB9428E936FD}">
      <dsp:nvSpPr>
        <dsp:cNvPr id="0" name=""/>
        <dsp:cNvSpPr/>
      </dsp:nvSpPr>
      <dsp:spPr>
        <a:xfrm>
          <a:off x="3684339" y="933165"/>
          <a:ext cx="3158005" cy="124422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a:t>Turismo receptor en Ecuador</a:t>
          </a:r>
          <a:endParaRPr lang="es-EC" sz="3100" kern="1200" dirty="0"/>
        </a:p>
      </dsp:txBody>
      <dsp:txXfrm>
        <a:off x="3745077" y="993903"/>
        <a:ext cx="3036529" cy="1122744"/>
      </dsp:txXfrm>
    </dsp:sp>
    <dsp:sp modelId="{CBC6C012-8958-4D82-8C7F-ABE5912B0855}">
      <dsp:nvSpPr>
        <dsp:cNvPr id="0" name=""/>
        <dsp:cNvSpPr/>
      </dsp:nvSpPr>
      <dsp:spPr>
        <a:xfrm>
          <a:off x="7023528" y="933165"/>
          <a:ext cx="3158005" cy="124422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a:t>Motivaciones de </a:t>
          </a:r>
          <a:r>
            <a:rPr lang="es-ES" sz="3100" kern="1200" dirty="0" smtClean="0"/>
            <a:t>visita a Pichincha</a:t>
          </a:r>
          <a:r>
            <a:rPr lang="es-ES" sz="3100" kern="1200" dirty="0"/>
            <a:t>	</a:t>
          </a:r>
          <a:endParaRPr lang="es-EC" sz="3100" kern="1200" dirty="0"/>
        </a:p>
      </dsp:txBody>
      <dsp:txXfrm>
        <a:off x="7084266" y="993903"/>
        <a:ext cx="3036529" cy="1122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89250-A88B-4F7C-93CC-D91C2F99D167}">
      <dsp:nvSpPr>
        <dsp:cNvPr id="0" name=""/>
        <dsp:cNvSpPr/>
      </dsp:nvSpPr>
      <dsp:spPr>
        <a:xfrm>
          <a:off x="621266" y="0"/>
          <a:ext cx="7041026" cy="266166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68899-7034-457A-8406-CECA67B7EA4E}">
      <dsp:nvSpPr>
        <dsp:cNvPr id="0" name=""/>
        <dsp:cNvSpPr/>
      </dsp:nvSpPr>
      <dsp:spPr>
        <a:xfrm>
          <a:off x="649681" y="798498"/>
          <a:ext cx="3391082" cy="10646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a:t>El turismo en Quito</a:t>
          </a:r>
          <a:endParaRPr lang="es-EC" sz="2700" kern="1200" dirty="0"/>
        </a:p>
      </dsp:txBody>
      <dsp:txXfrm>
        <a:off x="701654" y="850471"/>
        <a:ext cx="3287136" cy="960718"/>
      </dsp:txXfrm>
    </dsp:sp>
    <dsp:sp modelId="{63C915D3-2F90-4644-BF25-48FD6B7823FA}">
      <dsp:nvSpPr>
        <dsp:cNvPr id="0" name=""/>
        <dsp:cNvSpPr/>
      </dsp:nvSpPr>
      <dsp:spPr>
        <a:xfrm>
          <a:off x="4242796" y="798498"/>
          <a:ext cx="3391082" cy="1064664"/>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a:t>Permanencia y gastos de turismo	</a:t>
          </a:r>
          <a:endParaRPr lang="es-EC" sz="2700" kern="1200" dirty="0"/>
        </a:p>
      </dsp:txBody>
      <dsp:txXfrm>
        <a:off x="4294769" y="850471"/>
        <a:ext cx="3287136" cy="96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5CC8D-4F6D-49FD-ABDB-49309C1090EC}">
      <dsp:nvSpPr>
        <dsp:cNvPr id="0" name=""/>
        <dsp:cNvSpPr/>
      </dsp:nvSpPr>
      <dsp:spPr>
        <a:xfrm>
          <a:off x="1385578" y="138844"/>
          <a:ext cx="8138862" cy="1184895"/>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8102" numCol="1" spcCol="1270" anchor="ctr" anchorCtr="0">
          <a:noAutofit/>
        </a:bodyPr>
        <a:lstStyle/>
        <a:p>
          <a:pPr lvl="0" algn="l" defTabSz="533400">
            <a:lnSpc>
              <a:spcPct val="90000"/>
            </a:lnSpc>
            <a:spcBef>
              <a:spcPct val="0"/>
            </a:spcBef>
            <a:spcAft>
              <a:spcPct val="35000"/>
            </a:spcAft>
          </a:pPr>
          <a:r>
            <a:rPr lang="es-ES" sz="1200" kern="1200" dirty="0"/>
            <a:t>OBJETIVO </a:t>
          </a:r>
          <a:endParaRPr lang="es-EC" sz="1200" kern="1200" dirty="0"/>
        </a:p>
      </dsp:txBody>
      <dsp:txXfrm>
        <a:off x="1385578" y="435068"/>
        <a:ext cx="7842638" cy="592447"/>
      </dsp:txXfrm>
    </dsp:sp>
    <dsp:sp modelId="{14D81929-C510-4E65-AACC-C6E231611D40}">
      <dsp:nvSpPr>
        <dsp:cNvPr id="0" name=""/>
        <dsp:cNvSpPr/>
      </dsp:nvSpPr>
      <dsp:spPr>
        <a:xfrm>
          <a:off x="1385578" y="1035851"/>
          <a:ext cx="1876007" cy="1663719"/>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CO" sz="1200" kern="1200" dirty="0"/>
            <a:t>Identificar los aspectos claves sobre la percepción del turista interno en relación a la definición y caracterización del </a:t>
          </a:r>
          <a:r>
            <a:rPr lang="es-CO" sz="1200" i="1" kern="1200" dirty="0"/>
            <a:t>“Turismo Consciente”.</a:t>
          </a:r>
          <a:endParaRPr lang="es-EC" sz="1200" kern="1200" dirty="0"/>
        </a:p>
      </dsp:txBody>
      <dsp:txXfrm>
        <a:off x="1385578" y="1035851"/>
        <a:ext cx="1876007" cy="1663719"/>
      </dsp:txXfrm>
    </dsp:sp>
    <dsp:sp modelId="{F3FEAD1F-3A32-4D71-9651-72A8B73F7083}">
      <dsp:nvSpPr>
        <dsp:cNvPr id="0" name=""/>
        <dsp:cNvSpPr/>
      </dsp:nvSpPr>
      <dsp:spPr>
        <a:xfrm>
          <a:off x="3261586" y="533669"/>
          <a:ext cx="6262854" cy="1184895"/>
        </a:xfrm>
        <a:prstGeom prst="rightArrow">
          <a:avLst>
            <a:gd name="adj1" fmla="val 50000"/>
            <a:gd name="adj2" fmla="val 5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8102" numCol="1" spcCol="1270" anchor="ctr" anchorCtr="0">
          <a:noAutofit/>
        </a:bodyPr>
        <a:lstStyle/>
        <a:p>
          <a:pPr lvl="0" algn="l" defTabSz="533400">
            <a:lnSpc>
              <a:spcPct val="90000"/>
            </a:lnSpc>
            <a:spcBef>
              <a:spcPct val="0"/>
            </a:spcBef>
            <a:spcAft>
              <a:spcPct val="35000"/>
            </a:spcAft>
          </a:pPr>
          <a:r>
            <a:rPr lang="es-ES" sz="1200" kern="1200" dirty="0"/>
            <a:t>HIPÓTESIS </a:t>
          </a:r>
          <a:endParaRPr lang="es-EC" sz="1200" kern="1200" dirty="0"/>
        </a:p>
      </dsp:txBody>
      <dsp:txXfrm>
        <a:off x="3261586" y="829893"/>
        <a:ext cx="5966630" cy="592447"/>
      </dsp:txXfrm>
    </dsp:sp>
    <dsp:sp modelId="{1901A1DB-7F00-4840-8D20-18CE233F0AAE}">
      <dsp:nvSpPr>
        <dsp:cNvPr id="0" name=""/>
        <dsp:cNvSpPr/>
      </dsp:nvSpPr>
      <dsp:spPr>
        <a:xfrm>
          <a:off x="3261586" y="1320686"/>
          <a:ext cx="1876007" cy="2725498"/>
        </a:xfrm>
        <a:prstGeom prst="rect">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EC" sz="1000" kern="1200" dirty="0"/>
            <a:t>-El perfil del turista interno tiene como característica principal el nivel de ingresos.</a:t>
          </a:r>
        </a:p>
        <a:p>
          <a:pPr lvl="0" algn="l" defTabSz="444500">
            <a:lnSpc>
              <a:spcPct val="90000"/>
            </a:lnSpc>
            <a:spcBef>
              <a:spcPct val="0"/>
            </a:spcBef>
            <a:spcAft>
              <a:spcPct val="35000"/>
            </a:spcAft>
          </a:pPr>
          <a:r>
            <a:rPr lang="es-EC" sz="1000" kern="1200" dirty="0"/>
            <a:t>-La imagen previa de los turistas internos sobre la ciudad de Quito es favorable.</a:t>
          </a:r>
        </a:p>
        <a:p>
          <a:pPr lvl="0" algn="l" defTabSz="444500">
            <a:lnSpc>
              <a:spcPct val="90000"/>
            </a:lnSpc>
            <a:spcBef>
              <a:spcPct val="0"/>
            </a:spcBef>
            <a:spcAft>
              <a:spcPct val="35000"/>
            </a:spcAft>
          </a:pPr>
          <a:r>
            <a:rPr lang="es-EC" sz="1000" kern="1200" dirty="0"/>
            <a:t>-La mayoría de turistas internos están de acuerdo con la definición del </a:t>
          </a:r>
          <a:r>
            <a:rPr lang="es-EC" sz="1000" i="1" kern="1200" dirty="0"/>
            <a:t>“Turismo Consciente”.</a:t>
          </a:r>
          <a:endParaRPr lang="es-EC" sz="1000" kern="1200" dirty="0"/>
        </a:p>
        <a:p>
          <a:pPr lvl="0" algn="l" defTabSz="444500">
            <a:lnSpc>
              <a:spcPct val="90000"/>
            </a:lnSpc>
            <a:spcBef>
              <a:spcPct val="0"/>
            </a:spcBef>
            <a:spcAft>
              <a:spcPct val="35000"/>
            </a:spcAft>
          </a:pPr>
          <a:r>
            <a:rPr lang="es-EC" sz="1000" kern="1200" dirty="0"/>
            <a:t>-El grupo de interés más importante es comunidades anfitrionas.</a:t>
          </a:r>
        </a:p>
        <a:p>
          <a:pPr lvl="0" algn="l" defTabSz="444500">
            <a:lnSpc>
              <a:spcPct val="90000"/>
            </a:lnSpc>
            <a:spcBef>
              <a:spcPct val="0"/>
            </a:spcBef>
            <a:spcAft>
              <a:spcPct val="35000"/>
            </a:spcAft>
          </a:pPr>
          <a:r>
            <a:rPr lang="es-EC" sz="1000" kern="1200" dirty="0"/>
            <a:t>-La </a:t>
          </a:r>
          <a:r>
            <a:rPr lang="es-EC" sz="1000" kern="1200" dirty="0" smtClean="0"/>
            <a:t>mayoría </a:t>
          </a:r>
          <a:r>
            <a:rPr lang="es-EC" sz="1000" kern="1200" dirty="0"/>
            <a:t>de turistas internos recomiendan a sus familiares y amigos visitar la ciudad de Quito.</a:t>
          </a:r>
        </a:p>
      </dsp:txBody>
      <dsp:txXfrm>
        <a:off x="3261586" y="1320686"/>
        <a:ext cx="1876007" cy="2725498"/>
      </dsp:txXfrm>
    </dsp:sp>
    <dsp:sp modelId="{BD8EC2E9-87D2-4BD7-B19B-1585CD11393A}">
      <dsp:nvSpPr>
        <dsp:cNvPr id="0" name=""/>
        <dsp:cNvSpPr/>
      </dsp:nvSpPr>
      <dsp:spPr>
        <a:xfrm>
          <a:off x="5137594" y="928494"/>
          <a:ext cx="4386846" cy="1184895"/>
        </a:xfrm>
        <a:prstGeom prst="rightArrow">
          <a:avLst>
            <a:gd name="adj1" fmla="val 50000"/>
            <a:gd name="adj2" fmla="val 5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8102" numCol="1" spcCol="1270" anchor="ctr" anchorCtr="0">
          <a:noAutofit/>
        </a:bodyPr>
        <a:lstStyle/>
        <a:p>
          <a:pPr lvl="0" algn="l" defTabSz="533400">
            <a:lnSpc>
              <a:spcPct val="90000"/>
            </a:lnSpc>
            <a:spcBef>
              <a:spcPct val="0"/>
            </a:spcBef>
            <a:spcAft>
              <a:spcPct val="35000"/>
            </a:spcAft>
          </a:pPr>
          <a:r>
            <a:rPr lang="es-ES" sz="1200" kern="1200" dirty="0"/>
            <a:t>TIPOS DE INVESTIGACIÓN </a:t>
          </a:r>
          <a:endParaRPr lang="es-EC" sz="1200" kern="1200" dirty="0"/>
        </a:p>
      </dsp:txBody>
      <dsp:txXfrm>
        <a:off x="5137594" y="1224718"/>
        <a:ext cx="4090622" cy="592447"/>
      </dsp:txXfrm>
    </dsp:sp>
    <dsp:sp modelId="{7CFE23B1-B025-4F36-B270-42ED816CB50E}">
      <dsp:nvSpPr>
        <dsp:cNvPr id="0" name=""/>
        <dsp:cNvSpPr/>
      </dsp:nvSpPr>
      <dsp:spPr>
        <a:xfrm>
          <a:off x="5137594" y="1844153"/>
          <a:ext cx="1876007" cy="2150117"/>
        </a:xfrm>
        <a:prstGeom prst="rect">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CO" sz="1000" b="0" kern="1200" dirty="0"/>
            <a:t>Investigación cuantitativa concluyente – descriptiva</a:t>
          </a:r>
          <a:endParaRPr lang="es-EC" sz="1000" b="0" kern="1200" dirty="0"/>
        </a:p>
      </dsp:txBody>
      <dsp:txXfrm>
        <a:off x="5137594" y="1844153"/>
        <a:ext cx="1876007" cy="2150117"/>
      </dsp:txXfrm>
    </dsp:sp>
    <dsp:sp modelId="{07584B16-A1F9-4797-9B19-F2BE87A61E4C}">
      <dsp:nvSpPr>
        <dsp:cNvPr id="0" name=""/>
        <dsp:cNvSpPr/>
      </dsp:nvSpPr>
      <dsp:spPr>
        <a:xfrm>
          <a:off x="7013602" y="1323320"/>
          <a:ext cx="2510838" cy="1184895"/>
        </a:xfrm>
        <a:prstGeom prst="rightArrow">
          <a:avLst>
            <a:gd name="adj1" fmla="val 50000"/>
            <a:gd name="adj2" fmla="val 5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88102" numCol="1" spcCol="1270" anchor="ctr" anchorCtr="0">
          <a:noAutofit/>
        </a:bodyPr>
        <a:lstStyle/>
        <a:p>
          <a:pPr lvl="0" algn="l" defTabSz="533400">
            <a:lnSpc>
              <a:spcPct val="90000"/>
            </a:lnSpc>
            <a:spcBef>
              <a:spcPct val="0"/>
            </a:spcBef>
            <a:spcAft>
              <a:spcPct val="35000"/>
            </a:spcAft>
          </a:pPr>
          <a:r>
            <a:rPr lang="es-ES" sz="1200" kern="1200" dirty="0"/>
            <a:t>TÉCNICAS DE INVESTIGACIÓN</a:t>
          </a:r>
          <a:endParaRPr lang="es-EC" sz="1200" kern="1200" dirty="0"/>
        </a:p>
      </dsp:txBody>
      <dsp:txXfrm>
        <a:off x="7013602" y="1619544"/>
        <a:ext cx="2214614" cy="592447"/>
      </dsp:txXfrm>
    </dsp:sp>
    <dsp:sp modelId="{600D58F9-C43F-42A0-A4BB-D742587D0A78}">
      <dsp:nvSpPr>
        <dsp:cNvPr id="0" name=""/>
        <dsp:cNvSpPr/>
      </dsp:nvSpPr>
      <dsp:spPr>
        <a:xfrm>
          <a:off x="7013602" y="2208045"/>
          <a:ext cx="1893099" cy="1771710"/>
        </a:xfrm>
        <a:prstGeom prst="rect">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ES" sz="1000" kern="1200" dirty="0"/>
            <a:t>. Encuesta </a:t>
          </a:r>
          <a:endParaRPr lang="es-EC" sz="1000" kern="1200" dirty="0"/>
        </a:p>
        <a:p>
          <a:pPr lvl="0" algn="l" defTabSz="444500">
            <a:lnSpc>
              <a:spcPct val="90000"/>
            </a:lnSpc>
            <a:spcBef>
              <a:spcPct val="0"/>
            </a:spcBef>
            <a:spcAft>
              <a:spcPct val="35000"/>
            </a:spcAft>
          </a:pPr>
          <a:r>
            <a:rPr lang="es-ES" sz="1000" kern="1200" dirty="0"/>
            <a:t>. Observación </a:t>
          </a:r>
          <a:endParaRPr lang="es-EC" sz="1000" kern="1200" dirty="0"/>
        </a:p>
      </dsp:txBody>
      <dsp:txXfrm>
        <a:off x="7013602" y="2208045"/>
        <a:ext cx="1893099" cy="17717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42D0C-DD93-41E2-893B-0DCD8C008DC0}">
      <dsp:nvSpPr>
        <dsp:cNvPr id="0" name=""/>
        <dsp:cNvSpPr/>
      </dsp:nvSpPr>
      <dsp:spPr>
        <a:xfrm>
          <a:off x="4196347" y="2129930"/>
          <a:ext cx="3528849" cy="115627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r" defTabSz="444500">
            <a:lnSpc>
              <a:spcPct val="90000"/>
            </a:lnSpc>
            <a:spcBef>
              <a:spcPct val="0"/>
            </a:spcBef>
            <a:spcAft>
              <a:spcPct val="15000"/>
            </a:spcAft>
            <a:buChar char="••"/>
          </a:pPr>
          <a:r>
            <a:rPr lang="es-EC" sz="1000" kern="1200"/>
            <a:t>Cohesiòn </a:t>
          </a:r>
        </a:p>
        <a:p>
          <a:pPr marL="57150" lvl="1" indent="-57150" algn="r" defTabSz="444500">
            <a:lnSpc>
              <a:spcPct val="90000"/>
            </a:lnSpc>
            <a:spcBef>
              <a:spcPct val="0"/>
            </a:spcBef>
            <a:spcAft>
              <a:spcPct val="15000"/>
            </a:spcAft>
            <a:buChar char="••"/>
          </a:pPr>
          <a:r>
            <a:rPr lang="es-EC" sz="1000" kern="1200" dirty="0"/>
            <a:t>Regulador</a:t>
          </a:r>
        </a:p>
        <a:p>
          <a:pPr marL="57150" lvl="1" indent="-57150" algn="r" defTabSz="444500">
            <a:lnSpc>
              <a:spcPct val="90000"/>
            </a:lnSpc>
            <a:spcBef>
              <a:spcPct val="0"/>
            </a:spcBef>
            <a:spcAft>
              <a:spcPct val="15000"/>
            </a:spcAft>
            <a:buChar char="••"/>
          </a:pPr>
          <a:r>
            <a:rPr lang="es-EC" sz="1000" kern="1200"/>
            <a:t>controlador</a:t>
          </a:r>
        </a:p>
        <a:p>
          <a:pPr marL="57150" lvl="1" indent="-57150" algn="r" defTabSz="444500">
            <a:lnSpc>
              <a:spcPct val="90000"/>
            </a:lnSpc>
            <a:spcBef>
              <a:spcPct val="0"/>
            </a:spcBef>
            <a:spcAft>
              <a:spcPct val="15000"/>
            </a:spcAft>
            <a:buChar char="••"/>
          </a:pPr>
          <a:r>
            <a:rPr lang="es-EC" sz="1000" kern="1200"/>
            <a:t>interconector de grupos de interes</a:t>
          </a:r>
        </a:p>
      </dsp:txBody>
      <dsp:txXfrm>
        <a:off x="5280402" y="2444398"/>
        <a:ext cx="2419394" cy="816404"/>
      </dsp:txXfrm>
    </dsp:sp>
    <dsp:sp modelId="{6697878A-0B93-4BD9-BF43-5AC4C15FEA75}">
      <dsp:nvSpPr>
        <dsp:cNvPr id="0" name=""/>
        <dsp:cNvSpPr/>
      </dsp:nvSpPr>
      <dsp:spPr>
        <a:xfrm>
          <a:off x="1102807" y="2066121"/>
          <a:ext cx="2447783" cy="120572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s-EC" sz="1000" kern="1200"/>
            <a:t>Beneficio Social</a:t>
          </a:r>
        </a:p>
        <a:p>
          <a:pPr marL="57150" lvl="1" indent="-57150" algn="l" defTabSz="444500">
            <a:lnSpc>
              <a:spcPct val="90000"/>
            </a:lnSpc>
            <a:spcBef>
              <a:spcPct val="0"/>
            </a:spcBef>
            <a:spcAft>
              <a:spcPct val="15000"/>
            </a:spcAft>
            <a:buChar char="••"/>
          </a:pPr>
          <a:r>
            <a:rPr lang="es-EC" sz="1000" kern="1200"/>
            <a:t>Compromiso con la sociedad</a:t>
          </a:r>
        </a:p>
        <a:p>
          <a:pPr marL="57150" lvl="1" indent="-57150" algn="l" defTabSz="444500">
            <a:lnSpc>
              <a:spcPct val="90000"/>
            </a:lnSpc>
            <a:spcBef>
              <a:spcPct val="0"/>
            </a:spcBef>
            <a:spcAft>
              <a:spcPct val="15000"/>
            </a:spcAft>
            <a:buChar char="••"/>
          </a:pPr>
          <a:r>
            <a:rPr lang="es-EC" sz="1000" kern="1200"/>
            <a:t>beneficio economico</a:t>
          </a:r>
        </a:p>
        <a:p>
          <a:pPr marL="57150" lvl="1" indent="-57150" algn="l" defTabSz="444500">
            <a:lnSpc>
              <a:spcPct val="90000"/>
            </a:lnSpc>
            <a:spcBef>
              <a:spcPct val="0"/>
            </a:spcBef>
            <a:spcAft>
              <a:spcPct val="15000"/>
            </a:spcAft>
            <a:buChar char="••"/>
          </a:pPr>
          <a:r>
            <a:rPr lang="es-EC" sz="1000" kern="1200"/>
            <a:t>mejora competitividad</a:t>
          </a:r>
        </a:p>
      </dsp:txBody>
      <dsp:txXfrm>
        <a:off x="1129293" y="2394039"/>
        <a:ext cx="1660476" cy="851323"/>
      </dsp:txXfrm>
    </dsp:sp>
    <dsp:sp modelId="{75F31764-070D-466B-90FB-18B5FDB470A7}">
      <dsp:nvSpPr>
        <dsp:cNvPr id="0" name=""/>
        <dsp:cNvSpPr/>
      </dsp:nvSpPr>
      <dsp:spPr>
        <a:xfrm>
          <a:off x="4033931" y="-5278"/>
          <a:ext cx="3169957" cy="115627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r" defTabSz="444500">
            <a:lnSpc>
              <a:spcPct val="90000"/>
            </a:lnSpc>
            <a:spcBef>
              <a:spcPct val="0"/>
            </a:spcBef>
            <a:spcAft>
              <a:spcPct val="15000"/>
            </a:spcAft>
            <a:buChar char="••"/>
          </a:pPr>
          <a:r>
            <a:rPr lang="es-EC" sz="1000" kern="1200"/>
            <a:t>Convivencia Cultural- Nartural</a:t>
          </a:r>
        </a:p>
        <a:p>
          <a:pPr marL="57150" lvl="1" indent="-57150" algn="r" defTabSz="444500">
            <a:lnSpc>
              <a:spcPct val="90000"/>
            </a:lnSpc>
            <a:spcBef>
              <a:spcPct val="0"/>
            </a:spcBef>
            <a:spcAft>
              <a:spcPct val="15000"/>
            </a:spcAft>
            <a:buChar char="••"/>
          </a:pPr>
          <a:r>
            <a:rPr lang="es-EC" sz="1000" kern="1200"/>
            <a:t>Crecimiento Beneficionso </a:t>
          </a:r>
        </a:p>
        <a:p>
          <a:pPr marL="57150" lvl="1" indent="-57150" algn="r" defTabSz="444500">
            <a:lnSpc>
              <a:spcPct val="90000"/>
            </a:lnSpc>
            <a:spcBef>
              <a:spcPct val="0"/>
            </a:spcBef>
            <a:spcAft>
              <a:spcPct val="15000"/>
            </a:spcAft>
            <a:buChar char="••"/>
          </a:pPr>
          <a:r>
            <a:rPr lang="es-EC" sz="1000" kern="1200"/>
            <a:t>Distribucuion social</a:t>
          </a:r>
        </a:p>
        <a:p>
          <a:pPr marL="57150" lvl="1" indent="-57150" algn="r" defTabSz="444500">
            <a:lnSpc>
              <a:spcPct val="90000"/>
            </a:lnSpc>
            <a:spcBef>
              <a:spcPct val="0"/>
            </a:spcBef>
            <a:spcAft>
              <a:spcPct val="15000"/>
            </a:spcAft>
            <a:buChar char="••"/>
          </a:pPr>
          <a:r>
            <a:rPr lang="es-EC" sz="1000" kern="1200" dirty="0" smtClean="0"/>
            <a:t>Redefinición Factores </a:t>
          </a:r>
          <a:r>
            <a:rPr lang="es-EC" sz="1000" kern="1200" dirty="0"/>
            <a:t>- consumo</a:t>
          </a:r>
        </a:p>
        <a:p>
          <a:pPr marL="57150" lvl="1" indent="-57150" algn="r" defTabSz="444500">
            <a:lnSpc>
              <a:spcPct val="90000"/>
            </a:lnSpc>
            <a:spcBef>
              <a:spcPct val="0"/>
            </a:spcBef>
            <a:spcAft>
              <a:spcPct val="15000"/>
            </a:spcAft>
            <a:buChar char="••"/>
          </a:pPr>
          <a:r>
            <a:rPr lang="es-EC" sz="1000" kern="1200" dirty="0" smtClean="0"/>
            <a:t>Medición prosperidad </a:t>
          </a:r>
          <a:r>
            <a:rPr lang="es-EC" sz="1000" kern="1200" dirty="0"/>
            <a:t/>
          </a:r>
          <a:br>
            <a:rPr lang="es-EC" sz="1000" kern="1200" dirty="0"/>
          </a:br>
          <a:r>
            <a:rPr lang="es-EC" sz="1000" kern="1200" dirty="0"/>
            <a:t>Espiritual- material</a:t>
          </a:r>
        </a:p>
      </dsp:txBody>
      <dsp:txXfrm>
        <a:off x="5010318" y="20122"/>
        <a:ext cx="2168170" cy="816404"/>
      </dsp:txXfrm>
    </dsp:sp>
    <dsp:sp modelId="{9A898539-F867-4888-97D5-F691AC9F4219}">
      <dsp:nvSpPr>
        <dsp:cNvPr id="0" name=""/>
        <dsp:cNvSpPr/>
      </dsp:nvSpPr>
      <dsp:spPr>
        <a:xfrm>
          <a:off x="1140113" y="-5278"/>
          <a:ext cx="2373171" cy="115627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s-EC" sz="1000" kern="1200"/>
            <a:t>Crecimiento poersonal </a:t>
          </a:r>
        </a:p>
        <a:p>
          <a:pPr marL="57150" lvl="1" indent="-57150" algn="l" defTabSz="444500">
            <a:lnSpc>
              <a:spcPct val="90000"/>
            </a:lnSpc>
            <a:spcBef>
              <a:spcPct val="0"/>
            </a:spcBef>
            <a:spcAft>
              <a:spcPct val="15000"/>
            </a:spcAft>
            <a:buChar char="••"/>
          </a:pPr>
          <a:r>
            <a:rPr lang="es-EC" sz="1000" kern="1200"/>
            <a:t>experiencia de vida</a:t>
          </a:r>
        </a:p>
        <a:p>
          <a:pPr marL="57150" lvl="1" indent="-57150" algn="l" defTabSz="444500">
            <a:lnSpc>
              <a:spcPct val="90000"/>
            </a:lnSpc>
            <a:spcBef>
              <a:spcPct val="0"/>
            </a:spcBef>
            <a:spcAft>
              <a:spcPct val="15000"/>
            </a:spcAft>
            <a:buChar char="••"/>
          </a:pPr>
          <a:r>
            <a:rPr lang="es-EC" sz="1000" kern="1200"/>
            <a:t>busqueda de felicidad</a:t>
          </a:r>
        </a:p>
        <a:p>
          <a:pPr marL="57150" lvl="1" indent="-57150" algn="l" defTabSz="444500">
            <a:lnSpc>
              <a:spcPct val="90000"/>
            </a:lnSpc>
            <a:spcBef>
              <a:spcPct val="0"/>
            </a:spcBef>
            <a:spcAft>
              <a:spcPct val="15000"/>
            </a:spcAft>
            <a:buChar char="••"/>
          </a:pPr>
          <a:r>
            <a:rPr lang="es-EC" sz="1000" kern="1200"/>
            <a:t>celebracion - Vida</a:t>
          </a:r>
        </a:p>
      </dsp:txBody>
      <dsp:txXfrm>
        <a:off x="1165513" y="20122"/>
        <a:ext cx="1610419" cy="816404"/>
      </dsp:txXfrm>
    </dsp:sp>
    <dsp:sp modelId="{8BC3EE74-9BA6-4C25-9268-D3E75A0CA312}">
      <dsp:nvSpPr>
        <dsp:cNvPr id="0" name=""/>
        <dsp:cNvSpPr/>
      </dsp:nvSpPr>
      <dsp:spPr>
        <a:xfrm>
          <a:off x="2452431" y="369387"/>
          <a:ext cx="1564582" cy="1251900"/>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s-EC" sz="1050" kern="1200"/>
            <a:t>SERES HUMANOS	</a:t>
          </a:r>
        </a:p>
      </dsp:txBody>
      <dsp:txXfrm>
        <a:off x="2910686" y="736060"/>
        <a:ext cx="1106327" cy="885227"/>
      </dsp:txXfrm>
    </dsp:sp>
    <dsp:sp modelId="{D35157A6-5C5E-4EFE-B076-DCA86B2CF8CE}">
      <dsp:nvSpPr>
        <dsp:cNvPr id="0" name=""/>
        <dsp:cNvSpPr/>
      </dsp:nvSpPr>
      <dsp:spPr>
        <a:xfrm rot="5400000">
          <a:off x="4245621" y="141623"/>
          <a:ext cx="1251900" cy="1707428"/>
        </a:xfrm>
        <a:prstGeom prst="pieWedg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s-EC" sz="1050" kern="1200"/>
            <a:t>COMUNIDADES ANFITRIONAS</a:t>
          </a:r>
        </a:p>
      </dsp:txBody>
      <dsp:txXfrm rot="-5400000">
        <a:off x="4017858" y="736060"/>
        <a:ext cx="1207334" cy="885227"/>
      </dsp:txXfrm>
    </dsp:sp>
    <dsp:sp modelId="{001C77B1-9BAD-48D2-9720-557BD9F58523}">
      <dsp:nvSpPr>
        <dsp:cNvPr id="0" name=""/>
        <dsp:cNvSpPr/>
      </dsp:nvSpPr>
      <dsp:spPr>
        <a:xfrm rot="10800000">
          <a:off x="3985267" y="1844396"/>
          <a:ext cx="1752832" cy="1251900"/>
        </a:xfrm>
        <a:prstGeom prst="pieWedg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s-EC" sz="1050" kern="1200" dirty="0"/>
            <a:t>INSITITUCIONES Y ORGANISMOS PÚBLICOS</a:t>
          </a:r>
        </a:p>
      </dsp:txBody>
      <dsp:txXfrm rot="10800000">
        <a:off x="3985267" y="1844396"/>
        <a:ext cx="1239439" cy="885227"/>
      </dsp:txXfrm>
    </dsp:sp>
    <dsp:sp modelId="{217F7D9D-A246-4C33-99F2-D19A94CC3C9A}">
      <dsp:nvSpPr>
        <dsp:cNvPr id="0" name=""/>
        <dsp:cNvSpPr/>
      </dsp:nvSpPr>
      <dsp:spPr>
        <a:xfrm rot="16200000">
          <a:off x="2608772" y="1659955"/>
          <a:ext cx="1251900" cy="1564582"/>
        </a:xfrm>
        <a:prstGeom prst="pieWedg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s-EC" sz="1050" kern="1200"/>
            <a:t>EMPRESAS</a:t>
          </a:r>
        </a:p>
      </dsp:txBody>
      <dsp:txXfrm rot="5400000">
        <a:off x="2910686" y="1816296"/>
        <a:ext cx="1106327" cy="885227"/>
      </dsp:txXfrm>
    </dsp:sp>
    <dsp:sp modelId="{E09A433B-14D5-48B9-97BF-9687C0AF4E6D}">
      <dsp:nvSpPr>
        <dsp:cNvPr id="0" name=""/>
        <dsp:cNvSpPr/>
      </dsp:nvSpPr>
      <dsp:spPr>
        <a:xfrm>
          <a:off x="3783049" y="1488560"/>
          <a:ext cx="540196" cy="469736"/>
        </a:xfrm>
        <a:prstGeom prst="circular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66055-11AE-44FB-9D10-91245147FC5A}">
      <dsp:nvSpPr>
        <dsp:cNvPr id="0" name=""/>
        <dsp:cNvSpPr/>
      </dsp:nvSpPr>
      <dsp:spPr>
        <a:xfrm rot="10800000">
          <a:off x="7914798" y="3493921"/>
          <a:ext cx="382993" cy="267204"/>
        </a:xfrm>
        <a:prstGeom prst="circular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B2BC9-7C4B-42B3-AF0D-99D7E2CFB43A}">
      <dsp:nvSpPr>
        <dsp:cNvPr id="0" name=""/>
        <dsp:cNvSpPr/>
      </dsp:nvSpPr>
      <dsp:spPr>
        <a:xfrm>
          <a:off x="957640" y="232053"/>
          <a:ext cx="866901" cy="57822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ctr" defTabSz="466725">
            <a:lnSpc>
              <a:spcPct val="90000"/>
            </a:lnSpc>
            <a:spcBef>
              <a:spcPct val="0"/>
            </a:spcBef>
            <a:spcAft>
              <a:spcPct val="35000"/>
            </a:spcAft>
          </a:pPr>
          <a:r>
            <a:rPr lang="es-EC" sz="1050" kern="1200" dirty="0"/>
            <a:t>Percepción de los turistas</a:t>
          </a:r>
        </a:p>
      </dsp:txBody>
      <dsp:txXfrm>
        <a:off x="1096344" y="232053"/>
        <a:ext cx="728197" cy="578223"/>
      </dsp:txXfrm>
    </dsp:sp>
    <dsp:sp modelId="{11B3C10B-908E-4687-B4CC-F84263E7A0EE}">
      <dsp:nvSpPr>
        <dsp:cNvPr id="0" name=""/>
        <dsp:cNvSpPr/>
      </dsp:nvSpPr>
      <dsp:spPr>
        <a:xfrm>
          <a:off x="495292" y="879"/>
          <a:ext cx="577934" cy="5779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C" sz="900" kern="1200"/>
            <a:t>IMAGEN</a:t>
          </a:r>
        </a:p>
      </dsp:txBody>
      <dsp:txXfrm>
        <a:off x="579928" y="85515"/>
        <a:ext cx="408662" cy="408662"/>
      </dsp:txXfrm>
    </dsp:sp>
    <dsp:sp modelId="{BAEED164-4090-4E10-986F-02213CA110FA}">
      <dsp:nvSpPr>
        <dsp:cNvPr id="0" name=""/>
        <dsp:cNvSpPr/>
      </dsp:nvSpPr>
      <dsp:spPr>
        <a:xfrm>
          <a:off x="2518866" y="232053"/>
          <a:ext cx="866901" cy="578223"/>
        </a:xfrm>
        <a:prstGeom prst="rect">
          <a:avLst/>
        </a:prstGeom>
        <a:solidFill>
          <a:schemeClr val="accent3">
            <a:tint val="40000"/>
            <a:alpha val="90000"/>
            <a:hueOff val="507285"/>
            <a:satOff val="25000"/>
            <a:lumOff val="445"/>
            <a:alphaOff val="0"/>
          </a:schemeClr>
        </a:solidFill>
        <a:ln w="12700" cap="flat" cmpd="sng" algn="ctr">
          <a:solidFill>
            <a:schemeClr val="accent3">
              <a:tint val="40000"/>
              <a:alpha val="90000"/>
              <a:hueOff val="507285"/>
              <a:satOff val="25000"/>
              <a:lumOff val="4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ctr" defTabSz="466725">
            <a:lnSpc>
              <a:spcPct val="90000"/>
            </a:lnSpc>
            <a:spcBef>
              <a:spcPct val="0"/>
            </a:spcBef>
            <a:spcAft>
              <a:spcPct val="35000"/>
            </a:spcAft>
          </a:pPr>
          <a:r>
            <a:rPr lang="es-EC" sz="1050" kern="1200" dirty="0"/>
            <a:t>Nivel de calidad del turismo</a:t>
          </a:r>
        </a:p>
      </dsp:txBody>
      <dsp:txXfrm>
        <a:off x="2657570" y="232053"/>
        <a:ext cx="728197" cy="578223"/>
      </dsp:txXfrm>
    </dsp:sp>
    <dsp:sp modelId="{29C71624-FBA0-4190-9AED-4C76A729DC68}">
      <dsp:nvSpPr>
        <dsp:cNvPr id="0" name=""/>
        <dsp:cNvSpPr/>
      </dsp:nvSpPr>
      <dsp:spPr>
        <a:xfrm>
          <a:off x="2535493" y="810276"/>
          <a:ext cx="866901" cy="578223"/>
        </a:xfrm>
        <a:prstGeom prst="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ctr" defTabSz="466725">
            <a:lnSpc>
              <a:spcPct val="90000"/>
            </a:lnSpc>
            <a:spcBef>
              <a:spcPct val="0"/>
            </a:spcBef>
            <a:spcAft>
              <a:spcPct val="35000"/>
            </a:spcAft>
          </a:pPr>
          <a:r>
            <a:rPr lang="es-EC" sz="1050" kern="1200"/>
            <a:t>Trato a los turistas</a:t>
          </a:r>
        </a:p>
      </dsp:txBody>
      <dsp:txXfrm>
        <a:off x="2674197" y="810276"/>
        <a:ext cx="728197" cy="578223"/>
      </dsp:txXfrm>
    </dsp:sp>
    <dsp:sp modelId="{83789F8A-701E-4B42-B316-746A66DF4FCA}">
      <dsp:nvSpPr>
        <dsp:cNvPr id="0" name=""/>
        <dsp:cNvSpPr/>
      </dsp:nvSpPr>
      <dsp:spPr>
        <a:xfrm>
          <a:off x="1940128" y="879"/>
          <a:ext cx="761012" cy="577934"/>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C" sz="900" kern="1200"/>
            <a:t>CALIDAD</a:t>
          </a:r>
        </a:p>
      </dsp:txBody>
      <dsp:txXfrm>
        <a:off x="2051576" y="85515"/>
        <a:ext cx="538116" cy="408662"/>
      </dsp:txXfrm>
    </dsp:sp>
    <dsp:sp modelId="{932357C1-895F-4B28-84C7-243A6E7E14A2}">
      <dsp:nvSpPr>
        <dsp:cNvPr id="0" name=""/>
        <dsp:cNvSpPr/>
      </dsp:nvSpPr>
      <dsp:spPr>
        <a:xfrm>
          <a:off x="4427344" y="275830"/>
          <a:ext cx="866901" cy="578223"/>
        </a:xfrm>
        <a:prstGeom prst="rect">
          <a:avLst/>
        </a:prstGeom>
        <a:solidFill>
          <a:schemeClr val="accent3">
            <a:tint val="40000"/>
            <a:alpha val="90000"/>
            <a:hueOff val="1521856"/>
            <a:satOff val="75000"/>
            <a:lumOff val="1334"/>
            <a:alphaOff val="0"/>
          </a:schemeClr>
        </a:solidFill>
        <a:ln w="12700" cap="flat" cmpd="sng" algn="ctr">
          <a:solidFill>
            <a:schemeClr val="accent3">
              <a:tint val="40000"/>
              <a:alpha val="90000"/>
              <a:hueOff val="1521856"/>
              <a:satOff val="75000"/>
              <a:lumOff val="13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ctr" defTabSz="466725">
            <a:lnSpc>
              <a:spcPct val="90000"/>
            </a:lnSpc>
            <a:spcBef>
              <a:spcPct val="0"/>
            </a:spcBef>
            <a:spcAft>
              <a:spcPct val="35000"/>
            </a:spcAft>
          </a:pPr>
          <a:r>
            <a:rPr lang="es-EC" sz="1050" kern="1200" dirty="0"/>
            <a:t>Nivel de satisfacción de los turistas</a:t>
          </a:r>
        </a:p>
      </dsp:txBody>
      <dsp:txXfrm>
        <a:off x="4566048" y="275830"/>
        <a:ext cx="728197" cy="578223"/>
      </dsp:txXfrm>
    </dsp:sp>
    <dsp:sp modelId="{D6E2C6EF-6648-4BA1-927A-3156F9D9AE41}">
      <dsp:nvSpPr>
        <dsp:cNvPr id="0" name=""/>
        <dsp:cNvSpPr/>
      </dsp:nvSpPr>
      <dsp:spPr>
        <a:xfrm>
          <a:off x="3568042" y="879"/>
          <a:ext cx="1053314" cy="577934"/>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C" sz="900" kern="1200"/>
            <a:t>SATISFACCIÓN</a:t>
          </a:r>
        </a:p>
      </dsp:txBody>
      <dsp:txXfrm>
        <a:off x="3722296" y="85515"/>
        <a:ext cx="744806" cy="408662"/>
      </dsp:txXfrm>
    </dsp:sp>
    <dsp:sp modelId="{2FD82983-6C6A-431A-BA85-10EBE4F9BF5C}">
      <dsp:nvSpPr>
        <dsp:cNvPr id="0" name=""/>
        <dsp:cNvSpPr/>
      </dsp:nvSpPr>
      <dsp:spPr>
        <a:xfrm>
          <a:off x="6346141" y="327286"/>
          <a:ext cx="1165738" cy="578223"/>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ctr" defTabSz="466725">
            <a:lnSpc>
              <a:spcPct val="90000"/>
            </a:lnSpc>
            <a:spcBef>
              <a:spcPct val="0"/>
            </a:spcBef>
            <a:spcAft>
              <a:spcPct val="35000"/>
            </a:spcAft>
          </a:pPr>
          <a:r>
            <a:rPr lang="es-EC" sz="1050" kern="1200" dirty="0"/>
            <a:t>Posibilidad de Recomendación</a:t>
          </a:r>
        </a:p>
      </dsp:txBody>
      <dsp:txXfrm>
        <a:off x="6532659" y="327286"/>
        <a:ext cx="979220" cy="578223"/>
      </dsp:txXfrm>
    </dsp:sp>
    <dsp:sp modelId="{1A622BB2-58AB-4F42-B89E-3C40C5338114}">
      <dsp:nvSpPr>
        <dsp:cNvPr id="0" name=""/>
        <dsp:cNvSpPr/>
      </dsp:nvSpPr>
      <dsp:spPr>
        <a:xfrm>
          <a:off x="5787095" y="879"/>
          <a:ext cx="814690" cy="577934"/>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EC" sz="900" kern="1200"/>
            <a:t>LEALTAD</a:t>
          </a:r>
        </a:p>
      </dsp:txBody>
      <dsp:txXfrm>
        <a:off x="5906404" y="85515"/>
        <a:ext cx="576072" cy="408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D7276-96B7-4894-B93F-35245878B0E0}">
      <dsp:nvSpPr>
        <dsp:cNvPr id="0" name=""/>
        <dsp:cNvSpPr/>
      </dsp:nvSpPr>
      <dsp:spPr>
        <a:xfrm>
          <a:off x="2939699" y="616"/>
          <a:ext cx="2248600" cy="38859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PERFIL DEL TURISTA</a:t>
          </a:r>
          <a:endParaRPr lang="es-EC" sz="1000" kern="1200" dirty="0"/>
        </a:p>
      </dsp:txBody>
      <dsp:txXfrm>
        <a:off x="2951080" y="11997"/>
        <a:ext cx="2225838" cy="365828"/>
      </dsp:txXfrm>
    </dsp:sp>
    <dsp:sp modelId="{3758488A-1205-43BC-BA44-3F8E89C0F0B0}">
      <dsp:nvSpPr>
        <dsp:cNvPr id="0" name=""/>
        <dsp:cNvSpPr/>
      </dsp:nvSpPr>
      <dsp:spPr>
        <a:xfrm rot="5400000">
          <a:off x="3991139" y="398921"/>
          <a:ext cx="145721" cy="1748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5400000">
        <a:off x="4011540" y="413493"/>
        <a:ext cx="104919" cy="102005"/>
      </dsp:txXfrm>
    </dsp:sp>
    <dsp:sp modelId="{91F26022-35E7-4310-845E-9B955559360A}">
      <dsp:nvSpPr>
        <dsp:cNvPr id="0" name=""/>
        <dsp:cNvSpPr/>
      </dsp:nvSpPr>
      <dsp:spPr>
        <a:xfrm>
          <a:off x="2939699" y="583502"/>
          <a:ext cx="2248600" cy="388590"/>
        </a:xfrm>
        <a:prstGeom prst="roundRect">
          <a:avLst>
            <a:gd name="adj" fmla="val 10000"/>
          </a:avLst>
        </a:prstGeom>
        <a:solidFill>
          <a:schemeClr val="accent3">
            <a:hueOff val="338825"/>
            <a:satOff val="12500"/>
            <a:lumOff val="-1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CONOCIMIENTO DEL TURISTA</a:t>
          </a:r>
          <a:endParaRPr lang="es-EC" sz="1000" kern="1200" dirty="0"/>
        </a:p>
      </dsp:txBody>
      <dsp:txXfrm>
        <a:off x="2951080" y="594883"/>
        <a:ext cx="2225838" cy="365828"/>
      </dsp:txXfrm>
    </dsp:sp>
    <dsp:sp modelId="{91D96C47-F258-47D7-9668-280DCC48F8E8}">
      <dsp:nvSpPr>
        <dsp:cNvPr id="0" name=""/>
        <dsp:cNvSpPr/>
      </dsp:nvSpPr>
      <dsp:spPr>
        <a:xfrm rot="5400000">
          <a:off x="3991139" y="981807"/>
          <a:ext cx="145721" cy="174865"/>
        </a:xfrm>
        <a:prstGeom prst="rightArrow">
          <a:avLst>
            <a:gd name="adj1" fmla="val 60000"/>
            <a:gd name="adj2" fmla="val 50000"/>
          </a:avLst>
        </a:prstGeom>
        <a:solidFill>
          <a:schemeClr val="accent3">
            <a:hueOff val="387228"/>
            <a:satOff val="14286"/>
            <a:lumOff val="-21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5400000">
        <a:off x="4011540" y="996379"/>
        <a:ext cx="104919" cy="102005"/>
      </dsp:txXfrm>
    </dsp:sp>
    <dsp:sp modelId="{C3F4F5B8-6AFB-47F0-B82D-A3092C3195B7}">
      <dsp:nvSpPr>
        <dsp:cNvPr id="0" name=""/>
        <dsp:cNvSpPr/>
      </dsp:nvSpPr>
      <dsp:spPr>
        <a:xfrm>
          <a:off x="2939699" y="1166387"/>
          <a:ext cx="2248600" cy="388590"/>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TURISMO CONSCIENTE</a:t>
          </a:r>
          <a:endParaRPr lang="es-EC" sz="1000" kern="1200" dirty="0"/>
        </a:p>
      </dsp:txBody>
      <dsp:txXfrm>
        <a:off x="2951080" y="1177768"/>
        <a:ext cx="2225838" cy="365828"/>
      </dsp:txXfrm>
    </dsp:sp>
    <dsp:sp modelId="{FF7A3476-62ED-46F9-8044-4C94D283758E}">
      <dsp:nvSpPr>
        <dsp:cNvPr id="0" name=""/>
        <dsp:cNvSpPr/>
      </dsp:nvSpPr>
      <dsp:spPr>
        <a:xfrm rot="5400000">
          <a:off x="3991139" y="1564692"/>
          <a:ext cx="145721" cy="174865"/>
        </a:xfrm>
        <a:prstGeom prst="rightArrow">
          <a:avLst>
            <a:gd name="adj1" fmla="val 60000"/>
            <a:gd name="adj2" fmla="val 50000"/>
          </a:avLst>
        </a:prstGeom>
        <a:solidFill>
          <a:schemeClr val="accent3">
            <a:hueOff val="774457"/>
            <a:satOff val="28571"/>
            <a:lumOff val="-42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5400000">
        <a:off x="4011540" y="1579264"/>
        <a:ext cx="104919" cy="102005"/>
      </dsp:txXfrm>
    </dsp:sp>
    <dsp:sp modelId="{22E5C961-B04E-4E74-8F04-F8F322BA1E5D}">
      <dsp:nvSpPr>
        <dsp:cNvPr id="0" name=""/>
        <dsp:cNvSpPr/>
      </dsp:nvSpPr>
      <dsp:spPr>
        <a:xfrm>
          <a:off x="2963955" y="1749272"/>
          <a:ext cx="2200089" cy="388590"/>
        </a:xfrm>
        <a:prstGeom prst="roundRect">
          <a:avLst>
            <a:gd name="adj" fmla="val 10000"/>
          </a:avLst>
        </a:prstGeom>
        <a:solidFill>
          <a:schemeClr val="accent3">
            <a:hueOff val="1016475"/>
            <a:satOff val="37500"/>
            <a:lumOff val="-5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VISITANTES</a:t>
          </a:r>
          <a:endParaRPr lang="es-EC" sz="1000" kern="1200" dirty="0"/>
        </a:p>
      </dsp:txBody>
      <dsp:txXfrm>
        <a:off x="2975336" y="1760653"/>
        <a:ext cx="2177327" cy="365828"/>
      </dsp:txXfrm>
    </dsp:sp>
    <dsp:sp modelId="{53A679F9-C101-4D36-9564-596CA0AE2F0F}">
      <dsp:nvSpPr>
        <dsp:cNvPr id="0" name=""/>
        <dsp:cNvSpPr/>
      </dsp:nvSpPr>
      <dsp:spPr>
        <a:xfrm rot="5400000">
          <a:off x="3991139" y="2147577"/>
          <a:ext cx="145721" cy="174865"/>
        </a:xfrm>
        <a:prstGeom prst="rightArrow">
          <a:avLst>
            <a:gd name="adj1" fmla="val 60000"/>
            <a:gd name="adj2" fmla="val 50000"/>
          </a:avLst>
        </a:prstGeom>
        <a:solidFill>
          <a:schemeClr val="accent3">
            <a:hueOff val="1161685"/>
            <a:satOff val="42857"/>
            <a:lumOff val="-63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5400000">
        <a:off x="4011540" y="2162149"/>
        <a:ext cx="104919" cy="102005"/>
      </dsp:txXfrm>
    </dsp:sp>
    <dsp:sp modelId="{06CD34D7-0FD5-42AA-B935-1B99A59E353E}">
      <dsp:nvSpPr>
        <dsp:cNvPr id="0" name=""/>
        <dsp:cNvSpPr/>
      </dsp:nvSpPr>
      <dsp:spPr>
        <a:xfrm>
          <a:off x="2988211" y="2332158"/>
          <a:ext cx="2151577" cy="388590"/>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EMPRESAS</a:t>
          </a:r>
          <a:endParaRPr lang="es-EC" sz="1000" kern="1200" dirty="0"/>
        </a:p>
      </dsp:txBody>
      <dsp:txXfrm>
        <a:off x="2999592" y="2343539"/>
        <a:ext cx="2128815" cy="365828"/>
      </dsp:txXfrm>
    </dsp:sp>
    <dsp:sp modelId="{B547A509-10BD-4549-8E0D-5E724AFC4613}">
      <dsp:nvSpPr>
        <dsp:cNvPr id="0" name=""/>
        <dsp:cNvSpPr/>
      </dsp:nvSpPr>
      <dsp:spPr>
        <a:xfrm rot="5400000">
          <a:off x="3991139" y="2730463"/>
          <a:ext cx="145721" cy="174865"/>
        </a:xfrm>
        <a:prstGeom prst="rightArrow">
          <a:avLst>
            <a:gd name="adj1" fmla="val 60000"/>
            <a:gd name="adj2" fmla="val 50000"/>
          </a:avLst>
        </a:prstGeom>
        <a:solidFill>
          <a:schemeClr val="accent3">
            <a:hueOff val="1548914"/>
            <a:satOff val="57143"/>
            <a:lumOff val="-84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5400000">
        <a:off x="4011540" y="2745035"/>
        <a:ext cx="104919" cy="102005"/>
      </dsp:txXfrm>
    </dsp:sp>
    <dsp:sp modelId="{30BF811D-6F56-4430-A540-158307BCA3CD}">
      <dsp:nvSpPr>
        <dsp:cNvPr id="0" name=""/>
        <dsp:cNvSpPr/>
      </dsp:nvSpPr>
      <dsp:spPr>
        <a:xfrm>
          <a:off x="3036730" y="2915043"/>
          <a:ext cx="2054538" cy="388590"/>
        </a:xfrm>
        <a:prstGeom prst="roundRect">
          <a:avLst>
            <a:gd name="adj" fmla="val 10000"/>
          </a:avLst>
        </a:prstGeom>
        <a:solidFill>
          <a:schemeClr val="accent3">
            <a:hueOff val="1694124"/>
            <a:satOff val="62500"/>
            <a:lumOff val="-9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COMUNIDADES ANFITRIONAS</a:t>
          </a:r>
          <a:endParaRPr lang="es-EC" sz="1000" kern="1200" dirty="0"/>
        </a:p>
      </dsp:txBody>
      <dsp:txXfrm>
        <a:off x="3048111" y="2926424"/>
        <a:ext cx="2031776" cy="365828"/>
      </dsp:txXfrm>
    </dsp:sp>
    <dsp:sp modelId="{E589AB69-4F3B-4877-A638-DD72D16C1336}">
      <dsp:nvSpPr>
        <dsp:cNvPr id="0" name=""/>
        <dsp:cNvSpPr/>
      </dsp:nvSpPr>
      <dsp:spPr>
        <a:xfrm rot="5400000">
          <a:off x="3991139" y="3313348"/>
          <a:ext cx="145721" cy="174865"/>
        </a:xfrm>
        <a:prstGeom prst="rightArrow">
          <a:avLst>
            <a:gd name="adj1" fmla="val 60000"/>
            <a:gd name="adj2" fmla="val 50000"/>
          </a:avLst>
        </a:prstGeom>
        <a:solidFill>
          <a:schemeClr val="accent3">
            <a:hueOff val="1936142"/>
            <a:satOff val="71429"/>
            <a:lumOff val="-105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5400000">
        <a:off x="4011540" y="3327920"/>
        <a:ext cx="104919" cy="102005"/>
      </dsp:txXfrm>
    </dsp:sp>
    <dsp:sp modelId="{E49AB123-5EF2-4EBD-A983-59DC45292083}">
      <dsp:nvSpPr>
        <dsp:cNvPr id="0" name=""/>
        <dsp:cNvSpPr/>
      </dsp:nvSpPr>
      <dsp:spPr>
        <a:xfrm>
          <a:off x="3097443" y="3497929"/>
          <a:ext cx="1933112" cy="388590"/>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IMAGEN</a:t>
          </a:r>
          <a:endParaRPr lang="es-EC" sz="1000" kern="1200" dirty="0"/>
        </a:p>
      </dsp:txBody>
      <dsp:txXfrm>
        <a:off x="3108824" y="3509310"/>
        <a:ext cx="1910350" cy="365828"/>
      </dsp:txXfrm>
    </dsp:sp>
    <dsp:sp modelId="{AB20D2C1-19E0-4D1D-A438-BAC0BC8799DA}">
      <dsp:nvSpPr>
        <dsp:cNvPr id="0" name=""/>
        <dsp:cNvSpPr/>
      </dsp:nvSpPr>
      <dsp:spPr>
        <a:xfrm rot="5400000">
          <a:off x="3991139" y="3896234"/>
          <a:ext cx="145721" cy="174865"/>
        </a:xfrm>
        <a:prstGeom prst="rightArrow">
          <a:avLst>
            <a:gd name="adj1" fmla="val 60000"/>
            <a:gd name="adj2" fmla="val 50000"/>
          </a:avLst>
        </a:prstGeom>
        <a:solidFill>
          <a:schemeClr val="accent3">
            <a:hueOff val="2323371"/>
            <a:satOff val="85714"/>
            <a:lumOff val="-126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5400000">
        <a:off x="4011540" y="3910806"/>
        <a:ext cx="104919" cy="102005"/>
      </dsp:txXfrm>
    </dsp:sp>
    <dsp:sp modelId="{FD8E97EC-B482-4C34-885E-FFF5803FAA48}">
      <dsp:nvSpPr>
        <dsp:cNvPr id="0" name=""/>
        <dsp:cNvSpPr/>
      </dsp:nvSpPr>
      <dsp:spPr>
        <a:xfrm>
          <a:off x="3128453" y="4080814"/>
          <a:ext cx="1871093" cy="388590"/>
        </a:xfrm>
        <a:prstGeom prst="roundRect">
          <a:avLst>
            <a:gd name="adj" fmla="val 10000"/>
          </a:avLst>
        </a:prstGeom>
        <a:solidFill>
          <a:schemeClr val="accent3">
            <a:hueOff val="2371774"/>
            <a:satOff val="87500"/>
            <a:lumOff val="-12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CALIDAD</a:t>
          </a:r>
          <a:endParaRPr lang="es-EC" sz="1000" kern="1200" dirty="0"/>
        </a:p>
      </dsp:txBody>
      <dsp:txXfrm>
        <a:off x="3139834" y="4092195"/>
        <a:ext cx="1848331" cy="365828"/>
      </dsp:txXfrm>
    </dsp:sp>
    <dsp:sp modelId="{C50C6931-F7FA-46B1-A826-8AC98CBD36AB}">
      <dsp:nvSpPr>
        <dsp:cNvPr id="0" name=""/>
        <dsp:cNvSpPr/>
      </dsp:nvSpPr>
      <dsp:spPr>
        <a:xfrm rot="5400000">
          <a:off x="3991139" y="4479119"/>
          <a:ext cx="145721" cy="174865"/>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C" sz="700" kern="1200"/>
        </a:p>
      </dsp:txBody>
      <dsp:txXfrm rot="-5400000">
        <a:off x="4011540" y="4493691"/>
        <a:ext cx="104919" cy="102005"/>
      </dsp:txXfrm>
    </dsp:sp>
    <dsp:sp modelId="{386EF37F-62AC-4C9F-8A3D-72FF3D5B0975}">
      <dsp:nvSpPr>
        <dsp:cNvPr id="0" name=""/>
        <dsp:cNvSpPr/>
      </dsp:nvSpPr>
      <dsp:spPr>
        <a:xfrm>
          <a:off x="3081946" y="4663699"/>
          <a:ext cx="1964106" cy="38859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LEALTAD</a:t>
          </a:r>
          <a:endParaRPr lang="es-EC" sz="1000" kern="1200" dirty="0"/>
        </a:p>
      </dsp:txBody>
      <dsp:txXfrm>
        <a:off x="3093327" y="4675080"/>
        <a:ext cx="1941344" cy="3658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40244-903E-43C1-AFFB-644770577D1F}">
      <dsp:nvSpPr>
        <dsp:cNvPr id="0" name=""/>
        <dsp:cNvSpPr/>
      </dsp:nvSpPr>
      <dsp:spPr>
        <a:xfrm>
          <a:off x="423542"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just" defTabSz="533400">
            <a:lnSpc>
              <a:spcPct val="90000"/>
            </a:lnSpc>
            <a:spcBef>
              <a:spcPct val="0"/>
            </a:spcBef>
            <a:spcAft>
              <a:spcPct val="15000"/>
            </a:spcAft>
            <a:buChar char="••"/>
          </a:pPr>
          <a:r>
            <a:rPr lang="es-CO" sz="1200" kern="1200" dirty="0"/>
            <a:t>La investigación se realizará exclusivamente a residentes en Ecuador mayores de 18 años que visitan la ciudad de Quito, como turistas. Por tanto, se estableció como requisito indispensable para la aplicación de las encuestas que el turista o visitante tenga su residencia fuera del </a:t>
          </a:r>
          <a:r>
            <a:rPr lang="es-CO" sz="1200" kern="1200" dirty="0" err="1"/>
            <a:t>DMQ</a:t>
          </a:r>
          <a:r>
            <a:rPr lang="es-CO" sz="1200" kern="1200" dirty="0"/>
            <a:t>.</a:t>
          </a:r>
          <a:endParaRPr lang="es-EC" sz="1200" kern="1200" dirty="0"/>
        </a:p>
      </dsp:txBody>
      <dsp:txXfrm>
        <a:off x="472609" y="1158658"/>
        <a:ext cx="2486952" cy="1577131"/>
      </dsp:txXfrm>
    </dsp:sp>
    <dsp:sp modelId="{B79260C0-8C3F-4F28-81D8-B031C7839618}">
      <dsp:nvSpPr>
        <dsp:cNvPr id="0" name=""/>
        <dsp:cNvSpPr/>
      </dsp:nvSpPr>
      <dsp:spPr>
        <a:xfrm>
          <a:off x="1846782" y="1511413"/>
          <a:ext cx="3007450" cy="3007450"/>
        </a:xfrm>
        <a:prstGeom prst="leftCircularArrow">
          <a:avLst>
            <a:gd name="adj1" fmla="val 3671"/>
            <a:gd name="adj2" fmla="val 457399"/>
            <a:gd name="adj3" fmla="val 2232910"/>
            <a:gd name="adj4" fmla="val 9024489"/>
            <a:gd name="adj5" fmla="val 428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B1295A-06B9-45A1-AF16-8201D9AC74D0}">
      <dsp:nvSpPr>
        <dsp:cNvPr id="0" name=""/>
        <dsp:cNvSpPr/>
      </dsp:nvSpPr>
      <dsp:spPr>
        <a:xfrm>
          <a:off x="998006" y="2784856"/>
          <a:ext cx="2297854" cy="9137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a:t>Objeto de Estudio</a:t>
          </a:r>
          <a:endParaRPr lang="es-EC" sz="2800" kern="1200" dirty="0"/>
        </a:p>
      </dsp:txBody>
      <dsp:txXfrm>
        <a:off x="1024770" y="2811620"/>
        <a:ext cx="2244326" cy="860252"/>
      </dsp:txXfrm>
    </dsp:sp>
    <dsp:sp modelId="{EB0AFB5D-6E1C-4209-853C-2E1B1F9BC49D}">
      <dsp:nvSpPr>
        <dsp:cNvPr id="0" name=""/>
        <dsp:cNvSpPr/>
      </dsp:nvSpPr>
      <dsp:spPr>
        <a:xfrm>
          <a:off x="3821640"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just" defTabSz="533400">
            <a:lnSpc>
              <a:spcPct val="90000"/>
            </a:lnSpc>
            <a:spcBef>
              <a:spcPct val="0"/>
            </a:spcBef>
            <a:spcAft>
              <a:spcPct val="15000"/>
            </a:spcAft>
            <a:buChar char="••"/>
          </a:pPr>
          <a:r>
            <a:rPr lang="es-ES" sz="1200" kern="1200" dirty="0"/>
            <a:t>Principales atractivos turísticos de la ciudad de Quito.</a:t>
          </a:r>
          <a:endParaRPr lang="es-EC" sz="1200" kern="1200" dirty="0"/>
        </a:p>
        <a:p>
          <a:pPr marL="114300" lvl="1" indent="-114300" algn="just" defTabSz="533400">
            <a:lnSpc>
              <a:spcPct val="90000"/>
            </a:lnSpc>
            <a:spcBef>
              <a:spcPct val="0"/>
            </a:spcBef>
            <a:spcAft>
              <a:spcPct val="15000"/>
            </a:spcAft>
            <a:buChar char="••"/>
          </a:pPr>
          <a:r>
            <a:rPr lang="es-ES" sz="1200" kern="1200" dirty="0"/>
            <a:t>Aeropuertos, terminales terrestres.</a:t>
          </a:r>
          <a:endParaRPr lang="es-EC" sz="1200" kern="1200" dirty="0"/>
        </a:p>
      </dsp:txBody>
      <dsp:txXfrm>
        <a:off x="3870707" y="1615548"/>
        <a:ext cx="2486952" cy="1577131"/>
      </dsp:txXfrm>
    </dsp:sp>
    <dsp:sp modelId="{C8354106-4C6C-44AA-97F7-21054E922B78}">
      <dsp:nvSpPr>
        <dsp:cNvPr id="0" name=""/>
        <dsp:cNvSpPr/>
      </dsp:nvSpPr>
      <dsp:spPr>
        <a:xfrm>
          <a:off x="5223338" y="-251125"/>
          <a:ext cx="3337767" cy="3337767"/>
        </a:xfrm>
        <a:prstGeom prst="circularArrow">
          <a:avLst>
            <a:gd name="adj1" fmla="val 3308"/>
            <a:gd name="adj2" fmla="val 408578"/>
            <a:gd name="adj3" fmla="val 19415911"/>
            <a:gd name="adj4" fmla="val 12575511"/>
            <a:gd name="adj5" fmla="val 3859"/>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93E571-A3C3-472F-A4F3-F99F89C80E41}">
      <dsp:nvSpPr>
        <dsp:cNvPr id="0" name=""/>
        <dsp:cNvSpPr/>
      </dsp:nvSpPr>
      <dsp:spPr>
        <a:xfrm>
          <a:off x="4396104" y="652700"/>
          <a:ext cx="2297854" cy="913780"/>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a:t>Unidades de muestreo</a:t>
          </a:r>
          <a:endParaRPr lang="es-EC" sz="2800" kern="1200" dirty="0"/>
        </a:p>
      </dsp:txBody>
      <dsp:txXfrm>
        <a:off x="4422868" y="679464"/>
        <a:ext cx="2244326" cy="860252"/>
      </dsp:txXfrm>
    </dsp:sp>
    <dsp:sp modelId="{1009545D-4463-49DD-8EAD-A63794D55A32}">
      <dsp:nvSpPr>
        <dsp:cNvPr id="0" name=""/>
        <dsp:cNvSpPr/>
      </dsp:nvSpPr>
      <dsp:spPr>
        <a:xfrm>
          <a:off x="7219739"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just" defTabSz="533400">
            <a:lnSpc>
              <a:spcPct val="90000"/>
            </a:lnSpc>
            <a:spcBef>
              <a:spcPct val="0"/>
            </a:spcBef>
            <a:spcAft>
              <a:spcPct val="15000"/>
            </a:spcAft>
            <a:buChar char="••"/>
          </a:pPr>
          <a:r>
            <a:rPr lang="es-CO" sz="1200" kern="1200" dirty="0"/>
            <a:t>El estudio lo constituyen las personas mayores de edad que se encuentren en las ciudades de Guayaquil, Cuenca, Manta, Ambato, Portoviejo y Santo Domingo. Y que visiten la ciudad de Quito.</a:t>
          </a:r>
          <a:endParaRPr lang="es-EC" sz="1200" kern="1200" dirty="0"/>
        </a:p>
      </dsp:txBody>
      <dsp:txXfrm>
        <a:off x="7268806" y="1158658"/>
        <a:ext cx="2486952" cy="1577131"/>
      </dsp:txXfrm>
    </dsp:sp>
    <dsp:sp modelId="{3E709637-DA6A-4EE9-8255-A6860C433F13}">
      <dsp:nvSpPr>
        <dsp:cNvPr id="0" name=""/>
        <dsp:cNvSpPr/>
      </dsp:nvSpPr>
      <dsp:spPr>
        <a:xfrm>
          <a:off x="7794202" y="2784856"/>
          <a:ext cx="2297854" cy="91378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a:t>Alcance </a:t>
          </a:r>
          <a:endParaRPr lang="es-EC" sz="2800" kern="1200" dirty="0"/>
        </a:p>
      </dsp:txBody>
      <dsp:txXfrm>
        <a:off x="7820966" y="2811620"/>
        <a:ext cx="2244326" cy="8602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5550527-0590-4173-B696-DC73A854C32B}" type="datetimeFigureOut">
              <a:rPr lang="es-ES" smtClean="0"/>
              <a:t>11/07/2019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18194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5550527-0590-4173-B696-DC73A854C32B}" type="datetimeFigureOut">
              <a:rPr lang="es-ES" smtClean="0"/>
              <a:t>11/07/2019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64284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5550527-0590-4173-B696-DC73A854C32B}" type="datetimeFigureOut">
              <a:rPr lang="es-ES" smtClean="0"/>
              <a:t>11/07/2019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1990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5550527-0590-4173-B696-DC73A854C32B}" type="datetimeFigureOut">
              <a:rPr lang="es-ES" smtClean="0"/>
              <a:t>11/07/2019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96672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5550527-0590-4173-B696-DC73A854C32B}" type="datetimeFigureOut">
              <a:rPr lang="es-ES" smtClean="0"/>
              <a:t>11/07/2019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46253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5550527-0590-4173-B696-DC73A854C32B}" type="datetimeFigureOut">
              <a:rPr lang="es-ES" smtClean="0"/>
              <a:t>11/07/2019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10618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5550527-0590-4173-B696-DC73A854C32B}" type="datetimeFigureOut">
              <a:rPr lang="es-ES" smtClean="0"/>
              <a:t>11/07/2019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62094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5550527-0590-4173-B696-DC73A854C32B}" type="datetimeFigureOut">
              <a:rPr lang="es-ES" smtClean="0"/>
              <a:t>11/07/2019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27592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550527-0590-4173-B696-DC73A854C32B}" type="datetimeFigureOut">
              <a:rPr lang="es-ES" smtClean="0"/>
              <a:t>11/07/2019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98248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550527-0590-4173-B696-DC73A854C32B}" type="datetimeFigureOut">
              <a:rPr lang="es-ES" smtClean="0"/>
              <a:t>11/07/2019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2836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550527-0590-4173-B696-DC73A854C32B}" type="datetimeFigureOut">
              <a:rPr lang="es-ES" smtClean="0"/>
              <a:t>11/07/2019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317886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50527-0590-4173-B696-DC73A854C32B}" type="datetimeFigureOut">
              <a:rPr lang="es-ES" smtClean="0"/>
              <a:t>11/07/2019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5C268-A484-4202-9E72-3E5108D28EB3}" type="slidenum">
              <a:rPr lang="es-ES" smtClean="0"/>
              <a:t>‹Nº›</a:t>
            </a:fld>
            <a:endParaRPr lang="es-ES"/>
          </a:p>
        </p:txBody>
      </p:sp>
    </p:spTree>
    <p:extLst>
      <p:ext uri="{BB962C8B-B14F-4D97-AF65-F5344CB8AC3E}">
        <p14:creationId xmlns:p14="http://schemas.microsoft.com/office/powerpoint/2010/main" val="1498275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1730" y="1742806"/>
            <a:ext cx="9144000" cy="531027"/>
          </a:xfrm>
        </p:spPr>
        <p:txBody>
          <a:bodyPr>
            <a:normAutofit/>
          </a:bodyPr>
          <a:lstStyle/>
          <a:p>
            <a:r>
              <a:rPr lang="es-ES" sz="2000" b="1" dirty="0">
                <a:ln w="0"/>
                <a:effectLst>
                  <a:outerShdw blurRad="38100" dist="19050" dir="2700000" algn="tl" rotWithShape="0">
                    <a:schemeClr val="dk1">
                      <a:alpha val="40000"/>
                    </a:schemeClr>
                  </a:outerShdw>
                </a:effectLst>
              </a:rPr>
              <a:t>DEPARTAMENTO DE CIENCIAS </a:t>
            </a:r>
            <a:r>
              <a:rPr lang="es-ES" sz="2000" b="1" dirty="0" smtClean="0">
                <a:ln w="0"/>
                <a:effectLst>
                  <a:outerShdw blurRad="38100" dist="19050" dir="2700000" algn="tl" rotWithShape="0">
                    <a:schemeClr val="dk1">
                      <a:alpha val="40000"/>
                    </a:schemeClr>
                  </a:outerShdw>
                </a:effectLst>
              </a:rPr>
              <a:t>ECONÓMICAS, ADMINISTRATIVAS </a:t>
            </a:r>
            <a:r>
              <a:rPr lang="es-ES" sz="2000" b="1" dirty="0">
                <a:ln w="0"/>
                <a:effectLst>
                  <a:outerShdw blurRad="38100" dist="19050" dir="2700000" algn="tl" rotWithShape="0">
                    <a:schemeClr val="dk1">
                      <a:alpha val="40000"/>
                    </a:schemeClr>
                  </a:outerShdw>
                </a:effectLst>
              </a:rPr>
              <a:t>Y DE COMERCIO </a:t>
            </a:r>
          </a:p>
        </p:txBody>
      </p:sp>
      <p:sp>
        <p:nvSpPr>
          <p:cNvPr id="3" name="Subtítulo 2"/>
          <p:cNvSpPr>
            <a:spLocks noGrp="1"/>
          </p:cNvSpPr>
          <p:nvPr>
            <p:ph type="subTitle" idx="1"/>
          </p:nvPr>
        </p:nvSpPr>
        <p:spPr>
          <a:xfrm>
            <a:off x="1791730" y="3407666"/>
            <a:ext cx="9144000" cy="1655762"/>
          </a:xfrm>
        </p:spPr>
        <p:txBody>
          <a:bodyPr/>
          <a:lstStyle/>
          <a:p>
            <a:r>
              <a:rPr lang="es-EC" b="1" dirty="0"/>
              <a:t>“TURISMO CONSCIENTE” PERCEPCIÓN DEL TURISTA INTERNO EN LA CIUDAD DE QUITO.</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330" y="121342"/>
            <a:ext cx="7858897" cy="1344993"/>
          </a:xfrm>
          <a:prstGeom prst="rect">
            <a:avLst/>
          </a:prstGeom>
        </p:spPr>
      </p:pic>
      <p:sp>
        <p:nvSpPr>
          <p:cNvPr id="5" name="CuadroTexto 4"/>
          <p:cNvSpPr txBox="1"/>
          <p:nvPr/>
        </p:nvSpPr>
        <p:spPr>
          <a:xfrm>
            <a:off x="3947337" y="4604437"/>
            <a:ext cx="4596431" cy="646331"/>
          </a:xfrm>
          <a:prstGeom prst="rect">
            <a:avLst/>
          </a:prstGeom>
          <a:noFill/>
        </p:spPr>
        <p:txBody>
          <a:bodyPr wrap="square" rtlCol="0">
            <a:spAutoFit/>
          </a:bodyPr>
          <a:lstStyle/>
          <a:p>
            <a:pPr algn="ctr"/>
            <a:r>
              <a:rPr lang="es-ES" dirty="0"/>
              <a:t>Autor: Aguirre Mafla Katherine Yomaira</a:t>
            </a:r>
          </a:p>
          <a:p>
            <a:pPr algn="ctr"/>
            <a:r>
              <a:rPr lang="es-ES" dirty="0"/>
              <a:t>Director: Ing. Castillo Eddy Antonio. PhD</a:t>
            </a:r>
          </a:p>
        </p:txBody>
      </p:sp>
      <p:sp>
        <p:nvSpPr>
          <p:cNvPr id="6" name="CuadroTexto 5"/>
          <p:cNvSpPr txBox="1"/>
          <p:nvPr/>
        </p:nvSpPr>
        <p:spPr>
          <a:xfrm>
            <a:off x="5123935" y="5676868"/>
            <a:ext cx="2479590" cy="707886"/>
          </a:xfrm>
          <a:prstGeom prst="rect">
            <a:avLst/>
          </a:prstGeom>
          <a:noFill/>
        </p:spPr>
        <p:txBody>
          <a:bodyPr wrap="square" rtlCol="0">
            <a:spAutoFit/>
          </a:bodyPr>
          <a:lstStyle/>
          <a:p>
            <a:pPr algn="ctr"/>
            <a:r>
              <a:rPr lang="es-ES" sz="2000" dirty="0"/>
              <a:t>SANGOLQUÍ</a:t>
            </a:r>
          </a:p>
          <a:p>
            <a:pPr algn="ctr"/>
            <a:r>
              <a:rPr lang="es-ES" sz="2000" dirty="0"/>
              <a:t>2019</a:t>
            </a:r>
          </a:p>
        </p:txBody>
      </p:sp>
      <p:sp>
        <p:nvSpPr>
          <p:cNvPr id="7" name="Título 1"/>
          <p:cNvSpPr txBox="1">
            <a:spLocks/>
          </p:cNvSpPr>
          <p:nvPr/>
        </p:nvSpPr>
        <p:spPr>
          <a:xfrm>
            <a:off x="1791730" y="1987061"/>
            <a:ext cx="9144000" cy="805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000" b="1" dirty="0">
                <a:ln w="0"/>
                <a:effectLst>
                  <a:outerShdw blurRad="38100" dist="19050" dir="2700000" algn="tl" rotWithShape="0">
                    <a:schemeClr val="dk1">
                      <a:alpha val="40000"/>
                    </a:schemeClr>
                  </a:outerShdw>
                </a:effectLst>
              </a:rPr>
              <a:t>CARRERA DE INGENIERÍA EN MERCADOTECNIA</a:t>
            </a:r>
          </a:p>
        </p:txBody>
      </p:sp>
    </p:spTree>
    <p:extLst>
      <p:ext uri="{BB962C8B-B14F-4D97-AF65-F5344CB8AC3E}">
        <p14:creationId xmlns:p14="http://schemas.microsoft.com/office/powerpoint/2010/main" val="1251094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6490747" y="195353"/>
            <a:ext cx="5294399" cy="707886"/>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VARIABLES DE ESTUDIO </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778376064"/>
              </p:ext>
            </p:extLst>
          </p:nvPr>
        </p:nvGraphicFramePr>
        <p:xfrm>
          <a:off x="3082636" y="1690688"/>
          <a:ext cx="8106295" cy="362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3833661080"/>
              </p:ext>
            </p:extLst>
          </p:nvPr>
        </p:nvGraphicFramePr>
        <p:xfrm>
          <a:off x="3126105" y="5261379"/>
          <a:ext cx="7611637" cy="13893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58605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6096000" y="230188"/>
            <a:ext cx="6053709" cy="707886"/>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DISEÑO DEL INSTRUMENTO</a:t>
            </a:r>
          </a:p>
        </p:txBody>
      </p:sp>
      <p:graphicFrame>
        <p:nvGraphicFramePr>
          <p:cNvPr id="7" name="Diagrama 6"/>
          <p:cNvGraphicFramePr/>
          <p:nvPr>
            <p:extLst>
              <p:ext uri="{D42A27DB-BD31-4B8C-83A1-F6EECF244321}">
                <p14:modId xmlns:p14="http://schemas.microsoft.com/office/powerpoint/2010/main" val="3052636359"/>
              </p:ext>
            </p:extLst>
          </p:nvPr>
        </p:nvGraphicFramePr>
        <p:xfrm>
          <a:off x="0" y="1500811"/>
          <a:ext cx="8128000" cy="5052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p:cNvPicPr>
            <a:picLocks noChangeAspect="1"/>
          </p:cNvPicPr>
          <p:nvPr/>
        </p:nvPicPr>
        <p:blipFill>
          <a:blip r:embed="rId8"/>
          <a:stretch>
            <a:fillRect/>
          </a:stretch>
        </p:blipFill>
        <p:spPr>
          <a:xfrm>
            <a:off x="6333969" y="895246"/>
            <a:ext cx="5019831" cy="5852159"/>
          </a:xfrm>
          <a:prstGeom prst="rect">
            <a:avLst/>
          </a:prstGeom>
        </p:spPr>
      </p:pic>
    </p:spTree>
    <p:extLst>
      <p:ext uri="{BB962C8B-B14F-4D97-AF65-F5344CB8AC3E}">
        <p14:creationId xmlns:p14="http://schemas.microsoft.com/office/powerpoint/2010/main" val="620928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6478407" y="195353"/>
            <a:ext cx="5319085" cy="707886"/>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POBLACIÓN Y MUESTRA</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638479411"/>
              </p:ext>
            </p:extLst>
          </p:nvPr>
        </p:nvGraphicFramePr>
        <p:xfrm>
          <a:off x="1553095" y="180900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6256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21266"/>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6228982" y="195353"/>
            <a:ext cx="5817939" cy="707886"/>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CALCULO DE  LA MUESTRA</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628703597"/>
              </p:ext>
            </p:extLst>
          </p:nvPr>
        </p:nvGraphicFramePr>
        <p:xfrm>
          <a:off x="2294313" y="1860460"/>
          <a:ext cx="3549015" cy="1600200"/>
        </p:xfrm>
        <a:graphic>
          <a:graphicData uri="http://schemas.openxmlformats.org/drawingml/2006/table">
            <a:tbl>
              <a:tblPr firstRow="1" firstCol="1" bandRow="1">
                <a:tableStyleId>{5940675A-B579-460E-94D1-54222C63F5DA}</a:tableStyleId>
              </a:tblPr>
              <a:tblGrid>
                <a:gridCol w="3549015">
                  <a:extLst>
                    <a:ext uri="{9D8B030D-6E8A-4147-A177-3AD203B41FA5}">
                      <a16:colId xmlns:a16="http://schemas.microsoft.com/office/drawing/2014/main" xmlns="" val="20000"/>
                    </a:ext>
                  </a:extLst>
                </a:gridCol>
              </a:tblGrid>
              <a:tr h="167005">
                <a:tc>
                  <a:txBody>
                    <a:bodyPr/>
                    <a:lstStyle/>
                    <a:p>
                      <a:pPr indent="180340" algn="ctr">
                        <a:lnSpc>
                          <a:spcPct val="150000"/>
                        </a:lnSpc>
                        <a:spcBef>
                          <a:spcPts val="1200"/>
                        </a:spcBef>
                        <a:spcAft>
                          <a:spcPts val="0"/>
                        </a:spcAft>
                      </a:pPr>
                      <a:r>
                        <a:rPr lang="es-CO" sz="1400" b="1" dirty="0">
                          <a:effectLst/>
                        </a:rPr>
                        <a:t>CALCULO DEL TAMAÑO DE LA MUESTRA</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167005">
                <a:tc>
                  <a:txBody>
                    <a:bodyPr/>
                    <a:lstStyle/>
                    <a:p>
                      <a:pPr indent="180340" algn="ctr">
                        <a:lnSpc>
                          <a:spcPct val="150000"/>
                        </a:lnSpc>
                        <a:spcBef>
                          <a:spcPts val="1200"/>
                        </a:spcBef>
                        <a:spcAft>
                          <a:spcPts val="0"/>
                        </a:spcAft>
                      </a:pPr>
                      <a:r>
                        <a:rPr lang="es-CO" sz="1400">
                          <a:effectLst/>
                        </a:rPr>
                        <a:t>Z 95%= 1,96</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167005">
                <a:tc>
                  <a:txBody>
                    <a:bodyPr/>
                    <a:lstStyle/>
                    <a:p>
                      <a:pPr indent="180340" algn="ctr">
                        <a:lnSpc>
                          <a:spcPct val="150000"/>
                        </a:lnSpc>
                        <a:spcBef>
                          <a:spcPts val="1200"/>
                        </a:spcBef>
                        <a:spcAft>
                          <a:spcPts val="0"/>
                        </a:spcAft>
                      </a:pPr>
                      <a:r>
                        <a:rPr lang="es-CO" sz="1400" dirty="0">
                          <a:effectLst/>
                        </a:rPr>
                        <a:t>p= 0,5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167005">
                <a:tc>
                  <a:txBody>
                    <a:bodyPr/>
                    <a:lstStyle/>
                    <a:p>
                      <a:pPr indent="180340" algn="ctr">
                        <a:lnSpc>
                          <a:spcPct val="150000"/>
                        </a:lnSpc>
                        <a:spcBef>
                          <a:spcPts val="1200"/>
                        </a:spcBef>
                        <a:spcAft>
                          <a:spcPts val="0"/>
                        </a:spcAft>
                      </a:pPr>
                      <a:r>
                        <a:rPr lang="es-CO" sz="1400">
                          <a:effectLst/>
                        </a:rPr>
                        <a:t>q= 0,5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167005">
                <a:tc>
                  <a:txBody>
                    <a:bodyPr/>
                    <a:lstStyle/>
                    <a:p>
                      <a:pPr indent="180340" algn="ctr">
                        <a:lnSpc>
                          <a:spcPct val="150000"/>
                        </a:lnSpc>
                        <a:spcBef>
                          <a:spcPts val="1200"/>
                        </a:spcBef>
                        <a:spcAft>
                          <a:spcPts val="0"/>
                        </a:spcAft>
                      </a:pPr>
                      <a:r>
                        <a:rPr lang="es-CO" sz="1400" dirty="0">
                          <a:effectLst/>
                        </a:rPr>
                        <a:t>e= 0,05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069163047"/>
              </p:ext>
            </p:extLst>
          </p:nvPr>
        </p:nvGraphicFramePr>
        <p:xfrm>
          <a:off x="6801802" y="2192198"/>
          <a:ext cx="4806315" cy="2834640"/>
        </p:xfrm>
        <a:graphic>
          <a:graphicData uri="http://schemas.openxmlformats.org/drawingml/2006/table">
            <a:tbl>
              <a:tblPr firstRow="1" firstCol="1" bandRow="1">
                <a:tableStyleId>{5940675A-B579-460E-94D1-54222C63F5DA}</a:tableStyleId>
              </a:tblPr>
              <a:tblGrid>
                <a:gridCol w="1783080">
                  <a:extLst>
                    <a:ext uri="{9D8B030D-6E8A-4147-A177-3AD203B41FA5}">
                      <a16:colId xmlns:a16="http://schemas.microsoft.com/office/drawing/2014/main" xmlns="" val="20000"/>
                    </a:ext>
                  </a:extLst>
                </a:gridCol>
                <a:gridCol w="1331595">
                  <a:extLst>
                    <a:ext uri="{9D8B030D-6E8A-4147-A177-3AD203B41FA5}">
                      <a16:colId xmlns:a16="http://schemas.microsoft.com/office/drawing/2014/main" xmlns="" val="20001"/>
                    </a:ext>
                  </a:extLst>
                </a:gridCol>
                <a:gridCol w="1691640">
                  <a:extLst>
                    <a:ext uri="{9D8B030D-6E8A-4147-A177-3AD203B41FA5}">
                      <a16:colId xmlns:a16="http://schemas.microsoft.com/office/drawing/2014/main" xmlns="" val="20002"/>
                    </a:ext>
                  </a:extLst>
                </a:gridCol>
              </a:tblGrid>
              <a:tr h="269240">
                <a:tc>
                  <a:txBody>
                    <a:bodyPr/>
                    <a:lstStyle/>
                    <a:p>
                      <a:pPr indent="180340" algn="ctr">
                        <a:lnSpc>
                          <a:spcPct val="150000"/>
                        </a:lnSpc>
                        <a:spcBef>
                          <a:spcPts val="1200"/>
                        </a:spcBef>
                        <a:spcAft>
                          <a:spcPts val="0"/>
                        </a:spcAft>
                      </a:pPr>
                      <a:r>
                        <a:rPr lang="es-CO" sz="1400" b="1" dirty="0">
                          <a:effectLst/>
                        </a:rPr>
                        <a:t>PROVINCIA</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CO" sz="1400" b="1" dirty="0">
                          <a:effectLst/>
                        </a:rPr>
                        <a:t>% visitas Quito</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CO" sz="1400" b="1" dirty="0">
                          <a:effectLst/>
                        </a:rPr>
                        <a:t>Muestra</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191135">
                <a:tc>
                  <a:txBody>
                    <a:bodyPr/>
                    <a:lstStyle/>
                    <a:p>
                      <a:pPr indent="180340" algn="just">
                        <a:lnSpc>
                          <a:spcPct val="150000"/>
                        </a:lnSpc>
                        <a:spcBef>
                          <a:spcPts val="1200"/>
                        </a:spcBef>
                        <a:spcAft>
                          <a:spcPts val="0"/>
                        </a:spcAft>
                      </a:pPr>
                      <a:r>
                        <a:rPr lang="es-CO" sz="1200" dirty="0">
                          <a:effectLst/>
                        </a:rPr>
                        <a:t>Guayaquil</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CO" sz="1400" dirty="0">
                          <a:effectLst/>
                        </a:rPr>
                        <a:t>14,19</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80340" algn="ctr">
                        <a:lnSpc>
                          <a:spcPct val="150000"/>
                        </a:lnSpc>
                        <a:spcBef>
                          <a:spcPts val="1200"/>
                        </a:spcBef>
                        <a:spcAft>
                          <a:spcPts val="0"/>
                        </a:spcAft>
                      </a:pPr>
                      <a:r>
                        <a:rPr lang="es-CO" sz="1400" dirty="0">
                          <a:effectLst/>
                        </a:rPr>
                        <a:t>55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0001"/>
                  </a:ext>
                </a:extLst>
              </a:tr>
              <a:tr h="167005">
                <a:tc>
                  <a:txBody>
                    <a:bodyPr/>
                    <a:lstStyle/>
                    <a:p>
                      <a:pPr indent="180340" algn="just">
                        <a:lnSpc>
                          <a:spcPct val="150000"/>
                        </a:lnSpc>
                        <a:spcBef>
                          <a:spcPts val="1200"/>
                        </a:spcBef>
                        <a:spcAft>
                          <a:spcPts val="0"/>
                        </a:spcAft>
                      </a:pPr>
                      <a:r>
                        <a:rPr lang="es-CO" sz="1200" dirty="0">
                          <a:effectLst/>
                        </a:rPr>
                        <a:t>Cuenca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CO" sz="1400" dirty="0">
                          <a:effectLst/>
                        </a:rPr>
                        <a:t>11,61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80340" algn="ctr">
                        <a:lnSpc>
                          <a:spcPct val="150000"/>
                        </a:lnSpc>
                        <a:spcBef>
                          <a:spcPts val="1200"/>
                        </a:spcBef>
                        <a:spcAft>
                          <a:spcPts val="0"/>
                        </a:spcAft>
                      </a:pPr>
                      <a:r>
                        <a:rPr lang="es-CO" sz="1400" dirty="0">
                          <a:effectLst/>
                        </a:rPr>
                        <a:t>45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0002"/>
                  </a:ext>
                </a:extLst>
              </a:tr>
              <a:tr h="169545">
                <a:tc>
                  <a:txBody>
                    <a:bodyPr/>
                    <a:lstStyle/>
                    <a:p>
                      <a:pPr indent="180340" algn="just">
                        <a:lnSpc>
                          <a:spcPct val="150000"/>
                        </a:lnSpc>
                        <a:spcBef>
                          <a:spcPts val="1200"/>
                        </a:spcBef>
                        <a:spcAft>
                          <a:spcPts val="0"/>
                        </a:spcAft>
                      </a:pPr>
                      <a:r>
                        <a:rPr lang="es-CO" sz="1200">
                          <a:effectLst/>
                        </a:rPr>
                        <a:t>Ambato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CO" sz="1400" dirty="0">
                          <a:effectLst/>
                        </a:rPr>
                        <a:t>17,55</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80340" algn="ctr">
                        <a:lnSpc>
                          <a:spcPct val="150000"/>
                        </a:lnSpc>
                        <a:spcBef>
                          <a:spcPts val="1200"/>
                        </a:spcBef>
                        <a:spcAft>
                          <a:spcPts val="0"/>
                        </a:spcAft>
                      </a:pPr>
                      <a:r>
                        <a:rPr lang="es-CO" sz="1400" dirty="0">
                          <a:effectLst/>
                        </a:rPr>
                        <a:t>67</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0003"/>
                  </a:ext>
                </a:extLst>
              </a:tr>
              <a:tr h="172085">
                <a:tc>
                  <a:txBody>
                    <a:bodyPr/>
                    <a:lstStyle/>
                    <a:p>
                      <a:pPr indent="180340" algn="just">
                        <a:lnSpc>
                          <a:spcPct val="150000"/>
                        </a:lnSpc>
                        <a:spcBef>
                          <a:spcPts val="1200"/>
                        </a:spcBef>
                        <a:spcAft>
                          <a:spcPts val="0"/>
                        </a:spcAft>
                      </a:pPr>
                      <a:r>
                        <a:rPr lang="es-CO" sz="1200" dirty="0">
                          <a:effectLst/>
                        </a:rPr>
                        <a:t>Santo Domingo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CO" sz="1400" dirty="0">
                          <a:effectLst/>
                        </a:rPr>
                        <a:t>18,71</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80340" algn="ctr">
                        <a:lnSpc>
                          <a:spcPct val="150000"/>
                        </a:lnSpc>
                        <a:spcBef>
                          <a:spcPts val="1200"/>
                        </a:spcBef>
                        <a:spcAft>
                          <a:spcPts val="0"/>
                        </a:spcAft>
                      </a:pPr>
                      <a:r>
                        <a:rPr lang="es-CO" sz="1400" dirty="0">
                          <a:effectLst/>
                        </a:rPr>
                        <a:t>72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0004"/>
                  </a:ext>
                </a:extLst>
              </a:tr>
              <a:tr h="84455">
                <a:tc>
                  <a:txBody>
                    <a:bodyPr/>
                    <a:lstStyle/>
                    <a:p>
                      <a:pPr indent="180340" algn="just">
                        <a:lnSpc>
                          <a:spcPct val="150000"/>
                        </a:lnSpc>
                        <a:spcBef>
                          <a:spcPts val="1200"/>
                        </a:spcBef>
                        <a:spcAft>
                          <a:spcPts val="0"/>
                        </a:spcAft>
                      </a:pPr>
                      <a:r>
                        <a:rPr lang="es-CO" sz="1200">
                          <a:effectLst/>
                        </a:rPr>
                        <a:t>Manta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CO" sz="1400">
                          <a:effectLst/>
                        </a:rPr>
                        <a:t>20,00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80340" algn="ctr">
                        <a:lnSpc>
                          <a:spcPct val="150000"/>
                        </a:lnSpc>
                        <a:spcBef>
                          <a:spcPts val="1200"/>
                        </a:spcBef>
                        <a:spcAft>
                          <a:spcPts val="0"/>
                        </a:spcAft>
                      </a:pPr>
                      <a:r>
                        <a:rPr lang="es-CO" sz="1400" dirty="0">
                          <a:effectLst/>
                        </a:rPr>
                        <a:t>77</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0005"/>
                  </a:ext>
                </a:extLst>
              </a:tr>
              <a:tr h="177165">
                <a:tc>
                  <a:txBody>
                    <a:bodyPr/>
                    <a:lstStyle/>
                    <a:p>
                      <a:pPr indent="180340" algn="just">
                        <a:lnSpc>
                          <a:spcPct val="150000"/>
                        </a:lnSpc>
                        <a:spcBef>
                          <a:spcPts val="1200"/>
                        </a:spcBef>
                        <a:spcAft>
                          <a:spcPts val="0"/>
                        </a:spcAft>
                      </a:pPr>
                      <a:r>
                        <a:rPr lang="es-CO" sz="1200">
                          <a:effectLst/>
                        </a:rPr>
                        <a:t>Portoviejo</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CO" sz="1400">
                          <a:effectLst/>
                        </a:rPr>
                        <a:t>17,94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80340" algn="ctr">
                        <a:lnSpc>
                          <a:spcPct val="150000"/>
                        </a:lnSpc>
                        <a:spcBef>
                          <a:spcPts val="1200"/>
                        </a:spcBef>
                        <a:spcAft>
                          <a:spcPts val="0"/>
                        </a:spcAft>
                      </a:pPr>
                      <a:r>
                        <a:rPr lang="es-CO" sz="1400" dirty="0">
                          <a:effectLst/>
                        </a:rPr>
                        <a:t>69</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xmlns="" val="10006"/>
                  </a:ext>
                </a:extLst>
              </a:tr>
              <a:tr h="269240">
                <a:tc>
                  <a:txBody>
                    <a:bodyPr/>
                    <a:lstStyle/>
                    <a:p>
                      <a:pPr indent="180340" algn="just">
                        <a:lnSpc>
                          <a:spcPct val="150000"/>
                        </a:lnSpc>
                        <a:spcBef>
                          <a:spcPts val="1200"/>
                        </a:spcBef>
                        <a:spcAft>
                          <a:spcPts val="0"/>
                        </a:spcAft>
                      </a:pPr>
                      <a:r>
                        <a:rPr lang="es-CO" sz="1200">
                          <a:effectLst/>
                        </a:rPr>
                        <a:t>Total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Bef>
                          <a:spcPts val="1200"/>
                        </a:spcBef>
                        <a:spcAft>
                          <a:spcPts val="0"/>
                        </a:spcAft>
                      </a:pPr>
                      <a:r>
                        <a:rPr lang="es-CO" sz="1200">
                          <a:effectLst/>
                        </a:rPr>
                        <a:t>100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180340" algn="ctr">
                        <a:lnSpc>
                          <a:spcPct val="150000"/>
                        </a:lnSpc>
                        <a:spcBef>
                          <a:spcPts val="1200"/>
                        </a:spcBef>
                        <a:spcAft>
                          <a:spcPts val="0"/>
                        </a:spcAft>
                      </a:pPr>
                      <a:r>
                        <a:rPr lang="es-CO" sz="1200" dirty="0">
                          <a:effectLst/>
                        </a:rPr>
                        <a:t>384</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bl>
          </a:graphicData>
        </a:graphic>
      </p:graphicFrame>
      <mc:AlternateContent xmlns:mc="http://schemas.openxmlformats.org/markup-compatibility/2006" xmlns:a14="http://schemas.microsoft.com/office/drawing/2010/main">
        <mc:Choice Requires="a14">
          <p:sp>
            <p:nvSpPr>
              <p:cNvPr id="3" name="Rectángulo 2"/>
              <p:cNvSpPr/>
              <p:nvPr/>
            </p:nvSpPr>
            <p:spPr>
              <a:xfrm>
                <a:off x="3024664" y="3565561"/>
                <a:ext cx="1676998"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𝒏</m:t>
                      </m:r>
                      <m:r>
                        <a:rPr lang="es-EC" b="0" i="0">
                          <a:latin typeface="Cambria Math" panose="02040503050406030204" pitchFamily="18" charset="0"/>
                        </a:rPr>
                        <m:t>=</m:t>
                      </m:r>
                      <m:f>
                        <m:fPr>
                          <m:ctrlPr>
                            <a:rPr lang="es-EC" b="0" i="1">
                              <a:latin typeface="Cambria Math" panose="02040503050406030204" pitchFamily="18" charset="0"/>
                            </a:rPr>
                          </m:ctrlPr>
                        </m:fPr>
                        <m:num>
                          <m:r>
                            <a:rPr lang="es-EC" b="0" i="0">
                              <a:latin typeface="Cambria Math" panose="02040503050406030204" pitchFamily="18" charset="0"/>
                            </a:rPr>
                            <m:t> </m:t>
                          </m:r>
                          <m:sSup>
                            <m:sSupPr>
                              <m:ctrlPr>
                                <a:rPr lang="es-EC" b="0" i="1">
                                  <a:latin typeface="Cambria Math" panose="02040503050406030204" pitchFamily="18" charset="0"/>
                                </a:rPr>
                              </m:ctrlPr>
                            </m:sSupPr>
                            <m:e>
                              <m:r>
                                <a:rPr lang="es-EC" b="1" i="1">
                                  <a:latin typeface="Cambria Math" panose="02040503050406030204" pitchFamily="18" charset="0"/>
                                </a:rPr>
                                <m:t>𝒛</m:t>
                              </m:r>
                            </m:e>
                            <m:sup>
                              <m:r>
                                <a:rPr lang="es-EC" b="0" i="0">
                                  <a:latin typeface="Cambria Math" panose="02040503050406030204" pitchFamily="18" charset="0"/>
                                </a:rPr>
                                <m:t>2</m:t>
                              </m:r>
                            </m:sup>
                          </m:sSup>
                          <m:r>
                            <a:rPr lang="es-EC" b="0" i="0">
                              <a:latin typeface="Cambria Math" panose="02040503050406030204" pitchFamily="18" charset="0"/>
                            </a:rPr>
                            <m:t>∗</m:t>
                          </m:r>
                          <m:r>
                            <a:rPr lang="es-EC" b="1" i="1">
                              <a:latin typeface="Cambria Math" panose="02040503050406030204" pitchFamily="18" charset="0"/>
                            </a:rPr>
                            <m:t>𝒑</m:t>
                          </m:r>
                          <m:r>
                            <a:rPr lang="es-EC" b="0" i="0">
                              <a:latin typeface="Cambria Math" panose="02040503050406030204" pitchFamily="18" charset="0"/>
                            </a:rPr>
                            <m:t>∗</m:t>
                          </m:r>
                          <m:r>
                            <a:rPr lang="es-EC" b="1" i="1">
                              <a:latin typeface="Cambria Math" panose="02040503050406030204" pitchFamily="18" charset="0"/>
                            </a:rPr>
                            <m:t>𝒒</m:t>
                          </m:r>
                        </m:num>
                        <m:den>
                          <m:sSup>
                            <m:sSupPr>
                              <m:ctrlPr>
                                <a:rPr lang="es-EC" b="1" i="1">
                                  <a:latin typeface="Cambria Math" panose="02040503050406030204" pitchFamily="18" charset="0"/>
                                </a:rPr>
                              </m:ctrlPr>
                            </m:sSupPr>
                            <m:e>
                              <m:r>
                                <a:rPr lang="es-EC" b="1" i="1">
                                  <a:latin typeface="Cambria Math" panose="02040503050406030204" pitchFamily="18" charset="0"/>
                                </a:rPr>
                                <m:t>𝒆</m:t>
                              </m:r>
                            </m:e>
                            <m:sup>
                              <m:r>
                                <a:rPr lang="es-EC" b="0" i="0">
                                  <a:latin typeface="Cambria Math" panose="02040503050406030204" pitchFamily="18" charset="0"/>
                                </a:rPr>
                                <m:t>2</m:t>
                              </m:r>
                            </m:sup>
                          </m:sSup>
                        </m:den>
                      </m:f>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3024664" y="3565561"/>
                <a:ext cx="1676998" cy="648126"/>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476636" y="4458721"/>
                <a:ext cx="5184368"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𝒏</m:t>
                      </m:r>
                      <m:r>
                        <a:rPr lang="es-EC" b="0" i="0">
                          <a:latin typeface="Cambria Math" panose="02040503050406030204" pitchFamily="18" charset="0"/>
                        </a:rPr>
                        <m:t>=</m:t>
                      </m:r>
                      <m:f>
                        <m:fPr>
                          <m:ctrlPr>
                            <a:rPr lang="es-EC" b="0" i="1">
                              <a:latin typeface="Cambria Math" panose="02040503050406030204" pitchFamily="18" charset="0"/>
                            </a:rPr>
                          </m:ctrlPr>
                        </m:fPr>
                        <m:num>
                          <m:r>
                            <a:rPr lang="es-EC" b="0" i="0">
                              <a:latin typeface="Cambria Math" panose="02040503050406030204" pitchFamily="18" charset="0"/>
                            </a:rPr>
                            <m:t> </m:t>
                          </m:r>
                          <m:sSup>
                            <m:sSupPr>
                              <m:ctrlPr>
                                <a:rPr lang="es-EC" b="0" i="1">
                                  <a:latin typeface="Cambria Math" panose="02040503050406030204" pitchFamily="18" charset="0"/>
                                </a:rPr>
                              </m:ctrlPr>
                            </m:sSupPr>
                            <m:e>
                              <m:r>
                                <a:rPr lang="es-EC" b="0" i="0">
                                  <a:latin typeface="Cambria Math" panose="02040503050406030204" pitchFamily="18" charset="0"/>
                                </a:rPr>
                                <m:t>1.96</m:t>
                              </m:r>
                            </m:e>
                            <m:sup>
                              <m:r>
                                <a:rPr lang="es-EC" b="0" i="0">
                                  <a:latin typeface="Cambria Math" panose="02040503050406030204" pitchFamily="18" charset="0"/>
                                </a:rPr>
                                <m:t>2</m:t>
                              </m:r>
                            </m:sup>
                          </m:sSup>
                          <m:r>
                            <a:rPr lang="es-EC" b="0" i="0">
                              <a:latin typeface="Cambria Math" panose="02040503050406030204" pitchFamily="18" charset="0"/>
                            </a:rPr>
                            <m:t>∗0.5∗0.5</m:t>
                          </m:r>
                        </m:num>
                        <m:den>
                          <m:sSup>
                            <m:sSupPr>
                              <m:ctrlPr>
                                <a:rPr lang="es-EC" b="0" i="1">
                                  <a:latin typeface="Cambria Math" panose="02040503050406030204" pitchFamily="18" charset="0"/>
                                </a:rPr>
                              </m:ctrlPr>
                            </m:sSupPr>
                            <m:e>
                              <m:r>
                                <a:rPr lang="es-EC" b="0" i="0">
                                  <a:latin typeface="Cambria Math" panose="02040503050406030204" pitchFamily="18" charset="0"/>
                                </a:rPr>
                                <m:t>0.05</m:t>
                              </m:r>
                            </m:e>
                            <m:sup>
                              <m:r>
                                <a:rPr lang="es-EC" b="0" i="0">
                                  <a:latin typeface="Cambria Math" panose="02040503050406030204" pitchFamily="18" charset="0"/>
                                </a:rPr>
                                <m:t>2</m:t>
                              </m:r>
                            </m:sup>
                          </m:sSup>
                        </m:den>
                      </m:f>
                      <m:r>
                        <a:rPr lang="es-EC" b="0" i="0">
                          <a:latin typeface="Cambria Math" panose="02040503050406030204" pitchFamily="18" charset="0"/>
                        </a:rPr>
                        <m:t>=384.16=384 </m:t>
                      </m:r>
                      <m:r>
                        <a:rPr lang="es-EC" b="1" i="1">
                          <a:latin typeface="Cambria Math" panose="02040503050406030204" pitchFamily="18" charset="0"/>
                        </a:rPr>
                        <m:t>𝒆𝒏𝒄𝒖𝒆𝒔𝒕𝒂𝒔</m:t>
                      </m:r>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1476636" y="4458721"/>
                <a:ext cx="5184368" cy="648191"/>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709139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5912524" y="230188"/>
            <a:ext cx="6279476" cy="707886"/>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ANÁLISIS DE CONFIABILIDAD</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556520633"/>
              </p:ext>
            </p:extLst>
          </p:nvPr>
        </p:nvGraphicFramePr>
        <p:xfrm>
          <a:off x="4802678" y="2263886"/>
          <a:ext cx="3925686" cy="829143"/>
        </p:xfrm>
        <a:graphic>
          <a:graphicData uri="http://schemas.openxmlformats.org/drawingml/2006/table">
            <a:tbl>
              <a:tblPr>
                <a:tableStyleId>{5C22544A-7EE6-4342-B048-85BDC9FD1C3A}</a:tableStyleId>
              </a:tblPr>
              <a:tblGrid>
                <a:gridCol w="1309151">
                  <a:extLst>
                    <a:ext uri="{9D8B030D-6E8A-4147-A177-3AD203B41FA5}">
                      <a16:colId xmlns:a16="http://schemas.microsoft.com/office/drawing/2014/main" xmlns="" val="20000"/>
                    </a:ext>
                  </a:extLst>
                </a:gridCol>
                <a:gridCol w="1617837">
                  <a:extLst>
                    <a:ext uri="{9D8B030D-6E8A-4147-A177-3AD203B41FA5}">
                      <a16:colId xmlns:a16="http://schemas.microsoft.com/office/drawing/2014/main" xmlns="" val="20001"/>
                    </a:ext>
                  </a:extLst>
                </a:gridCol>
                <a:gridCol w="998698">
                  <a:extLst>
                    <a:ext uri="{9D8B030D-6E8A-4147-A177-3AD203B41FA5}">
                      <a16:colId xmlns:a16="http://schemas.microsoft.com/office/drawing/2014/main" xmlns="" val="20002"/>
                    </a:ext>
                  </a:extLst>
                </a:gridCol>
              </a:tblGrid>
              <a:tr h="530065">
                <a:tc>
                  <a:txBody>
                    <a:bodyPr/>
                    <a:lstStyle/>
                    <a:p>
                      <a:pPr marL="38100" marR="38100" indent="180340" algn="ctr" fontAlgn="auto">
                        <a:lnSpc>
                          <a:spcPts val="1600"/>
                        </a:lnSpc>
                        <a:spcBef>
                          <a:spcPts val="1200"/>
                        </a:spcBef>
                        <a:spcAft>
                          <a:spcPts val="0"/>
                        </a:spcAft>
                      </a:pPr>
                      <a:r>
                        <a:rPr lang="es-EC" sz="1200" dirty="0">
                          <a:effectLst/>
                        </a:rPr>
                        <a:t>Alfa de </a:t>
                      </a:r>
                      <a:r>
                        <a:rPr lang="es-EC" sz="1200" dirty="0" err="1">
                          <a:effectLst/>
                        </a:rPr>
                        <a:t>Cronbach</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180340" algn="ctr" fontAlgn="auto">
                        <a:lnSpc>
                          <a:spcPts val="1600"/>
                        </a:lnSpc>
                        <a:spcBef>
                          <a:spcPts val="1200"/>
                        </a:spcBef>
                        <a:spcAft>
                          <a:spcPts val="0"/>
                        </a:spcAft>
                      </a:pPr>
                      <a:r>
                        <a:rPr lang="es-EC" sz="1200" dirty="0">
                          <a:effectLst/>
                        </a:rPr>
                        <a:t>Alfa de </a:t>
                      </a:r>
                      <a:r>
                        <a:rPr lang="es-EC" sz="1200" dirty="0" err="1">
                          <a:effectLst/>
                        </a:rPr>
                        <a:t>Cronbach</a:t>
                      </a:r>
                      <a:r>
                        <a:rPr lang="es-EC" sz="1200" dirty="0">
                          <a:effectLst/>
                        </a:rPr>
                        <a:t> basada en los elementos tipificados</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0" marR="38100" indent="180340" algn="ctr" fontAlgn="auto">
                        <a:lnSpc>
                          <a:spcPts val="1600"/>
                        </a:lnSpc>
                        <a:spcBef>
                          <a:spcPts val="1200"/>
                        </a:spcBef>
                        <a:spcAft>
                          <a:spcPts val="0"/>
                        </a:spcAft>
                      </a:pPr>
                      <a:r>
                        <a:rPr lang="es-EC" sz="1200" dirty="0">
                          <a:effectLst/>
                        </a:rPr>
                        <a:t>N de elementos</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0000"/>
                  </a:ext>
                </a:extLst>
              </a:tr>
              <a:tr h="219543">
                <a:tc>
                  <a:txBody>
                    <a:bodyPr/>
                    <a:lstStyle/>
                    <a:p>
                      <a:pPr marL="38100" marR="38100" indent="180340" algn="ctr" fontAlgn="auto">
                        <a:lnSpc>
                          <a:spcPts val="1600"/>
                        </a:lnSpc>
                        <a:spcBef>
                          <a:spcPts val="1200"/>
                        </a:spcBef>
                        <a:spcAft>
                          <a:spcPts val="0"/>
                        </a:spcAft>
                      </a:pPr>
                      <a:r>
                        <a:rPr lang="es-EC" sz="1200" dirty="0">
                          <a:effectLst/>
                        </a:rPr>
                        <a:t>0,705</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indent="180340" algn="ctr" fontAlgn="auto">
                        <a:lnSpc>
                          <a:spcPts val="1600"/>
                        </a:lnSpc>
                        <a:spcBef>
                          <a:spcPts val="1200"/>
                        </a:spcBef>
                        <a:spcAft>
                          <a:spcPts val="0"/>
                        </a:spcAft>
                      </a:pPr>
                      <a:r>
                        <a:rPr lang="es-EC" sz="1200" dirty="0">
                          <a:effectLst/>
                        </a:rPr>
                        <a:t>0,723</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8100" marR="38100" indent="180340" algn="ctr" fontAlgn="auto">
                        <a:lnSpc>
                          <a:spcPts val="1600"/>
                        </a:lnSpc>
                        <a:spcBef>
                          <a:spcPts val="1200"/>
                        </a:spcBef>
                        <a:spcAft>
                          <a:spcPts val="0"/>
                        </a:spcAft>
                      </a:pPr>
                      <a:r>
                        <a:rPr lang="es-EC" sz="1200" dirty="0">
                          <a:effectLst/>
                        </a:rPr>
                        <a:t>26</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10001"/>
                  </a:ext>
                </a:extLst>
              </a:tr>
            </a:tbl>
          </a:graphicData>
        </a:graphic>
      </p:graphicFrame>
      <p:sp>
        <p:nvSpPr>
          <p:cNvPr id="7" name="Rectángulo 6"/>
          <p:cNvSpPr/>
          <p:nvPr/>
        </p:nvSpPr>
        <p:spPr>
          <a:xfrm>
            <a:off x="3945774" y="3588111"/>
            <a:ext cx="6096000" cy="923330"/>
          </a:xfrm>
          <a:prstGeom prst="rect">
            <a:avLst/>
          </a:prstGeom>
        </p:spPr>
        <p:txBody>
          <a:bodyPr>
            <a:spAutoFit/>
          </a:bodyPr>
          <a:lstStyle/>
          <a:p>
            <a:pPr algn="just"/>
            <a:r>
              <a:rPr lang="es-EC" dirty="0">
                <a:latin typeface="Times New Roman" panose="02020603050405020304" pitchFamily="18" charset="0"/>
                <a:ea typeface="Calibri" panose="020F0502020204030204" pitchFamily="34" charset="0"/>
              </a:rPr>
              <a:t> Las estimaciones de confiabilidad de los aspectos planteados son de 0,7 que es recomendado e </a:t>
            </a:r>
            <a:r>
              <a:rPr lang="es-EC" dirty="0"/>
              <a:t>indica que existe una buena consistencia interna de las preguntas planteadas.</a:t>
            </a:r>
          </a:p>
        </p:txBody>
      </p:sp>
    </p:spTree>
    <p:extLst>
      <p:ext uri="{BB962C8B-B14F-4D97-AF65-F5344CB8AC3E}">
        <p14:creationId xmlns:p14="http://schemas.microsoft.com/office/powerpoint/2010/main" val="3383178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7682837" y="195353"/>
            <a:ext cx="2910220" cy="707886"/>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RESULTADOS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520227343"/>
              </p:ext>
            </p:extLst>
          </p:nvPr>
        </p:nvGraphicFramePr>
        <p:xfrm>
          <a:off x="6845914" y="1214014"/>
          <a:ext cx="4358661" cy="5600700"/>
        </p:xfrm>
        <a:graphic>
          <a:graphicData uri="http://schemas.openxmlformats.org/drawingml/2006/table">
            <a:tbl>
              <a:tblPr firstRow="1" firstCol="1" bandRow="1">
                <a:tableStyleId>{5940675A-B579-460E-94D1-54222C63F5DA}</a:tableStyleId>
              </a:tblPr>
              <a:tblGrid>
                <a:gridCol w="1806842">
                  <a:extLst>
                    <a:ext uri="{9D8B030D-6E8A-4147-A177-3AD203B41FA5}">
                      <a16:colId xmlns:a16="http://schemas.microsoft.com/office/drawing/2014/main" xmlns="" val="20000"/>
                    </a:ext>
                  </a:extLst>
                </a:gridCol>
                <a:gridCol w="1806842">
                  <a:extLst>
                    <a:ext uri="{9D8B030D-6E8A-4147-A177-3AD203B41FA5}">
                      <a16:colId xmlns:a16="http://schemas.microsoft.com/office/drawing/2014/main" xmlns="" val="20001"/>
                    </a:ext>
                  </a:extLst>
                </a:gridCol>
                <a:gridCol w="744977">
                  <a:extLst>
                    <a:ext uri="{9D8B030D-6E8A-4147-A177-3AD203B41FA5}">
                      <a16:colId xmlns:a16="http://schemas.microsoft.com/office/drawing/2014/main" xmlns="" val="20002"/>
                    </a:ext>
                  </a:extLst>
                </a:gridCol>
              </a:tblGrid>
              <a:tr h="337656">
                <a:tc gridSpan="2">
                  <a:txBody>
                    <a:bodyPr/>
                    <a:lstStyle/>
                    <a:p>
                      <a:pPr indent="180340" algn="ctr" fontAlgn="auto">
                        <a:lnSpc>
                          <a:spcPct val="150000"/>
                        </a:lnSpc>
                        <a:spcBef>
                          <a:spcPts val="1200"/>
                        </a:spcBef>
                        <a:spcAft>
                          <a:spcPts val="0"/>
                        </a:spcAft>
                      </a:pPr>
                      <a:r>
                        <a:rPr lang="es-EC" sz="1000" b="1" dirty="0">
                          <a:effectLst/>
                        </a:rPr>
                        <a:t>Aspectos</a:t>
                      </a:r>
                      <a:endParaRPr lang="es-EC"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1000" b="1" dirty="0">
                          <a:effectLst/>
                        </a:rPr>
                        <a:t>Turismo Interno </a:t>
                      </a:r>
                      <a:endParaRPr lang="es-EC"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0"/>
                  </a:ext>
                </a:extLst>
              </a:tr>
              <a:tr h="168828">
                <a:tc rowSpan="2">
                  <a:txBody>
                    <a:bodyPr/>
                    <a:lstStyle/>
                    <a:p>
                      <a:pPr indent="180340" algn="ctr" fontAlgn="auto">
                        <a:lnSpc>
                          <a:spcPct val="150000"/>
                        </a:lnSpc>
                        <a:spcBef>
                          <a:spcPts val="1200"/>
                        </a:spcBef>
                        <a:spcAft>
                          <a:spcPts val="0"/>
                        </a:spcAft>
                      </a:pPr>
                      <a:r>
                        <a:rPr lang="es-EC" sz="900">
                          <a:effectLst/>
                        </a:rPr>
                        <a:t>Genero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Masculino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52.7%</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1"/>
                  </a:ext>
                </a:extLst>
              </a:tr>
              <a:tr h="168828">
                <a:tc vMerge="1">
                  <a:txBody>
                    <a:bodyPr/>
                    <a:lstStyle/>
                    <a:p>
                      <a:endParaRPr lang="es-EC"/>
                    </a:p>
                  </a:txBody>
                  <a:tcPr/>
                </a:tc>
                <a:tc>
                  <a:txBody>
                    <a:bodyPr/>
                    <a:lstStyle/>
                    <a:p>
                      <a:pPr indent="180340" algn="l" fontAlgn="auto">
                        <a:lnSpc>
                          <a:spcPct val="150000"/>
                        </a:lnSpc>
                        <a:spcBef>
                          <a:spcPts val="1200"/>
                        </a:spcBef>
                        <a:spcAft>
                          <a:spcPts val="0"/>
                        </a:spcAft>
                      </a:pPr>
                      <a:r>
                        <a:rPr lang="es-EC" sz="900">
                          <a:effectLst/>
                        </a:rPr>
                        <a:t>Femenino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47.3%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2"/>
                  </a:ext>
                </a:extLst>
              </a:tr>
              <a:tr h="168828">
                <a:tc>
                  <a:txBody>
                    <a:bodyPr/>
                    <a:lstStyle/>
                    <a:p>
                      <a:pPr indent="180340" algn="l" fontAlgn="auto">
                        <a:lnSpc>
                          <a:spcPct val="150000"/>
                        </a:lnSpc>
                        <a:spcBef>
                          <a:spcPts val="1200"/>
                        </a:spcBef>
                        <a:spcAft>
                          <a:spcPts val="0"/>
                        </a:spcAft>
                      </a:pPr>
                      <a:r>
                        <a:rPr lang="es-EC" sz="900">
                          <a:effectLst/>
                        </a:rPr>
                        <a:t>Edad Promedio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41,84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3"/>
                  </a:ext>
                </a:extLst>
              </a:tr>
              <a:tr h="168828">
                <a:tc>
                  <a:txBody>
                    <a:bodyPr/>
                    <a:lstStyle/>
                    <a:p>
                      <a:pPr indent="180340" algn="l" fontAlgn="auto">
                        <a:lnSpc>
                          <a:spcPct val="150000"/>
                        </a:lnSpc>
                        <a:spcBef>
                          <a:spcPts val="1200"/>
                        </a:spcBef>
                        <a:spcAft>
                          <a:spcPts val="0"/>
                        </a:spcAft>
                      </a:pPr>
                      <a:r>
                        <a:rPr lang="es-EC" sz="900">
                          <a:effectLst/>
                        </a:rPr>
                        <a:t>Educación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Universidad- Profesional</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50,29%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4"/>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Master- Doctorado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5"/>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Secundaria - Bachiller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37,66%</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6"/>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Técnico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6,23%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7"/>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Primaria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1,82%</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8"/>
                  </a:ext>
                </a:extLst>
              </a:tr>
              <a:tr h="168828">
                <a:tc>
                  <a:txBody>
                    <a:bodyPr/>
                    <a:lstStyle/>
                    <a:p>
                      <a:pPr indent="180340" algn="l" fontAlgn="auto">
                        <a:lnSpc>
                          <a:spcPct val="150000"/>
                        </a:lnSpc>
                        <a:spcBef>
                          <a:spcPts val="1200"/>
                        </a:spcBef>
                        <a:spcAft>
                          <a:spcPts val="0"/>
                        </a:spcAft>
                      </a:pPr>
                      <a:r>
                        <a:rPr lang="es-EC" sz="900">
                          <a:effectLst/>
                        </a:rPr>
                        <a:t>Ocupación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Empleado privado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75,1%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9"/>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Libre ejercicio profesional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18,4%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0"/>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Jubilado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1"/>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Funcionario publico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0,5%</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2"/>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Empresario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4,9%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3"/>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Estudiante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4"/>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Técnico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0,8%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5"/>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Gerente- Directivo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6"/>
                  </a:ext>
                </a:extLst>
              </a:tr>
              <a:tr h="168828">
                <a:tc>
                  <a:txBody>
                    <a:bodyPr/>
                    <a:lstStyle/>
                    <a:p>
                      <a:pPr indent="180340" algn="l" fontAlgn="auto">
                        <a:lnSpc>
                          <a:spcPct val="150000"/>
                        </a:lnSpc>
                        <a:spcBef>
                          <a:spcPts val="1200"/>
                        </a:spcBef>
                        <a:spcAft>
                          <a:spcPts val="0"/>
                        </a:spcAft>
                      </a:pPr>
                      <a:r>
                        <a:rPr lang="es-EC" sz="900">
                          <a:effectLst/>
                        </a:rPr>
                        <a:t>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50000"/>
                        </a:lnSpc>
                        <a:spcBef>
                          <a:spcPts val="1200"/>
                        </a:spcBef>
                        <a:spcAft>
                          <a:spcPts val="0"/>
                        </a:spcAft>
                      </a:pPr>
                      <a:r>
                        <a:rPr lang="es-EC" sz="900">
                          <a:effectLst/>
                        </a:rPr>
                        <a:t>Ama de casa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900">
                          <a:effectLst/>
                        </a:rPr>
                        <a:t>0,3%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7"/>
                  </a:ext>
                </a:extLst>
              </a:tr>
              <a:tr h="168828">
                <a:tc gridSpan="2">
                  <a:txBody>
                    <a:bodyPr/>
                    <a:lstStyle/>
                    <a:p>
                      <a:pPr indent="180340" algn="l" fontAlgn="auto">
                        <a:lnSpc>
                          <a:spcPct val="150000"/>
                        </a:lnSpc>
                        <a:spcBef>
                          <a:spcPts val="1200"/>
                        </a:spcBef>
                        <a:spcAft>
                          <a:spcPts val="0"/>
                        </a:spcAft>
                      </a:pPr>
                      <a:r>
                        <a:rPr lang="es-EC" sz="900" dirty="0">
                          <a:effectLst/>
                        </a:rPr>
                        <a:t>Gasto Promedio Familiar</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900">
                          <a:effectLst/>
                        </a:rPr>
                        <a:t>41.29</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8"/>
                  </a:ext>
                </a:extLst>
              </a:tr>
              <a:tr h="168828">
                <a:tc gridSpan="2">
                  <a:txBody>
                    <a:bodyPr/>
                    <a:lstStyle/>
                    <a:p>
                      <a:pPr indent="180340" algn="l" fontAlgn="auto">
                        <a:lnSpc>
                          <a:spcPct val="150000"/>
                        </a:lnSpc>
                        <a:spcBef>
                          <a:spcPts val="1200"/>
                        </a:spcBef>
                        <a:spcAft>
                          <a:spcPts val="0"/>
                        </a:spcAft>
                      </a:pPr>
                      <a:r>
                        <a:rPr lang="es-EC" sz="900">
                          <a:effectLst/>
                        </a:rPr>
                        <a:t>Nivel de ingresos promedio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900">
                          <a:effectLst/>
                        </a:rPr>
                        <a:t>599,50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9"/>
                  </a:ext>
                </a:extLst>
              </a:tr>
              <a:tr h="168828">
                <a:tc gridSpan="2">
                  <a:txBody>
                    <a:bodyPr/>
                    <a:lstStyle/>
                    <a:p>
                      <a:pPr indent="180340" algn="l" fontAlgn="auto">
                        <a:lnSpc>
                          <a:spcPct val="150000"/>
                        </a:lnSpc>
                        <a:spcBef>
                          <a:spcPts val="1200"/>
                        </a:spcBef>
                        <a:spcAft>
                          <a:spcPts val="0"/>
                        </a:spcAft>
                      </a:pPr>
                      <a:r>
                        <a:rPr lang="es-EC" sz="900">
                          <a:effectLst/>
                        </a:rPr>
                        <a:t>Numero de acompañantes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900">
                          <a:effectLst/>
                        </a:rPr>
                        <a:t>2-3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20"/>
                  </a:ext>
                </a:extLst>
              </a:tr>
              <a:tr h="168828">
                <a:tc gridSpan="2">
                  <a:txBody>
                    <a:bodyPr/>
                    <a:lstStyle/>
                    <a:p>
                      <a:pPr indent="180340" algn="l" fontAlgn="auto">
                        <a:lnSpc>
                          <a:spcPct val="150000"/>
                        </a:lnSpc>
                        <a:spcBef>
                          <a:spcPts val="1200"/>
                        </a:spcBef>
                        <a:spcAft>
                          <a:spcPts val="0"/>
                        </a:spcAft>
                      </a:pPr>
                      <a:r>
                        <a:rPr lang="es-EC" sz="900">
                          <a:effectLst/>
                        </a:rPr>
                        <a:t>Días de estadía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900">
                          <a:effectLst/>
                        </a:rPr>
                        <a:t>5- 6</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21"/>
                  </a:ext>
                </a:extLst>
              </a:tr>
              <a:tr h="168828">
                <a:tc gridSpan="2">
                  <a:txBody>
                    <a:bodyPr/>
                    <a:lstStyle/>
                    <a:p>
                      <a:pPr indent="180340" algn="l" fontAlgn="auto">
                        <a:lnSpc>
                          <a:spcPct val="150000"/>
                        </a:lnSpc>
                        <a:spcBef>
                          <a:spcPts val="1200"/>
                        </a:spcBef>
                        <a:spcAft>
                          <a:spcPts val="0"/>
                        </a:spcAft>
                      </a:pPr>
                      <a:r>
                        <a:rPr lang="es-EC" sz="900">
                          <a:effectLst/>
                        </a:rPr>
                        <a:t>Imagen previa Ciudad de Quito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900">
                          <a:effectLst/>
                        </a:rPr>
                        <a:t>3,68</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22"/>
                  </a:ext>
                </a:extLst>
              </a:tr>
              <a:tr h="168828">
                <a:tc gridSpan="2">
                  <a:txBody>
                    <a:bodyPr/>
                    <a:lstStyle/>
                    <a:p>
                      <a:pPr indent="180340" algn="l" fontAlgn="auto">
                        <a:lnSpc>
                          <a:spcPct val="150000"/>
                        </a:lnSpc>
                        <a:spcBef>
                          <a:spcPts val="1200"/>
                        </a:spcBef>
                        <a:spcAft>
                          <a:spcPts val="0"/>
                        </a:spcAft>
                      </a:pPr>
                      <a:r>
                        <a:rPr lang="es-EC" sz="900">
                          <a:effectLst/>
                        </a:rPr>
                        <a:t>Acuerdo con la definición de Turismo Consciente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900">
                          <a:effectLst/>
                        </a:rPr>
                        <a:t>4,13</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23"/>
                  </a:ext>
                </a:extLst>
              </a:tr>
              <a:tr h="168828">
                <a:tc gridSpan="2">
                  <a:txBody>
                    <a:bodyPr/>
                    <a:lstStyle/>
                    <a:p>
                      <a:pPr indent="180340" algn="l" fontAlgn="auto">
                        <a:lnSpc>
                          <a:spcPct val="150000"/>
                        </a:lnSpc>
                        <a:spcBef>
                          <a:spcPts val="1200"/>
                        </a:spcBef>
                        <a:spcAft>
                          <a:spcPts val="0"/>
                        </a:spcAft>
                      </a:pPr>
                      <a:r>
                        <a:rPr lang="es-EC" sz="900">
                          <a:effectLst/>
                        </a:rPr>
                        <a:t>Autodefinición como Turista Consciente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900">
                          <a:effectLst/>
                        </a:rPr>
                        <a:t>72,1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24"/>
                  </a:ext>
                </a:extLst>
              </a:tr>
              <a:tr h="168828">
                <a:tc gridSpan="2">
                  <a:txBody>
                    <a:bodyPr/>
                    <a:lstStyle/>
                    <a:p>
                      <a:pPr indent="180340" algn="l" fontAlgn="auto">
                        <a:lnSpc>
                          <a:spcPct val="150000"/>
                        </a:lnSpc>
                        <a:spcBef>
                          <a:spcPts val="1200"/>
                        </a:spcBef>
                        <a:spcAft>
                          <a:spcPts val="0"/>
                        </a:spcAft>
                      </a:pPr>
                      <a:r>
                        <a:rPr lang="es-EC" sz="900">
                          <a:effectLst/>
                        </a:rPr>
                        <a:t>Permanecer en el destino, ante una experiencia turística consciente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900" dirty="0">
                          <a:effectLst/>
                        </a:rPr>
                        <a:t>4,17</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25"/>
                  </a:ext>
                </a:extLst>
              </a:tr>
            </a:tbl>
          </a:graphicData>
        </a:graphic>
      </p:graphicFrame>
      <p:sp>
        <p:nvSpPr>
          <p:cNvPr id="7" name="Cuadro de texto 89"/>
          <p:cNvSpPr txBox="1"/>
          <p:nvPr/>
        </p:nvSpPr>
        <p:spPr>
          <a:xfrm>
            <a:off x="10331450" y="10518775"/>
            <a:ext cx="1093788" cy="622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1200"/>
              </a:spcBef>
              <a:spcAft>
                <a:spcPts val="1200"/>
              </a:spcAft>
            </a:pPr>
            <a:r>
              <a:rPr lang="es-ES" sz="1200">
                <a:effectLst/>
                <a:latin typeface="Times New Roman" panose="02020603050405020304" pitchFamily="18" charset="0"/>
                <a:ea typeface="Times New Roman" panose="02020603050405020304" pitchFamily="18" charset="0"/>
              </a:rPr>
              <a:t>Continua</a:t>
            </a:r>
            <a:endParaRPr lang="es-EC" sz="1200">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Rectángulo 8"/>
          <p:cNvSpPr/>
          <p:nvPr/>
        </p:nvSpPr>
        <p:spPr>
          <a:xfrm>
            <a:off x="1066799" y="1651590"/>
            <a:ext cx="5647267" cy="3323987"/>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C" sz="1000" dirty="0">
                <a:latin typeface="Times New Roman" panose="02020603050405020304" pitchFamily="18" charset="0"/>
                <a:ea typeface="Times New Roman" panose="02020603050405020304" pitchFamily="18" charset="0"/>
                <a:cs typeface="Times New Roman" panose="02020603050405020304" pitchFamily="18" charset="0"/>
              </a:rPr>
              <a:t>La edad de </a:t>
            </a:r>
            <a:r>
              <a:rPr lang="es-EC" sz="1000" dirty="0" smtClean="0">
                <a:latin typeface="Times New Roman" panose="02020603050405020304" pitchFamily="18" charset="0"/>
                <a:ea typeface="Times New Roman" panose="02020603050405020304" pitchFamily="18" charset="0"/>
                <a:cs typeface="Times New Roman" panose="02020603050405020304" pitchFamily="18" charset="0"/>
              </a:rPr>
              <a:t>los </a:t>
            </a:r>
            <a:r>
              <a:rPr lang="es-EC" sz="1000" dirty="0">
                <a:latin typeface="Times New Roman" panose="02020603050405020304" pitchFamily="18" charset="0"/>
                <a:ea typeface="Times New Roman" panose="02020603050405020304" pitchFamily="18" charset="0"/>
                <a:cs typeface="Times New Roman" panose="02020603050405020304" pitchFamily="18" charset="0"/>
              </a:rPr>
              <a:t>turistas internos una media de 41,84. </a:t>
            </a:r>
            <a:endParaRPr lang="es-EC" sz="9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000" dirty="0">
                <a:latin typeface="Times New Roman" panose="02020603050405020304" pitchFamily="18" charset="0"/>
                <a:ea typeface="Times New Roman" panose="02020603050405020304" pitchFamily="18" charset="0"/>
                <a:cs typeface="Times New Roman" panose="02020603050405020304" pitchFamily="18" charset="0"/>
              </a:rPr>
              <a:t>El género masculino tiene </a:t>
            </a:r>
            <a:r>
              <a:rPr lang="es-EC" sz="1000" dirty="0" smtClean="0">
                <a:latin typeface="Times New Roman" panose="02020603050405020304" pitchFamily="18" charset="0"/>
                <a:ea typeface="Times New Roman" panose="02020603050405020304" pitchFamily="18" charset="0"/>
                <a:cs typeface="Times New Roman" panose="02020603050405020304" pitchFamily="18" charset="0"/>
              </a:rPr>
              <a:t>mayoría.</a:t>
            </a:r>
            <a:endParaRPr lang="es-EC" sz="1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000" dirty="0">
                <a:latin typeface="Times New Roman" panose="02020603050405020304" pitchFamily="18" charset="0"/>
                <a:ea typeface="Times New Roman" panose="02020603050405020304" pitchFamily="18" charset="0"/>
                <a:cs typeface="Times New Roman" panose="02020603050405020304" pitchFamily="18" charset="0"/>
              </a:rPr>
              <a:t>Los turistas internos que más visitan la ciudad de Quito principalmente tienen un nivel de educación Universitario- Profesional y son empleados privados.</a:t>
            </a:r>
          </a:p>
          <a:p>
            <a:pPr marL="342900" lvl="0" indent="-342900" algn="just">
              <a:lnSpc>
                <a:spcPct val="150000"/>
              </a:lnSpc>
              <a:spcAft>
                <a:spcPts val="0"/>
              </a:spcAft>
              <a:buFont typeface="Symbol" panose="05050102010706020507" pitchFamily="18" charset="2"/>
              <a:buChar char=""/>
            </a:pPr>
            <a:r>
              <a:rPr lang="es-EC" sz="1000" dirty="0">
                <a:latin typeface="Times New Roman" panose="02020603050405020304" pitchFamily="18" charset="0"/>
                <a:ea typeface="Times New Roman" panose="02020603050405020304" pitchFamily="18" charset="0"/>
                <a:cs typeface="Times New Roman" panose="02020603050405020304" pitchFamily="18" charset="0"/>
              </a:rPr>
              <a:t>La mayoría de los turistas internos  viajan acompañados con 2 o 3 personas.</a:t>
            </a:r>
          </a:p>
          <a:p>
            <a:pPr marL="342900" lvl="0" indent="-342900" algn="just">
              <a:lnSpc>
                <a:spcPct val="150000"/>
              </a:lnSpc>
              <a:spcAft>
                <a:spcPts val="0"/>
              </a:spcAft>
              <a:buFont typeface="Symbol" panose="05050102010706020507" pitchFamily="18" charset="2"/>
              <a:buChar char=""/>
            </a:pPr>
            <a:r>
              <a:rPr lang="es-EC" sz="1000" dirty="0">
                <a:latin typeface="Times New Roman" panose="02020603050405020304" pitchFamily="18" charset="0"/>
                <a:ea typeface="Times New Roman" panose="02020603050405020304" pitchFamily="18" charset="0"/>
                <a:cs typeface="Times New Roman" panose="02020603050405020304" pitchFamily="18" charset="0"/>
              </a:rPr>
              <a:t>Los turistas internos perciben un ingreso mensual es de $599,50 dólares mensuales.</a:t>
            </a:r>
            <a:endParaRPr lang="es-EC" sz="9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000" dirty="0">
                <a:latin typeface="Times New Roman" panose="02020603050405020304" pitchFamily="18" charset="0"/>
                <a:ea typeface="Times New Roman" panose="02020603050405020304" pitchFamily="18" charset="0"/>
                <a:cs typeface="Times New Roman" panose="02020603050405020304" pitchFamily="18" charset="0"/>
              </a:rPr>
              <a:t>El tiempo de estadía de los turistas internos tiene una media de 5 días con una tendencia a 6 días en la ciudad, tienen un gasto promedio diario familiar de 41,29 dólares. </a:t>
            </a:r>
            <a:endParaRPr lang="es-EC" sz="9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000" dirty="0">
                <a:latin typeface="Times New Roman" panose="02020603050405020304" pitchFamily="18" charset="0"/>
                <a:ea typeface="Times New Roman" panose="02020603050405020304" pitchFamily="18" charset="0"/>
                <a:cs typeface="Times New Roman" panose="02020603050405020304" pitchFamily="18" charset="0"/>
              </a:rPr>
              <a:t>El 97,1% de los turistas internos encuestados han visitado Quito anteriormente y tenían una media de 3.68 la cual corresponde a una imagen previa favorable de Quito. </a:t>
            </a:r>
          </a:p>
          <a:p>
            <a:pPr marL="342900" lvl="0" indent="-342900" algn="just">
              <a:lnSpc>
                <a:spcPct val="150000"/>
              </a:lnSpc>
              <a:spcAft>
                <a:spcPts val="0"/>
              </a:spcAft>
              <a:buFont typeface="Symbol" panose="05050102010706020507" pitchFamily="18" charset="2"/>
              <a:buChar char=""/>
            </a:pPr>
            <a:r>
              <a:rPr lang="es-EC" sz="1000" dirty="0">
                <a:latin typeface="Times New Roman" panose="02020603050405020304" pitchFamily="18" charset="0"/>
                <a:ea typeface="Times New Roman" panose="02020603050405020304" pitchFamily="18" charset="0"/>
                <a:cs typeface="Times New Roman" panose="02020603050405020304" pitchFamily="18" charset="0"/>
              </a:rPr>
              <a:t>El turismo interno con la definición del turismo consciente con una media de 4 y la autodefinición de turista consciente </a:t>
            </a:r>
            <a:r>
              <a:rPr lang="es-EC" sz="1000" dirty="0" smtClean="0">
                <a:latin typeface="Times New Roman" panose="02020603050405020304" pitchFamily="18" charset="0"/>
                <a:ea typeface="Times New Roman" panose="02020603050405020304" pitchFamily="18" charset="0"/>
                <a:cs typeface="Times New Roman" panose="02020603050405020304" pitchFamily="18" charset="0"/>
              </a:rPr>
              <a:t>es de 72,1</a:t>
            </a:r>
            <a:r>
              <a:rPr lang="es-EC" sz="1000" dirty="0">
                <a:latin typeface="Times New Roman" panose="02020603050405020304" pitchFamily="18" charset="0"/>
                <a:ea typeface="Times New Roman" panose="02020603050405020304" pitchFamily="18" charset="0"/>
                <a:cs typeface="Times New Roman" panose="02020603050405020304" pitchFamily="18" charset="0"/>
              </a:rPr>
              <a:t>%.</a:t>
            </a:r>
            <a:endParaRPr lang="es-EC" sz="9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s-EC" sz="1000" dirty="0">
                <a:latin typeface="Times New Roman" panose="02020603050405020304" pitchFamily="18" charset="0"/>
                <a:ea typeface="Times New Roman" panose="02020603050405020304" pitchFamily="18" charset="0"/>
                <a:cs typeface="Times New Roman" panose="02020603050405020304" pitchFamily="18" charset="0"/>
              </a:rPr>
              <a:t> El turista interno está de acuerdo </a:t>
            </a:r>
            <a:r>
              <a:rPr lang="es-EC" sz="1000" dirty="0" smtClean="0">
                <a:latin typeface="Times New Roman" panose="02020603050405020304" pitchFamily="18" charset="0"/>
                <a:ea typeface="Times New Roman" panose="02020603050405020304" pitchFamily="18" charset="0"/>
                <a:cs typeface="Times New Roman" panose="02020603050405020304" pitchFamily="18" charset="0"/>
              </a:rPr>
              <a:t>en </a:t>
            </a:r>
            <a:r>
              <a:rPr lang="es-EC" sz="1000" dirty="0">
                <a:latin typeface="Times New Roman" panose="02020603050405020304" pitchFamily="18" charset="0"/>
                <a:ea typeface="Times New Roman" panose="02020603050405020304" pitchFamily="18" charset="0"/>
                <a:cs typeface="Times New Roman" panose="02020603050405020304" pitchFamily="18" charset="0"/>
              </a:rPr>
              <a:t>permanecer en el destino turístico en caso de tener una experiencia turística </a:t>
            </a:r>
            <a:r>
              <a:rPr lang="es-EC" sz="1000" dirty="0" smtClean="0">
                <a:latin typeface="Times New Roman" panose="02020603050405020304" pitchFamily="18" charset="0"/>
                <a:ea typeface="Times New Roman" panose="02020603050405020304" pitchFamily="18" charset="0"/>
                <a:cs typeface="Times New Roman" panose="02020603050405020304" pitchFamily="18" charset="0"/>
              </a:rPr>
              <a:t>consciente </a:t>
            </a:r>
            <a:r>
              <a:rPr lang="es-EC" sz="900" dirty="0">
                <a:latin typeface="Times New Roman" panose="02020603050405020304" pitchFamily="18" charset="0"/>
                <a:ea typeface="Times New Roman" panose="02020603050405020304" pitchFamily="18" charset="0"/>
                <a:cs typeface="Times New Roman" panose="02020603050405020304" pitchFamily="18" charset="0"/>
              </a:rPr>
              <a:t>con una media de </a:t>
            </a:r>
            <a:r>
              <a:rPr lang="es-EC" sz="900" dirty="0" smtClean="0">
                <a:latin typeface="Times New Roman" panose="02020603050405020304" pitchFamily="18" charset="0"/>
                <a:ea typeface="Times New Roman" panose="02020603050405020304" pitchFamily="18" charset="0"/>
                <a:cs typeface="Times New Roman" panose="02020603050405020304" pitchFamily="18" charset="0"/>
              </a:rPr>
              <a:t>4,17.</a:t>
            </a:r>
          </a:p>
        </p:txBody>
      </p:sp>
    </p:spTree>
    <p:extLst>
      <p:ext uri="{BB962C8B-B14F-4D97-AF65-F5344CB8AC3E}">
        <p14:creationId xmlns:p14="http://schemas.microsoft.com/office/powerpoint/2010/main" val="331295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7682837" y="195353"/>
            <a:ext cx="2910220" cy="707886"/>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RESULTADOS</a:t>
            </a:r>
          </a:p>
        </p:txBody>
      </p:sp>
      <p:sp>
        <p:nvSpPr>
          <p:cNvPr id="7" name="Cuadro de texto 89"/>
          <p:cNvSpPr txBox="1"/>
          <p:nvPr/>
        </p:nvSpPr>
        <p:spPr>
          <a:xfrm>
            <a:off x="10331450" y="10518775"/>
            <a:ext cx="1093788" cy="622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1200"/>
              </a:spcBef>
              <a:spcAft>
                <a:spcPts val="1200"/>
              </a:spcAft>
            </a:pPr>
            <a:r>
              <a:rPr lang="es-ES" sz="1200">
                <a:effectLst/>
                <a:latin typeface="Times New Roman" panose="02020603050405020304" pitchFamily="18" charset="0"/>
                <a:ea typeface="Times New Roman" panose="02020603050405020304" pitchFamily="18" charset="0"/>
              </a:rPr>
              <a:t>Continua</a:t>
            </a:r>
            <a:endParaRPr lang="es-EC" sz="1200">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0" name="Marcador de contenido 9"/>
          <p:cNvGraphicFramePr>
            <a:graphicFrameLocks noGrp="1"/>
          </p:cNvGraphicFramePr>
          <p:nvPr>
            <p:ph idx="1"/>
            <p:extLst>
              <p:ext uri="{D42A27DB-BD31-4B8C-83A1-F6EECF244321}">
                <p14:modId xmlns:p14="http://schemas.microsoft.com/office/powerpoint/2010/main" val="3691889357"/>
              </p:ext>
            </p:extLst>
          </p:nvPr>
        </p:nvGraphicFramePr>
        <p:xfrm>
          <a:off x="2325714" y="1717468"/>
          <a:ext cx="4000135" cy="2332376"/>
        </p:xfrm>
        <a:graphic>
          <a:graphicData uri="http://schemas.openxmlformats.org/drawingml/2006/table">
            <a:tbl>
              <a:tblPr firstRow="1" firstCol="1" bandRow="1">
                <a:tableStyleId>{E8B1032C-EA38-4F05-BA0D-38AFFFC7BED3}</a:tableStyleId>
              </a:tblPr>
              <a:tblGrid>
                <a:gridCol w="927152">
                  <a:extLst>
                    <a:ext uri="{9D8B030D-6E8A-4147-A177-3AD203B41FA5}">
                      <a16:colId xmlns:a16="http://schemas.microsoft.com/office/drawing/2014/main" xmlns="" val="20000"/>
                    </a:ext>
                  </a:extLst>
                </a:gridCol>
                <a:gridCol w="2330520">
                  <a:extLst>
                    <a:ext uri="{9D8B030D-6E8A-4147-A177-3AD203B41FA5}">
                      <a16:colId xmlns:a16="http://schemas.microsoft.com/office/drawing/2014/main" xmlns="" val="20001"/>
                    </a:ext>
                  </a:extLst>
                </a:gridCol>
                <a:gridCol w="742463">
                  <a:extLst>
                    <a:ext uri="{9D8B030D-6E8A-4147-A177-3AD203B41FA5}">
                      <a16:colId xmlns:a16="http://schemas.microsoft.com/office/drawing/2014/main" xmlns="" val="20002"/>
                    </a:ext>
                  </a:extLst>
                </a:gridCol>
              </a:tblGrid>
              <a:tr h="362939">
                <a:tc gridSpan="2">
                  <a:txBody>
                    <a:bodyPr/>
                    <a:lstStyle/>
                    <a:p>
                      <a:pPr indent="180340" algn="ctr" fontAlgn="auto">
                        <a:lnSpc>
                          <a:spcPct val="100000"/>
                        </a:lnSpc>
                        <a:spcBef>
                          <a:spcPts val="1200"/>
                        </a:spcBef>
                        <a:spcAft>
                          <a:spcPts val="0"/>
                        </a:spcAft>
                      </a:pPr>
                      <a:r>
                        <a:rPr lang="es-EC" sz="1100" dirty="0">
                          <a:effectLst/>
                        </a:rPr>
                        <a:t>TURISMO CONSCIENTE</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tc hMerge="1">
                  <a:txBody>
                    <a:bodyPr/>
                    <a:lstStyle/>
                    <a:p>
                      <a:endParaRPr lang="es-EC"/>
                    </a:p>
                  </a:txBody>
                  <a:tcPr/>
                </a:tc>
                <a:tc>
                  <a:txBody>
                    <a:bodyPr/>
                    <a:lstStyle/>
                    <a:p>
                      <a:pPr indent="180340" algn="ctr" fontAlgn="auto">
                        <a:lnSpc>
                          <a:spcPct val="100000"/>
                        </a:lnSpc>
                        <a:spcBef>
                          <a:spcPts val="1200"/>
                        </a:spcBef>
                        <a:spcAft>
                          <a:spcPts val="0"/>
                        </a:spcAft>
                      </a:pPr>
                      <a:r>
                        <a:rPr lang="es-CO" sz="1100" dirty="0">
                          <a:effectLst/>
                        </a:rPr>
                        <a:t>Turismo Interno</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ctr"/>
                </a:tc>
                <a:extLst>
                  <a:ext uri="{0D108BD9-81ED-4DB2-BD59-A6C34878D82A}">
                    <a16:rowId xmlns:a16="http://schemas.microsoft.com/office/drawing/2014/main" xmlns="" val="10000"/>
                  </a:ext>
                </a:extLst>
              </a:tr>
              <a:tr h="224748">
                <a:tc rowSpan="7">
                  <a:txBody>
                    <a:bodyPr/>
                    <a:lstStyle/>
                    <a:p>
                      <a:pPr indent="180340" algn="ctr" fontAlgn="auto">
                        <a:lnSpc>
                          <a:spcPct val="100000"/>
                        </a:lnSpc>
                        <a:spcBef>
                          <a:spcPts val="1200"/>
                        </a:spcBef>
                        <a:spcAft>
                          <a:spcPts val="0"/>
                        </a:spcAft>
                      </a:pPr>
                      <a:r>
                        <a:rPr lang="es-EC" sz="1100" dirty="0">
                          <a:effectLst/>
                        </a:rPr>
                        <a:t>VISITANTES</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ctr"/>
                </a:tc>
                <a:tc>
                  <a:txBody>
                    <a:bodyPr/>
                    <a:lstStyle/>
                    <a:p>
                      <a:pPr indent="180340" algn="l" fontAlgn="auto">
                        <a:lnSpc>
                          <a:spcPct val="100000"/>
                        </a:lnSpc>
                        <a:spcBef>
                          <a:spcPts val="1200"/>
                        </a:spcBef>
                        <a:spcAft>
                          <a:spcPts val="0"/>
                        </a:spcAft>
                      </a:pPr>
                      <a:r>
                        <a:rPr lang="es-EC" sz="1100" dirty="0">
                          <a:effectLst/>
                        </a:rPr>
                        <a:t>Crecimiento personal</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tc>
                  <a:txBody>
                    <a:bodyPr/>
                    <a:lstStyle/>
                    <a:p>
                      <a:pPr indent="180340" algn="ctr" fontAlgn="auto">
                        <a:lnSpc>
                          <a:spcPct val="100000"/>
                        </a:lnSpc>
                        <a:spcBef>
                          <a:spcPts val="1200"/>
                        </a:spcBef>
                        <a:spcAft>
                          <a:spcPts val="0"/>
                        </a:spcAft>
                      </a:pPr>
                      <a:r>
                        <a:rPr lang="es-EC" sz="1100" dirty="0">
                          <a:effectLst/>
                        </a:rPr>
                        <a:t>3,6</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extLst>
                  <a:ext uri="{0D108BD9-81ED-4DB2-BD59-A6C34878D82A}">
                    <a16:rowId xmlns:a16="http://schemas.microsoft.com/office/drawing/2014/main" xmlns="" val="10001"/>
                  </a:ext>
                </a:extLst>
              </a:tr>
              <a:tr h="284943">
                <a:tc vMerge="1">
                  <a:txBody>
                    <a:bodyPr/>
                    <a:lstStyle/>
                    <a:p>
                      <a:endParaRPr lang="es-EC"/>
                    </a:p>
                  </a:txBody>
                  <a:tcPr/>
                </a:tc>
                <a:tc>
                  <a:txBody>
                    <a:bodyPr/>
                    <a:lstStyle/>
                    <a:p>
                      <a:pPr indent="180340" algn="l" fontAlgn="auto">
                        <a:lnSpc>
                          <a:spcPct val="100000"/>
                        </a:lnSpc>
                        <a:spcBef>
                          <a:spcPts val="1200"/>
                        </a:spcBef>
                        <a:spcAft>
                          <a:spcPts val="0"/>
                        </a:spcAft>
                      </a:pPr>
                      <a:r>
                        <a:rPr lang="es-EC" sz="1100" dirty="0">
                          <a:effectLst/>
                        </a:rPr>
                        <a:t>Una experiencia de vida transformadora</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tc>
                  <a:txBody>
                    <a:bodyPr/>
                    <a:lstStyle/>
                    <a:p>
                      <a:pPr indent="180340" algn="ctr" fontAlgn="auto">
                        <a:lnSpc>
                          <a:spcPct val="100000"/>
                        </a:lnSpc>
                        <a:spcBef>
                          <a:spcPts val="1200"/>
                        </a:spcBef>
                        <a:spcAft>
                          <a:spcPts val="0"/>
                        </a:spcAft>
                      </a:pPr>
                      <a:r>
                        <a:rPr lang="es-EC" sz="1100" dirty="0">
                          <a:effectLst/>
                        </a:rPr>
                        <a:t>4,0</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extLst>
                  <a:ext uri="{0D108BD9-81ED-4DB2-BD59-A6C34878D82A}">
                    <a16:rowId xmlns:a16="http://schemas.microsoft.com/office/drawing/2014/main" xmlns="" val="10002"/>
                  </a:ext>
                </a:extLst>
              </a:tr>
              <a:tr h="253856">
                <a:tc vMerge="1">
                  <a:txBody>
                    <a:bodyPr/>
                    <a:lstStyle/>
                    <a:p>
                      <a:endParaRPr lang="es-EC"/>
                    </a:p>
                  </a:txBody>
                  <a:tcPr/>
                </a:tc>
                <a:tc>
                  <a:txBody>
                    <a:bodyPr/>
                    <a:lstStyle/>
                    <a:p>
                      <a:pPr indent="180340" algn="l" fontAlgn="auto">
                        <a:lnSpc>
                          <a:spcPct val="100000"/>
                        </a:lnSpc>
                        <a:spcBef>
                          <a:spcPts val="1200"/>
                        </a:spcBef>
                        <a:spcAft>
                          <a:spcPts val="0"/>
                        </a:spcAft>
                      </a:pPr>
                      <a:r>
                        <a:rPr lang="es-EC" sz="1100" dirty="0">
                          <a:effectLst/>
                        </a:rPr>
                        <a:t>La búsqueda de la felicidad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tc>
                  <a:txBody>
                    <a:bodyPr/>
                    <a:lstStyle/>
                    <a:p>
                      <a:pPr indent="180340" algn="ctr" fontAlgn="auto">
                        <a:lnSpc>
                          <a:spcPct val="100000"/>
                        </a:lnSpc>
                        <a:spcBef>
                          <a:spcPts val="1200"/>
                        </a:spcBef>
                        <a:spcAft>
                          <a:spcPts val="0"/>
                        </a:spcAft>
                      </a:pPr>
                      <a:r>
                        <a:rPr lang="es-EC" sz="1100" dirty="0">
                          <a:effectLst/>
                        </a:rPr>
                        <a:t>3,8</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extLst>
                  <a:ext uri="{0D108BD9-81ED-4DB2-BD59-A6C34878D82A}">
                    <a16:rowId xmlns:a16="http://schemas.microsoft.com/office/drawing/2014/main" xmlns="" val="10003"/>
                  </a:ext>
                </a:extLst>
              </a:tr>
              <a:tr h="253856">
                <a:tc vMerge="1">
                  <a:txBody>
                    <a:bodyPr/>
                    <a:lstStyle/>
                    <a:p>
                      <a:endParaRPr lang="es-EC"/>
                    </a:p>
                  </a:txBody>
                  <a:tcPr/>
                </a:tc>
                <a:tc>
                  <a:txBody>
                    <a:bodyPr/>
                    <a:lstStyle/>
                    <a:p>
                      <a:pPr indent="180340" algn="l" fontAlgn="auto">
                        <a:lnSpc>
                          <a:spcPct val="100000"/>
                        </a:lnSpc>
                        <a:spcBef>
                          <a:spcPts val="1200"/>
                        </a:spcBef>
                        <a:spcAft>
                          <a:spcPts val="0"/>
                        </a:spcAft>
                      </a:pPr>
                      <a:r>
                        <a:rPr lang="es-EC" sz="1100">
                          <a:effectLst/>
                        </a:rPr>
                        <a:t>Una celebración de vida</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tc>
                  <a:txBody>
                    <a:bodyPr/>
                    <a:lstStyle/>
                    <a:p>
                      <a:pPr indent="180340" algn="ctr" fontAlgn="auto">
                        <a:lnSpc>
                          <a:spcPct val="100000"/>
                        </a:lnSpc>
                        <a:spcBef>
                          <a:spcPts val="1200"/>
                        </a:spcBef>
                        <a:spcAft>
                          <a:spcPts val="0"/>
                        </a:spcAft>
                      </a:pPr>
                      <a:r>
                        <a:rPr lang="es-EC" sz="1100" dirty="0">
                          <a:effectLst/>
                        </a:rPr>
                        <a:t>3,7</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extLst>
                  <a:ext uri="{0D108BD9-81ED-4DB2-BD59-A6C34878D82A}">
                    <a16:rowId xmlns:a16="http://schemas.microsoft.com/office/drawing/2014/main" xmlns="" val="10004"/>
                  </a:ext>
                </a:extLst>
              </a:tr>
              <a:tr h="423093">
                <a:tc vMerge="1">
                  <a:txBody>
                    <a:bodyPr/>
                    <a:lstStyle/>
                    <a:p>
                      <a:endParaRPr lang="es-EC"/>
                    </a:p>
                  </a:txBody>
                  <a:tcPr/>
                </a:tc>
                <a:tc>
                  <a:txBody>
                    <a:bodyPr/>
                    <a:lstStyle/>
                    <a:p>
                      <a:pPr indent="180340" algn="l" fontAlgn="auto">
                        <a:lnSpc>
                          <a:spcPct val="100000"/>
                        </a:lnSpc>
                        <a:spcBef>
                          <a:spcPts val="1200"/>
                        </a:spcBef>
                        <a:spcAft>
                          <a:spcPts val="0"/>
                        </a:spcAft>
                      </a:pPr>
                      <a:r>
                        <a:rPr lang="es-EC" sz="1100">
                          <a:effectLst/>
                        </a:rPr>
                        <a:t>Una convivencia de igualdad entre los participantes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tc>
                  <a:txBody>
                    <a:bodyPr/>
                    <a:lstStyle/>
                    <a:p>
                      <a:pPr indent="180340" algn="ctr" fontAlgn="auto">
                        <a:lnSpc>
                          <a:spcPct val="100000"/>
                        </a:lnSpc>
                        <a:spcBef>
                          <a:spcPts val="1200"/>
                        </a:spcBef>
                        <a:spcAft>
                          <a:spcPts val="0"/>
                        </a:spcAft>
                      </a:pPr>
                      <a:r>
                        <a:rPr lang="es-EC" sz="1100" dirty="0">
                          <a:solidFill>
                            <a:srgbClr val="FF0000"/>
                          </a:solidFill>
                          <a:effectLst/>
                        </a:rPr>
                        <a:t>3,5</a:t>
                      </a:r>
                      <a:endParaRPr lang="es-EC"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extLst>
                  <a:ext uri="{0D108BD9-81ED-4DB2-BD59-A6C34878D82A}">
                    <a16:rowId xmlns:a16="http://schemas.microsoft.com/office/drawing/2014/main" xmlns="" val="10005"/>
                  </a:ext>
                </a:extLst>
              </a:tr>
              <a:tr h="253856">
                <a:tc vMerge="1">
                  <a:txBody>
                    <a:bodyPr/>
                    <a:lstStyle/>
                    <a:p>
                      <a:endParaRPr lang="es-EC"/>
                    </a:p>
                  </a:txBody>
                  <a:tcPr/>
                </a:tc>
                <a:tc>
                  <a:txBody>
                    <a:bodyPr/>
                    <a:lstStyle/>
                    <a:p>
                      <a:pPr indent="180340" algn="l" fontAlgn="auto">
                        <a:lnSpc>
                          <a:spcPct val="100000"/>
                        </a:lnSpc>
                        <a:spcBef>
                          <a:spcPts val="1200"/>
                        </a:spcBef>
                        <a:spcAft>
                          <a:spcPts val="0"/>
                        </a:spcAft>
                      </a:pPr>
                      <a:r>
                        <a:rPr lang="es-EC" sz="1100">
                          <a:effectLst/>
                        </a:rPr>
                        <a:t>Una participación activa.</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tc>
                  <a:txBody>
                    <a:bodyPr/>
                    <a:lstStyle/>
                    <a:p>
                      <a:pPr indent="180340" algn="ctr" fontAlgn="auto">
                        <a:lnSpc>
                          <a:spcPct val="100000"/>
                        </a:lnSpc>
                        <a:spcBef>
                          <a:spcPts val="1200"/>
                        </a:spcBef>
                        <a:spcAft>
                          <a:spcPts val="0"/>
                        </a:spcAft>
                      </a:pPr>
                      <a:r>
                        <a:rPr lang="es-EC" sz="1100" dirty="0">
                          <a:solidFill>
                            <a:srgbClr val="FF0000"/>
                          </a:solidFill>
                          <a:effectLst/>
                        </a:rPr>
                        <a:t>3,5</a:t>
                      </a:r>
                      <a:endParaRPr lang="es-EC"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extLst>
                  <a:ext uri="{0D108BD9-81ED-4DB2-BD59-A6C34878D82A}">
                    <a16:rowId xmlns:a16="http://schemas.microsoft.com/office/drawing/2014/main" xmlns="" val="10006"/>
                  </a:ext>
                </a:extLst>
              </a:tr>
              <a:tr h="224748">
                <a:tc vMerge="1">
                  <a:txBody>
                    <a:bodyPr/>
                    <a:lstStyle/>
                    <a:p>
                      <a:endParaRPr lang="es-EC"/>
                    </a:p>
                  </a:txBody>
                  <a:tcPr/>
                </a:tc>
                <a:tc>
                  <a:txBody>
                    <a:bodyPr/>
                    <a:lstStyle/>
                    <a:p>
                      <a:pPr indent="180340" algn="r" fontAlgn="auto">
                        <a:lnSpc>
                          <a:spcPct val="100000"/>
                        </a:lnSpc>
                        <a:spcBef>
                          <a:spcPts val="1200"/>
                        </a:spcBef>
                        <a:spcAft>
                          <a:spcPts val="0"/>
                        </a:spcAft>
                      </a:pPr>
                      <a:r>
                        <a:rPr lang="es-EC" sz="1100" dirty="0">
                          <a:effectLst/>
                        </a:rPr>
                        <a:t>PROMEDIO</a:t>
                      </a:r>
                      <a:endPar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tc>
                  <a:txBody>
                    <a:bodyPr/>
                    <a:lstStyle/>
                    <a:p>
                      <a:pPr indent="180340" algn="ctr" fontAlgn="auto">
                        <a:lnSpc>
                          <a:spcPct val="100000"/>
                        </a:lnSpc>
                        <a:spcBef>
                          <a:spcPts val="1200"/>
                        </a:spcBef>
                        <a:spcAft>
                          <a:spcPts val="0"/>
                        </a:spcAft>
                      </a:pPr>
                      <a:r>
                        <a:rPr lang="es-EC" sz="1100" dirty="0">
                          <a:effectLst/>
                        </a:rPr>
                        <a:t>3,68</a:t>
                      </a:r>
                      <a:endPar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97" marR="16397" marT="0" marB="0" anchor="b"/>
                </a:tc>
                <a:extLst>
                  <a:ext uri="{0D108BD9-81ED-4DB2-BD59-A6C34878D82A}">
                    <a16:rowId xmlns:a16="http://schemas.microsoft.com/office/drawing/2014/main" xmlns="" val="10007"/>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033530715"/>
              </p:ext>
            </p:extLst>
          </p:nvPr>
        </p:nvGraphicFramePr>
        <p:xfrm>
          <a:off x="2337219" y="4214882"/>
          <a:ext cx="4040855" cy="2103120"/>
        </p:xfrm>
        <a:graphic>
          <a:graphicData uri="http://schemas.openxmlformats.org/drawingml/2006/table">
            <a:tbl>
              <a:tblPr firstRow="1" firstCol="1" bandRow="1">
                <a:tableStyleId>{BDBED569-4797-4DF1-A0F4-6AAB3CD982D8}</a:tableStyleId>
              </a:tblPr>
              <a:tblGrid>
                <a:gridCol w="1305391">
                  <a:extLst>
                    <a:ext uri="{9D8B030D-6E8A-4147-A177-3AD203B41FA5}">
                      <a16:colId xmlns:a16="http://schemas.microsoft.com/office/drawing/2014/main" xmlns="" val="20000"/>
                    </a:ext>
                  </a:extLst>
                </a:gridCol>
                <a:gridCol w="1853428">
                  <a:extLst>
                    <a:ext uri="{9D8B030D-6E8A-4147-A177-3AD203B41FA5}">
                      <a16:colId xmlns:a16="http://schemas.microsoft.com/office/drawing/2014/main" xmlns="" val="20001"/>
                    </a:ext>
                  </a:extLst>
                </a:gridCol>
                <a:gridCol w="882036">
                  <a:extLst>
                    <a:ext uri="{9D8B030D-6E8A-4147-A177-3AD203B41FA5}">
                      <a16:colId xmlns:a16="http://schemas.microsoft.com/office/drawing/2014/main" xmlns="" val="20002"/>
                    </a:ext>
                  </a:extLst>
                </a:gridCol>
              </a:tblGrid>
              <a:tr h="409575">
                <a:tc gridSpan="2">
                  <a:txBody>
                    <a:bodyPr/>
                    <a:lstStyle/>
                    <a:p>
                      <a:pPr indent="180340" algn="ctr" fontAlgn="auto">
                        <a:lnSpc>
                          <a:spcPct val="115000"/>
                        </a:lnSpc>
                        <a:spcBef>
                          <a:spcPts val="1200"/>
                        </a:spcBef>
                        <a:spcAft>
                          <a:spcPts val="0"/>
                        </a:spcAft>
                      </a:pPr>
                      <a:r>
                        <a:rPr lang="es-EC" sz="1200" dirty="0">
                          <a:effectLst/>
                        </a:rPr>
                        <a:t>TURISMO CONSCIENTE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indent="180340" algn="ctr" fontAlgn="auto">
                        <a:lnSpc>
                          <a:spcPct val="115000"/>
                        </a:lnSpc>
                        <a:spcBef>
                          <a:spcPts val="1200"/>
                        </a:spcBef>
                        <a:spcAft>
                          <a:spcPts val="0"/>
                        </a:spcAft>
                      </a:pPr>
                      <a:r>
                        <a:rPr lang="es-CO" sz="1200">
                          <a:effectLst/>
                        </a:rPr>
                        <a:t>Turismo Interno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209550">
                <a:tc rowSpan="4">
                  <a:txBody>
                    <a:bodyPr/>
                    <a:lstStyle/>
                    <a:p>
                      <a:pPr indent="180340" algn="ctr" fontAlgn="auto">
                        <a:lnSpc>
                          <a:spcPct val="115000"/>
                        </a:lnSpc>
                        <a:spcBef>
                          <a:spcPts val="1200"/>
                        </a:spcBef>
                        <a:spcAft>
                          <a:spcPts val="0"/>
                        </a:spcAft>
                      </a:pPr>
                      <a:r>
                        <a:rPr lang="es-EC" sz="1200">
                          <a:effectLst/>
                        </a:rPr>
                        <a:t>COMUNIDADES ANFITRIONAS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l" fontAlgn="auto">
                        <a:lnSpc>
                          <a:spcPct val="115000"/>
                        </a:lnSpc>
                        <a:spcBef>
                          <a:spcPts val="1200"/>
                        </a:spcBef>
                        <a:spcAft>
                          <a:spcPts val="0"/>
                        </a:spcAft>
                      </a:pPr>
                      <a:r>
                        <a:rPr lang="es-EC" sz="1200" dirty="0">
                          <a:effectLst/>
                        </a:rPr>
                        <a:t>Convivencia entre los anfitriones y los visitantes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fontAlgn="auto">
                        <a:lnSpc>
                          <a:spcPct val="115000"/>
                        </a:lnSpc>
                        <a:spcBef>
                          <a:spcPts val="1200"/>
                        </a:spcBef>
                        <a:spcAft>
                          <a:spcPts val="0"/>
                        </a:spcAft>
                      </a:pPr>
                      <a:r>
                        <a:rPr lang="es-EC" sz="1200" dirty="0">
                          <a:solidFill>
                            <a:srgbClr val="FF0000"/>
                          </a:solidFill>
                          <a:effectLst/>
                        </a:rPr>
                        <a:t>3,5</a:t>
                      </a:r>
                      <a:endParaRPr lang="es-EC"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1"/>
                  </a:ext>
                </a:extLst>
              </a:tr>
              <a:tr h="209550">
                <a:tc vMerge="1">
                  <a:txBody>
                    <a:bodyPr/>
                    <a:lstStyle/>
                    <a:p>
                      <a:endParaRPr lang="es-EC"/>
                    </a:p>
                  </a:txBody>
                  <a:tcPr/>
                </a:tc>
                <a:tc>
                  <a:txBody>
                    <a:bodyPr/>
                    <a:lstStyle/>
                    <a:p>
                      <a:pPr indent="180340" algn="l" fontAlgn="auto">
                        <a:lnSpc>
                          <a:spcPct val="115000"/>
                        </a:lnSpc>
                        <a:spcBef>
                          <a:spcPts val="1200"/>
                        </a:spcBef>
                        <a:spcAft>
                          <a:spcPts val="0"/>
                        </a:spcAft>
                      </a:pPr>
                      <a:r>
                        <a:rPr lang="es-EC" sz="1200" dirty="0">
                          <a:effectLst/>
                        </a:rPr>
                        <a:t>Convivencia entre el patrimonio cultural y natural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fontAlgn="auto">
                        <a:lnSpc>
                          <a:spcPct val="115000"/>
                        </a:lnSpc>
                        <a:spcBef>
                          <a:spcPts val="1200"/>
                        </a:spcBef>
                        <a:spcAft>
                          <a:spcPts val="0"/>
                        </a:spcAft>
                      </a:pPr>
                      <a:r>
                        <a:rPr lang="es-EC" sz="1200">
                          <a:effectLst/>
                        </a:rPr>
                        <a:t>3,8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209550">
                <a:tc vMerge="1">
                  <a:txBody>
                    <a:bodyPr/>
                    <a:lstStyle/>
                    <a:p>
                      <a:endParaRPr lang="es-EC"/>
                    </a:p>
                  </a:txBody>
                  <a:tcPr/>
                </a:tc>
                <a:tc>
                  <a:txBody>
                    <a:bodyPr/>
                    <a:lstStyle/>
                    <a:p>
                      <a:pPr indent="180340" algn="l" fontAlgn="auto">
                        <a:lnSpc>
                          <a:spcPct val="115000"/>
                        </a:lnSpc>
                        <a:spcBef>
                          <a:spcPts val="1200"/>
                        </a:spcBef>
                        <a:spcAft>
                          <a:spcPts val="0"/>
                        </a:spcAft>
                      </a:pPr>
                      <a:r>
                        <a:rPr lang="es-EC" sz="1200" dirty="0">
                          <a:effectLst/>
                        </a:rPr>
                        <a:t>Distribución equitativa de los recursos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fontAlgn="auto">
                        <a:lnSpc>
                          <a:spcPct val="115000"/>
                        </a:lnSpc>
                        <a:spcBef>
                          <a:spcPts val="1200"/>
                        </a:spcBef>
                        <a:spcAft>
                          <a:spcPts val="0"/>
                        </a:spcAft>
                      </a:pPr>
                      <a:r>
                        <a:rPr lang="es-EC" sz="1200">
                          <a:effectLst/>
                        </a:rPr>
                        <a:t>3,8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r h="209550">
                <a:tc vMerge="1">
                  <a:txBody>
                    <a:bodyPr/>
                    <a:lstStyle/>
                    <a:p>
                      <a:endParaRPr lang="es-EC"/>
                    </a:p>
                  </a:txBody>
                  <a:tcPr/>
                </a:tc>
                <a:tc>
                  <a:txBody>
                    <a:bodyPr/>
                    <a:lstStyle/>
                    <a:p>
                      <a:pPr indent="180340" algn="r" fontAlgn="auto">
                        <a:lnSpc>
                          <a:spcPct val="115000"/>
                        </a:lnSpc>
                        <a:spcBef>
                          <a:spcPts val="1200"/>
                        </a:spcBef>
                        <a:spcAft>
                          <a:spcPts val="0"/>
                        </a:spcAft>
                      </a:pPr>
                      <a:r>
                        <a:rPr lang="es-EC" sz="1200" dirty="0">
                          <a:effectLst/>
                        </a:rPr>
                        <a:t>PROMEDIO</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fontAlgn="auto">
                        <a:lnSpc>
                          <a:spcPct val="115000"/>
                        </a:lnSpc>
                        <a:spcBef>
                          <a:spcPts val="1200"/>
                        </a:spcBef>
                        <a:spcAft>
                          <a:spcPts val="0"/>
                        </a:spcAft>
                      </a:pPr>
                      <a:r>
                        <a:rPr lang="es-EC" sz="1200" dirty="0">
                          <a:effectLst/>
                        </a:rPr>
                        <a:t>3,7</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4"/>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624579932"/>
              </p:ext>
            </p:extLst>
          </p:nvPr>
        </p:nvGraphicFramePr>
        <p:xfrm>
          <a:off x="7284636" y="1675697"/>
          <a:ext cx="3738131" cy="2356658"/>
        </p:xfrm>
        <a:graphic>
          <a:graphicData uri="http://schemas.openxmlformats.org/drawingml/2006/table">
            <a:tbl>
              <a:tblPr firstRow="1" firstCol="1" bandRow="1">
                <a:tableStyleId>{5DA37D80-6434-44D0-A028-1B22A696006F}</a:tableStyleId>
              </a:tblPr>
              <a:tblGrid>
                <a:gridCol w="860020">
                  <a:extLst>
                    <a:ext uri="{9D8B030D-6E8A-4147-A177-3AD203B41FA5}">
                      <a16:colId xmlns:a16="http://schemas.microsoft.com/office/drawing/2014/main" xmlns="" val="20000"/>
                    </a:ext>
                  </a:extLst>
                </a:gridCol>
                <a:gridCol w="2173573">
                  <a:extLst>
                    <a:ext uri="{9D8B030D-6E8A-4147-A177-3AD203B41FA5}">
                      <a16:colId xmlns:a16="http://schemas.microsoft.com/office/drawing/2014/main" xmlns="" val="20001"/>
                    </a:ext>
                  </a:extLst>
                </a:gridCol>
                <a:gridCol w="704538">
                  <a:extLst>
                    <a:ext uri="{9D8B030D-6E8A-4147-A177-3AD203B41FA5}">
                      <a16:colId xmlns:a16="http://schemas.microsoft.com/office/drawing/2014/main" xmlns="" val="20002"/>
                    </a:ext>
                  </a:extLst>
                </a:gridCol>
              </a:tblGrid>
              <a:tr h="432143">
                <a:tc gridSpan="2">
                  <a:txBody>
                    <a:bodyPr/>
                    <a:lstStyle/>
                    <a:p>
                      <a:pPr indent="180340" algn="ctr" fontAlgn="auto">
                        <a:lnSpc>
                          <a:spcPct val="100000"/>
                        </a:lnSpc>
                        <a:spcBef>
                          <a:spcPts val="1200"/>
                        </a:spcBef>
                        <a:spcAft>
                          <a:spcPts val="0"/>
                        </a:spcAft>
                      </a:pPr>
                      <a:r>
                        <a:rPr lang="es-EC" sz="1100" dirty="0">
                          <a:effectLst/>
                        </a:rPr>
                        <a:t>TURISMO CONSCIENTE</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tc hMerge="1">
                  <a:txBody>
                    <a:bodyPr/>
                    <a:lstStyle/>
                    <a:p>
                      <a:endParaRPr lang="es-EC"/>
                    </a:p>
                  </a:txBody>
                  <a:tcPr/>
                </a:tc>
                <a:tc>
                  <a:txBody>
                    <a:bodyPr/>
                    <a:lstStyle/>
                    <a:p>
                      <a:pPr indent="180340" algn="ctr" fontAlgn="auto">
                        <a:lnSpc>
                          <a:spcPct val="100000"/>
                        </a:lnSpc>
                        <a:spcBef>
                          <a:spcPts val="1200"/>
                        </a:spcBef>
                        <a:spcAft>
                          <a:spcPts val="0"/>
                        </a:spcAft>
                      </a:pPr>
                      <a:r>
                        <a:rPr lang="es-CO" sz="1100">
                          <a:effectLst/>
                        </a:rPr>
                        <a:t>Turismo Interno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extLst>
                  <a:ext uri="{0D108BD9-81ED-4DB2-BD59-A6C34878D82A}">
                    <a16:rowId xmlns:a16="http://schemas.microsoft.com/office/drawing/2014/main" xmlns="" val="10000"/>
                  </a:ext>
                </a:extLst>
              </a:tr>
              <a:tr h="384903">
                <a:tc rowSpan="5">
                  <a:txBody>
                    <a:bodyPr/>
                    <a:lstStyle/>
                    <a:p>
                      <a:pPr indent="180340" algn="ctr" fontAlgn="auto">
                        <a:lnSpc>
                          <a:spcPct val="150000"/>
                        </a:lnSpc>
                        <a:spcBef>
                          <a:spcPts val="1200"/>
                        </a:spcBef>
                        <a:spcAft>
                          <a:spcPts val="0"/>
                        </a:spcAft>
                      </a:pPr>
                      <a:r>
                        <a:rPr lang="es-EC" sz="1100">
                          <a:effectLst/>
                        </a:rPr>
                        <a:t>EMPRESAS </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tc>
                  <a:txBody>
                    <a:bodyPr/>
                    <a:lstStyle/>
                    <a:p>
                      <a:pPr indent="180340" algn="l" fontAlgn="auto">
                        <a:lnSpc>
                          <a:spcPct val="100000"/>
                        </a:lnSpc>
                        <a:spcBef>
                          <a:spcPts val="1200"/>
                        </a:spcBef>
                        <a:spcAft>
                          <a:spcPts val="0"/>
                        </a:spcAft>
                      </a:pPr>
                      <a:r>
                        <a:rPr lang="es-EC" sz="1100" dirty="0">
                          <a:effectLst/>
                        </a:rPr>
                        <a:t>Consumo responsable</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tc>
                  <a:txBody>
                    <a:bodyPr/>
                    <a:lstStyle/>
                    <a:p>
                      <a:pPr indent="180340" algn="ctr" fontAlgn="auto">
                        <a:lnSpc>
                          <a:spcPct val="100000"/>
                        </a:lnSpc>
                        <a:spcBef>
                          <a:spcPts val="1200"/>
                        </a:spcBef>
                        <a:spcAft>
                          <a:spcPts val="0"/>
                        </a:spcAft>
                      </a:pPr>
                      <a:r>
                        <a:rPr lang="es-EC" sz="1100">
                          <a:effectLst/>
                        </a:rPr>
                        <a:t>3,7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extLst>
                  <a:ext uri="{0D108BD9-81ED-4DB2-BD59-A6C34878D82A}">
                    <a16:rowId xmlns:a16="http://schemas.microsoft.com/office/drawing/2014/main" xmlns="" val="10001"/>
                  </a:ext>
                </a:extLst>
              </a:tr>
              <a:tr h="384903">
                <a:tc vMerge="1">
                  <a:txBody>
                    <a:bodyPr/>
                    <a:lstStyle/>
                    <a:p>
                      <a:endParaRPr lang="es-EC"/>
                    </a:p>
                  </a:txBody>
                  <a:tcPr/>
                </a:tc>
                <a:tc>
                  <a:txBody>
                    <a:bodyPr/>
                    <a:lstStyle/>
                    <a:p>
                      <a:pPr indent="180340" algn="l" fontAlgn="auto">
                        <a:lnSpc>
                          <a:spcPct val="100000"/>
                        </a:lnSpc>
                        <a:spcBef>
                          <a:spcPts val="1200"/>
                        </a:spcBef>
                        <a:spcAft>
                          <a:spcPts val="0"/>
                        </a:spcAft>
                      </a:pPr>
                      <a:r>
                        <a:rPr lang="es-EC" sz="1100" dirty="0">
                          <a:effectLst/>
                        </a:rPr>
                        <a:t>Prosperidad espiritual más que material</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tc>
                  <a:txBody>
                    <a:bodyPr/>
                    <a:lstStyle/>
                    <a:p>
                      <a:pPr indent="180340" algn="ctr" fontAlgn="auto">
                        <a:lnSpc>
                          <a:spcPct val="100000"/>
                        </a:lnSpc>
                        <a:spcBef>
                          <a:spcPts val="1200"/>
                        </a:spcBef>
                        <a:spcAft>
                          <a:spcPts val="0"/>
                        </a:spcAft>
                      </a:pPr>
                      <a:r>
                        <a:rPr lang="es-EC" sz="1100" dirty="0">
                          <a:effectLst/>
                        </a:rPr>
                        <a:t>3,8</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extLst>
                  <a:ext uri="{0D108BD9-81ED-4DB2-BD59-A6C34878D82A}">
                    <a16:rowId xmlns:a16="http://schemas.microsoft.com/office/drawing/2014/main" xmlns="" val="10002"/>
                  </a:ext>
                </a:extLst>
              </a:tr>
              <a:tr h="384903">
                <a:tc vMerge="1">
                  <a:txBody>
                    <a:bodyPr/>
                    <a:lstStyle/>
                    <a:p>
                      <a:endParaRPr lang="es-EC"/>
                    </a:p>
                  </a:txBody>
                  <a:tcPr/>
                </a:tc>
                <a:tc>
                  <a:txBody>
                    <a:bodyPr/>
                    <a:lstStyle/>
                    <a:p>
                      <a:pPr indent="180340" algn="l" fontAlgn="auto">
                        <a:lnSpc>
                          <a:spcPct val="100000"/>
                        </a:lnSpc>
                        <a:spcBef>
                          <a:spcPts val="1200"/>
                        </a:spcBef>
                        <a:spcAft>
                          <a:spcPts val="0"/>
                        </a:spcAft>
                      </a:pPr>
                      <a:r>
                        <a:rPr lang="es-EC" sz="1100" dirty="0">
                          <a:effectLst/>
                        </a:rPr>
                        <a:t>Compromiso con la sociedad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tc>
                  <a:txBody>
                    <a:bodyPr/>
                    <a:lstStyle/>
                    <a:p>
                      <a:pPr indent="180340" algn="ctr" fontAlgn="auto">
                        <a:lnSpc>
                          <a:spcPct val="100000"/>
                        </a:lnSpc>
                        <a:spcBef>
                          <a:spcPts val="1200"/>
                        </a:spcBef>
                        <a:spcAft>
                          <a:spcPts val="0"/>
                        </a:spcAft>
                      </a:pPr>
                      <a:r>
                        <a:rPr lang="es-EC" sz="1100" dirty="0">
                          <a:effectLst/>
                        </a:rPr>
                        <a:t>3,6</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extLst>
                  <a:ext uri="{0D108BD9-81ED-4DB2-BD59-A6C34878D82A}">
                    <a16:rowId xmlns:a16="http://schemas.microsoft.com/office/drawing/2014/main" xmlns="" val="10003"/>
                  </a:ext>
                </a:extLst>
              </a:tr>
              <a:tr h="384903">
                <a:tc vMerge="1">
                  <a:txBody>
                    <a:bodyPr/>
                    <a:lstStyle/>
                    <a:p>
                      <a:endParaRPr lang="es-EC"/>
                    </a:p>
                  </a:txBody>
                  <a:tcPr/>
                </a:tc>
                <a:tc>
                  <a:txBody>
                    <a:bodyPr/>
                    <a:lstStyle/>
                    <a:p>
                      <a:pPr indent="180340" algn="l" fontAlgn="auto">
                        <a:lnSpc>
                          <a:spcPct val="100000"/>
                        </a:lnSpc>
                        <a:spcBef>
                          <a:spcPts val="1200"/>
                        </a:spcBef>
                        <a:spcAft>
                          <a:spcPts val="0"/>
                        </a:spcAft>
                      </a:pPr>
                      <a:r>
                        <a:rPr lang="es-EC" sz="1100" dirty="0">
                          <a:effectLst/>
                        </a:rPr>
                        <a:t>Beneficio social</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tc>
                  <a:txBody>
                    <a:bodyPr/>
                    <a:lstStyle/>
                    <a:p>
                      <a:pPr indent="180340" algn="ctr" fontAlgn="auto">
                        <a:lnSpc>
                          <a:spcPct val="100000"/>
                        </a:lnSpc>
                        <a:spcBef>
                          <a:spcPts val="1200"/>
                        </a:spcBef>
                        <a:spcAft>
                          <a:spcPts val="0"/>
                        </a:spcAft>
                      </a:pPr>
                      <a:r>
                        <a:rPr lang="es-EC" sz="1100" dirty="0">
                          <a:solidFill>
                            <a:srgbClr val="FF0000"/>
                          </a:solidFill>
                          <a:effectLst/>
                        </a:rPr>
                        <a:t>3,5</a:t>
                      </a:r>
                      <a:endParaRPr lang="es-EC"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extLst>
                  <a:ext uri="{0D108BD9-81ED-4DB2-BD59-A6C34878D82A}">
                    <a16:rowId xmlns:a16="http://schemas.microsoft.com/office/drawing/2014/main" xmlns="" val="10004"/>
                  </a:ext>
                </a:extLst>
              </a:tr>
              <a:tr h="384903">
                <a:tc vMerge="1">
                  <a:txBody>
                    <a:bodyPr/>
                    <a:lstStyle/>
                    <a:p>
                      <a:endParaRPr lang="es-EC"/>
                    </a:p>
                  </a:txBody>
                  <a:tcPr/>
                </a:tc>
                <a:tc>
                  <a:txBody>
                    <a:bodyPr/>
                    <a:lstStyle/>
                    <a:p>
                      <a:pPr indent="180340" algn="r" fontAlgn="auto">
                        <a:lnSpc>
                          <a:spcPct val="100000"/>
                        </a:lnSpc>
                        <a:spcBef>
                          <a:spcPts val="1200"/>
                        </a:spcBef>
                        <a:spcAft>
                          <a:spcPts val="0"/>
                        </a:spcAft>
                      </a:pPr>
                      <a:r>
                        <a:rPr lang="es-EC" sz="1100" dirty="0">
                          <a:effectLst/>
                        </a:rPr>
                        <a:t>PROMEDIO</a:t>
                      </a:r>
                      <a:endPar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tc>
                  <a:txBody>
                    <a:bodyPr/>
                    <a:lstStyle/>
                    <a:p>
                      <a:pPr indent="180340" algn="ctr" fontAlgn="auto">
                        <a:lnSpc>
                          <a:spcPct val="100000"/>
                        </a:lnSpc>
                        <a:spcBef>
                          <a:spcPts val="1200"/>
                        </a:spcBef>
                        <a:spcAft>
                          <a:spcPts val="0"/>
                        </a:spcAft>
                      </a:pPr>
                      <a:r>
                        <a:rPr lang="es-EC" sz="1100" dirty="0">
                          <a:effectLst/>
                        </a:rPr>
                        <a:t>3,65</a:t>
                      </a:r>
                      <a:endPar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85" marR="19585" marT="0" marB="0" anchor="ctr"/>
                </a:tc>
                <a:extLst>
                  <a:ext uri="{0D108BD9-81ED-4DB2-BD59-A6C34878D82A}">
                    <a16:rowId xmlns:a16="http://schemas.microsoft.com/office/drawing/2014/main" xmlns="" val="10005"/>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607834941"/>
              </p:ext>
            </p:extLst>
          </p:nvPr>
        </p:nvGraphicFramePr>
        <p:xfrm>
          <a:off x="7305207" y="4186836"/>
          <a:ext cx="3687580" cy="2154004"/>
        </p:xfrm>
        <a:graphic>
          <a:graphicData uri="http://schemas.openxmlformats.org/drawingml/2006/table">
            <a:tbl>
              <a:tblPr firstRow="1" firstCol="1" bandRow="1">
                <a:tableStyleId>{ED083AE6-46FA-4A59-8FB0-9F97EB10719F}</a:tableStyleId>
              </a:tblPr>
              <a:tblGrid>
                <a:gridCol w="854439">
                  <a:extLst>
                    <a:ext uri="{9D8B030D-6E8A-4147-A177-3AD203B41FA5}">
                      <a16:colId xmlns:a16="http://schemas.microsoft.com/office/drawing/2014/main" xmlns="" val="20000"/>
                    </a:ext>
                  </a:extLst>
                </a:gridCol>
                <a:gridCol w="2118024">
                  <a:extLst>
                    <a:ext uri="{9D8B030D-6E8A-4147-A177-3AD203B41FA5}">
                      <a16:colId xmlns:a16="http://schemas.microsoft.com/office/drawing/2014/main" xmlns="" val="20001"/>
                    </a:ext>
                  </a:extLst>
                </a:gridCol>
                <a:gridCol w="715117">
                  <a:extLst>
                    <a:ext uri="{9D8B030D-6E8A-4147-A177-3AD203B41FA5}">
                      <a16:colId xmlns:a16="http://schemas.microsoft.com/office/drawing/2014/main" xmlns="" val="20002"/>
                    </a:ext>
                  </a:extLst>
                </a:gridCol>
              </a:tblGrid>
              <a:tr h="334788">
                <a:tc gridSpan="2">
                  <a:txBody>
                    <a:bodyPr/>
                    <a:lstStyle/>
                    <a:p>
                      <a:pPr indent="180340" algn="ctr" fontAlgn="auto">
                        <a:lnSpc>
                          <a:spcPct val="100000"/>
                        </a:lnSpc>
                        <a:spcBef>
                          <a:spcPts val="1200"/>
                        </a:spcBef>
                        <a:spcAft>
                          <a:spcPts val="0"/>
                        </a:spcAft>
                      </a:pPr>
                      <a:r>
                        <a:rPr lang="es-EC" sz="1050" dirty="0">
                          <a:effectLst/>
                        </a:rPr>
                        <a:t>TURISMO CONSCIENTE</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hMerge="1">
                  <a:txBody>
                    <a:bodyPr/>
                    <a:lstStyle/>
                    <a:p>
                      <a:endParaRPr lang="es-EC"/>
                    </a:p>
                  </a:txBody>
                  <a:tcPr/>
                </a:tc>
                <a:tc>
                  <a:txBody>
                    <a:bodyPr/>
                    <a:lstStyle/>
                    <a:p>
                      <a:pPr indent="180340" algn="ctr" fontAlgn="auto">
                        <a:lnSpc>
                          <a:spcPct val="100000"/>
                        </a:lnSpc>
                        <a:spcBef>
                          <a:spcPts val="1200"/>
                        </a:spcBef>
                        <a:spcAft>
                          <a:spcPts val="0"/>
                        </a:spcAft>
                      </a:pPr>
                      <a:r>
                        <a:rPr lang="es-CO" sz="1050" dirty="0">
                          <a:effectLst/>
                        </a:rPr>
                        <a:t>Turismo Interno</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ctr"/>
                </a:tc>
                <a:extLst>
                  <a:ext uri="{0D108BD9-81ED-4DB2-BD59-A6C34878D82A}">
                    <a16:rowId xmlns:a16="http://schemas.microsoft.com/office/drawing/2014/main" xmlns="" val="10000"/>
                  </a:ext>
                </a:extLst>
              </a:tr>
              <a:tr h="334788">
                <a:tc rowSpan="6">
                  <a:txBody>
                    <a:bodyPr/>
                    <a:lstStyle/>
                    <a:p>
                      <a:pPr indent="180340" algn="ctr" fontAlgn="auto">
                        <a:lnSpc>
                          <a:spcPct val="150000"/>
                        </a:lnSpc>
                        <a:spcBef>
                          <a:spcPts val="1200"/>
                        </a:spcBef>
                        <a:spcAft>
                          <a:spcPts val="0"/>
                        </a:spcAft>
                      </a:pPr>
                      <a:r>
                        <a:rPr lang="es-EC" sz="1050">
                          <a:effectLst/>
                        </a:rPr>
                        <a:t>IMAGEN</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ctr"/>
                </a:tc>
                <a:tc>
                  <a:txBody>
                    <a:bodyPr/>
                    <a:lstStyle/>
                    <a:p>
                      <a:pPr indent="180340" algn="l" fontAlgn="auto">
                        <a:lnSpc>
                          <a:spcPct val="100000"/>
                        </a:lnSpc>
                        <a:spcBef>
                          <a:spcPts val="1200"/>
                        </a:spcBef>
                        <a:spcAft>
                          <a:spcPts val="0"/>
                        </a:spcAft>
                      </a:pPr>
                      <a:r>
                        <a:rPr lang="es-EC" sz="1050">
                          <a:effectLst/>
                        </a:rPr>
                        <a:t>Es favorable la marca del destino turístico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00000"/>
                        </a:lnSpc>
                        <a:spcBef>
                          <a:spcPts val="1200"/>
                        </a:spcBef>
                        <a:spcAft>
                          <a:spcPts val="0"/>
                        </a:spcAft>
                      </a:pPr>
                      <a:r>
                        <a:rPr lang="es-EC" sz="1050" dirty="0">
                          <a:effectLst/>
                        </a:rPr>
                        <a:t>3,59</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1"/>
                  </a:ext>
                </a:extLst>
              </a:tr>
              <a:tr h="334788">
                <a:tc vMerge="1">
                  <a:txBody>
                    <a:bodyPr/>
                    <a:lstStyle/>
                    <a:p>
                      <a:endParaRPr lang="es-EC"/>
                    </a:p>
                  </a:txBody>
                  <a:tcPr/>
                </a:tc>
                <a:tc>
                  <a:txBody>
                    <a:bodyPr/>
                    <a:lstStyle/>
                    <a:p>
                      <a:pPr indent="180340" algn="l" fontAlgn="auto">
                        <a:lnSpc>
                          <a:spcPct val="100000"/>
                        </a:lnSpc>
                        <a:spcBef>
                          <a:spcPts val="1200"/>
                        </a:spcBef>
                        <a:spcAft>
                          <a:spcPts val="0"/>
                        </a:spcAft>
                      </a:pPr>
                      <a:r>
                        <a:rPr lang="es-EC" sz="1050">
                          <a:effectLst/>
                        </a:rPr>
                        <a:t>Es favorable la imagen cultural de Quito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00000"/>
                        </a:lnSpc>
                        <a:spcBef>
                          <a:spcPts val="1200"/>
                        </a:spcBef>
                        <a:spcAft>
                          <a:spcPts val="0"/>
                        </a:spcAft>
                      </a:pPr>
                      <a:r>
                        <a:rPr lang="es-EC" sz="1050">
                          <a:effectLst/>
                        </a:rPr>
                        <a:t>3,87</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2"/>
                  </a:ext>
                </a:extLst>
              </a:tr>
              <a:tr h="334788">
                <a:tc vMerge="1">
                  <a:txBody>
                    <a:bodyPr/>
                    <a:lstStyle/>
                    <a:p>
                      <a:endParaRPr lang="es-EC"/>
                    </a:p>
                  </a:txBody>
                  <a:tcPr/>
                </a:tc>
                <a:tc>
                  <a:txBody>
                    <a:bodyPr/>
                    <a:lstStyle/>
                    <a:p>
                      <a:pPr indent="180340" algn="l" fontAlgn="auto">
                        <a:lnSpc>
                          <a:spcPct val="100000"/>
                        </a:lnSpc>
                        <a:spcBef>
                          <a:spcPts val="1200"/>
                        </a:spcBef>
                        <a:spcAft>
                          <a:spcPts val="0"/>
                        </a:spcAft>
                      </a:pPr>
                      <a:r>
                        <a:rPr lang="es-EC" sz="1050">
                          <a:effectLst/>
                        </a:rPr>
                        <a:t>Es favorable la imagen natural de Quito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00000"/>
                        </a:lnSpc>
                        <a:spcBef>
                          <a:spcPts val="1200"/>
                        </a:spcBef>
                        <a:spcAft>
                          <a:spcPts val="0"/>
                        </a:spcAft>
                      </a:pPr>
                      <a:r>
                        <a:rPr lang="es-EC" sz="1050">
                          <a:effectLst/>
                        </a:rPr>
                        <a:t>3,83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3"/>
                  </a:ext>
                </a:extLst>
              </a:tr>
              <a:tr h="334788">
                <a:tc vMerge="1">
                  <a:txBody>
                    <a:bodyPr/>
                    <a:lstStyle/>
                    <a:p>
                      <a:endParaRPr lang="es-EC"/>
                    </a:p>
                  </a:txBody>
                  <a:tcPr/>
                </a:tc>
                <a:tc>
                  <a:txBody>
                    <a:bodyPr/>
                    <a:lstStyle/>
                    <a:p>
                      <a:pPr indent="180340" algn="l" fontAlgn="auto">
                        <a:lnSpc>
                          <a:spcPct val="100000"/>
                        </a:lnSpc>
                        <a:spcBef>
                          <a:spcPts val="1200"/>
                        </a:spcBef>
                        <a:spcAft>
                          <a:spcPts val="0"/>
                        </a:spcAft>
                      </a:pPr>
                      <a:r>
                        <a:rPr lang="es-EC" sz="1050">
                          <a:effectLst/>
                        </a:rPr>
                        <a:t>Es favorable la imagen del entretenimiento de Quito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00000"/>
                        </a:lnSpc>
                        <a:spcBef>
                          <a:spcPts val="1200"/>
                        </a:spcBef>
                        <a:spcAft>
                          <a:spcPts val="0"/>
                        </a:spcAft>
                      </a:pPr>
                      <a:r>
                        <a:rPr lang="es-EC" sz="1050">
                          <a:effectLst/>
                        </a:rPr>
                        <a:t>3,73</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4"/>
                  </a:ext>
                </a:extLst>
              </a:tr>
              <a:tr h="240032">
                <a:tc vMerge="1">
                  <a:txBody>
                    <a:bodyPr/>
                    <a:lstStyle/>
                    <a:p>
                      <a:endParaRPr lang="es-EC"/>
                    </a:p>
                  </a:txBody>
                  <a:tcPr/>
                </a:tc>
                <a:tc>
                  <a:txBody>
                    <a:bodyPr/>
                    <a:lstStyle/>
                    <a:p>
                      <a:pPr indent="180340" algn="l" fontAlgn="auto">
                        <a:lnSpc>
                          <a:spcPct val="100000"/>
                        </a:lnSpc>
                        <a:spcBef>
                          <a:spcPts val="1200"/>
                        </a:spcBef>
                        <a:spcAft>
                          <a:spcPts val="0"/>
                        </a:spcAft>
                      </a:pPr>
                      <a:r>
                        <a:rPr lang="es-EC" sz="1050">
                          <a:effectLst/>
                        </a:rPr>
                        <a:t>Es favorable la Imagen de Ecuador</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00000"/>
                        </a:lnSpc>
                        <a:spcBef>
                          <a:spcPts val="1200"/>
                        </a:spcBef>
                        <a:spcAft>
                          <a:spcPts val="0"/>
                        </a:spcAft>
                      </a:pPr>
                      <a:r>
                        <a:rPr lang="es-EC" sz="1050" dirty="0">
                          <a:solidFill>
                            <a:srgbClr val="FF0000"/>
                          </a:solidFill>
                          <a:effectLst/>
                        </a:rPr>
                        <a:t>3,52</a:t>
                      </a:r>
                      <a:endParaRPr lang="es-EC" sz="105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5"/>
                  </a:ext>
                </a:extLst>
              </a:tr>
              <a:tr h="240032">
                <a:tc vMerge="1">
                  <a:txBody>
                    <a:bodyPr/>
                    <a:lstStyle/>
                    <a:p>
                      <a:endParaRPr lang="es-EC"/>
                    </a:p>
                  </a:txBody>
                  <a:tcPr/>
                </a:tc>
                <a:tc>
                  <a:txBody>
                    <a:bodyPr/>
                    <a:lstStyle/>
                    <a:p>
                      <a:pPr indent="180340" algn="r" fontAlgn="auto">
                        <a:lnSpc>
                          <a:spcPct val="100000"/>
                        </a:lnSpc>
                        <a:spcBef>
                          <a:spcPts val="1200"/>
                        </a:spcBef>
                        <a:spcAft>
                          <a:spcPts val="0"/>
                        </a:spcAft>
                      </a:pPr>
                      <a:r>
                        <a:rPr lang="es-EC" sz="1050">
                          <a:effectLst/>
                        </a:rPr>
                        <a:t>PROMEDIO</a:t>
                      </a:r>
                      <a:endParaRPr lang="es-EC"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00000"/>
                        </a:lnSpc>
                        <a:spcBef>
                          <a:spcPts val="1200"/>
                        </a:spcBef>
                        <a:spcAft>
                          <a:spcPts val="0"/>
                        </a:spcAft>
                      </a:pPr>
                      <a:r>
                        <a:rPr lang="es-EC" sz="1050" dirty="0">
                          <a:effectLst/>
                        </a:rPr>
                        <a:t>3,71</a:t>
                      </a:r>
                      <a:endParaRPr lang="es-EC"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184540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7682837" y="195353"/>
            <a:ext cx="2910220" cy="707886"/>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RESULTADOS</a:t>
            </a:r>
          </a:p>
        </p:txBody>
      </p:sp>
      <p:sp>
        <p:nvSpPr>
          <p:cNvPr id="7" name="Cuadro de texto 89"/>
          <p:cNvSpPr txBox="1"/>
          <p:nvPr/>
        </p:nvSpPr>
        <p:spPr>
          <a:xfrm>
            <a:off x="10331450" y="10518775"/>
            <a:ext cx="1093788" cy="622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1200"/>
              </a:spcBef>
              <a:spcAft>
                <a:spcPts val="1200"/>
              </a:spcAft>
            </a:pPr>
            <a:r>
              <a:rPr lang="es-ES" sz="1200">
                <a:effectLst/>
                <a:latin typeface="Times New Roman" panose="02020603050405020304" pitchFamily="18" charset="0"/>
                <a:ea typeface="Times New Roman" panose="02020603050405020304" pitchFamily="18" charset="0"/>
              </a:rPr>
              <a:t>Continua</a:t>
            </a:r>
            <a:endParaRPr lang="es-EC" sz="1200">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6" name="Marcador de contenido 5"/>
          <p:cNvGraphicFramePr>
            <a:graphicFrameLocks noGrp="1"/>
          </p:cNvGraphicFramePr>
          <p:nvPr>
            <p:ph idx="1"/>
            <p:extLst>
              <p:ext uri="{D42A27DB-BD31-4B8C-83A1-F6EECF244321}">
                <p14:modId xmlns:p14="http://schemas.microsoft.com/office/powerpoint/2010/main" val="346243034"/>
              </p:ext>
            </p:extLst>
          </p:nvPr>
        </p:nvGraphicFramePr>
        <p:xfrm>
          <a:off x="1956029" y="2314901"/>
          <a:ext cx="4622087" cy="2528100"/>
        </p:xfrm>
        <a:graphic>
          <a:graphicData uri="http://schemas.openxmlformats.org/drawingml/2006/table">
            <a:tbl>
              <a:tblPr firstRow="1" firstCol="1" bandRow="1">
                <a:tableStyleId>{5DA37D80-6434-44D0-A028-1B22A696006F}</a:tableStyleId>
              </a:tblPr>
              <a:tblGrid>
                <a:gridCol w="847131">
                  <a:extLst>
                    <a:ext uri="{9D8B030D-6E8A-4147-A177-3AD203B41FA5}">
                      <a16:colId xmlns:a16="http://schemas.microsoft.com/office/drawing/2014/main" xmlns="" val="20000"/>
                    </a:ext>
                  </a:extLst>
                </a:gridCol>
                <a:gridCol w="1813810">
                  <a:extLst>
                    <a:ext uri="{9D8B030D-6E8A-4147-A177-3AD203B41FA5}">
                      <a16:colId xmlns:a16="http://schemas.microsoft.com/office/drawing/2014/main" xmlns="" val="20001"/>
                    </a:ext>
                  </a:extLst>
                </a:gridCol>
                <a:gridCol w="1183969">
                  <a:extLst>
                    <a:ext uri="{9D8B030D-6E8A-4147-A177-3AD203B41FA5}">
                      <a16:colId xmlns:a16="http://schemas.microsoft.com/office/drawing/2014/main" xmlns="" val="20002"/>
                    </a:ext>
                  </a:extLst>
                </a:gridCol>
                <a:gridCol w="777177">
                  <a:extLst>
                    <a:ext uri="{9D8B030D-6E8A-4147-A177-3AD203B41FA5}">
                      <a16:colId xmlns:a16="http://schemas.microsoft.com/office/drawing/2014/main" xmlns="" val="20003"/>
                    </a:ext>
                  </a:extLst>
                </a:gridCol>
              </a:tblGrid>
              <a:tr h="471761">
                <a:tc gridSpan="2">
                  <a:txBody>
                    <a:bodyPr/>
                    <a:lstStyle/>
                    <a:p>
                      <a:pPr indent="180340" algn="ctr" fontAlgn="auto">
                        <a:lnSpc>
                          <a:spcPct val="150000"/>
                        </a:lnSpc>
                        <a:spcBef>
                          <a:spcPts val="1200"/>
                        </a:spcBef>
                        <a:spcAft>
                          <a:spcPts val="0"/>
                        </a:spcAft>
                      </a:pPr>
                      <a:r>
                        <a:rPr lang="es-EC" sz="1100" dirty="0">
                          <a:effectLst/>
                        </a:rPr>
                        <a:t>TURISMO CONSCIENTE</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CO" sz="1100" dirty="0">
                          <a:effectLst/>
                        </a:rPr>
                        <a:t>Turismo Interno</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ctr"/>
                </a:tc>
                <a:tc>
                  <a:txBody>
                    <a:bodyPr/>
                    <a:lstStyle/>
                    <a:p>
                      <a:pPr indent="180340" algn="ctr" fontAlgn="auto">
                        <a:lnSpc>
                          <a:spcPct val="150000"/>
                        </a:lnSpc>
                        <a:spcBef>
                          <a:spcPts val="1200"/>
                        </a:spcBef>
                        <a:spcAft>
                          <a:spcPts val="0"/>
                        </a:spcAft>
                      </a:pPr>
                      <a:r>
                        <a:rPr lang="es-CO" sz="1100">
                          <a:effectLst/>
                        </a:rPr>
                        <a:t>Turismo Receptor</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ctr"/>
                </a:tc>
                <a:extLst>
                  <a:ext uri="{0D108BD9-81ED-4DB2-BD59-A6C34878D82A}">
                    <a16:rowId xmlns:a16="http://schemas.microsoft.com/office/drawing/2014/main" xmlns="" val="10000"/>
                  </a:ext>
                </a:extLst>
              </a:tr>
              <a:tr h="337530">
                <a:tc rowSpan="6">
                  <a:txBody>
                    <a:bodyPr/>
                    <a:lstStyle/>
                    <a:p>
                      <a:pPr indent="180340" algn="ctr" fontAlgn="auto">
                        <a:lnSpc>
                          <a:spcPct val="150000"/>
                        </a:lnSpc>
                        <a:spcBef>
                          <a:spcPts val="1200"/>
                        </a:spcBef>
                        <a:spcAft>
                          <a:spcPts val="0"/>
                        </a:spcAft>
                      </a:pPr>
                      <a:r>
                        <a:rPr lang="es-EC" sz="1100" dirty="0">
                          <a:effectLst/>
                        </a:rPr>
                        <a:t>CALIDAD</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ctr"/>
                </a:tc>
                <a:tc>
                  <a:txBody>
                    <a:bodyPr/>
                    <a:lstStyle/>
                    <a:p>
                      <a:pPr indent="180340" algn="l" fontAlgn="auto">
                        <a:lnSpc>
                          <a:spcPct val="150000"/>
                        </a:lnSpc>
                        <a:spcBef>
                          <a:spcPts val="1200"/>
                        </a:spcBef>
                        <a:spcAft>
                          <a:spcPts val="0"/>
                        </a:spcAft>
                      </a:pPr>
                      <a:r>
                        <a:rPr lang="es-EC" sz="1100">
                          <a:effectLst/>
                        </a:rPr>
                        <a:t>Alimentación</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dirty="0">
                          <a:solidFill>
                            <a:srgbClr val="FF0000"/>
                          </a:solidFill>
                          <a:effectLst/>
                        </a:rPr>
                        <a:t>3,6</a:t>
                      </a:r>
                      <a:endParaRPr lang="es-EC"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a:effectLst/>
                        </a:rPr>
                        <a:t>4,12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1"/>
                  </a:ext>
                </a:extLst>
              </a:tr>
              <a:tr h="337530">
                <a:tc vMerge="1">
                  <a:txBody>
                    <a:bodyPr/>
                    <a:lstStyle/>
                    <a:p>
                      <a:endParaRPr lang="es-EC"/>
                    </a:p>
                  </a:txBody>
                  <a:tcPr/>
                </a:tc>
                <a:tc>
                  <a:txBody>
                    <a:bodyPr/>
                    <a:lstStyle/>
                    <a:p>
                      <a:pPr indent="180340" algn="l" fontAlgn="auto">
                        <a:lnSpc>
                          <a:spcPct val="150000"/>
                        </a:lnSpc>
                        <a:spcBef>
                          <a:spcPts val="1200"/>
                        </a:spcBef>
                        <a:spcAft>
                          <a:spcPts val="0"/>
                        </a:spcAft>
                      </a:pPr>
                      <a:r>
                        <a:rPr lang="es-EC" sz="1100">
                          <a:effectLst/>
                        </a:rPr>
                        <a:t>Alojamiento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a:effectLst/>
                        </a:rPr>
                        <a:t>3,9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a:effectLst/>
                        </a:rPr>
                        <a:t>4,06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2"/>
                  </a:ext>
                </a:extLst>
              </a:tr>
              <a:tr h="337530">
                <a:tc vMerge="1">
                  <a:txBody>
                    <a:bodyPr/>
                    <a:lstStyle/>
                    <a:p>
                      <a:endParaRPr lang="es-EC"/>
                    </a:p>
                  </a:txBody>
                  <a:tcPr/>
                </a:tc>
                <a:tc>
                  <a:txBody>
                    <a:bodyPr/>
                    <a:lstStyle/>
                    <a:p>
                      <a:pPr indent="180340" algn="l" fontAlgn="auto">
                        <a:lnSpc>
                          <a:spcPct val="150000"/>
                        </a:lnSpc>
                        <a:spcBef>
                          <a:spcPts val="1200"/>
                        </a:spcBef>
                        <a:spcAft>
                          <a:spcPts val="0"/>
                        </a:spcAft>
                      </a:pPr>
                      <a:r>
                        <a:rPr lang="es-EC" sz="1100">
                          <a:effectLst/>
                        </a:rPr>
                        <a:t>Atracciones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a:effectLst/>
                        </a:rPr>
                        <a:t>3,9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a:effectLst/>
                        </a:rPr>
                        <a:t>3,73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3"/>
                  </a:ext>
                </a:extLst>
              </a:tr>
              <a:tr h="337530">
                <a:tc vMerge="1">
                  <a:txBody>
                    <a:bodyPr/>
                    <a:lstStyle/>
                    <a:p>
                      <a:endParaRPr lang="es-EC"/>
                    </a:p>
                  </a:txBody>
                  <a:tcPr/>
                </a:tc>
                <a:tc>
                  <a:txBody>
                    <a:bodyPr/>
                    <a:lstStyle/>
                    <a:p>
                      <a:pPr indent="180340" algn="l" fontAlgn="auto">
                        <a:lnSpc>
                          <a:spcPct val="150000"/>
                        </a:lnSpc>
                        <a:spcBef>
                          <a:spcPts val="1200"/>
                        </a:spcBef>
                        <a:spcAft>
                          <a:spcPts val="0"/>
                        </a:spcAft>
                      </a:pPr>
                      <a:r>
                        <a:rPr lang="es-EC" sz="1100">
                          <a:effectLst/>
                        </a:rPr>
                        <a:t>Transporte</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a:effectLst/>
                        </a:rPr>
                        <a:t>3,8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a:effectLst/>
                        </a:rPr>
                        <a:t>3,62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4"/>
                  </a:ext>
                </a:extLst>
              </a:tr>
              <a:tr h="337530">
                <a:tc vMerge="1">
                  <a:txBody>
                    <a:bodyPr/>
                    <a:lstStyle/>
                    <a:p>
                      <a:endParaRPr lang="es-EC"/>
                    </a:p>
                  </a:txBody>
                  <a:tcPr/>
                </a:tc>
                <a:tc>
                  <a:txBody>
                    <a:bodyPr/>
                    <a:lstStyle/>
                    <a:p>
                      <a:pPr indent="180340" algn="l" fontAlgn="auto">
                        <a:lnSpc>
                          <a:spcPct val="150000"/>
                        </a:lnSpc>
                        <a:spcBef>
                          <a:spcPts val="1200"/>
                        </a:spcBef>
                        <a:spcAft>
                          <a:spcPts val="0"/>
                        </a:spcAft>
                      </a:pPr>
                      <a:r>
                        <a:rPr lang="es-EC" sz="1100">
                          <a:effectLst/>
                        </a:rPr>
                        <a:t>Entorno local</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a:effectLst/>
                        </a:rPr>
                        <a:t>3,7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a:effectLst/>
                        </a:rPr>
                        <a:t>4,02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5"/>
                  </a:ext>
                </a:extLst>
              </a:tr>
              <a:tr h="337530">
                <a:tc vMerge="1">
                  <a:txBody>
                    <a:bodyPr/>
                    <a:lstStyle/>
                    <a:p>
                      <a:endParaRPr lang="es-EC"/>
                    </a:p>
                  </a:txBody>
                  <a:tcPr/>
                </a:tc>
                <a:tc>
                  <a:txBody>
                    <a:bodyPr/>
                    <a:lstStyle/>
                    <a:p>
                      <a:pPr indent="180340" algn="r" fontAlgn="auto">
                        <a:lnSpc>
                          <a:spcPct val="150000"/>
                        </a:lnSpc>
                        <a:spcBef>
                          <a:spcPts val="1200"/>
                        </a:spcBef>
                        <a:spcAft>
                          <a:spcPts val="0"/>
                        </a:spcAft>
                      </a:pPr>
                      <a:r>
                        <a:rPr lang="es-EC" sz="1100" dirty="0">
                          <a:effectLst/>
                        </a:rPr>
                        <a:t>PROMEDIO</a:t>
                      </a:r>
                      <a:endPar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dirty="0">
                          <a:effectLst/>
                        </a:rPr>
                        <a:t>3,78</a:t>
                      </a:r>
                      <a:endPar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tc>
                  <a:txBody>
                    <a:bodyPr/>
                    <a:lstStyle/>
                    <a:p>
                      <a:pPr indent="180340" algn="ctr" fontAlgn="auto">
                        <a:lnSpc>
                          <a:spcPct val="150000"/>
                        </a:lnSpc>
                        <a:spcBef>
                          <a:spcPts val="1200"/>
                        </a:spcBef>
                        <a:spcAft>
                          <a:spcPts val="0"/>
                        </a:spcAft>
                      </a:pPr>
                      <a:r>
                        <a:rPr lang="es-EC" sz="1100" dirty="0">
                          <a:effectLst/>
                        </a:rPr>
                        <a:t>3,91</a:t>
                      </a:r>
                      <a:endPar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627" marR="17627" marT="0" marB="0" anchor="b"/>
                </a:tc>
                <a:extLst>
                  <a:ext uri="{0D108BD9-81ED-4DB2-BD59-A6C34878D82A}">
                    <a16:rowId xmlns:a16="http://schemas.microsoft.com/office/drawing/2014/main" xmlns="" val="10006"/>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289441500"/>
              </p:ext>
            </p:extLst>
          </p:nvPr>
        </p:nvGraphicFramePr>
        <p:xfrm>
          <a:off x="6962664" y="2349328"/>
          <a:ext cx="4868862" cy="2343494"/>
        </p:xfrm>
        <a:graphic>
          <a:graphicData uri="http://schemas.openxmlformats.org/drawingml/2006/table">
            <a:tbl>
              <a:tblPr firstRow="1" firstCol="1" bandRow="1">
                <a:tableStyleId>{E8B1032C-EA38-4F05-BA0D-38AFFFC7BED3}</a:tableStyleId>
              </a:tblPr>
              <a:tblGrid>
                <a:gridCol w="992878">
                  <a:extLst>
                    <a:ext uri="{9D8B030D-6E8A-4147-A177-3AD203B41FA5}">
                      <a16:colId xmlns:a16="http://schemas.microsoft.com/office/drawing/2014/main" xmlns="" val="20000"/>
                    </a:ext>
                  </a:extLst>
                </a:gridCol>
                <a:gridCol w="16256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183584">
                  <a:extLst>
                    <a:ext uri="{9D8B030D-6E8A-4147-A177-3AD203B41FA5}">
                      <a16:colId xmlns:a16="http://schemas.microsoft.com/office/drawing/2014/main" xmlns="" val="20003"/>
                    </a:ext>
                  </a:extLst>
                </a:gridCol>
              </a:tblGrid>
              <a:tr h="283808">
                <a:tc gridSpan="2">
                  <a:txBody>
                    <a:bodyPr/>
                    <a:lstStyle/>
                    <a:p>
                      <a:pPr algn="ctr" fontAlgn="ctr"/>
                      <a:r>
                        <a:rPr lang="es-EC" sz="1200" u="none" strike="noStrike" dirty="0">
                          <a:effectLst/>
                        </a:rPr>
                        <a:t>TURISMO CONSCIENTE</a:t>
                      </a:r>
                      <a:endParaRPr lang="es-EC" sz="1200" b="1" i="0" u="none" strike="noStrike" dirty="0">
                        <a:solidFill>
                          <a:srgbClr val="000000"/>
                        </a:solidFill>
                        <a:effectLst/>
                        <a:latin typeface="Times New Roman" panose="02020603050405020304" pitchFamily="18" charset="0"/>
                      </a:endParaRPr>
                    </a:p>
                  </a:txBody>
                  <a:tcPr marL="2934" marR="2934" marT="2934" marB="0" anchor="ctr"/>
                </a:tc>
                <a:tc hMerge="1">
                  <a:txBody>
                    <a:bodyPr/>
                    <a:lstStyle/>
                    <a:p>
                      <a:endParaRPr lang="es-EC"/>
                    </a:p>
                  </a:txBody>
                  <a:tcPr/>
                </a:tc>
                <a:tc>
                  <a:txBody>
                    <a:bodyPr/>
                    <a:lstStyle/>
                    <a:p>
                      <a:pPr algn="ctr" fontAlgn="ctr"/>
                      <a:r>
                        <a:rPr lang="es-CO" sz="1200" u="none" strike="noStrike" dirty="0">
                          <a:effectLst/>
                        </a:rPr>
                        <a:t>Turismo Interno</a:t>
                      </a:r>
                      <a:endParaRPr lang="es-EC" sz="1200" b="1"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CO" sz="1200" u="none" strike="noStrike" dirty="0">
                          <a:effectLst/>
                        </a:rPr>
                        <a:t>Turismo Receptor</a:t>
                      </a:r>
                      <a:endParaRPr lang="es-EC" sz="1200" b="1"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0"/>
                  </a:ext>
                </a:extLst>
              </a:tr>
              <a:tr h="950461">
                <a:tc rowSpan="4">
                  <a:txBody>
                    <a:bodyPr/>
                    <a:lstStyle/>
                    <a:p>
                      <a:r>
                        <a:rPr lang="es-ES" sz="1400" dirty="0"/>
                        <a:t>    Lealtad</a:t>
                      </a:r>
                      <a:endParaRPr lang="es-EC" sz="1400" dirty="0"/>
                    </a:p>
                  </a:txBody>
                  <a:tcPr marL="2934" marR="2934" marT="2934" marB="0" anchor="ctr"/>
                </a:tc>
                <a:tc>
                  <a:txBody>
                    <a:bodyPr/>
                    <a:lstStyle/>
                    <a:p>
                      <a:pPr algn="l" fontAlgn="ctr"/>
                      <a:r>
                        <a:rPr lang="es-EC" sz="1200" u="none" strike="noStrike" dirty="0">
                          <a:effectLst/>
                        </a:rPr>
                        <a:t>En términos generales, está satisfecho con su visita a Quito</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3,84</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4,4</a:t>
                      </a:r>
                      <a:endParaRPr lang="es-EC" sz="1200" b="0"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1"/>
                  </a:ext>
                </a:extLst>
              </a:tr>
              <a:tr h="576797">
                <a:tc vMerge="1">
                  <a:txBody>
                    <a:bodyPr/>
                    <a:lstStyle/>
                    <a:p>
                      <a:endParaRPr lang="es-EC"/>
                    </a:p>
                  </a:txBody>
                  <a:tcPr/>
                </a:tc>
                <a:tc>
                  <a:txBody>
                    <a:bodyPr/>
                    <a:lstStyle/>
                    <a:p>
                      <a:pPr algn="l" fontAlgn="ctr"/>
                      <a:r>
                        <a:rPr lang="es-EC" sz="1200" u="none" strike="noStrike" dirty="0">
                          <a:effectLst/>
                        </a:rPr>
                        <a:t>Recomendaría Quito a sus familiares y amigos</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3,82</a:t>
                      </a:r>
                      <a:endParaRPr lang="es-EC" sz="1200" b="0" i="0" u="none" strike="noStrike" dirty="0">
                        <a:solidFill>
                          <a:srgbClr val="FF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4,36</a:t>
                      </a:r>
                      <a:endParaRPr lang="es-EC" sz="1200" b="0" i="0" u="none" strike="noStrike" dirty="0">
                        <a:solidFill>
                          <a:srgbClr val="FF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2"/>
                  </a:ext>
                </a:extLst>
              </a:tr>
              <a:tr h="310583">
                <a:tc vMerge="1">
                  <a:txBody>
                    <a:bodyPr/>
                    <a:lstStyle/>
                    <a:p>
                      <a:endParaRPr lang="es-EC"/>
                    </a:p>
                  </a:txBody>
                  <a:tcPr/>
                </a:tc>
                <a:tc>
                  <a:txBody>
                    <a:bodyPr/>
                    <a:lstStyle/>
                    <a:p>
                      <a:pPr algn="l" fontAlgn="ctr"/>
                      <a:r>
                        <a:rPr lang="es-EC" sz="1200" u="none" strike="noStrike">
                          <a:effectLst/>
                        </a:rPr>
                        <a:t>Volverá a visitar Quito</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solidFill>
                            <a:srgbClr val="FF0000"/>
                          </a:solidFill>
                          <a:effectLst/>
                        </a:rPr>
                        <a:t>3,78</a:t>
                      </a:r>
                      <a:endParaRPr lang="es-EC" sz="1200" b="0" i="0" u="none" strike="noStrike" dirty="0">
                        <a:solidFill>
                          <a:srgbClr val="FF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3,57</a:t>
                      </a:r>
                      <a:endParaRPr lang="es-EC" sz="1200" b="0"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3"/>
                  </a:ext>
                </a:extLst>
              </a:tr>
              <a:tr h="221845">
                <a:tc vMerge="1">
                  <a:txBody>
                    <a:bodyPr/>
                    <a:lstStyle/>
                    <a:p>
                      <a:endParaRPr lang="es-EC"/>
                    </a:p>
                  </a:txBody>
                  <a:tcPr/>
                </a:tc>
                <a:tc>
                  <a:txBody>
                    <a:bodyPr/>
                    <a:lstStyle/>
                    <a:p>
                      <a:pPr algn="r" fontAlgn="ctr"/>
                      <a:r>
                        <a:rPr lang="es-EC" sz="1200" u="none" strike="noStrike">
                          <a:effectLst/>
                        </a:rPr>
                        <a:t>PROMEDIO</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a:effectLst/>
                        </a:rPr>
                        <a:t>3,81</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4,11</a:t>
                      </a:r>
                      <a:endParaRPr lang="es-EC" sz="1200" b="1"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667776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5444249" y="0"/>
            <a:ext cx="7286772" cy="1569660"/>
          </a:xfrm>
          <a:prstGeom prst="rect">
            <a:avLst/>
          </a:prstGeom>
          <a:noFill/>
        </p:spPr>
        <p:txBody>
          <a:bodyPr wrap="squar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ANÁLISIS DEL TURISMO CONSCIENTE BAJO LA PERCEPCIÓN DEL TURISTA INTERNO</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Cuadro de texto 89"/>
          <p:cNvSpPr txBox="1"/>
          <p:nvPr/>
        </p:nvSpPr>
        <p:spPr>
          <a:xfrm>
            <a:off x="10331450" y="10518775"/>
            <a:ext cx="1093788" cy="622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1200"/>
              </a:spcBef>
              <a:spcAft>
                <a:spcPts val="1200"/>
              </a:spcAft>
            </a:pPr>
            <a:r>
              <a:rPr lang="es-ES" sz="1200">
                <a:effectLst/>
                <a:latin typeface="Times New Roman" panose="02020603050405020304" pitchFamily="18" charset="0"/>
                <a:ea typeface="Times New Roman" panose="02020603050405020304" pitchFamily="18" charset="0"/>
              </a:rPr>
              <a:t>Continua</a:t>
            </a:r>
            <a:endParaRPr lang="es-EC" sz="1200">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20" name="Marcador de contenido 19"/>
          <p:cNvGraphicFramePr>
            <a:graphicFrameLocks noGrp="1"/>
          </p:cNvGraphicFramePr>
          <p:nvPr>
            <p:ph idx="1"/>
            <p:extLst>
              <p:ext uri="{D42A27DB-BD31-4B8C-83A1-F6EECF244321}">
                <p14:modId xmlns:p14="http://schemas.microsoft.com/office/powerpoint/2010/main" val="2505652636"/>
              </p:ext>
            </p:extLst>
          </p:nvPr>
        </p:nvGraphicFramePr>
        <p:xfrm>
          <a:off x="1963660" y="1680913"/>
          <a:ext cx="4004002" cy="4358640"/>
        </p:xfrm>
        <a:graphic>
          <a:graphicData uri="http://schemas.openxmlformats.org/drawingml/2006/table">
            <a:tbl>
              <a:tblPr firstRow="1" firstCol="1" bandRow="1">
                <a:tableStyleId>{5940675A-B579-460E-94D1-54222C63F5DA}</a:tableStyleId>
              </a:tblPr>
              <a:tblGrid>
                <a:gridCol w="1258515">
                  <a:extLst>
                    <a:ext uri="{9D8B030D-6E8A-4147-A177-3AD203B41FA5}">
                      <a16:colId xmlns:a16="http://schemas.microsoft.com/office/drawing/2014/main" xmlns="" val="20000"/>
                    </a:ext>
                  </a:extLst>
                </a:gridCol>
                <a:gridCol w="1258515">
                  <a:extLst>
                    <a:ext uri="{9D8B030D-6E8A-4147-A177-3AD203B41FA5}">
                      <a16:colId xmlns:a16="http://schemas.microsoft.com/office/drawing/2014/main" xmlns="" val="20001"/>
                    </a:ext>
                  </a:extLst>
                </a:gridCol>
                <a:gridCol w="765078">
                  <a:extLst>
                    <a:ext uri="{9D8B030D-6E8A-4147-A177-3AD203B41FA5}">
                      <a16:colId xmlns:a16="http://schemas.microsoft.com/office/drawing/2014/main" xmlns="" val="20002"/>
                    </a:ext>
                  </a:extLst>
                </a:gridCol>
                <a:gridCol w="721894">
                  <a:extLst>
                    <a:ext uri="{9D8B030D-6E8A-4147-A177-3AD203B41FA5}">
                      <a16:colId xmlns:a16="http://schemas.microsoft.com/office/drawing/2014/main" xmlns="" val="20003"/>
                    </a:ext>
                  </a:extLst>
                </a:gridCol>
              </a:tblGrid>
              <a:tr h="265990">
                <a:tc gridSpan="2">
                  <a:txBody>
                    <a:bodyPr/>
                    <a:lstStyle/>
                    <a:p>
                      <a:pPr indent="180340" algn="ctr" fontAlgn="auto">
                        <a:lnSpc>
                          <a:spcPct val="100000"/>
                        </a:lnSpc>
                        <a:spcBef>
                          <a:spcPts val="1200"/>
                        </a:spcBef>
                        <a:spcAft>
                          <a:spcPts val="0"/>
                        </a:spcAft>
                      </a:pPr>
                      <a:r>
                        <a:rPr lang="es-EC" sz="1100" b="1" dirty="0">
                          <a:effectLst/>
                        </a:rPr>
                        <a:t>Aspectos</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00000"/>
                        </a:lnSpc>
                        <a:spcBef>
                          <a:spcPts val="1200"/>
                        </a:spcBef>
                        <a:spcAft>
                          <a:spcPts val="0"/>
                        </a:spcAft>
                      </a:pPr>
                      <a:r>
                        <a:rPr lang="es-EC" sz="1100" b="1" dirty="0">
                          <a:effectLst/>
                        </a:rPr>
                        <a:t>Turismo Receptor</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b="1" dirty="0">
                          <a:effectLst/>
                        </a:rPr>
                        <a:t>Turismo Interno </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0"/>
                  </a:ext>
                </a:extLst>
              </a:tr>
              <a:tr h="132995">
                <a:tc rowSpan="2">
                  <a:txBody>
                    <a:bodyPr/>
                    <a:lstStyle/>
                    <a:p>
                      <a:pPr indent="180340" algn="ctr" fontAlgn="auto">
                        <a:lnSpc>
                          <a:spcPct val="100000"/>
                        </a:lnSpc>
                        <a:spcBef>
                          <a:spcPts val="1200"/>
                        </a:spcBef>
                        <a:spcAft>
                          <a:spcPts val="0"/>
                        </a:spcAft>
                      </a:pPr>
                      <a:r>
                        <a:rPr lang="es-EC" sz="1100">
                          <a:effectLst/>
                        </a:rPr>
                        <a:t>Genero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dirty="0">
                          <a:effectLst/>
                        </a:rPr>
                        <a:t>Masculino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53.70%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52.7%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1"/>
                  </a:ext>
                </a:extLst>
              </a:tr>
              <a:tr h="132995">
                <a:tc vMerge="1">
                  <a:txBody>
                    <a:bodyPr/>
                    <a:lstStyle/>
                    <a:p>
                      <a:endParaRPr lang="es-EC"/>
                    </a:p>
                  </a:txBody>
                  <a:tcPr/>
                </a:tc>
                <a:tc>
                  <a:txBody>
                    <a:bodyPr/>
                    <a:lstStyle/>
                    <a:p>
                      <a:pPr indent="180340" algn="l" fontAlgn="auto">
                        <a:lnSpc>
                          <a:spcPct val="100000"/>
                        </a:lnSpc>
                        <a:spcBef>
                          <a:spcPts val="1200"/>
                        </a:spcBef>
                        <a:spcAft>
                          <a:spcPts val="0"/>
                        </a:spcAft>
                      </a:pPr>
                      <a:r>
                        <a:rPr lang="es-EC" sz="1100">
                          <a:effectLst/>
                        </a:rPr>
                        <a:t>Femenino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46.30%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47.3%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2"/>
                  </a:ext>
                </a:extLst>
              </a:tr>
              <a:tr h="132995">
                <a:tc>
                  <a:txBody>
                    <a:bodyPr/>
                    <a:lstStyle/>
                    <a:p>
                      <a:pPr indent="180340" algn="l" fontAlgn="auto">
                        <a:lnSpc>
                          <a:spcPct val="100000"/>
                        </a:lnSpc>
                        <a:spcBef>
                          <a:spcPts val="1200"/>
                        </a:spcBef>
                        <a:spcAft>
                          <a:spcPts val="0"/>
                        </a:spcAft>
                      </a:pPr>
                      <a:r>
                        <a:rPr lang="es-EC" sz="1100">
                          <a:effectLst/>
                        </a:rPr>
                        <a:t>Edad Promedio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42,3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41,84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3"/>
                  </a:ext>
                </a:extLst>
              </a:tr>
              <a:tr h="132995">
                <a:tc>
                  <a:txBody>
                    <a:bodyPr/>
                    <a:lstStyle/>
                    <a:p>
                      <a:pPr indent="180340" algn="l" fontAlgn="auto">
                        <a:lnSpc>
                          <a:spcPct val="100000"/>
                        </a:lnSpc>
                        <a:spcBef>
                          <a:spcPts val="1200"/>
                        </a:spcBef>
                        <a:spcAft>
                          <a:spcPts val="0"/>
                        </a:spcAft>
                      </a:pPr>
                      <a:r>
                        <a:rPr lang="es-EC" sz="1100">
                          <a:effectLst/>
                        </a:rPr>
                        <a:t>Educación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Universidad- Profesional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60,14%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50,29%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4"/>
                  </a:ext>
                </a:extLst>
              </a:tr>
              <a:tr h="132995">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Master- Doctorado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29,12%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5"/>
                  </a:ext>
                </a:extLst>
              </a:tr>
              <a:tr h="132995">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Secundaria - Bachiller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5,49%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37,66%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6"/>
                  </a:ext>
                </a:extLst>
              </a:tr>
              <a:tr h="132995">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Técnico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5,24%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6,23%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7"/>
                  </a:ext>
                </a:extLst>
              </a:tr>
              <a:tr h="132995">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Primaria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1,82%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8"/>
                  </a:ext>
                </a:extLst>
              </a:tr>
              <a:tr h="132995">
                <a:tc>
                  <a:txBody>
                    <a:bodyPr/>
                    <a:lstStyle/>
                    <a:p>
                      <a:pPr indent="180340" algn="l" fontAlgn="auto">
                        <a:lnSpc>
                          <a:spcPct val="100000"/>
                        </a:lnSpc>
                        <a:spcBef>
                          <a:spcPts val="1200"/>
                        </a:spcBef>
                        <a:spcAft>
                          <a:spcPts val="0"/>
                        </a:spcAft>
                      </a:pPr>
                      <a:r>
                        <a:rPr lang="es-EC" sz="1100">
                          <a:effectLst/>
                        </a:rPr>
                        <a:t>Ocupación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Empleado privado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35,18%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75,1%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9"/>
                  </a:ext>
                </a:extLst>
              </a:tr>
              <a:tr h="132995">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Libre ejercicio profesional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14,07%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18,4%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0"/>
                  </a:ext>
                </a:extLst>
              </a:tr>
              <a:tr h="132995">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Jubilado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13,82%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1"/>
                  </a:ext>
                </a:extLst>
              </a:tr>
              <a:tr h="132995">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Funcionario publico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9,05%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0,5%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2"/>
                  </a:ext>
                </a:extLst>
              </a:tr>
              <a:tr h="132995">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Empresario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7,29%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4,9%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3"/>
                  </a:ext>
                </a:extLst>
              </a:tr>
              <a:tr h="132995">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Estudiante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7,29%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4"/>
                  </a:ext>
                </a:extLst>
              </a:tr>
              <a:tr h="132995">
                <a:tc>
                  <a:txBody>
                    <a:bodyPr/>
                    <a:lstStyle/>
                    <a:p>
                      <a:pPr indent="180340" algn="l" fontAlgn="auto">
                        <a:lnSpc>
                          <a:spcPct val="100000"/>
                        </a:lnSpc>
                        <a:spcBef>
                          <a:spcPts val="1200"/>
                        </a:spcBef>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Técnico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6,78%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0,8%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5"/>
                  </a:ext>
                </a:extLst>
              </a:tr>
              <a:tr h="132995">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Gerente- Directivo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6,53%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6"/>
                  </a:ext>
                </a:extLst>
              </a:tr>
              <a:tr h="132995">
                <a:tc>
                  <a:txBody>
                    <a:bodyPr/>
                    <a:lstStyle/>
                    <a:p>
                      <a:pPr indent="180340" algn="l" fontAlgn="auto">
                        <a:lnSpc>
                          <a:spcPct val="100000"/>
                        </a:lnSpc>
                        <a:spcBef>
                          <a:spcPts val="1200"/>
                        </a:spcBef>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l" fontAlgn="auto">
                        <a:lnSpc>
                          <a:spcPct val="100000"/>
                        </a:lnSpc>
                        <a:spcBef>
                          <a:spcPts val="1200"/>
                        </a:spcBef>
                        <a:spcAft>
                          <a:spcPts val="0"/>
                        </a:spcAft>
                      </a:pPr>
                      <a:r>
                        <a:rPr lang="es-EC" sz="1100">
                          <a:effectLst/>
                        </a:rPr>
                        <a:t>Ama de casa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dirty="0">
                          <a:effectLst/>
                        </a:rPr>
                        <a:t>0,3%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17"/>
                  </a:ext>
                </a:extLst>
              </a:tr>
            </a:tbl>
          </a:graphicData>
        </a:graphic>
      </p:graphicFrame>
      <p:cxnSp>
        <p:nvCxnSpPr>
          <p:cNvPr id="22" name="Conector recto de flecha 21"/>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23" name="Tabla 22"/>
          <p:cNvGraphicFramePr>
            <a:graphicFrameLocks noGrp="1"/>
          </p:cNvGraphicFramePr>
          <p:nvPr>
            <p:extLst>
              <p:ext uri="{D42A27DB-BD31-4B8C-83A1-F6EECF244321}">
                <p14:modId xmlns:p14="http://schemas.microsoft.com/office/powerpoint/2010/main" val="3969113461"/>
              </p:ext>
            </p:extLst>
          </p:nvPr>
        </p:nvGraphicFramePr>
        <p:xfrm>
          <a:off x="7395410" y="2322930"/>
          <a:ext cx="3946358" cy="2400300"/>
        </p:xfrm>
        <a:graphic>
          <a:graphicData uri="http://schemas.openxmlformats.org/drawingml/2006/table">
            <a:tbl>
              <a:tblPr firstRow="1" firstCol="1" bandRow="1">
                <a:tableStyleId>{5940675A-B579-460E-94D1-54222C63F5DA}</a:tableStyleId>
              </a:tblPr>
              <a:tblGrid>
                <a:gridCol w="1315254">
                  <a:extLst>
                    <a:ext uri="{9D8B030D-6E8A-4147-A177-3AD203B41FA5}">
                      <a16:colId xmlns:a16="http://schemas.microsoft.com/office/drawing/2014/main" xmlns="" val="20000"/>
                    </a:ext>
                  </a:extLst>
                </a:gridCol>
                <a:gridCol w="1155231">
                  <a:extLst>
                    <a:ext uri="{9D8B030D-6E8A-4147-A177-3AD203B41FA5}">
                      <a16:colId xmlns:a16="http://schemas.microsoft.com/office/drawing/2014/main" xmlns="" val="20001"/>
                    </a:ext>
                  </a:extLst>
                </a:gridCol>
                <a:gridCol w="786063">
                  <a:extLst>
                    <a:ext uri="{9D8B030D-6E8A-4147-A177-3AD203B41FA5}">
                      <a16:colId xmlns:a16="http://schemas.microsoft.com/office/drawing/2014/main" xmlns="" val="20002"/>
                    </a:ext>
                  </a:extLst>
                </a:gridCol>
                <a:gridCol w="689810">
                  <a:extLst>
                    <a:ext uri="{9D8B030D-6E8A-4147-A177-3AD203B41FA5}">
                      <a16:colId xmlns:a16="http://schemas.microsoft.com/office/drawing/2014/main" xmlns="" val="20003"/>
                    </a:ext>
                  </a:extLst>
                </a:gridCol>
              </a:tblGrid>
              <a:tr h="132995">
                <a:tc gridSpan="2">
                  <a:txBody>
                    <a:bodyPr/>
                    <a:lstStyle/>
                    <a:p>
                      <a:pPr indent="180340" algn="l" fontAlgn="auto">
                        <a:lnSpc>
                          <a:spcPct val="150000"/>
                        </a:lnSpc>
                        <a:spcBef>
                          <a:spcPts val="1200"/>
                        </a:spcBef>
                        <a:spcAft>
                          <a:spcPts val="0"/>
                        </a:spcAft>
                      </a:pPr>
                      <a:r>
                        <a:rPr lang="es-EC" sz="1050" dirty="0">
                          <a:effectLst/>
                        </a:rPr>
                        <a:t>Gasto Promedio Familiar</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1050">
                          <a:effectLst/>
                        </a:rPr>
                        <a:t>-</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1050">
                          <a:effectLst/>
                        </a:rPr>
                        <a:t>41.29</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0"/>
                  </a:ext>
                </a:extLst>
              </a:tr>
              <a:tr h="132995">
                <a:tc gridSpan="2">
                  <a:txBody>
                    <a:bodyPr/>
                    <a:lstStyle/>
                    <a:p>
                      <a:pPr indent="180340" algn="l" fontAlgn="auto">
                        <a:lnSpc>
                          <a:spcPct val="150000"/>
                        </a:lnSpc>
                        <a:spcBef>
                          <a:spcPts val="1200"/>
                        </a:spcBef>
                        <a:spcAft>
                          <a:spcPts val="0"/>
                        </a:spcAft>
                      </a:pPr>
                      <a:r>
                        <a:rPr lang="es-EC" sz="1050" dirty="0">
                          <a:effectLst/>
                        </a:rPr>
                        <a:t>Nivel de ingresos promedio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1050">
                          <a:effectLst/>
                        </a:rPr>
                        <a:t>3201.00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1050">
                          <a:effectLst/>
                        </a:rPr>
                        <a:t>599,50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1"/>
                  </a:ext>
                </a:extLst>
              </a:tr>
              <a:tr h="132995">
                <a:tc gridSpan="2">
                  <a:txBody>
                    <a:bodyPr/>
                    <a:lstStyle/>
                    <a:p>
                      <a:pPr indent="180340" algn="l" fontAlgn="auto">
                        <a:lnSpc>
                          <a:spcPct val="150000"/>
                        </a:lnSpc>
                        <a:spcBef>
                          <a:spcPts val="1200"/>
                        </a:spcBef>
                        <a:spcAft>
                          <a:spcPts val="0"/>
                        </a:spcAft>
                      </a:pPr>
                      <a:r>
                        <a:rPr lang="es-EC" sz="1050" dirty="0">
                          <a:effectLst/>
                        </a:rPr>
                        <a:t>Numero de acompañantes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1050">
                          <a:effectLst/>
                        </a:rPr>
                        <a:t>1-2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1050">
                          <a:effectLst/>
                        </a:rPr>
                        <a:t>2-3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2"/>
                  </a:ext>
                </a:extLst>
              </a:tr>
              <a:tr h="132995">
                <a:tc gridSpan="2">
                  <a:txBody>
                    <a:bodyPr/>
                    <a:lstStyle/>
                    <a:p>
                      <a:pPr indent="180340" algn="l" fontAlgn="auto">
                        <a:lnSpc>
                          <a:spcPct val="150000"/>
                        </a:lnSpc>
                        <a:spcBef>
                          <a:spcPts val="1200"/>
                        </a:spcBef>
                        <a:spcAft>
                          <a:spcPts val="0"/>
                        </a:spcAft>
                      </a:pPr>
                      <a:r>
                        <a:rPr lang="es-EC" sz="1050" dirty="0">
                          <a:effectLst/>
                        </a:rPr>
                        <a:t>Días de estadía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1050">
                          <a:effectLst/>
                        </a:rPr>
                        <a:t>15.2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1050" dirty="0">
                          <a:effectLst/>
                        </a:rPr>
                        <a:t>5- 6</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3"/>
                  </a:ext>
                </a:extLst>
              </a:tr>
              <a:tr h="132995">
                <a:tc gridSpan="2">
                  <a:txBody>
                    <a:bodyPr/>
                    <a:lstStyle/>
                    <a:p>
                      <a:pPr indent="180340" algn="l" fontAlgn="auto">
                        <a:lnSpc>
                          <a:spcPct val="150000"/>
                        </a:lnSpc>
                        <a:spcBef>
                          <a:spcPts val="1200"/>
                        </a:spcBef>
                        <a:spcAft>
                          <a:spcPts val="0"/>
                        </a:spcAft>
                      </a:pPr>
                      <a:r>
                        <a:rPr lang="es-EC" sz="1050" dirty="0">
                          <a:effectLst/>
                        </a:rPr>
                        <a:t>Imagen previa Ciudad de Quito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1050">
                          <a:effectLst/>
                        </a:rPr>
                        <a:t>3,7</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1050" dirty="0">
                          <a:effectLst/>
                        </a:rPr>
                        <a:t>3,68</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4"/>
                  </a:ext>
                </a:extLst>
              </a:tr>
              <a:tr h="132995">
                <a:tc gridSpan="2">
                  <a:txBody>
                    <a:bodyPr/>
                    <a:lstStyle/>
                    <a:p>
                      <a:pPr indent="180340" algn="l" fontAlgn="auto">
                        <a:lnSpc>
                          <a:spcPct val="150000"/>
                        </a:lnSpc>
                        <a:spcBef>
                          <a:spcPts val="1200"/>
                        </a:spcBef>
                        <a:spcAft>
                          <a:spcPts val="0"/>
                        </a:spcAft>
                      </a:pPr>
                      <a:r>
                        <a:rPr lang="es-EC" sz="1050" dirty="0">
                          <a:effectLst/>
                        </a:rPr>
                        <a:t>Acuerdo con la definición de Turismo Consciente</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1050">
                          <a:effectLst/>
                        </a:rPr>
                        <a:t>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1050">
                          <a:effectLst/>
                        </a:rPr>
                        <a:t>4,13</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5"/>
                  </a:ext>
                </a:extLst>
              </a:tr>
              <a:tr h="132995">
                <a:tc gridSpan="2">
                  <a:txBody>
                    <a:bodyPr/>
                    <a:lstStyle/>
                    <a:p>
                      <a:pPr indent="180340" algn="l" fontAlgn="auto">
                        <a:lnSpc>
                          <a:spcPct val="150000"/>
                        </a:lnSpc>
                        <a:spcBef>
                          <a:spcPts val="1200"/>
                        </a:spcBef>
                        <a:spcAft>
                          <a:spcPts val="0"/>
                        </a:spcAft>
                      </a:pPr>
                      <a:r>
                        <a:rPr lang="es-EC" sz="1050" dirty="0">
                          <a:effectLst/>
                        </a:rPr>
                        <a:t>Autodefinición como Turista Consciente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1050">
                          <a:effectLst/>
                        </a:rPr>
                        <a:t>70,2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1050">
                          <a:effectLst/>
                        </a:rPr>
                        <a:t>72,1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6"/>
                  </a:ext>
                </a:extLst>
              </a:tr>
              <a:tr h="132995">
                <a:tc gridSpan="2">
                  <a:txBody>
                    <a:bodyPr/>
                    <a:lstStyle/>
                    <a:p>
                      <a:pPr indent="180340" algn="l" fontAlgn="auto">
                        <a:lnSpc>
                          <a:spcPct val="150000"/>
                        </a:lnSpc>
                        <a:spcBef>
                          <a:spcPts val="1200"/>
                        </a:spcBef>
                        <a:spcAft>
                          <a:spcPts val="0"/>
                        </a:spcAft>
                      </a:pPr>
                      <a:r>
                        <a:rPr lang="es-EC" sz="1050" dirty="0">
                          <a:effectLst/>
                        </a:rPr>
                        <a:t>Permanecer en el destino, ante una experiencia turística consciente</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50000"/>
                        </a:lnSpc>
                        <a:spcBef>
                          <a:spcPts val="1200"/>
                        </a:spcBef>
                        <a:spcAft>
                          <a:spcPts val="0"/>
                        </a:spcAft>
                      </a:pPr>
                      <a:r>
                        <a:rPr lang="es-EC" sz="1050" dirty="0">
                          <a:effectLst/>
                        </a:rPr>
                        <a:t>3,6</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50000"/>
                        </a:lnSpc>
                        <a:spcBef>
                          <a:spcPts val="1200"/>
                        </a:spcBef>
                        <a:spcAft>
                          <a:spcPts val="0"/>
                        </a:spcAft>
                      </a:pPr>
                      <a:r>
                        <a:rPr lang="es-EC" sz="1050" dirty="0">
                          <a:effectLst/>
                        </a:rPr>
                        <a:t>4,17</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7"/>
                  </a:ext>
                </a:extLst>
              </a:tr>
            </a:tbl>
          </a:graphicData>
        </a:graphic>
      </p:graphicFrame>
      <p:graphicFrame>
        <p:nvGraphicFramePr>
          <p:cNvPr id="24" name="Tabla 23"/>
          <p:cNvGraphicFramePr>
            <a:graphicFrameLocks noGrp="1"/>
          </p:cNvGraphicFramePr>
          <p:nvPr>
            <p:extLst>
              <p:ext uri="{D42A27DB-BD31-4B8C-83A1-F6EECF244321}">
                <p14:modId xmlns:p14="http://schemas.microsoft.com/office/powerpoint/2010/main" val="1720314326"/>
              </p:ext>
            </p:extLst>
          </p:nvPr>
        </p:nvGraphicFramePr>
        <p:xfrm>
          <a:off x="7365840" y="1986046"/>
          <a:ext cx="4004002" cy="335280"/>
        </p:xfrm>
        <a:graphic>
          <a:graphicData uri="http://schemas.openxmlformats.org/drawingml/2006/table">
            <a:tbl>
              <a:tblPr firstRow="1" firstCol="1" bandRow="1">
                <a:tableStyleId>{5940675A-B579-460E-94D1-54222C63F5DA}</a:tableStyleId>
              </a:tblPr>
              <a:tblGrid>
                <a:gridCol w="1258515">
                  <a:extLst>
                    <a:ext uri="{9D8B030D-6E8A-4147-A177-3AD203B41FA5}">
                      <a16:colId xmlns:a16="http://schemas.microsoft.com/office/drawing/2014/main" xmlns="" val="20000"/>
                    </a:ext>
                  </a:extLst>
                </a:gridCol>
                <a:gridCol w="1258515">
                  <a:extLst>
                    <a:ext uri="{9D8B030D-6E8A-4147-A177-3AD203B41FA5}">
                      <a16:colId xmlns:a16="http://schemas.microsoft.com/office/drawing/2014/main" xmlns="" val="20001"/>
                    </a:ext>
                  </a:extLst>
                </a:gridCol>
                <a:gridCol w="765078">
                  <a:extLst>
                    <a:ext uri="{9D8B030D-6E8A-4147-A177-3AD203B41FA5}">
                      <a16:colId xmlns:a16="http://schemas.microsoft.com/office/drawing/2014/main" xmlns="" val="20002"/>
                    </a:ext>
                  </a:extLst>
                </a:gridCol>
                <a:gridCol w="721894">
                  <a:extLst>
                    <a:ext uri="{9D8B030D-6E8A-4147-A177-3AD203B41FA5}">
                      <a16:colId xmlns:a16="http://schemas.microsoft.com/office/drawing/2014/main" xmlns="" val="20003"/>
                    </a:ext>
                  </a:extLst>
                </a:gridCol>
              </a:tblGrid>
              <a:tr h="265990">
                <a:tc gridSpan="2">
                  <a:txBody>
                    <a:bodyPr/>
                    <a:lstStyle/>
                    <a:p>
                      <a:pPr indent="180340" algn="ctr" fontAlgn="auto">
                        <a:lnSpc>
                          <a:spcPct val="100000"/>
                        </a:lnSpc>
                        <a:spcBef>
                          <a:spcPts val="1200"/>
                        </a:spcBef>
                        <a:spcAft>
                          <a:spcPts val="0"/>
                        </a:spcAft>
                      </a:pPr>
                      <a:r>
                        <a:rPr lang="es-EC" sz="1100" b="1" dirty="0">
                          <a:effectLst/>
                        </a:rPr>
                        <a:t>Aspectos</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hMerge="1">
                  <a:txBody>
                    <a:bodyPr/>
                    <a:lstStyle/>
                    <a:p>
                      <a:endParaRPr lang="es-EC"/>
                    </a:p>
                  </a:txBody>
                  <a:tcPr/>
                </a:tc>
                <a:tc>
                  <a:txBody>
                    <a:bodyPr/>
                    <a:lstStyle/>
                    <a:p>
                      <a:pPr indent="180340" algn="ctr" fontAlgn="auto">
                        <a:lnSpc>
                          <a:spcPct val="100000"/>
                        </a:lnSpc>
                        <a:spcBef>
                          <a:spcPts val="1200"/>
                        </a:spcBef>
                        <a:spcAft>
                          <a:spcPts val="0"/>
                        </a:spcAft>
                      </a:pPr>
                      <a:r>
                        <a:rPr lang="es-EC" sz="1100" b="1" dirty="0">
                          <a:effectLst/>
                        </a:rPr>
                        <a:t>Turismo Receptor</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tc>
                  <a:txBody>
                    <a:bodyPr/>
                    <a:lstStyle/>
                    <a:p>
                      <a:pPr indent="180340" algn="ctr" fontAlgn="auto">
                        <a:lnSpc>
                          <a:spcPct val="100000"/>
                        </a:lnSpc>
                        <a:spcBef>
                          <a:spcPts val="1200"/>
                        </a:spcBef>
                        <a:spcAft>
                          <a:spcPts val="0"/>
                        </a:spcAft>
                      </a:pPr>
                      <a:r>
                        <a:rPr lang="es-EC" sz="1100" b="1" dirty="0">
                          <a:effectLst/>
                        </a:rPr>
                        <a:t>Turismo Interno </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860" marR="25860" marT="0" marB="0" anchor="b"/>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160137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5444249" y="365125"/>
            <a:ext cx="7286772" cy="584775"/>
          </a:xfrm>
          <a:prstGeom prst="rect">
            <a:avLst/>
          </a:prstGeom>
          <a:noFill/>
        </p:spPr>
        <p:txBody>
          <a:bodyPr wrap="squar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GRUPOS DE INTERÉS</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Cuadro de texto 89"/>
          <p:cNvSpPr txBox="1"/>
          <p:nvPr/>
        </p:nvSpPr>
        <p:spPr>
          <a:xfrm>
            <a:off x="10331450" y="10518775"/>
            <a:ext cx="1093788" cy="622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1200"/>
              </a:spcBef>
              <a:spcAft>
                <a:spcPts val="1200"/>
              </a:spcAft>
            </a:pPr>
            <a:r>
              <a:rPr lang="es-ES" sz="1200">
                <a:effectLst/>
                <a:latin typeface="Times New Roman" panose="02020603050405020304" pitchFamily="18" charset="0"/>
                <a:ea typeface="Times New Roman" panose="02020603050405020304" pitchFamily="18" charset="0"/>
              </a:rPr>
              <a:t>Continua</a:t>
            </a:r>
            <a:endParaRPr lang="es-EC" sz="1200">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2305334742"/>
              </p:ext>
            </p:extLst>
          </p:nvPr>
        </p:nvGraphicFramePr>
        <p:xfrm>
          <a:off x="1731212" y="1690688"/>
          <a:ext cx="4332704" cy="2888667"/>
        </p:xfrm>
        <a:graphic>
          <a:graphicData uri="http://schemas.openxmlformats.org/drawingml/2006/table">
            <a:tbl>
              <a:tblPr firstRow="1" firstCol="1" bandRow="1">
                <a:tableStyleId>{17292A2E-F333-43FB-9621-5CBBE7FDCDCB}</a:tableStyleId>
              </a:tblPr>
              <a:tblGrid>
                <a:gridCol w="1083176">
                  <a:extLst>
                    <a:ext uri="{9D8B030D-6E8A-4147-A177-3AD203B41FA5}">
                      <a16:colId xmlns:a16="http://schemas.microsoft.com/office/drawing/2014/main" xmlns="" val="20000"/>
                    </a:ext>
                  </a:extLst>
                </a:gridCol>
                <a:gridCol w="1083176">
                  <a:extLst>
                    <a:ext uri="{9D8B030D-6E8A-4147-A177-3AD203B41FA5}">
                      <a16:colId xmlns:a16="http://schemas.microsoft.com/office/drawing/2014/main" xmlns="" val="20001"/>
                    </a:ext>
                  </a:extLst>
                </a:gridCol>
                <a:gridCol w="1083176">
                  <a:extLst>
                    <a:ext uri="{9D8B030D-6E8A-4147-A177-3AD203B41FA5}">
                      <a16:colId xmlns:a16="http://schemas.microsoft.com/office/drawing/2014/main" xmlns="" val="20002"/>
                    </a:ext>
                  </a:extLst>
                </a:gridCol>
                <a:gridCol w="1083176">
                  <a:extLst>
                    <a:ext uri="{9D8B030D-6E8A-4147-A177-3AD203B41FA5}">
                      <a16:colId xmlns:a16="http://schemas.microsoft.com/office/drawing/2014/main" xmlns="" val="20003"/>
                    </a:ext>
                  </a:extLst>
                </a:gridCol>
              </a:tblGrid>
              <a:tr h="211612">
                <a:tc gridSpan="2">
                  <a:txBody>
                    <a:bodyPr/>
                    <a:lstStyle/>
                    <a:p>
                      <a:pPr algn="ctr" fontAlgn="ctr"/>
                      <a:r>
                        <a:rPr lang="es-EC" sz="1100" u="none" strike="noStrike" dirty="0">
                          <a:effectLst/>
                        </a:rPr>
                        <a:t>TURISMO CONSCIENTE</a:t>
                      </a:r>
                      <a:endParaRPr lang="es-EC" sz="1100" b="1" i="0" u="none" strike="noStrike" dirty="0">
                        <a:solidFill>
                          <a:srgbClr val="000000"/>
                        </a:solidFill>
                        <a:effectLst/>
                        <a:latin typeface="Times New Roman" panose="02020603050405020304" pitchFamily="18" charset="0"/>
                      </a:endParaRPr>
                    </a:p>
                  </a:txBody>
                  <a:tcPr marL="4921" marR="4921" marT="4921" marB="0" anchor="ctr"/>
                </a:tc>
                <a:tc hMerge="1">
                  <a:txBody>
                    <a:bodyPr/>
                    <a:lstStyle/>
                    <a:p>
                      <a:endParaRPr lang="es-EC"/>
                    </a:p>
                  </a:txBody>
                  <a:tcPr/>
                </a:tc>
                <a:tc>
                  <a:txBody>
                    <a:bodyPr/>
                    <a:lstStyle/>
                    <a:p>
                      <a:pPr algn="ctr" fontAlgn="ctr"/>
                      <a:r>
                        <a:rPr lang="es-CO" sz="1100" u="none" strike="noStrike">
                          <a:effectLst/>
                        </a:rPr>
                        <a:t>Turismo Interno</a:t>
                      </a:r>
                      <a:endParaRPr lang="es-EC" sz="1100" b="1"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CO" sz="1100" u="none" strike="noStrike" dirty="0">
                          <a:effectLst/>
                        </a:rPr>
                        <a:t>Turismo Receptor</a:t>
                      </a:r>
                      <a:endParaRPr lang="es-EC" sz="1100" b="1" i="0" u="none" strike="noStrike" dirty="0">
                        <a:solidFill>
                          <a:srgbClr val="00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0"/>
                  </a:ext>
                </a:extLst>
              </a:tr>
              <a:tr h="193896">
                <a:tc rowSpan="7">
                  <a:txBody>
                    <a:bodyPr/>
                    <a:lstStyle/>
                    <a:p>
                      <a:pPr algn="ctr" fontAlgn="ctr"/>
                      <a:r>
                        <a:rPr lang="es-EC" sz="1100" u="none" strike="noStrike">
                          <a:effectLst/>
                        </a:rPr>
                        <a:t>VISITANTES</a:t>
                      </a:r>
                      <a:endParaRPr lang="es-EC" sz="1100" b="1" i="0" u="none" strike="noStrike">
                        <a:solidFill>
                          <a:srgbClr val="000000"/>
                        </a:solidFill>
                        <a:effectLst/>
                        <a:latin typeface="Times New Roman" panose="02020603050405020304" pitchFamily="18" charset="0"/>
                      </a:endParaRPr>
                    </a:p>
                  </a:txBody>
                  <a:tcPr marL="4921" marR="4921" marT="4921" marB="0" anchor="ctr"/>
                </a:tc>
                <a:tc>
                  <a:txBody>
                    <a:bodyPr/>
                    <a:lstStyle/>
                    <a:p>
                      <a:pPr algn="l" fontAlgn="ctr"/>
                      <a:r>
                        <a:rPr lang="es-EC" sz="1100" u="none" strike="noStrike">
                          <a:effectLst/>
                        </a:rPr>
                        <a:t>Crecimiento personal</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3,6</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3,15</a:t>
                      </a:r>
                      <a:endParaRPr lang="es-EC" sz="1100" b="0" i="0" u="none" strike="noStrike">
                        <a:solidFill>
                          <a:srgbClr val="00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1"/>
                  </a:ext>
                </a:extLst>
              </a:tr>
              <a:tr h="477358">
                <a:tc vMerge="1">
                  <a:txBody>
                    <a:bodyPr/>
                    <a:lstStyle/>
                    <a:p>
                      <a:endParaRPr lang="es-EC"/>
                    </a:p>
                  </a:txBody>
                  <a:tcPr/>
                </a:tc>
                <a:tc>
                  <a:txBody>
                    <a:bodyPr/>
                    <a:lstStyle/>
                    <a:p>
                      <a:pPr algn="l" fontAlgn="ctr"/>
                      <a:r>
                        <a:rPr lang="es-EC" sz="1100" u="none" strike="noStrike">
                          <a:effectLst/>
                        </a:rPr>
                        <a:t>Una experiencia de vida transformadora</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dirty="0">
                          <a:solidFill>
                            <a:srgbClr val="FF0000"/>
                          </a:solidFill>
                          <a:effectLst/>
                        </a:rPr>
                        <a:t>4</a:t>
                      </a:r>
                      <a:endParaRPr lang="es-EC" sz="1100" b="0" i="0" u="none" strike="noStrike" dirty="0">
                        <a:solidFill>
                          <a:srgbClr val="FF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dirty="0">
                          <a:solidFill>
                            <a:srgbClr val="FF0000"/>
                          </a:solidFill>
                          <a:effectLst/>
                        </a:rPr>
                        <a:t>2,85</a:t>
                      </a:r>
                      <a:endParaRPr lang="es-EC" sz="1100" b="0" i="0" u="none" strike="noStrike" dirty="0">
                        <a:solidFill>
                          <a:srgbClr val="FF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2"/>
                  </a:ext>
                </a:extLst>
              </a:tr>
              <a:tr h="382870">
                <a:tc vMerge="1">
                  <a:txBody>
                    <a:bodyPr/>
                    <a:lstStyle/>
                    <a:p>
                      <a:endParaRPr lang="es-EC"/>
                    </a:p>
                  </a:txBody>
                  <a:tcPr/>
                </a:tc>
                <a:tc>
                  <a:txBody>
                    <a:bodyPr/>
                    <a:lstStyle/>
                    <a:p>
                      <a:pPr algn="l" fontAlgn="ctr"/>
                      <a:r>
                        <a:rPr lang="es-EC" sz="1100" u="none" strike="noStrike">
                          <a:effectLst/>
                        </a:rPr>
                        <a:t>La búsqueda de la felicidad </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3,8</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3,17</a:t>
                      </a:r>
                      <a:endParaRPr lang="es-EC" sz="1100" b="0" i="0" u="none" strike="noStrike">
                        <a:solidFill>
                          <a:srgbClr val="00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3"/>
                  </a:ext>
                </a:extLst>
              </a:tr>
              <a:tr h="288383">
                <a:tc vMerge="1">
                  <a:txBody>
                    <a:bodyPr/>
                    <a:lstStyle/>
                    <a:p>
                      <a:endParaRPr lang="es-EC"/>
                    </a:p>
                  </a:txBody>
                  <a:tcPr/>
                </a:tc>
                <a:tc>
                  <a:txBody>
                    <a:bodyPr/>
                    <a:lstStyle/>
                    <a:p>
                      <a:pPr algn="l" fontAlgn="ctr"/>
                      <a:r>
                        <a:rPr lang="es-EC" sz="1100" u="none" strike="noStrike">
                          <a:effectLst/>
                        </a:rPr>
                        <a:t>Una celebración de vida</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3,7</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3,25</a:t>
                      </a:r>
                      <a:endParaRPr lang="es-EC" sz="1100" b="0" i="0" u="none" strike="noStrike">
                        <a:solidFill>
                          <a:srgbClr val="00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4"/>
                  </a:ext>
                </a:extLst>
              </a:tr>
              <a:tr h="571845">
                <a:tc vMerge="1">
                  <a:txBody>
                    <a:bodyPr/>
                    <a:lstStyle/>
                    <a:p>
                      <a:endParaRPr lang="es-EC"/>
                    </a:p>
                  </a:txBody>
                  <a:tcPr/>
                </a:tc>
                <a:tc>
                  <a:txBody>
                    <a:bodyPr/>
                    <a:lstStyle/>
                    <a:p>
                      <a:pPr algn="l" fontAlgn="ctr"/>
                      <a:r>
                        <a:rPr lang="es-EC" sz="1100" u="none" strike="noStrike">
                          <a:effectLst/>
                        </a:rPr>
                        <a:t>Una convivencia de igualdad entre los participantes</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3,5</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3,61</a:t>
                      </a:r>
                      <a:endParaRPr lang="es-EC" sz="1100" b="0" i="0" u="none" strike="noStrike">
                        <a:solidFill>
                          <a:srgbClr val="00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5"/>
                  </a:ext>
                </a:extLst>
              </a:tr>
              <a:tr h="288383">
                <a:tc vMerge="1">
                  <a:txBody>
                    <a:bodyPr/>
                    <a:lstStyle/>
                    <a:p>
                      <a:endParaRPr lang="es-EC"/>
                    </a:p>
                  </a:txBody>
                  <a:tcPr/>
                </a:tc>
                <a:tc>
                  <a:txBody>
                    <a:bodyPr/>
                    <a:lstStyle/>
                    <a:p>
                      <a:pPr algn="l" fontAlgn="ctr"/>
                      <a:r>
                        <a:rPr lang="es-EC" sz="1100" u="none" strike="noStrike">
                          <a:effectLst/>
                        </a:rPr>
                        <a:t>Una participación activa.</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3,5</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3,7</a:t>
                      </a:r>
                      <a:endParaRPr lang="es-EC" sz="1100" b="0" i="0" u="none" strike="noStrike">
                        <a:solidFill>
                          <a:srgbClr val="00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6"/>
                  </a:ext>
                </a:extLst>
              </a:tr>
              <a:tr h="193896">
                <a:tc vMerge="1">
                  <a:txBody>
                    <a:bodyPr/>
                    <a:lstStyle/>
                    <a:p>
                      <a:endParaRPr lang="es-EC"/>
                    </a:p>
                  </a:txBody>
                  <a:tcPr/>
                </a:tc>
                <a:tc>
                  <a:txBody>
                    <a:bodyPr/>
                    <a:lstStyle/>
                    <a:p>
                      <a:pPr algn="r" fontAlgn="ctr"/>
                      <a:r>
                        <a:rPr lang="es-EC" sz="1100" u="none" strike="noStrike">
                          <a:effectLst/>
                        </a:rPr>
                        <a:t>PROMEDIO</a:t>
                      </a:r>
                      <a:endParaRPr lang="es-EC" sz="1100" b="1"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3,68</a:t>
                      </a:r>
                      <a:endParaRPr lang="es-EC" sz="1100" b="1"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dirty="0">
                          <a:effectLst/>
                        </a:rPr>
                        <a:t>3,29</a:t>
                      </a:r>
                      <a:endParaRPr lang="es-EC" sz="1100" b="1" i="0" u="none" strike="noStrike" dirty="0">
                        <a:solidFill>
                          <a:srgbClr val="00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7"/>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583701110"/>
              </p:ext>
            </p:extLst>
          </p:nvPr>
        </p:nvGraphicFramePr>
        <p:xfrm>
          <a:off x="7399421" y="4739800"/>
          <a:ext cx="4332704" cy="1929031"/>
        </p:xfrm>
        <a:graphic>
          <a:graphicData uri="http://schemas.openxmlformats.org/drawingml/2006/table">
            <a:tbl>
              <a:tblPr firstRow="1" firstCol="1" bandRow="1">
                <a:tableStyleId>{5A111915-BE36-4E01-A7E5-04B1672EAD32}</a:tableStyleId>
              </a:tblPr>
              <a:tblGrid>
                <a:gridCol w="1083176">
                  <a:extLst>
                    <a:ext uri="{9D8B030D-6E8A-4147-A177-3AD203B41FA5}">
                      <a16:colId xmlns:a16="http://schemas.microsoft.com/office/drawing/2014/main" xmlns="" val="20000"/>
                    </a:ext>
                  </a:extLst>
                </a:gridCol>
                <a:gridCol w="1083176">
                  <a:extLst>
                    <a:ext uri="{9D8B030D-6E8A-4147-A177-3AD203B41FA5}">
                      <a16:colId xmlns:a16="http://schemas.microsoft.com/office/drawing/2014/main" xmlns="" val="20001"/>
                    </a:ext>
                  </a:extLst>
                </a:gridCol>
                <a:gridCol w="1086185">
                  <a:extLst>
                    <a:ext uri="{9D8B030D-6E8A-4147-A177-3AD203B41FA5}">
                      <a16:colId xmlns:a16="http://schemas.microsoft.com/office/drawing/2014/main" xmlns="" val="20002"/>
                    </a:ext>
                  </a:extLst>
                </a:gridCol>
                <a:gridCol w="1080167">
                  <a:extLst>
                    <a:ext uri="{9D8B030D-6E8A-4147-A177-3AD203B41FA5}">
                      <a16:colId xmlns:a16="http://schemas.microsoft.com/office/drawing/2014/main" xmlns="" val="20003"/>
                    </a:ext>
                  </a:extLst>
                </a:gridCol>
              </a:tblGrid>
              <a:tr h="211612">
                <a:tc gridSpan="2">
                  <a:txBody>
                    <a:bodyPr/>
                    <a:lstStyle/>
                    <a:p>
                      <a:pPr algn="ctr" fontAlgn="ctr"/>
                      <a:r>
                        <a:rPr lang="es-EC" sz="1100" u="none" strike="noStrike" dirty="0">
                          <a:effectLst/>
                        </a:rPr>
                        <a:t>TURISMO CONSCIENTE</a:t>
                      </a:r>
                      <a:endParaRPr lang="es-EC" sz="1100" b="1" i="0" u="none" strike="noStrike" dirty="0">
                        <a:solidFill>
                          <a:srgbClr val="000000"/>
                        </a:solidFill>
                        <a:effectLst/>
                        <a:latin typeface="Times New Roman" panose="02020603050405020304" pitchFamily="18" charset="0"/>
                      </a:endParaRPr>
                    </a:p>
                  </a:txBody>
                  <a:tcPr marL="4921" marR="4921" marT="4921" marB="0" anchor="ctr"/>
                </a:tc>
                <a:tc hMerge="1">
                  <a:txBody>
                    <a:bodyPr/>
                    <a:lstStyle/>
                    <a:p>
                      <a:endParaRPr lang="es-EC"/>
                    </a:p>
                  </a:txBody>
                  <a:tcPr/>
                </a:tc>
                <a:tc>
                  <a:txBody>
                    <a:bodyPr/>
                    <a:lstStyle/>
                    <a:p>
                      <a:pPr algn="ctr" fontAlgn="ctr"/>
                      <a:r>
                        <a:rPr lang="es-CO" sz="1100" u="none" strike="noStrike">
                          <a:effectLst/>
                        </a:rPr>
                        <a:t>Turismo Interno</a:t>
                      </a:r>
                      <a:endParaRPr lang="es-EC" sz="1100" b="1"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CO" sz="1100" u="none" strike="noStrike" dirty="0">
                          <a:effectLst/>
                        </a:rPr>
                        <a:t>Turismo Receptor</a:t>
                      </a:r>
                      <a:endParaRPr lang="es-EC" sz="1100" b="1" i="0" u="none" strike="noStrike" dirty="0">
                        <a:solidFill>
                          <a:srgbClr val="00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0"/>
                  </a:ext>
                </a:extLst>
              </a:tr>
              <a:tr h="477358">
                <a:tc rowSpan="4">
                  <a:txBody>
                    <a:bodyPr/>
                    <a:lstStyle/>
                    <a:p>
                      <a:pPr algn="ctr" fontAlgn="ctr"/>
                      <a:r>
                        <a:rPr lang="es-EC" sz="1100" u="none" strike="noStrike" dirty="0">
                          <a:effectLst/>
                        </a:rPr>
                        <a:t>COMUNIDADES ANFITRIONAS</a:t>
                      </a:r>
                      <a:endParaRPr lang="es-EC" sz="1100" b="0" i="0" u="none" strike="noStrike" dirty="0">
                        <a:solidFill>
                          <a:srgbClr val="000000"/>
                        </a:solidFill>
                        <a:effectLst/>
                        <a:latin typeface="Times New Roman" panose="02020603050405020304" pitchFamily="18" charset="0"/>
                      </a:endParaRPr>
                    </a:p>
                  </a:txBody>
                  <a:tcPr marL="4921" marR="4921" marT="4921" marB="0" anchor="ctr"/>
                </a:tc>
                <a:tc>
                  <a:txBody>
                    <a:bodyPr/>
                    <a:lstStyle/>
                    <a:p>
                      <a:pPr algn="l" fontAlgn="ctr"/>
                      <a:r>
                        <a:rPr lang="es-EC" sz="1100" u="none" strike="noStrike" dirty="0">
                          <a:effectLst/>
                        </a:rPr>
                        <a:t>Convivencia entre los anfitriones y los visitantes </a:t>
                      </a:r>
                      <a:endParaRPr lang="es-EC" sz="1100" b="0" i="0" u="none" strike="noStrike" dirty="0">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dirty="0">
                          <a:solidFill>
                            <a:srgbClr val="FF0000"/>
                          </a:solidFill>
                          <a:effectLst/>
                        </a:rPr>
                        <a:t>3,5</a:t>
                      </a:r>
                      <a:endParaRPr lang="es-EC" sz="1100" b="0" i="0" u="none" strike="noStrike" dirty="0">
                        <a:solidFill>
                          <a:srgbClr val="FF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dirty="0">
                          <a:solidFill>
                            <a:srgbClr val="FF0000"/>
                          </a:solidFill>
                          <a:effectLst/>
                        </a:rPr>
                        <a:t>3,78</a:t>
                      </a:r>
                      <a:endParaRPr lang="es-EC" sz="1100" b="0" i="0" u="none" strike="noStrike" dirty="0">
                        <a:solidFill>
                          <a:srgbClr val="FF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1"/>
                  </a:ext>
                </a:extLst>
              </a:tr>
              <a:tr h="477358">
                <a:tc vMerge="1">
                  <a:txBody>
                    <a:bodyPr/>
                    <a:lstStyle/>
                    <a:p>
                      <a:endParaRPr lang="es-EC"/>
                    </a:p>
                  </a:txBody>
                  <a:tcPr/>
                </a:tc>
                <a:tc>
                  <a:txBody>
                    <a:bodyPr/>
                    <a:lstStyle/>
                    <a:p>
                      <a:pPr algn="l" fontAlgn="ctr"/>
                      <a:r>
                        <a:rPr lang="es-EC" sz="1100" u="none" strike="noStrike">
                          <a:effectLst/>
                        </a:rPr>
                        <a:t>Convivencia entre el patrimonio cultural y natural</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dirty="0">
                          <a:effectLst/>
                        </a:rPr>
                        <a:t>3,8</a:t>
                      </a:r>
                      <a:endParaRPr lang="es-EC" sz="1100" b="0" i="0" u="none" strike="noStrike" dirty="0">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dirty="0">
                          <a:effectLst/>
                        </a:rPr>
                        <a:t>3,77</a:t>
                      </a:r>
                      <a:endParaRPr lang="es-EC" sz="1100" b="0" i="0" u="none" strike="noStrike" dirty="0">
                        <a:solidFill>
                          <a:srgbClr val="00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2"/>
                  </a:ext>
                </a:extLst>
              </a:tr>
              <a:tr h="382870">
                <a:tc vMerge="1">
                  <a:txBody>
                    <a:bodyPr/>
                    <a:lstStyle/>
                    <a:p>
                      <a:endParaRPr lang="es-EC"/>
                    </a:p>
                  </a:txBody>
                  <a:tcPr/>
                </a:tc>
                <a:tc>
                  <a:txBody>
                    <a:bodyPr/>
                    <a:lstStyle/>
                    <a:p>
                      <a:pPr algn="l" fontAlgn="ctr"/>
                      <a:r>
                        <a:rPr lang="es-EC" sz="1100" u="none" strike="noStrike">
                          <a:effectLst/>
                        </a:rPr>
                        <a:t>Distribución equitativa de los recursos</a:t>
                      </a:r>
                      <a:endParaRPr lang="es-EC" sz="1100" b="0"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dirty="0">
                          <a:effectLst/>
                        </a:rPr>
                        <a:t>3,8</a:t>
                      </a:r>
                      <a:endParaRPr lang="es-EC" sz="1100" b="0" i="0" u="none" strike="noStrike" dirty="0">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dirty="0">
                          <a:effectLst/>
                        </a:rPr>
                        <a:t>3,37</a:t>
                      </a:r>
                      <a:endParaRPr lang="es-EC" sz="1100" b="0" i="0" u="none" strike="noStrike" dirty="0">
                        <a:solidFill>
                          <a:srgbClr val="00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3"/>
                  </a:ext>
                </a:extLst>
              </a:tr>
              <a:tr h="193896">
                <a:tc vMerge="1">
                  <a:txBody>
                    <a:bodyPr/>
                    <a:lstStyle/>
                    <a:p>
                      <a:endParaRPr lang="es-EC"/>
                    </a:p>
                  </a:txBody>
                  <a:tcPr/>
                </a:tc>
                <a:tc>
                  <a:txBody>
                    <a:bodyPr/>
                    <a:lstStyle/>
                    <a:p>
                      <a:pPr algn="r" fontAlgn="ctr"/>
                      <a:r>
                        <a:rPr lang="es-EC" sz="1100" u="none" strike="noStrike">
                          <a:effectLst/>
                        </a:rPr>
                        <a:t>PROMEDIO</a:t>
                      </a:r>
                      <a:endParaRPr lang="es-EC" sz="1100" b="1"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a:effectLst/>
                        </a:rPr>
                        <a:t>3,7</a:t>
                      </a:r>
                      <a:endParaRPr lang="es-EC" sz="1100" b="1" i="0" u="none" strike="noStrike">
                        <a:solidFill>
                          <a:srgbClr val="000000"/>
                        </a:solidFill>
                        <a:effectLst/>
                        <a:latin typeface="Times New Roman" panose="02020603050405020304" pitchFamily="18" charset="0"/>
                      </a:endParaRPr>
                    </a:p>
                  </a:txBody>
                  <a:tcPr marL="4921" marR="4921" marT="4921" marB="0" anchor="ctr"/>
                </a:tc>
                <a:tc>
                  <a:txBody>
                    <a:bodyPr/>
                    <a:lstStyle/>
                    <a:p>
                      <a:pPr algn="ctr" fontAlgn="ctr"/>
                      <a:r>
                        <a:rPr lang="es-EC" sz="1100" u="none" strike="noStrike" dirty="0">
                          <a:effectLst/>
                        </a:rPr>
                        <a:t>3,64</a:t>
                      </a:r>
                      <a:endParaRPr lang="es-EC" sz="1100" b="1" i="0" u="none" strike="noStrike" dirty="0">
                        <a:solidFill>
                          <a:srgbClr val="000000"/>
                        </a:solidFill>
                        <a:effectLst/>
                        <a:latin typeface="Times New Roman" panose="02020603050405020304" pitchFamily="18" charset="0"/>
                      </a:endParaRPr>
                    </a:p>
                  </a:txBody>
                  <a:tcPr marL="4921" marR="4921" marT="4921" marB="0" anchor="ctr"/>
                </a:tc>
                <a:extLst>
                  <a:ext uri="{0D108BD9-81ED-4DB2-BD59-A6C34878D82A}">
                    <a16:rowId xmlns:a16="http://schemas.microsoft.com/office/drawing/2014/main" xmlns="" val="10004"/>
                  </a:ext>
                </a:extLst>
              </a:tr>
            </a:tbl>
          </a:graphicData>
        </a:graphic>
      </p:graphicFrame>
      <p:sp>
        <p:nvSpPr>
          <p:cNvPr id="10" name="Rectángulo 9"/>
          <p:cNvSpPr/>
          <p:nvPr/>
        </p:nvSpPr>
        <p:spPr>
          <a:xfrm>
            <a:off x="6096000" y="1690688"/>
            <a:ext cx="6096000" cy="2308324"/>
          </a:xfrm>
          <a:prstGeom prst="rect">
            <a:avLst/>
          </a:prstGeom>
        </p:spPr>
        <p:txBody>
          <a:bodyPr>
            <a:spAutoFit/>
          </a:bodyPr>
          <a:lstStyle/>
          <a:p>
            <a:r>
              <a:rPr lang="es-CO" b="1" dirty="0">
                <a:latin typeface="Times New Roman" panose="02020603050405020304" pitchFamily="18" charset="0"/>
                <a:ea typeface="Times New Roman" panose="02020603050405020304" pitchFamily="18" charset="0"/>
              </a:rPr>
              <a:t>Análisis:</a:t>
            </a:r>
            <a:r>
              <a:rPr lang="es-CO" dirty="0">
                <a:latin typeface="Times New Roman" panose="02020603050405020304" pitchFamily="18" charset="0"/>
                <a:ea typeface="Times New Roman" panose="02020603050405020304" pitchFamily="18" charset="0"/>
              </a:rPr>
              <a:t> Los resultados valorados por el turista interno alcanzaron un promedio de 3,68, mientras que el promedio del turista receptor es de 3,29. El turista interno obtuvo una experiencia de vida transformadora con una media de 4, mientras que el turista externo solo la valoró con un 2,85.  Por otra parte la convivencia entre los participantes y la participación activa tiene una calificación más alta por parte de los turistas externos.</a:t>
            </a:r>
            <a:endParaRPr lang="es-EC" dirty="0"/>
          </a:p>
        </p:txBody>
      </p:sp>
      <p:sp>
        <p:nvSpPr>
          <p:cNvPr id="11" name="Rectángulo 10"/>
          <p:cNvSpPr/>
          <p:nvPr/>
        </p:nvSpPr>
        <p:spPr>
          <a:xfrm>
            <a:off x="1684422" y="4952236"/>
            <a:ext cx="5678904" cy="1754326"/>
          </a:xfrm>
          <a:prstGeom prst="rect">
            <a:avLst/>
          </a:prstGeom>
        </p:spPr>
        <p:txBody>
          <a:bodyPr wrap="square">
            <a:spAutoFit/>
          </a:bodyPr>
          <a:lstStyle/>
          <a:p>
            <a:pPr indent="180340" algn="just">
              <a:spcBef>
                <a:spcPts val="1200"/>
              </a:spcBef>
              <a:spcAft>
                <a:spcPts val="0"/>
              </a:spcAft>
            </a:pPr>
            <a:r>
              <a:rPr lang="es-CO" b="1" dirty="0">
                <a:latin typeface="Times New Roman" panose="02020603050405020304" pitchFamily="18" charset="0"/>
                <a:ea typeface="Times New Roman" panose="02020603050405020304" pitchFamily="18" charset="0"/>
              </a:rPr>
              <a:t>Análisis:</a:t>
            </a:r>
            <a:r>
              <a:rPr lang="es-CO" dirty="0">
                <a:latin typeface="Times New Roman" panose="02020603050405020304" pitchFamily="18" charset="0"/>
                <a:ea typeface="Times New Roman" panose="02020603050405020304" pitchFamily="18" charset="0"/>
              </a:rPr>
              <a:t> Respecto a las comunidades anfitrionas el turismo receptor tiene una media de 3,64 con respecto a los turistas interno que es de 3.7. Con estos resultados se puede evidenciar que el aspecto con menor calificación para los turistas internos es la convivencia entre los anfitriones y los visitantes. </a:t>
            </a:r>
            <a:endParaRPr lang="es-EC"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6059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a:t>
            </a:r>
            <a:endParaRPr lang="es-ES" dirty="0"/>
          </a:p>
        </p:txBody>
      </p:sp>
      <p:pic>
        <p:nvPicPr>
          <p:cNvPr id="6"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p:spPr>
      </p:pic>
      <p:sp>
        <p:nvSpPr>
          <p:cNvPr id="3" name="Rectángulo 2">
            <a:extLst>
              <a:ext uri="{FF2B5EF4-FFF2-40B4-BE49-F238E27FC236}">
                <a16:creationId xmlns:a16="http://schemas.microsoft.com/office/drawing/2014/main" xmlns="" id="{80B9B925-5B9A-4E7D-BD2C-C2358A799B43}"/>
              </a:ext>
            </a:extLst>
          </p:cNvPr>
          <p:cNvSpPr/>
          <p:nvPr/>
        </p:nvSpPr>
        <p:spPr>
          <a:xfrm>
            <a:off x="7553655" y="195353"/>
            <a:ext cx="3168560" cy="707886"/>
          </a:xfrm>
          <a:prstGeom prst="rect">
            <a:avLst/>
          </a:prstGeom>
          <a:noFill/>
        </p:spPr>
        <p:txBody>
          <a:bodyPr wrap="none" lIns="91440" tIns="45720" rIns="91440" bIns="45720">
            <a:spAutoFit/>
          </a:bodyPr>
          <a:lstStyle/>
          <a:p>
            <a:pPr algn="ctr"/>
            <a:r>
              <a:rPr lang="es-ES" sz="4000" b="1" dirty="0">
                <a:ln w="9525">
                  <a:solidFill>
                    <a:schemeClr val="bg1"/>
                  </a:solidFill>
                  <a:prstDash val="solid"/>
                </a:ln>
                <a:effectLst>
                  <a:outerShdw blurRad="12700" dist="38100" dir="2700000" algn="tl" rotWithShape="0">
                    <a:schemeClr val="bg1">
                      <a:lumMod val="50000"/>
                    </a:schemeClr>
                  </a:outerShdw>
                </a:effectLst>
              </a:rPr>
              <a:t>Marco teórico</a:t>
            </a:r>
            <a:endPar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8" name="Diagrama 7"/>
          <p:cNvGraphicFramePr/>
          <p:nvPr>
            <p:extLst>
              <p:ext uri="{D42A27DB-BD31-4B8C-83A1-F6EECF244321}">
                <p14:modId xmlns:p14="http://schemas.microsoft.com/office/powerpoint/2010/main" val="2861707059"/>
              </p:ext>
            </p:extLst>
          </p:nvPr>
        </p:nvGraphicFramePr>
        <p:xfrm>
          <a:off x="1237129" y="1353932"/>
          <a:ext cx="10793506" cy="5100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042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5444249" y="365125"/>
            <a:ext cx="7286772" cy="584775"/>
          </a:xfrm>
          <a:prstGeom prst="rect">
            <a:avLst/>
          </a:prstGeom>
          <a:noFill/>
        </p:spPr>
        <p:txBody>
          <a:bodyPr wrap="squar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GRUPOS DE INTERÉS</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Cuadro de texto 89"/>
          <p:cNvSpPr txBox="1"/>
          <p:nvPr/>
        </p:nvSpPr>
        <p:spPr>
          <a:xfrm>
            <a:off x="10331450" y="10518775"/>
            <a:ext cx="1093788" cy="622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1200"/>
              </a:spcBef>
              <a:spcAft>
                <a:spcPts val="1200"/>
              </a:spcAft>
            </a:pPr>
            <a:r>
              <a:rPr lang="es-ES" sz="1200">
                <a:effectLst/>
                <a:latin typeface="Times New Roman" panose="02020603050405020304" pitchFamily="18" charset="0"/>
                <a:ea typeface="Times New Roman" panose="02020603050405020304" pitchFamily="18" charset="0"/>
              </a:rPr>
              <a:t>Continua</a:t>
            </a:r>
            <a:endParaRPr lang="es-EC" sz="1200">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3" name="Tabla 2"/>
          <p:cNvGraphicFramePr>
            <a:graphicFrameLocks noGrp="1"/>
          </p:cNvGraphicFramePr>
          <p:nvPr>
            <p:extLst>
              <p:ext uri="{D42A27DB-BD31-4B8C-83A1-F6EECF244321}">
                <p14:modId xmlns:p14="http://schemas.microsoft.com/office/powerpoint/2010/main" val="481788544"/>
              </p:ext>
            </p:extLst>
          </p:nvPr>
        </p:nvGraphicFramePr>
        <p:xfrm>
          <a:off x="1226907" y="1551480"/>
          <a:ext cx="4875068" cy="2267577"/>
        </p:xfrm>
        <a:graphic>
          <a:graphicData uri="http://schemas.openxmlformats.org/drawingml/2006/table">
            <a:tbl>
              <a:tblPr firstRow="1" firstCol="1" bandRow="1">
                <a:tableStyleId>{7E9639D4-E3E2-4D34-9284-5A2195B3D0D7}</a:tableStyleId>
              </a:tblPr>
              <a:tblGrid>
                <a:gridCol w="992878">
                  <a:extLst>
                    <a:ext uri="{9D8B030D-6E8A-4147-A177-3AD203B41FA5}">
                      <a16:colId xmlns:a16="http://schemas.microsoft.com/office/drawing/2014/main" xmlns="" val="20000"/>
                    </a:ext>
                  </a:extLst>
                </a:gridCol>
                <a:gridCol w="2122018">
                  <a:extLst>
                    <a:ext uri="{9D8B030D-6E8A-4147-A177-3AD203B41FA5}">
                      <a16:colId xmlns:a16="http://schemas.microsoft.com/office/drawing/2014/main" xmlns="" val="20001"/>
                    </a:ext>
                  </a:extLst>
                </a:gridCol>
                <a:gridCol w="958067">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tblGrid>
              <a:tr h="499152">
                <a:tc gridSpan="2">
                  <a:txBody>
                    <a:bodyPr/>
                    <a:lstStyle/>
                    <a:p>
                      <a:pPr algn="ctr" fontAlgn="ctr"/>
                      <a:r>
                        <a:rPr lang="es-EC" sz="1200" u="none" strike="noStrike" dirty="0">
                          <a:effectLst/>
                        </a:rPr>
                        <a:t>TURISMO CONSCIENTE</a:t>
                      </a:r>
                      <a:endParaRPr lang="es-EC" sz="1200" b="1" i="0" u="none" strike="noStrike" dirty="0">
                        <a:solidFill>
                          <a:srgbClr val="000000"/>
                        </a:solidFill>
                        <a:effectLst/>
                        <a:latin typeface="Times New Roman" panose="02020603050405020304" pitchFamily="18" charset="0"/>
                      </a:endParaRPr>
                    </a:p>
                  </a:txBody>
                  <a:tcPr marL="2934" marR="2934" marT="2934" marB="0" anchor="ctr"/>
                </a:tc>
                <a:tc hMerge="1">
                  <a:txBody>
                    <a:bodyPr/>
                    <a:lstStyle/>
                    <a:p>
                      <a:endParaRPr lang="es-EC"/>
                    </a:p>
                  </a:txBody>
                  <a:tcPr/>
                </a:tc>
                <a:tc>
                  <a:txBody>
                    <a:bodyPr/>
                    <a:lstStyle/>
                    <a:p>
                      <a:pPr algn="ctr" fontAlgn="ctr"/>
                      <a:r>
                        <a:rPr lang="es-CO" sz="1200" u="none" strike="noStrike" dirty="0">
                          <a:effectLst/>
                        </a:rPr>
                        <a:t>Turismo Interno</a:t>
                      </a:r>
                      <a:endParaRPr lang="es-EC" sz="1200" b="1"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CO" sz="1200" u="none" strike="noStrike" dirty="0">
                          <a:effectLst/>
                        </a:rPr>
                        <a:t>Turismo Receptor</a:t>
                      </a:r>
                      <a:endParaRPr lang="es-EC" sz="1200" b="1"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0"/>
                  </a:ext>
                </a:extLst>
              </a:tr>
              <a:tr h="447334">
                <a:tc rowSpan="5">
                  <a:txBody>
                    <a:bodyPr/>
                    <a:lstStyle/>
                    <a:p>
                      <a:pPr algn="ctr" fontAlgn="ctr"/>
                      <a:r>
                        <a:rPr lang="es-EC" sz="1200" u="none" strike="noStrike">
                          <a:effectLst/>
                        </a:rPr>
                        <a:t>EMPRESAS </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l" fontAlgn="ctr"/>
                      <a:r>
                        <a:rPr lang="es-EC" sz="1200" u="none" strike="noStrike" dirty="0">
                          <a:effectLst/>
                        </a:rPr>
                        <a:t>Consumo responsable</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3,7</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a:effectLst/>
                        </a:rPr>
                        <a:t>3,32</a:t>
                      </a:r>
                      <a:endParaRPr lang="es-EC" sz="1200" b="0" i="0" u="none" strike="noStrike">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1"/>
                  </a:ext>
                </a:extLst>
              </a:tr>
              <a:tr h="319085">
                <a:tc vMerge="1">
                  <a:txBody>
                    <a:bodyPr/>
                    <a:lstStyle/>
                    <a:p>
                      <a:endParaRPr lang="es-EC"/>
                    </a:p>
                  </a:txBody>
                  <a:tcPr/>
                </a:tc>
                <a:tc>
                  <a:txBody>
                    <a:bodyPr/>
                    <a:lstStyle/>
                    <a:p>
                      <a:pPr algn="l" fontAlgn="ctr"/>
                      <a:r>
                        <a:rPr lang="es-EC" sz="1200" u="none" strike="noStrike">
                          <a:effectLst/>
                        </a:rPr>
                        <a:t>Prosperidad espiritual más que material</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solidFill>
                            <a:srgbClr val="FF0000"/>
                          </a:solidFill>
                          <a:effectLst/>
                        </a:rPr>
                        <a:t>3,8</a:t>
                      </a:r>
                      <a:endParaRPr lang="es-EC" sz="1200" b="0" i="0" u="none" strike="noStrike" dirty="0">
                        <a:solidFill>
                          <a:srgbClr val="FF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solidFill>
                            <a:srgbClr val="FF0000"/>
                          </a:solidFill>
                          <a:effectLst/>
                        </a:rPr>
                        <a:t>3,17</a:t>
                      </a:r>
                      <a:endParaRPr lang="es-EC" sz="1200" b="0" i="0" u="none" strike="noStrike" dirty="0">
                        <a:solidFill>
                          <a:srgbClr val="FF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2"/>
                  </a:ext>
                </a:extLst>
              </a:tr>
              <a:tr h="449453">
                <a:tc vMerge="1">
                  <a:txBody>
                    <a:bodyPr/>
                    <a:lstStyle/>
                    <a:p>
                      <a:endParaRPr lang="es-EC"/>
                    </a:p>
                  </a:txBody>
                  <a:tcPr/>
                </a:tc>
                <a:tc>
                  <a:txBody>
                    <a:bodyPr/>
                    <a:lstStyle/>
                    <a:p>
                      <a:pPr algn="l" fontAlgn="ctr"/>
                      <a:r>
                        <a:rPr lang="es-EC" sz="1200" u="none" strike="noStrike">
                          <a:effectLst/>
                        </a:rPr>
                        <a:t>Compromiso con la sociedad </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3,6</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a:effectLst/>
                        </a:rPr>
                        <a:t>3,71</a:t>
                      </a:r>
                      <a:endParaRPr lang="es-EC" sz="1200" b="0" i="0" u="none" strike="noStrike">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3"/>
                  </a:ext>
                </a:extLst>
              </a:tr>
              <a:tr h="285039">
                <a:tc vMerge="1">
                  <a:txBody>
                    <a:bodyPr/>
                    <a:lstStyle/>
                    <a:p>
                      <a:endParaRPr lang="es-EC"/>
                    </a:p>
                  </a:txBody>
                  <a:tcPr/>
                </a:tc>
                <a:tc>
                  <a:txBody>
                    <a:bodyPr/>
                    <a:lstStyle/>
                    <a:p>
                      <a:pPr algn="l" fontAlgn="ctr"/>
                      <a:r>
                        <a:rPr lang="es-EC" sz="1200" u="none" strike="noStrike">
                          <a:effectLst/>
                        </a:rPr>
                        <a:t>Beneficio social</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solidFill>
                            <a:srgbClr val="FF0000"/>
                          </a:solidFill>
                          <a:effectLst/>
                        </a:rPr>
                        <a:t>3,5</a:t>
                      </a:r>
                      <a:endParaRPr lang="es-EC" sz="1200" b="0" i="0" u="none" strike="noStrike" dirty="0">
                        <a:solidFill>
                          <a:srgbClr val="FF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solidFill>
                            <a:srgbClr val="FF0000"/>
                          </a:solidFill>
                          <a:effectLst/>
                        </a:rPr>
                        <a:t>3,83</a:t>
                      </a:r>
                      <a:endParaRPr lang="es-EC" sz="1200" b="0" i="0" u="none" strike="noStrike" dirty="0">
                        <a:solidFill>
                          <a:srgbClr val="FF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4"/>
                  </a:ext>
                </a:extLst>
              </a:tr>
              <a:tr h="217905">
                <a:tc vMerge="1">
                  <a:txBody>
                    <a:bodyPr/>
                    <a:lstStyle/>
                    <a:p>
                      <a:endParaRPr lang="es-EC"/>
                    </a:p>
                  </a:txBody>
                  <a:tcPr/>
                </a:tc>
                <a:tc>
                  <a:txBody>
                    <a:bodyPr/>
                    <a:lstStyle/>
                    <a:p>
                      <a:pPr algn="r" fontAlgn="ctr"/>
                      <a:r>
                        <a:rPr lang="es-EC" sz="1200" u="none" strike="noStrike">
                          <a:effectLst/>
                        </a:rPr>
                        <a:t>PROMEDIO</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a:effectLst/>
                        </a:rPr>
                        <a:t>3,65</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3,51</a:t>
                      </a:r>
                      <a:endParaRPr lang="es-EC" sz="1200" b="1"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5"/>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909167168"/>
              </p:ext>
            </p:extLst>
          </p:nvPr>
        </p:nvGraphicFramePr>
        <p:xfrm>
          <a:off x="6568491" y="3663867"/>
          <a:ext cx="4856747" cy="2940157"/>
        </p:xfrm>
        <a:graphic>
          <a:graphicData uri="http://schemas.openxmlformats.org/drawingml/2006/table">
            <a:tbl>
              <a:tblPr firstRow="1" firstCol="1" bandRow="1">
                <a:tableStyleId>{912C8C85-51F0-491E-9774-3900AFEF0FD7}</a:tableStyleId>
              </a:tblPr>
              <a:tblGrid>
                <a:gridCol w="992878">
                  <a:extLst>
                    <a:ext uri="{9D8B030D-6E8A-4147-A177-3AD203B41FA5}">
                      <a16:colId xmlns:a16="http://schemas.microsoft.com/office/drawing/2014/main" xmlns="" val="20000"/>
                    </a:ext>
                  </a:extLst>
                </a:gridCol>
                <a:gridCol w="1970901">
                  <a:extLst>
                    <a:ext uri="{9D8B030D-6E8A-4147-A177-3AD203B41FA5}">
                      <a16:colId xmlns:a16="http://schemas.microsoft.com/office/drawing/2014/main" xmlns="" val="20001"/>
                    </a:ext>
                  </a:extLst>
                </a:gridCol>
                <a:gridCol w="962526">
                  <a:extLst>
                    <a:ext uri="{9D8B030D-6E8A-4147-A177-3AD203B41FA5}">
                      <a16:colId xmlns:a16="http://schemas.microsoft.com/office/drawing/2014/main" xmlns="" val="20002"/>
                    </a:ext>
                  </a:extLst>
                </a:gridCol>
                <a:gridCol w="930442">
                  <a:extLst>
                    <a:ext uri="{9D8B030D-6E8A-4147-A177-3AD203B41FA5}">
                      <a16:colId xmlns:a16="http://schemas.microsoft.com/office/drawing/2014/main" xmlns="" val="20003"/>
                    </a:ext>
                  </a:extLst>
                </a:gridCol>
              </a:tblGrid>
              <a:tr h="115513">
                <a:tc gridSpan="2">
                  <a:txBody>
                    <a:bodyPr/>
                    <a:lstStyle/>
                    <a:p>
                      <a:pPr algn="ctr" fontAlgn="ctr"/>
                      <a:r>
                        <a:rPr lang="es-EC" sz="1200" u="none" strike="noStrike" dirty="0">
                          <a:effectLst/>
                        </a:rPr>
                        <a:t>TURISMO CONSCIENTE</a:t>
                      </a:r>
                      <a:endParaRPr lang="es-EC" sz="1200" b="1" i="0" u="none" strike="noStrike" dirty="0">
                        <a:solidFill>
                          <a:srgbClr val="000000"/>
                        </a:solidFill>
                        <a:effectLst/>
                        <a:latin typeface="Times New Roman" panose="02020603050405020304" pitchFamily="18" charset="0"/>
                      </a:endParaRPr>
                    </a:p>
                  </a:txBody>
                  <a:tcPr marL="2934" marR="2934" marT="2934" marB="0" anchor="ctr"/>
                </a:tc>
                <a:tc hMerge="1">
                  <a:txBody>
                    <a:bodyPr/>
                    <a:lstStyle/>
                    <a:p>
                      <a:endParaRPr lang="es-EC"/>
                    </a:p>
                  </a:txBody>
                  <a:tcPr/>
                </a:tc>
                <a:tc>
                  <a:txBody>
                    <a:bodyPr/>
                    <a:lstStyle/>
                    <a:p>
                      <a:pPr algn="ctr" fontAlgn="ctr"/>
                      <a:r>
                        <a:rPr lang="es-CO" sz="1200" u="none" strike="noStrike">
                          <a:effectLst/>
                        </a:rPr>
                        <a:t>Turismo Interno</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CO" sz="1200" u="none" strike="noStrike">
                          <a:effectLst/>
                        </a:rPr>
                        <a:t>Turismo Receptor</a:t>
                      </a:r>
                      <a:endParaRPr lang="es-EC" sz="1200" b="1" i="0" u="none" strike="noStrike">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0"/>
                  </a:ext>
                </a:extLst>
              </a:tr>
              <a:tr h="571523">
                <a:tc rowSpan="6">
                  <a:txBody>
                    <a:bodyPr/>
                    <a:lstStyle/>
                    <a:p>
                      <a:pPr algn="ctr" fontAlgn="ctr"/>
                      <a:r>
                        <a:rPr lang="es-EC" sz="1200" u="none" strike="noStrike" dirty="0">
                          <a:effectLst/>
                        </a:rPr>
                        <a:t>IMAGEN</a:t>
                      </a:r>
                      <a:endParaRPr lang="es-EC" sz="1200" b="1"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l" fontAlgn="ctr"/>
                      <a:r>
                        <a:rPr lang="es-EC" sz="1200" u="none" strike="noStrike" dirty="0">
                          <a:effectLst/>
                        </a:rPr>
                        <a:t>Es favorable la marca del destino turístico</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solidFill>
                            <a:srgbClr val="FF0000"/>
                          </a:solidFill>
                          <a:effectLst/>
                        </a:rPr>
                        <a:t>3,59</a:t>
                      </a:r>
                      <a:endParaRPr lang="es-EC" sz="1200" b="0" i="0" u="none" strike="noStrike" dirty="0">
                        <a:solidFill>
                          <a:srgbClr val="FF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solidFill>
                            <a:srgbClr val="FF0000"/>
                          </a:solidFill>
                          <a:effectLst/>
                        </a:rPr>
                        <a:t>4</a:t>
                      </a:r>
                      <a:endParaRPr lang="es-EC" sz="1200" b="0" i="0" u="none" strike="noStrike" dirty="0">
                        <a:solidFill>
                          <a:srgbClr val="FF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1"/>
                  </a:ext>
                </a:extLst>
              </a:tr>
              <a:tr h="465221">
                <a:tc vMerge="1">
                  <a:txBody>
                    <a:bodyPr/>
                    <a:lstStyle/>
                    <a:p>
                      <a:endParaRPr lang="es-EC"/>
                    </a:p>
                  </a:txBody>
                  <a:tcPr/>
                </a:tc>
                <a:tc>
                  <a:txBody>
                    <a:bodyPr/>
                    <a:lstStyle/>
                    <a:p>
                      <a:pPr algn="l" fontAlgn="ctr"/>
                      <a:r>
                        <a:rPr lang="es-EC" sz="1200" u="none" strike="noStrike">
                          <a:effectLst/>
                        </a:rPr>
                        <a:t>Es favorable la imagen cultural de Quito</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3,87</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a:effectLst/>
                        </a:rPr>
                        <a:t>3,96</a:t>
                      </a:r>
                      <a:endParaRPr lang="es-EC" sz="1200" b="0" i="0" u="none" strike="noStrike">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2"/>
                  </a:ext>
                </a:extLst>
              </a:tr>
              <a:tr h="385011">
                <a:tc vMerge="1">
                  <a:txBody>
                    <a:bodyPr/>
                    <a:lstStyle/>
                    <a:p>
                      <a:endParaRPr lang="es-EC"/>
                    </a:p>
                  </a:txBody>
                  <a:tcPr/>
                </a:tc>
                <a:tc>
                  <a:txBody>
                    <a:bodyPr/>
                    <a:lstStyle/>
                    <a:p>
                      <a:pPr algn="l" fontAlgn="ctr"/>
                      <a:r>
                        <a:rPr lang="es-EC" sz="1200" u="none" strike="noStrike">
                          <a:effectLst/>
                        </a:rPr>
                        <a:t>Es favorable la imagen natural de Quito</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3,83</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3,96</a:t>
                      </a:r>
                      <a:endParaRPr lang="es-EC" sz="1200" b="0"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3"/>
                  </a:ext>
                </a:extLst>
              </a:tr>
              <a:tr h="465221">
                <a:tc vMerge="1">
                  <a:txBody>
                    <a:bodyPr/>
                    <a:lstStyle/>
                    <a:p>
                      <a:endParaRPr lang="es-EC"/>
                    </a:p>
                  </a:txBody>
                  <a:tcPr/>
                </a:tc>
                <a:tc>
                  <a:txBody>
                    <a:bodyPr/>
                    <a:lstStyle/>
                    <a:p>
                      <a:pPr algn="l" fontAlgn="ctr"/>
                      <a:r>
                        <a:rPr lang="es-EC" sz="1200" u="none" strike="noStrike" dirty="0">
                          <a:effectLst/>
                        </a:rPr>
                        <a:t>Es favorable la imagen del entretenimiento de Quito</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3,73</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3,5</a:t>
                      </a:r>
                      <a:endParaRPr lang="es-EC" sz="1200" b="0"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4"/>
                  </a:ext>
                </a:extLst>
              </a:tr>
              <a:tr h="476968">
                <a:tc vMerge="1">
                  <a:txBody>
                    <a:bodyPr/>
                    <a:lstStyle/>
                    <a:p>
                      <a:endParaRPr lang="es-EC"/>
                    </a:p>
                  </a:txBody>
                  <a:tcPr/>
                </a:tc>
                <a:tc>
                  <a:txBody>
                    <a:bodyPr/>
                    <a:lstStyle/>
                    <a:p>
                      <a:pPr algn="l" fontAlgn="ctr"/>
                      <a:r>
                        <a:rPr lang="es-EC" sz="1200" u="none" strike="noStrike">
                          <a:effectLst/>
                        </a:rPr>
                        <a:t>Es favorable la Imagen de Ecuador</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3,52</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4,28</a:t>
                      </a:r>
                      <a:endParaRPr lang="es-EC" sz="1200" b="0"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5"/>
                  </a:ext>
                </a:extLst>
              </a:tr>
              <a:tr h="207519">
                <a:tc vMerge="1">
                  <a:txBody>
                    <a:bodyPr/>
                    <a:lstStyle/>
                    <a:p>
                      <a:endParaRPr lang="es-EC"/>
                    </a:p>
                  </a:txBody>
                  <a:tcPr/>
                </a:tc>
                <a:tc>
                  <a:txBody>
                    <a:bodyPr/>
                    <a:lstStyle/>
                    <a:p>
                      <a:pPr algn="r" fontAlgn="ctr"/>
                      <a:r>
                        <a:rPr lang="es-EC" sz="1200" u="none" strike="noStrike">
                          <a:effectLst/>
                        </a:rPr>
                        <a:t>PROMEDIO</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a:effectLst/>
                        </a:rPr>
                        <a:t>3,71</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3,94</a:t>
                      </a:r>
                      <a:endParaRPr lang="es-EC" sz="1200" b="1"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6"/>
                  </a:ext>
                </a:extLst>
              </a:tr>
            </a:tbl>
          </a:graphicData>
        </a:graphic>
      </p:graphicFrame>
      <p:sp>
        <p:nvSpPr>
          <p:cNvPr id="12" name="Rectángulo 11"/>
          <p:cNvSpPr/>
          <p:nvPr/>
        </p:nvSpPr>
        <p:spPr>
          <a:xfrm>
            <a:off x="6096000" y="1766749"/>
            <a:ext cx="6096000" cy="1169551"/>
          </a:xfrm>
          <a:prstGeom prst="rect">
            <a:avLst/>
          </a:prstGeom>
        </p:spPr>
        <p:txBody>
          <a:bodyPr>
            <a:spAutoFit/>
          </a:bodyPr>
          <a:lstStyle/>
          <a:p>
            <a:pPr indent="180340" algn="just">
              <a:spcBef>
                <a:spcPts val="1200"/>
              </a:spcBef>
              <a:spcAft>
                <a:spcPts val="1200"/>
              </a:spcAft>
            </a:pPr>
            <a:r>
              <a:rPr lang="es-CO" sz="1400" b="1" dirty="0">
                <a:latin typeface="Times New Roman" panose="02020603050405020304" pitchFamily="18" charset="0"/>
                <a:ea typeface="Times New Roman" panose="02020603050405020304" pitchFamily="18" charset="0"/>
              </a:rPr>
              <a:t>Análisis:</a:t>
            </a:r>
            <a:r>
              <a:rPr lang="es-CO" sz="1400" dirty="0">
                <a:latin typeface="Times New Roman" panose="02020603050405020304" pitchFamily="18" charset="0"/>
                <a:ea typeface="Times New Roman" panose="02020603050405020304" pitchFamily="18" charset="0"/>
              </a:rPr>
              <a:t> El turismo interno con relación a las empresas tiene una media de 3.65 y el turismo receptor una media de 3.51. Las calificaciones más bajas en el turismo interno son el beneficio social y la convivencia entre anfitriones y los visitantes. Desde la perspectiva de los turistas externos la calificación más baja esta entre la prosperidad espiritual más que material y el consumo responsable. </a:t>
            </a:r>
            <a:endParaRPr lang="es-EC" sz="1400" dirty="0">
              <a:effectLst/>
              <a:latin typeface="Times New Roman" panose="02020603050405020304" pitchFamily="18" charset="0"/>
              <a:ea typeface="Times New Roman" panose="02020603050405020304" pitchFamily="18" charset="0"/>
            </a:endParaRPr>
          </a:p>
        </p:txBody>
      </p:sp>
      <p:sp>
        <p:nvSpPr>
          <p:cNvPr id="13" name="Rectángulo 12"/>
          <p:cNvSpPr/>
          <p:nvPr/>
        </p:nvSpPr>
        <p:spPr>
          <a:xfrm>
            <a:off x="1219200" y="4495374"/>
            <a:ext cx="5342021" cy="1600438"/>
          </a:xfrm>
          <a:prstGeom prst="rect">
            <a:avLst/>
          </a:prstGeom>
        </p:spPr>
        <p:txBody>
          <a:bodyPr wrap="square">
            <a:spAutoFit/>
          </a:bodyPr>
          <a:lstStyle/>
          <a:p>
            <a:pPr indent="180340" algn="just">
              <a:spcBef>
                <a:spcPts val="1200"/>
              </a:spcBef>
              <a:spcAft>
                <a:spcPts val="1200"/>
              </a:spcAft>
            </a:pPr>
            <a:r>
              <a:rPr lang="es-CO" sz="1400" b="1" dirty="0">
                <a:latin typeface="Times New Roman" panose="02020603050405020304" pitchFamily="18" charset="0"/>
                <a:ea typeface="Times New Roman" panose="02020603050405020304" pitchFamily="18" charset="0"/>
              </a:rPr>
              <a:t>Análisis:</a:t>
            </a:r>
            <a:r>
              <a:rPr lang="es-CO" sz="1400" dirty="0">
                <a:latin typeface="Times New Roman" panose="02020603050405020304" pitchFamily="18" charset="0"/>
                <a:ea typeface="Times New Roman" panose="02020603050405020304" pitchFamily="18" charset="0"/>
              </a:rPr>
              <a:t> La imagen de la ciudad de quito tiene más acogida por parte de los turistas externos ya que la califican con 3,94, mientras que los turistas internos la califican con un promedio de 3,71. El turismo receptor está de acuerdo en que es favorable la marca del destino turística y en forma general están de acuerdo en que es favorable la imagen de Quito con un 4,28, por otro lado los turistas internos califican la imagen de Quito con 3,52 que está en el rango de indiferente. </a:t>
            </a:r>
            <a:endParaRPr lang="es-EC"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3460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228664"/>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5444249" y="365125"/>
            <a:ext cx="7286772" cy="584775"/>
          </a:xfrm>
          <a:prstGeom prst="rect">
            <a:avLst/>
          </a:prstGeom>
          <a:noFill/>
        </p:spPr>
        <p:txBody>
          <a:bodyPr wrap="squar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GRUPOS DE INTERÉS</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Cuadro de texto 89"/>
          <p:cNvSpPr txBox="1"/>
          <p:nvPr/>
        </p:nvSpPr>
        <p:spPr>
          <a:xfrm>
            <a:off x="10331450" y="10518775"/>
            <a:ext cx="1093788" cy="622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1200"/>
              </a:spcBef>
              <a:spcAft>
                <a:spcPts val="1200"/>
              </a:spcAft>
            </a:pPr>
            <a:r>
              <a:rPr lang="es-ES" sz="1200">
                <a:effectLst/>
                <a:latin typeface="Times New Roman" panose="02020603050405020304" pitchFamily="18" charset="0"/>
                <a:ea typeface="Times New Roman" panose="02020603050405020304" pitchFamily="18" charset="0"/>
              </a:rPr>
              <a:t>Continua</a:t>
            </a:r>
            <a:endParaRPr lang="es-EC" sz="1200">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0" name="Marcador de contenido 3"/>
          <p:cNvGraphicFramePr>
            <a:graphicFrameLocks noGrp="1"/>
          </p:cNvGraphicFramePr>
          <p:nvPr>
            <p:ph idx="1"/>
            <p:extLst>
              <p:ext uri="{D42A27DB-BD31-4B8C-83A1-F6EECF244321}">
                <p14:modId xmlns:p14="http://schemas.microsoft.com/office/powerpoint/2010/main" val="2968093208"/>
              </p:ext>
            </p:extLst>
          </p:nvPr>
        </p:nvGraphicFramePr>
        <p:xfrm>
          <a:off x="1656348" y="1690688"/>
          <a:ext cx="5065294" cy="1801551"/>
        </p:xfrm>
        <a:graphic>
          <a:graphicData uri="http://schemas.openxmlformats.org/drawingml/2006/table">
            <a:tbl>
              <a:tblPr firstRow="1" firstCol="1" bandRow="1">
                <a:tableStyleId>{5A111915-BE36-4E01-A7E5-04B1672EAD32}</a:tableStyleId>
              </a:tblPr>
              <a:tblGrid>
                <a:gridCol w="992878">
                  <a:extLst>
                    <a:ext uri="{9D8B030D-6E8A-4147-A177-3AD203B41FA5}">
                      <a16:colId xmlns:a16="http://schemas.microsoft.com/office/drawing/2014/main" xmlns="" val="20000"/>
                    </a:ext>
                  </a:extLst>
                </a:gridCol>
                <a:gridCol w="2122018">
                  <a:extLst>
                    <a:ext uri="{9D8B030D-6E8A-4147-A177-3AD203B41FA5}">
                      <a16:colId xmlns:a16="http://schemas.microsoft.com/office/drawing/2014/main" xmlns="" val="20001"/>
                    </a:ext>
                  </a:extLst>
                </a:gridCol>
                <a:gridCol w="843493">
                  <a:extLst>
                    <a:ext uri="{9D8B030D-6E8A-4147-A177-3AD203B41FA5}">
                      <a16:colId xmlns:a16="http://schemas.microsoft.com/office/drawing/2014/main" xmlns="" val="20002"/>
                    </a:ext>
                  </a:extLst>
                </a:gridCol>
                <a:gridCol w="1106905">
                  <a:extLst>
                    <a:ext uri="{9D8B030D-6E8A-4147-A177-3AD203B41FA5}">
                      <a16:colId xmlns:a16="http://schemas.microsoft.com/office/drawing/2014/main" xmlns="" val="20003"/>
                    </a:ext>
                  </a:extLst>
                </a:gridCol>
              </a:tblGrid>
              <a:tr h="260488">
                <a:tc gridSpan="2">
                  <a:txBody>
                    <a:bodyPr/>
                    <a:lstStyle/>
                    <a:p>
                      <a:pPr algn="ctr" fontAlgn="ctr"/>
                      <a:r>
                        <a:rPr lang="es-EC" sz="1200" u="none" strike="noStrike" dirty="0">
                          <a:effectLst/>
                        </a:rPr>
                        <a:t>TURISMO CONSCIENTE</a:t>
                      </a:r>
                      <a:endParaRPr lang="es-EC" sz="1200" b="1" i="0" u="none" strike="noStrike" dirty="0">
                        <a:solidFill>
                          <a:srgbClr val="000000"/>
                        </a:solidFill>
                        <a:effectLst/>
                        <a:latin typeface="Times New Roman" panose="02020603050405020304" pitchFamily="18" charset="0"/>
                      </a:endParaRPr>
                    </a:p>
                  </a:txBody>
                  <a:tcPr marL="2934" marR="2934" marT="2934" marB="0" anchor="ctr"/>
                </a:tc>
                <a:tc hMerge="1">
                  <a:txBody>
                    <a:bodyPr/>
                    <a:lstStyle/>
                    <a:p>
                      <a:endParaRPr lang="es-EC"/>
                    </a:p>
                  </a:txBody>
                  <a:tcPr/>
                </a:tc>
                <a:tc>
                  <a:txBody>
                    <a:bodyPr/>
                    <a:lstStyle/>
                    <a:p>
                      <a:pPr algn="ctr" fontAlgn="ctr"/>
                      <a:r>
                        <a:rPr lang="es-CO" sz="1200" u="none" strike="noStrike">
                          <a:effectLst/>
                        </a:rPr>
                        <a:t>Turismo Interno</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CO" sz="1200" u="none" strike="noStrike" dirty="0">
                          <a:effectLst/>
                        </a:rPr>
                        <a:t>Turismo Receptor</a:t>
                      </a:r>
                      <a:endParaRPr lang="es-EC" sz="1200" b="1"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0"/>
                  </a:ext>
                </a:extLst>
              </a:tr>
              <a:tr h="202429">
                <a:tc rowSpan="6">
                  <a:txBody>
                    <a:bodyPr/>
                    <a:lstStyle/>
                    <a:p>
                      <a:r>
                        <a:rPr lang="es-ES" sz="1100" dirty="0"/>
                        <a:t>   Calidad</a:t>
                      </a:r>
                      <a:endParaRPr lang="es-EC" sz="1100" dirty="0"/>
                    </a:p>
                  </a:txBody>
                  <a:tcPr marL="2934" marR="2934" marT="2934" marB="0" anchor="ctr"/>
                </a:tc>
                <a:tc>
                  <a:txBody>
                    <a:bodyPr/>
                    <a:lstStyle/>
                    <a:p>
                      <a:pPr algn="l" fontAlgn="ctr"/>
                      <a:r>
                        <a:rPr lang="es-EC" sz="1200" u="none" strike="noStrike" dirty="0">
                          <a:effectLst/>
                        </a:rPr>
                        <a:t>Alimentación</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solidFill>
                            <a:srgbClr val="FF0000"/>
                          </a:solidFill>
                          <a:effectLst/>
                        </a:rPr>
                        <a:t>3,6</a:t>
                      </a:r>
                      <a:endParaRPr lang="es-EC" sz="1200" b="0" i="0" u="none" strike="noStrike" dirty="0">
                        <a:solidFill>
                          <a:srgbClr val="FF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solidFill>
                            <a:srgbClr val="FF0000"/>
                          </a:solidFill>
                          <a:effectLst/>
                        </a:rPr>
                        <a:t>4,12</a:t>
                      </a:r>
                      <a:endParaRPr lang="es-EC" sz="1200" b="0" i="0" u="none" strike="noStrike" dirty="0">
                        <a:solidFill>
                          <a:srgbClr val="FF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1"/>
                  </a:ext>
                </a:extLst>
              </a:tr>
              <a:tr h="277584">
                <a:tc vMerge="1">
                  <a:txBody>
                    <a:bodyPr/>
                    <a:lstStyle/>
                    <a:p>
                      <a:endParaRPr lang="es-EC"/>
                    </a:p>
                  </a:txBody>
                  <a:tcPr/>
                </a:tc>
                <a:tc>
                  <a:txBody>
                    <a:bodyPr/>
                    <a:lstStyle/>
                    <a:p>
                      <a:pPr algn="l" fontAlgn="ctr"/>
                      <a:r>
                        <a:rPr lang="es-EC" sz="1200" u="none" strike="noStrike" dirty="0">
                          <a:effectLst/>
                        </a:rPr>
                        <a:t>Alojamiento</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3,9</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4,06</a:t>
                      </a:r>
                      <a:endParaRPr lang="es-EC" sz="1200" b="0"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2"/>
                  </a:ext>
                </a:extLst>
              </a:tr>
              <a:tr h="252907">
                <a:tc vMerge="1">
                  <a:txBody>
                    <a:bodyPr/>
                    <a:lstStyle/>
                    <a:p>
                      <a:endParaRPr lang="es-EC"/>
                    </a:p>
                  </a:txBody>
                  <a:tcPr/>
                </a:tc>
                <a:tc>
                  <a:txBody>
                    <a:bodyPr/>
                    <a:lstStyle/>
                    <a:p>
                      <a:pPr algn="l" fontAlgn="ctr"/>
                      <a:r>
                        <a:rPr lang="es-EC" sz="1200" u="none" strike="noStrike">
                          <a:effectLst/>
                        </a:rPr>
                        <a:t>Atracciones</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3,9</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3,73</a:t>
                      </a:r>
                      <a:endParaRPr lang="es-EC" sz="1200" b="0"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3"/>
                  </a:ext>
                </a:extLst>
              </a:tr>
              <a:tr h="239430">
                <a:tc vMerge="1">
                  <a:txBody>
                    <a:bodyPr/>
                    <a:lstStyle/>
                    <a:p>
                      <a:endParaRPr lang="es-EC"/>
                    </a:p>
                  </a:txBody>
                  <a:tcPr/>
                </a:tc>
                <a:tc>
                  <a:txBody>
                    <a:bodyPr/>
                    <a:lstStyle/>
                    <a:p>
                      <a:pPr algn="l" fontAlgn="ctr"/>
                      <a:r>
                        <a:rPr lang="es-EC" sz="1200" u="none" strike="noStrike">
                          <a:effectLst/>
                        </a:rPr>
                        <a:t>Transporte</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3,8</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3,62</a:t>
                      </a:r>
                      <a:endParaRPr lang="es-EC" sz="1200" b="0"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4"/>
                  </a:ext>
                </a:extLst>
              </a:tr>
              <a:tr h="203769">
                <a:tc vMerge="1">
                  <a:txBody>
                    <a:bodyPr/>
                    <a:lstStyle/>
                    <a:p>
                      <a:endParaRPr lang="es-EC"/>
                    </a:p>
                  </a:txBody>
                  <a:tcPr/>
                </a:tc>
                <a:tc>
                  <a:txBody>
                    <a:bodyPr/>
                    <a:lstStyle/>
                    <a:p>
                      <a:pPr algn="l" fontAlgn="ctr"/>
                      <a:r>
                        <a:rPr lang="es-EC" sz="1200" u="none" strike="noStrike">
                          <a:effectLst/>
                        </a:rPr>
                        <a:t>Entorno local</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3,7</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4,02</a:t>
                      </a:r>
                      <a:endParaRPr lang="es-EC" sz="1200" b="0"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5"/>
                  </a:ext>
                </a:extLst>
              </a:tr>
              <a:tr h="256738">
                <a:tc vMerge="1">
                  <a:txBody>
                    <a:bodyPr/>
                    <a:lstStyle/>
                    <a:p>
                      <a:endParaRPr lang="es-EC"/>
                    </a:p>
                  </a:txBody>
                  <a:tcPr/>
                </a:tc>
                <a:tc>
                  <a:txBody>
                    <a:bodyPr/>
                    <a:lstStyle/>
                    <a:p>
                      <a:pPr algn="r" fontAlgn="ctr"/>
                      <a:r>
                        <a:rPr lang="es-EC" sz="1200" u="none" strike="noStrike">
                          <a:effectLst/>
                        </a:rPr>
                        <a:t>PROMEDIO</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3,78</a:t>
                      </a:r>
                      <a:endParaRPr lang="es-EC" sz="1200" b="1"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3,91</a:t>
                      </a:r>
                      <a:endParaRPr lang="es-EC" sz="1200" b="1"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6"/>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266126879"/>
              </p:ext>
            </p:extLst>
          </p:nvPr>
        </p:nvGraphicFramePr>
        <p:xfrm>
          <a:off x="6208022" y="3657664"/>
          <a:ext cx="5564878" cy="2380487"/>
        </p:xfrm>
        <a:graphic>
          <a:graphicData uri="http://schemas.openxmlformats.org/drawingml/2006/table">
            <a:tbl>
              <a:tblPr firstRow="1" firstCol="1" bandRow="1">
                <a:tableStyleId>{912C8C85-51F0-491E-9774-3900AFEF0FD7}</a:tableStyleId>
              </a:tblPr>
              <a:tblGrid>
                <a:gridCol w="992878">
                  <a:extLst>
                    <a:ext uri="{9D8B030D-6E8A-4147-A177-3AD203B41FA5}">
                      <a16:colId xmlns:a16="http://schemas.microsoft.com/office/drawing/2014/main" xmlns="" val="20000"/>
                    </a:ext>
                  </a:extLst>
                </a:gridCol>
                <a:gridCol w="2122018">
                  <a:extLst>
                    <a:ext uri="{9D8B030D-6E8A-4147-A177-3AD203B41FA5}">
                      <a16:colId xmlns:a16="http://schemas.microsoft.com/office/drawing/2014/main" xmlns="" val="20001"/>
                    </a:ext>
                  </a:extLst>
                </a:gridCol>
                <a:gridCol w="1294950">
                  <a:extLst>
                    <a:ext uri="{9D8B030D-6E8A-4147-A177-3AD203B41FA5}">
                      <a16:colId xmlns:a16="http://schemas.microsoft.com/office/drawing/2014/main" xmlns="" val="20002"/>
                    </a:ext>
                  </a:extLst>
                </a:gridCol>
                <a:gridCol w="1155032">
                  <a:extLst>
                    <a:ext uri="{9D8B030D-6E8A-4147-A177-3AD203B41FA5}">
                      <a16:colId xmlns:a16="http://schemas.microsoft.com/office/drawing/2014/main" xmlns="" val="20003"/>
                    </a:ext>
                  </a:extLst>
                </a:gridCol>
              </a:tblGrid>
              <a:tr h="320801">
                <a:tc gridSpan="2">
                  <a:txBody>
                    <a:bodyPr/>
                    <a:lstStyle/>
                    <a:p>
                      <a:pPr algn="ctr" fontAlgn="ctr"/>
                      <a:r>
                        <a:rPr lang="es-EC" sz="1200" u="none" strike="noStrike" dirty="0">
                          <a:effectLst/>
                        </a:rPr>
                        <a:t>TURISMO CONSCIENTE</a:t>
                      </a:r>
                      <a:endParaRPr lang="es-EC" sz="1200" b="1" i="0" u="none" strike="noStrike" dirty="0">
                        <a:solidFill>
                          <a:srgbClr val="000000"/>
                        </a:solidFill>
                        <a:effectLst/>
                        <a:latin typeface="Times New Roman" panose="02020603050405020304" pitchFamily="18" charset="0"/>
                      </a:endParaRPr>
                    </a:p>
                  </a:txBody>
                  <a:tcPr marL="2934" marR="2934" marT="2934" marB="0" anchor="ctr"/>
                </a:tc>
                <a:tc hMerge="1">
                  <a:txBody>
                    <a:bodyPr/>
                    <a:lstStyle/>
                    <a:p>
                      <a:endParaRPr lang="es-EC"/>
                    </a:p>
                  </a:txBody>
                  <a:tcPr/>
                </a:tc>
                <a:tc>
                  <a:txBody>
                    <a:bodyPr/>
                    <a:lstStyle/>
                    <a:p>
                      <a:pPr algn="ctr" fontAlgn="ctr"/>
                      <a:r>
                        <a:rPr lang="es-CO" sz="1200" u="none" strike="noStrike" dirty="0">
                          <a:effectLst/>
                        </a:rPr>
                        <a:t>Turismo Interno</a:t>
                      </a:r>
                      <a:endParaRPr lang="es-EC" sz="1200" b="1"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CO" sz="1200" u="none" strike="noStrike" dirty="0">
                          <a:effectLst/>
                        </a:rPr>
                        <a:t>Turismo Receptor</a:t>
                      </a:r>
                      <a:endParaRPr lang="es-EC" sz="1200" b="1"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0"/>
                  </a:ext>
                </a:extLst>
              </a:tr>
              <a:tr h="950461">
                <a:tc rowSpan="4">
                  <a:txBody>
                    <a:bodyPr/>
                    <a:lstStyle/>
                    <a:p>
                      <a:r>
                        <a:rPr lang="es-ES" sz="1400" dirty="0"/>
                        <a:t>    Lealtad</a:t>
                      </a:r>
                      <a:endParaRPr lang="es-EC" sz="1400" dirty="0"/>
                    </a:p>
                  </a:txBody>
                  <a:tcPr marL="2934" marR="2934" marT="2934" marB="0" anchor="ctr"/>
                </a:tc>
                <a:tc>
                  <a:txBody>
                    <a:bodyPr/>
                    <a:lstStyle/>
                    <a:p>
                      <a:pPr algn="l" fontAlgn="ctr"/>
                      <a:r>
                        <a:rPr lang="es-EC" sz="1200" u="none" strike="noStrike" dirty="0">
                          <a:effectLst/>
                        </a:rPr>
                        <a:t>En términos generales, está satisfecho con su visita a Quito</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3,84</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4,4</a:t>
                      </a:r>
                      <a:endParaRPr lang="es-EC" sz="1200" b="0"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1"/>
                  </a:ext>
                </a:extLst>
              </a:tr>
              <a:tr h="576797">
                <a:tc vMerge="1">
                  <a:txBody>
                    <a:bodyPr/>
                    <a:lstStyle/>
                    <a:p>
                      <a:endParaRPr lang="es-EC"/>
                    </a:p>
                  </a:txBody>
                  <a:tcPr/>
                </a:tc>
                <a:tc>
                  <a:txBody>
                    <a:bodyPr/>
                    <a:lstStyle/>
                    <a:p>
                      <a:pPr algn="l" fontAlgn="ctr"/>
                      <a:r>
                        <a:rPr lang="es-EC" sz="1200" u="none" strike="noStrike" dirty="0">
                          <a:effectLst/>
                        </a:rPr>
                        <a:t>Recomendaría Quito a sus familiares y amigos</a:t>
                      </a:r>
                      <a:endParaRPr lang="es-EC" sz="1200" b="0" i="0" u="none" strike="noStrike" dirty="0">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solidFill>
                            <a:srgbClr val="FF0000"/>
                          </a:solidFill>
                          <a:effectLst/>
                        </a:rPr>
                        <a:t>3,82</a:t>
                      </a:r>
                      <a:endParaRPr lang="es-EC" sz="1200" b="0" i="0" u="none" strike="noStrike" dirty="0">
                        <a:solidFill>
                          <a:srgbClr val="FF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solidFill>
                            <a:srgbClr val="FF0000"/>
                          </a:solidFill>
                          <a:effectLst/>
                        </a:rPr>
                        <a:t>4,36</a:t>
                      </a:r>
                      <a:endParaRPr lang="es-EC" sz="1200" b="0" i="0" u="none" strike="noStrike" dirty="0">
                        <a:solidFill>
                          <a:srgbClr val="FF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2"/>
                  </a:ext>
                </a:extLst>
              </a:tr>
              <a:tr h="310583">
                <a:tc vMerge="1">
                  <a:txBody>
                    <a:bodyPr/>
                    <a:lstStyle/>
                    <a:p>
                      <a:endParaRPr lang="es-EC"/>
                    </a:p>
                  </a:txBody>
                  <a:tcPr/>
                </a:tc>
                <a:tc>
                  <a:txBody>
                    <a:bodyPr/>
                    <a:lstStyle/>
                    <a:p>
                      <a:pPr algn="l" fontAlgn="ctr"/>
                      <a:r>
                        <a:rPr lang="es-EC" sz="1200" u="none" strike="noStrike">
                          <a:effectLst/>
                        </a:rPr>
                        <a:t>Volverá a visitar Quito</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a:effectLst/>
                        </a:rPr>
                        <a:t>3,78</a:t>
                      </a:r>
                      <a:endParaRPr lang="es-EC" sz="1200" b="0"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3,57</a:t>
                      </a:r>
                      <a:endParaRPr lang="es-EC" sz="1200" b="0"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3"/>
                  </a:ext>
                </a:extLst>
              </a:tr>
              <a:tr h="221845">
                <a:tc vMerge="1">
                  <a:txBody>
                    <a:bodyPr/>
                    <a:lstStyle/>
                    <a:p>
                      <a:endParaRPr lang="es-EC"/>
                    </a:p>
                  </a:txBody>
                  <a:tcPr/>
                </a:tc>
                <a:tc>
                  <a:txBody>
                    <a:bodyPr/>
                    <a:lstStyle/>
                    <a:p>
                      <a:pPr algn="r" fontAlgn="ctr"/>
                      <a:r>
                        <a:rPr lang="es-EC" sz="1200" u="none" strike="noStrike">
                          <a:effectLst/>
                        </a:rPr>
                        <a:t>PROMEDIO</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a:effectLst/>
                        </a:rPr>
                        <a:t>3,81</a:t>
                      </a:r>
                      <a:endParaRPr lang="es-EC" sz="1200" b="1" i="0" u="none" strike="noStrike">
                        <a:solidFill>
                          <a:srgbClr val="000000"/>
                        </a:solidFill>
                        <a:effectLst/>
                        <a:latin typeface="Times New Roman" panose="02020603050405020304" pitchFamily="18" charset="0"/>
                      </a:endParaRPr>
                    </a:p>
                  </a:txBody>
                  <a:tcPr marL="2934" marR="2934" marT="2934" marB="0" anchor="ctr"/>
                </a:tc>
                <a:tc>
                  <a:txBody>
                    <a:bodyPr/>
                    <a:lstStyle/>
                    <a:p>
                      <a:pPr algn="ctr" fontAlgn="ctr"/>
                      <a:r>
                        <a:rPr lang="es-EC" sz="1200" u="none" strike="noStrike" dirty="0">
                          <a:effectLst/>
                        </a:rPr>
                        <a:t>4,11</a:t>
                      </a:r>
                      <a:endParaRPr lang="es-EC" sz="1200" b="1" i="0" u="none" strike="noStrike" dirty="0">
                        <a:solidFill>
                          <a:srgbClr val="000000"/>
                        </a:solidFill>
                        <a:effectLst/>
                        <a:latin typeface="Times New Roman" panose="02020603050405020304" pitchFamily="18" charset="0"/>
                      </a:endParaRPr>
                    </a:p>
                  </a:txBody>
                  <a:tcPr marL="2934" marR="2934" marT="2934" marB="0" anchor="ctr"/>
                </a:tc>
                <a:extLst>
                  <a:ext uri="{0D108BD9-81ED-4DB2-BD59-A6C34878D82A}">
                    <a16:rowId xmlns:a16="http://schemas.microsoft.com/office/drawing/2014/main" xmlns="" val="10004"/>
                  </a:ext>
                </a:extLst>
              </a:tr>
            </a:tbl>
          </a:graphicData>
        </a:graphic>
      </p:graphicFrame>
      <p:sp>
        <p:nvSpPr>
          <p:cNvPr id="6" name="Rectángulo 5"/>
          <p:cNvSpPr/>
          <p:nvPr/>
        </p:nvSpPr>
        <p:spPr>
          <a:xfrm>
            <a:off x="6779795" y="1690688"/>
            <a:ext cx="4993105" cy="1600438"/>
          </a:xfrm>
          <a:prstGeom prst="rect">
            <a:avLst/>
          </a:prstGeom>
        </p:spPr>
        <p:txBody>
          <a:bodyPr wrap="square">
            <a:spAutoFit/>
          </a:bodyPr>
          <a:lstStyle/>
          <a:p>
            <a:r>
              <a:rPr lang="es-CO" sz="1400" b="1" dirty="0">
                <a:latin typeface="Times New Roman" panose="02020603050405020304" pitchFamily="18" charset="0"/>
                <a:ea typeface="Times New Roman" panose="02020603050405020304" pitchFamily="18" charset="0"/>
              </a:rPr>
              <a:t>Análisis:</a:t>
            </a:r>
            <a:r>
              <a:rPr lang="es-CO" sz="1400" dirty="0">
                <a:latin typeface="Times New Roman" panose="02020603050405020304" pitchFamily="18" charset="0"/>
                <a:ea typeface="Times New Roman" panose="02020603050405020304" pitchFamily="18" charset="0"/>
              </a:rPr>
              <a:t> La calidad en la ciudad de Quito es más apreciada por los turistas externos con una media de 3,91 y por los turistas internos con una media de 3,78. A pesar de que pertenecen casi al mismo rango de calificación se puede evidenciar que en los turistas externos existe una mayor calificación en la alimentación, el alojamiento y en el entorno local. Mientras que en los turistas internos aprecian más las atracciones y el transporte.</a:t>
            </a:r>
            <a:endParaRPr lang="es-EC" sz="1400" dirty="0"/>
          </a:p>
        </p:txBody>
      </p:sp>
      <p:sp>
        <p:nvSpPr>
          <p:cNvPr id="9" name="Rectángulo 8"/>
          <p:cNvSpPr/>
          <p:nvPr/>
        </p:nvSpPr>
        <p:spPr>
          <a:xfrm>
            <a:off x="1353512" y="4147828"/>
            <a:ext cx="4844716" cy="1969770"/>
          </a:xfrm>
          <a:prstGeom prst="rect">
            <a:avLst/>
          </a:prstGeom>
        </p:spPr>
        <p:txBody>
          <a:bodyPr wrap="square">
            <a:spAutoFit/>
          </a:bodyPr>
          <a:lstStyle/>
          <a:p>
            <a:pPr indent="180340" algn="just">
              <a:spcBef>
                <a:spcPts val="1200"/>
              </a:spcBef>
              <a:spcAft>
                <a:spcPts val="1200"/>
              </a:spcAft>
            </a:pPr>
            <a:r>
              <a:rPr lang="es-CO" sz="1400" b="1" dirty="0">
                <a:latin typeface="Times New Roman" panose="02020603050405020304" pitchFamily="18" charset="0"/>
                <a:ea typeface="Times New Roman" panose="02020603050405020304" pitchFamily="18" charset="0"/>
              </a:rPr>
              <a:t>Análisis:</a:t>
            </a:r>
            <a:r>
              <a:rPr lang="es-CO" sz="1400" dirty="0">
                <a:latin typeface="Times New Roman" panose="02020603050405020304" pitchFamily="18" charset="0"/>
                <a:ea typeface="Times New Roman" panose="02020603050405020304" pitchFamily="18" charset="0"/>
              </a:rPr>
              <a:t> La lealtad de los turistas externos tiene una media de 4,11 que es superior a la de los turistas internos con 3,81. Se puede evidenciar que los turistas externos están satisfechos y recomendarían Quito como destino turístico a sus familiares y amigos, pero tiene una calificación más baja en volver a visitar la ciudad. Por otra parte, los turistas internos si regresarían. </a:t>
            </a:r>
            <a:endParaRPr lang="es-EC" sz="1400" dirty="0">
              <a:latin typeface="Times New Roman" panose="02020603050405020304" pitchFamily="18" charset="0"/>
              <a:ea typeface="Times New Roman" panose="02020603050405020304" pitchFamily="18" charset="0"/>
            </a:endParaRPr>
          </a:p>
          <a:p>
            <a:r>
              <a:rPr lang="es-EC" sz="1400" i="1" dirty="0">
                <a:latin typeface="Times New Roman" panose="02020603050405020304" pitchFamily="18" charset="0"/>
                <a:ea typeface="Calibri" panose="020F0502020204030204" pitchFamily="34" charset="0"/>
              </a:rPr>
              <a:t/>
            </a:r>
            <a:br>
              <a:rPr lang="es-EC" sz="1400" i="1" dirty="0">
                <a:latin typeface="Times New Roman" panose="02020603050405020304" pitchFamily="18" charset="0"/>
                <a:ea typeface="Calibri" panose="020F0502020204030204" pitchFamily="34" charset="0"/>
              </a:rPr>
            </a:br>
            <a:endParaRPr lang="es-EC" sz="1400" dirty="0"/>
          </a:p>
        </p:txBody>
      </p:sp>
    </p:spTree>
    <p:extLst>
      <p:ext uri="{BB962C8B-B14F-4D97-AF65-F5344CB8AC3E}">
        <p14:creationId xmlns:p14="http://schemas.microsoft.com/office/powerpoint/2010/main" val="3130080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5444249" y="365125"/>
            <a:ext cx="7286772" cy="584775"/>
          </a:xfrm>
          <a:prstGeom prst="rect">
            <a:avLst/>
          </a:prstGeom>
          <a:noFill/>
        </p:spPr>
        <p:txBody>
          <a:bodyPr wrap="squar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ACCIONES </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Cuadro de texto 89"/>
          <p:cNvSpPr txBox="1"/>
          <p:nvPr/>
        </p:nvSpPr>
        <p:spPr>
          <a:xfrm>
            <a:off x="10331450" y="10518775"/>
            <a:ext cx="1093788" cy="622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1200"/>
              </a:spcBef>
              <a:spcAft>
                <a:spcPts val="1200"/>
              </a:spcAft>
            </a:pPr>
            <a:r>
              <a:rPr lang="es-ES" sz="1200">
                <a:effectLst/>
                <a:latin typeface="Times New Roman" panose="02020603050405020304" pitchFamily="18" charset="0"/>
                <a:ea typeface="Times New Roman" panose="02020603050405020304" pitchFamily="18" charset="0"/>
              </a:rPr>
              <a:t>Continua</a:t>
            </a:r>
            <a:endParaRPr lang="es-EC" sz="1200">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1" name="Diagrama 10"/>
          <p:cNvGraphicFramePr/>
          <p:nvPr>
            <p:extLst>
              <p:ext uri="{D42A27DB-BD31-4B8C-83A1-F6EECF244321}">
                <p14:modId xmlns:p14="http://schemas.microsoft.com/office/powerpoint/2010/main" val="1635786661"/>
              </p:ext>
            </p:extLst>
          </p:nvPr>
        </p:nvGraphicFramePr>
        <p:xfrm>
          <a:off x="2169159" y="1640135"/>
          <a:ext cx="9557619" cy="4527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redondeado 12"/>
          <p:cNvSpPr/>
          <p:nvPr/>
        </p:nvSpPr>
        <p:spPr>
          <a:xfrm>
            <a:off x="6096000" y="3475418"/>
            <a:ext cx="1546225" cy="798926"/>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50000"/>
              </a:lnSpc>
              <a:spcBef>
                <a:spcPts val="1200"/>
              </a:spcBef>
              <a:spcAft>
                <a:spcPts val="1200"/>
              </a:spcAft>
            </a:pPr>
            <a:r>
              <a:rPr lang="es-ES" sz="1200" b="1" dirty="0">
                <a:effectLst/>
                <a:latin typeface="Times New Roman" panose="02020603050405020304" pitchFamily="18" charset="0"/>
                <a:ea typeface="Times New Roman" panose="02020603050405020304" pitchFamily="18" charset="0"/>
              </a:rPr>
              <a:t>TURISMO CONSCIENTE</a:t>
            </a:r>
            <a:endParaRPr lang="es-EC"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2837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5444249" y="365125"/>
            <a:ext cx="7286772" cy="584775"/>
          </a:xfrm>
          <a:prstGeom prst="rect">
            <a:avLst/>
          </a:prstGeom>
          <a:noFill/>
        </p:spPr>
        <p:txBody>
          <a:bodyPr wrap="squar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CONCLUSIONES</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Cuadro de texto 89"/>
          <p:cNvSpPr txBox="1"/>
          <p:nvPr/>
        </p:nvSpPr>
        <p:spPr>
          <a:xfrm>
            <a:off x="10331450" y="10518775"/>
            <a:ext cx="1093788" cy="622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1200"/>
              </a:spcBef>
              <a:spcAft>
                <a:spcPts val="1200"/>
              </a:spcAft>
            </a:pPr>
            <a:r>
              <a:rPr lang="es-ES" sz="1200">
                <a:effectLst/>
                <a:latin typeface="Times New Roman" panose="02020603050405020304" pitchFamily="18" charset="0"/>
                <a:ea typeface="Times New Roman" panose="02020603050405020304" pitchFamily="18" charset="0"/>
              </a:rPr>
              <a:t>Continua</a:t>
            </a:r>
            <a:endParaRPr lang="es-EC" sz="1200">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Marcador de contenido 2"/>
          <p:cNvSpPr>
            <a:spLocks noGrp="1"/>
          </p:cNvSpPr>
          <p:nvPr>
            <p:ph idx="1"/>
          </p:nvPr>
        </p:nvSpPr>
        <p:spPr>
          <a:xfrm>
            <a:off x="1367589" y="1728281"/>
            <a:ext cx="10515600" cy="4351338"/>
          </a:xfrm>
        </p:spPr>
        <p:txBody>
          <a:bodyPr>
            <a:normAutofit fontScale="70000" lnSpcReduction="20000"/>
          </a:bodyPr>
          <a:lstStyle/>
          <a:p>
            <a:pPr lvl="0"/>
            <a:r>
              <a:rPr lang="es-EC" dirty="0"/>
              <a:t>El perfil del turista interno es similar al del turista externo, la principal diferencia se puede señalar que es el nivel de ingresos el cual es de $599,50.</a:t>
            </a:r>
          </a:p>
          <a:p>
            <a:pPr lvl="0"/>
            <a:r>
              <a:rPr lang="es-EC" dirty="0"/>
              <a:t>La imagen previa del turista interno sobre la ciudad de Quito tiene una media de 3.68 que según la escala planteada es moderadamente favorable.</a:t>
            </a:r>
          </a:p>
          <a:p>
            <a:pPr lvl="0"/>
            <a:r>
              <a:rPr lang="es-EC" dirty="0"/>
              <a:t>La percepción que tienen los turistas internos de la ciudad de Quito respecto al “Turismo Consciente” abarca más del 70% de los encuestados que están de acuerdo con la definición y caracterización. Cabe mencionar que se califican como turistas conscientes en base a la definición. </a:t>
            </a:r>
          </a:p>
          <a:p>
            <a:pPr lvl="0"/>
            <a:r>
              <a:rPr lang="es-EC" dirty="0"/>
              <a:t>El grupo de interés más importante es comunidades anfitrionas con una media de 3.71 y evidencia que los turistas internos tienen una experiencia turística en la que no existe mucha convivencia con los anfitriones ni una participación activa. Valoran más la prosperidad espiritual más que el material y tienen un consumo responsable.</a:t>
            </a:r>
          </a:p>
          <a:p>
            <a:pPr lvl="0"/>
            <a:r>
              <a:rPr lang="es-EC" dirty="0"/>
              <a:t>La lealtad a la ciudad de Quito es mayor por los turistas internos, pero tomando en cuenta que la satisfacción en su visita es menor que la de los turistas externos. Por otro lado, los turistas externos son los que recomendarían con más frecuencia la visita a Quito a sus familiares y amigos.</a:t>
            </a:r>
          </a:p>
          <a:p>
            <a:endParaRPr lang="es-EC" dirty="0"/>
          </a:p>
        </p:txBody>
      </p:sp>
    </p:spTree>
    <p:extLst>
      <p:ext uri="{BB962C8B-B14F-4D97-AF65-F5344CB8AC3E}">
        <p14:creationId xmlns:p14="http://schemas.microsoft.com/office/powerpoint/2010/main" val="478516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5444249" y="365125"/>
            <a:ext cx="7286772" cy="584775"/>
          </a:xfrm>
          <a:prstGeom prst="rect">
            <a:avLst/>
          </a:prstGeom>
          <a:noFill/>
        </p:spPr>
        <p:txBody>
          <a:bodyPr wrap="square" lIns="91440" tIns="45720" rIns="91440" bIns="45720">
            <a:spAutoFit/>
          </a:bodyPr>
          <a:lstStyle/>
          <a:p>
            <a:pPr algn="ctr"/>
            <a:r>
              <a:rPr lang="es-ES" sz="3200" b="1" dirty="0">
                <a:ln w="9525">
                  <a:solidFill>
                    <a:schemeClr val="bg1"/>
                  </a:solidFill>
                  <a:prstDash val="solid"/>
                </a:ln>
                <a:effectLst>
                  <a:outerShdw blurRad="12700" dist="38100" dir="2700000" algn="tl" rotWithShape="0">
                    <a:schemeClr val="bg1">
                      <a:lumMod val="50000"/>
                    </a:schemeClr>
                  </a:outerShdw>
                </a:effectLst>
              </a:rPr>
              <a:t>RECOMENDACIONES </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Cuadro de texto 89"/>
          <p:cNvSpPr txBox="1"/>
          <p:nvPr/>
        </p:nvSpPr>
        <p:spPr>
          <a:xfrm>
            <a:off x="10331450" y="10518775"/>
            <a:ext cx="1093788" cy="622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1200"/>
              </a:spcBef>
              <a:spcAft>
                <a:spcPts val="1200"/>
              </a:spcAft>
            </a:pPr>
            <a:r>
              <a:rPr lang="es-ES" sz="1200">
                <a:effectLst/>
                <a:latin typeface="Times New Roman" panose="02020603050405020304" pitchFamily="18" charset="0"/>
                <a:ea typeface="Times New Roman" panose="02020603050405020304" pitchFamily="18" charset="0"/>
              </a:rPr>
              <a:t>Continua</a:t>
            </a:r>
            <a:endParaRPr lang="es-EC" sz="1200">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Marcador de contenido 2"/>
          <p:cNvSpPr>
            <a:spLocks noGrp="1"/>
          </p:cNvSpPr>
          <p:nvPr>
            <p:ph idx="1"/>
          </p:nvPr>
        </p:nvSpPr>
        <p:spPr>
          <a:xfrm>
            <a:off x="1636294" y="1825625"/>
            <a:ext cx="9717505" cy="4351338"/>
          </a:xfrm>
        </p:spPr>
        <p:txBody>
          <a:bodyPr>
            <a:normAutofit/>
          </a:bodyPr>
          <a:lstStyle/>
          <a:p>
            <a:pPr lvl="0" fontAlgn="auto"/>
            <a:r>
              <a:rPr lang="es-EC" sz="2000" dirty="0"/>
              <a:t>Se debe fomentar las la participación de los turistas tanto internos como externos y las comunidades anfitrionas.</a:t>
            </a:r>
          </a:p>
          <a:p>
            <a:pPr lvl="0" fontAlgn="auto"/>
            <a:r>
              <a:rPr lang="es-EC" sz="2000" dirty="0"/>
              <a:t>Respecto a los lugares turísticos, se debería implementar estrategias de marketing que ayuden a mejor la imagen que tiene la ciudad de Quito y por ende crear fidelidad de los turistas.</a:t>
            </a:r>
          </a:p>
          <a:p>
            <a:pPr lvl="0" fontAlgn="auto"/>
            <a:r>
              <a:rPr lang="es-EC" sz="2000" dirty="0"/>
              <a:t>Se debe realizar una nueva entrevista a expertos que tengan conocimiento del </a:t>
            </a:r>
            <a:r>
              <a:rPr lang="es-EC" sz="2000" i="1" dirty="0"/>
              <a:t>“Turismo Consciente”</a:t>
            </a:r>
            <a:r>
              <a:rPr lang="es-EC" sz="2000" dirty="0"/>
              <a:t>. Planteando preguntas más específicas de acuerdo a la entidad pública o privada que pertenecen.</a:t>
            </a:r>
          </a:p>
          <a:p>
            <a:pPr lvl="0" fontAlgn="auto"/>
            <a:r>
              <a:rPr lang="es-EC" sz="2000" dirty="0"/>
              <a:t>Se debe actualizar los datos secundarios tomando en cuenta que las entidades que aportan las estadísticas aun no presentan informes del año 2018. Por lo tanto, los datos estadísticos están en base a los datos existentes.</a:t>
            </a:r>
          </a:p>
          <a:p>
            <a:endParaRPr lang="es-EC" sz="2000" dirty="0"/>
          </a:p>
        </p:txBody>
      </p:sp>
    </p:spTree>
    <p:extLst>
      <p:ext uri="{BB962C8B-B14F-4D97-AF65-F5344CB8AC3E}">
        <p14:creationId xmlns:p14="http://schemas.microsoft.com/office/powerpoint/2010/main" val="2768986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7" name="Cuadro de texto 89"/>
          <p:cNvSpPr txBox="1"/>
          <p:nvPr/>
        </p:nvSpPr>
        <p:spPr>
          <a:xfrm>
            <a:off x="10331450" y="10518775"/>
            <a:ext cx="1093788" cy="622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1200"/>
              </a:spcBef>
              <a:spcAft>
                <a:spcPts val="1200"/>
              </a:spcAft>
            </a:pPr>
            <a:r>
              <a:rPr lang="es-ES" sz="1200">
                <a:effectLst/>
                <a:latin typeface="Times New Roman" panose="02020603050405020304" pitchFamily="18" charset="0"/>
                <a:ea typeface="Times New Roman" panose="02020603050405020304" pitchFamily="18" charset="0"/>
              </a:rPr>
              <a:t>Continua</a:t>
            </a:r>
            <a:endParaRPr lang="es-EC" sz="1200">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p:cNvCxnSpPr/>
          <p:nvPr/>
        </p:nvCxnSpPr>
        <p:spPr>
          <a:xfrm>
            <a:off x="10553700" y="11114088"/>
            <a:ext cx="650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0" name="Picture 2" descr="Resultado de imagen para GRA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266" y="2055813"/>
            <a:ext cx="78676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50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6665343" y="195353"/>
            <a:ext cx="4945200" cy="707886"/>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ESTUDIO CUALITATIVO</a:t>
            </a:r>
          </a:p>
        </p:txBody>
      </p:sp>
      <p:graphicFrame>
        <p:nvGraphicFramePr>
          <p:cNvPr id="9" name="Marcador de contenido 6"/>
          <p:cNvGraphicFramePr>
            <a:graphicFrameLocks noGrp="1"/>
          </p:cNvGraphicFramePr>
          <p:nvPr>
            <p:ph idx="1"/>
            <p:extLst>
              <p:ext uri="{D42A27DB-BD31-4B8C-83A1-F6EECF244321}">
                <p14:modId xmlns:p14="http://schemas.microsoft.com/office/powerpoint/2010/main" val="873396987"/>
              </p:ext>
            </p:extLst>
          </p:nvPr>
        </p:nvGraphicFramePr>
        <p:xfrm>
          <a:off x="189806" y="1690688"/>
          <a:ext cx="1164751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683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6750371" y="195353"/>
            <a:ext cx="4775153" cy="1323439"/>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RESULTADOS </a:t>
            </a:r>
          </a:p>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DATOS SECUNDARIOS</a:t>
            </a:r>
          </a:p>
        </p:txBody>
      </p:sp>
      <p:graphicFrame>
        <p:nvGraphicFramePr>
          <p:cNvPr id="8" name="Marcador de contenido 5"/>
          <p:cNvGraphicFramePr>
            <a:graphicFrameLocks noGrp="1"/>
          </p:cNvGraphicFramePr>
          <p:nvPr>
            <p:ph idx="1"/>
            <p:extLst>
              <p:ext uri="{D42A27DB-BD31-4B8C-83A1-F6EECF244321}">
                <p14:modId xmlns:p14="http://schemas.microsoft.com/office/powerpoint/2010/main" val="288491105"/>
              </p:ext>
            </p:extLst>
          </p:nvPr>
        </p:nvGraphicFramePr>
        <p:xfrm>
          <a:off x="998840" y="1328446"/>
          <a:ext cx="10526684" cy="311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163099541"/>
              </p:ext>
            </p:extLst>
          </p:nvPr>
        </p:nvGraphicFramePr>
        <p:xfrm>
          <a:off x="838200" y="3602283"/>
          <a:ext cx="3783676" cy="1097280"/>
        </p:xfrm>
        <a:graphic>
          <a:graphicData uri="http://schemas.openxmlformats.org/drawingml/2006/table">
            <a:tbl>
              <a:tblPr firstRow="1" firstCol="1" bandRow="1">
                <a:tableStyleId>{17292A2E-F333-43FB-9621-5CBBE7FDCDCB}</a:tableStyleId>
              </a:tblPr>
              <a:tblGrid>
                <a:gridCol w="776952">
                  <a:extLst>
                    <a:ext uri="{9D8B030D-6E8A-4147-A177-3AD203B41FA5}">
                      <a16:colId xmlns:a16="http://schemas.microsoft.com/office/drawing/2014/main" xmlns="" val="20000"/>
                    </a:ext>
                  </a:extLst>
                </a:gridCol>
                <a:gridCol w="862041">
                  <a:extLst>
                    <a:ext uri="{9D8B030D-6E8A-4147-A177-3AD203B41FA5}">
                      <a16:colId xmlns:a16="http://schemas.microsoft.com/office/drawing/2014/main" xmlns="" val="20001"/>
                    </a:ext>
                  </a:extLst>
                </a:gridCol>
                <a:gridCol w="980902">
                  <a:extLst>
                    <a:ext uri="{9D8B030D-6E8A-4147-A177-3AD203B41FA5}">
                      <a16:colId xmlns:a16="http://schemas.microsoft.com/office/drawing/2014/main" xmlns="" val="20002"/>
                    </a:ext>
                  </a:extLst>
                </a:gridCol>
                <a:gridCol w="1163781">
                  <a:extLst>
                    <a:ext uri="{9D8B030D-6E8A-4147-A177-3AD203B41FA5}">
                      <a16:colId xmlns:a16="http://schemas.microsoft.com/office/drawing/2014/main" xmlns="" val="20003"/>
                    </a:ext>
                  </a:extLst>
                </a:gridCol>
              </a:tblGrid>
              <a:tr h="0">
                <a:tc>
                  <a:txBody>
                    <a:bodyPr/>
                    <a:lstStyle/>
                    <a:p>
                      <a:pPr indent="180340" algn="ctr">
                        <a:lnSpc>
                          <a:spcPct val="150000"/>
                        </a:lnSpc>
                        <a:spcBef>
                          <a:spcPts val="1200"/>
                        </a:spcBef>
                        <a:spcAft>
                          <a:spcPts val="0"/>
                        </a:spcAft>
                      </a:pPr>
                      <a:r>
                        <a:rPr lang="es-CO" sz="1200" dirty="0">
                          <a:effectLst/>
                        </a:rPr>
                        <a:t>Año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a:effectLst/>
                        </a:rPr>
                        <a:t>PIB- turismo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a:effectLst/>
                        </a:rPr>
                        <a:t>PIB total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a:effectLst/>
                        </a:rPr>
                        <a:t>Participación en el PIB</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0">
                <a:tc>
                  <a:txBody>
                    <a:bodyPr/>
                    <a:lstStyle/>
                    <a:p>
                      <a:pPr indent="180340" algn="ctr">
                        <a:lnSpc>
                          <a:spcPct val="150000"/>
                        </a:lnSpc>
                        <a:spcBef>
                          <a:spcPts val="1200"/>
                        </a:spcBef>
                        <a:spcAft>
                          <a:spcPts val="0"/>
                        </a:spcAft>
                      </a:pPr>
                      <a:r>
                        <a:rPr lang="es-CO" sz="1200">
                          <a:effectLst/>
                        </a:rPr>
                        <a:t>2015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dirty="0">
                          <a:effectLst/>
                        </a:rPr>
                        <a:t>1.185,40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a:effectLst/>
                        </a:rPr>
                        <a:t>70.353,85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a:effectLst/>
                        </a:rPr>
                        <a:t>1.68%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indent="180340" algn="ctr">
                        <a:lnSpc>
                          <a:spcPct val="150000"/>
                        </a:lnSpc>
                        <a:spcBef>
                          <a:spcPts val="1200"/>
                        </a:spcBef>
                        <a:spcAft>
                          <a:spcPts val="0"/>
                        </a:spcAft>
                      </a:pPr>
                      <a:r>
                        <a:rPr lang="es-CO" sz="1200">
                          <a:effectLst/>
                        </a:rPr>
                        <a:t>2016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a:effectLst/>
                        </a:rPr>
                        <a:t>1.114,97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a:effectLst/>
                        </a:rPr>
                        <a:t>69.321,41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dirty="0">
                          <a:effectLst/>
                        </a:rPr>
                        <a:t>1.61%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224810986"/>
              </p:ext>
            </p:extLst>
          </p:nvPr>
        </p:nvGraphicFramePr>
        <p:xfrm>
          <a:off x="4850575" y="3622603"/>
          <a:ext cx="2462472" cy="1371600"/>
        </p:xfrm>
        <a:graphic>
          <a:graphicData uri="http://schemas.openxmlformats.org/drawingml/2006/table">
            <a:tbl>
              <a:tblPr firstRow="1" firstCol="1" bandRow="1">
                <a:tableStyleId>{912C8C85-51F0-491E-9774-3900AFEF0FD7}</a:tableStyleId>
              </a:tblPr>
              <a:tblGrid>
                <a:gridCol w="866429">
                  <a:extLst>
                    <a:ext uri="{9D8B030D-6E8A-4147-A177-3AD203B41FA5}">
                      <a16:colId xmlns:a16="http://schemas.microsoft.com/office/drawing/2014/main" xmlns="" val="20000"/>
                    </a:ext>
                  </a:extLst>
                </a:gridCol>
                <a:gridCol w="1596043">
                  <a:extLst>
                    <a:ext uri="{9D8B030D-6E8A-4147-A177-3AD203B41FA5}">
                      <a16:colId xmlns:a16="http://schemas.microsoft.com/office/drawing/2014/main" xmlns="" val="20001"/>
                    </a:ext>
                  </a:extLst>
                </a:gridCol>
              </a:tblGrid>
              <a:tr h="0">
                <a:tc>
                  <a:txBody>
                    <a:bodyPr/>
                    <a:lstStyle/>
                    <a:p>
                      <a:pPr indent="180340" algn="ctr">
                        <a:lnSpc>
                          <a:spcPct val="150000"/>
                        </a:lnSpc>
                        <a:spcBef>
                          <a:spcPts val="1200"/>
                        </a:spcBef>
                        <a:spcAft>
                          <a:spcPts val="0"/>
                        </a:spcAft>
                      </a:pPr>
                      <a:r>
                        <a:rPr lang="es-CO" sz="1200" dirty="0">
                          <a:effectLst/>
                        </a:rPr>
                        <a:t>Año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a:effectLst/>
                        </a:rPr>
                        <a:t>Llegadas turismo receptor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0">
                <a:tc>
                  <a:txBody>
                    <a:bodyPr/>
                    <a:lstStyle/>
                    <a:p>
                      <a:pPr indent="180340" algn="ctr">
                        <a:lnSpc>
                          <a:spcPct val="150000"/>
                        </a:lnSpc>
                        <a:spcBef>
                          <a:spcPts val="1200"/>
                        </a:spcBef>
                        <a:spcAft>
                          <a:spcPts val="0"/>
                        </a:spcAft>
                      </a:pPr>
                      <a:r>
                        <a:rPr lang="es-CO" sz="1200">
                          <a:effectLst/>
                        </a:rPr>
                        <a:t>2015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a:effectLst/>
                        </a:rPr>
                        <a:t>1.544,46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indent="180340" algn="ctr">
                        <a:lnSpc>
                          <a:spcPct val="150000"/>
                        </a:lnSpc>
                        <a:spcBef>
                          <a:spcPts val="1200"/>
                        </a:spcBef>
                        <a:spcAft>
                          <a:spcPts val="0"/>
                        </a:spcAft>
                      </a:pPr>
                      <a:r>
                        <a:rPr lang="es-CO" sz="1200">
                          <a:effectLst/>
                        </a:rPr>
                        <a:t>2016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a:effectLst/>
                        </a:rPr>
                        <a:t>1.418,15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indent="180340" algn="ctr">
                        <a:lnSpc>
                          <a:spcPct val="150000"/>
                        </a:lnSpc>
                        <a:spcBef>
                          <a:spcPts val="1200"/>
                        </a:spcBef>
                        <a:spcAft>
                          <a:spcPts val="0"/>
                        </a:spcAft>
                      </a:pPr>
                      <a:r>
                        <a:rPr lang="es-CO" sz="1200">
                          <a:effectLst/>
                        </a:rPr>
                        <a:t>2017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200" dirty="0">
                          <a:effectLst/>
                        </a:rPr>
                        <a:t>1.608,48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167902082"/>
              </p:ext>
            </p:extLst>
          </p:nvPr>
        </p:nvGraphicFramePr>
        <p:xfrm>
          <a:off x="7441736" y="3639928"/>
          <a:ext cx="4525414" cy="1412875"/>
        </p:xfrm>
        <a:graphic>
          <a:graphicData uri="http://schemas.openxmlformats.org/drawingml/2006/table">
            <a:tbl>
              <a:tblPr firstRow="1" firstCol="1" lastRow="1" lastCol="1" bandRow="1" bandCol="1">
                <a:tableStyleId>{5A111915-BE36-4E01-A7E5-04B1672EAD32}</a:tableStyleId>
              </a:tblPr>
              <a:tblGrid>
                <a:gridCol w="795770">
                  <a:extLst>
                    <a:ext uri="{9D8B030D-6E8A-4147-A177-3AD203B41FA5}">
                      <a16:colId xmlns:a16="http://schemas.microsoft.com/office/drawing/2014/main" xmlns="" val="20000"/>
                    </a:ext>
                  </a:extLst>
                </a:gridCol>
                <a:gridCol w="790606">
                  <a:extLst>
                    <a:ext uri="{9D8B030D-6E8A-4147-A177-3AD203B41FA5}">
                      <a16:colId xmlns:a16="http://schemas.microsoft.com/office/drawing/2014/main" xmlns="" val="20001"/>
                    </a:ext>
                  </a:extLst>
                </a:gridCol>
                <a:gridCol w="827606">
                  <a:extLst>
                    <a:ext uri="{9D8B030D-6E8A-4147-A177-3AD203B41FA5}">
                      <a16:colId xmlns:a16="http://schemas.microsoft.com/office/drawing/2014/main" xmlns="" val="20002"/>
                    </a:ext>
                  </a:extLst>
                </a:gridCol>
                <a:gridCol w="698269">
                  <a:extLst>
                    <a:ext uri="{9D8B030D-6E8A-4147-A177-3AD203B41FA5}">
                      <a16:colId xmlns:a16="http://schemas.microsoft.com/office/drawing/2014/main" xmlns="" val="20003"/>
                    </a:ext>
                  </a:extLst>
                </a:gridCol>
                <a:gridCol w="681643">
                  <a:extLst>
                    <a:ext uri="{9D8B030D-6E8A-4147-A177-3AD203B41FA5}">
                      <a16:colId xmlns:a16="http://schemas.microsoft.com/office/drawing/2014/main" xmlns="" val="20004"/>
                    </a:ext>
                  </a:extLst>
                </a:gridCol>
                <a:gridCol w="731520">
                  <a:extLst>
                    <a:ext uri="{9D8B030D-6E8A-4147-A177-3AD203B41FA5}">
                      <a16:colId xmlns:a16="http://schemas.microsoft.com/office/drawing/2014/main" xmlns="" val="20005"/>
                    </a:ext>
                  </a:extLst>
                </a:gridCol>
              </a:tblGrid>
              <a:tr h="92623">
                <a:tc gridSpan="6">
                  <a:txBody>
                    <a:bodyPr/>
                    <a:lstStyle/>
                    <a:p>
                      <a:pPr marR="1387475" algn="ctr">
                        <a:spcAft>
                          <a:spcPts val="0"/>
                        </a:spcAft>
                      </a:pPr>
                      <a:r>
                        <a:rPr lang="es-ES" sz="1000" dirty="0">
                          <a:effectLst/>
                        </a:rPr>
                        <a:t>MOTIVO DE VIAJE</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127534">
                <a:tc>
                  <a:txBody>
                    <a:bodyPr/>
                    <a:lstStyle/>
                    <a:p>
                      <a:pPr>
                        <a:spcBef>
                          <a:spcPts val="40"/>
                        </a:spcBef>
                        <a:spcAft>
                          <a:spcPts val="0"/>
                        </a:spcAft>
                      </a:pPr>
                      <a:r>
                        <a:rPr lang="es-ES" sz="1000">
                          <a:effectLst/>
                        </a:rPr>
                        <a:t> </a:t>
                      </a:r>
                      <a:endParaRPr lang="es-EC" sz="1100">
                        <a:effectLst/>
                      </a:endParaRPr>
                    </a:p>
                    <a:p>
                      <a:pPr marL="70485">
                        <a:spcBef>
                          <a:spcPts val="5"/>
                        </a:spcBef>
                        <a:spcAft>
                          <a:spcPts val="0"/>
                        </a:spcAft>
                      </a:pPr>
                      <a:r>
                        <a:rPr lang="es-ES" sz="1000">
                          <a:effectLst/>
                        </a:rPr>
                        <a:t>Turismo</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40"/>
                        </a:spcBef>
                        <a:spcAft>
                          <a:spcPts val="0"/>
                        </a:spcAft>
                      </a:pPr>
                      <a:r>
                        <a:rPr lang="es-ES" sz="1000">
                          <a:effectLst/>
                        </a:rPr>
                        <a:t> </a:t>
                      </a:r>
                      <a:endParaRPr lang="es-EC" sz="1100">
                        <a:effectLst/>
                      </a:endParaRPr>
                    </a:p>
                    <a:p>
                      <a:pPr marL="118745">
                        <a:spcBef>
                          <a:spcPts val="5"/>
                        </a:spcBef>
                        <a:spcAft>
                          <a:spcPts val="0"/>
                        </a:spcAft>
                      </a:pPr>
                      <a:r>
                        <a:rPr lang="es-ES" sz="1000">
                          <a:effectLst/>
                        </a:rPr>
                        <a:t>Otros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40"/>
                        </a:spcBef>
                        <a:spcAft>
                          <a:spcPts val="0"/>
                        </a:spcAft>
                      </a:pPr>
                      <a:r>
                        <a:rPr lang="es-ES" sz="1000">
                          <a:effectLst/>
                        </a:rPr>
                        <a:t> </a:t>
                      </a:r>
                      <a:endParaRPr lang="es-EC" sz="1100">
                        <a:effectLst/>
                      </a:endParaRPr>
                    </a:p>
                    <a:p>
                      <a:pPr>
                        <a:spcBef>
                          <a:spcPts val="5"/>
                        </a:spcBef>
                        <a:spcAft>
                          <a:spcPts val="0"/>
                        </a:spcAft>
                      </a:pPr>
                      <a:r>
                        <a:rPr lang="es-ES" sz="1000">
                          <a:effectLst/>
                        </a:rPr>
                        <a:t>Eventos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40"/>
                        </a:spcBef>
                        <a:spcAft>
                          <a:spcPts val="0"/>
                        </a:spcAft>
                      </a:pPr>
                      <a:r>
                        <a:rPr lang="es-ES" sz="1000">
                          <a:effectLst/>
                        </a:rPr>
                        <a:t> </a:t>
                      </a:r>
                      <a:endParaRPr lang="es-EC" sz="1100">
                        <a:effectLst/>
                      </a:endParaRPr>
                    </a:p>
                    <a:p>
                      <a:pPr>
                        <a:spcBef>
                          <a:spcPts val="40"/>
                        </a:spcBef>
                        <a:spcAft>
                          <a:spcPts val="0"/>
                        </a:spcAft>
                      </a:pPr>
                      <a:r>
                        <a:rPr lang="es-ES" sz="1000">
                          <a:effectLst/>
                        </a:rPr>
                        <a:t>Negocios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40"/>
                        </a:spcBef>
                        <a:spcAft>
                          <a:spcPts val="0"/>
                        </a:spcAft>
                      </a:pPr>
                      <a:r>
                        <a:rPr lang="es-ES" sz="1000">
                          <a:effectLst/>
                        </a:rPr>
                        <a:t> </a:t>
                      </a:r>
                      <a:endParaRPr lang="es-EC" sz="1100">
                        <a:effectLst/>
                      </a:endParaRPr>
                    </a:p>
                    <a:p>
                      <a:pPr marL="100965">
                        <a:spcBef>
                          <a:spcPts val="5"/>
                        </a:spcBef>
                        <a:spcAft>
                          <a:spcPts val="0"/>
                        </a:spcAft>
                      </a:pPr>
                      <a:r>
                        <a:rPr lang="es-ES" sz="1000">
                          <a:effectLst/>
                        </a:rPr>
                        <a:t>Estudios</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40"/>
                        </a:spcBef>
                        <a:spcAft>
                          <a:spcPts val="0"/>
                        </a:spcAft>
                      </a:pPr>
                      <a:r>
                        <a:rPr lang="es-ES" sz="1000">
                          <a:effectLst/>
                        </a:rPr>
                        <a:t> </a:t>
                      </a:r>
                      <a:endParaRPr lang="es-EC" sz="1100">
                        <a:effectLst/>
                      </a:endParaRPr>
                    </a:p>
                    <a:p>
                      <a:pPr marL="68580">
                        <a:spcBef>
                          <a:spcPts val="5"/>
                        </a:spcBef>
                        <a:spcAft>
                          <a:spcPts val="0"/>
                        </a:spcAft>
                      </a:pPr>
                      <a:r>
                        <a:rPr lang="es-ES" sz="1000">
                          <a:effectLst/>
                        </a:rPr>
                        <a:t>TOTAL</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65430">
                <a:tc>
                  <a:txBody>
                    <a:bodyPr/>
                    <a:lstStyle/>
                    <a:p>
                      <a:pPr algn="ctr">
                        <a:spcBef>
                          <a:spcPts val="30"/>
                        </a:spcBef>
                        <a:spcAft>
                          <a:spcPts val="0"/>
                        </a:spcAft>
                      </a:pPr>
                      <a:r>
                        <a:rPr lang="es-ES" sz="1000">
                          <a:effectLst/>
                        </a:rPr>
                        <a:t> </a:t>
                      </a:r>
                      <a:endParaRPr lang="es-EC" sz="1100">
                        <a:effectLst/>
                      </a:endParaRPr>
                    </a:p>
                    <a:p>
                      <a:pPr marL="71120" algn="ctr">
                        <a:spcAft>
                          <a:spcPts val="0"/>
                        </a:spcAft>
                      </a:pPr>
                      <a:r>
                        <a:rPr lang="es-ES" sz="1000">
                          <a:effectLst/>
                        </a:rPr>
                        <a:t>539.208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
                        </a:spcBef>
                        <a:spcAft>
                          <a:spcPts val="0"/>
                        </a:spcAft>
                      </a:pPr>
                      <a:r>
                        <a:rPr lang="es-ES" sz="1000">
                          <a:effectLst/>
                        </a:rPr>
                        <a:t> </a:t>
                      </a:r>
                      <a:endParaRPr lang="es-EC" sz="1100">
                        <a:effectLst/>
                      </a:endParaRPr>
                    </a:p>
                    <a:p>
                      <a:pPr marL="118745" algn="ctr">
                        <a:spcAft>
                          <a:spcPts val="0"/>
                        </a:spcAft>
                      </a:pPr>
                      <a:r>
                        <a:rPr lang="es-ES" sz="1000">
                          <a:effectLst/>
                        </a:rPr>
                        <a:t>151.105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
                        </a:spcBef>
                        <a:spcAft>
                          <a:spcPts val="0"/>
                        </a:spcAft>
                      </a:pPr>
                      <a:r>
                        <a:rPr lang="es-ES" sz="1000">
                          <a:effectLst/>
                        </a:rPr>
                        <a:t> </a:t>
                      </a:r>
                      <a:endParaRPr lang="es-EC" sz="1100">
                        <a:effectLst/>
                      </a:endParaRPr>
                    </a:p>
                    <a:p>
                      <a:pPr marL="173355" algn="ctr">
                        <a:spcAft>
                          <a:spcPts val="0"/>
                        </a:spcAft>
                      </a:pPr>
                      <a:r>
                        <a:rPr lang="es-ES" sz="1000">
                          <a:effectLst/>
                        </a:rPr>
                        <a:t>110.238</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
                        </a:spcBef>
                        <a:spcAft>
                          <a:spcPts val="0"/>
                        </a:spcAft>
                      </a:pPr>
                      <a:r>
                        <a:rPr lang="es-ES" sz="1000">
                          <a:effectLst/>
                        </a:rPr>
                        <a:t> </a:t>
                      </a:r>
                      <a:endParaRPr lang="es-EC" sz="1100">
                        <a:effectLst/>
                      </a:endParaRPr>
                    </a:p>
                    <a:p>
                      <a:pPr algn="ctr">
                        <a:spcBef>
                          <a:spcPts val="30"/>
                        </a:spcBef>
                        <a:spcAft>
                          <a:spcPts val="0"/>
                        </a:spcAft>
                      </a:pPr>
                      <a:r>
                        <a:rPr lang="es-ES" sz="1000">
                          <a:effectLst/>
                        </a:rPr>
                        <a:t>63.510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
                        </a:spcBef>
                        <a:spcAft>
                          <a:spcPts val="0"/>
                        </a:spcAft>
                      </a:pPr>
                      <a:r>
                        <a:rPr lang="es-ES" sz="1000">
                          <a:effectLst/>
                        </a:rPr>
                        <a:t> </a:t>
                      </a:r>
                      <a:endParaRPr lang="es-EC" sz="1100">
                        <a:effectLst/>
                      </a:endParaRPr>
                    </a:p>
                    <a:p>
                      <a:pPr marL="100965" algn="ctr">
                        <a:spcAft>
                          <a:spcPts val="0"/>
                        </a:spcAft>
                      </a:pPr>
                      <a:r>
                        <a:rPr lang="es-ES" sz="1000">
                          <a:effectLst/>
                        </a:rPr>
                        <a:t>884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
                        </a:spcBef>
                        <a:spcAft>
                          <a:spcPts val="0"/>
                        </a:spcAft>
                      </a:pPr>
                      <a:r>
                        <a:rPr lang="es-ES" sz="1000">
                          <a:effectLst/>
                        </a:rPr>
                        <a:t> </a:t>
                      </a:r>
                      <a:endParaRPr lang="es-EC" sz="1100">
                        <a:effectLst/>
                      </a:endParaRPr>
                    </a:p>
                    <a:p>
                      <a:pPr marL="71755" algn="ctr">
                        <a:spcAft>
                          <a:spcPts val="0"/>
                        </a:spcAft>
                      </a:pPr>
                      <a:r>
                        <a:rPr lang="es-ES" sz="1000">
                          <a:effectLst/>
                        </a:rPr>
                        <a:t>864.945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90220">
                <a:tc>
                  <a:txBody>
                    <a:bodyPr/>
                    <a:lstStyle/>
                    <a:p>
                      <a:pPr algn="ctr">
                        <a:spcBef>
                          <a:spcPts val="30"/>
                        </a:spcBef>
                        <a:spcAft>
                          <a:spcPts val="0"/>
                        </a:spcAft>
                      </a:pPr>
                      <a:r>
                        <a:rPr lang="es-ES" sz="1000">
                          <a:effectLst/>
                        </a:rPr>
                        <a:t> </a:t>
                      </a:r>
                      <a:endParaRPr lang="es-EC" sz="1100">
                        <a:effectLst/>
                      </a:endParaRPr>
                    </a:p>
                    <a:p>
                      <a:pPr marL="71120" algn="ctr">
                        <a:spcAft>
                          <a:spcPts val="0"/>
                        </a:spcAft>
                      </a:pPr>
                      <a:r>
                        <a:rPr lang="es-ES" sz="1000">
                          <a:effectLst/>
                        </a:rPr>
                        <a:t>603.676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
                        </a:spcBef>
                        <a:spcAft>
                          <a:spcPts val="0"/>
                        </a:spcAft>
                      </a:pPr>
                      <a:r>
                        <a:rPr lang="es-ES" sz="1000">
                          <a:effectLst/>
                        </a:rPr>
                        <a:t> </a:t>
                      </a:r>
                      <a:endParaRPr lang="es-EC" sz="1100">
                        <a:effectLst/>
                      </a:endParaRPr>
                    </a:p>
                    <a:p>
                      <a:pPr marL="118745" algn="ctr">
                        <a:spcAft>
                          <a:spcPts val="0"/>
                        </a:spcAft>
                      </a:pPr>
                      <a:r>
                        <a:rPr lang="es-ES" sz="1000">
                          <a:effectLst/>
                        </a:rPr>
                        <a:t>59.911</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
                        </a:spcBef>
                        <a:spcAft>
                          <a:spcPts val="0"/>
                        </a:spcAft>
                      </a:pPr>
                      <a:r>
                        <a:rPr lang="es-ES" sz="1000">
                          <a:effectLst/>
                        </a:rPr>
                        <a:t> </a:t>
                      </a:r>
                      <a:endParaRPr lang="es-EC" sz="1100">
                        <a:effectLst/>
                      </a:endParaRPr>
                    </a:p>
                    <a:p>
                      <a:pPr marL="65405" algn="ctr">
                        <a:spcAft>
                          <a:spcPts val="0"/>
                        </a:spcAft>
                      </a:pPr>
                      <a:r>
                        <a:rPr lang="es-ES" sz="1000">
                          <a:effectLst/>
                        </a:rPr>
                        <a:t>15.954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
                        </a:spcBef>
                        <a:spcAft>
                          <a:spcPts val="0"/>
                        </a:spcAft>
                      </a:pPr>
                      <a:r>
                        <a:rPr lang="es-ES" sz="1000">
                          <a:effectLst/>
                        </a:rPr>
                        <a:t> </a:t>
                      </a:r>
                      <a:endParaRPr lang="es-EC" sz="1100">
                        <a:effectLst/>
                      </a:endParaRPr>
                    </a:p>
                    <a:p>
                      <a:pPr algn="ctr">
                        <a:spcBef>
                          <a:spcPts val="30"/>
                        </a:spcBef>
                        <a:spcAft>
                          <a:spcPts val="0"/>
                        </a:spcAft>
                      </a:pPr>
                      <a:r>
                        <a:rPr lang="es-ES" sz="1000">
                          <a:effectLst/>
                        </a:rPr>
                        <a:t>5.875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
                        </a:spcBef>
                        <a:spcAft>
                          <a:spcPts val="0"/>
                        </a:spcAft>
                      </a:pPr>
                      <a:r>
                        <a:rPr lang="es-ES" sz="1000">
                          <a:effectLst/>
                        </a:rPr>
                        <a:t> </a:t>
                      </a:r>
                      <a:endParaRPr lang="es-EC" sz="1100">
                        <a:effectLst/>
                      </a:endParaRPr>
                    </a:p>
                    <a:p>
                      <a:pPr algn="ctr">
                        <a:spcAft>
                          <a:spcPts val="0"/>
                        </a:spcAft>
                      </a:pPr>
                      <a:r>
                        <a:rPr lang="es-ES" sz="1000">
                          <a:effectLst/>
                        </a:rPr>
                        <a:t>850</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
                        </a:spcBef>
                        <a:spcAft>
                          <a:spcPts val="0"/>
                        </a:spcAft>
                      </a:pPr>
                      <a:r>
                        <a:rPr lang="es-ES" sz="1000">
                          <a:effectLst/>
                        </a:rPr>
                        <a:t> </a:t>
                      </a:r>
                      <a:endParaRPr lang="es-EC" sz="1100">
                        <a:effectLst/>
                      </a:endParaRPr>
                    </a:p>
                    <a:p>
                      <a:pPr marL="71755" algn="ctr">
                        <a:spcAft>
                          <a:spcPts val="0"/>
                        </a:spcAft>
                      </a:pPr>
                      <a:r>
                        <a:rPr lang="es-ES" sz="1000">
                          <a:effectLst/>
                        </a:rPr>
                        <a:t>686.266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160655">
                <a:tc>
                  <a:txBody>
                    <a:bodyPr/>
                    <a:lstStyle/>
                    <a:p>
                      <a:pPr marL="69850" algn="ctr">
                        <a:spcBef>
                          <a:spcPts val="105"/>
                        </a:spcBef>
                        <a:spcAft>
                          <a:spcPts val="0"/>
                        </a:spcAft>
                      </a:pPr>
                      <a:r>
                        <a:rPr lang="es-ES" sz="1000">
                          <a:effectLst/>
                        </a:rPr>
                        <a:t>1.142.884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14300" algn="ctr">
                        <a:spcBef>
                          <a:spcPts val="105"/>
                        </a:spcBef>
                        <a:spcAft>
                          <a:spcPts val="0"/>
                        </a:spcAft>
                      </a:pPr>
                      <a:r>
                        <a:rPr lang="es-ES" sz="1000">
                          <a:effectLst/>
                        </a:rPr>
                        <a:t>211.016</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5405" algn="ctr">
                        <a:spcBef>
                          <a:spcPts val="105"/>
                        </a:spcBef>
                        <a:spcAft>
                          <a:spcPts val="0"/>
                        </a:spcAft>
                      </a:pPr>
                      <a:r>
                        <a:rPr lang="es-ES" sz="1000">
                          <a:effectLst/>
                        </a:rPr>
                        <a:t>126.192</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05"/>
                        </a:spcBef>
                        <a:spcAft>
                          <a:spcPts val="0"/>
                        </a:spcAft>
                      </a:pPr>
                      <a:r>
                        <a:rPr lang="es-ES" sz="1000">
                          <a:effectLst/>
                        </a:rPr>
                        <a:t>69.385</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105"/>
                        </a:spcBef>
                        <a:spcAft>
                          <a:spcPts val="0"/>
                        </a:spcAft>
                      </a:pPr>
                      <a:r>
                        <a:rPr lang="es-ES" sz="1000">
                          <a:effectLst/>
                        </a:rPr>
                        <a:t>1.734</a:t>
                      </a:r>
                      <a:endParaRPr lang="es-EC"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65405" algn="ctr">
                        <a:spcBef>
                          <a:spcPts val="105"/>
                        </a:spcBef>
                        <a:spcAft>
                          <a:spcPts val="0"/>
                        </a:spcAft>
                      </a:pPr>
                      <a:r>
                        <a:rPr lang="es-ES" sz="1000" dirty="0">
                          <a:effectLst/>
                        </a:rPr>
                        <a:t>1.551.211</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9" name="Rectángulo 8"/>
          <p:cNvSpPr/>
          <p:nvPr/>
        </p:nvSpPr>
        <p:spPr>
          <a:xfrm>
            <a:off x="7341451" y="5062142"/>
            <a:ext cx="4184073" cy="323165"/>
          </a:xfrm>
          <a:prstGeom prst="rect">
            <a:avLst/>
          </a:prstGeom>
        </p:spPr>
        <p:txBody>
          <a:bodyPr wrap="square">
            <a:spAutoFit/>
          </a:bodyPr>
          <a:lstStyle/>
          <a:p>
            <a:pPr marL="73660" indent="180340" algn="just">
              <a:lnSpc>
                <a:spcPct val="150000"/>
              </a:lnSpc>
              <a:spcBef>
                <a:spcPts val="1200"/>
              </a:spcBef>
              <a:spcAft>
                <a:spcPts val="1200"/>
              </a:spcAft>
            </a:pPr>
            <a:r>
              <a:rPr lang="es-CO" sz="1000" b="1" i="1" dirty="0">
                <a:latin typeface="Times New Roman" panose="02020603050405020304" pitchFamily="18" charset="0"/>
                <a:ea typeface="Times New Roman" panose="02020603050405020304" pitchFamily="18" charset="0"/>
              </a:rPr>
              <a:t>Fuente: </a:t>
            </a:r>
            <a:r>
              <a:rPr lang="es-CO" sz="1000" i="1" dirty="0">
                <a:latin typeface="Times New Roman" panose="02020603050405020304" pitchFamily="18" charset="0"/>
                <a:ea typeface="Times New Roman" panose="02020603050405020304" pitchFamily="18" charset="0"/>
              </a:rPr>
              <a:t>Elaboración propia a partir de: Ministerio de Turismo, 2016.</a:t>
            </a:r>
            <a:endParaRPr lang="es-EC" sz="1000" dirty="0">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4730671" y="4992892"/>
            <a:ext cx="2730658" cy="784830"/>
          </a:xfrm>
          <a:prstGeom prst="rect">
            <a:avLst/>
          </a:prstGeom>
        </p:spPr>
        <p:txBody>
          <a:bodyPr wrap="square">
            <a:spAutoFit/>
          </a:bodyPr>
          <a:lstStyle/>
          <a:p>
            <a:pPr indent="180340" algn="just">
              <a:lnSpc>
                <a:spcPct val="150000"/>
              </a:lnSpc>
              <a:spcBef>
                <a:spcPts val="1200"/>
              </a:spcBef>
              <a:spcAft>
                <a:spcPts val="1200"/>
              </a:spcAft>
            </a:pPr>
            <a:r>
              <a:rPr lang="es-CO" sz="1000" b="1" i="1" dirty="0">
                <a:latin typeface="Times New Roman" panose="02020603050405020304" pitchFamily="18" charset="0"/>
                <a:ea typeface="Times New Roman" panose="02020603050405020304" pitchFamily="18" charset="0"/>
              </a:rPr>
              <a:t>Fuente: </a:t>
            </a:r>
            <a:r>
              <a:rPr lang="es-CO" sz="1000" i="1" dirty="0">
                <a:latin typeface="Times New Roman" panose="02020603050405020304" pitchFamily="18" charset="0"/>
                <a:ea typeface="Times New Roman" panose="02020603050405020304" pitchFamily="18" charset="0"/>
              </a:rPr>
              <a:t>Elaboración propia a partir de: Movimientos internacionales- Turismo en cifras, Ministerio de turismo 2018.</a:t>
            </a:r>
            <a:endParaRPr lang="es-EC" sz="1050" dirty="0">
              <a:effectLst/>
              <a:latin typeface="Times New Roman" panose="02020603050405020304" pitchFamily="18" charset="0"/>
              <a:ea typeface="Times New Roman" panose="02020603050405020304" pitchFamily="18" charset="0"/>
            </a:endParaRPr>
          </a:p>
        </p:txBody>
      </p:sp>
      <p:sp>
        <p:nvSpPr>
          <p:cNvPr id="11" name="Rectángulo 10"/>
          <p:cNvSpPr/>
          <p:nvPr/>
        </p:nvSpPr>
        <p:spPr>
          <a:xfrm>
            <a:off x="838199" y="4669727"/>
            <a:ext cx="3767051" cy="553998"/>
          </a:xfrm>
          <a:prstGeom prst="rect">
            <a:avLst/>
          </a:prstGeom>
        </p:spPr>
        <p:txBody>
          <a:bodyPr wrap="square">
            <a:spAutoFit/>
          </a:bodyPr>
          <a:lstStyle/>
          <a:p>
            <a:pPr indent="180340" algn="just">
              <a:lnSpc>
                <a:spcPct val="150000"/>
              </a:lnSpc>
              <a:spcBef>
                <a:spcPts val="1200"/>
              </a:spcBef>
              <a:spcAft>
                <a:spcPts val="1200"/>
              </a:spcAft>
            </a:pPr>
            <a:r>
              <a:rPr lang="es-CO" sz="1000" i="1" dirty="0">
                <a:latin typeface="Times New Roman" panose="02020603050405020304" pitchFamily="18" charset="0"/>
                <a:ea typeface="Times New Roman" panose="02020603050405020304" pitchFamily="18" charset="0"/>
              </a:rPr>
              <a:t>Fuente: Elaboración propia a partir de: Ficha del sector turístico – nivel nacional, Corporación Financiera Nacional, 2017.</a:t>
            </a:r>
            <a:endParaRPr lang="es-EC"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4917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6750371" y="195353"/>
            <a:ext cx="4775153" cy="1323439"/>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RESULTADOS </a:t>
            </a:r>
          </a:p>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DATOS SECUNDARIOS</a:t>
            </a:r>
          </a:p>
        </p:txBody>
      </p:sp>
      <p:graphicFrame>
        <p:nvGraphicFramePr>
          <p:cNvPr id="8" name="Marcador de contenido 5"/>
          <p:cNvGraphicFramePr>
            <a:graphicFrameLocks noGrp="1"/>
          </p:cNvGraphicFramePr>
          <p:nvPr>
            <p:ph idx="1"/>
            <p:extLst>
              <p:ext uri="{D42A27DB-BD31-4B8C-83A1-F6EECF244321}">
                <p14:modId xmlns:p14="http://schemas.microsoft.com/office/powerpoint/2010/main" val="239330087"/>
              </p:ext>
            </p:extLst>
          </p:nvPr>
        </p:nvGraphicFramePr>
        <p:xfrm>
          <a:off x="2608591" y="1378323"/>
          <a:ext cx="8283560" cy="266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616895966"/>
              </p:ext>
            </p:extLst>
          </p:nvPr>
        </p:nvGraphicFramePr>
        <p:xfrm>
          <a:off x="1607967" y="3560747"/>
          <a:ext cx="4975712" cy="1298497"/>
        </p:xfrm>
        <a:graphic>
          <a:graphicData uri="http://schemas.openxmlformats.org/drawingml/2006/table">
            <a:tbl>
              <a:tblPr firstRow="1" firstCol="1" bandRow="1">
                <a:tableStyleId>{17292A2E-F333-43FB-9621-5CBBE7FDCDCB}</a:tableStyleId>
              </a:tblPr>
              <a:tblGrid>
                <a:gridCol w="1113583">
                  <a:extLst>
                    <a:ext uri="{9D8B030D-6E8A-4147-A177-3AD203B41FA5}">
                      <a16:colId xmlns:a16="http://schemas.microsoft.com/office/drawing/2014/main" xmlns="" val="20000"/>
                    </a:ext>
                  </a:extLst>
                </a:gridCol>
                <a:gridCol w="852922">
                  <a:extLst>
                    <a:ext uri="{9D8B030D-6E8A-4147-A177-3AD203B41FA5}">
                      <a16:colId xmlns:a16="http://schemas.microsoft.com/office/drawing/2014/main" xmlns="" val="20001"/>
                    </a:ext>
                  </a:extLst>
                </a:gridCol>
                <a:gridCol w="897774">
                  <a:extLst>
                    <a:ext uri="{9D8B030D-6E8A-4147-A177-3AD203B41FA5}">
                      <a16:colId xmlns:a16="http://schemas.microsoft.com/office/drawing/2014/main" xmlns="" val="20002"/>
                    </a:ext>
                  </a:extLst>
                </a:gridCol>
                <a:gridCol w="1064030">
                  <a:extLst>
                    <a:ext uri="{9D8B030D-6E8A-4147-A177-3AD203B41FA5}">
                      <a16:colId xmlns:a16="http://schemas.microsoft.com/office/drawing/2014/main" xmlns="" val="20003"/>
                    </a:ext>
                  </a:extLst>
                </a:gridCol>
                <a:gridCol w="1047403">
                  <a:extLst>
                    <a:ext uri="{9D8B030D-6E8A-4147-A177-3AD203B41FA5}">
                      <a16:colId xmlns:a16="http://schemas.microsoft.com/office/drawing/2014/main" xmlns="" val="20004"/>
                    </a:ext>
                  </a:extLst>
                </a:gridCol>
              </a:tblGrid>
              <a:tr h="0">
                <a:tc rowSpan="2">
                  <a:txBody>
                    <a:bodyPr/>
                    <a:lstStyle/>
                    <a:p>
                      <a:pPr indent="180340" algn="ctr">
                        <a:lnSpc>
                          <a:spcPct val="100000"/>
                        </a:lnSpc>
                        <a:spcBef>
                          <a:spcPts val="1200"/>
                        </a:spcBef>
                        <a:spcAft>
                          <a:spcPts val="0"/>
                        </a:spcAft>
                      </a:pPr>
                      <a:r>
                        <a:rPr lang="es-CO" sz="800" dirty="0">
                          <a:effectLst/>
                        </a:rPr>
                        <a:t>CANTÓN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indent="180340" algn="ctr">
                        <a:lnSpc>
                          <a:spcPct val="150000"/>
                        </a:lnSpc>
                        <a:spcBef>
                          <a:spcPts val="1200"/>
                        </a:spcBef>
                        <a:spcAft>
                          <a:spcPts val="0"/>
                        </a:spcAft>
                      </a:pPr>
                      <a:r>
                        <a:rPr lang="es-CO" sz="800">
                          <a:effectLst/>
                        </a:rPr>
                        <a:t>ESTIMACIÓN  2016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gridSpan="2">
                  <a:txBody>
                    <a:bodyPr/>
                    <a:lstStyle/>
                    <a:p>
                      <a:pPr indent="180340" algn="ctr">
                        <a:lnSpc>
                          <a:spcPct val="150000"/>
                        </a:lnSpc>
                        <a:spcBef>
                          <a:spcPts val="1200"/>
                        </a:spcBef>
                        <a:spcAft>
                          <a:spcPts val="0"/>
                        </a:spcAft>
                      </a:pPr>
                      <a:r>
                        <a:rPr lang="es-CO" sz="800">
                          <a:effectLst/>
                        </a:rPr>
                        <a:t>ESTIMACIÓN 2017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xmlns="" val="10000"/>
                  </a:ext>
                </a:extLst>
              </a:tr>
              <a:tr h="290491">
                <a:tc vMerge="1">
                  <a:txBody>
                    <a:bodyPr/>
                    <a:lstStyle/>
                    <a:p>
                      <a:endParaRPr lang="es-EC"/>
                    </a:p>
                  </a:txBody>
                  <a:tcPr/>
                </a:tc>
                <a:tc>
                  <a:txBody>
                    <a:bodyPr/>
                    <a:lstStyle/>
                    <a:p>
                      <a:pPr indent="180340" algn="ctr">
                        <a:lnSpc>
                          <a:spcPct val="100000"/>
                        </a:lnSpc>
                        <a:spcBef>
                          <a:spcPts val="1200"/>
                        </a:spcBef>
                        <a:spcAft>
                          <a:spcPts val="0"/>
                        </a:spcAft>
                      </a:pPr>
                      <a:r>
                        <a:rPr lang="es-CO" sz="800" dirty="0">
                          <a:effectLst/>
                        </a:rPr>
                        <a:t>TURISMO INTERNO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dirty="0">
                          <a:effectLst/>
                        </a:rPr>
                        <a:t>TURISMO RECEPTOR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a:effectLst/>
                        </a:rPr>
                        <a:t>TURISMO INTERNO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a:effectLst/>
                        </a:rPr>
                        <a:t>TURISMO RECEPTOR</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37009">
                <a:tc>
                  <a:txBody>
                    <a:bodyPr/>
                    <a:lstStyle/>
                    <a:p>
                      <a:pPr indent="180340" algn="ctr">
                        <a:lnSpc>
                          <a:spcPct val="100000"/>
                        </a:lnSpc>
                        <a:spcBef>
                          <a:spcPts val="1200"/>
                        </a:spcBef>
                        <a:spcAft>
                          <a:spcPts val="0"/>
                        </a:spcAft>
                      </a:pPr>
                      <a:r>
                        <a:rPr lang="es-CO" sz="800" dirty="0">
                          <a:effectLst/>
                        </a:rPr>
                        <a:t>Quito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a:effectLst/>
                        </a:rPr>
                        <a:t>570.170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dirty="0">
                          <a:effectLst/>
                        </a:rPr>
                        <a:t>1140.853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dirty="0">
                          <a:effectLst/>
                        </a:rPr>
                        <a:t>578.745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a:effectLst/>
                        </a:rPr>
                        <a:t>1301.548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37009">
                <a:tc>
                  <a:txBody>
                    <a:bodyPr/>
                    <a:lstStyle/>
                    <a:p>
                      <a:pPr indent="180340" algn="ctr">
                        <a:lnSpc>
                          <a:spcPct val="100000"/>
                        </a:lnSpc>
                        <a:spcBef>
                          <a:spcPts val="1200"/>
                        </a:spcBef>
                        <a:spcAft>
                          <a:spcPts val="0"/>
                        </a:spcAft>
                      </a:pPr>
                      <a:r>
                        <a:rPr lang="es-CO" sz="800">
                          <a:effectLst/>
                        </a:rPr>
                        <a:t>Cayambe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a:effectLst/>
                        </a:rPr>
                        <a:t>17.002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a:effectLst/>
                        </a:rPr>
                        <a:t>20.287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dirty="0">
                          <a:effectLst/>
                        </a:rPr>
                        <a:t>17.257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dirty="0">
                          <a:effectLst/>
                        </a:rPr>
                        <a:t>23.145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65807">
                <a:tc>
                  <a:txBody>
                    <a:bodyPr/>
                    <a:lstStyle/>
                    <a:p>
                      <a:pPr indent="180340" algn="ctr">
                        <a:lnSpc>
                          <a:spcPct val="100000"/>
                        </a:lnSpc>
                        <a:spcBef>
                          <a:spcPts val="1200"/>
                        </a:spcBef>
                        <a:spcAft>
                          <a:spcPts val="0"/>
                        </a:spcAft>
                      </a:pPr>
                      <a:r>
                        <a:rPr lang="es-CO" sz="800">
                          <a:effectLst/>
                        </a:rPr>
                        <a:t>San Miguel de los Bancos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dirty="0">
                          <a:effectLst/>
                        </a:rPr>
                        <a:t>12.813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dirty="0">
                          <a:effectLst/>
                        </a:rPr>
                        <a:t>37.764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a:effectLst/>
                        </a:rPr>
                        <a:t>13.006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dirty="0">
                          <a:effectLst/>
                        </a:rPr>
                        <a:t>43.083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85301">
                <a:tc>
                  <a:txBody>
                    <a:bodyPr/>
                    <a:lstStyle/>
                    <a:p>
                      <a:pPr indent="180340" algn="ctr">
                        <a:lnSpc>
                          <a:spcPct val="100000"/>
                        </a:lnSpc>
                        <a:spcBef>
                          <a:spcPts val="1200"/>
                        </a:spcBef>
                        <a:spcAft>
                          <a:spcPts val="0"/>
                        </a:spcAft>
                      </a:pPr>
                      <a:r>
                        <a:rPr lang="es-CO" sz="800" dirty="0">
                          <a:effectLst/>
                        </a:rPr>
                        <a:t>Otros cantones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EC" sz="800" dirty="0">
                          <a:effectLst/>
                        </a:rPr>
                        <a:t>6.838</a:t>
                      </a:r>
                    </a:p>
                  </a:txBody>
                  <a:tcPr marL="68580" marR="68580" marT="0" marB="0"/>
                </a:tc>
                <a:tc>
                  <a:txBody>
                    <a:bodyPr/>
                    <a:lstStyle/>
                    <a:p>
                      <a:pPr indent="180340" algn="ctr">
                        <a:lnSpc>
                          <a:spcPct val="100000"/>
                        </a:lnSpc>
                        <a:spcBef>
                          <a:spcPts val="1200"/>
                        </a:spcBef>
                        <a:spcAft>
                          <a:spcPts val="0"/>
                        </a:spcAft>
                      </a:pPr>
                      <a:r>
                        <a:rPr lang="es-CO" sz="800" dirty="0">
                          <a:effectLst/>
                        </a:rPr>
                        <a:t>23.220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a:effectLst/>
                        </a:rPr>
                        <a:t>6.940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00000"/>
                        </a:lnSpc>
                        <a:spcBef>
                          <a:spcPts val="1200"/>
                        </a:spcBef>
                        <a:spcAft>
                          <a:spcPts val="0"/>
                        </a:spcAft>
                      </a:pPr>
                      <a:r>
                        <a:rPr lang="es-CO" sz="800" dirty="0">
                          <a:effectLst/>
                        </a:rPr>
                        <a:t>26.491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7" name="Cuadro de texto 14"/>
          <p:cNvSpPr txBox="1"/>
          <p:nvPr/>
        </p:nvSpPr>
        <p:spPr>
          <a:xfrm>
            <a:off x="1994539" y="11921287"/>
            <a:ext cx="5619750" cy="698500"/>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just">
              <a:spcBef>
                <a:spcPts val="1200"/>
              </a:spcBef>
              <a:spcAft>
                <a:spcPts val="1000"/>
              </a:spcAft>
            </a:pPr>
            <a:r>
              <a:rPr lang="es-EC" sz="1100" i="1">
                <a:effectLst/>
                <a:latin typeface="Times New Roman" panose="02020603050405020304" pitchFamily="18" charset="0"/>
                <a:ea typeface="Calibri" panose="020F0502020204030204" pitchFamily="34" charset="0"/>
                <a:cs typeface="Times New Roman" panose="02020603050405020304" pitchFamily="18" charset="0"/>
              </a:rPr>
              <a:t>Fuente: Elaboración propia a partir de: Información relevante del turismo en Pichincha, </a:t>
            </a:r>
            <a:r>
              <a:rPr lang="es-ES" sz="1100">
                <a:effectLst/>
                <a:latin typeface="Times New Roman" panose="02020603050405020304" pitchFamily="18" charset="0"/>
                <a:ea typeface="Calibri" panose="020F0502020204030204" pitchFamily="34" charset="0"/>
                <a:cs typeface="Times New Roman" panose="02020603050405020304" pitchFamily="18" charset="0"/>
              </a:rPr>
              <a:t>Ministerio de Turismo, </a:t>
            </a:r>
            <a:r>
              <a:rPr lang="es-EC" sz="1100" i="1">
                <a:effectLst/>
                <a:latin typeface="Times New Roman" panose="02020603050405020304" pitchFamily="18" charset="0"/>
                <a:ea typeface="Calibri" panose="020F0502020204030204" pitchFamily="34" charset="0"/>
                <a:cs typeface="Times New Roman" panose="02020603050405020304" pitchFamily="18" charset="0"/>
              </a:rPr>
              <a:t>2018.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58267646"/>
              </p:ext>
            </p:extLst>
          </p:nvPr>
        </p:nvGraphicFramePr>
        <p:xfrm>
          <a:off x="6956367" y="3541222"/>
          <a:ext cx="3983182" cy="1074420"/>
        </p:xfrm>
        <a:graphic>
          <a:graphicData uri="http://schemas.openxmlformats.org/drawingml/2006/table">
            <a:tbl>
              <a:tblPr firstRow="1" firstCol="1" bandRow="1">
                <a:tableStyleId>{5A111915-BE36-4E01-A7E5-04B1672EAD32}</a:tableStyleId>
              </a:tblPr>
              <a:tblGrid>
                <a:gridCol w="2337262">
                  <a:extLst>
                    <a:ext uri="{9D8B030D-6E8A-4147-A177-3AD203B41FA5}">
                      <a16:colId xmlns:a16="http://schemas.microsoft.com/office/drawing/2014/main" xmlns="" val="20000"/>
                    </a:ext>
                  </a:extLst>
                </a:gridCol>
                <a:gridCol w="781396">
                  <a:extLst>
                    <a:ext uri="{9D8B030D-6E8A-4147-A177-3AD203B41FA5}">
                      <a16:colId xmlns:a16="http://schemas.microsoft.com/office/drawing/2014/main" xmlns="" val="20001"/>
                    </a:ext>
                  </a:extLst>
                </a:gridCol>
                <a:gridCol w="864524">
                  <a:extLst>
                    <a:ext uri="{9D8B030D-6E8A-4147-A177-3AD203B41FA5}">
                      <a16:colId xmlns:a16="http://schemas.microsoft.com/office/drawing/2014/main" xmlns="" val="20002"/>
                    </a:ext>
                  </a:extLst>
                </a:gridCol>
              </a:tblGrid>
              <a:tr h="57944">
                <a:tc>
                  <a:txBody>
                    <a:bodyPr/>
                    <a:lstStyle/>
                    <a:p>
                      <a:pPr indent="180340" algn="ctr">
                        <a:lnSpc>
                          <a:spcPct val="150000"/>
                        </a:lnSpc>
                        <a:spcBef>
                          <a:spcPts val="1200"/>
                        </a:spcBef>
                        <a:spcAft>
                          <a:spcPts val="0"/>
                        </a:spcAft>
                      </a:pPr>
                      <a:r>
                        <a:rPr lang="es-CO" sz="1100" dirty="0">
                          <a:effectLst/>
                        </a:rPr>
                        <a:t>Tramo de estadía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100" dirty="0">
                          <a:effectLst/>
                        </a:rPr>
                        <a:t> 2016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100" dirty="0">
                          <a:effectLst/>
                        </a:rPr>
                        <a:t> 2017 (e)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20015">
                <a:tc>
                  <a:txBody>
                    <a:bodyPr/>
                    <a:lstStyle/>
                    <a:p>
                      <a:pPr indent="180340" algn="just">
                        <a:lnSpc>
                          <a:spcPct val="150000"/>
                        </a:lnSpc>
                        <a:spcBef>
                          <a:spcPts val="1200"/>
                        </a:spcBef>
                        <a:spcAft>
                          <a:spcPts val="0"/>
                        </a:spcAft>
                      </a:pPr>
                      <a:r>
                        <a:rPr lang="es-CO" sz="1200">
                          <a:effectLst/>
                        </a:rPr>
                        <a:t>Estancia ciudad (días)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100">
                          <a:effectLst/>
                        </a:rPr>
                        <a:t>5,53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100">
                          <a:effectLst/>
                        </a:rPr>
                        <a:t>4,87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120015">
                <a:tc>
                  <a:txBody>
                    <a:bodyPr/>
                    <a:lstStyle/>
                    <a:p>
                      <a:pPr indent="180340" algn="just">
                        <a:lnSpc>
                          <a:spcPct val="150000"/>
                        </a:lnSpc>
                        <a:spcBef>
                          <a:spcPts val="1200"/>
                        </a:spcBef>
                        <a:spcAft>
                          <a:spcPts val="0"/>
                        </a:spcAft>
                      </a:pPr>
                      <a:r>
                        <a:rPr lang="es-CO" sz="1200">
                          <a:effectLst/>
                        </a:rPr>
                        <a:t>Gasto medio turista (USD)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100">
                          <a:effectLst/>
                        </a:rPr>
                        <a:t>631,00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100">
                          <a:effectLst/>
                        </a:rPr>
                        <a:t>550,09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25730">
                <a:tc>
                  <a:txBody>
                    <a:bodyPr/>
                    <a:lstStyle/>
                    <a:p>
                      <a:pPr indent="180340" algn="just">
                        <a:lnSpc>
                          <a:spcPct val="150000"/>
                        </a:lnSpc>
                        <a:spcBef>
                          <a:spcPts val="1200"/>
                        </a:spcBef>
                        <a:spcAft>
                          <a:spcPts val="0"/>
                        </a:spcAft>
                      </a:pPr>
                      <a:r>
                        <a:rPr lang="es-CO" sz="1200">
                          <a:effectLst/>
                        </a:rPr>
                        <a:t>Gasto medio diario (USD)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100">
                          <a:effectLst/>
                        </a:rPr>
                        <a:t>114,00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80340" algn="ctr">
                        <a:lnSpc>
                          <a:spcPct val="150000"/>
                        </a:lnSpc>
                        <a:spcBef>
                          <a:spcPts val="1200"/>
                        </a:spcBef>
                        <a:spcAft>
                          <a:spcPts val="0"/>
                        </a:spcAft>
                      </a:pPr>
                      <a:r>
                        <a:rPr lang="es-CO" sz="1100" dirty="0">
                          <a:effectLst/>
                        </a:rPr>
                        <a:t>112,99</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
        <p:nvSpPr>
          <p:cNvPr id="9" name="Rectángulo 8"/>
          <p:cNvSpPr/>
          <p:nvPr/>
        </p:nvSpPr>
        <p:spPr>
          <a:xfrm>
            <a:off x="7206405" y="4618219"/>
            <a:ext cx="3685746" cy="577081"/>
          </a:xfrm>
          <a:prstGeom prst="rect">
            <a:avLst/>
          </a:prstGeom>
        </p:spPr>
        <p:txBody>
          <a:bodyPr wrap="square">
            <a:spAutoFit/>
          </a:bodyPr>
          <a:lstStyle/>
          <a:p>
            <a:pPr indent="180340" algn="just">
              <a:lnSpc>
                <a:spcPct val="150000"/>
              </a:lnSpc>
              <a:spcBef>
                <a:spcPts val="1200"/>
              </a:spcBef>
              <a:spcAft>
                <a:spcPts val="1200"/>
              </a:spcAft>
            </a:pPr>
            <a:r>
              <a:rPr lang="es-CO" sz="1050" i="1" dirty="0">
                <a:solidFill>
                  <a:srgbClr val="000000"/>
                </a:solidFill>
                <a:latin typeface="Times New Roman" panose="02020603050405020304" pitchFamily="18" charset="0"/>
                <a:ea typeface="Times New Roman" panose="02020603050405020304" pitchFamily="18" charset="0"/>
              </a:rPr>
              <a:t>Fuente: Elaboración propia a partir de: Perfil turista no residente  Quito 2016, </a:t>
            </a:r>
            <a:r>
              <a:rPr lang="es-ES" sz="1050" dirty="0">
                <a:solidFill>
                  <a:srgbClr val="000000"/>
                </a:solidFill>
                <a:latin typeface="Times New Roman" panose="02020603050405020304" pitchFamily="18" charset="0"/>
                <a:ea typeface="Times New Roman" panose="02020603050405020304" pitchFamily="18" charset="0"/>
              </a:rPr>
              <a:t>Ministerio de turismo 2017.</a:t>
            </a:r>
            <a:endParaRPr lang="es-EC" sz="1100" dirty="0">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1518289" y="4979857"/>
            <a:ext cx="5115267" cy="430887"/>
          </a:xfrm>
          <a:prstGeom prst="rect">
            <a:avLst/>
          </a:prstGeom>
        </p:spPr>
        <p:txBody>
          <a:bodyPr wrap="square">
            <a:spAutoFit/>
          </a:bodyPr>
          <a:lstStyle/>
          <a:p>
            <a:pPr algn="just">
              <a:spcBef>
                <a:spcPts val="1200"/>
              </a:spcBef>
              <a:spcAft>
                <a:spcPts val="1000"/>
              </a:spcAft>
            </a:pPr>
            <a:r>
              <a:rPr lang="es-EC" sz="1050" i="1" dirty="0">
                <a:latin typeface="Times New Roman" panose="02020603050405020304" pitchFamily="18" charset="0"/>
                <a:ea typeface="Calibri" panose="020F0502020204030204" pitchFamily="34" charset="0"/>
                <a:cs typeface="Times New Roman" panose="02020603050405020304" pitchFamily="18" charset="0"/>
              </a:rPr>
              <a:t>Fuente: Elaboración propia a partir de: Información relevante del turismo en Pichincha, </a:t>
            </a:r>
            <a:r>
              <a:rPr lang="es-ES" sz="1050" dirty="0">
                <a:latin typeface="Times New Roman" panose="02020603050405020304" pitchFamily="18" charset="0"/>
                <a:ea typeface="Calibri" panose="020F0502020204030204" pitchFamily="34" charset="0"/>
                <a:cs typeface="Times New Roman" panose="02020603050405020304" pitchFamily="18" charset="0"/>
              </a:rPr>
              <a:t>Ministerio de Turismo, </a:t>
            </a:r>
            <a:r>
              <a:rPr lang="es-EC" sz="1050" i="1" dirty="0">
                <a:latin typeface="Times New Roman" panose="02020603050405020304" pitchFamily="18" charset="0"/>
                <a:ea typeface="Calibri" panose="020F0502020204030204" pitchFamily="34" charset="0"/>
                <a:cs typeface="Times New Roman" panose="02020603050405020304" pitchFamily="18" charset="0"/>
              </a:rPr>
              <a:t>2018.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44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6401464" y="195353"/>
            <a:ext cx="5472973" cy="1323439"/>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RESULTADOS </a:t>
            </a:r>
          </a:p>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ENTREVISTA A EXPERTOS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945657672"/>
              </p:ext>
            </p:extLst>
          </p:nvPr>
        </p:nvGraphicFramePr>
        <p:xfrm>
          <a:off x="3546950" y="1576264"/>
          <a:ext cx="7806850" cy="4576196"/>
        </p:xfrm>
        <a:graphic>
          <a:graphicData uri="http://schemas.openxmlformats.org/drawingml/2006/table">
            <a:tbl>
              <a:tblPr firstRow="1" firstCol="1" bandRow="1">
                <a:tableStyleId>{7E9639D4-E3E2-4D34-9284-5A2195B3D0D7}</a:tableStyleId>
              </a:tblPr>
              <a:tblGrid>
                <a:gridCol w="1169252">
                  <a:extLst>
                    <a:ext uri="{9D8B030D-6E8A-4147-A177-3AD203B41FA5}">
                      <a16:colId xmlns:a16="http://schemas.microsoft.com/office/drawing/2014/main" xmlns="" val="20000"/>
                    </a:ext>
                  </a:extLst>
                </a:gridCol>
                <a:gridCol w="1263165">
                  <a:extLst>
                    <a:ext uri="{9D8B030D-6E8A-4147-A177-3AD203B41FA5}">
                      <a16:colId xmlns:a16="http://schemas.microsoft.com/office/drawing/2014/main" xmlns="" val="20001"/>
                    </a:ext>
                  </a:extLst>
                </a:gridCol>
                <a:gridCol w="2755769">
                  <a:extLst>
                    <a:ext uri="{9D8B030D-6E8A-4147-A177-3AD203B41FA5}">
                      <a16:colId xmlns:a16="http://schemas.microsoft.com/office/drawing/2014/main" xmlns="" val="20002"/>
                    </a:ext>
                  </a:extLst>
                </a:gridCol>
                <a:gridCol w="2618664">
                  <a:extLst>
                    <a:ext uri="{9D8B030D-6E8A-4147-A177-3AD203B41FA5}">
                      <a16:colId xmlns:a16="http://schemas.microsoft.com/office/drawing/2014/main" xmlns="" val="20003"/>
                    </a:ext>
                  </a:extLst>
                </a:gridCol>
              </a:tblGrid>
              <a:tr h="207342">
                <a:tc gridSpan="4">
                  <a:txBody>
                    <a:bodyPr/>
                    <a:lstStyle/>
                    <a:p>
                      <a:pPr indent="180340" algn="ctr">
                        <a:lnSpc>
                          <a:spcPct val="100000"/>
                        </a:lnSpc>
                        <a:spcBef>
                          <a:spcPts val="1200"/>
                        </a:spcBef>
                        <a:spcAft>
                          <a:spcPts val="0"/>
                        </a:spcAft>
                      </a:pPr>
                      <a:r>
                        <a:rPr lang="es-CO" sz="1000" dirty="0">
                          <a:effectLst/>
                        </a:rPr>
                        <a:t>PERFIL DE EXPERTOS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284170">
                <a:tc>
                  <a:txBody>
                    <a:bodyPr/>
                    <a:lstStyle/>
                    <a:p>
                      <a:pPr indent="180340" algn="ctr">
                        <a:lnSpc>
                          <a:spcPct val="150000"/>
                        </a:lnSpc>
                        <a:spcBef>
                          <a:spcPts val="1200"/>
                        </a:spcBef>
                        <a:spcAft>
                          <a:spcPts val="0"/>
                        </a:spcAft>
                      </a:pPr>
                      <a:r>
                        <a:rPr lang="es-CO" sz="1000">
                          <a:effectLst/>
                        </a:rPr>
                        <a:t>NOMBRE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50000"/>
                        </a:lnSpc>
                        <a:spcBef>
                          <a:spcPts val="1200"/>
                        </a:spcBef>
                        <a:spcAft>
                          <a:spcPts val="0"/>
                        </a:spcAft>
                      </a:pPr>
                      <a:r>
                        <a:rPr lang="es-CO" sz="1000" dirty="0">
                          <a:effectLst/>
                        </a:rPr>
                        <a:t>CARGO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r>
                        <a:rPr lang="es-CO" sz="1000" dirty="0">
                          <a:effectLst/>
                        </a:rPr>
                        <a:t>ESTUDIOS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r>
                        <a:rPr lang="es-CO" sz="1000">
                          <a:effectLst/>
                        </a:rPr>
                        <a:t>EXPERIENCIA LABORAL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extLst>
                  <a:ext uri="{0D108BD9-81ED-4DB2-BD59-A6C34878D82A}">
                    <a16:rowId xmlns:a16="http://schemas.microsoft.com/office/drawing/2014/main" xmlns="" val="10001"/>
                  </a:ext>
                </a:extLst>
              </a:tr>
              <a:tr h="2273363">
                <a:tc>
                  <a:txBody>
                    <a:bodyPr/>
                    <a:lstStyle/>
                    <a:p>
                      <a:pPr indent="180340" algn="ctr">
                        <a:lnSpc>
                          <a:spcPct val="100000"/>
                        </a:lnSpc>
                        <a:spcBef>
                          <a:spcPts val="1200"/>
                        </a:spcBef>
                        <a:spcAft>
                          <a:spcPts val="0"/>
                        </a:spcAft>
                      </a:pPr>
                      <a:r>
                        <a:rPr lang="es-CO" sz="1000">
                          <a:effectLst/>
                        </a:rPr>
                        <a:t>1. Katherine Tituana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r>
                        <a:rPr lang="es-CO" sz="1000" dirty="0">
                          <a:effectLst/>
                        </a:rPr>
                        <a:t>Asesora de productos y servicios turísticos en la ciudad Mitad del Mundo.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r>
                        <a:rPr lang="es-CO" sz="1000" dirty="0">
                          <a:effectLst/>
                        </a:rPr>
                        <a:t>Universidad Tecnológica Equinoccial</a:t>
                      </a:r>
                      <a:endParaRPr lang="es-EC" sz="1200" dirty="0">
                        <a:effectLst/>
                      </a:endParaRPr>
                    </a:p>
                    <a:p>
                      <a:pPr indent="180340" algn="ctr">
                        <a:lnSpc>
                          <a:spcPct val="100000"/>
                        </a:lnSpc>
                        <a:spcBef>
                          <a:spcPts val="1200"/>
                        </a:spcBef>
                        <a:spcAft>
                          <a:spcPts val="0"/>
                        </a:spcAft>
                      </a:pPr>
                      <a:r>
                        <a:rPr lang="es-CO" sz="1000" dirty="0">
                          <a:effectLst/>
                        </a:rPr>
                        <a:t>Título en administración de empresas turísticas</a:t>
                      </a:r>
                      <a:endParaRPr lang="es-EC" sz="1200" dirty="0">
                        <a:effectLst/>
                      </a:endParaRPr>
                    </a:p>
                    <a:p>
                      <a:pPr indent="180340" algn="ctr">
                        <a:lnSpc>
                          <a:spcPct val="100000"/>
                        </a:lnSpc>
                        <a:spcBef>
                          <a:spcPts val="1200"/>
                        </a:spcBef>
                        <a:spcAft>
                          <a:spcPts val="0"/>
                        </a:spcAft>
                      </a:pPr>
                      <a:r>
                        <a:rPr lang="es-CO" sz="1000" dirty="0">
                          <a:effectLst/>
                        </a:rPr>
                        <a:t>Maestría en gestión integral (calidad, medio ambiente, y Riesgos laborales).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l">
                        <a:lnSpc>
                          <a:spcPct val="100000"/>
                        </a:lnSpc>
                        <a:spcBef>
                          <a:spcPts val="1200"/>
                        </a:spcBef>
                        <a:spcAft>
                          <a:spcPts val="0"/>
                        </a:spcAft>
                      </a:pPr>
                      <a:r>
                        <a:rPr lang="es-CO" sz="1000" dirty="0">
                          <a:effectLst/>
                        </a:rPr>
                        <a:t>• Empresa Publica Ciudad Mitad Del Mundo (3 Años) Cargo: asesora de productos y servicios turísticos</a:t>
                      </a:r>
                      <a:endParaRPr lang="es-EC" sz="1200" dirty="0">
                        <a:effectLst/>
                      </a:endParaRPr>
                    </a:p>
                    <a:p>
                      <a:pPr indent="180340" algn="l">
                        <a:lnSpc>
                          <a:spcPct val="100000"/>
                        </a:lnSpc>
                        <a:spcBef>
                          <a:spcPts val="1200"/>
                        </a:spcBef>
                        <a:spcAft>
                          <a:spcPts val="0"/>
                        </a:spcAft>
                      </a:pPr>
                      <a:r>
                        <a:rPr lang="es-CO" sz="1000" dirty="0">
                          <a:effectLst/>
                        </a:rPr>
                        <a:t>• Cámara artesanal de pichincha- capacitaciones</a:t>
                      </a:r>
                      <a:endParaRPr lang="es-EC" sz="1200" dirty="0">
                        <a:effectLst/>
                      </a:endParaRPr>
                    </a:p>
                    <a:p>
                      <a:pPr indent="180340" algn="l">
                        <a:lnSpc>
                          <a:spcPct val="100000"/>
                        </a:lnSpc>
                        <a:spcBef>
                          <a:spcPts val="1200"/>
                        </a:spcBef>
                        <a:spcAft>
                          <a:spcPts val="0"/>
                        </a:spcAft>
                      </a:pPr>
                      <a:r>
                        <a:rPr lang="es-CO" sz="1000" dirty="0">
                          <a:effectLst/>
                        </a:rPr>
                        <a:t>• Hacienda </a:t>
                      </a:r>
                      <a:r>
                        <a:rPr lang="es-CO" sz="1000" dirty="0" err="1">
                          <a:effectLst/>
                        </a:rPr>
                        <a:t>Yanahurco</a:t>
                      </a:r>
                      <a:r>
                        <a:rPr lang="es-CO" sz="1000" dirty="0">
                          <a:effectLst/>
                        </a:rPr>
                        <a:t>. Arquitecto </a:t>
                      </a:r>
                      <a:r>
                        <a:rPr lang="es-CO" sz="1000" dirty="0" err="1">
                          <a:effectLst/>
                        </a:rPr>
                        <a:t>chanchay</a:t>
                      </a:r>
                      <a:endParaRPr lang="es-EC" sz="1200" dirty="0">
                        <a:effectLst/>
                      </a:endParaRPr>
                    </a:p>
                    <a:p>
                      <a:pPr indent="180340" algn="l">
                        <a:lnSpc>
                          <a:spcPct val="100000"/>
                        </a:lnSpc>
                        <a:spcBef>
                          <a:spcPts val="1200"/>
                        </a:spcBef>
                        <a:spcAft>
                          <a:spcPts val="0"/>
                        </a:spcAft>
                      </a:pPr>
                      <a:r>
                        <a:rPr lang="es-CO" sz="1000" dirty="0">
                          <a:effectLst/>
                        </a:rPr>
                        <a:t>•Diferentes pasantías en el ámbito de turismo, jardín botánico, Petroecuador, banco del estado.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extLst>
                  <a:ext uri="{0D108BD9-81ED-4DB2-BD59-A6C34878D82A}">
                    <a16:rowId xmlns:a16="http://schemas.microsoft.com/office/drawing/2014/main" xmlns="" val="10002"/>
                  </a:ext>
                </a:extLst>
              </a:tr>
              <a:tr h="1811321">
                <a:tc>
                  <a:txBody>
                    <a:bodyPr/>
                    <a:lstStyle/>
                    <a:p>
                      <a:pPr indent="180340" algn="ctr">
                        <a:lnSpc>
                          <a:spcPct val="100000"/>
                        </a:lnSpc>
                        <a:spcBef>
                          <a:spcPts val="1200"/>
                        </a:spcBef>
                        <a:spcAft>
                          <a:spcPts val="0"/>
                        </a:spcAft>
                      </a:pPr>
                      <a:r>
                        <a:rPr lang="es-CO" sz="1000" dirty="0">
                          <a:effectLst/>
                        </a:rPr>
                        <a:t>2. Gerson Fredy Arias Díaz</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r>
                        <a:rPr lang="es-CO" sz="1000">
                          <a:effectLst/>
                        </a:rPr>
                        <a:t>Desarrollo de productos turísticos empresa QUITO TURISMO.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r>
                        <a:rPr lang="es-CO" sz="1000" dirty="0">
                          <a:effectLst/>
                        </a:rPr>
                        <a:t>Universidad Tecnológica Equinoccial</a:t>
                      </a:r>
                      <a:endParaRPr lang="es-EC" sz="1200" dirty="0">
                        <a:effectLst/>
                      </a:endParaRPr>
                    </a:p>
                    <a:p>
                      <a:pPr indent="180340" algn="ctr">
                        <a:lnSpc>
                          <a:spcPct val="100000"/>
                        </a:lnSpc>
                        <a:spcBef>
                          <a:spcPts val="1200"/>
                        </a:spcBef>
                        <a:spcAft>
                          <a:spcPts val="0"/>
                        </a:spcAft>
                      </a:pPr>
                      <a:r>
                        <a:rPr lang="es-CO" sz="1000" dirty="0">
                          <a:effectLst/>
                        </a:rPr>
                        <a:t>Título en administración de empresas turísticas</a:t>
                      </a:r>
                      <a:endParaRPr lang="es-EC" sz="1200" dirty="0">
                        <a:effectLst/>
                      </a:endParaRPr>
                    </a:p>
                    <a:p>
                      <a:pPr indent="180340" algn="ctr">
                        <a:lnSpc>
                          <a:spcPct val="100000"/>
                        </a:lnSpc>
                        <a:spcBef>
                          <a:spcPts val="1200"/>
                        </a:spcBef>
                        <a:spcAft>
                          <a:spcPts val="0"/>
                        </a:spcAft>
                      </a:pPr>
                      <a:r>
                        <a:rPr lang="es-CO" sz="1000" dirty="0">
                          <a:effectLst/>
                        </a:rPr>
                        <a:t>Maestría en Educación</a:t>
                      </a:r>
                      <a:endParaRPr lang="es-EC" sz="1200" dirty="0">
                        <a:effectLst/>
                      </a:endParaRPr>
                    </a:p>
                    <a:p>
                      <a:pPr indent="180340" algn="ctr">
                        <a:lnSpc>
                          <a:spcPct val="100000"/>
                        </a:lnSpc>
                        <a:spcBef>
                          <a:spcPts val="1200"/>
                        </a:spcBef>
                        <a:spcAft>
                          <a:spcPts val="0"/>
                        </a:spcAft>
                      </a:pPr>
                      <a:r>
                        <a:rPr lang="es-CO" sz="10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marL="342900" lvl="0" indent="-342900" algn="l">
                        <a:lnSpc>
                          <a:spcPct val="100000"/>
                        </a:lnSpc>
                        <a:spcBef>
                          <a:spcPts val="1200"/>
                        </a:spcBef>
                        <a:spcAft>
                          <a:spcPts val="0"/>
                        </a:spcAft>
                        <a:buFont typeface="Symbol" panose="05050102010706020507" pitchFamily="18" charset="2"/>
                        <a:buChar char=""/>
                      </a:pPr>
                      <a:r>
                        <a:rPr lang="es-EC" sz="1000" dirty="0">
                          <a:effectLst/>
                        </a:rPr>
                        <a:t>20 años en desarrollo de productos turísticos.</a:t>
                      </a:r>
                      <a:endParaRPr lang="es-EC" sz="1100" dirty="0">
                        <a:effectLst/>
                      </a:endParaRPr>
                    </a:p>
                    <a:p>
                      <a:pPr marL="342900" lvl="0" indent="-342900" algn="l">
                        <a:lnSpc>
                          <a:spcPct val="100000"/>
                        </a:lnSpc>
                        <a:spcAft>
                          <a:spcPts val="0"/>
                        </a:spcAft>
                        <a:buFont typeface="Symbol" panose="05050102010706020507" pitchFamily="18" charset="2"/>
                        <a:buChar char=""/>
                      </a:pPr>
                      <a:r>
                        <a:rPr lang="es-EC" sz="1000" dirty="0">
                          <a:effectLst/>
                        </a:rPr>
                        <a:t>ONG Ambientales</a:t>
                      </a:r>
                      <a:endParaRPr lang="es-EC" sz="1100" dirty="0">
                        <a:effectLst/>
                      </a:endParaRPr>
                    </a:p>
                    <a:p>
                      <a:pPr marL="342900" lvl="0" indent="-342900" algn="l">
                        <a:lnSpc>
                          <a:spcPct val="100000"/>
                        </a:lnSpc>
                        <a:spcAft>
                          <a:spcPts val="0"/>
                        </a:spcAft>
                        <a:buFont typeface="Symbol" panose="05050102010706020507" pitchFamily="18" charset="2"/>
                        <a:buChar char=""/>
                      </a:pPr>
                      <a:r>
                        <a:rPr lang="es-EC" sz="1000" dirty="0">
                          <a:effectLst/>
                        </a:rPr>
                        <a:t>Agencias de Viaje</a:t>
                      </a:r>
                      <a:endParaRPr lang="es-EC" sz="1100" dirty="0">
                        <a:effectLst/>
                      </a:endParaRPr>
                    </a:p>
                    <a:p>
                      <a:pPr marL="342900" lvl="0" indent="-342900" algn="l">
                        <a:lnSpc>
                          <a:spcPct val="100000"/>
                        </a:lnSpc>
                        <a:spcAft>
                          <a:spcPts val="0"/>
                        </a:spcAft>
                        <a:buFont typeface="Symbol" panose="05050102010706020507" pitchFamily="18" charset="2"/>
                        <a:buChar char=""/>
                      </a:pPr>
                      <a:r>
                        <a:rPr lang="es-EC" sz="1000" dirty="0">
                          <a:effectLst/>
                        </a:rPr>
                        <a:t>Docencia</a:t>
                      </a:r>
                      <a:endParaRPr lang="es-EC" sz="1100" dirty="0">
                        <a:effectLst/>
                      </a:endParaRPr>
                    </a:p>
                    <a:p>
                      <a:pPr marL="342900" lvl="0" indent="-342900" algn="l">
                        <a:lnSpc>
                          <a:spcPct val="100000"/>
                        </a:lnSpc>
                        <a:spcAft>
                          <a:spcPts val="0"/>
                        </a:spcAft>
                        <a:buFont typeface="Symbol" panose="05050102010706020507" pitchFamily="18" charset="2"/>
                        <a:buChar char=""/>
                      </a:pPr>
                      <a:r>
                        <a:rPr lang="es-EC" sz="1000" dirty="0">
                          <a:effectLst/>
                        </a:rPr>
                        <a:t>Quito Turismo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392" marR="55392" marT="0" marB="0" anchor="ctr"/>
                </a:tc>
                <a:extLst>
                  <a:ext uri="{0D108BD9-81ED-4DB2-BD59-A6C34878D82A}">
                    <a16:rowId xmlns:a16="http://schemas.microsoft.com/office/drawing/2014/main" xmlns="" val="10003"/>
                  </a:ext>
                </a:extLst>
              </a:tr>
            </a:tbl>
          </a:graphicData>
        </a:graphic>
      </p:graphicFrame>
      <p:pic>
        <p:nvPicPr>
          <p:cNvPr id="3" name="Imagen 2"/>
          <p:cNvPicPr>
            <a:picLocks noChangeAspect="1"/>
          </p:cNvPicPr>
          <p:nvPr/>
        </p:nvPicPr>
        <p:blipFill rotWithShape="1">
          <a:blip r:embed="rId3"/>
          <a:srcRect l="6322" r="21813" b="14375"/>
          <a:stretch/>
        </p:blipFill>
        <p:spPr>
          <a:xfrm rot="5400000">
            <a:off x="1599485" y="2536727"/>
            <a:ext cx="1669913" cy="1118631"/>
          </a:xfrm>
          <a:prstGeom prst="rect">
            <a:avLst/>
          </a:prstGeom>
          <a:effectLst>
            <a:glow rad="101600">
              <a:schemeClr val="accent2">
                <a:satMod val="175000"/>
                <a:alpha val="40000"/>
              </a:schemeClr>
            </a:glow>
          </a:effectLst>
        </p:spPr>
      </p:pic>
      <p:pic>
        <p:nvPicPr>
          <p:cNvPr id="7" name="Imagen 6"/>
          <p:cNvPicPr>
            <a:picLocks noChangeAspect="1"/>
          </p:cNvPicPr>
          <p:nvPr/>
        </p:nvPicPr>
        <p:blipFill rotWithShape="1">
          <a:blip r:embed="rId4"/>
          <a:srcRect l="16369" t="18289" r="30217" b="11449"/>
          <a:stretch/>
        </p:blipFill>
        <p:spPr>
          <a:xfrm>
            <a:off x="1596310" y="4600253"/>
            <a:ext cx="1676261" cy="1239735"/>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2373514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6401464" y="195353"/>
            <a:ext cx="5472973" cy="1323439"/>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RESULTADOS </a:t>
            </a:r>
          </a:p>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ENTREVISTA A EXPERTOS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162793389"/>
              </p:ext>
            </p:extLst>
          </p:nvPr>
        </p:nvGraphicFramePr>
        <p:xfrm>
          <a:off x="4067587" y="1776511"/>
          <a:ext cx="7806850" cy="4241476"/>
        </p:xfrm>
        <a:graphic>
          <a:graphicData uri="http://schemas.openxmlformats.org/drawingml/2006/table">
            <a:tbl>
              <a:tblPr firstRow="1" firstCol="1" bandRow="1">
                <a:tableStyleId>{7E9639D4-E3E2-4D34-9284-5A2195B3D0D7}</a:tableStyleId>
              </a:tblPr>
              <a:tblGrid>
                <a:gridCol w="1169252">
                  <a:extLst>
                    <a:ext uri="{9D8B030D-6E8A-4147-A177-3AD203B41FA5}">
                      <a16:colId xmlns:a16="http://schemas.microsoft.com/office/drawing/2014/main" xmlns="" val="20000"/>
                    </a:ext>
                  </a:extLst>
                </a:gridCol>
                <a:gridCol w="1263165">
                  <a:extLst>
                    <a:ext uri="{9D8B030D-6E8A-4147-A177-3AD203B41FA5}">
                      <a16:colId xmlns:a16="http://schemas.microsoft.com/office/drawing/2014/main" xmlns="" val="20001"/>
                    </a:ext>
                  </a:extLst>
                </a:gridCol>
                <a:gridCol w="2755769">
                  <a:extLst>
                    <a:ext uri="{9D8B030D-6E8A-4147-A177-3AD203B41FA5}">
                      <a16:colId xmlns:a16="http://schemas.microsoft.com/office/drawing/2014/main" xmlns="" val="20002"/>
                    </a:ext>
                  </a:extLst>
                </a:gridCol>
                <a:gridCol w="2618664">
                  <a:extLst>
                    <a:ext uri="{9D8B030D-6E8A-4147-A177-3AD203B41FA5}">
                      <a16:colId xmlns:a16="http://schemas.microsoft.com/office/drawing/2014/main" xmlns="" val="20003"/>
                    </a:ext>
                  </a:extLst>
                </a:gridCol>
              </a:tblGrid>
              <a:tr h="207342">
                <a:tc gridSpan="4">
                  <a:txBody>
                    <a:bodyPr/>
                    <a:lstStyle/>
                    <a:p>
                      <a:pPr indent="180340" algn="ctr">
                        <a:lnSpc>
                          <a:spcPct val="100000"/>
                        </a:lnSpc>
                        <a:spcBef>
                          <a:spcPts val="1200"/>
                        </a:spcBef>
                        <a:spcAft>
                          <a:spcPts val="0"/>
                        </a:spcAft>
                      </a:pPr>
                      <a:r>
                        <a:rPr lang="es-CO" sz="1000" dirty="0">
                          <a:effectLst/>
                        </a:rPr>
                        <a:t>PERFIL DE EXPERTOS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284170">
                <a:tc>
                  <a:txBody>
                    <a:bodyPr/>
                    <a:lstStyle/>
                    <a:p>
                      <a:pPr indent="180340" algn="ctr">
                        <a:lnSpc>
                          <a:spcPct val="150000"/>
                        </a:lnSpc>
                        <a:spcBef>
                          <a:spcPts val="1200"/>
                        </a:spcBef>
                        <a:spcAft>
                          <a:spcPts val="0"/>
                        </a:spcAft>
                      </a:pPr>
                      <a:r>
                        <a:rPr lang="es-CO" sz="1000">
                          <a:effectLst/>
                        </a:rPr>
                        <a:t>NOMBRE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50000"/>
                        </a:lnSpc>
                        <a:spcBef>
                          <a:spcPts val="1200"/>
                        </a:spcBef>
                        <a:spcAft>
                          <a:spcPts val="0"/>
                        </a:spcAft>
                      </a:pPr>
                      <a:r>
                        <a:rPr lang="es-CO" sz="1000" dirty="0">
                          <a:effectLst/>
                        </a:rPr>
                        <a:t>CARGO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r>
                        <a:rPr lang="es-CO" sz="1000" dirty="0">
                          <a:effectLst/>
                        </a:rPr>
                        <a:t>ESTUDIOS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r>
                        <a:rPr lang="es-CO" sz="1000">
                          <a:effectLst/>
                        </a:rPr>
                        <a:t>EXPERIENCIA LABORAL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extLst>
                  <a:ext uri="{0D108BD9-81ED-4DB2-BD59-A6C34878D82A}">
                    <a16:rowId xmlns:a16="http://schemas.microsoft.com/office/drawing/2014/main" xmlns="" val="10001"/>
                  </a:ext>
                </a:extLst>
              </a:tr>
              <a:tr h="1938643">
                <a:tc>
                  <a:txBody>
                    <a:bodyPr/>
                    <a:lstStyle/>
                    <a:p>
                      <a:pPr indent="180340" algn="ctr">
                        <a:lnSpc>
                          <a:spcPct val="100000"/>
                        </a:lnSpc>
                        <a:spcBef>
                          <a:spcPts val="1200"/>
                        </a:spcBef>
                        <a:spcAft>
                          <a:spcPts val="0"/>
                        </a:spcAft>
                      </a:pPr>
                      <a:r>
                        <a:rPr lang="es-CO" sz="1000" dirty="0">
                          <a:effectLst/>
                        </a:rPr>
                        <a:t>3. Julio Gustavo </a:t>
                      </a:r>
                      <a:r>
                        <a:rPr lang="es-CO" sz="1000" dirty="0" err="1">
                          <a:effectLst/>
                        </a:rPr>
                        <a:t>Santamaria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r>
                        <a:rPr lang="es-CO" sz="1000" dirty="0">
                          <a:effectLst/>
                        </a:rPr>
                        <a:t>Gerente general empresa </a:t>
                      </a:r>
                      <a:r>
                        <a:rPr lang="es-CO" sz="1000" dirty="0" err="1">
                          <a:effectLst/>
                        </a:rPr>
                        <a:t>PAMTOURS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r>
                        <a:rPr lang="es-CO" sz="1000" dirty="0">
                          <a:effectLst/>
                        </a:rPr>
                        <a:t>Universidad Tecnológica Equinoccial</a:t>
                      </a:r>
                      <a:endParaRPr lang="es-EC" sz="1200" dirty="0">
                        <a:effectLst/>
                      </a:endParaRPr>
                    </a:p>
                    <a:p>
                      <a:pPr indent="180340" algn="ctr">
                        <a:lnSpc>
                          <a:spcPct val="100000"/>
                        </a:lnSpc>
                        <a:spcBef>
                          <a:spcPts val="1200"/>
                        </a:spcBef>
                        <a:spcAft>
                          <a:spcPts val="0"/>
                        </a:spcAft>
                      </a:pPr>
                      <a:r>
                        <a:rPr lang="es-CO" sz="1000" dirty="0">
                          <a:effectLst/>
                        </a:rPr>
                        <a:t>Título en administración de empresas turísticas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marL="342900" lvl="0" indent="-342900" algn="l">
                        <a:lnSpc>
                          <a:spcPct val="100000"/>
                        </a:lnSpc>
                        <a:spcBef>
                          <a:spcPts val="1200"/>
                        </a:spcBef>
                        <a:spcAft>
                          <a:spcPts val="0"/>
                        </a:spcAft>
                        <a:buFont typeface="Symbol" panose="05050102010706020507" pitchFamily="18" charset="2"/>
                        <a:buChar char=""/>
                      </a:pPr>
                      <a:r>
                        <a:rPr lang="es-EC" sz="1000" dirty="0">
                          <a:effectLst/>
                        </a:rPr>
                        <a:t>28 años Gerente General </a:t>
                      </a:r>
                      <a:r>
                        <a:rPr lang="es-EC" sz="1000" dirty="0" err="1">
                          <a:effectLst/>
                        </a:rPr>
                        <a:t>PAMTOURS</a:t>
                      </a:r>
                      <a:endParaRPr lang="es-EC" sz="1100" dirty="0">
                        <a:effectLst/>
                      </a:endParaRPr>
                    </a:p>
                    <a:p>
                      <a:pPr marL="342900" lvl="0" indent="-342900" algn="l">
                        <a:lnSpc>
                          <a:spcPct val="100000"/>
                        </a:lnSpc>
                        <a:spcAft>
                          <a:spcPts val="0"/>
                        </a:spcAft>
                        <a:buFont typeface="Symbol" panose="05050102010706020507" pitchFamily="18" charset="2"/>
                        <a:buChar char=""/>
                      </a:pPr>
                      <a:r>
                        <a:rPr lang="es-EC" sz="1000" dirty="0">
                          <a:effectLst/>
                        </a:rPr>
                        <a:t>5 años Gerente General </a:t>
                      </a:r>
                      <a:r>
                        <a:rPr lang="es-EC" sz="1000" dirty="0" err="1">
                          <a:effectLst/>
                        </a:rPr>
                        <a:t>INCATRAVEL</a:t>
                      </a:r>
                      <a:endParaRPr lang="es-EC" sz="1100" dirty="0">
                        <a:effectLst/>
                      </a:endParaRPr>
                    </a:p>
                    <a:p>
                      <a:pPr marL="342900" lvl="0" indent="-342900" algn="l">
                        <a:lnSpc>
                          <a:spcPct val="100000"/>
                        </a:lnSpc>
                        <a:spcAft>
                          <a:spcPts val="0"/>
                        </a:spcAft>
                        <a:buFont typeface="Symbol" panose="05050102010706020507" pitchFamily="18" charset="2"/>
                        <a:buChar char=""/>
                      </a:pPr>
                      <a:r>
                        <a:rPr lang="es-EC" sz="1000" dirty="0">
                          <a:effectLst/>
                        </a:rPr>
                        <a:t>5 años Gerente de Turismo Receptivo </a:t>
                      </a:r>
                      <a:r>
                        <a:rPr lang="es-EC" sz="1000" dirty="0" err="1">
                          <a:effectLst/>
                        </a:rPr>
                        <a:t>ALPATOURS</a:t>
                      </a:r>
                      <a:endParaRPr lang="es-EC" sz="1100" dirty="0">
                        <a:effectLst/>
                      </a:endParaRPr>
                    </a:p>
                    <a:p>
                      <a:pPr marL="342900" lvl="0" indent="-342900" algn="l">
                        <a:lnSpc>
                          <a:spcPct val="100000"/>
                        </a:lnSpc>
                        <a:spcAft>
                          <a:spcPts val="0"/>
                        </a:spcAft>
                        <a:buFont typeface="Symbol" panose="05050102010706020507" pitchFamily="18" charset="2"/>
                        <a:buChar char=""/>
                      </a:pPr>
                      <a:r>
                        <a:rPr lang="es-EC" sz="1000" dirty="0">
                          <a:effectLst/>
                        </a:rPr>
                        <a:t>Guía Nacional de Turismo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392" marR="55392" marT="0" marB="0" anchor="ctr"/>
                </a:tc>
                <a:extLst>
                  <a:ext uri="{0D108BD9-81ED-4DB2-BD59-A6C34878D82A}">
                    <a16:rowId xmlns:a16="http://schemas.microsoft.com/office/drawing/2014/main" xmlns="" val="10002"/>
                  </a:ext>
                </a:extLst>
              </a:tr>
              <a:tr h="1811321">
                <a:tc>
                  <a:txBody>
                    <a:bodyPr/>
                    <a:lstStyle/>
                    <a:p>
                      <a:pPr indent="180340" algn="ctr">
                        <a:lnSpc>
                          <a:spcPct val="100000"/>
                        </a:lnSpc>
                        <a:spcBef>
                          <a:spcPts val="1200"/>
                        </a:spcBef>
                        <a:spcAft>
                          <a:spcPts val="0"/>
                        </a:spcAft>
                      </a:pPr>
                      <a:r>
                        <a:rPr lang="es-CO" sz="1000">
                          <a:effectLst/>
                        </a:rPr>
                        <a:t>4. Gabriela Guzmán Montalvo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endParaRPr lang="es-EC" sz="1200" dirty="0">
                        <a:effectLst/>
                      </a:endParaRPr>
                    </a:p>
                    <a:p>
                      <a:pPr>
                        <a:lnSpc>
                          <a:spcPct val="100000"/>
                        </a:lnSpc>
                      </a:pPr>
                      <a:r>
                        <a:rPr lang="es-CO" sz="1000" dirty="0">
                          <a:effectLst/>
                        </a:rPr>
                        <a:t>Desarrollo de productos turísticos </a:t>
                      </a:r>
                      <a:r>
                        <a:rPr lang="es-CO" sz="1000" dirty="0" err="1">
                          <a:effectLst/>
                        </a:rPr>
                        <a:t>MINTUR</a:t>
                      </a: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392" marR="55392" marT="0" marB="0" anchor="ctr"/>
                </a:tc>
                <a:tc>
                  <a:txBody>
                    <a:bodyPr/>
                    <a:lstStyle/>
                    <a:p>
                      <a:pPr indent="180340" algn="ctr">
                        <a:lnSpc>
                          <a:spcPct val="100000"/>
                        </a:lnSpc>
                        <a:spcBef>
                          <a:spcPts val="1200"/>
                        </a:spcBef>
                        <a:spcAft>
                          <a:spcPts val="0"/>
                        </a:spcAft>
                      </a:pPr>
                      <a:r>
                        <a:rPr lang="es-CO" sz="1000" dirty="0">
                          <a:effectLst/>
                        </a:rPr>
                        <a:t>Universidad Tecnológica Equinoccial</a:t>
                      </a:r>
                      <a:endParaRPr lang="es-EC" sz="1200" dirty="0">
                        <a:effectLst/>
                      </a:endParaRPr>
                    </a:p>
                    <a:p>
                      <a:pPr indent="180340" algn="ctr">
                        <a:lnSpc>
                          <a:spcPct val="100000"/>
                        </a:lnSpc>
                        <a:spcBef>
                          <a:spcPts val="1200"/>
                        </a:spcBef>
                        <a:spcAft>
                          <a:spcPts val="0"/>
                        </a:spcAft>
                      </a:pPr>
                      <a:r>
                        <a:rPr lang="es-CO" sz="1000" dirty="0">
                          <a:effectLst/>
                        </a:rPr>
                        <a:t>Título Ingeniería en administración de empresas turísticas</a:t>
                      </a:r>
                      <a:endParaRPr lang="es-EC" sz="1200" dirty="0">
                        <a:effectLst/>
                      </a:endParaRPr>
                    </a:p>
                    <a:p>
                      <a:pPr indent="180340" algn="ctr">
                        <a:lnSpc>
                          <a:spcPct val="100000"/>
                        </a:lnSpc>
                        <a:spcBef>
                          <a:spcPts val="1200"/>
                        </a:spcBef>
                        <a:spcAft>
                          <a:spcPts val="0"/>
                        </a:spcAft>
                      </a:pPr>
                      <a:r>
                        <a:rPr lang="es-CO" sz="10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92" marR="55392" marT="0" marB="0" anchor="ctr"/>
                </a:tc>
                <a:tc>
                  <a:txBody>
                    <a:bodyPr/>
                    <a:lstStyle/>
                    <a:p>
                      <a:pPr marL="342900" lvl="0" indent="-342900" algn="l">
                        <a:lnSpc>
                          <a:spcPct val="100000"/>
                        </a:lnSpc>
                        <a:spcBef>
                          <a:spcPts val="1200"/>
                        </a:spcBef>
                        <a:spcAft>
                          <a:spcPts val="0"/>
                        </a:spcAft>
                        <a:buFont typeface="Symbol" panose="05050102010706020507" pitchFamily="18" charset="2"/>
                        <a:buChar char=""/>
                      </a:pPr>
                      <a:r>
                        <a:rPr lang="es-EC" sz="1000" dirty="0">
                          <a:effectLst/>
                        </a:rPr>
                        <a:t>Ministerio de Turismo 8 años en desarrollo de productos turísticos</a:t>
                      </a:r>
                      <a:endParaRPr lang="es-EC" sz="1100" dirty="0">
                        <a:effectLst/>
                      </a:endParaRPr>
                    </a:p>
                    <a:p>
                      <a:pPr marL="342900" lvl="0" indent="-342900" algn="l">
                        <a:lnSpc>
                          <a:spcPct val="100000"/>
                        </a:lnSpc>
                        <a:spcAft>
                          <a:spcPts val="0"/>
                        </a:spcAft>
                        <a:buFont typeface="Symbol" panose="05050102010706020507" pitchFamily="18" charset="2"/>
                        <a:buChar char=""/>
                      </a:pPr>
                      <a:r>
                        <a:rPr lang="es-EC" sz="1000" dirty="0">
                          <a:effectLst/>
                        </a:rPr>
                        <a:t>Gestión de rutas Ministerio de Turismo</a:t>
                      </a:r>
                      <a:endParaRPr lang="es-EC" sz="1100" dirty="0">
                        <a:effectLst/>
                      </a:endParaRPr>
                    </a:p>
                    <a:p>
                      <a:pPr marL="342900" lvl="0" indent="-342900" algn="l">
                        <a:lnSpc>
                          <a:spcPct val="100000"/>
                        </a:lnSpc>
                        <a:spcAft>
                          <a:spcPts val="0"/>
                        </a:spcAft>
                        <a:buFont typeface="Symbol" panose="05050102010706020507" pitchFamily="18" charset="2"/>
                        <a:buChar char=""/>
                      </a:pPr>
                      <a:r>
                        <a:rPr lang="es-EC" sz="1000" dirty="0">
                          <a:effectLst/>
                        </a:rPr>
                        <a:t>Desarrollo de mercados nacionales.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392" marR="55392" marT="0" marB="0" anchor="ctr"/>
                </a:tc>
                <a:extLst>
                  <a:ext uri="{0D108BD9-81ED-4DB2-BD59-A6C34878D82A}">
                    <a16:rowId xmlns:a16="http://schemas.microsoft.com/office/drawing/2014/main" xmlns="" val="10003"/>
                  </a:ext>
                </a:extLst>
              </a:tr>
            </a:tbl>
          </a:graphicData>
        </a:graphic>
      </p:graphicFrame>
      <p:pic>
        <p:nvPicPr>
          <p:cNvPr id="7" name="Imagen 6"/>
          <p:cNvPicPr>
            <a:picLocks noChangeAspect="1"/>
          </p:cNvPicPr>
          <p:nvPr/>
        </p:nvPicPr>
        <p:blipFill rotWithShape="1">
          <a:blip r:embed="rId3"/>
          <a:srcRect l="8224" t="5207" r="35163" b="14585"/>
          <a:stretch/>
        </p:blipFill>
        <p:spPr>
          <a:xfrm>
            <a:off x="1905000" y="2496344"/>
            <a:ext cx="1752600" cy="1396036"/>
          </a:xfrm>
          <a:prstGeom prst="rect">
            <a:avLst/>
          </a:prstGeom>
          <a:effectLst>
            <a:glow rad="101600">
              <a:schemeClr val="accent1">
                <a:satMod val="175000"/>
                <a:alpha val="40000"/>
              </a:schemeClr>
            </a:glow>
          </a:effectLst>
        </p:spPr>
      </p:pic>
      <p:pic>
        <p:nvPicPr>
          <p:cNvPr id="10" name="Imagen 9"/>
          <p:cNvPicPr>
            <a:picLocks noChangeAspect="1"/>
          </p:cNvPicPr>
          <p:nvPr/>
        </p:nvPicPr>
        <p:blipFill rotWithShape="1">
          <a:blip r:embed="rId4"/>
          <a:srcRect l="46876" r="4514" b="14584"/>
          <a:stretch/>
        </p:blipFill>
        <p:spPr>
          <a:xfrm flipH="1">
            <a:off x="1981200" y="4235474"/>
            <a:ext cx="1625600" cy="1606014"/>
          </a:xfrm>
          <a:prstGeom prst="rect">
            <a:avLst/>
          </a:prstGeom>
          <a:effectLst>
            <a:glow rad="139700">
              <a:schemeClr val="accent4">
                <a:satMod val="175000"/>
                <a:alpha val="40000"/>
              </a:schemeClr>
            </a:glow>
          </a:effectLst>
        </p:spPr>
      </p:pic>
    </p:spTree>
    <p:extLst>
      <p:ext uri="{BB962C8B-B14F-4D97-AF65-F5344CB8AC3E}">
        <p14:creationId xmlns:p14="http://schemas.microsoft.com/office/powerpoint/2010/main" val="1832141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6071336" y="195353"/>
            <a:ext cx="6133217" cy="707886"/>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DEFINICIÓN DEL PROBLEMA</a:t>
            </a:r>
          </a:p>
        </p:txBody>
      </p:sp>
      <p:pic>
        <p:nvPicPr>
          <p:cNvPr id="7" name="Imagen 6"/>
          <p:cNvPicPr/>
          <p:nvPr/>
        </p:nvPicPr>
        <p:blipFill rotWithShape="1">
          <a:blip r:embed="rId3">
            <a:extLst>
              <a:ext uri="{28A0092B-C50C-407E-A947-70E740481C1C}">
                <a14:useLocalDpi xmlns:a14="http://schemas.microsoft.com/office/drawing/2010/main" val="0"/>
              </a:ext>
            </a:extLst>
          </a:blip>
          <a:srcRect l="9612" t="23172" r="6332" b="11357"/>
          <a:stretch/>
        </p:blipFill>
        <p:spPr bwMode="auto">
          <a:xfrm>
            <a:off x="1780742" y="1502035"/>
            <a:ext cx="10411258" cy="50483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5673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17124"/>
          <a:stretch/>
        </p:blipFill>
        <p:spPr>
          <a:xfrm>
            <a:off x="0" y="0"/>
            <a:ext cx="12192000" cy="6858000"/>
          </a:xfrm>
          <a:prstGeom prst="rect">
            <a:avLst/>
          </a:prstGeom>
        </p:spPr>
      </p:pic>
      <p:sp>
        <p:nvSpPr>
          <p:cNvPr id="5" name="Rectángulo 4">
            <a:extLst>
              <a:ext uri="{FF2B5EF4-FFF2-40B4-BE49-F238E27FC236}">
                <a16:creationId xmlns:a16="http://schemas.microsoft.com/office/drawing/2014/main" xmlns="" id="{80B9B925-5B9A-4E7D-BD2C-C2358A799B43}"/>
              </a:ext>
            </a:extLst>
          </p:cNvPr>
          <p:cNvSpPr/>
          <p:nvPr/>
        </p:nvSpPr>
        <p:spPr>
          <a:xfrm>
            <a:off x="6477793" y="195353"/>
            <a:ext cx="5320304" cy="707886"/>
          </a:xfrm>
          <a:prstGeom prst="rect">
            <a:avLst/>
          </a:prstGeom>
          <a:noFill/>
        </p:spPr>
        <p:txBody>
          <a:bodyPr wrap="non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ESTUDIO CUANTITATIVO</a:t>
            </a:r>
          </a:p>
        </p:txBody>
      </p:sp>
      <p:graphicFrame>
        <p:nvGraphicFramePr>
          <p:cNvPr id="9" name="Marcador de contenido 6"/>
          <p:cNvGraphicFramePr>
            <a:graphicFrameLocks noGrp="1"/>
          </p:cNvGraphicFramePr>
          <p:nvPr>
            <p:ph idx="1"/>
            <p:extLst>
              <p:ext uri="{D42A27DB-BD31-4B8C-83A1-F6EECF244321}">
                <p14:modId xmlns:p14="http://schemas.microsoft.com/office/powerpoint/2010/main" val="1343192198"/>
              </p:ext>
            </p:extLst>
          </p:nvPr>
        </p:nvGraphicFramePr>
        <p:xfrm>
          <a:off x="1022783" y="1890194"/>
          <a:ext cx="109100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389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2706</TotalTime>
  <Words>3002</Words>
  <Application>Microsoft Office PowerPoint</Application>
  <PresentationFormat>Panorámica</PresentationFormat>
  <Paragraphs>763</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Calibri Light</vt:lpstr>
      <vt:lpstr>Cambria Math</vt:lpstr>
      <vt:lpstr>Symbol</vt:lpstr>
      <vt:lpstr>Times New Roman</vt:lpstr>
      <vt:lpstr>Tema de Office</vt:lpstr>
      <vt:lpstr>DEPARTAMENTO DE CIENCIAS ECONÓMICAS, ADMINISTRATIVAS Y DE COMERCIO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Admisión CEMCP</dc:creator>
  <cp:lastModifiedBy>GRANIMEGLIOE .</cp:lastModifiedBy>
  <cp:revision>70</cp:revision>
  <dcterms:created xsi:type="dcterms:W3CDTF">2018-08-01T18:10:38Z</dcterms:created>
  <dcterms:modified xsi:type="dcterms:W3CDTF">2019-07-11T23:31:47Z</dcterms:modified>
</cp:coreProperties>
</file>