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99" r:id="rId2"/>
    <p:sldId id="259" r:id="rId3"/>
    <p:sldId id="303" r:id="rId4"/>
    <p:sldId id="305" r:id="rId5"/>
    <p:sldId id="306" r:id="rId6"/>
    <p:sldId id="310" r:id="rId7"/>
    <p:sldId id="311" r:id="rId8"/>
    <p:sldId id="312" r:id="rId9"/>
    <p:sldId id="317" r:id="rId10"/>
    <p:sldId id="318" r:id="rId11"/>
    <p:sldId id="330" r:id="rId12"/>
    <p:sldId id="319" r:id="rId13"/>
    <p:sldId id="322" r:id="rId14"/>
    <p:sldId id="332" r:id="rId15"/>
  </p:sldIdLst>
  <p:sldSz cx="9144000" cy="5143500" type="screen16x9"/>
  <p:notesSz cx="7102475" cy="8991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74DB22-424C-47D1-9A54-869881AD2746}">
  <a:tblStyle styleId="{F874DB22-424C-47D1-9A54-869881AD27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DF395-F751-4104-B911-DBB676338C0D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485AC38-611C-4B4B-84A7-8347FC7FA0D4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B6793D26-169B-40B7-8421-5E9D5D5C77C6}" type="parTrans" cxnId="{CCD95D3D-A57F-4ABB-ACEA-3EF6D7DC1B7F}">
      <dgm:prSet/>
      <dgm:spPr/>
      <dgm:t>
        <a:bodyPr/>
        <a:lstStyle/>
        <a:p>
          <a:endParaRPr lang="es-EC"/>
        </a:p>
      </dgm:t>
    </dgm:pt>
    <dgm:pt modelId="{F680DD57-B6A6-4627-A265-493FD298F2DA}" type="sibTrans" cxnId="{CCD95D3D-A57F-4ABB-ACEA-3EF6D7DC1B7F}">
      <dgm:prSet/>
      <dgm:spPr/>
      <dgm:t>
        <a:bodyPr/>
        <a:lstStyle/>
        <a:p>
          <a:endParaRPr lang="es-EC"/>
        </a:p>
      </dgm:t>
    </dgm:pt>
    <dgm:pt modelId="{F524EBAD-875E-42BB-B0EB-B295195D4A3F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6A18527B-D38E-4D4E-AA7F-B922B3F69AB6}" type="parTrans" cxnId="{4D078779-7C58-450D-93C0-A21D0324D1D4}">
      <dgm:prSet/>
      <dgm:spPr/>
      <dgm:t>
        <a:bodyPr/>
        <a:lstStyle/>
        <a:p>
          <a:endParaRPr lang="es-EC"/>
        </a:p>
      </dgm:t>
    </dgm:pt>
    <dgm:pt modelId="{3529F1E3-F0F8-4867-96CB-FCF8A6C6885D}" type="sibTrans" cxnId="{4D078779-7C58-450D-93C0-A21D0324D1D4}">
      <dgm:prSet/>
      <dgm:spPr/>
      <dgm:t>
        <a:bodyPr/>
        <a:lstStyle/>
        <a:p>
          <a:endParaRPr lang="es-EC"/>
        </a:p>
      </dgm:t>
    </dgm:pt>
    <dgm:pt modelId="{DB63E2C5-25BC-4126-B5CB-3321C78A51E1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F1697C7B-6F7E-45AE-B6F3-C6F0E5373C9B}" type="parTrans" cxnId="{FBFBE88C-B5B4-4B88-BED7-1D2791593991}">
      <dgm:prSet/>
      <dgm:spPr/>
      <dgm:t>
        <a:bodyPr/>
        <a:lstStyle/>
        <a:p>
          <a:endParaRPr lang="es-EC"/>
        </a:p>
      </dgm:t>
    </dgm:pt>
    <dgm:pt modelId="{587E44E1-1498-4FE3-832A-BAC8FD072A6C}" type="sibTrans" cxnId="{FBFBE88C-B5B4-4B88-BED7-1D2791593991}">
      <dgm:prSet/>
      <dgm:spPr/>
      <dgm:t>
        <a:bodyPr/>
        <a:lstStyle/>
        <a:p>
          <a:endParaRPr lang="es-EC"/>
        </a:p>
      </dgm:t>
    </dgm:pt>
    <dgm:pt modelId="{B2C1984E-BB53-4516-9873-E6EDF865C936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CE7D5054-F50B-4F08-B86F-07A30F4873BA}" type="parTrans" cxnId="{BDB96048-21F5-43A9-A288-1322379B476A}">
      <dgm:prSet/>
      <dgm:spPr/>
      <dgm:t>
        <a:bodyPr/>
        <a:lstStyle/>
        <a:p>
          <a:endParaRPr lang="es-EC"/>
        </a:p>
      </dgm:t>
    </dgm:pt>
    <dgm:pt modelId="{5FB496AC-28BC-46E8-B8AD-741B177CF22C}" type="sibTrans" cxnId="{BDB96048-21F5-43A9-A288-1322379B476A}">
      <dgm:prSet/>
      <dgm:spPr/>
      <dgm:t>
        <a:bodyPr/>
        <a:lstStyle/>
        <a:p>
          <a:endParaRPr lang="es-EC"/>
        </a:p>
      </dgm:t>
    </dgm:pt>
    <dgm:pt modelId="{B0EB4EBA-46DB-484D-99AF-4F542023B789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E387106F-DE33-4E4B-931A-23B37AEDBB34}" type="parTrans" cxnId="{F7777916-EB05-4612-816D-3DE129A09471}">
      <dgm:prSet/>
      <dgm:spPr/>
      <dgm:t>
        <a:bodyPr/>
        <a:lstStyle/>
        <a:p>
          <a:endParaRPr lang="es-EC"/>
        </a:p>
      </dgm:t>
    </dgm:pt>
    <dgm:pt modelId="{0C9A773D-67E3-4C94-8F02-156E4BFD57E2}" type="sibTrans" cxnId="{F7777916-EB05-4612-816D-3DE129A09471}">
      <dgm:prSet/>
      <dgm:spPr/>
      <dgm:t>
        <a:bodyPr/>
        <a:lstStyle/>
        <a:p>
          <a:endParaRPr lang="es-EC"/>
        </a:p>
      </dgm:t>
    </dgm:pt>
    <dgm:pt modelId="{20216E10-1BE8-4D0A-934F-B7A8B8F93F7C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2AD42365-A73D-4E09-8B52-D42EBD7B5D5B}" type="parTrans" cxnId="{6E53907E-A97B-4125-926D-B2BB4F5121CF}">
      <dgm:prSet/>
      <dgm:spPr/>
      <dgm:t>
        <a:bodyPr/>
        <a:lstStyle/>
        <a:p>
          <a:endParaRPr lang="es-EC"/>
        </a:p>
      </dgm:t>
    </dgm:pt>
    <dgm:pt modelId="{843B2C0D-1D0E-4B42-90C3-65E43D064262}" type="sibTrans" cxnId="{6E53907E-A97B-4125-926D-B2BB4F5121CF}">
      <dgm:prSet/>
      <dgm:spPr/>
      <dgm:t>
        <a:bodyPr/>
        <a:lstStyle/>
        <a:p>
          <a:endParaRPr lang="es-EC"/>
        </a:p>
      </dgm:t>
    </dgm:pt>
    <dgm:pt modelId="{DECC8C2C-7D6D-417F-90B4-C7B4AA85C761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16663CFE-D031-4C0A-B5E4-8696CA78A427}" type="parTrans" cxnId="{D9E5205C-388D-4B76-8A63-32E48DAEA041}">
      <dgm:prSet/>
      <dgm:spPr/>
      <dgm:t>
        <a:bodyPr/>
        <a:lstStyle/>
        <a:p>
          <a:endParaRPr lang="es-EC"/>
        </a:p>
      </dgm:t>
    </dgm:pt>
    <dgm:pt modelId="{02AA895B-2F45-48D0-AC93-2FB72258753E}" type="sibTrans" cxnId="{D9E5205C-388D-4B76-8A63-32E48DAEA041}">
      <dgm:prSet/>
      <dgm:spPr/>
      <dgm:t>
        <a:bodyPr/>
        <a:lstStyle/>
        <a:p>
          <a:endParaRPr lang="es-EC"/>
        </a:p>
      </dgm:t>
    </dgm:pt>
    <dgm:pt modelId="{EC89808C-62CA-4200-BD49-0BB9F3C706CD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EEC73407-BCF8-4AA9-AE77-86B299BD79A9}" type="parTrans" cxnId="{E9DAA35D-1F15-46BA-950C-7DAD85331E62}">
      <dgm:prSet/>
      <dgm:spPr/>
      <dgm:t>
        <a:bodyPr/>
        <a:lstStyle/>
        <a:p>
          <a:endParaRPr lang="es-EC"/>
        </a:p>
      </dgm:t>
    </dgm:pt>
    <dgm:pt modelId="{E9B6050D-A84F-4470-ACFF-215E89D8F83E}" type="sibTrans" cxnId="{E9DAA35D-1F15-46BA-950C-7DAD85331E62}">
      <dgm:prSet/>
      <dgm:spPr/>
      <dgm:t>
        <a:bodyPr/>
        <a:lstStyle/>
        <a:p>
          <a:endParaRPr lang="es-EC"/>
        </a:p>
      </dgm:t>
    </dgm:pt>
    <dgm:pt modelId="{4E93BD4D-B77A-4CFF-A0A9-5638A83457F9}">
      <dgm:prSet/>
      <dgm:spPr/>
      <dgm:t>
        <a:bodyPr/>
        <a:lstStyle/>
        <a:p>
          <a:endParaRPr lang="es-EC"/>
        </a:p>
      </dgm:t>
    </dgm:pt>
    <dgm:pt modelId="{D2732FF4-DF49-4F65-B8A4-D9FC7BFF9EF9}" type="parTrans" cxnId="{9166CC8E-054A-48A6-B504-9F65BE3A57FE}">
      <dgm:prSet/>
      <dgm:spPr/>
      <dgm:t>
        <a:bodyPr/>
        <a:lstStyle/>
        <a:p>
          <a:endParaRPr lang="es-EC"/>
        </a:p>
      </dgm:t>
    </dgm:pt>
    <dgm:pt modelId="{10F06AED-0AD5-49C1-8C6F-D4DE4BBCA2CF}" type="sibTrans" cxnId="{9166CC8E-054A-48A6-B504-9F65BE3A57FE}">
      <dgm:prSet/>
      <dgm:spPr/>
      <dgm:t>
        <a:bodyPr/>
        <a:lstStyle/>
        <a:p>
          <a:endParaRPr lang="es-EC"/>
        </a:p>
      </dgm:t>
    </dgm:pt>
    <dgm:pt modelId="{5817361D-25E7-46C6-8411-88AC087D45BF}">
      <dgm:prSet/>
      <dgm:spPr/>
      <dgm:t>
        <a:bodyPr/>
        <a:lstStyle/>
        <a:p>
          <a:endParaRPr lang="es-EC"/>
        </a:p>
      </dgm:t>
    </dgm:pt>
    <dgm:pt modelId="{4B7E2288-FC0C-4D91-A1B9-94B158080005}" type="parTrans" cxnId="{08A0B51F-2B3A-437B-BD4D-0F78C255C265}">
      <dgm:prSet/>
      <dgm:spPr/>
      <dgm:t>
        <a:bodyPr/>
        <a:lstStyle/>
        <a:p>
          <a:endParaRPr lang="es-EC"/>
        </a:p>
      </dgm:t>
    </dgm:pt>
    <dgm:pt modelId="{77587C82-9ACD-475A-93A1-FA89BADD4C37}" type="sibTrans" cxnId="{08A0B51F-2B3A-437B-BD4D-0F78C255C265}">
      <dgm:prSet/>
      <dgm:spPr/>
      <dgm:t>
        <a:bodyPr/>
        <a:lstStyle/>
        <a:p>
          <a:endParaRPr lang="es-EC"/>
        </a:p>
      </dgm:t>
    </dgm:pt>
    <dgm:pt modelId="{1358CF11-0474-427B-8453-7718E71CE87C}">
      <dgm:prSet/>
      <dgm:spPr/>
      <dgm:t>
        <a:bodyPr/>
        <a:lstStyle/>
        <a:p>
          <a:endParaRPr lang="es-EC"/>
        </a:p>
      </dgm:t>
    </dgm:pt>
    <dgm:pt modelId="{ABD36F2D-70CD-4152-90E8-449B9DDDEB38}" type="parTrans" cxnId="{92408A37-B1EB-412A-83AF-D1C281913CBA}">
      <dgm:prSet/>
      <dgm:spPr/>
      <dgm:t>
        <a:bodyPr/>
        <a:lstStyle/>
        <a:p>
          <a:endParaRPr lang="es-EC"/>
        </a:p>
      </dgm:t>
    </dgm:pt>
    <dgm:pt modelId="{07B6B0AE-7849-42B6-B83C-FA670B4EDDA3}" type="sibTrans" cxnId="{92408A37-B1EB-412A-83AF-D1C281913CBA}">
      <dgm:prSet/>
      <dgm:spPr/>
      <dgm:t>
        <a:bodyPr/>
        <a:lstStyle/>
        <a:p>
          <a:endParaRPr lang="es-EC"/>
        </a:p>
      </dgm:t>
    </dgm:pt>
    <dgm:pt modelId="{657B5BAD-06A7-4C53-A18C-D5C31F9A954B}">
      <dgm:prSet/>
      <dgm:spPr/>
      <dgm:t>
        <a:bodyPr/>
        <a:lstStyle/>
        <a:p>
          <a:endParaRPr lang="es-EC"/>
        </a:p>
      </dgm:t>
    </dgm:pt>
    <dgm:pt modelId="{AA37D641-DDBD-4D98-9E95-92C520A500DB}" type="parTrans" cxnId="{55FC806D-4BB5-46E4-B67E-BD507B442417}">
      <dgm:prSet/>
      <dgm:spPr/>
      <dgm:t>
        <a:bodyPr/>
        <a:lstStyle/>
        <a:p>
          <a:endParaRPr lang="es-EC"/>
        </a:p>
      </dgm:t>
    </dgm:pt>
    <dgm:pt modelId="{856FE525-E0D7-4167-AE08-F5ABFE190890}" type="sibTrans" cxnId="{55FC806D-4BB5-46E4-B67E-BD507B442417}">
      <dgm:prSet/>
      <dgm:spPr/>
      <dgm:t>
        <a:bodyPr/>
        <a:lstStyle/>
        <a:p>
          <a:endParaRPr lang="es-EC"/>
        </a:p>
      </dgm:t>
    </dgm:pt>
    <dgm:pt modelId="{72552FBE-B5A4-4609-8818-7429BEDAA7FA}" type="pres">
      <dgm:prSet presAssocID="{659DF395-F751-4104-B911-DBB676338C0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A09683D9-8916-4946-AD7F-4770417E48A4}" type="pres">
      <dgm:prSet presAssocID="{3485AC38-611C-4B4B-84A7-8347FC7FA0D4}" presName="root" presStyleCnt="0">
        <dgm:presLayoutVars>
          <dgm:chMax/>
          <dgm:chPref/>
        </dgm:presLayoutVars>
      </dgm:prSet>
      <dgm:spPr/>
    </dgm:pt>
    <dgm:pt modelId="{8B33E3B6-B4EA-4A36-B751-F749E1B7709E}" type="pres">
      <dgm:prSet presAssocID="{3485AC38-611C-4B4B-84A7-8347FC7FA0D4}" presName="rootComposite" presStyleCnt="0">
        <dgm:presLayoutVars/>
      </dgm:prSet>
      <dgm:spPr/>
    </dgm:pt>
    <dgm:pt modelId="{90505458-54A2-4568-9040-ED0383B65FA1}" type="pres">
      <dgm:prSet presAssocID="{3485AC38-611C-4B4B-84A7-8347FC7FA0D4}" presName="ParentAccent" presStyleLbl="alignNode1" presStyleIdx="0" presStyleCnt="2"/>
      <dgm:spPr>
        <a:noFill/>
        <a:ln>
          <a:noFill/>
        </a:ln>
      </dgm:spPr>
    </dgm:pt>
    <dgm:pt modelId="{9113BD99-F38B-4F11-A799-0C2B9B3F4379}" type="pres">
      <dgm:prSet presAssocID="{3485AC38-611C-4B4B-84A7-8347FC7FA0D4}" presName="ParentSmallAccent" presStyleLbl="fgAcc1" presStyleIdx="0" presStyleCnt="2"/>
      <dgm:spPr/>
    </dgm:pt>
    <dgm:pt modelId="{A89FF4CB-9626-41FE-B156-633A1D6A29D5}" type="pres">
      <dgm:prSet presAssocID="{3485AC38-611C-4B4B-84A7-8347FC7FA0D4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E19E3E-A752-4324-A324-9D138B0550FA}" type="pres">
      <dgm:prSet presAssocID="{3485AC38-611C-4B4B-84A7-8347FC7FA0D4}" presName="childShape" presStyleCnt="0">
        <dgm:presLayoutVars>
          <dgm:chMax val="0"/>
          <dgm:chPref val="0"/>
        </dgm:presLayoutVars>
      </dgm:prSet>
      <dgm:spPr/>
    </dgm:pt>
    <dgm:pt modelId="{471B7CDA-61BC-4050-98F0-FD6098C7CDBD}" type="pres">
      <dgm:prSet presAssocID="{F524EBAD-875E-42BB-B0EB-B295195D4A3F}" presName="childComposite" presStyleCnt="0">
        <dgm:presLayoutVars>
          <dgm:chMax val="0"/>
          <dgm:chPref val="0"/>
        </dgm:presLayoutVars>
      </dgm:prSet>
      <dgm:spPr/>
    </dgm:pt>
    <dgm:pt modelId="{CE070545-DD1A-4DED-A76E-F7A8070B1E03}" type="pres">
      <dgm:prSet presAssocID="{F524EBAD-875E-42BB-B0EB-B295195D4A3F}" presName="ChildAccent" presStyleLbl="solidFgAcc1" presStyleIdx="0" presStyleCnt="10"/>
      <dgm:spPr/>
    </dgm:pt>
    <dgm:pt modelId="{CB4F2CC7-E845-45DE-8CD9-60992F778ADA}" type="pres">
      <dgm:prSet presAssocID="{F524EBAD-875E-42BB-B0EB-B295195D4A3F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757EB-FFED-44A1-BDFB-27231A154EC3}" type="pres">
      <dgm:prSet presAssocID="{DB63E2C5-25BC-4126-B5CB-3321C78A51E1}" presName="childComposite" presStyleCnt="0">
        <dgm:presLayoutVars>
          <dgm:chMax val="0"/>
          <dgm:chPref val="0"/>
        </dgm:presLayoutVars>
      </dgm:prSet>
      <dgm:spPr/>
    </dgm:pt>
    <dgm:pt modelId="{4E48D535-58D7-459C-87D4-703233647E65}" type="pres">
      <dgm:prSet presAssocID="{DB63E2C5-25BC-4126-B5CB-3321C78A51E1}" presName="ChildAccent" presStyleLbl="solidFgAcc1" presStyleIdx="1" presStyleCnt="10"/>
      <dgm:spPr/>
    </dgm:pt>
    <dgm:pt modelId="{FD88CE89-6534-4026-8EA6-00867E2DC86F}" type="pres">
      <dgm:prSet presAssocID="{DB63E2C5-25BC-4126-B5CB-3321C78A51E1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855970-C66B-4E3F-829E-1FD802F06830}" type="pres">
      <dgm:prSet presAssocID="{B2C1984E-BB53-4516-9873-E6EDF865C936}" presName="childComposite" presStyleCnt="0">
        <dgm:presLayoutVars>
          <dgm:chMax val="0"/>
          <dgm:chPref val="0"/>
        </dgm:presLayoutVars>
      </dgm:prSet>
      <dgm:spPr/>
    </dgm:pt>
    <dgm:pt modelId="{059735F7-8DA4-4DCA-8484-CAA17F527802}" type="pres">
      <dgm:prSet presAssocID="{B2C1984E-BB53-4516-9873-E6EDF865C936}" presName="ChildAccent" presStyleLbl="solidFgAcc1" presStyleIdx="2" presStyleCnt="10"/>
      <dgm:spPr/>
    </dgm:pt>
    <dgm:pt modelId="{52FC4DC7-9168-49DC-8640-4545C8D14B9F}" type="pres">
      <dgm:prSet presAssocID="{B2C1984E-BB53-4516-9873-E6EDF865C936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57AF60-FB2F-462F-8A34-01F816D1B910}" type="pres">
      <dgm:prSet presAssocID="{1358CF11-0474-427B-8453-7718E71CE87C}" presName="childComposite" presStyleCnt="0">
        <dgm:presLayoutVars>
          <dgm:chMax val="0"/>
          <dgm:chPref val="0"/>
        </dgm:presLayoutVars>
      </dgm:prSet>
      <dgm:spPr/>
    </dgm:pt>
    <dgm:pt modelId="{018ECBD1-02CF-4F9E-B1EE-5BC618CEC663}" type="pres">
      <dgm:prSet presAssocID="{1358CF11-0474-427B-8453-7718E71CE87C}" presName="ChildAccent" presStyleLbl="solidFgAcc1" presStyleIdx="3" presStyleCnt="10"/>
      <dgm:spPr/>
    </dgm:pt>
    <dgm:pt modelId="{C6A31732-6A79-48BE-9F85-30C2A158E97A}" type="pres">
      <dgm:prSet presAssocID="{1358CF11-0474-427B-8453-7718E71CE87C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33C0AC-63E6-4B6F-A089-DBDC18D32307}" type="pres">
      <dgm:prSet presAssocID="{657B5BAD-06A7-4C53-A18C-D5C31F9A954B}" presName="childComposite" presStyleCnt="0">
        <dgm:presLayoutVars>
          <dgm:chMax val="0"/>
          <dgm:chPref val="0"/>
        </dgm:presLayoutVars>
      </dgm:prSet>
      <dgm:spPr/>
    </dgm:pt>
    <dgm:pt modelId="{5EA1E278-98DA-4B30-95F7-1AEDA56B6F8B}" type="pres">
      <dgm:prSet presAssocID="{657B5BAD-06A7-4C53-A18C-D5C31F9A954B}" presName="ChildAccent" presStyleLbl="solidFgAcc1" presStyleIdx="4" presStyleCnt="10"/>
      <dgm:spPr>
        <a:ln>
          <a:noFill/>
        </a:ln>
      </dgm:spPr>
    </dgm:pt>
    <dgm:pt modelId="{DE170641-7656-4F4B-956D-D14DB61AA940}" type="pres">
      <dgm:prSet presAssocID="{657B5BAD-06A7-4C53-A18C-D5C31F9A954B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AD7817-15E0-4861-8245-0CDD44CF4DCC}" type="pres">
      <dgm:prSet presAssocID="{B0EB4EBA-46DB-484D-99AF-4F542023B789}" presName="root" presStyleCnt="0">
        <dgm:presLayoutVars>
          <dgm:chMax/>
          <dgm:chPref/>
        </dgm:presLayoutVars>
      </dgm:prSet>
      <dgm:spPr/>
    </dgm:pt>
    <dgm:pt modelId="{537D0D71-8458-45B1-96FA-2FE086C0ED35}" type="pres">
      <dgm:prSet presAssocID="{B0EB4EBA-46DB-484D-99AF-4F542023B789}" presName="rootComposite" presStyleCnt="0">
        <dgm:presLayoutVars/>
      </dgm:prSet>
      <dgm:spPr/>
    </dgm:pt>
    <dgm:pt modelId="{79696DA3-0636-4C15-B4B8-61D9CFCE566C}" type="pres">
      <dgm:prSet presAssocID="{B0EB4EBA-46DB-484D-99AF-4F542023B789}" presName="ParentAccent" presStyleLbl="alignNode1" presStyleIdx="1" presStyleCnt="2"/>
      <dgm:spPr>
        <a:noFill/>
        <a:ln>
          <a:noFill/>
        </a:ln>
      </dgm:spPr>
    </dgm:pt>
    <dgm:pt modelId="{260A7DC2-0D9B-45B4-9D78-CE5E913D1F9D}" type="pres">
      <dgm:prSet presAssocID="{B0EB4EBA-46DB-484D-99AF-4F542023B789}" presName="ParentSmallAccent" presStyleLbl="fgAcc1" presStyleIdx="1" presStyleCnt="2"/>
      <dgm:spPr/>
    </dgm:pt>
    <dgm:pt modelId="{86A08C78-CB4D-4627-A39D-B1CABE3797FF}" type="pres">
      <dgm:prSet presAssocID="{B0EB4EBA-46DB-484D-99AF-4F542023B789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A3E26D-E1CA-47FC-9904-50DEF120C384}" type="pres">
      <dgm:prSet presAssocID="{B0EB4EBA-46DB-484D-99AF-4F542023B789}" presName="childShape" presStyleCnt="0">
        <dgm:presLayoutVars>
          <dgm:chMax val="0"/>
          <dgm:chPref val="0"/>
        </dgm:presLayoutVars>
      </dgm:prSet>
      <dgm:spPr/>
    </dgm:pt>
    <dgm:pt modelId="{14257D41-B9C9-40B9-BC25-2A75DD9771A6}" type="pres">
      <dgm:prSet presAssocID="{20216E10-1BE8-4D0A-934F-B7A8B8F93F7C}" presName="childComposite" presStyleCnt="0">
        <dgm:presLayoutVars>
          <dgm:chMax val="0"/>
          <dgm:chPref val="0"/>
        </dgm:presLayoutVars>
      </dgm:prSet>
      <dgm:spPr/>
    </dgm:pt>
    <dgm:pt modelId="{A8766113-1E1F-457B-A99E-3FEA4091F3B0}" type="pres">
      <dgm:prSet presAssocID="{20216E10-1BE8-4D0A-934F-B7A8B8F93F7C}" presName="ChildAccent" presStyleLbl="solidFgAcc1" presStyleIdx="5" presStyleCnt="10"/>
      <dgm:spPr/>
    </dgm:pt>
    <dgm:pt modelId="{6F9B8745-0817-4344-BA5C-592587CA3EAA}" type="pres">
      <dgm:prSet presAssocID="{20216E10-1BE8-4D0A-934F-B7A8B8F93F7C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CCD291-B52F-489D-A7FD-3D327A24A677}" type="pres">
      <dgm:prSet presAssocID="{4E93BD4D-B77A-4CFF-A0A9-5638A83457F9}" presName="childComposite" presStyleCnt="0">
        <dgm:presLayoutVars>
          <dgm:chMax val="0"/>
          <dgm:chPref val="0"/>
        </dgm:presLayoutVars>
      </dgm:prSet>
      <dgm:spPr/>
    </dgm:pt>
    <dgm:pt modelId="{9E16AD2A-72A8-40D4-BE72-2CF9D73294AF}" type="pres">
      <dgm:prSet presAssocID="{4E93BD4D-B77A-4CFF-A0A9-5638A83457F9}" presName="ChildAccent" presStyleLbl="solidFgAcc1" presStyleIdx="6" presStyleCnt="10"/>
      <dgm:spPr/>
    </dgm:pt>
    <dgm:pt modelId="{2C877D4E-84B5-432D-8352-A2081B741257}" type="pres">
      <dgm:prSet presAssocID="{4E93BD4D-B77A-4CFF-A0A9-5638A83457F9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D1DE4-4252-4161-88B2-642DE056F4ED}" type="pres">
      <dgm:prSet presAssocID="{5817361D-25E7-46C6-8411-88AC087D45BF}" presName="childComposite" presStyleCnt="0">
        <dgm:presLayoutVars>
          <dgm:chMax val="0"/>
          <dgm:chPref val="0"/>
        </dgm:presLayoutVars>
      </dgm:prSet>
      <dgm:spPr/>
    </dgm:pt>
    <dgm:pt modelId="{35F8CE23-C149-4BB9-A795-145E2F928207}" type="pres">
      <dgm:prSet presAssocID="{5817361D-25E7-46C6-8411-88AC087D45BF}" presName="ChildAccent" presStyleLbl="solidFgAcc1" presStyleIdx="7" presStyleCnt="10"/>
      <dgm:spPr/>
    </dgm:pt>
    <dgm:pt modelId="{FB3F9A0A-D23E-44E0-AC28-0B64FE63ED1E}" type="pres">
      <dgm:prSet presAssocID="{5817361D-25E7-46C6-8411-88AC087D45BF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5D9A9E-A7F8-4663-90F3-B3934CCF7535}" type="pres">
      <dgm:prSet presAssocID="{DECC8C2C-7D6D-417F-90B4-C7B4AA85C761}" presName="childComposite" presStyleCnt="0">
        <dgm:presLayoutVars>
          <dgm:chMax val="0"/>
          <dgm:chPref val="0"/>
        </dgm:presLayoutVars>
      </dgm:prSet>
      <dgm:spPr/>
    </dgm:pt>
    <dgm:pt modelId="{7810E707-D197-4017-8BB1-0712B9C131F4}" type="pres">
      <dgm:prSet presAssocID="{DECC8C2C-7D6D-417F-90B4-C7B4AA85C761}" presName="ChildAccent" presStyleLbl="solidFgAcc1" presStyleIdx="8" presStyleCnt="10"/>
      <dgm:spPr/>
    </dgm:pt>
    <dgm:pt modelId="{C72AE84E-33E1-4B84-A6E7-A72CF7C97102}" type="pres">
      <dgm:prSet presAssocID="{DECC8C2C-7D6D-417F-90B4-C7B4AA85C76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F4658-A527-419B-842C-DFB2B0CA6833}" type="pres">
      <dgm:prSet presAssocID="{EC89808C-62CA-4200-BD49-0BB9F3C706CD}" presName="childComposite" presStyleCnt="0">
        <dgm:presLayoutVars>
          <dgm:chMax val="0"/>
          <dgm:chPref val="0"/>
        </dgm:presLayoutVars>
      </dgm:prSet>
      <dgm:spPr/>
    </dgm:pt>
    <dgm:pt modelId="{1150A5DE-7D59-4C7C-AE00-6167F720C42B}" type="pres">
      <dgm:prSet presAssocID="{EC89808C-62CA-4200-BD49-0BB9F3C706CD}" presName="ChildAccent" presStyleLbl="solidFgAcc1" presStyleIdx="9" presStyleCnt="10"/>
      <dgm:spPr>
        <a:ln>
          <a:noFill/>
        </a:ln>
      </dgm:spPr>
    </dgm:pt>
    <dgm:pt modelId="{912E2BBB-AF9B-47BA-8B97-F49ACC7D9B49}" type="pres">
      <dgm:prSet presAssocID="{EC89808C-62CA-4200-BD49-0BB9F3C706CD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777916-EB05-4612-816D-3DE129A09471}" srcId="{659DF395-F751-4104-B911-DBB676338C0D}" destId="{B0EB4EBA-46DB-484D-99AF-4F542023B789}" srcOrd="1" destOrd="0" parTransId="{E387106F-DE33-4E4B-931A-23B37AEDBB34}" sibTransId="{0C9A773D-67E3-4C94-8F02-156E4BFD57E2}"/>
    <dgm:cxn modelId="{4D078779-7C58-450D-93C0-A21D0324D1D4}" srcId="{3485AC38-611C-4B4B-84A7-8347FC7FA0D4}" destId="{F524EBAD-875E-42BB-B0EB-B295195D4A3F}" srcOrd="0" destOrd="0" parTransId="{6A18527B-D38E-4D4E-AA7F-B922B3F69AB6}" sibTransId="{3529F1E3-F0F8-4867-96CB-FCF8A6C6885D}"/>
    <dgm:cxn modelId="{ED740E5F-B7F4-485A-94B0-0471317179C6}" type="presOf" srcId="{659DF395-F751-4104-B911-DBB676338C0D}" destId="{72552FBE-B5A4-4609-8818-7429BEDAA7FA}" srcOrd="0" destOrd="0" presId="urn:microsoft.com/office/officeart/2008/layout/SquareAccentList"/>
    <dgm:cxn modelId="{B152A201-C87F-4A79-9A4A-E3EDC26CABB7}" type="presOf" srcId="{4E93BD4D-B77A-4CFF-A0A9-5638A83457F9}" destId="{2C877D4E-84B5-432D-8352-A2081B741257}" srcOrd="0" destOrd="0" presId="urn:microsoft.com/office/officeart/2008/layout/SquareAccentList"/>
    <dgm:cxn modelId="{6E53907E-A97B-4125-926D-B2BB4F5121CF}" srcId="{B0EB4EBA-46DB-484D-99AF-4F542023B789}" destId="{20216E10-1BE8-4D0A-934F-B7A8B8F93F7C}" srcOrd="0" destOrd="0" parTransId="{2AD42365-A73D-4E09-8B52-D42EBD7B5D5B}" sibTransId="{843B2C0D-1D0E-4B42-90C3-65E43D064262}"/>
    <dgm:cxn modelId="{67997548-52F4-4303-B78B-CB7A6DD04C42}" type="presOf" srcId="{DECC8C2C-7D6D-417F-90B4-C7B4AA85C761}" destId="{C72AE84E-33E1-4B84-A6E7-A72CF7C97102}" srcOrd="0" destOrd="0" presId="urn:microsoft.com/office/officeart/2008/layout/SquareAccentList"/>
    <dgm:cxn modelId="{08A0B51F-2B3A-437B-BD4D-0F78C255C265}" srcId="{B0EB4EBA-46DB-484D-99AF-4F542023B789}" destId="{5817361D-25E7-46C6-8411-88AC087D45BF}" srcOrd="2" destOrd="0" parTransId="{4B7E2288-FC0C-4D91-A1B9-94B158080005}" sibTransId="{77587C82-9ACD-475A-93A1-FA89BADD4C37}"/>
    <dgm:cxn modelId="{D4C1BD1A-F23F-44E8-BE3E-7B7D61B9377B}" type="presOf" srcId="{1358CF11-0474-427B-8453-7718E71CE87C}" destId="{C6A31732-6A79-48BE-9F85-30C2A158E97A}" srcOrd="0" destOrd="0" presId="urn:microsoft.com/office/officeart/2008/layout/SquareAccentList"/>
    <dgm:cxn modelId="{89C54D76-8EAC-40BB-AE5E-B0091D2A58A8}" type="presOf" srcId="{657B5BAD-06A7-4C53-A18C-D5C31F9A954B}" destId="{DE170641-7656-4F4B-956D-D14DB61AA940}" srcOrd="0" destOrd="0" presId="urn:microsoft.com/office/officeart/2008/layout/SquareAccentList"/>
    <dgm:cxn modelId="{CCD95D3D-A57F-4ABB-ACEA-3EF6D7DC1B7F}" srcId="{659DF395-F751-4104-B911-DBB676338C0D}" destId="{3485AC38-611C-4B4B-84A7-8347FC7FA0D4}" srcOrd="0" destOrd="0" parTransId="{B6793D26-169B-40B7-8421-5E9D5D5C77C6}" sibTransId="{F680DD57-B6A6-4627-A265-493FD298F2DA}"/>
    <dgm:cxn modelId="{EB462586-FDC5-47E8-A438-4BD4DF601C1C}" type="presOf" srcId="{5817361D-25E7-46C6-8411-88AC087D45BF}" destId="{FB3F9A0A-D23E-44E0-AC28-0B64FE63ED1E}" srcOrd="0" destOrd="0" presId="urn:microsoft.com/office/officeart/2008/layout/SquareAccentList"/>
    <dgm:cxn modelId="{4FA86B2A-97B7-4C4A-ACB9-600C26A850C2}" type="presOf" srcId="{F524EBAD-875E-42BB-B0EB-B295195D4A3F}" destId="{CB4F2CC7-E845-45DE-8CD9-60992F778ADA}" srcOrd="0" destOrd="0" presId="urn:microsoft.com/office/officeart/2008/layout/SquareAccentList"/>
    <dgm:cxn modelId="{476CBC71-FFF4-432E-80A8-BE3C5A1B42D4}" type="presOf" srcId="{B2C1984E-BB53-4516-9873-E6EDF865C936}" destId="{52FC4DC7-9168-49DC-8640-4545C8D14B9F}" srcOrd="0" destOrd="0" presId="urn:microsoft.com/office/officeart/2008/layout/SquareAccentList"/>
    <dgm:cxn modelId="{FBFBE88C-B5B4-4B88-BED7-1D2791593991}" srcId="{3485AC38-611C-4B4B-84A7-8347FC7FA0D4}" destId="{DB63E2C5-25BC-4126-B5CB-3321C78A51E1}" srcOrd="1" destOrd="0" parTransId="{F1697C7B-6F7E-45AE-B6F3-C6F0E5373C9B}" sibTransId="{587E44E1-1498-4FE3-832A-BAC8FD072A6C}"/>
    <dgm:cxn modelId="{9166CC8E-054A-48A6-B504-9F65BE3A57FE}" srcId="{B0EB4EBA-46DB-484D-99AF-4F542023B789}" destId="{4E93BD4D-B77A-4CFF-A0A9-5638A83457F9}" srcOrd="1" destOrd="0" parTransId="{D2732FF4-DF49-4F65-B8A4-D9FC7BFF9EF9}" sibTransId="{10F06AED-0AD5-49C1-8C6F-D4DE4BBCA2CF}"/>
    <dgm:cxn modelId="{E9DAA35D-1F15-46BA-950C-7DAD85331E62}" srcId="{B0EB4EBA-46DB-484D-99AF-4F542023B789}" destId="{EC89808C-62CA-4200-BD49-0BB9F3C706CD}" srcOrd="4" destOrd="0" parTransId="{EEC73407-BCF8-4AA9-AE77-86B299BD79A9}" sibTransId="{E9B6050D-A84F-4470-ACFF-215E89D8F83E}"/>
    <dgm:cxn modelId="{55FC806D-4BB5-46E4-B67E-BD507B442417}" srcId="{3485AC38-611C-4B4B-84A7-8347FC7FA0D4}" destId="{657B5BAD-06A7-4C53-A18C-D5C31F9A954B}" srcOrd="4" destOrd="0" parTransId="{AA37D641-DDBD-4D98-9E95-92C520A500DB}" sibTransId="{856FE525-E0D7-4167-AE08-F5ABFE190890}"/>
    <dgm:cxn modelId="{EA5B1288-869E-4D67-B8B3-FD4E7C58013A}" type="presOf" srcId="{EC89808C-62CA-4200-BD49-0BB9F3C706CD}" destId="{912E2BBB-AF9B-47BA-8B97-F49ACC7D9B49}" srcOrd="0" destOrd="0" presId="urn:microsoft.com/office/officeart/2008/layout/SquareAccentList"/>
    <dgm:cxn modelId="{C6FAFABB-0239-4489-AF04-D18D52281F9D}" type="presOf" srcId="{B0EB4EBA-46DB-484D-99AF-4F542023B789}" destId="{86A08C78-CB4D-4627-A39D-B1CABE3797FF}" srcOrd="0" destOrd="0" presId="urn:microsoft.com/office/officeart/2008/layout/SquareAccentList"/>
    <dgm:cxn modelId="{92408A37-B1EB-412A-83AF-D1C281913CBA}" srcId="{3485AC38-611C-4B4B-84A7-8347FC7FA0D4}" destId="{1358CF11-0474-427B-8453-7718E71CE87C}" srcOrd="3" destOrd="0" parTransId="{ABD36F2D-70CD-4152-90E8-449B9DDDEB38}" sibTransId="{07B6B0AE-7849-42B6-B83C-FA670B4EDDA3}"/>
    <dgm:cxn modelId="{C50086EE-640E-4232-89A4-A048E5BA9B6F}" type="presOf" srcId="{20216E10-1BE8-4D0A-934F-B7A8B8F93F7C}" destId="{6F9B8745-0817-4344-BA5C-592587CA3EAA}" srcOrd="0" destOrd="0" presId="urn:microsoft.com/office/officeart/2008/layout/SquareAccentList"/>
    <dgm:cxn modelId="{C2F796EA-F374-4ADF-8ED4-1B2086FC8095}" type="presOf" srcId="{3485AC38-611C-4B4B-84A7-8347FC7FA0D4}" destId="{A89FF4CB-9626-41FE-B156-633A1D6A29D5}" srcOrd="0" destOrd="0" presId="urn:microsoft.com/office/officeart/2008/layout/SquareAccentList"/>
    <dgm:cxn modelId="{D9E5205C-388D-4B76-8A63-32E48DAEA041}" srcId="{B0EB4EBA-46DB-484D-99AF-4F542023B789}" destId="{DECC8C2C-7D6D-417F-90B4-C7B4AA85C761}" srcOrd="3" destOrd="0" parTransId="{16663CFE-D031-4C0A-B5E4-8696CA78A427}" sibTransId="{02AA895B-2F45-48D0-AC93-2FB72258753E}"/>
    <dgm:cxn modelId="{DA61A9C4-C619-414B-B2D0-0DCFA87D9E9A}" type="presOf" srcId="{DB63E2C5-25BC-4126-B5CB-3321C78A51E1}" destId="{FD88CE89-6534-4026-8EA6-00867E2DC86F}" srcOrd="0" destOrd="0" presId="urn:microsoft.com/office/officeart/2008/layout/SquareAccentList"/>
    <dgm:cxn modelId="{BDB96048-21F5-43A9-A288-1322379B476A}" srcId="{3485AC38-611C-4B4B-84A7-8347FC7FA0D4}" destId="{B2C1984E-BB53-4516-9873-E6EDF865C936}" srcOrd="2" destOrd="0" parTransId="{CE7D5054-F50B-4F08-B86F-07A30F4873BA}" sibTransId="{5FB496AC-28BC-46E8-B8AD-741B177CF22C}"/>
    <dgm:cxn modelId="{B9390E83-9378-497A-BA52-7CA8DDFA6D4A}" type="presParOf" srcId="{72552FBE-B5A4-4609-8818-7429BEDAA7FA}" destId="{A09683D9-8916-4946-AD7F-4770417E48A4}" srcOrd="0" destOrd="0" presId="urn:microsoft.com/office/officeart/2008/layout/SquareAccentList"/>
    <dgm:cxn modelId="{D3CB7AC9-9AF2-449C-86AB-83B5CF26A375}" type="presParOf" srcId="{A09683D9-8916-4946-AD7F-4770417E48A4}" destId="{8B33E3B6-B4EA-4A36-B751-F749E1B7709E}" srcOrd="0" destOrd="0" presId="urn:microsoft.com/office/officeart/2008/layout/SquareAccentList"/>
    <dgm:cxn modelId="{08C8B6D8-36DA-4A58-A3E2-E104B36B7324}" type="presParOf" srcId="{8B33E3B6-B4EA-4A36-B751-F749E1B7709E}" destId="{90505458-54A2-4568-9040-ED0383B65FA1}" srcOrd="0" destOrd="0" presId="urn:microsoft.com/office/officeart/2008/layout/SquareAccentList"/>
    <dgm:cxn modelId="{379D6FEB-622D-422D-9CC6-9E0DF881E889}" type="presParOf" srcId="{8B33E3B6-B4EA-4A36-B751-F749E1B7709E}" destId="{9113BD99-F38B-4F11-A799-0C2B9B3F4379}" srcOrd="1" destOrd="0" presId="urn:microsoft.com/office/officeart/2008/layout/SquareAccentList"/>
    <dgm:cxn modelId="{E8786060-B038-4988-813A-25DA235A7753}" type="presParOf" srcId="{8B33E3B6-B4EA-4A36-B751-F749E1B7709E}" destId="{A89FF4CB-9626-41FE-B156-633A1D6A29D5}" srcOrd="2" destOrd="0" presId="urn:microsoft.com/office/officeart/2008/layout/SquareAccentList"/>
    <dgm:cxn modelId="{C9BCD048-0BC2-4E81-AC45-C7F6E8945C4B}" type="presParOf" srcId="{A09683D9-8916-4946-AD7F-4770417E48A4}" destId="{23E19E3E-A752-4324-A324-9D138B0550FA}" srcOrd="1" destOrd="0" presId="urn:microsoft.com/office/officeart/2008/layout/SquareAccentList"/>
    <dgm:cxn modelId="{938B90DC-8EB4-4CF5-A4F5-20CCE9E16FCE}" type="presParOf" srcId="{23E19E3E-A752-4324-A324-9D138B0550FA}" destId="{471B7CDA-61BC-4050-98F0-FD6098C7CDBD}" srcOrd="0" destOrd="0" presId="urn:microsoft.com/office/officeart/2008/layout/SquareAccentList"/>
    <dgm:cxn modelId="{8EB0469E-3A6D-46B4-967B-91647A77EAC4}" type="presParOf" srcId="{471B7CDA-61BC-4050-98F0-FD6098C7CDBD}" destId="{CE070545-DD1A-4DED-A76E-F7A8070B1E03}" srcOrd="0" destOrd="0" presId="urn:microsoft.com/office/officeart/2008/layout/SquareAccentList"/>
    <dgm:cxn modelId="{FD524603-130C-4E8D-878B-3CA4C593B4D1}" type="presParOf" srcId="{471B7CDA-61BC-4050-98F0-FD6098C7CDBD}" destId="{CB4F2CC7-E845-45DE-8CD9-60992F778ADA}" srcOrd="1" destOrd="0" presId="urn:microsoft.com/office/officeart/2008/layout/SquareAccentList"/>
    <dgm:cxn modelId="{EF91FB70-E8EB-4362-9A2A-BB45A78A7558}" type="presParOf" srcId="{23E19E3E-A752-4324-A324-9D138B0550FA}" destId="{FA7757EB-FFED-44A1-BDFB-27231A154EC3}" srcOrd="1" destOrd="0" presId="urn:microsoft.com/office/officeart/2008/layout/SquareAccentList"/>
    <dgm:cxn modelId="{3833F426-12A5-4DD0-9553-D149578373DE}" type="presParOf" srcId="{FA7757EB-FFED-44A1-BDFB-27231A154EC3}" destId="{4E48D535-58D7-459C-87D4-703233647E65}" srcOrd="0" destOrd="0" presId="urn:microsoft.com/office/officeart/2008/layout/SquareAccentList"/>
    <dgm:cxn modelId="{62630820-3ED6-4D18-BD05-61A4258ABD89}" type="presParOf" srcId="{FA7757EB-FFED-44A1-BDFB-27231A154EC3}" destId="{FD88CE89-6534-4026-8EA6-00867E2DC86F}" srcOrd="1" destOrd="0" presId="urn:microsoft.com/office/officeart/2008/layout/SquareAccentList"/>
    <dgm:cxn modelId="{79A5F9DC-F81D-412C-BFA5-C3360612D262}" type="presParOf" srcId="{23E19E3E-A752-4324-A324-9D138B0550FA}" destId="{DA855970-C66B-4E3F-829E-1FD802F06830}" srcOrd="2" destOrd="0" presId="urn:microsoft.com/office/officeart/2008/layout/SquareAccentList"/>
    <dgm:cxn modelId="{B60684F3-1E58-487D-9C4D-3DDB3F5D6491}" type="presParOf" srcId="{DA855970-C66B-4E3F-829E-1FD802F06830}" destId="{059735F7-8DA4-4DCA-8484-CAA17F527802}" srcOrd="0" destOrd="0" presId="urn:microsoft.com/office/officeart/2008/layout/SquareAccentList"/>
    <dgm:cxn modelId="{B3D601FF-762E-437A-8E31-3E9888B28A3D}" type="presParOf" srcId="{DA855970-C66B-4E3F-829E-1FD802F06830}" destId="{52FC4DC7-9168-49DC-8640-4545C8D14B9F}" srcOrd="1" destOrd="0" presId="urn:microsoft.com/office/officeart/2008/layout/SquareAccentList"/>
    <dgm:cxn modelId="{DBC33A62-D8BA-4198-93FA-E7C966442246}" type="presParOf" srcId="{23E19E3E-A752-4324-A324-9D138B0550FA}" destId="{EB57AF60-FB2F-462F-8A34-01F816D1B910}" srcOrd="3" destOrd="0" presId="urn:microsoft.com/office/officeart/2008/layout/SquareAccentList"/>
    <dgm:cxn modelId="{98533415-17C7-466E-BA57-F2F2725B43EE}" type="presParOf" srcId="{EB57AF60-FB2F-462F-8A34-01F816D1B910}" destId="{018ECBD1-02CF-4F9E-B1EE-5BC618CEC663}" srcOrd="0" destOrd="0" presId="urn:microsoft.com/office/officeart/2008/layout/SquareAccentList"/>
    <dgm:cxn modelId="{04D0D18F-EB56-4B59-B56F-D9FED3D367C2}" type="presParOf" srcId="{EB57AF60-FB2F-462F-8A34-01F816D1B910}" destId="{C6A31732-6A79-48BE-9F85-30C2A158E97A}" srcOrd="1" destOrd="0" presId="urn:microsoft.com/office/officeart/2008/layout/SquareAccentList"/>
    <dgm:cxn modelId="{90EE8B7E-A56F-4414-B905-BB59CCBBB786}" type="presParOf" srcId="{23E19E3E-A752-4324-A324-9D138B0550FA}" destId="{5233C0AC-63E6-4B6F-A089-DBDC18D32307}" srcOrd="4" destOrd="0" presId="urn:microsoft.com/office/officeart/2008/layout/SquareAccentList"/>
    <dgm:cxn modelId="{8AC084D6-0391-4513-A6BA-22D384B96E2B}" type="presParOf" srcId="{5233C0AC-63E6-4B6F-A089-DBDC18D32307}" destId="{5EA1E278-98DA-4B30-95F7-1AEDA56B6F8B}" srcOrd="0" destOrd="0" presId="urn:microsoft.com/office/officeart/2008/layout/SquareAccentList"/>
    <dgm:cxn modelId="{9099BBBD-7C1A-4245-B5AF-5EFB3C0BC613}" type="presParOf" srcId="{5233C0AC-63E6-4B6F-A089-DBDC18D32307}" destId="{DE170641-7656-4F4B-956D-D14DB61AA940}" srcOrd="1" destOrd="0" presId="urn:microsoft.com/office/officeart/2008/layout/SquareAccentList"/>
    <dgm:cxn modelId="{26ED4CE4-06A6-40FF-AE2F-70043BEDE9CA}" type="presParOf" srcId="{72552FBE-B5A4-4609-8818-7429BEDAA7FA}" destId="{65AD7817-15E0-4861-8245-0CDD44CF4DCC}" srcOrd="1" destOrd="0" presId="urn:microsoft.com/office/officeart/2008/layout/SquareAccentList"/>
    <dgm:cxn modelId="{AD6E24A5-60CC-42E3-9D66-2DE6C7F8B531}" type="presParOf" srcId="{65AD7817-15E0-4861-8245-0CDD44CF4DCC}" destId="{537D0D71-8458-45B1-96FA-2FE086C0ED35}" srcOrd="0" destOrd="0" presId="urn:microsoft.com/office/officeart/2008/layout/SquareAccentList"/>
    <dgm:cxn modelId="{9DACC0AE-159A-41B1-981E-99B545049910}" type="presParOf" srcId="{537D0D71-8458-45B1-96FA-2FE086C0ED35}" destId="{79696DA3-0636-4C15-B4B8-61D9CFCE566C}" srcOrd="0" destOrd="0" presId="urn:microsoft.com/office/officeart/2008/layout/SquareAccentList"/>
    <dgm:cxn modelId="{1170C406-884A-4357-94C7-534156F34091}" type="presParOf" srcId="{537D0D71-8458-45B1-96FA-2FE086C0ED35}" destId="{260A7DC2-0D9B-45B4-9D78-CE5E913D1F9D}" srcOrd="1" destOrd="0" presId="urn:microsoft.com/office/officeart/2008/layout/SquareAccentList"/>
    <dgm:cxn modelId="{93DCD139-C661-4177-8CE9-0D98247B79A8}" type="presParOf" srcId="{537D0D71-8458-45B1-96FA-2FE086C0ED35}" destId="{86A08C78-CB4D-4627-A39D-B1CABE3797FF}" srcOrd="2" destOrd="0" presId="urn:microsoft.com/office/officeart/2008/layout/SquareAccentList"/>
    <dgm:cxn modelId="{27A8E4E0-EC7E-4594-8944-02EDF90FAE5A}" type="presParOf" srcId="{65AD7817-15E0-4861-8245-0CDD44CF4DCC}" destId="{90A3E26D-E1CA-47FC-9904-50DEF120C384}" srcOrd="1" destOrd="0" presId="urn:microsoft.com/office/officeart/2008/layout/SquareAccentList"/>
    <dgm:cxn modelId="{69B4E1D4-A904-4702-A0F8-A1C092934BF7}" type="presParOf" srcId="{90A3E26D-E1CA-47FC-9904-50DEF120C384}" destId="{14257D41-B9C9-40B9-BC25-2A75DD9771A6}" srcOrd="0" destOrd="0" presId="urn:microsoft.com/office/officeart/2008/layout/SquareAccentList"/>
    <dgm:cxn modelId="{842D0228-966A-4A36-8280-4C65B57A04A3}" type="presParOf" srcId="{14257D41-B9C9-40B9-BC25-2A75DD9771A6}" destId="{A8766113-1E1F-457B-A99E-3FEA4091F3B0}" srcOrd="0" destOrd="0" presId="urn:microsoft.com/office/officeart/2008/layout/SquareAccentList"/>
    <dgm:cxn modelId="{DA1B73CD-0FA5-4335-9981-F7C4B7B6D4C5}" type="presParOf" srcId="{14257D41-B9C9-40B9-BC25-2A75DD9771A6}" destId="{6F9B8745-0817-4344-BA5C-592587CA3EAA}" srcOrd="1" destOrd="0" presId="urn:microsoft.com/office/officeart/2008/layout/SquareAccentList"/>
    <dgm:cxn modelId="{535DA25E-6173-4392-9DD4-DA19DB133F65}" type="presParOf" srcId="{90A3E26D-E1CA-47FC-9904-50DEF120C384}" destId="{28CCD291-B52F-489D-A7FD-3D327A24A677}" srcOrd="1" destOrd="0" presId="urn:microsoft.com/office/officeart/2008/layout/SquareAccentList"/>
    <dgm:cxn modelId="{68047516-3757-4215-B6AE-6160D4E9E08A}" type="presParOf" srcId="{28CCD291-B52F-489D-A7FD-3D327A24A677}" destId="{9E16AD2A-72A8-40D4-BE72-2CF9D73294AF}" srcOrd="0" destOrd="0" presId="urn:microsoft.com/office/officeart/2008/layout/SquareAccentList"/>
    <dgm:cxn modelId="{390EED1A-EF63-412D-9E85-4B694CC35161}" type="presParOf" srcId="{28CCD291-B52F-489D-A7FD-3D327A24A677}" destId="{2C877D4E-84B5-432D-8352-A2081B741257}" srcOrd="1" destOrd="0" presId="urn:microsoft.com/office/officeart/2008/layout/SquareAccentList"/>
    <dgm:cxn modelId="{9D9C286E-57EC-4DC5-A059-B299A1B0B3F6}" type="presParOf" srcId="{90A3E26D-E1CA-47FC-9904-50DEF120C384}" destId="{37DD1DE4-4252-4161-88B2-642DE056F4ED}" srcOrd="2" destOrd="0" presId="urn:microsoft.com/office/officeart/2008/layout/SquareAccentList"/>
    <dgm:cxn modelId="{DD19264C-00D8-411A-893B-27343D352447}" type="presParOf" srcId="{37DD1DE4-4252-4161-88B2-642DE056F4ED}" destId="{35F8CE23-C149-4BB9-A795-145E2F928207}" srcOrd="0" destOrd="0" presId="urn:microsoft.com/office/officeart/2008/layout/SquareAccentList"/>
    <dgm:cxn modelId="{9CEC2DBC-D5A4-4BED-9779-DDE726E2C68B}" type="presParOf" srcId="{37DD1DE4-4252-4161-88B2-642DE056F4ED}" destId="{FB3F9A0A-D23E-44E0-AC28-0B64FE63ED1E}" srcOrd="1" destOrd="0" presId="urn:microsoft.com/office/officeart/2008/layout/SquareAccentList"/>
    <dgm:cxn modelId="{51D5D7C7-D295-441C-BBD5-B4BB94EEBE0F}" type="presParOf" srcId="{90A3E26D-E1CA-47FC-9904-50DEF120C384}" destId="{FC5D9A9E-A7F8-4663-90F3-B3934CCF7535}" srcOrd="3" destOrd="0" presId="urn:microsoft.com/office/officeart/2008/layout/SquareAccentList"/>
    <dgm:cxn modelId="{E99FF01F-7C30-4B8C-A7EC-8CA141A97433}" type="presParOf" srcId="{FC5D9A9E-A7F8-4663-90F3-B3934CCF7535}" destId="{7810E707-D197-4017-8BB1-0712B9C131F4}" srcOrd="0" destOrd="0" presId="urn:microsoft.com/office/officeart/2008/layout/SquareAccentList"/>
    <dgm:cxn modelId="{91E4E2B9-A547-48AA-873F-DF9014F6754D}" type="presParOf" srcId="{FC5D9A9E-A7F8-4663-90F3-B3934CCF7535}" destId="{C72AE84E-33E1-4B84-A6E7-A72CF7C97102}" srcOrd="1" destOrd="0" presId="urn:microsoft.com/office/officeart/2008/layout/SquareAccentList"/>
    <dgm:cxn modelId="{A8966D63-FBCE-4454-966F-98DED21D2589}" type="presParOf" srcId="{90A3E26D-E1CA-47FC-9904-50DEF120C384}" destId="{BC2F4658-A527-419B-842C-DFB2B0CA6833}" srcOrd="4" destOrd="0" presId="urn:microsoft.com/office/officeart/2008/layout/SquareAccentList"/>
    <dgm:cxn modelId="{F75E85BD-046A-4F53-B9B3-26A613ABEA56}" type="presParOf" srcId="{BC2F4658-A527-419B-842C-DFB2B0CA6833}" destId="{1150A5DE-7D59-4C7C-AE00-6167F720C42B}" srcOrd="0" destOrd="0" presId="urn:microsoft.com/office/officeart/2008/layout/SquareAccentList"/>
    <dgm:cxn modelId="{630FC854-733E-42BC-BFBF-99E54D95D32B}" type="presParOf" srcId="{BC2F4658-A527-419B-842C-DFB2B0CA6833}" destId="{912E2BBB-AF9B-47BA-8B97-F49ACC7D9B4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05458-54A2-4568-9040-ED0383B65FA1}">
      <dsp:nvSpPr>
        <dsp:cNvPr id="0" name=""/>
        <dsp:cNvSpPr/>
      </dsp:nvSpPr>
      <dsp:spPr>
        <a:xfrm>
          <a:off x="28" y="628457"/>
          <a:ext cx="2973631" cy="3498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BD99-F38B-4F11-A799-0C2B9B3F4379}">
      <dsp:nvSpPr>
        <dsp:cNvPr id="0" name=""/>
        <dsp:cNvSpPr/>
      </dsp:nvSpPr>
      <dsp:spPr>
        <a:xfrm>
          <a:off x="28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FF4CB-9626-41FE-B156-633A1D6A29D5}">
      <dsp:nvSpPr>
        <dsp:cNvPr id="0" name=""/>
        <dsp:cNvSpPr/>
      </dsp:nvSpPr>
      <dsp:spPr>
        <a:xfrm>
          <a:off x="28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 </a:t>
          </a:r>
          <a:endParaRPr lang="es-EC" sz="4000" kern="1200" dirty="0"/>
        </a:p>
      </dsp:txBody>
      <dsp:txXfrm>
        <a:off x="28" y="0"/>
        <a:ext cx="2973631" cy="628457"/>
      </dsp:txXfrm>
    </dsp:sp>
    <dsp:sp modelId="{CE070545-DD1A-4DED-A76E-F7A8070B1E03}">
      <dsp:nvSpPr>
        <dsp:cNvPr id="0" name=""/>
        <dsp:cNvSpPr/>
      </dsp:nvSpPr>
      <dsp:spPr>
        <a:xfrm>
          <a:off x="28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F2CC7-E845-45DE-8CD9-60992F778ADA}">
      <dsp:nvSpPr>
        <dsp:cNvPr id="0" name=""/>
        <dsp:cNvSpPr/>
      </dsp:nvSpPr>
      <dsp:spPr>
        <a:xfrm>
          <a:off x="208182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208182" y="1123674"/>
        <a:ext cx="2765476" cy="509203"/>
      </dsp:txXfrm>
    </dsp:sp>
    <dsp:sp modelId="{4E48D535-58D7-459C-87D4-703233647E65}">
      <dsp:nvSpPr>
        <dsp:cNvPr id="0" name=""/>
        <dsp:cNvSpPr/>
      </dsp:nvSpPr>
      <dsp:spPr>
        <a:xfrm>
          <a:off x="28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37669"/>
              <a:satOff val="-607"/>
              <a:lumOff val="6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8CE89-6534-4026-8EA6-00867E2DC86F}">
      <dsp:nvSpPr>
        <dsp:cNvPr id="0" name=""/>
        <dsp:cNvSpPr/>
      </dsp:nvSpPr>
      <dsp:spPr>
        <a:xfrm>
          <a:off x="208182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208182" y="1632878"/>
        <a:ext cx="2765476" cy="509203"/>
      </dsp:txXfrm>
    </dsp:sp>
    <dsp:sp modelId="{059735F7-8DA4-4DCA-8484-CAA17F527802}">
      <dsp:nvSpPr>
        <dsp:cNvPr id="0" name=""/>
        <dsp:cNvSpPr/>
      </dsp:nvSpPr>
      <dsp:spPr>
        <a:xfrm>
          <a:off x="28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475339"/>
              <a:satOff val="-1214"/>
              <a:lumOff val="13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C4DC7-9168-49DC-8640-4545C8D14B9F}">
      <dsp:nvSpPr>
        <dsp:cNvPr id="0" name=""/>
        <dsp:cNvSpPr/>
      </dsp:nvSpPr>
      <dsp:spPr>
        <a:xfrm>
          <a:off x="208182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208182" y="2142081"/>
        <a:ext cx="2765476" cy="509203"/>
      </dsp:txXfrm>
    </dsp:sp>
    <dsp:sp modelId="{018ECBD1-02CF-4F9E-B1EE-5BC618CEC663}">
      <dsp:nvSpPr>
        <dsp:cNvPr id="0" name=""/>
        <dsp:cNvSpPr/>
      </dsp:nvSpPr>
      <dsp:spPr>
        <a:xfrm>
          <a:off x="28" y="279666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13008"/>
              <a:satOff val="-1820"/>
              <a:lumOff val="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31732-6A79-48BE-9F85-30C2A158E97A}">
      <dsp:nvSpPr>
        <dsp:cNvPr id="0" name=""/>
        <dsp:cNvSpPr/>
      </dsp:nvSpPr>
      <dsp:spPr>
        <a:xfrm>
          <a:off x="208182" y="2651285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208182" y="2651285"/>
        <a:ext cx="2765476" cy="509203"/>
      </dsp:txXfrm>
    </dsp:sp>
    <dsp:sp modelId="{5EA1E278-98DA-4B30-95F7-1AEDA56B6F8B}">
      <dsp:nvSpPr>
        <dsp:cNvPr id="0" name=""/>
        <dsp:cNvSpPr/>
      </dsp:nvSpPr>
      <dsp:spPr>
        <a:xfrm>
          <a:off x="28" y="3305866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70641-7656-4F4B-956D-D14DB61AA940}">
      <dsp:nvSpPr>
        <dsp:cNvPr id="0" name=""/>
        <dsp:cNvSpPr/>
      </dsp:nvSpPr>
      <dsp:spPr>
        <a:xfrm>
          <a:off x="208182" y="316048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208182" y="3160488"/>
        <a:ext cx="2765476" cy="509203"/>
      </dsp:txXfrm>
    </dsp:sp>
    <dsp:sp modelId="{79696DA3-0636-4C15-B4B8-61D9CFCE566C}">
      <dsp:nvSpPr>
        <dsp:cNvPr id="0" name=""/>
        <dsp:cNvSpPr/>
      </dsp:nvSpPr>
      <dsp:spPr>
        <a:xfrm>
          <a:off x="3122340" y="628457"/>
          <a:ext cx="2973631" cy="3498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7DC2-0D9B-45B4-9D78-CE5E913D1F9D}">
      <dsp:nvSpPr>
        <dsp:cNvPr id="0" name=""/>
        <dsp:cNvSpPr/>
      </dsp:nvSpPr>
      <dsp:spPr>
        <a:xfrm>
          <a:off x="3122340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639025"/>
              <a:satOff val="-5461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08C78-CB4D-4627-A39D-B1CABE3797FF}">
      <dsp:nvSpPr>
        <dsp:cNvPr id="0" name=""/>
        <dsp:cNvSpPr/>
      </dsp:nvSpPr>
      <dsp:spPr>
        <a:xfrm>
          <a:off x="3122340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 </a:t>
          </a:r>
          <a:endParaRPr lang="es-EC" sz="4000" kern="1200" dirty="0"/>
        </a:p>
      </dsp:txBody>
      <dsp:txXfrm>
        <a:off x="3122340" y="0"/>
        <a:ext cx="2973631" cy="628457"/>
      </dsp:txXfrm>
    </dsp:sp>
    <dsp:sp modelId="{A8766113-1E1F-457B-A99E-3FEA4091F3B0}">
      <dsp:nvSpPr>
        <dsp:cNvPr id="0" name=""/>
        <dsp:cNvSpPr/>
      </dsp:nvSpPr>
      <dsp:spPr>
        <a:xfrm>
          <a:off x="3122340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688347"/>
              <a:satOff val="-3034"/>
              <a:lumOff val="33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B8745-0817-4344-BA5C-592587CA3EAA}">
      <dsp:nvSpPr>
        <dsp:cNvPr id="0" name=""/>
        <dsp:cNvSpPr/>
      </dsp:nvSpPr>
      <dsp:spPr>
        <a:xfrm>
          <a:off x="3330494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3330494" y="1123674"/>
        <a:ext cx="2765476" cy="509203"/>
      </dsp:txXfrm>
    </dsp:sp>
    <dsp:sp modelId="{9E16AD2A-72A8-40D4-BE72-2CF9D73294AF}">
      <dsp:nvSpPr>
        <dsp:cNvPr id="0" name=""/>
        <dsp:cNvSpPr/>
      </dsp:nvSpPr>
      <dsp:spPr>
        <a:xfrm>
          <a:off x="3122340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426017"/>
              <a:satOff val="-3641"/>
              <a:lumOff val="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77D4E-84B5-432D-8352-A2081B741257}">
      <dsp:nvSpPr>
        <dsp:cNvPr id="0" name=""/>
        <dsp:cNvSpPr/>
      </dsp:nvSpPr>
      <dsp:spPr>
        <a:xfrm>
          <a:off x="3330494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3330494" y="1632878"/>
        <a:ext cx="2765476" cy="509203"/>
      </dsp:txXfrm>
    </dsp:sp>
    <dsp:sp modelId="{35F8CE23-C149-4BB9-A795-145E2F928207}">
      <dsp:nvSpPr>
        <dsp:cNvPr id="0" name=""/>
        <dsp:cNvSpPr/>
      </dsp:nvSpPr>
      <dsp:spPr>
        <a:xfrm>
          <a:off x="3122340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163686"/>
              <a:satOff val="-4247"/>
              <a:lumOff val="4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F9A0A-D23E-44E0-AC28-0B64FE63ED1E}">
      <dsp:nvSpPr>
        <dsp:cNvPr id="0" name=""/>
        <dsp:cNvSpPr/>
      </dsp:nvSpPr>
      <dsp:spPr>
        <a:xfrm>
          <a:off x="3330494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3330494" y="2142081"/>
        <a:ext cx="2765476" cy="509203"/>
      </dsp:txXfrm>
    </dsp:sp>
    <dsp:sp modelId="{7810E707-D197-4017-8BB1-0712B9C131F4}">
      <dsp:nvSpPr>
        <dsp:cNvPr id="0" name=""/>
        <dsp:cNvSpPr/>
      </dsp:nvSpPr>
      <dsp:spPr>
        <a:xfrm>
          <a:off x="3122340" y="279666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901356"/>
              <a:satOff val="-4854"/>
              <a:lumOff val="5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AE84E-33E1-4B84-A6E7-A72CF7C97102}">
      <dsp:nvSpPr>
        <dsp:cNvPr id="0" name=""/>
        <dsp:cNvSpPr/>
      </dsp:nvSpPr>
      <dsp:spPr>
        <a:xfrm>
          <a:off x="3330494" y="2651285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3330494" y="2651285"/>
        <a:ext cx="2765476" cy="509203"/>
      </dsp:txXfrm>
    </dsp:sp>
    <dsp:sp modelId="{1150A5DE-7D59-4C7C-AE00-6167F720C42B}">
      <dsp:nvSpPr>
        <dsp:cNvPr id="0" name=""/>
        <dsp:cNvSpPr/>
      </dsp:nvSpPr>
      <dsp:spPr>
        <a:xfrm>
          <a:off x="3122340" y="3305866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E2BBB-AF9B-47BA-8B97-F49ACC7D9B49}">
      <dsp:nvSpPr>
        <dsp:cNvPr id="0" name=""/>
        <dsp:cNvSpPr/>
      </dsp:nvSpPr>
      <dsp:spPr>
        <a:xfrm>
          <a:off x="3330494" y="316048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3330494" y="3160488"/>
        <a:ext cx="2765476" cy="50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9B283-3344-4118-ABBD-257526AB40F4}" type="datetimeFigureOut">
              <a:rPr lang="es-EC" smtClean="0"/>
              <a:t>27/8/2019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2878B-87CD-476A-9FE1-B4ACB98A1B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858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5987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6504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98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61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54038" y="674688"/>
            <a:ext cx="5994400" cy="33718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217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73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539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84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57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66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>
            <a:spLocks noGrp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89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0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92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97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60" r:id="rId5"/>
    <p:sldLayoutId id="2147483661" r:id="rId6"/>
    <p:sldLayoutId id="214748366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Plan%20de%20Gesti&#243;n%20del%20Cambio.doc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013811" y="2562064"/>
            <a:ext cx="7424281" cy="9402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-EC" sz="1200" dirty="0"/>
              <a:t>TEMA: </a:t>
            </a:r>
            <a:r>
              <a:rPr lang="es-EC" sz="1200" dirty="0" smtClean="0"/>
              <a:t/>
            </a:r>
            <a:br>
              <a:rPr lang="es-EC" sz="1200" dirty="0" smtClean="0"/>
            </a:br>
            <a:r>
              <a:rPr lang="es-EC" sz="1200" b="0" dirty="0" smtClean="0"/>
              <a:t>DISEÑO </a:t>
            </a:r>
            <a:r>
              <a:rPr lang="es-EC" sz="1200" b="0" dirty="0"/>
              <a:t>DE UNA METODOLOGÍA DE GESTIÓN DEL CAMBIO </a:t>
            </a:r>
            <a:r>
              <a:rPr lang="es-EC" sz="1200" b="0" dirty="0" smtClean="0"/>
              <a:t>EN</a:t>
            </a:r>
            <a:br>
              <a:rPr lang="es-EC" sz="1200" b="0" dirty="0" smtClean="0"/>
            </a:br>
            <a:r>
              <a:rPr lang="es-EC" sz="1200" b="0" dirty="0" smtClean="0"/>
              <a:t> </a:t>
            </a:r>
            <a:r>
              <a:rPr lang="es-EC" sz="1200" b="0" dirty="0"/>
              <a:t>LA UNIVERSIDAD NACIONAL DE </a:t>
            </a:r>
            <a:r>
              <a:rPr lang="es-EC" sz="1200" b="0" dirty="0" smtClean="0"/>
              <a:t>EDUCACIÓN</a:t>
            </a:r>
            <a:endParaRPr lang="es-EC" sz="1200" b="0" dirty="0"/>
          </a:p>
        </p:txBody>
      </p:sp>
      <p:grpSp>
        <p:nvGrpSpPr>
          <p:cNvPr id="11" name="Google Shape;828;p40"/>
          <p:cNvGrpSpPr/>
          <p:nvPr/>
        </p:nvGrpSpPr>
        <p:grpSpPr>
          <a:xfrm>
            <a:off x="266568" y="1985619"/>
            <a:ext cx="932191" cy="1527221"/>
            <a:chOff x="6718575" y="2318625"/>
            <a:chExt cx="256950" cy="407375"/>
          </a:xfrm>
        </p:grpSpPr>
        <p:sp>
          <p:nvSpPr>
            <p:cNvPr id="12" name="Google Shape;829;p4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830;p4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831;p4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832;p4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833;p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834;p4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835;p4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836;p4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90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" name="Google Shape;109;p13"/>
          <p:cNvSpPr txBox="1">
            <a:spLocks/>
          </p:cNvSpPr>
          <p:nvPr/>
        </p:nvSpPr>
        <p:spPr>
          <a:xfrm>
            <a:off x="1439471" y="2253464"/>
            <a:ext cx="6639342" cy="48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EC" sz="1200" dirty="0"/>
              <a:t>TRABAJO DE TITULACIÓN PREVIO A LA OBTENCIÓN DEL TITULO DE MAGISTER EN GESTIÓN DE LA CALIDAD Y </a:t>
            </a:r>
            <a:r>
              <a:rPr lang="es-EC" sz="1200" dirty="0" smtClean="0"/>
              <a:t>PRODUCTIVIDAD</a:t>
            </a:r>
            <a:endParaRPr lang="es-EC" sz="1200" dirty="0"/>
          </a:p>
        </p:txBody>
      </p:sp>
      <p:grpSp>
        <p:nvGrpSpPr>
          <p:cNvPr id="3" name="Grupo 2"/>
          <p:cNvGrpSpPr/>
          <p:nvPr/>
        </p:nvGrpSpPr>
        <p:grpSpPr>
          <a:xfrm>
            <a:off x="2760459" y="550062"/>
            <a:ext cx="3414309" cy="674494"/>
            <a:chOff x="2581275" y="651642"/>
            <a:chExt cx="4106692" cy="990374"/>
          </a:xfrm>
        </p:grpSpPr>
        <p:pic>
          <p:nvPicPr>
            <p:cNvPr id="2050" name="Picture 2" descr="Resultado de imagen para logo azul espe universidad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t="61527"/>
            <a:stretch/>
          </p:blipFill>
          <p:spPr bwMode="auto">
            <a:xfrm>
              <a:off x="3455581" y="1212112"/>
              <a:ext cx="3232386" cy="42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esultado de imagen para logo azul espe universida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7" b="35006"/>
            <a:stretch/>
          </p:blipFill>
          <p:spPr bwMode="auto">
            <a:xfrm>
              <a:off x="3835399" y="658341"/>
              <a:ext cx="2606323" cy="58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esultado de imagen para logo azul espe universidad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83"/>
            <a:stretch/>
          </p:blipFill>
          <p:spPr bwMode="auto">
            <a:xfrm>
              <a:off x="2581275" y="651642"/>
              <a:ext cx="911225" cy="97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Google Shape;109;p13"/>
          <p:cNvSpPr txBox="1">
            <a:spLocks/>
          </p:cNvSpPr>
          <p:nvPr/>
        </p:nvSpPr>
        <p:spPr>
          <a:xfrm>
            <a:off x="2894172" y="3931459"/>
            <a:ext cx="366355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EC" sz="1200" dirty="0" smtClean="0"/>
              <a:t>SANGOLQUÍ</a:t>
            </a:r>
          </a:p>
          <a:p>
            <a:pPr algn="ctr"/>
            <a:r>
              <a:rPr lang="es-EC" sz="1200" dirty="0" smtClean="0"/>
              <a:t>2019</a:t>
            </a:r>
            <a:endParaRPr lang="es-EC" sz="1200" dirty="0"/>
          </a:p>
        </p:txBody>
      </p:sp>
      <p:sp>
        <p:nvSpPr>
          <p:cNvPr id="25" name="Google Shape;109;p13"/>
          <p:cNvSpPr txBox="1">
            <a:spLocks/>
          </p:cNvSpPr>
          <p:nvPr/>
        </p:nvSpPr>
        <p:spPr>
          <a:xfrm>
            <a:off x="1542228" y="1314467"/>
            <a:ext cx="6351637" cy="48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EC" sz="1400" dirty="0" smtClean="0"/>
              <a:t>VICERRECTORADO DE INVESTIGACIÓN, INNOVACIÓN Y TRANSFERENCIA DE TECNOLOGÍA</a:t>
            </a:r>
            <a:endParaRPr lang="es-EC" sz="1400" dirty="0"/>
          </a:p>
        </p:txBody>
      </p:sp>
      <p:sp>
        <p:nvSpPr>
          <p:cNvPr id="26" name="Google Shape;109;p13"/>
          <p:cNvSpPr txBox="1">
            <a:spLocks/>
          </p:cNvSpPr>
          <p:nvPr/>
        </p:nvSpPr>
        <p:spPr>
          <a:xfrm>
            <a:off x="1542227" y="1672161"/>
            <a:ext cx="6351637" cy="48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EC" sz="1400" dirty="0" smtClean="0"/>
              <a:t>CENTRO DE POSGRADOS</a:t>
            </a:r>
            <a:endParaRPr lang="es-EC" sz="1400" dirty="0"/>
          </a:p>
        </p:txBody>
      </p:sp>
      <p:sp>
        <p:nvSpPr>
          <p:cNvPr id="27" name="Google Shape;109;p13"/>
          <p:cNvSpPr txBox="1">
            <a:spLocks/>
          </p:cNvSpPr>
          <p:nvPr/>
        </p:nvSpPr>
        <p:spPr>
          <a:xfrm>
            <a:off x="2319543" y="3168489"/>
            <a:ext cx="7424281" cy="94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sz="1200" dirty="0" smtClean="0"/>
              <a:t>AUTORAS:	</a:t>
            </a:r>
            <a:r>
              <a:rPr lang="es-EC" sz="1200" b="0" dirty="0" smtClean="0"/>
              <a:t>MONTENEGRO </a:t>
            </a:r>
            <a:r>
              <a:rPr lang="es-EC" sz="1200" b="0" dirty="0"/>
              <a:t>SIGUENZA, JOHANNA GABRIELA</a:t>
            </a:r>
          </a:p>
          <a:p>
            <a:r>
              <a:rPr lang="es-EC" sz="1200" dirty="0" smtClean="0"/>
              <a:t>	</a:t>
            </a:r>
            <a:r>
              <a:rPr lang="es-EC" sz="1200" b="0" dirty="0" smtClean="0"/>
              <a:t>TORRES </a:t>
            </a:r>
            <a:r>
              <a:rPr lang="es-EC" sz="1200" b="0" dirty="0"/>
              <a:t>CORONEL, JESSICA FLORENCIA</a:t>
            </a:r>
          </a:p>
        </p:txBody>
      </p:sp>
      <p:sp>
        <p:nvSpPr>
          <p:cNvPr id="28" name="Google Shape;109;p13"/>
          <p:cNvSpPr txBox="1">
            <a:spLocks/>
          </p:cNvSpPr>
          <p:nvPr/>
        </p:nvSpPr>
        <p:spPr>
          <a:xfrm>
            <a:off x="2319542" y="4069861"/>
            <a:ext cx="5427173" cy="3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sz="1200" dirty="0"/>
              <a:t>DIRECTOR: </a:t>
            </a:r>
            <a:r>
              <a:rPr lang="es-EC" sz="1200" b="0" dirty="0"/>
              <a:t>ECON. REDROBÁN HERRERA, PABLO LEONARDO</a:t>
            </a:r>
          </a:p>
        </p:txBody>
      </p:sp>
    </p:spTree>
    <p:extLst>
      <p:ext uri="{BB962C8B-B14F-4D97-AF65-F5344CB8AC3E}">
        <p14:creationId xmlns:p14="http://schemas.microsoft.com/office/powerpoint/2010/main" val="34301096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025" y="530725"/>
            <a:ext cx="3459842" cy="1028700"/>
          </a:xfrm>
        </p:spPr>
        <p:txBody>
          <a:bodyPr/>
          <a:lstStyle/>
          <a:p>
            <a:r>
              <a:rPr lang="es-EC" dirty="0"/>
              <a:t>5</a:t>
            </a:r>
            <a:r>
              <a:rPr lang="es-EC" dirty="0" smtClean="0"/>
              <a:t>. AJUSTE Y MEJORA</a:t>
            </a:r>
            <a:br>
              <a:rPr lang="es-EC" dirty="0" smtClean="0"/>
            </a:br>
            <a:r>
              <a:rPr lang="es-EC" dirty="0" smtClean="0"/>
              <a:t>6. FORTALECIMIENTO DE LA CULTURA DE CAMBIO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10</a:t>
            </a:fld>
            <a:endParaRPr lang="es-EC"/>
          </a:p>
        </p:txBody>
      </p:sp>
      <p:grpSp>
        <p:nvGrpSpPr>
          <p:cNvPr id="4" name="Google Shape;250;p28"/>
          <p:cNvGrpSpPr/>
          <p:nvPr/>
        </p:nvGrpSpPr>
        <p:grpSpPr>
          <a:xfrm>
            <a:off x="1389737" y="1625751"/>
            <a:ext cx="2413250" cy="3474706"/>
            <a:chOff x="2705528" y="628823"/>
            <a:chExt cx="3025781" cy="4372301"/>
          </a:xfrm>
        </p:grpSpPr>
        <p:sp>
          <p:nvSpPr>
            <p:cNvPr id="5" name="Google Shape;251;p28"/>
            <p:cNvSpPr/>
            <p:nvPr/>
          </p:nvSpPr>
          <p:spPr>
            <a:xfrm>
              <a:off x="2833031" y="628823"/>
              <a:ext cx="1708643" cy="1688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" name="Google Shape;252;p28"/>
            <p:cNvSpPr/>
            <p:nvPr/>
          </p:nvSpPr>
          <p:spPr>
            <a:xfrm>
              <a:off x="3909318" y="2015531"/>
              <a:ext cx="1821991" cy="168844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7" name="Google Shape;253;p28"/>
            <p:cNvSpPr/>
            <p:nvPr/>
          </p:nvSpPr>
          <p:spPr>
            <a:xfrm>
              <a:off x="2705528" y="3312683"/>
              <a:ext cx="1708643" cy="16884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" name="Google Shape;255;p28"/>
          <p:cNvSpPr/>
          <p:nvPr/>
        </p:nvSpPr>
        <p:spPr>
          <a:xfrm>
            <a:off x="857738" y="2416820"/>
            <a:ext cx="1780348" cy="17502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u="sng" dirty="0" smtClean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A.M</a:t>
            </a:r>
            <a:endParaRPr sz="1200" b="1" u="sng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" name="Google Shape;256;p28"/>
          <p:cNvSpPr/>
          <p:nvPr/>
        </p:nvSpPr>
        <p:spPr>
          <a:xfrm>
            <a:off x="996613" y="2549945"/>
            <a:ext cx="1545825" cy="1519654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Marcador de texto 2"/>
          <p:cNvSpPr txBox="1">
            <a:spLocks/>
          </p:cNvSpPr>
          <p:nvPr/>
        </p:nvSpPr>
        <p:spPr>
          <a:xfrm>
            <a:off x="1222750" y="1733886"/>
            <a:ext cx="1602980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Durante implementación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21" name="Marcador de texto 2"/>
          <p:cNvSpPr txBox="1">
            <a:spLocks/>
          </p:cNvSpPr>
          <p:nvPr/>
        </p:nvSpPr>
        <p:spPr>
          <a:xfrm>
            <a:off x="2238633" y="2926222"/>
            <a:ext cx="160287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Post Implementación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25" name="Marcador de texto 2"/>
          <p:cNvSpPr txBox="1">
            <a:spLocks/>
          </p:cNvSpPr>
          <p:nvPr/>
        </p:nvSpPr>
        <p:spPr>
          <a:xfrm>
            <a:off x="1136354" y="4239760"/>
            <a:ext cx="160287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Socializar ajustes</a:t>
            </a:r>
            <a:endParaRPr lang="es-EC" sz="1100" b="1" dirty="0">
              <a:solidFill>
                <a:schemeClr val="bg1"/>
              </a:solidFill>
            </a:endParaRPr>
          </a:p>
        </p:txBody>
      </p:sp>
      <p:grpSp>
        <p:nvGrpSpPr>
          <p:cNvPr id="26" name="Google Shape;566;p40"/>
          <p:cNvGrpSpPr/>
          <p:nvPr/>
        </p:nvGrpSpPr>
        <p:grpSpPr>
          <a:xfrm>
            <a:off x="1908079" y="4699525"/>
            <a:ext cx="326066" cy="308680"/>
            <a:chOff x="6618700" y="1635475"/>
            <a:chExt cx="456675" cy="432325"/>
          </a:xfrm>
        </p:grpSpPr>
        <p:sp>
          <p:nvSpPr>
            <p:cNvPr id="27" name="Google Shape;567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8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9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0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1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8;p40"/>
          <p:cNvGrpSpPr/>
          <p:nvPr/>
        </p:nvGrpSpPr>
        <p:grpSpPr>
          <a:xfrm>
            <a:off x="2982020" y="3367807"/>
            <a:ext cx="349083" cy="360336"/>
            <a:chOff x="3292425" y="3664250"/>
            <a:chExt cx="397025" cy="391525"/>
          </a:xfrm>
        </p:grpSpPr>
        <p:sp>
          <p:nvSpPr>
            <p:cNvPr id="66" name="Google Shape;659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60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61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828;p40"/>
          <p:cNvGrpSpPr/>
          <p:nvPr/>
        </p:nvGrpSpPr>
        <p:grpSpPr>
          <a:xfrm>
            <a:off x="2068164" y="2146311"/>
            <a:ext cx="183462" cy="290866"/>
            <a:chOff x="6718575" y="2318625"/>
            <a:chExt cx="256950" cy="407375"/>
          </a:xfrm>
        </p:grpSpPr>
        <p:sp>
          <p:nvSpPr>
            <p:cNvPr id="78" name="Google Shape;829;p4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30;p4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31;p4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2;p4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33;p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4;p4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35;p4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36;p4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50;p28"/>
          <p:cNvGrpSpPr/>
          <p:nvPr/>
        </p:nvGrpSpPr>
        <p:grpSpPr>
          <a:xfrm>
            <a:off x="6891331" y="1698720"/>
            <a:ext cx="1380164" cy="3401737"/>
            <a:chOff x="3253200" y="543795"/>
            <a:chExt cx="1730478" cy="4280483"/>
          </a:xfrm>
        </p:grpSpPr>
        <p:sp>
          <p:nvSpPr>
            <p:cNvPr id="87" name="Google Shape;251;p28"/>
            <p:cNvSpPr/>
            <p:nvPr/>
          </p:nvSpPr>
          <p:spPr>
            <a:xfrm>
              <a:off x="3253200" y="543795"/>
              <a:ext cx="1708641" cy="1688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252;p28"/>
            <p:cNvSpPr/>
            <p:nvPr/>
          </p:nvSpPr>
          <p:spPr>
            <a:xfrm>
              <a:off x="3275035" y="3135837"/>
              <a:ext cx="1708643" cy="168844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89" name="Google Shape;255;p28"/>
          <p:cNvSpPr/>
          <p:nvPr/>
        </p:nvSpPr>
        <p:spPr>
          <a:xfrm>
            <a:off x="5922531" y="2489628"/>
            <a:ext cx="1780348" cy="17502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u="sng" dirty="0" smtClean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F.C.C</a:t>
            </a:r>
            <a:endParaRPr sz="2000" b="1" u="sng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0" name="Google Shape;256;p28"/>
          <p:cNvSpPr/>
          <p:nvPr/>
        </p:nvSpPr>
        <p:spPr>
          <a:xfrm>
            <a:off x="6061406" y="2622753"/>
            <a:ext cx="1545825" cy="1519654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Marcador de texto 2"/>
          <p:cNvSpPr txBox="1">
            <a:spLocks/>
          </p:cNvSpPr>
          <p:nvPr/>
        </p:nvSpPr>
        <p:spPr>
          <a:xfrm>
            <a:off x="6729959" y="1940184"/>
            <a:ext cx="144238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Evaluación de las iniciativas de cambio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92" name="Marcador de texto 2"/>
          <p:cNvSpPr txBox="1">
            <a:spLocks/>
          </p:cNvSpPr>
          <p:nvPr/>
        </p:nvSpPr>
        <p:spPr>
          <a:xfrm>
            <a:off x="6734740" y="4148521"/>
            <a:ext cx="1497305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Programa de fortalecimiento</a:t>
            </a:r>
            <a:endParaRPr lang="es-EC" sz="1100" b="1" dirty="0">
              <a:solidFill>
                <a:schemeClr val="bg1"/>
              </a:solidFill>
            </a:endParaRPr>
          </a:p>
        </p:txBody>
      </p:sp>
      <p:grpSp>
        <p:nvGrpSpPr>
          <p:cNvPr id="105" name="Google Shape;627;p40"/>
          <p:cNvGrpSpPr/>
          <p:nvPr/>
        </p:nvGrpSpPr>
        <p:grpSpPr>
          <a:xfrm>
            <a:off x="7474959" y="2448060"/>
            <a:ext cx="291276" cy="297381"/>
            <a:chOff x="3951850" y="2985350"/>
            <a:chExt cx="407950" cy="416500"/>
          </a:xfrm>
        </p:grpSpPr>
        <p:sp>
          <p:nvSpPr>
            <p:cNvPr id="106" name="Google Shape;628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29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30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31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555;p40"/>
          <p:cNvGrpSpPr/>
          <p:nvPr/>
        </p:nvGrpSpPr>
        <p:grpSpPr>
          <a:xfrm>
            <a:off x="7435394" y="4559117"/>
            <a:ext cx="303468" cy="306931"/>
            <a:chOff x="5290150" y="1636700"/>
            <a:chExt cx="425025" cy="429875"/>
          </a:xfrm>
        </p:grpSpPr>
        <p:sp>
          <p:nvSpPr>
            <p:cNvPr id="114" name="Google Shape;556;p40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57;p4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65;p45"/>
          <p:cNvSpPr/>
          <p:nvPr/>
        </p:nvSpPr>
        <p:spPr>
          <a:xfrm>
            <a:off x="578006" y="898821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24;p40"/>
          <p:cNvGrpSpPr/>
          <p:nvPr/>
        </p:nvGrpSpPr>
        <p:grpSpPr>
          <a:xfrm>
            <a:off x="4101292" y="1655091"/>
            <a:ext cx="461054" cy="367514"/>
            <a:chOff x="5247525" y="3007275"/>
            <a:chExt cx="517575" cy="384825"/>
          </a:xfrm>
          <a:noFill/>
        </p:grpSpPr>
        <p:sp>
          <p:nvSpPr>
            <p:cNvPr id="64" name="Google Shape;625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6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8" name="Conector recto 67"/>
          <p:cNvCxnSpPr/>
          <p:nvPr/>
        </p:nvCxnSpPr>
        <p:spPr>
          <a:xfrm>
            <a:off x="4984680" y="1699799"/>
            <a:ext cx="4714" cy="169889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oogle Shape;624;p40"/>
          <p:cNvGrpSpPr/>
          <p:nvPr/>
        </p:nvGrpSpPr>
        <p:grpSpPr>
          <a:xfrm>
            <a:off x="5396283" y="1672114"/>
            <a:ext cx="461054" cy="367514"/>
            <a:chOff x="5247525" y="3007275"/>
            <a:chExt cx="517575" cy="384825"/>
          </a:xfrm>
          <a:noFill/>
        </p:grpSpPr>
        <p:sp>
          <p:nvSpPr>
            <p:cNvPr id="72" name="Google Shape;625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26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Marcador de texto 2"/>
          <p:cNvSpPr txBox="1">
            <a:spLocks/>
          </p:cNvSpPr>
          <p:nvPr/>
        </p:nvSpPr>
        <p:spPr>
          <a:xfrm>
            <a:off x="3336970" y="2578576"/>
            <a:ext cx="1617069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lvl="0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</a:t>
            </a:r>
            <a:r>
              <a:rPr lang="es-EC" sz="1100" i="1" dirty="0"/>
              <a:t>Módulo de seguimientos </a:t>
            </a:r>
            <a:r>
              <a:rPr lang="es-EC" sz="1100" i="1" dirty="0" smtClean="0"/>
              <a:t>institucionales</a:t>
            </a:r>
            <a:endParaRPr lang="es-EC" sz="1100" i="1" dirty="0"/>
          </a:p>
        </p:txBody>
      </p:sp>
      <p:cxnSp>
        <p:nvCxnSpPr>
          <p:cNvPr id="97" name="Conector recto 96"/>
          <p:cNvCxnSpPr>
            <a:stCxn id="90" idx="2"/>
            <a:endCxn id="6" idx="6"/>
          </p:cNvCxnSpPr>
          <p:nvPr/>
        </p:nvCxnSpPr>
        <p:spPr>
          <a:xfrm flipH="1">
            <a:off x="3802987" y="3382580"/>
            <a:ext cx="2258419" cy="1611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Marcador de texto 2"/>
          <p:cNvSpPr txBox="1">
            <a:spLocks/>
          </p:cNvSpPr>
          <p:nvPr/>
        </p:nvSpPr>
        <p:spPr>
          <a:xfrm>
            <a:off x="4022605" y="3805212"/>
            <a:ext cx="1657887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- 5ª Mesa </a:t>
            </a:r>
            <a:r>
              <a:rPr lang="es-EC" sz="1100" i="1" dirty="0" smtClean="0"/>
              <a:t>de Articulación</a:t>
            </a:r>
            <a:endParaRPr lang="es-EC" sz="1100" i="1" dirty="0"/>
          </a:p>
        </p:txBody>
      </p:sp>
      <p:sp>
        <p:nvSpPr>
          <p:cNvPr id="99" name="Marcador de texto 2"/>
          <p:cNvSpPr txBox="1">
            <a:spLocks/>
          </p:cNvSpPr>
          <p:nvPr/>
        </p:nvSpPr>
        <p:spPr>
          <a:xfrm>
            <a:off x="4661393" y="2578576"/>
            <a:ext cx="1617069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lvl="0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-Programa de fortalecimiento</a:t>
            </a:r>
            <a:endParaRPr lang="es-EC" sz="1100" i="1" dirty="0"/>
          </a:p>
        </p:txBody>
      </p:sp>
    </p:spTree>
    <p:extLst>
      <p:ext uri="{BB962C8B-B14F-4D97-AF65-F5344CB8AC3E}">
        <p14:creationId xmlns:p14="http://schemas.microsoft.com/office/powerpoint/2010/main" val="39334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217;p45"/>
          <p:cNvSpPr/>
          <p:nvPr/>
        </p:nvSpPr>
        <p:spPr>
          <a:xfrm rot="10142798" flipH="1">
            <a:off x="3439457" y="3649925"/>
            <a:ext cx="546659" cy="71571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31851"/>
                </a:moveTo>
                <a:lnTo>
                  <a:pt x="97058" y="120000"/>
                </a:lnTo>
                <a:lnTo>
                  <a:pt x="0" y="59074"/>
                </a:lnTo>
                <a:lnTo>
                  <a:pt x="53582" y="0"/>
                </a:lnTo>
                <a:lnTo>
                  <a:pt x="120000" y="31851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2"/>
          <p:cNvSpPr txBox="1">
            <a:spLocks noGrp="1"/>
          </p:cNvSpPr>
          <p:nvPr>
            <p:ph type="sldNum" idx="12"/>
          </p:nvPr>
        </p:nvSpPr>
        <p:spPr>
          <a:xfrm>
            <a:off x="-51050" y="4665162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Google Shape;217;p45"/>
          <p:cNvSpPr/>
          <p:nvPr/>
        </p:nvSpPr>
        <p:spPr>
          <a:xfrm rot="600500">
            <a:off x="3695033" y="3183024"/>
            <a:ext cx="700038" cy="1301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31851"/>
                </a:moveTo>
                <a:lnTo>
                  <a:pt x="97058" y="120000"/>
                </a:lnTo>
                <a:lnTo>
                  <a:pt x="0" y="59074"/>
                </a:lnTo>
                <a:lnTo>
                  <a:pt x="53582" y="0"/>
                </a:lnTo>
                <a:lnTo>
                  <a:pt x="120000" y="31851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8;p45"/>
          <p:cNvSpPr/>
          <p:nvPr/>
        </p:nvSpPr>
        <p:spPr>
          <a:xfrm rot="420314">
            <a:off x="4422020" y="3432685"/>
            <a:ext cx="1005221" cy="10384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5612" y="40298"/>
                </a:lnTo>
                <a:lnTo>
                  <a:pt x="90868" y="0"/>
                </a:lnTo>
                <a:lnTo>
                  <a:pt x="120000" y="113134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p45"/>
          <p:cNvSpPr/>
          <p:nvPr/>
        </p:nvSpPr>
        <p:spPr>
          <a:xfrm>
            <a:off x="2918817" y="2849315"/>
            <a:ext cx="994434" cy="8642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766" y="120000"/>
                </a:moveTo>
                <a:lnTo>
                  <a:pt x="119999" y="79302"/>
                </a:lnTo>
                <a:lnTo>
                  <a:pt x="97130" y="0"/>
                </a:lnTo>
                <a:lnTo>
                  <a:pt x="0" y="33023"/>
                </a:lnTo>
                <a:lnTo>
                  <a:pt x="63766" y="120000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20;p45"/>
          <p:cNvSpPr/>
          <p:nvPr/>
        </p:nvSpPr>
        <p:spPr>
          <a:xfrm>
            <a:off x="2840177" y="1828921"/>
            <a:ext cx="876300" cy="10707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09347" y="98447"/>
                </a:lnTo>
                <a:lnTo>
                  <a:pt x="120000" y="2767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1;p45"/>
          <p:cNvSpPr/>
          <p:nvPr/>
        </p:nvSpPr>
        <p:spPr>
          <a:xfrm>
            <a:off x="3264803" y="950088"/>
            <a:ext cx="969900" cy="1005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04437"/>
                </a:moveTo>
                <a:lnTo>
                  <a:pt x="44975" y="120000"/>
                </a:lnTo>
                <a:lnTo>
                  <a:pt x="120000" y="77062"/>
                </a:lnTo>
                <a:lnTo>
                  <a:pt x="70507" y="0"/>
                </a:lnTo>
                <a:lnTo>
                  <a:pt x="16301" y="16500"/>
                </a:lnTo>
                <a:lnTo>
                  <a:pt x="0" y="104437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2;p45"/>
          <p:cNvSpPr/>
          <p:nvPr/>
        </p:nvSpPr>
        <p:spPr>
          <a:xfrm>
            <a:off x="3916219" y="920499"/>
            <a:ext cx="1043288" cy="59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458"/>
                </a:moveTo>
                <a:lnTo>
                  <a:pt x="44377" y="120000"/>
                </a:lnTo>
                <a:lnTo>
                  <a:pt x="117509" y="89442"/>
                </a:lnTo>
                <a:lnTo>
                  <a:pt x="120000" y="0"/>
                </a:lnTo>
                <a:lnTo>
                  <a:pt x="0" y="11458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23;p45"/>
          <p:cNvSpPr/>
          <p:nvPr/>
        </p:nvSpPr>
        <p:spPr>
          <a:xfrm>
            <a:off x="5024580" y="484121"/>
            <a:ext cx="1345441" cy="12794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333" y="0"/>
                </a:moveTo>
                <a:lnTo>
                  <a:pt x="0" y="85468"/>
                </a:lnTo>
                <a:lnTo>
                  <a:pt x="56606" y="119999"/>
                </a:lnTo>
                <a:lnTo>
                  <a:pt x="120000" y="69062"/>
                </a:lnTo>
                <a:lnTo>
                  <a:pt x="9333" y="0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24;p45"/>
          <p:cNvSpPr/>
          <p:nvPr/>
        </p:nvSpPr>
        <p:spPr>
          <a:xfrm>
            <a:off x="5699264" y="1496761"/>
            <a:ext cx="857400" cy="87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0434"/>
                </a:moveTo>
                <a:lnTo>
                  <a:pt x="64888" y="0"/>
                </a:lnTo>
                <a:lnTo>
                  <a:pt x="120000" y="120000"/>
                </a:lnTo>
                <a:lnTo>
                  <a:pt x="24222" y="117608"/>
                </a:lnTo>
                <a:lnTo>
                  <a:pt x="0" y="40434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5;p45"/>
          <p:cNvSpPr/>
          <p:nvPr/>
        </p:nvSpPr>
        <p:spPr>
          <a:xfrm>
            <a:off x="5642114" y="2417511"/>
            <a:ext cx="1149300" cy="113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545"/>
                </a:moveTo>
                <a:lnTo>
                  <a:pt x="16243" y="0"/>
                </a:lnTo>
                <a:lnTo>
                  <a:pt x="0" y="67468"/>
                </a:lnTo>
                <a:lnTo>
                  <a:pt x="63314" y="120000"/>
                </a:lnTo>
                <a:lnTo>
                  <a:pt x="120000" y="6545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26;p45"/>
          <p:cNvSpPr/>
          <p:nvPr/>
        </p:nvSpPr>
        <p:spPr>
          <a:xfrm>
            <a:off x="5642114" y="2417511"/>
            <a:ext cx="1149300" cy="113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545"/>
                </a:moveTo>
                <a:lnTo>
                  <a:pt x="16243" y="0"/>
                </a:lnTo>
                <a:lnTo>
                  <a:pt x="0" y="67468"/>
                </a:lnTo>
                <a:lnTo>
                  <a:pt x="63314" y="120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27;p45"/>
          <p:cNvSpPr/>
          <p:nvPr/>
        </p:nvSpPr>
        <p:spPr>
          <a:xfrm>
            <a:off x="5263713" y="3241423"/>
            <a:ext cx="1050063" cy="1047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2018"/>
                </a:moveTo>
                <a:lnTo>
                  <a:pt x="58070" y="0"/>
                </a:lnTo>
                <a:lnTo>
                  <a:pt x="0" y="33027"/>
                </a:lnTo>
                <a:lnTo>
                  <a:pt x="29824" y="120000"/>
                </a:lnTo>
                <a:lnTo>
                  <a:pt x="120000" y="62018"/>
                </a:ln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28;p45"/>
          <p:cNvSpPr/>
          <p:nvPr/>
        </p:nvSpPr>
        <p:spPr>
          <a:xfrm>
            <a:off x="2769503" y="638843"/>
            <a:ext cx="1073100" cy="12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75"/>
                </a:moveTo>
                <a:cubicBezTo>
                  <a:pt x="0" y="32317"/>
                  <a:pt x="2823" y="27807"/>
                  <a:pt x="6494" y="25803"/>
                </a:cubicBezTo>
                <a:cubicBezTo>
                  <a:pt x="53364" y="2004"/>
                  <a:pt x="53364" y="2004"/>
                  <a:pt x="53364" y="2004"/>
                </a:cubicBezTo>
                <a:cubicBezTo>
                  <a:pt x="57035" y="0"/>
                  <a:pt x="62964" y="0"/>
                  <a:pt x="66635" y="2004"/>
                </a:cubicBezTo>
                <a:cubicBezTo>
                  <a:pt x="113505" y="25803"/>
                  <a:pt x="113505" y="25803"/>
                  <a:pt x="113505" y="25803"/>
                </a:cubicBezTo>
                <a:cubicBezTo>
                  <a:pt x="117176" y="27807"/>
                  <a:pt x="120000" y="32317"/>
                  <a:pt x="120000" y="36075"/>
                </a:cubicBezTo>
                <a:cubicBezTo>
                  <a:pt x="120000" y="83924"/>
                  <a:pt x="120000" y="83924"/>
                  <a:pt x="120000" y="83924"/>
                </a:cubicBezTo>
                <a:cubicBezTo>
                  <a:pt x="120000" y="87682"/>
                  <a:pt x="117176" y="92442"/>
                  <a:pt x="113505" y="94196"/>
                </a:cubicBezTo>
                <a:cubicBezTo>
                  <a:pt x="66635" y="118246"/>
                  <a:pt x="66635" y="118246"/>
                  <a:pt x="66635" y="118246"/>
                </a:cubicBezTo>
                <a:cubicBezTo>
                  <a:pt x="62964" y="120000"/>
                  <a:pt x="57035" y="120000"/>
                  <a:pt x="53364" y="118246"/>
                </a:cubicBezTo>
                <a:cubicBezTo>
                  <a:pt x="6494" y="94196"/>
                  <a:pt x="6494" y="94196"/>
                  <a:pt x="6494" y="94196"/>
                </a:cubicBezTo>
                <a:cubicBezTo>
                  <a:pt x="2823" y="92442"/>
                  <a:pt x="0" y="87682"/>
                  <a:pt x="0" y="83924"/>
                </a:cubicBezTo>
                <a:lnTo>
                  <a:pt x="0" y="36075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29;p45"/>
          <p:cNvSpPr/>
          <p:nvPr/>
        </p:nvSpPr>
        <p:spPr>
          <a:xfrm>
            <a:off x="2325535" y="1851758"/>
            <a:ext cx="1087870" cy="9772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43"/>
                </a:moveTo>
                <a:cubicBezTo>
                  <a:pt x="0" y="32307"/>
                  <a:pt x="2969" y="27692"/>
                  <a:pt x="6680" y="25714"/>
                </a:cubicBezTo>
                <a:cubicBezTo>
                  <a:pt x="53195" y="1758"/>
                  <a:pt x="53195" y="1758"/>
                  <a:pt x="53195" y="1758"/>
                </a:cubicBezTo>
                <a:cubicBezTo>
                  <a:pt x="56907" y="0"/>
                  <a:pt x="63092" y="0"/>
                  <a:pt x="66556" y="1758"/>
                </a:cubicBezTo>
                <a:cubicBezTo>
                  <a:pt x="113319" y="25714"/>
                  <a:pt x="113319" y="25714"/>
                  <a:pt x="113319" y="25714"/>
                </a:cubicBezTo>
                <a:cubicBezTo>
                  <a:pt x="117030" y="27692"/>
                  <a:pt x="120000" y="32307"/>
                  <a:pt x="120000" y="36043"/>
                </a:cubicBezTo>
                <a:cubicBezTo>
                  <a:pt x="120000" y="83956"/>
                  <a:pt x="120000" y="83956"/>
                  <a:pt x="120000" y="83956"/>
                </a:cubicBezTo>
                <a:cubicBezTo>
                  <a:pt x="120000" y="87692"/>
                  <a:pt x="117030" y="92307"/>
                  <a:pt x="113319" y="94285"/>
                </a:cubicBezTo>
                <a:cubicBezTo>
                  <a:pt x="66556" y="118241"/>
                  <a:pt x="66556" y="118241"/>
                  <a:pt x="66556" y="118241"/>
                </a:cubicBezTo>
                <a:cubicBezTo>
                  <a:pt x="63092" y="119999"/>
                  <a:pt x="56907" y="119999"/>
                  <a:pt x="53195" y="118241"/>
                </a:cubicBezTo>
                <a:cubicBezTo>
                  <a:pt x="6680" y="94285"/>
                  <a:pt x="6680" y="94285"/>
                  <a:pt x="6680" y="94285"/>
                </a:cubicBezTo>
                <a:cubicBezTo>
                  <a:pt x="2969" y="92307"/>
                  <a:pt x="0" y="87692"/>
                  <a:pt x="0" y="83956"/>
                </a:cubicBezTo>
                <a:lnTo>
                  <a:pt x="0" y="36043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30;p45"/>
          <p:cNvSpPr/>
          <p:nvPr/>
        </p:nvSpPr>
        <p:spPr>
          <a:xfrm>
            <a:off x="4029214" y="272799"/>
            <a:ext cx="849300" cy="95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90"/>
                </a:moveTo>
                <a:cubicBezTo>
                  <a:pt x="0" y="32380"/>
                  <a:pt x="2857" y="27619"/>
                  <a:pt x="6785" y="25714"/>
                </a:cubicBezTo>
                <a:cubicBezTo>
                  <a:pt x="53214" y="1904"/>
                  <a:pt x="53214" y="1904"/>
                  <a:pt x="53214" y="1904"/>
                </a:cubicBezTo>
                <a:cubicBezTo>
                  <a:pt x="56785" y="0"/>
                  <a:pt x="62857" y="0"/>
                  <a:pt x="66785" y="1904"/>
                </a:cubicBezTo>
                <a:cubicBezTo>
                  <a:pt x="113214" y="25714"/>
                  <a:pt x="113214" y="25714"/>
                  <a:pt x="113214" y="25714"/>
                </a:cubicBezTo>
                <a:cubicBezTo>
                  <a:pt x="116785" y="27619"/>
                  <a:pt x="120000" y="32380"/>
                  <a:pt x="120000" y="36190"/>
                </a:cubicBezTo>
                <a:cubicBezTo>
                  <a:pt x="120000" y="84126"/>
                  <a:pt x="120000" y="84126"/>
                  <a:pt x="120000" y="84126"/>
                </a:cubicBezTo>
                <a:cubicBezTo>
                  <a:pt x="120000" y="87619"/>
                  <a:pt x="116785" y="92380"/>
                  <a:pt x="113214" y="94285"/>
                </a:cubicBezTo>
                <a:cubicBezTo>
                  <a:pt x="66785" y="118095"/>
                  <a:pt x="66785" y="118095"/>
                  <a:pt x="66785" y="118095"/>
                </a:cubicBezTo>
                <a:cubicBezTo>
                  <a:pt x="62857" y="120000"/>
                  <a:pt x="56785" y="120000"/>
                  <a:pt x="53214" y="118095"/>
                </a:cubicBezTo>
                <a:cubicBezTo>
                  <a:pt x="6785" y="94285"/>
                  <a:pt x="6785" y="94285"/>
                  <a:pt x="6785" y="94285"/>
                </a:cubicBezTo>
                <a:cubicBezTo>
                  <a:pt x="2857" y="92380"/>
                  <a:pt x="0" y="87619"/>
                  <a:pt x="0" y="84126"/>
                </a:cubicBezTo>
                <a:lnTo>
                  <a:pt x="0" y="36190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31;p45"/>
          <p:cNvSpPr/>
          <p:nvPr/>
        </p:nvSpPr>
        <p:spPr>
          <a:xfrm>
            <a:off x="6107252" y="1250699"/>
            <a:ext cx="1009500" cy="113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86"/>
                </a:moveTo>
                <a:cubicBezTo>
                  <a:pt x="0" y="32195"/>
                  <a:pt x="3000" y="27671"/>
                  <a:pt x="6600" y="25809"/>
                </a:cubicBezTo>
                <a:cubicBezTo>
                  <a:pt x="53400" y="1862"/>
                  <a:pt x="53400" y="1862"/>
                  <a:pt x="53400" y="1862"/>
                </a:cubicBezTo>
                <a:cubicBezTo>
                  <a:pt x="57000" y="0"/>
                  <a:pt x="63000" y="0"/>
                  <a:pt x="66600" y="1862"/>
                </a:cubicBezTo>
                <a:cubicBezTo>
                  <a:pt x="113400" y="25809"/>
                  <a:pt x="113400" y="25809"/>
                  <a:pt x="113400" y="25809"/>
                </a:cubicBezTo>
                <a:cubicBezTo>
                  <a:pt x="117000" y="27671"/>
                  <a:pt x="120000" y="32195"/>
                  <a:pt x="120000" y="36186"/>
                </a:cubicBezTo>
                <a:cubicBezTo>
                  <a:pt x="120000" y="83813"/>
                  <a:pt x="120000" y="83813"/>
                  <a:pt x="120000" y="83813"/>
                </a:cubicBezTo>
                <a:cubicBezTo>
                  <a:pt x="120000" y="87804"/>
                  <a:pt x="117000" y="92328"/>
                  <a:pt x="113400" y="94190"/>
                </a:cubicBezTo>
                <a:cubicBezTo>
                  <a:pt x="66600" y="118137"/>
                  <a:pt x="66600" y="118137"/>
                  <a:pt x="66600" y="118137"/>
                </a:cubicBezTo>
                <a:cubicBezTo>
                  <a:pt x="63000" y="120000"/>
                  <a:pt x="57000" y="120000"/>
                  <a:pt x="53400" y="118137"/>
                </a:cubicBezTo>
                <a:cubicBezTo>
                  <a:pt x="6600" y="94190"/>
                  <a:pt x="6600" y="94190"/>
                  <a:pt x="6600" y="94190"/>
                </a:cubicBezTo>
                <a:cubicBezTo>
                  <a:pt x="3000" y="92328"/>
                  <a:pt x="0" y="87804"/>
                  <a:pt x="0" y="83813"/>
                </a:cubicBezTo>
                <a:lnTo>
                  <a:pt x="0" y="36186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32;p45"/>
          <p:cNvSpPr/>
          <p:nvPr/>
        </p:nvSpPr>
        <p:spPr>
          <a:xfrm>
            <a:off x="6180277" y="2473074"/>
            <a:ext cx="1220700" cy="137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5955"/>
                </a:moveTo>
                <a:cubicBezTo>
                  <a:pt x="0" y="32205"/>
                  <a:pt x="2981" y="27573"/>
                  <a:pt x="6708" y="25808"/>
                </a:cubicBezTo>
                <a:cubicBezTo>
                  <a:pt x="53416" y="1764"/>
                  <a:pt x="53416" y="1764"/>
                  <a:pt x="53416" y="1764"/>
                </a:cubicBezTo>
                <a:cubicBezTo>
                  <a:pt x="56894" y="0"/>
                  <a:pt x="63105" y="0"/>
                  <a:pt x="66583" y="1764"/>
                </a:cubicBezTo>
                <a:cubicBezTo>
                  <a:pt x="113291" y="25808"/>
                  <a:pt x="113291" y="25808"/>
                  <a:pt x="113291" y="25808"/>
                </a:cubicBezTo>
                <a:cubicBezTo>
                  <a:pt x="117018" y="27573"/>
                  <a:pt x="120000" y="32205"/>
                  <a:pt x="120000" y="35955"/>
                </a:cubicBezTo>
                <a:cubicBezTo>
                  <a:pt x="120000" y="83823"/>
                  <a:pt x="120000" y="83823"/>
                  <a:pt x="120000" y="83823"/>
                </a:cubicBezTo>
                <a:cubicBezTo>
                  <a:pt x="120000" y="87573"/>
                  <a:pt x="117018" y="92205"/>
                  <a:pt x="113291" y="94191"/>
                </a:cubicBezTo>
                <a:cubicBezTo>
                  <a:pt x="66583" y="118014"/>
                  <a:pt x="66583" y="118014"/>
                  <a:pt x="66583" y="118014"/>
                </a:cubicBezTo>
                <a:cubicBezTo>
                  <a:pt x="63105" y="120000"/>
                  <a:pt x="56894" y="120000"/>
                  <a:pt x="53416" y="118014"/>
                </a:cubicBezTo>
                <a:cubicBezTo>
                  <a:pt x="6708" y="94191"/>
                  <a:pt x="6708" y="94191"/>
                  <a:pt x="6708" y="94191"/>
                </a:cubicBezTo>
                <a:cubicBezTo>
                  <a:pt x="2981" y="92205"/>
                  <a:pt x="0" y="87573"/>
                  <a:pt x="0" y="83823"/>
                </a:cubicBezTo>
                <a:lnTo>
                  <a:pt x="0" y="35955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33;p45"/>
          <p:cNvSpPr/>
          <p:nvPr/>
        </p:nvSpPr>
        <p:spPr>
          <a:xfrm>
            <a:off x="4400041" y="4022473"/>
            <a:ext cx="976873" cy="1081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37"/>
                </a:moveTo>
                <a:cubicBezTo>
                  <a:pt x="0" y="32321"/>
                  <a:pt x="2926" y="27863"/>
                  <a:pt x="6689" y="26006"/>
                </a:cubicBezTo>
                <a:cubicBezTo>
                  <a:pt x="53101" y="1857"/>
                  <a:pt x="53101" y="1857"/>
                  <a:pt x="53101" y="1857"/>
                </a:cubicBezTo>
                <a:cubicBezTo>
                  <a:pt x="56864" y="0"/>
                  <a:pt x="62717" y="0"/>
                  <a:pt x="66480" y="1857"/>
                </a:cubicBezTo>
                <a:cubicBezTo>
                  <a:pt x="113310" y="26006"/>
                  <a:pt x="113310" y="26006"/>
                  <a:pt x="113310" y="26006"/>
                </a:cubicBezTo>
                <a:cubicBezTo>
                  <a:pt x="117073" y="27863"/>
                  <a:pt x="120000" y="32321"/>
                  <a:pt x="120000" y="36037"/>
                </a:cubicBezTo>
                <a:cubicBezTo>
                  <a:pt x="120000" y="83962"/>
                  <a:pt x="120000" y="83962"/>
                  <a:pt x="120000" y="83962"/>
                </a:cubicBezTo>
                <a:cubicBezTo>
                  <a:pt x="120000" y="87678"/>
                  <a:pt x="117073" y="92507"/>
                  <a:pt x="113310" y="94365"/>
                </a:cubicBezTo>
                <a:cubicBezTo>
                  <a:pt x="66480" y="118142"/>
                  <a:pt x="66480" y="118142"/>
                  <a:pt x="66480" y="118142"/>
                </a:cubicBezTo>
                <a:cubicBezTo>
                  <a:pt x="62717" y="120000"/>
                  <a:pt x="56864" y="120000"/>
                  <a:pt x="53101" y="118142"/>
                </a:cubicBezTo>
                <a:cubicBezTo>
                  <a:pt x="6689" y="94365"/>
                  <a:pt x="6689" y="94365"/>
                  <a:pt x="6689" y="94365"/>
                </a:cubicBezTo>
                <a:cubicBezTo>
                  <a:pt x="2926" y="92507"/>
                  <a:pt x="0" y="87678"/>
                  <a:pt x="0" y="83962"/>
                </a:cubicBezTo>
                <a:lnTo>
                  <a:pt x="0" y="36037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4;p45"/>
          <p:cNvSpPr/>
          <p:nvPr/>
        </p:nvSpPr>
        <p:spPr>
          <a:xfrm>
            <a:off x="3424312" y="3853958"/>
            <a:ext cx="748599" cy="84027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08"/>
                </a:moveTo>
                <a:cubicBezTo>
                  <a:pt x="0" y="32307"/>
                  <a:pt x="3061" y="27692"/>
                  <a:pt x="6734" y="25791"/>
                </a:cubicBezTo>
                <a:cubicBezTo>
                  <a:pt x="53265" y="1900"/>
                  <a:pt x="53265" y="1900"/>
                  <a:pt x="53265" y="1900"/>
                </a:cubicBezTo>
                <a:cubicBezTo>
                  <a:pt x="56938" y="0"/>
                  <a:pt x="63061" y="0"/>
                  <a:pt x="66734" y="1900"/>
                </a:cubicBezTo>
                <a:cubicBezTo>
                  <a:pt x="113265" y="25791"/>
                  <a:pt x="113265" y="25791"/>
                  <a:pt x="113265" y="25791"/>
                </a:cubicBezTo>
                <a:cubicBezTo>
                  <a:pt x="116938" y="27692"/>
                  <a:pt x="119999" y="32307"/>
                  <a:pt x="119999" y="36108"/>
                </a:cubicBezTo>
                <a:cubicBezTo>
                  <a:pt x="119999" y="83891"/>
                  <a:pt x="119999" y="83891"/>
                  <a:pt x="119999" y="83891"/>
                </a:cubicBezTo>
                <a:cubicBezTo>
                  <a:pt x="119999" y="87692"/>
                  <a:pt x="116938" y="92307"/>
                  <a:pt x="113265" y="94208"/>
                </a:cubicBezTo>
                <a:cubicBezTo>
                  <a:pt x="66734" y="118099"/>
                  <a:pt x="66734" y="118099"/>
                  <a:pt x="66734" y="118099"/>
                </a:cubicBezTo>
                <a:cubicBezTo>
                  <a:pt x="63061" y="120000"/>
                  <a:pt x="56938" y="120000"/>
                  <a:pt x="53265" y="118099"/>
                </a:cubicBezTo>
                <a:cubicBezTo>
                  <a:pt x="6734" y="94208"/>
                  <a:pt x="6734" y="94208"/>
                  <a:pt x="6734" y="94208"/>
                </a:cubicBezTo>
                <a:cubicBezTo>
                  <a:pt x="3061" y="92307"/>
                  <a:pt x="0" y="87692"/>
                  <a:pt x="0" y="83891"/>
                </a:cubicBezTo>
                <a:lnTo>
                  <a:pt x="0" y="36108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35;p45"/>
          <p:cNvSpPr/>
          <p:nvPr/>
        </p:nvSpPr>
        <p:spPr>
          <a:xfrm>
            <a:off x="5489714" y="3562099"/>
            <a:ext cx="865200" cy="9120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55"/>
                </a:moveTo>
                <a:cubicBezTo>
                  <a:pt x="0" y="32415"/>
                  <a:pt x="2807" y="27740"/>
                  <a:pt x="6666" y="25870"/>
                </a:cubicBezTo>
                <a:cubicBezTo>
                  <a:pt x="53333" y="1870"/>
                  <a:pt x="53333" y="1870"/>
                  <a:pt x="53333" y="1870"/>
                </a:cubicBezTo>
                <a:cubicBezTo>
                  <a:pt x="56842" y="0"/>
                  <a:pt x="62807" y="0"/>
                  <a:pt x="66666" y="1870"/>
                </a:cubicBezTo>
                <a:cubicBezTo>
                  <a:pt x="113333" y="25870"/>
                  <a:pt x="113333" y="25870"/>
                  <a:pt x="113333" y="25870"/>
                </a:cubicBezTo>
                <a:cubicBezTo>
                  <a:pt x="116842" y="27740"/>
                  <a:pt x="120000" y="32415"/>
                  <a:pt x="120000" y="36155"/>
                </a:cubicBezTo>
                <a:cubicBezTo>
                  <a:pt x="120000" y="84155"/>
                  <a:pt x="120000" y="84155"/>
                  <a:pt x="120000" y="84155"/>
                </a:cubicBezTo>
                <a:cubicBezTo>
                  <a:pt x="120000" y="87896"/>
                  <a:pt x="116842" y="92571"/>
                  <a:pt x="113333" y="94441"/>
                </a:cubicBezTo>
                <a:cubicBezTo>
                  <a:pt x="66666" y="118129"/>
                  <a:pt x="66666" y="118129"/>
                  <a:pt x="66666" y="118129"/>
                </a:cubicBezTo>
                <a:cubicBezTo>
                  <a:pt x="62807" y="120000"/>
                  <a:pt x="56842" y="120000"/>
                  <a:pt x="53333" y="118129"/>
                </a:cubicBezTo>
                <a:cubicBezTo>
                  <a:pt x="6666" y="94441"/>
                  <a:pt x="6666" y="94441"/>
                  <a:pt x="6666" y="94441"/>
                </a:cubicBezTo>
                <a:cubicBezTo>
                  <a:pt x="2807" y="92571"/>
                  <a:pt x="0" y="87896"/>
                  <a:pt x="0" y="84155"/>
                </a:cubicBezTo>
                <a:lnTo>
                  <a:pt x="0" y="36155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36;p45"/>
          <p:cNvSpPr/>
          <p:nvPr/>
        </p:nvSpPr>
        <p:spPr>
          <a:xfrm>
            <a:off x="5054692" y="191292"/>
            <a:ext cx="1341113" cy="135307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71"/>
                </a:moveTo>
                <a:cubicBezTo>
                  <a:pt x="0" y="32321"/>
                  <a:pt x="3015" y="27678"/>
                  <a:pt x="6834" y="25892"/>
                </a:cubicBezTo>
                <a:cubicBezTo>
                  <a:pt x="53467" y="1964"/>
                  <a:pt x="53467" y="1964"/>
                  <a:pt x="53467" y="1964"/>
                </a:cubicBezTo>
                <a:cubicBezTo>
                  <a:pt x="57085" y="0"/>
                  <a:pt x="63115" y="0"/>
                  <a:pt x="66733" y="1964"/>
                </a:cubicBezTo>
                <a:cubicBezTo>
                  <a:pt x="113366" y="25892"/>
                  <a:pt x="113366" y="25892"/>
                  <a:pt x="113366" y="25892"/>
                </a:cubicBezTo>
                <a:cubicBezTo>
                  <a:pt x="116984" y="27678"/>
                  <a:pt x="120000" y="32321"/>
                  <a:pt x="120000" y="36071"/>
                </a:cubicBezTo>
                <a:cubicBezTo>
                  <a:pt x="120000" y="83928"/>
                  <a:pt x="120000" y="83928"/>
                  <a:pt x="120000" y="83928"/>
                </a:cubicBezTo>
                <a:cubicBezTo>
                  <a:pt x="120000" y="87678"/>
                  <a:pt x="116984" y="92321"/>
                  <a:pt x="113366" y="94107"/>
                </a:cubicBezTo>
                <a:cubicBezTo>
                  <a:pt x="66733" y="118035"/>
                  <a:pt x="66733" y="118035"/>
                  <a:pt x="66733" y="118035"/>
                </a:cubicBezTo>
                <a:cubicBezTo>
                  <a:pt x="63115" y="120000"/>
                  <a:pt x="57085" y="120000"/>
                  <a:pt x="53467" y="118035"/>
                </a:cubicBezTo>
                <a:cubicBezTo>
                  <a:pt x="6834" y="94107"/>
                  <a:pt x="6834" y="94107"/>
                  <a:pt x="6834" y="94107"/>
                </a:cubicBezTo>
                <a:cubicBezTo>
                  <a:pt x="3015" y="92321"/>
                  <a:pt x="0" y="87678"/>
                  <a:pt x="0" y="83928"/>
                </a:cubicBezTo>
                <a:lnTo>
                  <a:pt x="0" y="36071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37;p45"/>
          <p:cNvSpPr/>
          <p:nvPr/>
        </p:nvSpPr>
        <p:spPr>
          <a:xfrm>
            <a:off x="2478521" y="3070510"/>
            <a:ext cx="997951" cy="951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53"/>
                </a:moveTo>
                <a:cubicBezTo>
                  <a:pt x="0" y="32307"/>
                  <a:pt x="3021" y="27692"/>
                  <a:pt x="6906" y="25769"/>
                </a:cubicBezTo>
                <a:cubicBezTo>
                  <a:pt x="53525" y="1923"/>
                  <a:pt x="53525" y="1923"/>
                  <a:pt x="53525" y="1923"/>
                </a:cubicBezTo>
                <a:cubicBezTo>
                  <a:pt x="56978" y="0"/>
                  <a:pt x="63021" y="0"/>
                  <a:pt x="66906" y="1923"/>
                </a:cubicBezTo>
                <a:cubicBezTo>
                  <a:pt x="113525" y="25769"/>
                  <a:pt x="113525" y="25769"/>
                  <a:pt x="113525" y="25769"/>
                </a:cubicBezTo>
                <a:cubicBezTo>
                  <a:pt x="116978" y="27692"/>
                  <a:pt x="120000" y="32307"/>
                  <a:pt x="120000" y="36153"/>
                </a:cubicBezTo>
                <a:cubicBezTo>
                  <a:pt x="120000" y="83846"/>
                  <a:pt x="120000" y="83846"/>
                  <a:pt x="120000" y="83846"/>
                </a:cubicBezTo>
                <a:cubicBezTo>
                  <a:pt x="120000" y="87692"/>
                  <a:pt x="116978" y="92307"/>
                  <a:pt x="113525" y="94230"/>
                </a:cubicBezTo>
                <a:cubicBezTo>
                  <a:pt x="66906" y="118076"/>
                  <a:pt x="66906" y="118076"/>
                  <a:pt x="66906" y="118076"/>
                </a:cubicBezTo>
                <a:cubicBezTo>
                  <a:pt x="63021" y="120000"/>
                  <a:pt x="56978" y="120000"/>
                  <a:pt x="53525" y="118076"/>
                </a:cubicBezTo>
                <a:cubicBezTo>
                  <a:pt x="6906" y="94230"/>
                  <a:pt x="6906" y="94230"/>
                  <a:pt x="6906" y="94230"/>
                </a:cubicBezTo>
                <a:cubicBezTo>
                  <a:pt x="3021" y="92307"/>
                  <a:pt x="0" y="87692"/>
                  <a:pt x="0" y="83846"/>
                </a:cubicBezTo>
                <a:lnTo>
                  <a:pt x="0" y="36153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38;p45"/>
          <p:cNvSpPr/>
          <p:nvPr/>
        </p:nvSpPr>
        <p:spPr>
          <a:xfrm>
            <a:off x="3627577" y="1279274"/>
            <a:ext cx="2314500" cy="260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81"/>
                </a:moveTo>
                <a:cubicBezTo>
                  <a:pt x="0" y="32240"/>
                  <a:pt x="3013" y="27701"/>
                  <a:pt x="6681" y="25838"/>
                </a:cubicBezTo>
                <a:cubicBezTo>
                  <a:pt x="53318" y="1862"/>
                  <a:pt x="53318" y="1862"/>
                  <a:pt x="53318" y="1862"/>
                </a:cubicBezTo>
                <a:cubicBezTo>
                  <a:pt x="56986" y="0"/>
                  <a:pt x="63013" y="0"/>
                  <a:pt x="66681" y="1862"/>
                </a:cubicBezTo>
                <a:cubicBezTo>
                  <a:pt x="113318" y="25838"/>
                  <a:pt x="113318" y="25838"/>
                  <a:pt x="113318" y="25838"/>
                </a:cubicBezTo>
                <a:cubicBezTo>
                  <a:pt x="116986" y="27701"/>
                  <a:pt x="119999" y="32240"/>
                  <a:pt x="119999" y="36081"/>
                </a:cubicBezTo>
                <a:cubicBezTo>
                  <a:pt x="119999" y="83918"/>
                  <a:pt x="119999" y="83918"/>
                  <a:pt x="119999" y="83918"/>
                </a:cubicBezTo>
                <a:cubicBezTo>
                  <a:pt x="119999" y="87643"/>
                  <a:pt x="116986" y="92298"/>
                  <a:pt x="113318" y="94161"/>
                </a:cubicBezTo>
                <a:cubicBezTo>
                  <a:pt x="66681" y="118137"/>
                  <a:pt x="66681" y="118137"/>
                  <a:pt x="66681" y="118137"/>
                </a:cubicBezTo>
                <a:cubicBezTo>
                  <a:pt x="63013" y="120000"/>
                  <a:pt x="56986" y="120000"/>
                  <a:pt x="53318" y="118137"/>
                </a:cubicBezTo>
                <a:cubicBezTo>
                  <a:pt x="6681" y="94161"/>
                  <a:pt x="6681" y="94161"/>
                  <a:pt x="6681" y="94161"/>
                </a:cubicBezTo>
                <a:cubicBezTo>
                  <a:pt x="3013" y="92298"/>
                  <a:pt x="0" y="87643"/>
                  <a:pt x="0" y="83918"/>
                </a:cubicBezTo>
                <a:lnTo>
                  <a:pt x="0" y="3608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1000">
                <a:srgbClr val="FFA72F"/>
              </a:gs>
              <a:gs pos="54000">
                <a:srgbClr val="FF9300"/>
              </a:gs>
              <a:gs pos="79000">
                <a:srgbClr val="EE8900"/>
              </a:gs>
              <a:gs pos="100000">
                <a:srgbClr val="EE89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39;p45"/>
          <p:cNvSpPr/>
          <p:nvPr/>
        </p:nvSpPr>
        <p:spPr>
          <a:xfrm>
            <a:off x="2785242" y="647225"/>
            <a:ext cx="1040100" cy="117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75"/>
                </a:moveTo>
                <a:cubicBezTo>
                  <a:pt x="0" y="32317"/>
                  <a:pt x="2823" y="27807"/>
                  <a:pt x="6494" y="25803"/>
                </a:cubicBezTo>
                <a:cubicBezTo>
                  <a:pt x="53364" y="2004"/>
                  <a:pt x="53364" y="2004"/>
                  <a:pt x="53364" y="2004"/>
                </a:cubicBezTo>
                <a:cubicBezTo>
                  <a:pt x="57035" y="0"/>
                  <a:pt x="62964" y="0"/>
                  <a:pt x="66635" y="2004"/>
                </a:cubicBezTo>
                <a:cubicBezTo>
                  <a:pt x="113505" y="25803"/>
                  <a:pt x="113505" y="25803"/>
                  <a:pt x="113505" y="25803"/>
                </a:cubicBezTo>
                <a:cubicBezTo>
                  <a:pt x="117176" y="27807"/>
                  <a:pt x="120000" y="32317"/>
                  <a:pt x="120000" y="36075"/>
                </a:cubicBezTo>
                <a:cubicBezTo>
                  <a:pt x="120000" y="83924"/>
                  <a:pt x="120000" y="83924"/>
                  <a:pt x="120000" y="83924"/>
                </a:cubicBezTo>
                <a:cubicBezTo>
                  <a:pt x="120000" y="87682"/>
                  <a:pt x="117176" y="92442"/>
                  <a:pt x="113505" y="94196"/>
                </a:cubicBezTo>
                <a:cubicBezTo>
                  <a:pt x="66635" y="118246"/>
                  <a:pt x="66635" y="118246"/>
                  <a:pt x="66635" y="118246"/>
                </a:cubicBezTo>
                <a:cubicBezTo>
                  <a:pt x="62964" y="120000"/>
                  <a:pt x="57035" y="120000"/>
                  <a:pt x="53364" y="118246"/>
                </a:cubicBezTo>
                <a:cubicBezTo>
                  <a:pt x="6494" y="94196"/>
                  <a:pt x="6494" y="94196"/>
                  <a:pt x="6494" y="94196"/>
                </a:cubicBezTo>
                <a:cubicBezTo>
                  <a:pt x="2823" y="92442"/>
                  <a:pt x="0" y="87682"/>
                  <a:pt x="0" y="83924"/>
                </a:cubicBezTo>
                <a:lnTo>
                  <a:pt x="0" y="36075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40;p45"/>
          <p:cNvSpPr/>
          <p:nvPr/>
        </p:nvSpPr>
        <p:spPr>
          <a:xfrm>
            <a:off x="2342534" y="1824818"/>
            <a:ext cx="1073189" cy="107028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43"/>
                </a:moveTo>
                <a:cubicBezTo>
                  <a:pt x="0" y="32307"/>
                  <a:pt x="2969" y="27692"/>
                  <a:pt x="6680" y="25714"/>
                </a:cubicBezTo>
                <a:cubicBezTo>
                  <a:pt x="53195" y="1758"/>
                  <a:pt x="53195" y="1758"/>
                  <a:pt x="53195" y="1758"/>
                </a:cubicBezTo>
                <a:cubicBezTo>
                  <a:pt x="56907" y="0"/>
                  <a:pt x="63092" y="0"/>
                  <a:pt x="66556" y="1758"/>
                </a:cubicBezTo>
                <a:cubicBezTo>
                  <a:pt x="113319" y="25714"/>
                  <a:pt x="113319" y="25714"/>
                  <a:pt x="113319" y="25714"/>
                </a:cubicBezTo>
                <a:cubicBezTo>
                  <a:pt x="117030" y="27692"/>
                  <a:pt x="120000" y="32307"/>
                  <a:pt x="120000" y="36043"/>
                </a:cubicBezTo>
                <a:cubicBezTo>
                  <a:pt x="120000" y="83956"/>
                  <a:pt x="120000" y="83956"/>
                  <a:pt x="120000" y="83956"/>
                </a:cubicBezTo>
                <a:cubicBezTo>
                  <a:pt x="120000" y="87692"/>
                  <a:pt x="117030" y="92307"/>
                  <a:pt x="113319" y="94285"/>
                </a:cubicBezTo>
                <a:cubicBezTo>
                  <a:pt x="66556" y="118241"/>
                  <a:pt x="66556" y="118241"/>
                  <a:pt x="66556" y="118241"/>
                </a:cubicBezTo>
                <a:cubicBezTo>
                  <a:pt x="63092" y="119999"/>
                  <a:pt x="56907" y="119999"/>
                  <a:pt x="53195" y="118241"/>
                </a:cubicBezTo>
                <a:cubicBezTo>
                  <a:pt x="6680" y="94285"/>
                  <a:pt x="6680" y="94285"/>
                  <a:pt x="6680" y="94285"/>
                </a:cubicBezTo>
                <a:cubicBezTo>
                  <a:pt x="2969" y="92307"/>
                  <a:pt x="0" y="87692"/>
                  <a:pt x="0" y="83956"/>
                </a:cubicBezTo>
                <a:lnTo>
                  <a:pt x="0" y="36043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41;p45"/>
          <p:cNvSpPr/>
          <p:nvPr/>
        </p:nvSpPr>
        <p:spPr>
          <a:xfrm>
            <a:off x="3878225" y="134244"/>
            <a:ext cx="1076730" cy="110248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90"/>
                </a:moveTo>
                <a:cubicBezTo>
                  <a:pt x="0" y="32380"/>
                  <a:pt x="2857" y="27619"/>
                  <a:pt x="6785" y="25714"/>
                </a:cubicBezTo>
                <a:cubicBezTo>
                  <a:pt x="53214" y="1904"/>
                  <a:pt x="53214" y="1904"/>
                  <a:pt x="53214" y="1904"/>
                </a:cubicBezTo>
                <a:cubicBezTo>
                  <a:pt x="56785" y="0"/>
                  <a:pt x="62857" y="0"/>
                  <a:pt x="66785" y="1904"/>
                </a:cubicBezTo>
                <a:cubicBezTo>
                  <a:pt x="113214" y="25714"/>
                  <a:pt x="113214" y="25714"/>
                  <a:pt x="113214" y="25714"/>
                </a:cubicBezTo>
                <a:cubicBezTo>
                  <a:pt x="116785" y="27619"/>
                  <a:pt x="120000" y="32380"/>
                  <a:pt x="120000" y="36190"/>
                </a:cubicBezTo>
                <a:cubicBezTo>
                  <a:pt x="120000" y="84126"/>
                  <a:pt x="120000" y="84126"/>
                  <a:pt x="120000" y="84126"/>
                </a:cubicBezTo>
                <a:cubicBezTo>
                  <a:pt x="120000" y="87619"/>
                  <a:pt x="116785" y="92380"/>
                  <a:pt x="113214" y="94285"/>
                </a:cubicBezTo>
                <a:cubicBezTo>
                  <a:pt x="66785" y="118095"/>
                  <a:pt x="66785" y="118095"/>
                  <a:pt x="66785" y="118095"/>
                </a:cubicBezTo>
                <a:cubicBezTo>
                  <a:pt x="62857" y="120000"/>
                  <a:pt x="56785" y="120000"/>
                  <a:pt x="53214" y="118095"/>
                </a:cubicBezTo>
                <a:cubicBezTo>
                  <a:pt x="6785" y="94285"/>
                  <a:pt x="6785" y="94285"/>
                  <a:pt x="6785" y="94285"/>
                </a:cubicBezTo>
                <a:cubicBezTo>
                  <a:pt x="2857" y="92380"/>
                  <a:pt x="0" y="87619"/>
                  <a:pt x="0" y="84126"/>
                </a:cubicBezTo>
                <a:lnTo>
                  <a:pt x="0" y="36190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42;p45"/>
          <p:cNvSpPr/>
          <p:nvPr/>
        </p:nvSpPr>
        <p:spPr>
          <a:xfrm>
            <a:off x="6122013" y="1269023"/>
            <a:ext cx="978600" cy="110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86"/>
                </a:moveTo>
                <a:cubicBezTo>
                  <a:pt x="0" y="32195"/>
                  <a:pt x="3000" y="27671"/>
                  <a:pt x="6600" y="25809"/>
                </a:cubicBezTo>
                <a:cubicBezTo>
                  <a:pt x="53400" y="1862"/>
                  <a:pt x="53400" y="1862"/>
                  <a:pt x="53400" y="1862"/>
                </a:cubicBezTo>
                <a:cubicBezTo>
                  <a:pt x="57000" y="0"/>
                  <a:pt x="63000" y="0"/>
                  <a:pt x="66600" y="1862"/>
                </a:cubicBezTo>
                <a:cubicBezTo>
                  <a:pt x="113400" y="25809"/>
                  <a:pt x="113400" y="25809"/>
                  <a:pt x="113400" y="25809"/>
                </a:cubicBezTo>
                <a:cubicBezTo>
                  <a:pt x="117000" y="27671"/>
                  <a:pt x="120000" y="32195"/>
                  <a:pt x="120000" y="36186"/>
                </a:cubicBezTo>
                <a:cubicBezTo>
                  <a:pt x="120000" y="83813"/>
                  <a:pt x="120000" y="83813"/>
                  <a:pt x="120000" y="83813"/>
                </a:cubicBezTo>
                <a:cubicBezTo>
                  <a:pt x="120000" y="87804"/>
                  <a:pt x="117000" y="92328"/>
                  <a:pt x="113400" y="94190"/>
                </a:cubicBezTo>
                <a:cubicBezTo>
                  <a:pt x="66600" y="118137"/>
                  <a:pt x="66600" y="118137"/>
                  <a:pt x="66600" y="118137"/>
                </a:cubicBezTo>
                <a:cubicBezTo>
                  <a:pt x="63000" y="120000"/>
                  <a:pt x="57000" y="120000"/>
                  <a:pt x="53400" y="118137"/>
                </a:cubicBezTo>
                <a:cubicBezTo>
                  <a:pt x="6600" y="94190"/>
                  <a:pt x="6600" y="94190"/>
                  <a:pt x="6600" y="94190"/>
                </a:cubicBezTo>
                <a:cubicBezTo>
                  <a:pt x="3000" y="92328"/>
                  <a:pt x="0" y="87804"/>
                  <a:pt x="0" y="83813"/>
                </a:cubicBezTo>
                <a:lnTo>
                  <a:pt x="0" y="36186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3;p45"/>
          <p:cNvSpPr/>
          <p:nvPr/>
        </p:nvSpPr>
        <p:spPr>
          <a:xfrm>
            <a:off x="6198289" y="2495015"/>
            <a:ext cx="1183200" cy="133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5955"/>
                </a:moveTo>
                <a:cubicBezTo>
                  <a:pt x="0" y="32205"/>
                  <a:pt x="2981" y="27573"/>
                  <a:pt x="6708" y="25808"/>
                </a:cubicBezTo>
                <a:cubicBezTo>
                  <a:pt x="53416" y="1764"/>
                  <a:pt x="53416" y="1764"/>
                  <a:pt x="53416" y="1764"/>
                </a:cubicBezTo>
                <a:cubicBezTo>
                  <a:pt x="56894" y="0"/>
                  <a:pt x="63105" y="0"/>
                  <a:pt x="66583" y="1764"/>
                </a:cubicBezTo>
                <a:cubicBezTo>
                  <a:pt x="113291" y="25808"/>
                  <a:pt x="113291" y="25808"/>
                  <a:pt x="113291" y="25808"/>
                </a:cubicBezTo>
                <a:cubicBezTo>
                  <a:pt x="117018" y="27573"/>
                  <a:pt x="120000" y="32205"/>
                  <a:pt x="120000" y="35955"/>
                </a:cubicBezTo>
                <a:cubicBezTo>
                  <a:pt x="120000" y="83823"/>
                  <a:pt x="120000" y="83823"/>
                  <a:pt x="120000" y="83823"/>
                </a:cubicBezTo>
                <a:cubicBezTo>
                  <a:pt x="120000" y="87573"/>
                  <a:pt x="117018" y="92205"/>
                  <a:pt x="113291" y="94191"/>
                </a:cubicBezTo>
                <a:cubicBezTo>
                  <a:pt x="66583" y="118014"/>
                  <a:pt x="66583" y="118014"/>
                  <a:pt x="66583" y="118014"/>
                </a:cubicBezTo>
                <a:cubicBezTo>
                  <a:pt x="63105" y="120000"/>
                  <a:pt x="56894" y="120000"/>
                  <a:pt x="53416" y="118014"/>
                </a:cubicBezTo>
                <a:cubicBezTo>
                  <a:pt x="6708" y="94191"/>
                  <a:pt x="6708" y="94191"/>
                  <a:pt x="6708" y="94191"/>
                </a:cubicBezTo>
                <a:cubicBezTo>
                  <a:pt x="2981" y="92205"/>
                  <a:pt x="0" y="87573"/>
                  <a:pt x="0" y="83823"/>
                </a:cubicBezTo>
                <a:lnTo>
                  <a:pt x="0" y="35955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44;p45"/>
          <p:cNvSpPr/>
          <p:nvPr/>
        </p:nvSpPr>
        <p:spPr>
          <a:xfrm>
            <a:off x="4380758" y="4046830"/>
            <a:ext cx="1005511" cy="10678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37"/>
                </a:moveTo>
                <a:cubicBezTo>
                  <a:pt x="0" y="32321"/>
                  <a:pt x="2926" y="27863"/>
                  <a:pt x="6689" y="26006"/>
                </a:cubicBezTo>
                <a:cubicBezTo>
                  <a:pt x="53101" y="1857"/>
                  <a:pt x="53101" y="1857"/>
                  <a:pt x="53101" y="1857"/>
                </a:cubicBezTo>
                <a:cubicBezTo>
                  <a:pt x="56864" y="0"/>
                  <a:pt x="62717" y="0"/>
                  <a:pt x="66480" y="1857"/>
                </a:cubicBezTo>
                <a:cubicBezTo>
                  <a:pt x="113310" y="26006"/>
                  <a:pt x="113310" y="26006"/>
                  <a:pt x="113310" y="26006"/>
                </a:cubicBezTo>
                <a:cubicBezTo>
                  <a:pt x="117073" y="27863"/>
                  <a:pt x="120000" y="32321"/>
                  <a:pt x="120000" y="36037"/>
                </a:cubicBezTo>
                <a:cubicBezTo>
                  <a:pt x="120000" y="83962"/>
                  <a:pt x="120000" y="83962"/>
                  <a:pt x="120000" y="83962"/>
                </a:cubicBezTo>
                <a:cubicBezTo>
                  <a:pt x="120000" y="87678"/>
                  <a:pt x="117073" y="92507"/>
                  <a:pt x="113310" y="94365"/>
                </a:cubicBezTo>
                <a:cubicBezTo>
                  <a:pt x="66480" y="118142"/>
                  <a:pt x="66480" y="118142"/>
                  <a:pt x="66480" y="118142"/>
                </a:cubicBezTo>
                <a:cubicBezTo>
                  <a:pt x="62717" y="120000"/>
                  <a:pt x="56864" y="120000"/>
                  <a:pt x="53101" y="118142"/>
                </a:cubicBezTo>
                <a:cubicBezTo>
                  <a:pt x="6689" y="94365"/>
                  <a:pt x="6689" y="94365"/>
                  <a:pt x="6689" y="94365"/>
                </a:cubicBezTo>
                <a:cubicBezTo>
                  <a:pt x="2926" y="92507"/>
                  <a:pt x="0" y="87678"/>
                  <a:pt x="0" y="83962"/>
                </a:cubicBezTo>
                <a:lnTo>
                  <a:pt x="0" y="36037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45;p45"/>
          <p:cNvSpPr/>
          <p:nvPr/>
        </p:nvSpPr>
        <p:spPr>
          <a:xfrm>
            <a:off x="3424161" y="3871940"/>
            <a:ext cx="752576" cy="8059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08"/>
                </a:moveTo>
                <a:cubicBezTo>
                  <a:pt x="0" y="32307"/>
                  <a:pt x="3061" y="27692"/>
                  <a:pt x="6734" y="25791"/>
                </a:cubicBezTo>
                <a:cubicBezTo>
                  <a:pt x="53265" y="1900"/>
                  <a:pt x="53265" y="1900"/>
                  <a:pt x="53265" y="1900"/>
                </a:cubicBezTo>
                <a:cubicBezTo>
                  <a:pt x="56938" y="0"/>
                  <a:pt x="63061" y="0"/>
                  <a:pt x="66734" y="1900"/>
                </a:cubicBezTo>
                <a:cubicBezTo>
                  <a:pt x="113265" y="25791"/>
                  <a:pt x="113265" y="25791"/>
                  <a:pt x="113265" y="25791"/>
                </a:cubicBezTo>
                <a:cubicBezTo>
                  <a:pt x="116938" y="27692"/>
                  <a:pt x="119999" y="32307"/>
                  <a:pt x="119999" y="36108"/>
                </a:cubicBezTo>
                <a:cubicBezTo>
                  <a:pt x="119999" y="83891"/>
                  <a:pt x="119999" y="83891"/>
                  <a:pt x="119999" y="83891"/>
                </a:cubicBezTo>
                <a:cubicBezTo>
                  <a:pt x="119999" y="87692"/>
                  <a:pt x="116938" y="92307"/>
                  <a:pt x="113265" y="94208"/>
                </a:cubicBezTo>
                <a:cubicBezTo>
                  <a:pt x="66734" y="118099"/>
                  <a:pt x="66734" y="118099"/>
                  <a:pt x="66734" y="118099"/>
                </a:cubicBezTo>
                <a:cubicBezTo>
                  <a:pt x="63061" y="120000"/>
                  <a:pt x="56938" y="120000"/>
                  <a:pt x="53265" y="118099"/>
                </a:cubicBezTo>
                <a:cubicBezTo>
                  <a:pt x="6734" y="94208"/>
                  <a:pt x="6734" y="94208"/>
                  <a:pt x="6734" y="94208"/>
                </a:cubicBezTo>
                <a:cubicBezTo>
                  <a:pt x="3061" y="92307"/>
                  <a:pt x="0" y="87692"/>
                  <a:pt x="0" y="83891"/>
                </a:cubicBezTo>
                <a:lnTo>
                  <a:pt x="0" y="36108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46;p45"/>
          <p:cNvSpPr/>
          <p:nvPr/>
        </p:nvSpPr>
        <p:spPr>
          <a:xfrm>
            <a:off x="5502251" y="3577857"/>
            <a:ext cx="838500" cy="8962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55"/>
                </a:moveTo>
                <a:cubicBezTo>
                  <a:pt x="0" y="32415"/>
                  <a:pt x="2807" y="27740"/>
                  <a:pt x="6666" y="25870"/>
                </a:cubicBezTo>
                <a:cubicBezTo>
                  <a:pt x="53333" y="1870"/>
                  <a:pt x="53333" y="1870"/>
                  <a:pt x="53333" y="1870"/>
                </a:cubicBezTo>
                <a:cubicBezTo>
                  <a:pt x="56842" y="0"/>
                  <a:pt x="62807" y="0"/>
                  <a:pt x="66666" y="1870"/>
                </a:cubicBezTo>
                <a:cubicBezTo>
                  <a:pt x="113333" y="25870"/>
                  <a:pt x="113333" y="25870"/>
                  <a:pt x="113333" y="25870"/>
                </a:cubicBezTo>
                <a:cubicBezTo>
                  <a:pt x="116842" y="27740"/>
                  <a:pt x="120000" y="32415"/>
                  <a:pt x="120000" y="36155"/>
                </a:cubicBezTo>
                <a:cubicBezTo>
                  <a:pt x="120000" y="84155"/>
                  <a:pt x="120000" y="84155"/>
                  <a:pt x="120000" y="84155"/>
                </a:cubicBezTo>
                <a:cubicBezTo>
                  <a:pt x="120000" y="87896"/>
                  <a:pt x="116842" y="92571"/>
                  <a:pt x="113333" y="94441"/>
                </a:cubicBezTo>
                <a:cubicBezTo>
                  <a:pt x="66666" y="118129"/>
                  <a:pt x="66666" y="118129"/>
                  <a:pt x="66666" y="118129"/>
                </a:cubicBezTo>
                <a:cubicBezTo>
                  <a:pt x="62807" y="120000"/>
                  <a:pt x="56842" y="120000"/>
                  <a:pt x="53333" y="118129"/>
                </a:cubicBezTo>
                <a:cubicBezTo>
                  <a:pt x="6666" y="94441"/>
                  <a:pt x="6666" y="94441"/>
                  <a:pt x="6666" y="94441"/>
                </a:cubicBezTo>
                <a:cubicBezTo>
                  <a:pt x="2807" y="92571"/>
                  <a:pt x="0" y="87896"/>
                  <a:pt x="0" y="84155"/>
                </a:cubicBezTo>
                <a:lnTo>
                  <a:pt x="0" y="36155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47;p45"/>
          <p:cNvSpPr/>
          <p:nvPr/>
        </p:nvSpPr>
        <p:spPr>
          <a:xfrm>
            <a:off x="5051580" y="184050"/>
            <a:ext cx="1331178" cy="1335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071"/>
                </a:moveTo>
                <a:cubicBezTo>
                  <a:pt x="0" y="32321"/>
                  <a:pt x="3015" y="27678"/>
                  <a:pt x="6834" y="25892"/>
                </a:cubicBezTo>
                <a:cubicBezTo>
                  <a:pt x="53467" y="1964"/>
                  <a:pt x="53467" y="1964"/>
                  <a:pt x="53467" y="1964"/>
                </a:cubicBezTo>
                <a:cubicBezTo>
                  <a:pt x="57085" y="0"/>
                  <a:pt x="63115" y="0"/>
                  <a:pt x="66733" y="1964"/>
                </a:cubicBezTo>
                <a:cubicBezTo>
                  <a:pt x="113366" y="25892"/>
                  <a:pt x="113366" y="25892"/>
                  <a:pt x="113366" y="25892"/>
                </a:cubicBezTo>
                <a:cubicBezTo>
                  <a:pt x="116984" y="27678"/>
                  <a:pt x="120000" y="32321"/>
                  <a:pt x="120000" y="36071"/>
                </a:cubicBezTo>
                <a:cubicBezTo>
                  <a:pt x="120000" y="83928"/>
                  <a:pt x="120000" y="83928"/>
                  <a:pt x="120000" y="83928"/>
                </a:cubicBezTo>
                <a:cubicBezTo>
                  <a:pt x="120000" y="87678"/>
                  <a:pt x="116984" y="92321"/>
                  <a:pt x="113366" y="94107"/>
                </a:cubicBezTo>
                <a:cubicBezTo>
                  <a:pt x="66733" y="118035"/>
                  <a:pt x="66733" y="118035"/>
                  <a:pt x="66733" y="118035"/>
                </a:cubicBezTo>
                <a:cubicBezTo>
                  <a:pt x="63115" y="120000"/>
                  <a:pt x="57085" y="120000"/>
                  <a:pt x="53467" y="118035"/>
                </a:cubicBezTo>
                <a:cubicBezTo>
                  <a:pt x="6834" y="94107"/>
                  <a:pt x="6834" y="94107"/>
                  <a:pt x="6834" y="94107"/>
                </a:cubicBezTo>
                <a:cubicBezTo>
                  <a:pt x="3015" y="92321"/>
                  <a:pt x="0" y="87678"/>
                  <a:pt x="0" y="83928"/>
                </a:cubicBezTo>
                <a:lnTo>
                  <a:pt x="0" y="36071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48;p45"/>
          <p:cNvSpPr/>
          <p:nvPr/>
        </p:nvSpPr>
        <p:spPr>
          <a:xfrm>
            <a:off x="2483204" y="3075088"/>
            <a:ext cx="974164" cy="9473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6153"/>
                </a:moveTo>
                <a:cubicBezTo>
                  <a:pt x="0" y="32307"/>
                  <a:pt x="3021" y="27692"/>
                  <a:pt x="6906" y="25769"/>
                </a:cubicBezTo>
                <a:cubicBezTo>
                  <a:pt x="53525" y="1923"/>
                  <a:pt x="53525" y="1923"/>
                  <a:pt x="53525" y="1923"/>
                </a:cubicBezTo>
                <a:cubicBezTo>
                  <a:pt x="56978" y="0"/>
                  <a:pt x="63021" y="0"/>
                  <a:pt x="66906" y="1923"/>
                </a:cubicBezTo>
                <a:cubicBezTo>
                  <a:pt x="113525" y="25769"/>
                  <a:pt x="113525" y="25769"/>
                  <a:pt x="113525" y="25769"/>
                </a:cubicBezTo>
                <a:cubicBezTo>
                  <a:pt x="116978" y="27692"/>
                  <a:pt x="120000" y="32307"/>
                  <a:pt x="120000" y="36153"/>
                </a:cubicBezTo>
                <a:cubicBezTo>
                  <a:pt x="120000" y="83846"/>
                  <a:pt x="120000" y="83846"/>
                  <a:pt x="120000" y="83846"/>
                </a:cubicBezTo>
                <a:cubicBezTo>
                  <a:pt x="120000" y="87692"/>
                  <a:pt x="116978" y="92307"/>
                  <a:pt x="113525" y="94230"/>
                </a:cubicBezTo>
                <a:cubicBezTo>
                  <a:pt x="66906" y="118076"/>
                  <a:pt x="66906" y="118076"/>
                  <a:pt x="66906" y="118076"/>
                </a:cubicBezTo>
                <a:cubicBezTo>
                  <a:pt x="63021" y="120000"/>
                  <a:pt x="56978" y="120000"/>
                  <a:pt x="53525" y="118076"/>
                </a:cubicBezTo>
                <a:cubicBezTo>
                  <a:pt x="6906" y="94230"/>
                  <a:pt x="6906" y="94230"/>
                  <a:pt x="6906" y="94230"/>
                </a:cubicBezTo>
                <a:cubicBezTo>
                  <a:pt x="3021" y="92307"/>
                  <a:pt x="0" y="87692"/>
                  <a:pt x="0" y="83846"/>
                </a:cubicBezTo>
                <a:lnTo>
                  <a:pt x="0" y="36153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249;p45"/>
          <p:cNvGrpSpPr/>
          <p:nvPr/>
        </p:nvGrpSpPr>
        <p:grpSpPr>
          <a:xfrm>
            <a:off x="3603587" y="1301748"/>
            <a:ext cx="2364099" cy="2561100"/>
            <a:chOff x="8826138" y="1992875"/>
            <a:chExt cx="2364099" cy="2561100"/>
          </a:xfrm>
        </p:grpSpPr>
        <p:pic>
          <p:nvPicPr>
            <p:cNvPr id="39" name="Google Shape;250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26138" y="1992875"/>
              <a:ext cx="2364099" cy="256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251;p45"/>
            <p:cNvSpPr txBox="1"/>
            <p:nvPr/>
          </p:nvSpPr>
          <p:spPr>
            <a:xfrm>
              <a:off x="9154142" y="3116395"/>
              <a:ext cx="1771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b="1" i="0" u="none" strike="noStrike" cap="none" dirty="0" smtClean="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METODOLOGÍA DE GESTIÓN DEL CAMBIO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b="1" dirty="0" smtClean="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UNAE</a:t>
              </a:r>
              <a:endParaRPr sz="1600" b="1" i="0" u="none" strike="noStrike" cap="none" dirty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41" name="Google Shape;256;p45"/>
          <p:cNvSpPr/>
          <p:nvPr/>
        </p:nvSpPr>
        <p:spPr>
          <a:xfrm>
            <a:off x="4720903" y="4582558"/>
            <a:ext cx="306428" cy="293953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2C34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15;p39"/>
          <p:cNvSpPr/>
          <p:nvPr/>
        </p:nvSpPr>
        <p:spPr>
          <a:xfrm rot="10800000">
            <a:off x="5519264" y="857109"/>
            <a:ext cx="382701" cy="3250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7108" y="0"/>
                </a:moveTo>
                <a:cubicBezTo>
                  <a:pt x="92530" y="0"/>
                  <a:pt x="92530" y="0"/>
                  <a:pt x="92530" y="0"/>
                </a:cubicBezTo>
                <a:cubicBezTo>
                  <a:pt x="91084" y="0"/>
                  <a:pt x="89638" y="1714"/>
                  <a:pt x="89638" y="3428"/>
                </a:cubicBezTo>
                <a:cubicBezTo>
                  <a:pt x="89638" y="32571"/>
                  <a:pt x="89638" y="32571"/>
                  <a:pt x="89638" y="32571"/>
                </a:cubicBezTo>
                <a:cubicBezTo>
                  <a:pt x="89638" y="34285"/>
                  <a:pt x="91084" y="36000"/>
                  <a:pt x="92530" y="36000"/>
                </a:cubicBezTo>
                <a:cubicBezTo>
                  <a:pt x="99759" y="36000"/>
                  <a:pt x="99759" y="36000"/>
                  <a:pt x="99759" y="36000"/>
                </a:cubicBezTo>
                <a:cubicBezTo>
                  <a:pt x="99759" y="58285"/>
                  <a:pt x="99759" y="58285"/>
                  <a:pt x="99759" y="58285"/>
                </a:cubicBezTo>
                <a:cubicBezTo>
                  <a:pt x="65060" y="58285"/>
                  <a:pt x="65060" y="58285"/>
                  <a:pt x="65060" y="58285"/>
                </a:cubicBezTo>
                <a:cubicBezTo>
                  <a:pt x="65060" y="36000"/>
                  <a:pt x="65060" y="36000"/>
                  <a:pt x="65060" y="36000"/>
                </a:cubicBezTo>
                <a:cubicBezTo>
                  <a:pt x="72289" y="36000"/>
                  <a:pt x="72289" y="36000"/>
                  <a:pt x="72289" y="36000"/>
                </a:cubicBezTo>
                <a:cubicBezTo>
                  <a:pt x="73734" y="36000"/>
                  <a:pt x="75180" y="34285"/>
                  <a:pt x="75180" y="32571"/>
                </a:cubicBezTo>
                <a:cubicBezTo>
                  <a:pt x="75180" y="3428"/>
                  <a:pt x="75180" y="3428"/>
                  <a:pt x="75180" y="3428"/>
                </a:cubicBezTo>
                <a:cubicBezTo>
                  <a:pt x="75180" y="1714"/>
                  <a:pt x="73734" y="0"/>
                  <a:pt x="72289" y="0"/>
                </a:cubicBezTo>
                <a:cubicBezTo>
                  <a:pt x="47710" y="0"/>
                  <a:pt x="47710" y="0"/>
                  <a:pt x="47710" y="0"/>
                </a:cubicBezTo>
                <a:cubicBezTo>
                  <a:pt x="46265" y="0"/>
                  <a:pt x="44819" y="1714"/>
                  <a:pt x="44819" y="3428"/>
                </a:cubicBezTo>
                <a:cubicBezTo>
                  <a:pt x="44819" y="32571"/>
                  <a:pt x="44819" y="32571"/>
                  <a:pt x="44819" y="32571"/>
                </a:cubicBezTo>
                <a:cubicBezTo>
                  <a:pt x="44819" y="34285"/>
                  <a:pt x="46265" y="36000"/>
                  <a:pt x="47710" y="36000"/>
                </a:cubicBezTo>
                <a:cubicBezTo>
                  <a:pt x="59277" y="36000"/>
                  <a:pt x="59277" y="36000"/>
                  <a:pt x="59277" y="36000"/>
                </a:cubicBezTo>
                <a:cubicBezTo>
                  <a:pt x="59277" y="58285"/>
                  <a:pt x="59277" y="58285"/>
                  <a:pt x="59277" y="58285"/>
                </a:cubicBezTo>
                <a:cubicBezTo>
                  <a:pt x="20240" y="58285"/>
                  <a:pt x="20240" y="58285"/>
                  <a:pt x="20240" y="58285"/>
                </a:cubicBezTo>
                <a:cubicBezTo>
                  <a:pt x="20240" y="36000"/>
                  <a:pt x="20240" y="36000"/>
                  <a:pt x="20240" y="36000"/>
                </a:cubicBezTo>
                <a:cubicBezTo>
                  <a:pt x="27469" y="36000"/>
                  <a:pt x="27469" y="36000"/>
                  <a:pt x="27469" y="36000"/>
                </a:cubicBezTo>
                <a:cubicBezTo>
                  <a:pt x="28915" y="36000"/>
                  <a:pt x="30361" y="34285"/>
                  <a:pt x="30361" y="32571"/>
                </a:cubicBezTo>
                <a:cubicBezTo>
                  <a:pt x="30361" y="3428"/>
                  <a:pt x="30361" y="3428"/>
                  <a:pt x="30361" y="3428"/>
                </a:cubicBezTo>
                <a:cubicBezTo>
                  <a:pt x="30361" y="1714"/>
                  <a:pt x="28915" y="0"/>
                  <a:pt x="27469" y="0"/>
                </a:cubicBezTo>
                <a:cubicBezTo>
                  <a:pt x="2891" y="0"/>
                  <a:pt x="2891" y="0"/>
                  <a:pt x="2891" y="0"/>
                </a:cubicBezTo>
                <a:cubicBezTo>
                  <a:pt x="1445" y="0"/>
                  <a:pt x="0" y="1714"/>
                  <a:pt x="0" y="3428"/>
                </a:cubicBezTo>
                <a:cubicBezTo>
                  <a:pt x="0" y="32571"/>
                  <a:pt x="0" y="32571"/>
                  <a:pt x="0" y="32571"/>
                </a:cubicBezTo>
                <a:cubicBezTo>
                  <a:pt x="0" y="34285"/>
                  <a:pt x="1445" y="36000"/>
                  <a:pt x="2891" y="36000"/>
                </a:cubicBezTo>
                <a:cubicBezTo>
                  <a:pt x="14457" y="36000"/>
                  <a:pt x="14457" y="36000"/>
                  <a:pt x="14457" y="36000"/>
                </a:cubicBezTo>
                <a:cubicBezTo>
                  <a:pt x="14457" y="61714"/>
                  <a:pt x="14457" y="61714"/>
                  <a:pt x="14457" y="61714"/>
                </a:cubicBezTo>
                <a:cubicBezTo>
                  <a:pt x="14457" y="63428"/>
                  <a:pt x="15903" y="65142"/>
                  <a:pt x="17349" y="65142"/>
                </a:cubicBezTo>
                <a:cubicBezTo>
                  <a:pt x="59277" y="65142"/>
                  <a:pt x="59277" y="65142"/>
                  <a:pt x="59277" y="65142"/>
                </a:cubicBezTo>
                <a:cubicBezTo>
                  <a:pt x="59277" y="89142"/>
                  <a:pt x="59277" y="89142"/>
                  <a:pt x="59277" y="89142"/>
                </a:cubicBezTo>
                <a:cubicBezTo>
                  <a:pt x="23132" y="89142"/>
                  <a:pt x="23132" y="89142"/>
                  <a:pt x="23132" y="89142"/>
                </a:cubicBezTo>
                <a:cubicBezTo>
                  <a:pt x="21686" y="89142"/>
                  <a:pt x="20240" y="90857"/>
                  <a:pt x="20240" y="92571"/>
                </a:cubicBezTo>
                <a:cubicBezTo>
                  <a:pt x="20240" y="116571"/>
                  <a:pt x="20240" y="116571"/>
                  <a:pt x="20240" y="116571"/>
                </a:cubicBezTo>
                <a:cubicBezTo>
                  <a:pt x="20240" y="118285"/>
                  <a:pt x="21686" y="120000"/>
                  <a:pt x="23132" y="120000"/>
                </a:cubicBezTo>
                <a:cubicBezTo>
                  <a:pt x="96867" y="120000"/>
                  <a:pt x="96867" y="120000"/>
                  <a:pt x="96867" y="120000"/>
                </a:cubicBezTo>
                <a:cubicBezTo>
                  <a:pt x="98313" y="120000"/>
                  <a:pt x="99759" y="118285"/>
                  <a:pt x="99759" y="116571"/>
                </a:cubicBezTo>
                <a:cubicBezTo>
                  <a:pt x="99759" y="92571"/>
                  <a:pt x="99759" y="92571"/>
                  <a:pt x="99759" y="92571"/>
                </a:cubicBezTo>
                <a:cubicBezTo>
                  <a:pt x="99759" y="90857"/>
                  <a:pt x="98313" y="89142"/>
                  <a:pt x="96867" y="89142"/>
                </a:cubicBezTo>
                <a:cubicBezTo>
                  <a:pt x="65060" y="89142"/>
                  <a:pt x="65060" y="89142"/>
                  <a:pt x="65060" y="89142"/>
                </a:cubicBezTo>
                <a:cubicBezTo>
                  <a:pt x="65060" y="65142"/>
                  <a:pt x="65060" y="65142"/>
                  <a:pt x="65060" y="65142"/>
                </a:cubicBezTo>
                <a:cubicBezTo>
                  <a:pt x="102650" y="65142"/>
                  <a:pt x="102650" y="65142"/>
                  <a:pt x="102650" y="65142"/>
                </a:cubicBezTo>
                <a:cubicBezTo>
                  <a:pt x="104096" y="65142"/>
                  <a:pt x="105542" y="63428"/>
                  <a:pt x="105542" y="61714"/>
                </a:cubicBezTo>
                <a:cubicBezTo>
                  <a:pt x="105542" y="36000"/>
                  <a:pt x="105542" y="36000"/>
                  <a:pt x="105542" y="36000"/>
                </a:cubicBezTo>
                <a:cubicBezTo>
                  <a:pt x="117108" y="36000"/>
                  <a:pt x="117108" y="36000"/>
                  <a:pt x="117108" y="36000"/>
                </a:cubicBezTo>
                <a:cubicBezTo>
                  <a:pt x="118554" y="36000"/>
                  <a:pt x="119999" y="34285"/>
                  <a:pt x="119999" y="32571"/>
                </a:cubicBezTo>
                <a:cubicBezTo>
                  <a:pt x="119999" y="3428"/>
                  <a:pt x="119999" y="3428"/>
                  <a:pt x="119999" y="3428"/>
                </a:cubicBezTo>
                <a:cubicBezTo>
                  <a:pt x="119999" y="1714"/>
                  <a:pt x="118554" y="0"/>
                  <a:pt x="117108" y="0"/>
                </a:cubicBezTo>
                <a:close/>
                <a:moveTo>
                  <a:pt x="50602" y="29142"/>
                </a:moveTo>
                <a:cubicBezTo>
                  <a:pt x="50602" y="6857"/>
                  <a:pt x="50602" y="6857"/>
                  <a:pt x="50602" y="6857"/>
                </a:cubicBezTo>
                <a:cubicBezTo>
                  <a:pt x="69397" y="6857"/>
                  <a:pt x="69397" y="6857"/>
                  <a:pt x="69397" y="6857"/>
                </a:cubicBezTo>
                <a:cubicBezTo>
                  <a:pt x="69397" y="29142"/>
                  <a:pt x="69397" y="29142"/>
                  <a:pt x="69397" y="29142"/>
                </a:cubicBezTo>
                <a:cubicBezTo>
                  <a:pt x="65060" y="29142"/>
                  <a:pt x="65060" y="29142"/>
                  <a:pt x="65060" y="29142"/>
                </a:cubicBezTo>
                <a:cubicBezTo>
                  <a:pt x="59277" y="29142"/>
                  <a:pt x="59277" y="29142"/>
                  <a:pt x="59277" y="29142"/>
                </a:cubicBezTo>
                <a:lnTo>
                  <a:pt x="50602" y="29142"/>
                </a:lnTo>
                <a:close/>
                <a:moveTo>
                  <a:pt x="5783" y="29142"/>
                </a:moveTo>
                <a:cubicBezTo>
                  <a:pt x="5783" y="6857"/>
                  <a:pt x="5783" y="6857"/>
                  <a:pt x="5783" y="6857"/>
                </a:cubicBezTo>
                <a:cubicBezTo>
                  <a:pt x="24578" y="6857"/>
                  <a:pt x="24578" y="6857"/>
                  <a:pt x="24578" y="6857"/>
                </a:cubicBezTo>
                <a:cubicBezTo>
                  <a:pt x="24578" y="29142"/>
                  <a:pt x="24578" y="29142"/>
                  <a:pt x="24578" y="29142"/>
                </a:cubicBezTo>
                <a:cubicBezTo>
                  <a:pt x="20240" y="29142"/>
                  <a:pt x="20240" y="29142"/>
                  <a:pt x="20240" y="29142"/>
                </a:cubicBezTo>
                <a:cubicBezTo>
                  <a:pt x="14457" y="29142"/>
                  <a:pt x="14457" y="29142"/>
                  <a:pt x="14457" y="29142"/>
                </a:cubicBezTo>
                <a:lnTo>
                  <a:pt x="5783" y="29142"/>
                </a:lnTo>
                <a:close/>
                <a:moveTo>
                  <a:pt x="93975" y="96000"/>
                </a:moveTo>
                <a:cubicBezTo>
                  <a:pt x="93975" y="113142"/>
                  <a:pt x="93975" y="113142"/>
                  <a:pt x="93975" y="113142"/>
                </a:cubicBezTo>
                <a:cubicBezTo>
                  <a:pt x="26024" y="113142"/>
                  <a:pt x="26024" y="113142"/>
                  <a:pt x="26024" y="113142"/>
                </a:cubicBezTo>
                <a:cubicBezTo>
                  <a:pt x="26024" y="96000"/>
                  <a:pt x="26024" y="96000"/>
                  <a:pt x="26024" y="96000"/>
                </a:cubicBezTo>
                <a:cubicBezTo>
                  <a:pt x="59277" y="96000"/>
                  <a:pt x="59277" y="96000"/>
                  <a:pt x="59277" y="96000"/>
                </a:cubicBezTo>
                <a:cubicBezTo>
                  <a:pt x="65060" y="96000"/>
                  <a:pt x="65060" y="96000"/>
                  <a:pt x="65060" y="96000"/>
                </a:cubicBezTo>
                <a:lnTo>
                  <a:pt x="93975" y="96000"/>
                </a:lnTo>
                <a:close/>
                <a:moveTo>
                  <a:pt x="114216" y="29142"/>
                </a:moveTo>
                <a:cubicBezTo>
                  <a:pt x="105542" y="29142"/>
                  <a:pt x="105542" y="29142"/>
                  <a:pt x="105542" y="29142"/>
                </a:cubicBezTo>
                <a:cubicBezTo>
                  <a:pt x="99759" y="29142"/>
                  <a:pt x="99759" y="29142"/>
                  <a:pt x="99759" y="29142"/>
                </a:cubicBezTo>
                <a:cubicBezTo>
                  <a:pt x="95421" y="29142"/>
                  <a:pt x="95421" y="29142"/>
                  <a:pt x="95421" y="29142"/>
                </a:cubicBezTo>
                <a:cubicBezTo>
                  <a:pt x="95421" y="6857"/>
                  <a:pt x="95421" y="6857"/>
                  <a:pt x="95421" y="6857"/>
                </a:cubicBezTo>
                <a:cubicBezTo>
                  <a:pt x="114216" y="6857"/>
                  <a:pt x="114216" y="6857"/>
                  <a:pt x="114216" y="6857"/>
                </a:cubicBezTo>
                <a:lnTo>
                  <a:pt x="114216" y="291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ym typeface="Calibri"/>
            </a:endParaRPr>
          </a:p>
        </p:txBody>
      </p:sp>
      <p:sp>
        <p:nvSpPr>
          <p:cNvPr id="60" name="Marcador de texto 2"/>
          <p:cNvSpPr txBox="1">
            <a:spLocks/>
          </p:cNvSpPr>
          <p:nvPr/>
        </p:nvSpPr>
        <p:spPr>
          <a:xfrm>
            <a:off x="4677728" y="293986"/>
            <a:ext cx="1812050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1. Conceptualización</a:t>
            </a:r>
            <a:endParaRPr lang="es-EC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1" name="Google Shape;599;p40"/>
          <p:cNvGrpSpPr/>
          <p:nvPr/>
        </p:nvGrpSpPr>
        <p:grpSpPr>
          <a:xfrm>
            <a:off x="6615403" y="3199329"/>
            <a:ext cx="119131" cy="270427"/>
            <a:chOff x="4747025" y="2332025"/>
            <a:chExt cx="166850" cy="378750"/>
          </a:xfrm>
        </p:grpSpPr>
        <p:sp>
          <p:nvSpPr>
            <p:cNvPr id="62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599;p40"/>
          <p:cNvGrpSpPr/>
          <p:nvPr/>
        </p:nvGrpSpPr>
        <p:grpSpPr>
          <a:xfrm>
            <a:off x="6745823" y="3199329"/>
            <a:ext cx="119131" cy="270427"/>
            <a:chOff x="4747025" y="2332025"/>
            <a:chExt cx="166850" cy="378750"/>
          </a:xfrm>
        </p:grpSpPr>
        <p:sp>
          <p:nvSpPr>
            <p:cNvPr id="65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99;p40"/>
          <p:cNvGrpSpPr/>
          <p:nvPr/>
        </p:nvGrpSpPr>
        <p:grpSpPr>
          <a:xfrm>
            <a:off x="6890202" y="3199329"/>
            <a:ext cx="119131" cy="270427"/>
            <a:chOff x="4747025" y="2332025"/>
            <a:chExt cx="166850" cy="378750"/>
          </a:xfrm>
        </p:grpSpPr>
        <p:sp>
          <p:nvSpPr>
            <p:cNvPr id="68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Marcador de texto 2"/>
          <p:cNvSpPr txBox="1">
            <a:spLocks/>
          </p:cNvSpPr>
          <p:nvPr/>
        </p:nvSpPr>
        <p:spPr>
          <a:xfrm>
            <a:off x="5895479" y="2670181"/>
            <a:ext cx="1475528" cy="56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2. Formación de equipos</a:t>
            </a:r>
            <a:endParaRPr lang="es-EC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Marcador de texto 2"/>
          <p:cNvSpPr txBox="1">
            <a:spLocks/>
          </p:cNvSpPr>
          <p:nvPr/>
        </p:nvSpPr>
        <p:spPr>
          <a:xfrm>
            <a:off x="4014034" y="4152501"/>
            <a:ext cx="1475528" cy="56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3. Planificación</a:t>
            </a:r>
            <a:endParaRPr lang="es-EC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6" name="Google Shape;620;p40"/>
          <p:cNvGrpSpPr/>
          <p:nvPr/>
        </p:nvGrpSpPr>
        <p:grpSpPr>
          <a:xfrm>
            <a:off x="2774470" y="3576068"/>
            <a:ext cx="375469" cy="343324"/>
            <a:chOff x="2583100" y="2973775"/>
            <a:chExt cx="461550" cy="437200"/>
          </a:xfrm>
        </p:grpSpPr>
        <p:sp>
          <p:nvSpPr>
            <p:cNvPr id="97" name="Google Shape;621;p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40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668;p40"/>
          <p:cNvGrpSpPr/>
          <p:nvPr/>
        </p:nvGrpSpPr>
        <p:grpSpPr>
          <a:xfrm>
            <a:off x="2862663" y="3651467"/>
            <a:ext cx="211178" cy="115730"/>
            <a:chOff x="4604550" y="3714775"/>
            <a:chExt cx="439625" cy="319075"/>
          </a:xfrm>
        </p:grpSpPr>
        <p:sp>
          <p:nvSpPr>
            <p:cNvPr id="100" name="Google Shape;669;p40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0;p40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Marcador de texto 2"/>
          <p:cNvSpPr txBox="1">
            <a:spLocks/>
          </p:cNvSpPr>
          <p:nvPr/>
        </p:nvSpPr>
        <p:spPr>
          <a:xfrm>
            <a:off x="2189036" y="3086621"/>
            <a:ext cx="1331143" cy="56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4.Imple-mentación</a:t>
            </a:r>
            <a:endParaRPr lang="es-EC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" name="Marcador de texto 2"/>
          <p:cNvSpPr txBox="1">
            <a:spLocks/>
          </p:cNvSpPr>
          <p:nvPr/>
        </p:nvSpPr>
        <p:spPr>
          <a:xfrm>
            <a:off x="2489269" y="760490"/>
            <a:ext cx="1331143" cy="56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5. Ajuste y Mejora</a:t>
            </a:r>
            <a:endParaRPr lang="es-EC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" name="Marcador de texto 2"/>
          <p:cNvSpPr txBox="1">
            <a:spLocks/>
          </p:cNvSpPr>
          <p:nvPr/>
        </p:nvSpPr>
        <p:spPr>
          <a:xfrm>
            <a:off x="3579022" y="263703"/>
            <a:ext cx="1331143" cy="56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6. Cultura de Cambio</a:t>
            </a:r>
            <a:endParaRPr lang="es-EC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6" name="Google Shape;555;p40"/>
          <p:cNvGrpSpPr/>
          <p:nvPr/>
        </p:nvGrpSpPr>
        <p:grpSpPr>
          <a:xfrm>
            <a:off x="4249566" y="781703"/>
            <a:ext cx="303468" cy="306931"/>
            <a:chOff x="5290150" y="1636700"/>
            <a:chExt cx="425025" cy="429875"/>
          </a:xfrm>
        </p:grpSpPr>
        <p:sp>
          <p:nvSpPr>
            <p:cNvPr id="107" name="Google Shape;556;p40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7;p4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Marcador de texto 2"/>
          <p:cNvSpPr txBox="1">
            <a:spLocks/>
          </p:cNvSpPr>
          <p:nvPr/>
        </p:nvSpPr>
        <p:spPr>
          <a:xfrm>
            <a:off x="6745823" y="1567740"/>
            <a:ext cx="2446678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41325" indent="-79375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ÁRBOL DE PROBLEMAS</a:t>
            </a:r>
          </a:p>
          <a:p>
            <a:pPr marL="441325" indent="-79375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DIAGRAMA DE FLUJO</a:t>
            </a:r>
          </a:p>
          <a:p>
            <a:pPr marL="441325" indent="-79375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SIPOC</a:t>
            </a:r>
            <a:endParaRPr lang="es-EC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2" name="Marcador de texto 2"/>
          <p:cNvSpPr txBox="1">
            <a:spLocks/>
          </p:cNvSpPr>
          <p:nvPr/>
        </p:nvSpPr>
        <p:spPr>
          <a:xfrm>
            <a:off x="6608072" y="402628"/>
            <a:ext cx="2287571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Identificar problema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Elementos relacionados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Socialización</a:t>
            </a:r>
            <a:endParaRPr lang="es-EC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" name="Marcador de texto 2"/>
          <p:cNvSpPr txBox="1">
            <a:spLocks/>
          </p:cNvSpPr>
          <p:nvPr/>
        </p:nvSpPr>
        <p:spPr>
          <a:xfrm>
            <a:off x="7246188" y="2874730"/>
            <a:ext cx="1841368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Líder de cambio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Construir equipo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Asignación formal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Socialización</a:t>
            </a:r>
            <a:endParaRPr lang="es-EC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Marcador de texto 2"/>
          <p:cNvSpPr txBox="1">
            <a:spLocks/>
          </p:cNvSpPr>
          <p:nvPr/>
        </p:nvSpPr>
        <p:spPr>
          <a:xfrm>
            <a:off x="5589391" y="4525447"/>
            <a:ext cx="1824915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Plan resultados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Plan acciones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Socialización</a:t>
            </a:r>
            <a:endParaRPr lang="es-EC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Marcador de texto 2"/>
          <p:cNvSpPr txBox="1">
            <a:spLocks/>
          </p:cNvSpPr>
          <p:nvPr/>
        </p:nvSpPr>
        <p:spPr>
          <a:xfrm>
            <a:off x="593751" y="2857673"/>
            <a:ext cx="1824915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Seguimiento</a:t>
            </a:r>
          </a:p>
          <a:p>
            <a:pPr marL="555625" indent="-1920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Socialización avances</a:t>
            </a:r>
            <a:endParaRPr lang="es-EC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6" name="Marcador de texto 2"/>
          <p:cNvSpPr txBox="1">
            <a:spLocks/>
          </p:cNvSpPr>
          <p:nvPr/>
        </p:nvSpPr>
        <p:spPr>
          <a:xfrm>
            <a:off x="370518" y="809376"/>
            <a:ext cx="1824915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55625" indent="-1031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Durante implementación</a:t>
            </a:r>
          </a:p>
          <a:p>
            <a:pPr marL="555625" indent="-1031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Post implementación</a:t>
            </a:r>
          </a:p>
          <a:p>
            <a:pPr marL="555625" indent="-1031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Socialización</a:t>
            </a:r>
            <a:endParaRPr lang="es-EC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7" name="Marcador de texto 2"/>
          <p:cNvSpPr txBox="1">
            <a:spLocks/>
          </p:cNvSpPr>
          <p:nvPr/>
        </p:nvSpPr>
        <p:spPr>
          <a:xfrm>
            <a:off x="1880042" y="47048"/>
            <a:ext cx="1824915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55625" indent="-1031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Evaluación</a:t>
            </a:r>
          </a:p>
          <a:p>
            <a:pPr marL="555625" indent="-103188">
              <a:spcBef>
                <a:spcPts val="0"/>
              </a:spcBef>
              <a:buSzPct val="100000"/>
              <a:buFont typeface="+mj-lt"/>
              <a:buAutoNum type="romanLcPeriod"/>
            </a:pPr>
            <a:r>
              <a:rPr lang="es-EC" sz="1000" b="1" i="1" dirty="0" smtClean="0">
                <a:solidFill>
                  <a:schemeClr val="accent1">
                    <a:lumMod val="50000"/>
                  </a:schemeClr>
                </a:solidFill>
              </a:rPr>
              <a:t>Programa de fortalecimiento</a:t>
            </a:r>
            <a:endParaRPr lang="es-EC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Llamada con línea 1 (borde y barra de énfasis) 1"/>
          <p:cNvSpPr/>
          <p:nvPr/>
        </p:nvSpPr>
        <p:spPr>
          <a:xfrm>
            <a:off x="7009333" y="226553"/>
            <a:ext cx="1762134" cy="859744"/>
          </a:xfrm>
          <a:prstGeom prst="accentBorderCallout1">
            <a:avLst>
              <a:gd name="adj1" fmla="val 48506"/>
              <a:gd name="adj2" fmla="val -5960"/>
              <a:gd name="adj3" fmla="val 67329"/>
              <a:gd name="adj4" fmla="val -3593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5" name="Llamada con línea 1 (borde y barra de énfasis) 84"/>
          <p:cNvSpPr/>
          <p:nvPr/>
        </p:nvSpPr>
        <p:spPr>
          <a:xfrm>
            <a:off x="7656002" y="2692967"/>
            <a:ext cx="1329954" cy="859744"/>
          </a:xfrm>
          <a:prstGeom prst="accentBorderCallout1">
            <a:avLst>
              <a:gd name="adj1" fmla="val 48506"/>
              <a:gd name="adj2" fmla="val -5960"/>
              <a:gd name="adj3" fmla="val 58138"/>
              <a:gd name="adj4" fmla="val -21058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8" name="Llamada con línea 1 (borde y barra de énfasis) 87"/>
          <p:cNvSpPr/>
          <p:nvPr/>
        </p:nvSpPr>
        <p:spPr>
          <a:xfrm>
            <a:off x="5975254" y="4523835"/>
            <a:ext cx="1288422" cy="508312"/>
          </a:xfrm>
          <a:prstGeom prst="accentBorderCallout1">
            <a:avLst>
              <a:gd name="adj1" fmla="val 48506"/>
              <a:gd name="adj2" fmla="val -5960"/>
              <a:gd name="adj3" fmla="val 64702"/>
              <a:gd name="adj4" fmla="val -47864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9" name="Llamada con línea 1 (borde y barra de énfasis) 88"/>
          <p:cNvSpPr/>
          <p:nvPr/>
        </p:nvSpPr>
        <p:spPr>
          <a:xfrm flipH="1">
            <a:off x="968472" y="2811186"/>
            <a:ext cx="1128075" cy="579475"/>
          </a:xfrm>
          <a:prstGeom prst="accentBorderCallout1">
            <a:avLst>
              <a:gd name="adj1" fmla="val 48506"/>
              <a:gd name="adj2" fmla="val -5960"/>
              <a:gd name="adj3" fmla="val 81765"/>
              <a:gd name="adj4" fmla="val -3600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1" name="Google Shape;261;p45"/>
          <p:cNvSpPr/>
          <p:nvPr/>
        </p:nvSpPr>
        <p:spPr>
          <a:xfrm>
            <a:off x="4422016" y="1607620"/>
            <a:ext cx="702577" cy="76544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63;p45"/>
          <p:cNvSpPr/>
          <p:nvPr/>
        </p:nvSpPr>
        <p:spPr>
          <a:xfrm>
            <a:off x="6242816" y="1503666"/>
            <a:ext cx="723638" cy="600086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63;p45"/>
          <p:cNvSpPr/>
          <p:nvPr/>
        </p:nvSpPr>
        <p:spPr>
          <a:xfrm>
            <a:off x="5579985" y="3784201"/>
            <a:ext cx="655593" cy="536167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263;p45"/>
          <p:cNvSpPr/>
          <p:nvPr/>
        </p:nvSpPr>
        <p:spPr>
          <a:xfrm>
            <a:off x="3450122" y="3994641"/>
            <a:ext cx="655593" cy="536167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263;p45"/>
          <p:cNvSpPr/>
          <p:nvPr/>
        </p:nvSpPr>
        <p:spPr>
          <a:xfrm>
            <a:off x="2492888" y="2074872"/>
            <a:ext cx="705363" cy="581746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265;p45"/>
          <p:cNvSpPr/>
          <p:nvPr/>
        </p:nvSpPr>
        <p:spPr>
          <a:xfrm>
            <a:off x="3123507" y="1296535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Llamada con línea 1 (borde y barra de énfasis) 117"/>
          <p:cNvSpPr/>
          <p:nvPr/>
        </p:nvSpPr>
        <p:spPr>
          <a:xfrm flipH="1">
            <a:off x="838986" y="601539"/>
            <a:ext cx="1242340" cy="882043"/>
          </a:xfrm>
          <a:prstGeom prst="accentBorderCallout1">
            <a:avLst>
              <a:gd name="adj1" fmla="val 48506"/>
              <a:gd name="adj2" fmla="val -5960"/>
              <a:gd name="adj3" fmla="val 71497"/>
              <a:gd name="adj4" fmla="val -54274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9" name="Llamada con línea 1 (borde y barra de énfasis) 118"/>
          <p:cNvSpPr/>
          <p:nvPr/>
        </p:nvSpPr>
        <p:spPr>
          <a:xfrm flipH="1">
            <a:off x="2299743" y="26487"/>
            <a:ext cx="1210825" cy="524331"/>
          </a:xfrm>
          <a:prstGeom prst="accentBorderCallout1">
            <a:avLst>
              <a:gd name="adj1" fmla="val 48506"/>
              <a:gd name="adj2" fmla="val -5960"/>
              <a:gd name="adj3" fmla="val 72760"/>
              <a:gd name="adj4" fmla="val -30032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1" name="Marcador de texto 2"/>
          <p:cNvSpPr txBox="1">
            <a:spLocks/>
          </p:cNvSpPr>
          <p:nvPr/>
        </p:nvSpPr>
        <p:spPr>
          <a:xfrm>
            <a:off x="5990421" y="3899515"/>
            <a:ext cx="2835457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41325" indent="-79375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METODOLOGÍA DISC</a:t>
            </a:r>
          </a:p>
          <a:p>
            <a:pPr marL="441325" indent="-79375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MATRIZ RACI</a:t>
            </a:r>
          </a:p>
          <a:p>
            <a:pPr marL="441325" indent="-79375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MESAS DE ARTICULACIÓN</a:t>
            </a:r>
            <a:endParaRPr lang="es-EC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2" name="Marcador de texto 2"/>
          <p:cNvSpPr txBox="1">
            <a:spLocks/>
          </p:cNvSpPr>
          <p:nvPr/>
        </p:nvSpPr>
        <p:spPr>
          <a:xfrm>
            <a:off x="848329" y="4582497"/>
            <a:ext cx="2835457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41325" indent="-79375" algn="r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HOSHIN KANRI</a:t>
            </a:r>
          </a:p>
          <a:p>
            <a:pPr marL="441325" indent="-79375" algn="r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MATRIZ MARCO LÓGICO</a:t>
            </a:r>
          </a:p>
          <a:p>
            <a:pPr marL="441325" indent="-79375" algn="r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PLAN DE </a:t>
            </a: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GESTIÓN DEL CAMBIO</a:t>
            </a:r>
            <a:endParaRPr lang="es-EC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" name="Marcador de texto 2"/>
          <p:cNvSpPr txBox="1">
            <a:spLocks/>
          </p:cNvSpPr>
          <p:nvPr/>
        </p:nvSpPr>
        <p:spPr>
          <a:xfrm>
            <a:off x="-523956" y="2116772"/>
            <a:ext cx="2835457" cy="5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41325" indent="-79375" algn="r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MÓDULO SEGUIMIENTOS INSTITUCIONALES</a:t>
            </a:r>
          </a:p>
          <a:p>
            <a:pPr marL="441325" indent="-79375" algn="r">
              <a:spcBef>
                <a:spcPts val="0"/>
              </a:spcBef>
              <a:buSzPct val="100000"/>
            </a:pP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MESAS DE ARTICULACIÓN</a:t>
            </a:r>
            <a:endParaRPr lang="es-EC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2" grpId="0"/>
      <p:bldP spid="123" grpId="0"/>
      <p:bldP spid="124" grpId="0"/>
      <p:bldP spid="125" grpId="0"/>
      <p:bldP spid="126" grpId="0"/>
      <p:bldP spid="127" grpId="0"/>
      <p:bldP spid="2" grpId="0" animBg="1"/>
      <p:bldP spid="85" grpId="0" animBg="1"/>
      <p:bldP spid="88" grpId="0" animBg="1"/>
      <p:bldP spid="89" grpId="0" animBg="1"/>
      <p:bldP spid="118" grpId="0" animBg="1"/>
      <p:bldP spid="119" grpId="0" animBg="1"/>
      <p:bldP spid="121" grpId="0"/>
      <p:bldP spid="132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CONCLUSIONES</a:t>
            </a:r>
            <a:endParaRPr dirty="0"/>
          </a:p>
        </p:txBody>
      </p:sp>
      <p:sp>
        <p:nvSpPr>
          <p:cNvPr id="382" name="Google Shape;382;p31"/>
          <p:cNvSpPr txBox="1">
            <a:spLocks noGrp="1"/>
          </p:cNvSpPr>
          <p:nvPr>
            <p:ph type="body" idx="1"/>
          </p:nvPr>
        </p:nvSpPr>
        <p:spPr>
          <a:xfrm>
            <a:off x="298150" y="1615717"/>
            <a:ext cx="2034153" cy="1528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C" sz="1300" b="1" dirty="0" smtClean="0"/>
              <a:t>1</a:t>
            </a:r>
            <a:r>
              <a:rPr lang="es-EC" sz="1300" dirty="0" smtClean="0"/>
              <a:t>.OE1   Se identificaron </a:t>
            </a:r>
            <a:r>
              <a:rPr lang="es-EC" sz="1300" u="sng" dirty="0" smtClean="0"/>
              <a:t>aspectos desfavorables</a:t>
            </a:r>
            <a:r>
              <a:rPr lang="es-EC" sz="1300" dirty="0" smtClean="0"/>
              <a:t>, </a:t>
            </a:r>
            <a:r>
              <a:rPr lang="es-EC" sz="1300" dirty="0"/>
              <a:t>elemento conductor para analizar modelos y herramientas de </a:t>
            </a:r>
            <a:r>
              <a:rPr lang="es-EC" sz="1300" dirty="0" smtClean="0"/>
              <a:t>GC. </a:t>
            </a:r>
            <a:endParaRPr sz="1300" dirty="0"/>
          </a:p>
        </p:txBody>
      </p:sp>
      <p:sp>
        <p:nvSpPr>
          <p:cNvPr id="383" name="Google Shape;383;p31"/>
          <p:cNvSpPr txBox="1">
            <a:spLocks noGrp="1"/>
          </p:cNvSpPr>
          <p:nvPr>
            <p:ph type="body" idx="2"/>
          </p:nvPr>
        </p:nvSpPr>
        <p:spPr>
          <a:xfrm>
            <a:off x="2505556" y="3468684"/>
            <a:ext cx="2093544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4.</a:t>
            </a:r>
            <a:r>
              <a:rPr lang="es-EC" sz="1300" dirty="0" smtClean="0"/>
              <a:t> Propuesta de </a:t>
            </a:r>
            <a:r>
              <a:rPr lang="es-EC" sz="1300" u="sng" dirty="0" smtClean="0"/>
              <a:t>Plan de Gestión del Cambio</a:t>
            </a:r>
            <a:r>
              <a:rPr lang="es-EC" sz="1300" dirty="0" smtClean="0"/>
              <a:t>, guía para presentar y direccionar la ejecución de la iniciativa.</a:t>
            </a:r>
            <a:endParaRPr lang="es-EC" sz="1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body" idx="3"/>
          </p:nvPr>
        </p:nvSpPr>
        <p:spPr>
          <a:xfrm>
            <a:off x="4684192" y="3432898"/>
            <a:ext cx="2093544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C" sz="1300" b="1" dirty="0"/>
              <a:t>6</a:t>
            </a:r>
            <a:r>
              <a:rPr lang="es-EC" sz="1300" b="1" dirty="0" smtClean="0"/>
              <a:t>.</a:t>
            </a:r>
            <a:r>
              <a:rPr lang="es-EC" sz="1300" dirty="0" smtClean="0"/>
              <a:t> Planteamiento de objetivos e indicadores para </a:t>
            </a:r>
            <a:r>
              <a:rPr lang="es-EC" sz="1300" u="sng" dirty="0" smtClean="0"/>
              <a:t>medición y evaluación </a:t>
            </a:r>
            <a:r>
              <a:rPr lang="es-EC" sz="1300" dirty="0" smtClean="0"/>
              <a:t>de la iniciativa de cambio.</a:t>
            </a:r>
            <a:endParaRPr sz="1300" dirty="0"/>
          </a:p>
        </p:txBody>
      </p:sp>
      <p:sp>
        <p:nvSpPr>
          <p:cNvPr id="385" name="Google Shape;385;p31"/>
          <p:cNvSpPr txBox="1">
            <a:spLocks noGrp="1"/>
          </p:cNvSpPr>
          <p:nvPr>
            <p:ph type="body" idx="1"/>
          </p:nvPr>
        </p:nvSpPr>
        <p:spPr>
          <a:xfrm>
            <a:off x="321071" y="3403752"/>
            <a:ext cx="2184485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/>
              <a:t>2</a:t>
            </a:r>
            <a:r>
              <a:rPr lang="es-EC" sz="1300" dirty="0" smtClean="0"/>
              <a:t>.OE2   Un único modelo de GC insuficiente para satisfacer aspectos desfavorables encontrados, </a:t>
            </a:r>
            <a:r>
              <a:rPr lang="es-EC" sz="1300" u="sng" dirty="0" smtClean="0"/>
              <a:t>metodología robusta</a:t>
            </a:r>
            <a:r>
              <a:rPr lang="es-EC" sz="1300" dirty="0" smtClean="0"/>
              <a:t> que eleve niveles de madurez.</a:t>
            </a:r>
            <a:endParaRPr lang="es-EC" sz="1300" dirty="0"/>
          </a:p>
        </p:txBody>
      </p:sp>
      <p:sp>
        <p:nvSpPr>
          <p:cNvPr id="386" name="Google Shape;386;p31"/>
          <p:cNvSpPr txBox="1">
            <a:spLocks noGrp="1"/>
          </p:cNvSpPr>
          <p:nvPr>
            <p:ph type="body" idx="2"/>
          </p:nvPr>
        </p:nvSpPr>
        <p:spPr>
          <a:xfrm>
            <a:off x="4684192" y="1615717"/>
            <a:ext cx="2248223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1300" b="1" dirty="0" smtClean="0"/>
              <a:t>5</a:t>
            </a:r>
            <a:r>
              <a:rPr lang="es-EC" sz="1300" dirty="0" smtClean="0"/>
              <a:t>. </a:t>
            </a:r>
            <a:r>
              <a:rPr lang="es-EC" sz="1300" u="sng" dirty="0" smtClean="0"/>
              <a:t>Elementos transversales</a:t>
            </a:r>
            <a:r>
              <a:rPr lang="es-EC" sz="1300" dirty="0" smtClean="0"/>
              <a:t>: Comunicación continua y permanente y Motivación, que genere compromiso, participación y empoderamiento</a:t>
            </a:r>
            <a:endParaRPr sz="1300" dirty="0"/>
          </a:p>
        </p:txBody>
      </p:sp>
      <p:sp>
        <p:nvSpPr>
          <p:cNvPr id="387" name="Google Shape;387;p31"/>
          <p:cNvSpPr txBox="1">
            <a:spLocks noGrp="1"/>
          </p:cNvSpPr>
          <p:nvPr>
            <p:ph type="body" idx="3"/>
          </p:nvPr>
        </p:nvSpPr>
        <p:spPr>
          <a:xfrm>
            <a:off x="6990319" y="1622642"/>
            <a:ext cx="2093544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7.</a:t>
            </a:r>
            <a:r>
              <a:rPr lang="es-EC" sz="1300" dirty="0" smtClean="0"/>
              <a:t> Iniciativas susceptibles a </a:t>
            </a:r>
            <a:r>
              <a:rPr lang="es-EC" sz="1300" u="sng" dirty="0" smtClean="0"/>
              <a:t>modificaciones y ajustes</a:t>
            </a:r>
            <a:r>
              <a:rPr lang="es-EC" sz="1300" dirty="0" smtClean="0"/>
              <a:t>, antes, durante y después de su implementación.</a:t>
            </a:r>
            <a:endParaRPr lang="es-EC" sz="1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 dirty="0"/>
          </a:p>
        </p:txBody>
      </p:sp>
      <p:grpSp>
        <p:nvGrpSpPr>
          <p:cNvPr id="388" name="Google Shape;388;p31"/>
          <p:cNvGrpSpPr/>
          <p:nvPr/>
        </p:nvGrpSpPr>
        <p:grpSpPr>
          <a:xfrm>
            <a:off x="509893" y="861856"/>
            <a:ext cx="366458" cy="366437"/>
            <a:chOff x="1923675" y="1633650"/>
            <a:chExt cx="436000" cy="435975"/>
          </a:xfrm>
        </p:grpSpPr>
        <p:sp>
          <p:nvSpPr>
            <p:cNvPr id="389" name="Google Shape;389;p3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395" name="Google Shape;395;p3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855477" y="1884297"/>
            <a:ext cx="138341" cy="4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895956" y="3657411"/>
            <a:ext cx="1127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385;p31"/>
          <p:cNvSpPr txBox="1">
            <a:spLocks/>
          </p:cNvSpPr>
          <p:nvPr/>
        </p:nvSpPr>
        <p:spPr>
          <a:xfrm>
            <a:off x="2486983" y="1615717"/>
            <a:ext cx="2136762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s-EC" sz="1300" b="1" dirty="0" smtClean="0"/>
              <a:t>3</a:t>
            </a:r>
            <a:r>
              <a:rPr lang="es-EC" sz="1300" dirty="0" smtClean="0"/>
              <a:t>.OE3   Aprovechamiento de </a:t>
            </a:r>
            <a:r>
              <a:rPr lang="es-EC" sz="1300" u="sng" dirty="0" smtClean="0"/>
              <a:t>herramientas internas</a:t>
            </a:r>
            <a:r>
              <a:rPr lang="es-EC" sz="1300" dirty="0" smtClean="0"/>
              <a:t>, espacios de coordinación, socialización y seguimiento institucional.</a:t>
            </a:r>
            <a:endParaRPr lang="es-EC" sz="1300" dirty="0"/>
          </a:p>
        </p:txBody>
      </p:sp>
      <p:cxnSp>
        <p:nvCxnSpPr>
          <p:cNvPr id="30" name="Conector recto de flecha 29"/>
          <p:cNvCxnSpPr/>
          <p:nvPr/>
        </p:nvCxnSpPr>
        <p:spPr>
          <a:xfrm flipV="1">
            <a:off x="3065277" y="1884132"/>
            <a:ext cx="1127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387;p31"/>
          <p:cNvSpPr txBox="1">
            <a:spLocks/>
          </p:cNvSpPr>
          <p:nvPr/>
        </p:nvSpPr>
        <p:spPr>
          <a:xfrm>
            <a:off x="6932415" y="3430794"/>
            <a:ext cx="2093544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s-EC" sz="1300" b="1" dirty="0" smtClean="0"/>
              <a:t>8.</a:t>
            </a:r>
            <a:r>
              <a:rPr lang="es-EC" sz="1300" dirty="0" smtClean="0"/>
              <a:t> UNAE, institución joven idónea para fomentar la </a:t>
            </a:r>
            <a:r>
              <a:rPr lang="es-EC" sz="1300" u="sng" dirty="0" smtClean="0"/>
              <a:t>cultura de cambio</a:t>
            </a:r>
            <a:r>
              <a:rPr lang="es-EC" sz="1300" dirty="0" smtClean="0"/>
              <a:t>.</a:t>
            </a:r>
          </a:p>
          <a:p>
            <a:pPr marL="0" indent="0">
              <a:buFont typeface="Nixie One"/>
              <a:buNone/>
            </a:pPr>
            <a:endParaRPr lang="es-EC" sz="1300" dirty="0"/>
          </a:p>
        </p:txBody>
      </p:sp>
      <p:sp>
        <p:nvSpPr>
          <p:cNvPr id="23" name="Forma libre 22"/>
          <p:cNvSpPr/>
          <p:nvPr/>
        </p:nvSpPr>
        <p:spPr>
          <a:xfrm>
            <a:off x="2343144" y="1562100"/>
            <a:ext cx="104508" cy="3562193"/>
          </a:xfrm>
          <a:custGeom>
            <a:avLst/>
            <a:gdLst>
              <a:gd name="connsiteX0" fmla="*/ 247656 w 323856"/>
              <a:gd name="connsiteY0" fmla="*/ 0 h 3562193"/>
              <a:gd name="connsiteX1" fmla="*/ 38106 w 323856"/>
              <a:gd name="connsiteY1" fmla="*/ 485775 h 3562193"/>
              <a:gd name="connsiteX2" fmla="*/ 285756 w 323856"/>
              <a:gd name="connsiteY2" fmla="*/ 952500 h 3562193"/>
              <a:gd name="connsiteX3" fmla="*/ 9531 w 323856"/>
              <a:gd name="connsiteY3" fmla="*/ 1409700 h 3562193"/>
              <a:gd name="connsiteX4" fmla="*/ 314331 w 323856"/>
              <a:gd name="connsiteY4" fmla="*/ 1771650 h 3562193"/>
              <a:gd name="connsiteX5" fmla="*/ 76206 w 323856"/>
              <a:gd name="connsiteY5" fmla="*/ 2266950 h 3562193"/>
              <a:gd name="connsiteX6" fmla="*/ 314331 w 323856"/>
              <a:gd name="connsiteY6" fmla="*/ 2676525 h 3562193"/>
              <a:gd name="connsiteX7" fmla="*/ 6 w 323856"/>
              <a:gd name="connsiteY7" fmla="*/ 3152775 h 3562193"/>
              <a:gd name="connsiteX8" fmla="*/ 323856 w 323856"/>
              <a:gd name="connsiteY8" fmla="*/ 3552825 h 356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6" h="3562193">
                <a:moveTo>
                  <a:pt x="247656" y="0"/>
                </a:moveTo>
                <a:cubicBezTo>
                  <a:pt x="139706" y="163512"/>
                  <a:pt x="31756" y="327025"/>
                  <a:pt x="38106" y="485775"/>
                </a:cubicBezTo>
                <a:cubicBezTo>
                  <a:pt x="44456" y="644525"/>
                  <a:pt x="290518" y="798513"/>
                  <a:pt x="285756" y="952500"/>
                </a:cubicBezTo>
                <a:cubicBezTo>
                  <a:pt x="280994" y="1106487"/>
                  <a:pt x="4768" y="1273175"/>
                  <a:pt x="9531" y="1409700"/>
                </a:cubicBezTo>
                <a:cubicBezTo>
                  <a:pt x="14293" y="1546225"/>
                  <a:pt x="303219" y="1628775"/>
                  <a:pt x="314331" y="1771650"/>
                </a:cubicBezTo>
                <a:cubicBezTo>
                  <a:pt x="325443" y="1914525"/>
                  <a:pt x="76206" y="2116138"/>
                  <a:pt x="76206" y="2266950"/>
                </a:cubicBezTo>
                <a:cubicBezTo>
                  <a:pt x="76206" y="2417762"/>
                  <a:pt x="327031" y="2528888"/>
                  <a:pt x="314331" y="2676525"/>
                </a:cubicBezTo>
                <a:cubicBezTo>
                  <a:pt x="301631" y="2824162"/>
                  <a:pt x="-1582" y="3006725"/>
                  <a:pt x="6" y="3152775"/>
                </a:cubicBezTo>
                <a:cubicBezTo>
                  <a:pt x="1594" y="3298825"/>
                  <a:pt x="228606" y="3621088"/>
                  <a:pt x="323856" y="3552825"/>
                </a:cubicBezTo>
              </a:path>
            </a:pathLst>
          </a:cu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orma libre 43"/>
          <p:cNvSpPr/>
          <p:nvPr/>
        </p:nvSpPr>
        <p:spPr>
          <a:xfrm>
            <a:off x="4544322" y="1571450"/>
            <a:ext cx="104508" cy="3562193"/>
          </a:xfrm>
          <a:custGeom>
            <a:avLst/>
            <a:gdLst>
              <a:gd name="connsiteX0" fmla="*/ 247656 w 323856"/>
              <a:gd name="connsiteY0" fmla="*/ 0 h 3562193"/>
              <a:gd name="connsiteX1" fmla="*/ 38106 w 323856"/>
              <a:gd name="connsiteY1" fmla="*/ 485775 h 3562193"/>
              <a:gd name="connsiteX2" fmla="*/ 285756 w 323856"/>
              <a:gd name="connsiteY2" fmla="*/ 952500 h 3562193"/>
              <a:gd name="connsiteX3" fmla="*/ 9531 w 323856"/>
              <a:gd name="connsiteY3" fmla="*/ 1409700 h 3562193"/>
              <a:gd name="connsiteX4" fmla="*/ 314331 w 323856"/>
              <a:gd name="connsiteY4" fmla="*/ 1771650 h 3562193"/>
              <a:gd name="connsiteX5" fmla="*/ 76206 w 323856"/>
              <a:gd name="connsiteY5" fmla="*/ 2266950 h 3562193"/>
              <a:gd name="connsiteX6" fmla="*/ 314331 w 323856"/>
              <a:gd name="connsiteY6" fmla="*/ 2676525 h 3562193"/>
              <a:gd name="connsiteX7" fmla="*/ 6 w 323856"/>
              <a:gd name="connsiteY7" fmla="*/ 3152775 h 3562193"/>
              <a:gd name="connsiteX8" fmla="*/ 323856 w 323856"/>
              <a:gd name="connsiteY8" fmla="*/ 3552825 h 356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6" h="3562193">
                <a:moveTo>
                  <a:pt x="247656" y="0"/>
                </a:moveTo>
                <a:cubicBezTo>
                  <a:pt x="139706" y="163512"/>
                  <a:pt x="31756" y="327025"/>
                  <a:pt x="38106" y="485775"/>
                </a:cubicBezTo>
                <a:cubicBezTo>
                  <a:pt x="44456" y="644525"/>
                  <a:pt x="290518" y="798513"/>
                  <a:pt x="285756" y="952500"/>
                </a:cubicBezTo>
                <a:cubicBezTo>
                  <a:pt x="280994" y="1106487"/>
                  <a:pt x="4768" y="1273175"/>
                  <a:pt x="9531" y="1409700"/>
                </a:cubicBezTo>
                <a:cubicBezTo>
                  <a:pt x="14293" y="1546225"/>
                  <a:pt x="303219" y="1628775"/>
                  <a:pt x="314331" y="1771650"/>
                </a:cubicBezTo>
                <a:cubicBezTo>
                  <a:pt x="325443" y="1914525"/>
                  <a:pt x="76206" y="2116138"/>
                  <a:pt x="76206" y="2266950"/>
                </a:cubicBezTo>
                <a:cubicBezTo>
                  <a:pt x="76206" y="2417762"/>
                  <a:pt x="327031" y="2528888"/>
                  <a:pt x="314331" y="2676525"/>
                </a:cubicBezTo>
                <a:cubicBezTo>
                  <a:pt x="301631" y="2824162"/>
                  <a:pt x="-1582" y="3006725"/>
                  <a:pt x="6" y="3152775"/>
                </a:cubicBezTo>
                <a:cubicBezTo>
                  <a:pt x="1594" y="3298825"/>
                  <a:pt x="228606" y="3621088"/>
                  <a:pt x="323856" y="3552825"/>
                </a:cubicBezTo>
              </a:path>
            </a:pathLst>
          </a:cu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orma libre 44"/>
          <p:cNvSpPr/>
          <p:nvPr/>
        </p:nvSpPr>
        <p:spPr>
          <a:xfrm>
            <a:off x="6859705" y="1571450"/>
            <a:ext cx="104508" cy="3562193"/>
          </a:xfrm>
          <a:custGeom>
            <a:avLst/>
            <a:gdLst>
              <a:gd name="connsiteX0" fmla="*/ 247656 w 323856"/>
              <a:gd name="connsiteY0" fmla="*/ 0 h 3562193"/>
              <a:gd name="connsiteX1" fmla="*/ 38106 w 323856"/>
              <a:gd name="connsiteY1" fmla="*/ 485775 h 3562193"/>
              <a:gd name="connsiteX2" fmla="*/ 285756 w 323856"/>
              <a:gd name="connsiteY2" fmla="*/ 952500 h 3562193"/>
              <a:gd name="connsiteX3" fmla="*/ 9531 w 323856"/>
              <a:gd name="connsiteY3" fmla="*/ 1409700 h 3562193"/>
              <a:gd name="connsiteX4" fmla="*/ 314331 w 323856"/>
              <a:gd name="connsiteY4" fmla="*/ 1771650 h 3562193"/>
              <a:gd name="connsiteX5" fmla="*/ 76206 w 323856"/>
              <a:gd name="connsiteY5" fmla="*/ 2266950 h 3562193"/>
              <a:gd name="connsiteX6" fmla="*/ 314331 w 323856"/>
              <a:gd name="connsiteY6" fmla="*/ 2676525 h 3562193"/>
              <a:gd name="connsiteX7" fmla="*/ 6 w 323856"/>
              <a:gd name="connsiteY7" fmla="*/ 3152775 h 3562193"/>
              <a:gd name="connsiteX8" fmla="*/ 323856 w 323856"/>
              <a:gd name="connsiteY8" fmla="*/ 3552825 h 356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6" h="3562193">
                <a:moveTo>
                  <a:pt x="247656" y="0"/>
                </a:moveTo>
                <a:cubicBezTo>
                  <a:pt x="139706" y="163512"/>
                  <a:pt x="31756" y="327025"/>
                  <a:pt x="38106" y="485775"/>
                </a:cubicBezTo>
                <a:cubicBezTo>
                  <a:pt x="44456" y="644525"/>
                  <a:pt x="290518" y="798513"/>
                  <a:pt x="285756" y="952500"/>
                </a:cubicBezTo>
                <a:cubicBezTo>
                  <a:pt x="280994" y="1106487"/>
                  <a:pt x="4768" y="1273175"/>
                  <a:pt x="9531" y="1409700"/>
                </a:cubicBezTo>
                <a:cubicBezTo>
                  <a:pt x="14293" y="1546225"/>
                  <a:pt x="303219" y="1628775"/>
                  <a:pt x="314331" y="1771650"/>
                </a:cubicBezTo>
                <a:cubicBezTo>
                  <a:pt x="325443" y="1914525"/>
                  <a:pt x="76206" y="2116138"/>
                  <a:pt x="76206" y="2266950"/>
                </a:cubicBezTo>
                <a:cubicBezTo>
                  <a:pt x="76206" y="2417762"/>
                  <a:pt x="327031" y="2528888"/>
                  <a:pt x="314331" y="2676525"/>
                </a:cubicBezTo>
                <a:cubicBezTo>
                  <a:pt x="301631" y="2824162"/>
                  <a:pt x="-1582" y="3006725"/>
                  <a:pt x="6" y="3152775"/>
                </a:cubicBezTo>
                <a:cubicBezTo>
                  <a:pt x="1594" y="3298825"/>
                  <a:pt x="228606" y="3621088"/>
                  <a:pt x="323856" y="3552825"/>
                </a:cubicBezTo>
              </a:path>
            </a:pathLst>
          </a:cu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Forma libre 48"/>
          <p:cNvSpPr/>
          <p:nvPr/>
        </p:nvSpPr>
        <p:spPr>
          <a:xfrm rot="5400000">
            <a:off x="4590054" y="-1154217"/>
            <a:ext cx="204833" cy="8903056"/>
          </a:xfrm>
          <a:custGeom>
            <a:avLst/>
            <a:gdLst>
              <a:gd name="connsiteX0" fmla="*/ 247656 w 323856"/>
              <a:gd name="connsiteY0" fmla="*/ 0 h 3562193"/>
              <a:gd name="connsiteX1" fmla="*/ 38106 w 323856"/>
              <a:gd name="connsiteY1" fmla="*/ 485775 h 3562193"/>
              <a:gd name="connsiteX2" fmla="*/ 285756 w 323856"/>
              <a:gd name="connsiteY2" fmla="*/ 952500 h 3562193"/>
              <a:gd name="connsiteX3" fmla="*/ 9531 w 323856"/>
              <a:gd name="connsiteY3" fmla="*/ 1409700 h 3562193"/>
              <a:gd name="connsiteX4" fmla="*/ 314331 w 323856"/>
              <a:gd name="connsiteY4" fmla="*/ 1771650 h 3562193"/>
              <a:gd name="connsiteX5" fmla="*/ 76206 w 323856"/>
              <a:gd name="connsiteY5" fmla="*/ 2266950 h 3562193"/>
              <a:gd name="connsiteX6" fmla="*/ 314331 w 323856"/>
              <a:gd name="connsiteY6" fmla="*/ 2676525 h 3562193"/>
              <a:gd name="connsiteX7" fmla="*/ 6 w 323856"/>
              <a:gd name="connsiteY7" fmla="*/ 3152775 h 3562193"/>
              <a:gd name="connsiteX8" fmla="*/ 323856 w 323856"/>
              <a:gd name="connsiteY8" fmla="*/ 3552825 h 356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6" h="3562193">
                <a:moveTo>
                  <a:pt x="247656" y="0"/>
                </a:moveTo>
                <a:cubicBezTo>
                  <a:pt x="139706" y="163512"/>
                  <a:pt x="31756" y="327025"/>
                  <a:pt x="38106" y="485775"/>
                </a:cubicBezTo>
                <a:cubicBezTo>
                  <a:pt x="44456" y="644525"/>
                  <a:pt x="290518" y="798513"/>
                  <a:pt x="285756" y="952500"/>
                </a:cubicBezTo>
                <a:cubicBezTo>
                  <a:pt x="280994" y="1106487"/>
                  <a:pt x="4768" y="1273175"/>
                  <a:pt x="9531" y="1409700"/>
                </a:cubicBezTo>
                <a:cubicBezTo>
                  <a:pt x="14293" y="1546225"/>
                  <a:pt x="303219" y="1628775"/>
                  <a:pt x="314331" y="1771650"/>
                </a:cubicBezTo>
                <a:cubicBezTo>
                  <a:pt x="325443" y="1914525"/>
                  <a:pt x="76206" y="2116138"/>
                  <a:pt x="76206" y="2266950"/>
                </a:cubicBezTo>
                <a:cubicBezTo>
                  <a:pt x="76206" y="2417762"/>
                  <a:pt x="327031" y="2528888"/>
                  <a:pt x="314331" y="2676525"/>
                </a:cubicBezTo>
                <a:cubicBezTo>
                  <a:pt x="301631" y="2824162"/>
                  <a:pt x="-1582" y="3006725"/>
                  <a:pt x="6" y="3152775"/>
                </a:cubicBezTo>
                <a:cubicBezTo>
                  <a:pt x="1594" y="3298825"/>
                  <a:pt x="228606" y="3621088"/>
                  <a:pt x="323856" y="3552825"/>
                </a:cubicBezTo>
              </a:path>
            </a:pathLst>
          </a:cu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34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53" y="3307908"/>
            <a:ext cx="3056247" cy="1788110"/>
          </a:xfrm>
          <a:prstGeom prst="rect">
            <a:avLst/>
          </a:prstGeom>
        </p:spPr>
      </p:pic>
      <p:sp>
        <p:nvSpPr>
          <p:cNvPr id="381" name="Google Shape;381;p3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RECOMENDACIONES</a:t>
            </a:r>
            <a:endParaRPr dirty="0"/>
          </a:p>
        </p:txBody>
      </p:sp>
      <p:sp>
        <p:nvSpPr>
          <p:cNvPr id="382" name="Google Shape;382;p31"/>
          <p:cNvSpPr txBox="1">
            <a:spLocks noGrp="1"/>
          </p:cNvSpPr>
          <p:nvPr>
            <p:ph type="body" idx="1"/>
          </p:nvPr>
        </p:nvSpPr>
        <p:spPr>
          <a:xfrm>
            <a:off x="321907" y="1666625"/>
            <a:ext cx="2400983" cy="1528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C" sz="1300" b="1" dirty="0" smtClean="0"/>
              <a:t>1</a:t>
            </a:r>
            <a:r>
              <a:rPr lang="es-EC" sz="1300" dirty="0" smtClean="0"/>
              <a:t>. Socializar metodología de Gestión del cambio a máxima autoridad de la UNAE, documentar y </a:t>
            </a:r>
            <a:r>
              <a:rPr lang="es-EC" sz="1300" u="sng" dirty="0" smtClean="0"/>
              <a:t>formalizar</a:t>
            </a:r>
            <a:r>
              <a:rPr lang="es-EC" sz="1300" dirty="0" smtClean="0"/>
              <a:t>. Apoyo, compromiso.</a:t>
            </a:r>
            <a:endParaRPr sz="1300" dirty="0"/>
          </a:p>
        </p:txBody>
      </p:sp>
      <p:sp>
        <p:nvSpPr>
          <p:cNvPr id="383" name="Google Shape;383;p31"/>
          <p:cNvSpPr txBox="1">
            <a:spLocks noGrp="1"/>
          </p:cNvSpPr>
          <p:nvPr>
            <p:ph type="body" idx="2"/>
          </p:nvPr>
        </p:nvSpPr>
        <p:spPr>
          <a:xfrm>
            <a:off x="3422366" y="3514400"/>
            <a:ext cx="2093544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4.</a:t>
            </a:r>
            <a:r>
              <a:rPr lang="es-EC" sz="1300" dirty="0" smtClean="0"/>
              <a:t> Validación de metodología, mínimo </a:t>
            </a:r>
            <a:r>
              <a:rPr lang="es-EC" sz="1300" u="sng" dirty="0" smtClean="0"/>
              <a:t>dos aplicaciones</a:t>
            </a:r>
            <a:r>
              <a:rPr lang="es-EC" sz="1300" dirty="0" smtClean="0"/>
              <a:t> para obtener retroalimentación.</a:t>
            </a:r>
            <a:endParaRPr lang="es-EC" sz="1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85" name="Google Shape;385;p31"/>
          <p:cNvSpPr txBox="1">
            <a:spLocks noGrp="1"/>
          </p:cNvSpPr>
          <p:nvPr>
            <p:ph type="body" idx="1"/>
          </p:nvPr>
        </p:nvSpPr>
        <p:spPr>
          <a:xfrm>
            <a:off x="321907" y="3514400"/>
            <a:ext cx="2267893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2</a:t>
            </a:r>
            <a:r>
              <a:rPr lang="es-EC" sz="1300" dirty="0" smtClean="0"/>
              <a:t>. Crear </a:t>
            </a:r>
            <a:r>
              <a:rPr lang="es-EC" sz="1300" u="sng" dirty="0" smtClean="0"/>
              <a:t>incentivos y reconocimientos </a:t>
            </a:r>
            <a:r>
              <a:rPr lang="es-EC" sz="1300" dirty="0" smtClean="0"/>
              <a:t>que motiven a crear iniciativas de cambio.</a:t>
            </a:r>
            <a:endParaRPr lang="es-EC" sz="1300" dirty="0"/>
          </a:p>
        </p:txBody>
      </p:sp>
      <p:sp>
        <p:nvSpPr>
          <p:cNvPr id="386" name="Google Shape;386;p31"/>
          <p:cNvSpPr txBox="1">
            <a:spLocks noGrp="1"/>
          </p:cNvSpPr>
          <p:nvPr>
            <p:ph type="body" idx="2"/>
          </p:nvPr>
        </p:nvSpPr>
        <p:spPr>
          <a:xfrm>
            <a:off x="6711018" y="1615716"/>
            <a:ext cx="2248223" cy="1464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1300" b="1" dirty="0" smtClean="0"/>
              <a:t>5</a:t>
            </a:r>
            <a:r>
              <a:rPr lang="es-EC" sz="1300" dirty="0" smtClean="0"/>
              <a:t>. </a:t>
            </a:r>
            <a:r>
              <a:rPr lang="es-EC" sz="1300" u="sng" dirty="0" smtClean="0"/>
              <a:t>Requerimientos funcionales </a:t>
            </a:r>
            <a:r>
              <a:rPr lang="es-EC" sz="1300" dirty="0" smtClean="0"/>
              <a:t>de desarrollo de módulo de gestión del cambio dentro del SGA de la UNAE. Agilidad y seguimiento de iniciativas. </a:t>
            </a:r>
            <a:endParaRPr sz="1300" dirty="0"/>
          </a:p>
        </p:txBody>
      </p:sp>
      <p:sp>
        <p:nvSpPr>
          <p:cNvPr id="395" name="Google Shape;395;p3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9" name="Google Shape;385;p31"/>
          <p:cNvSpPr txBox="1">
            <a:spLocks/>
          </p:cNvSpPr>
          <p:nvPr/>
        </p:nvSpPr>
        <p:spPr>
          <a:xfrm>
            <a:off x="3424264" y="1681920"/>
            <a:ext cx="2271455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s-EC" sz="1300" b="1" dirty="0" smtClean="0"/>
              <a:t>3</a:t>
            </a:r>
            <a:r>
              <a:rPr lang="es-EC" sz="1300" dirty="0" smtClean="0"/>
              <a:t>.</a:t>
            </a:r>
            <a:r>
              <a:rPr lang="es-EC" sz="1300" u="sng" dirty="0" smtClean="0"/>
              <a:t>Programa de capacitación </a:t>
            </a:r>
            <a:r>
              <a:rPr lang="es-EC" sz="1300" dirty="0" smtClean="0"/>
              <a:t>de las herramientas propuestas en la metodología de Gestión del Cambio</a:t>
            </a:r>
            <a:endParaRPr lang="es-EC" sz="1300" dirty="0"/>
          </a:p>
        </p:txBody>
      </p:sp>
      <p:sp>
        <p:nvSpPr>
          <p:cNvPr id="23" name="Forma libre 22"/>
          <p:cNvSpPr/>
          <p:nvPr/>
        </p:nvSpPr>
        <p:spPr>
          <a:xfrm>
            <a:off x="2832486" y="1581307"/>
            <a:ext cx="104508" cy="3562193"/>
          </a:xfrm>
          <a:custGeom>
            <a:avLst/>
            <a:gdLst>
              <a:gd name="connsiteX0" fmla="*/ 247656 w 323856"/>
              <a:gd name="connsiteY0" fmla="*/ 0 h 3562193"/>
              <a:gd name="connsiteX1" fmla="*/ 38106 w 323856"/>
              <a:gd name="connsiteY1" fmla="*/ 485775 h 3562193"/>
              <a:gd name="connsiteX2" fmla="*/ 285756 w 323856"/>
              <a:gd name="connsiteY2" fmla="*/ 952500 h 3562193"/>
              <a:gd name="connsiteX3" fmla="*/ 9531 w 323856"/>
              <a:gd name="connsiteY3" fmla="*/ 1409700 h 3562193"/>
              <a:gd name="connsiteX4" fmla="*/ 314331 w 323856"/>
              <a:gd name="connsiteY4" fmla="*/ 1771650 h 3562193"/>
              <a:gd name="connsiteX5" fmla="*/ 76206 w 323856"/>
              <a:gd name="connsiteY5" fmla="*/ 2266950 h 3562193"/>
              <a:gd name="connsiteX6" fmla="*/ 314331 w 323856"/>
              <a:gd name="connsiteY6" fmla="*/ 2676525 h 3562193"/>
              <a:gd name="connsiteX7" fmla="*/ 6 w 323856"/>
              <a:gd name="connsiteY7" fmla="*/ 3152775 h 3562193"/>
              <a:gd name="connsiteX8" fmla="*/ 323856 w 323856"/>
              <a:gd name="connsiteY8" fmla="*/ 3552825 h 356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6" h="3562193">
                <a:moveTo>
                  <a:pt x="247656" y="0"/>
                </a:moveTo>
                <a:cubicBezTo>
                  <a:pt x="139706" y="163512"/>
                  <a:pt x="31756" y="327025"/>
                  <a:pt x="38106" y="485775"/>
                </a:cubicBezTo>
                <a:cubicBezTo>
                  <a:pt x="44456" y="644525"/>
                  <a:pt x="290518" y="798513"/>
                  <a:pt x="285756" y="952500"/>
                </a:cubicBezTo>
                <a:cubicBezTo>
                  <a:pt x="280994" y="1106487"/>
                  <a:pt x="4768" y="1273175"/>
                  <a:pt x="9531" y="1409700"/>
                </a:cubicBezTo>
                <a:cubicBezTo>
                  <a:pt x="14293" y="1546225"/>
                  <a:pt x="303219" y="1628775"/>
                  <a:pt x="314331" y="1771650"/>
                </a:cubicBezTo>
                <a:cubicBezTo>
                  <a:pt x="325443" y="1914525"/>
                  <a:pt x="76206" y="2116138"/>
                  <a:pt x="76206" y="2266950"/>
                </a:cubicBezTo>
                <a:cubicBezTo>
                  <a:pt x="76206" y="2417762"/>
                  <a:pt x="327031" y="2528888"/>
                  <a:pt x="314331" y="2676525"/>
                </a:cubicBezTo>
                <a:cubicBezTo>
                  <a:pt x="301631" y="2824162"/>
                  <a:pt x="-1582" y="3006725"/>
                  <a:pt x="6" y="3152775"/>
                </a:cubicBezTo>
                <a:cubicBezTo>
                  <a:pt x="1594" y="3298825"/>
                  <a:pt x="228606" y="3621088"/>
                  <a:pt x="323856" y="3552825"/>
                </a:cubicBezTo>
              </a:path>
            </a:pathLst>
          </a:cu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orma libre 44"/>
          <p:cNvSpPr/>
          <p:nvPr/>
        </p:nvSpPr>
        <p:spPr>
          <a:xfrm>
            <a:off x="6061210" y="1581307"/>
            <a:ext cx="104508" cy="3562193"/>
          </a:xfrm>
          <a:custGeom>
            <a:avLst/>
            <a:gdLst>
              <a:gd name="connsiteX0" fmla="*/ 247656 w 323856"/>
              <a:gd name="connsiteY0" fmla="*/ 0 h 3562193"/>
              <a:gd name="connsiteX1" fmla="*/ 38106 w 323856"/>
              <a:gd name="connsiteY1" fmla="*/ 485775 h 3562193"/>
              <a:gd name="connsiteX2" fmla="*/ 285756 w 323856"/>
              <a:gd name="connsiteY2" fmla="*/ 952500 h 3562193"/>
              <a:gd name="connsiteX3" fmla="*/ 9531 w 323856"/>
              <a:gd name="connsiteY3" fmla="*/ 1409700 h 3562193"/>
              <a:gd name="connsiteX4" fmla="*/ 314331 w 323856"/>
              <a:gd name="connsiteY4" fmla="*/ 1771650 h 3562193"/>
              <a:gd name="connsiteX5" fmla="*/ 76206 w 323856"/>
              <a:gd name="connsiteY5" fmla="*/ 2266950 h 3562193"/>
              <a:gd name="connsiteX6" fmla="*/ 314331 w 323856"/>
              <a:gd name="connsiteY6" fmla="*/ 2676525 h 3562193"/>
              <a:gd name="connsiteX7" fmla="*/ 6 w 323856"/>
              <a:gd name="connsiteY7" fmla="*/ 3152775 h 3562193"/>
              <a:gd name="connsiteX8" fmla="*/ 323856 w 323856"/>
              <a:gd name="connsiteY8" fmla="*/ 3552825 h 356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6" h="3562193">
                <a:moveTo>
                  <a:pt x="247656" y="0"/>
                </a:moveTo>
                <a:cubicBezTo>
                  <a:pt x="139706" y="163512"/>
                  <a:pt x="31756" y="327025"/>
                  <a:pt x="38106" y="485775"/>
                </a:cubicBezTo>
                <a:cubicBezTo>
                  <a:pt x="44456" y="644525"/>
                  <a:pt x="290518" y="798513"/>
                  <a:pt x="285756" y="952500"/>
                </a:cubicBezTo>
                <a:cubicBezTo>
                  <a:pt x="280994" y="1106487"/>
                  <a:pt x="4768" y="1273175"/>
                  <a:pt x="9531" y="1409700"/>
                </a:cubicBezTo>
                <a:cubicBezTo>
                  <a:pt x="14293" y="1546225"/>
                  <a:pt x="303219" y="1628775"/>
                  <a:pt x="314331" y="1771650"/>
                </a:cubicBezTo>
                <a:cubicBezTo>
                  <a:pt x="325443" y="1914525"/>
                  <a:pt x="76206" y="2116138"/>
                  <a:pt x="76206" y="2266950"/>
                </a:cubicBezTo>
                <a:cubicBezTo>
                  <a:pt x="76206" y="2417762"/>
                  <a:pt x="327031" y="2528888"/>
                  <a:pt x="314331" y="2676525"/>
                </a:cubicBezTo>
                <a:cubicBezTo>
                  <a:pt x="301631" y="2824162"/>
                  <a:pt x="-1582" y="3006725"/>
                  <a:pt x="6" y="3152775"/>
                </a:cubicBezTo>
                <a:cubicBezTo>
                  <a:pt x="1594" y="3298825"/>
                  <a:pt x="228606" y="3621088"/>
                  <a:pt x="323856" y="3552825"/>
                </a:cubicBezTo>
              </a:path>
            </a:pathLst>
          </a:cu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Forma libre 48"/>
          <p:cNvSpPr/>
          <p:nvPr/>
        </p:nvSpPr>
        <p:spPr>
          <a:xfrm rot="5400000">
            <a:off x="4590054" y="-1154217"/>
            <a:ext cx="204833" cy="8903056"/>
          </a:xfrm>
          <a:custGeom>
            <a:avLst/>
            <a:gdLst>
              <a:gd name="connsiteX0" fmla="*/ 247656 w 323856"/>
              <a:gd name="connsiteY0" fmla="*/ 0 h 3562193"/>
              <a:gd name="connsiteX1" fmla="*/ 38106 w 323856"/>
              <a:gd name="connsiteY1" fmla="*/ 485775 h 3562193"/>
              <a:gd name="connsiteX2" fmla="*/ 285756 w 323856"/>
              <a:gd name="connsiteY2" fmla="*/ 952500 h 3562193"/>
              <a:gd name="connsiteX3" fmla="*/ 9531 w 323856"/>
              <a:gd name="connsiteY3" fmla="*/ 1409700 h 3562193"/>
              <a:gd name="connsiteX4" fmla="*/ 314331 w 323856"/>
              <a:gd name="connsiteY4" fmla="*/ 1771650 h 3562193"/>
              <a:gd name="connsiteX5" fmla="*/ 76206 w 323856"/>
              <a:gd name="connsiteY5" fmla="*/ 2266950 h 3562193"/>
              <a:gd name="connsiteX6" fmla="*/ 314331 w 323856"/>
              <a:gd name="connsiteY6" fmla="*/ 2676525 h 3562193"/>
              <a:gd name="connsiteX7" fmla="*/ 6 w 323856"/>
              <a:gd name="connsiteY7" fmla="*/ 3152775 h 3562193"/>
              <a:gd name="connsiteX8" fmla="*/ 323856 w 323856"/>
              <a:gd name="connsiteY8" fmla="*/ 3552825 h 356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856" h="3562193">
                <a:moveTo>
                  <a:pt x="247656" y="0"/>
                </a:moveTo>
                <a:cubicBezTo>
                  <a:pt x="139706" y="163512"/>
                  <a:pt x="31756" y="327025"/>
                  <a:pt x="38106" y="485775"/>
                </a:cubicBezTo>
                <a:cubicBezTo>
                  <a:pt x="44456" y="644525"/>
                  <a:pt x="290518" y="798513"/>
                  <a:pt x="285756" y="952500"/>
                </a:cubicBezTo>
                <a:cubicBezTo>
                  <a:pt x="280994" y="1106487"/>
                  <a:pt x="4768" y="1273175"/>
                  <a:pt x="9531" y="1409700"/>
                </a:cubicBezTo>
                <a:cubicBezTo>
                  <a:pt x="14293" y="1546225"/>
                  <a:pt x="303219" y="1628775"/>
                  <a:pt x="314331" y="1771650"/>
                </a:cubicBezTo>
                <a:cubicBezTo>
                  <a:pt x="325443" y="1914525"/>
                  <a:pt x="76206" y="2116138"/>
                  <a:pt x="76206" y="2266950"/>
                </a:cubicBezTo>
                <a:cubicBezTo>
                  <a:pt x="76206" y="2417762"/>
                  <a:pt x="327031" y="2528888"/>
                  <a:pt x="314331" y="2676525"/>
                </a:cubicBezTo>
                <a:cubicBezTo>
                  <a:pt x="301631" y="2824162"/>
                  <a:pt x="-1582" y="3006725"/>
                  <a:pt x="6" y="3152775"/>
                </a:cubicBezTo>
                <a:cubicBezTo>
                  <a:pt x="1594" y="3298825"/>
                  <a:pt x="228606" y="3621088"/>
                  <a:pt x="323856" y="3552825"/>
                </a:cubicBezTo>
              </a:path>
            </a:pathLst>
          </a:cu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Google Shape;186;p24"/>
          <p:cNvSpPr/>
          <p:nvPr/>
        </p:nvSpPr>
        <p:spPr>
          <a:xfrm rot="729144">
            <a:off x="541408" y="959174"/>
            <a:ext cx="256862" cy="23548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28" name="Google Shape;187;p24"/>
          <p:cNvSpPr/>
          <p:nvPr/>
        </p:nvSpPr>
        <p:spPr>
          <a:xfrm rot="-773137" flipH="1">
            <a:off x="678680" y="880866"/>
            <a:ext cx="278297" cy="25506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ctrTitle"/>
          </p:nvPr>
        </p:nvSpPr>
        <p:spPr>
          <a:xfrm>
            <a:off x="2453655" y="1111410"/>
            <a:ext cx="7111585" cy="1794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FFFFFF"/>
                </a:solidFill>
              </a:rPr>
              <a:t>Muchas gracias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330" name="Google Shape;330;p39"/>
          <p:cNvSpPr txBox="1">
            <a:spLocks noGrp="1"/>
          </p:cNvSpPr>
          <p:nvPr>
            <p:ph type="subTitle" idx="4294967295"/>
          </p:nvPr>
        </p:nvSpPr>
        <p:spPr>
          <a:xfrm>
            <a:off x="3691329" y="2170066"/>
            <a:ext cx="2853307" cy="1122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92D050"/>
                </a:solidFill>
              </a:rPr>
              <a:t>¿Preguntas?</a:t>
            </a:r>
            <a:endParaRPr sz="3600" dirty="0">
              <a:solidFill>
                <a:srgbClr val="92D050"/>
              </a:solidFill>
            </a:endParaRPr>
          </a:p>
        </p:txBody>
      </p:sp>
      <p:sp>
        <p:nvSpPr>
          <p:cNvPr id="332" name="Google Shape;332;p39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31" name="Google Shape;331;p39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44038"/>
            <a:ext cx="1393800" cy="13938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" name="Google Shape;587;p39"/>
          <p:cNvGrpSpPr/>
          <p:nvPr/>
        </p:nvGrpSpPr>
        <p:grpSpPr>
          <a:xfrm rot="10800000" flipH="1">
            <a:off x="4680309" y="3099015"/>
            <a:ext cx="1436785" cy="1111812"/>
            <a:chOff x="9598025" y="882650"/>
            <a:chExt cx="2266938" cy="1754200"/>
          </a:xfrm>
          <a:solidFill>
            <a:schemeClr val="bg1">
              <a:lumMod val="50000"/>
            </a:schemeClr>
          </a:solidFill>
        </p:grpSpPr>
        <p:sp>
          <p:nvSpPr>
            <p:cNvPr id="23" name="Google Shape;588;p39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89;p39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90;p39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5463263" y="3146423"/>
            <a:ext cx="5725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¿?</a:t>
            </a:r>
            <a:endParaRPr lang="es-E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7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5714423" y="1040067"/>
            <a:ext cx="1842077" cy="209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 smtClean="0"/>
              <a:t>OBJETIVOS</a:t>
            </a:r>
            <a:endParaRPr sz="1900" dirty="0"/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202;p25"/>
          <p:cNvSpPr/>
          <p:nvPr/>
        </p:nvSpPr>
        <p:spPr>
          <a:xfrm>
            <a:off x="405163" y="1542850"/>
            <a:ext cx="2440200" cy="2440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8600" dist="50800" dir="5400000" algn="tl" rotWithShape="0">
              <a:schemeClr val="tx1">
                <a:lumMod val="50000"/>
                <a:lumOff val="50000"/>
                <a:alpha val="5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7" name="Google Shape;696;p40"/>
          <p:cNvSpPr/>
          <p:nvPr/>
        </p:nvSpPr>
        <p:spPr>
          <a:xfrm>
            <a:off x="435097" y="847333"/>
            <a:ext cx="473240" cy="412045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442227" y="1855009"/>
            <a:ext cx="2435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Deficiencia </a:t>
            </a:r>
            <a:r>
              <a:rPr lang="es-EC" sz="1600" b="1" dirty="0">
                <a:solidFill>
                  <a:schemeClr val="bg1"/>
                </a:solidFill>
              </a:rPr>
              <a:t>en la planificación de estrategias de cambio para consolidar la implementación de la gestión por procesos en la </a:t>
            </a:r>
            <a:r>
              <a:rPr lang="es-EC" sz="1600" b="1" dirty="0" smtClean="0">
                <a:solidFill>
                  <a:schemeClr val="bg1"/>
                </a:solidFill>
              </a:rPr>
              <a:t>UNAE.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10" name="Google Shape;122;p14"/>
          <p:cNvSpPr txBox="1">
            <a:spLocks/>
          </p:cNvSpPr>
          <p:nvPr/>
        </p:nvSpPr>
        <p:spPr>
          <a:xfrm>
            <a:off x="1175897" y="719651"/>
            <a:ext cx="2206700" cy="64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11445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sz="1800" dirty="0" smtClean="0">
                <a:solidFill>
                  <a:schemeClr val="bg1"/>
                </a:solidFill>
              </a:rPr>
              <a:t>PROBLEMA</a:t>
            </a:r>
            <a:endParaRPr lang="es-EC" sz="1800" dirty="0">
              <a:solidFill>
                <a:schemeClr val="bg1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115686" y="777557"/>
            <a:ext cx="7926" cy="55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162;p18"/>
          <p:cNvGrpSpPr/>
          <p:nvPr/>
        </p:nvGrpSpPr>
        <p:grpSpPr>
          <a:xfrm>
            <a:off x="5049580" y="790840"/>
            <a:ext cx="440587" cy="366437"/>
            <a:chOff x="1923675" y="1633650"/>
            <a:chExt cx="436000" cy="435975"/>
          </a:xfrm>
        </p:grpSpPr>
        <p:sp>
          <p:nvSpPr>
            <p:cNvPr id="2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bg1"/>
                </a:solidFill>
              </a:endParaRPr>
            </a:p>
          </p:txBody>
        </p:sp>
        <p:sp>
          <p:nvSpPr>
            <p:cNvPr id="2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bg1"/>
                </a:solidFill>
              </a:endParaRPr>
            </a:p>
          </p:txBody>
        </p:sp>
        <p:sp>
          <p:nvSpPr>
            <p:cNvPr id="2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bg1"/>
                </a:solidFill>
              </a:endParaRPr>
            </a:p>
          </p:txBody>
        </p:sp>
        <p:sp>
          <p:nvSpPr>
            <p:cNvPr id="2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bg1"/>
                </a:solidFill>
              </a:endParaRPr>
            </a:p>
          </p:txBody>
        </p:sp>
        <p:sp>
          <p:nvSpPr>
            <p:cNvPr id="2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bg1"/>
                </a:solidFill>
              </a:endParaRPr>
            </a:p>
          </p:txBody>
        </p:sp>
        <p:sp>
          <p:nvSpPr>
            <p:cNvPr id="2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bg1"/>
                </a:solidFill>
              </a:endParaRPr>
            </a:p>
          </p:txBody>
        </p:sp>
      </p:grpSp>
      <p:cxnSp>
        <p:nvCxnSpPr>
          <p:cNvPr id="29" name="Conector recto 28"/>
          <p:cNvCxnSpPr/>
          <p:nvPr/>
        </p:nvCxnSpPr>
        <p:spPr>
          <a:xfrm>
            <a:off x="5602739" y="716268"/>
            <a:ext cx="7926" cy="55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266;p25"/>
          <p:cNvSpPr/>
          <p:nvPr/>
        </p:nvSpPr>
        <p:spPr>
          <a:xfrm>
            <a:off x="5312759" y="3704357"/>
            <a:ext cx="3497525" cy="749700"/>
          </a:xfrm>
          <a:prstGeom prst="homePlate">
            <a:avLst>
              <a:gd name="adj" fmla="val 35440"/>
            </a:avLst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267;p25"/>
          <p:cNvSpPr/>
          <p:nvPr/>
        </p:nvSpPr>
        <p:spPr>
          <a:xfrm>
            <a:off x="5312761" y="2969429"/>
            <a:ext cx="3497523" cy="749700"/>
          </a:xfrm>
          <a:prstGeom prst="homePlate">
            <a:avLst>
              <a:gd name="adj" fmla="val 35440"/>
            </a:avLst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" name="Google Shape;268;p25"/>
          <p:cNvSpPr/>
          <p:nvPr/>
        </p:nvSpPr>
        <p:spPr>
          <a:xfrm>
            <a:off x="5312760" y="2224266"/>
            <a:ext cx="3497524" cy="749700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269;p25"/>
          <p:cNvSpPr/>
          <p:nvPr/>
        </p:nvSpPr>
        <p:spPr>
          <a:xfrm>
            <a:off x="5312759" y="1474410"/>
            <a:ext cx="3831241" cy="749700"/>
          </a:xfrm>
          <a:prstGeom prst="homePlate">
            <a:avLst>
              <a:gd name="adj" fmla="val 35440"/>
            </a:avLst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" name="Google Shape;270;p25"/>
          <p:cNvSpPr/>
          <p:nvPr/>
        </p:nvSpPr>
        <p:spPr>
          <a:xfrm>
            <a:off x="4452027" y="1277884"/>
            <a:ext cx="882600" cy="95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" y="0"/>
                </a:moveTo>
                <a:lnTo>
                  <a:pt x="120000" y="25236"/>
                </a:lnTo>
                <a:lnTo>
                  <a:pt x="120000" y="120000"/>
                </a:lnTo>
                <a:lnTo>
                  <a:pt x="311" y="103519"/>
                </a:lnTo>
                <a:cubicBezTo>
                  <a:pt x="497" y="69012"/>
                  <a:pt x="-151" y="34506"/>
                  <a:pt x="33" y="0"/>
                </a:cubicBezTo>
                <a:close/>
              </a:path>
            </a:pathLst>
          </a:custGeom>
          <a:solidFill>
            <a:srgbClr val="87A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71;p25"/>
          <p:cNvSpPr/>
          <p:nvPr/>
        </p:nvSpPr>
        <p:spPr>
          <a:xfrm>
            <a:off x="4446133" y="2096746"/>
            <a:ext cx="888600" cy="88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52" y="0"/>
                </a:moveTo>
                <a:lnTo>
                  <a:pt x="120000" y="17302"/>
                </a:lnTo>
                <a:lnTo>
                  <a:pt x="120000" y="119999"/>
                </a:lnTo>
                <a:lnTo>
                  <a:pt x="0" y="120000"/>
                </a:lnTo>
                <a:cubicBezTo>
                  <a:pt x="184" y="79999"/>
                  <a:pt x="368" y="40000"/>
                  <a:pt x="552" y="0"/>
                </a:cubicBezTo>
                <a:close/>
              </a:path>
            </a:pathLst>
          </a:custGeom>
          <a:solidFill>
            <a:srgbClr val="0F3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72;p25"/>
          <p:cNvSpPr/>
          <p:nvPr/>
        </p:nvSpPr>
        <p:spPr>
          <a:xfrm rot="10800000" flipH="1">
            <a:off x="4445951" y="2973106"/>
            <a:ext cx="888900" cy="87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7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24" y="120000"/>
                </a:lnTo>
                <a:cubicBezTo>
                  <a:pt x="-159" y="80000"/>
                  <a:pt x="761" y="40000"/>
                  <a:pt x="577" y="0"/>
                </a:cubicBezTo>
                <a:close/>
              </a:path>
            </a:pathLst>
          </a:custGeom>
          <a:solidFill>
            <a:srgbClr val="2E6E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73;p25"/>
          <p:cNvSpPr/>
          <p:nvPr/>
        </p:nvSpPr>
        <p:spPr>
          <a:xfrm rot="10800000" flipH="1">
            <a:off x="4448178" y="3717533"/>
            <a:ext cx="886500" cy="93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77" y="0"/>
                </a:moveTo>
                <a:lnTo>
                  <a:pt x="120000" y="25882"/>
                </a:lnTo>
                <a:lnTo>
                  <a:pt x="120000" y="120000"/>
                </a:lnTo>
                <a:lnTo>
                  <a:pt x="0" y="105098"/>
                </a:lnTo>
                <a:cubicBezTo>
                  <a:pt x="184" y="70065"/>
                  <a:pt x="92" y="35032"/>
                  <a:pt x="277" y="0"/>
                </a:cubicBezTo>
                <a:close/>
              </a:path>
            </a:pathLst>
          </a:custGeom>
          <a:solidFill>
            <a:srgbClr val="0B29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74;p25"/>
          <p:cNvSpPr/>
          <p:nvPr/>
        </p:nvSpPr>
        <p:spPr>
          <a:xfrm rot="10800000">
            <a:off x="3563768" y="3713385"/>
            <a:ext cx="878100" cy="9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" y="0"/>
                </a:moveTo>
                <a:lnTo>
                  <a:pt x="120000" y="25565"/>
                </a:lnTo>
                <a:lnTo>
                  <a:pt x="120000" y="120000"/>
                </a:lnTo>
                <a:lnTo>
                  <a:pt x="313" y="105130"/>
                </a:lnTo>
                <a:cubicBezTo>
                  <a:pt x="499" y="70173"/>
                  <a:pt x="-152" y="34956"/>
                  <a:pt x="33" y="0"/>
                </a:cubicBezTo>
                <a:close/>
              </a:path>
            </a:pathLst>
          </a:custGeom>
          <a:solidFill>
            <a:srgbClr val="1240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75;p25"/>
          <p:cNvSpPr/>
          <p:nvPr/>
        </p:nvSpPr>
        <p:spPr>
          <a:xfrm flipH="1">
            <a:off x="3572009" y="2092650"/>
            <a:ext cx="882900" cy="87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0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80" y="119999"/>
                </a:lnTo>
                <a:cubicBezTo>
                  <a:pt x="-197" y="79999"/>
                  <a:pt x="358" y="40000"/>
                  <a:pt x="80" y="0"/>
                </a:cubicBezTo>
                <a:close/>
              </a:path>
            </a:pathLst>
          </a:custGeom>
          <a:solidFill>
            <a:srgbClr val="165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76;p25"/>
          <p:cNvSpPr/>
          <p:nvPr/>
        </p:nvSpPr>
        <p:spPr>
          <a:xfrm flipH="1">
            <a:off x="3569815" y="1279931"/>
            <a:ext cx="886800" cy="93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" y="0"/>
                </a:moveTo>
                <a:lnTo>
                  <a:pt x="120000" y="25359"/>
                </a:lnTo>
                <a:lnTo>
                  <a:pt x="120000" y="120000"/>
                </a:lnTo>
                <a:lnTo>
                  <a:pt x="310" y="104052"/>
                </a:lnTo>
                <a:cubicBezTo>
                  <a:pt x="495" y="69019"/>
                  <a:pt x="-151" y="35032"/>
                  <a:pt x="33" y="0"/>
                </a:cubicBezTo>
                <a:close/>
              </a:path>
            </a:pathLst>
          </a:custGeom>
          <a:solidFill>
            <a:srgbClr val="94B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77;p25"/>
          <p:cNvSpPr/>
          <p:nvPr/>
        </p:nvSpPr>
        <p:spPr>
          <a:xfrm rot="10800000">
            <a:off x="3575167" y="2968817"/>
            <a:ext cx="877500" cy="87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20000"/>
                </a:moveTo>
                <a:lnTo>
                  <a:pt x="54" y="120000"/>
                </a:lnTo>
                <a:cubicBezTo>
                  <a:pt x="240" y="79812"/>
                  <a:pt x="-132" y="40187"/>
                  <a:pt x="53" y="0"/>
                </a:cubicBezTo>
                <a:lnTo>
                  <a:pt x="120000" y="16766"/>
                </a:lnTo>
                <a:close/>
              </a:path>
            </a:pathLst>
          </a:custGeom>
          <a:solidFill>
            <a:srgbClr val="3B8D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78;p25"/>
          <p:cNvSpPr/>
          <p:nvPr/>
        </p:nvSpPr>
        <p:spPr>
          <a:xfrm>
            <a:off x="3539280" y="1379044"/>
            <a:ext cx="477600" cy="329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79;p25"/>
          <p:cNvSpPr txBox="1"/>
          <p:nvPr/>
        </p:nvSpPr>
        <p:spPr>
          <a:xfrm>
            <a:off x="5394553" y="1619694"/>
            <a:ext cx="596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OG</a:t>
            </a:r>
            <a:endParaRPr sz="20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5" name="Google Shape;280;p25"/>
          <p:cNvCxnSpPr/>
          <p:nvPr/>
        </p:nvCxnSpPr>
        <p:spPr>
          <a:xfrm>
            <a:off x="6029719" y="1648082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281;p25"/>
          <p:cNvSpPr txBox="1"/>
          <p:nvPr/>
        </p:nvSpPr>
        <p:spPr>
          <a:xfrm>
            <a:off x="6025913" y="1644698"/>
            <a:ext cx="2903409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83333"/>
              </a:lnSpc>
            </a:pPr>
            <a:r>
              <a:rPr lang="es-EC" b="1" dirty="0">
                <a:solidFill>
                  <a:schemeClr val="bg1"/>
                </a:solidFill>
              </a:rPr>
              <a:t>Diseñar una metodología para la implementación de la gestión del cambio en </a:t>
            </a:r>
            <a:r>
              <a:rPr lang="es-EC" b="1" dirty="0" smtClean="0">
                <a:solidFill>
                  <a:schemeClr val="bg1"/>
                </a:solidFill>
              </a:rPr>
              <a:t>la Universidad </a:t>
            </a:r>
            <a:r>
              <a:rPr lang="es-EC" b="1" dirty="0">
                <a:solidFill>
                  <a:schemeClr val="bg1"/>
                </a:solidFill>
              </a:rPr>
              <a:t>Nacional de Educación</a:t>
            </a:r>
            <a:endParaRPr b="1" dirty="0">
              <a:solidFill>
                <a:schemeClr val="bg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" name="Google Shape;282;p25"/>
          <p:cNvSpPr txBox="1"/>
          <p:nvPr/>
        </p:nvSpPr>
        <p:spPr>
          <a:xfrm>
            <a:off x="5334996" y="2370169"/>
            <a:ext cx="770583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OE1</a:t>
            </a:r>
            <a:endParaRPr sz="2000" b="1" dirty="0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48" name="Google Shape;283;p25"/>
          <p:cNvCxnSpPr/>
          <p:nvPr/>
        </p:nvCxnSpPr>
        <p:spPr>
          <a:xfrm>
            <a:off x="6029718" y="2385852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284;p25"/>
          <p:cNvSpPr txBox="1"/>
          <p:nvPr/>
        </p:nvSpPr>
        <p:spPr>
          <a:xfrm>
            <a:off x="6030848" y="2401225"/>
            <a:ext cx="2625408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83333"/>
              </a:lnSpc>
            </a:pPr>
            <a:r>
              <a:rPr lang="es-EC" sz="1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Analizar los resultados obtenidos en la evaluación de la gestión de los </a:t>
            </a:r>
            <a:r>
              <a:rPr lang="es-EC" sz="12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procesos críticos </a:t>
            </a:r>
            <a:r>
              <a:rPr lang="es-EC" sz="1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de la </a:t>
            </a:r>
            <a:r>
              <a:rPr lang="es-EC" sz="12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UNAE</a:t>
            </a:r>
            <a:endParaRPr lang="es-EC" sz="1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" name="Google Shape;285;p25"/>
          <p:cNvSpPr txBox="1"/>
          <p:nvPr/>
        </p:nvSpPr>
        <p:spPr>
          <a:xfrm>
            <a:off x="5318338" y="3116494"/>
            <a:ext cx="71104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C" sz="20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OE2</a:t>
            </a:r>
            <a:endParaRPr lang="es-EC" sz="2000" b="1" dirty="0"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51" name="Google Shape;286;p25"/>
          <p:cNvCxnSpPr/>
          <p:nvPr/>
        </p:nvCxnSpPr>
        <p:spPr>
          <a:xfrm>
            <a:off x="6029718" y="3144878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287;p25"/>
          <p:cNvSpPr txBox="1"/>
          <p:nvPr/>
        </p:nvSpPr>
        <p:spPr>
          <a:xfrm>
            <a:off x="6024374" y="3085896"/>
            <a:ext cx="2587309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83333"/>
              </a:lnSpc>
            </a:pPr>
            <a:r>
              <a:rPr lang="es-EC" sz="1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Seleccionar las herramientas o técnicas para la implementación de la gestión </a:t>
            </a:r>
            <a:r>
              <a:rPr lang="es-EC" sz="12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del cambio</a:t>
            </a:r>
            <a:endParaRPr sz="1000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288;p25"/>
          <p:cNvSpPr txBox="1"/>
          <p:nvPr/>
        </p:nvSpPr>
        <p:spPr>
          <a:xfrm>
            <a:off x="5249804" y="3833692"/>
            <a:ext cx="844944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C" sz="20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OE3</a:t>
            </a:r>
            <a:endParaRPr sz="20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54" name="Google Shape;289;p25"/>
          <p:cNvCxnSpPr/>
          <p:nvPr/>
        </p:nvCxnSpPr>
        <p:spPr>
          <a:xfrm>
            <a:off x="6029716" y="3875470"/>
            <a:ext cx="0" cy="3930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290;p25"/>
          <p:cNvSpPr txBox="1"/>
          <p:nvPr/>
        </p:nvSpPr>
        <p:spPr>
          <a:xfrm>
            <a:off x="6049897" y="3792107"/>
            <a:ext cx="258731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83333"/>
              </a:lnSpc>
            </a:pPr>
            <a:r>
              <a:rPr lang="es-EC" sz="1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Diseñar la metodología de gestión del cambio.</a:t>
            </a:r>
            <a:endParaRPr sz="1000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6" name="Google Shape;291;p25"/>
          <p:cNvSpPr/>
          <p:nvPr/>
        </p:nvSpPr>
        <p:spPr>
          <a:xfrm flipH="1">
            <a:off x="5340856" y="1475273"/>
            <a:ext cx="91800" cy="297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301;p25"/>
          <p:cNvGrpSpPr/>
          <p:nvPr/>
        </p:nvGrpSpPr>
        <p:grpSpPr>
          <a:xfrm>
            <a:off x="4670187" y="3146361"/>
            <a:ext cx="528817" cy="416369"/>
            <a:chOff x="5247525" y="3007275"/>
            <a:chExt cx="517575" cy="384825"/>
          </a:xfrm>
        </p:grpSpPr>
        <p:sp>
          <p:nvSpPr>
            <p:cNvPr id="58" name="Google Shape;302;p25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3;p25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558;p40"/>
          <p:cNvGrpSpPr/>
          <p:nvPr/>
        </p:nvGrpSpPr>
        <p:grpSpPr>
          <a:xfrm>
            <a:off x="4716796" y="1557268"/>
            <a:ext cx="411888" cy="459807"/>
            <a:chOff x="5961125" y="1623900"/>
            <a:chExt cx="427450" cy="448175"/>
          </a:xfrm>
        </p:grpSpPr>
        <p:sp>
          <p:nvSpPr>
            <p:cNvPr id="62" name="Google Shape;559;p4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0;p4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1;p4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2;p40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3;p4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4;p4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5;p4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837;p40"/>
          <p:cNvGrpSpPr/>
          <p:nvPr/>
        </p:nvGrpSpPr>
        <p:grpSpPr>
          <a:xfrm>
            <a:off x="4684009" y="2441376"/>
            <a:ext cx="442451" cy="278403"/>
            <a:chOff x="3269900" y="3064500"/>
            <a:chExt cx="432325" cy="263075"/>
          </a:xfrm>
        </p:grpSpPr>
        <p:sp>
          <p:nvSpPr>
            <p:cNvPr id="70" name="Google Shape;838;p40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39;p4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40;p40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828;p40"/>
          <p:cNvGrpSpPr/>
          <p:nvPr/>
        </p:nvGrpSpPr>
        <p:grpSpPr>
          <a:xfrm>
            <a:off x="4754793" y="3918900"/>
            <a:ext cx="282417" cy="408840"/>
            <a:chOff x="6718575" y="2318625"/>
            <a:chExt cx="256950" cy="407375"/>
          </a:xfrm>
        </p:grpSpPr>
        <p:sp>
          <p:nvSpPr>
            <p:cNvPr id="74" name="Google Shape;829;p4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30;p4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31;p4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32;p4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33;p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34;p4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35;p4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6;p4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</a:t>
            </a:fld>
            <a:endParaRPr lang="es-EC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46024" y="530725"/>
            <a:ext cx="3323017" cy="1028700"/>
          </a:xfrm>
        </p:spPr>
        <p:txBody>
          <a:bodyPr/>
          <a:lstStyle/>
          <a:p>
            <a:r>
              <a:rPr lang="es-EC" dirty="0" smtClean="0"/>
              <a:t>ASPECTOS COMUNES (DESFAVORABLES) DEL ANÁLISIS DE RESULTADOS</a:t>
            </a:r>
            <a:endParaRPr lang="es-EC" dirty="0"/>
          </a:p>
        </p:txBody>
      </p:sp>
      <p:sp>
        <p:nvSpPr>
          <p:cNvPr id="7" name="Google Shape;145;p27"/>
          <p:cNvSpPr/>
          <p:nvPr/>
        </p:nvSpPr>
        <p:spPr>
          <a:xfrm>
            <a:off x="529092" y="813988"/>
            <a:ext cx="312132" cy="326017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146;p27"/>
          <p:cNvSpPr/>
          <p:nvPr/>
        </p:nvSpPr>
        <p:spPr>
          <a:xfrm>
            <a:off x="418096" y="964296"/>
            <a:ext cx="299429" cy="326159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" name="Google Shape;147;p27"/>
          <p:cNvSpPr/>
          <p:nvPr/>
        </p:nvSpPr>
        <p:spPr>
          <a:xfrm>
            <a:off x="649872" y="981693"/>
            <a:ext cx="288364" cy="318850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0" name="Google Shape;208;p29"/>
          <p:cNvGrpSpPr/>
          <p:nvPr/>
        </p:nvGrpSpPr>
        <p:grpSpPr>
          <a:xfrm rot="21097982">
            <a:off x="-112183" y="2788040"/>
            <a:ext cx="3040276" cy="571060"/>
            <a:chOff x="1047099" y="2241353"/>
            <a:chExt cx="3040276" cy="571060"/>
          </a:xfrm>
        </p:grpSpPr>
        <p:sp>
          <p:nvSpPr>
            <p:cNvPr id="11" name="Google Shape;209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1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EC" sz="1200" b="1" dirty="0">
                  <a:solidFill>
                    <a:schemeClr val="accent1">
                      <a:lumMod val="50000"/>
                    </a:schemeClr>
                  </a:solidFill>
                </a:rPr>
                <a:t>Necesidades/expectativas de usuarios/proveedores</a:t>
              </a:r>
              <a:r>
                <a:rPr lang="es-EC" sz="1100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5" name="Google Shape;213;p29"/>
          <p:cNvGrpSpPr/>
          <p:nvPr/>
        </p:nvGrpSpPr>
        <p:grpSpPr>
          <a:xfrm rot="21120884">
            <a:off x="1013299" y="2838026"/>
            <a:ext cx="3040276" cy="571510"/>
            <a:chOff x="2957320" y="2240903"/>
            <a:chExt cx="3040276" cy="571510"/>
          </a:xfrm>
        </p:grpSpPr>
        <p:sp>
          <p:nvSpPr>
            <p:cNvPr id="16" name="Google Shape;214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6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n" dirty="0" smtClean="0">
                  <a:sym typeface="Montserrat ExtraBold"/>
                </a:rPr>
                <a:t>Planificación, evaluación y mejoras</a:t>
              </a:r>
              <a:endParaRPr dirty="0">
                <a:sym typeface="Montserrat ExtraBold"/>
              </a:endParaRPr>
            </a:p>
          </p:txBody>
        </p:sp>
      </p:grpSp>
      <p:grpSp>
        <p:nvGrpSpPr>
          <p:cNvPr id="20" name="Google Shape;218;p29"/>
          <p:cNvGrpSpPr/>
          <p:nvPr/>
        </p:nvGrpSpPr>
        <p:grpSpPr>
          <a:xfrm rot="21115797">
            <a:off x="2091062" y="2876722"/>
            <a:ext cx="3040276" cy="574210"/>
            <a:chOff x="4877339" y="2238203"/>
            <a:chExt cx="3040276" cy="574210"/>
          </a:xfrm>
        </p:grpSpPr>
        <p:sp>
          <p:nvSpPr>
            <p:cNvPr id="21" name="Google Shape;219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8D8"/>
                </a:gs>
                <a:gs pos="100000">
                  <a:srgbClr val="00FF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s-EC" dirty="0">
                  <a:sym typeface="Montserrat ExtraBold"/>
                </a:rPr>
                <a:t>Responsabilidad y toma de decisiones</a:t>
              </a:r>
            </a:p>
          </p:txBody>
        </p:sp>
      </p:grpSp>
      <p:grpSp>
        <p:nvGrpSpPr>
          <p:cNvPr id="25" name="Google Shape;208;p29"/>
          <p:cNvGrpSpPr/>
          <p:nvPr/>
        </p:nvGrpSpPr>
        <p:grpSpPr>
          <a:xfrm rot="21138096">
            <a:off x="3199030" y="2896211"/>
            <a:ext cx="3040276" cy="571060"/>
            <a:chOff x="1047099" y="2241353"/>
            <a:chExt cx="3040276" cy="571060"/>
          </a:xfrm>
        </p:grpSpPr>
        <p:sp>
          <p:nvSpPr>
            <p:cNvPr id="26" name="Google Shape;209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1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n" dirty="0" smtClean="0">
                  <a:sym typeface="Montserrat ExtraBold"/>
                </a:rPr>
                <a:t>Implementación de procesos</a:t>
              </a:r>
              <a:endParaRPr dirty="0">
                <a:sym typeface="Montserrat ExtraBold"/>
              </a:endParaRPr>
            </a:p>
          </p:txBody>
        </p:sp>
      </p:grpSp>
      <p:grpSp>
        <p:nvGrpSpPr>
          <p:cNvPr id="30" name="Google Shape;213;p29"/>
          <p:cNvGrpSpPr/>
          <p:nvPr/>
        </p:nvGrpSpPr>
        <p:grpSpPr>
          <a:xfrm rot="21099103">
            <a:off x="4298883" y="2939396"/>
            <a:ext cx="3040276" cy="571510"/>
            <a:chOff x="2957320" y="2240903"/>
            <a:chExt cx="3040276" cy="571510"/>
          </a:xfrm>
        </p:grpSpPr>
        <p:sp>
          <p:nvSpPr>
            <p:cNvPr id="31" name="Google Shape;214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6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s-EC" dirty="0"/>
                <a:t>Influencia TICS y </a:t>
              </a:r>
              <a:r>
                <a:rPr lang="es-EC" dirty="0" smtClean="0"/>
                <a:t>Asignación presupuestaria</a:t>
              </a:r>
              <a:endParaRPr lang="es-EC" dirty="0"/>
            </a:p>
          </p:txBody>
        </p:sp>
      </p:grpSp>
      <p:grpSp>
        <p:nvGrpSpPr>
          <p:cNvPr id="43" name="Google Shape;218;p29"/>
          <p:cNvGrpSpPr/>
          <p:nvPr/>
        </p:nvGrpSpPr>
        <p:grpSpPr>
          <a:xfrm rot="21023966">
            <a:off x="5392122" y="2973863"/>
            <a:ext cx="3040276" cy="574210"/>
            <a:chOff x="4877339" y="2238203"/>
            <a:chExt cx="3040276" cy="574210"/>
          </a:xfrm>
        </p:grpSpPr>
        <p:sp>
          <p:nvSpPr>
            <p:cNvPr id="44" name="Google Shape;219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8D8"/>
                </a:gs>
                <a:gs pos="100000">
                  <a:srgbClr val="00FF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1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s-EC" dirty="0" smtClean="0"/>
                <a:t>Incentivos y reconocimientos</a:t>
              </a:r>
              <a:endParaRPr lang="es-EC" dirty="0"/>
            </a:p>
          </p:txBody>
        </p:sp>
      </p:grpSp>
      <p:grpSp>
        <p:nvGrpSpPr>
          <p:cNvPr id="47" name="Google Shape;208;p29"/>
          <p:cNvGrpSpPr/>
          <p:nvPr/>
        </p:nvGrpSpPr>
        <p:grpSpPr>
          <a:xfrm rot="21060971">
            <a:off x="6503560" y="2991308"/>
            <a:ext cx="3040276" cy="571060"/>
            <a:chOff x="1047099" y="2241353"/>
            <a:chExt cx="3040276" cy="571060"/>
          </a:xfrm>
        </p:grpSpPr>
        <p:sp>
          <p:nvSpPr>
            <p:cNvPr id="48" name="Google Shape;209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1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s-EC" dirty="0" smtClean="0"/>
                <a:t>Medición, actualización de indicadores y socialización de resultados</a:t>
              </a:r>
              <a:endParaRPr lang="es-EC" dirty="0"/>
            </a:p>
          </p:txBody>
        </p:sp>
      </p:grpSp>
      <p:sp>
        <p:nvSpPr>
          <p:cNvPr id="51" name="Google Shape;697;p40"/>
          <p:cNvSpPr/>
          <p:nvPr/>
        </p:nvSpPr>
        <p:spPr>
          <a:xfrm>
            <a:off x="492964" y="3958373"/>
            <a:ext cx="363317" cy="31832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bg1"/>
          </a:solidFill>
          <a:ln w="222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3" name="Google Shape;697;p40"/>
          <p:cNvSpPr/>
          <p:nvPr/>
        </p:nvSpPr>
        <p:spPr>
          <a:xfrm>
            <a:off x="1611462" y="3987026"/>
            <a:ext cx="363317" cy="31832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bg1"/>
          </a:solidFill>
          <a:ln w="222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4" name="Google Shape;697;p40"/>
          <p:cNvSpPr/>
          <p:nvPr/>
        </p:nvSpPr>
        <p:spPr>
          <a:xfrm>
            <a:off x="2688796" y="4023556"/>
            <a:ext cx="363317" cy="31832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bg1"/>
          </a:solidFill>
          <a:ln w="222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5" name="Google Shape;697;p40"/>
          <p:cNvSpPr/>
          <p:nvPr/>
        </p:nvSpPr>
        <p:spPr>
          <a:xfrm>
            <a:off x="3808002" y="4064630"/>
            <a:ext cx="363317" cy="31832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bg1"/>
          </a:solidFill>
          <a:ln w="222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6" name="Google Shape;697;p40"/>
          <p:cNvSpPr/>
          <p:nvPr/>
        </p:nvSpPr>
        <p:spPr>
          <a:xfrm>
            <a:off x="4899339" y="4097328"/>
            <a:ext cx="363317" cy="31832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bg1"/>
          </a:solidFill>
          <a:ln w="222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7" name="Google Shape;697;p40"/>
          <p:cNvSpPr/>
          <p:nvPr/>
        </p:nvSpPr>
        <p:spPr>
          <a:xfrm>
            <a:off x="6019756" y="4160345"/>
            <a:ext cx="363317" cy="31832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bg1"/>
          </a:solidFill>
          <a:ln w="222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8" name="Google Shape;697;p40"/>
          <p:cNvSpPr/>
          <p:nvPr/>
        </p:nvSpPr>
        <p:spPr>
          <a:xfrm>
            <a:off x="7109505" y="4147645"/>
            <a:ext cx="363317" cy="31832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chemeClr val="bg1"/>
          </a:solidFill>
          <a:ln w="222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</a:t>
            </a:fld>
            <a:endParaRPr lang="es-EC"/>
          </a:p>
        </p:txBody>
      </p:sp>
      <p:sp>
        <p:nvSpPr>
          <p:cNvPr id="4" name="Google Shape;239;p48"/>
          <p:cNvSpPr/>
          <p:nvPr/>
        </p:nvSpPr>
        <p:spPr>
          <a:xfrm>
            <a:off x="539544" y="3449974"/>
            <a:ext cx="1274911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40;p48"/>
          <p:cNvSpPr/>
          <p:nvPr/>
        </p:nvSpPr>
        <p:spPr>
          <a:xfrm>
            <a:off x="357854" y="1746043"/>
            <a:ext cx="1647668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" name="Google Shape;241;p48"/>
          <p:cNvSpPr/>
          <p:nvPr/>
        </p:nvSpPr>
        <p:spPr>
          <a:xfrm>
            <a:off x="871478" y="3825001"/>
            <a:ext cx="1037700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2;p48"/>
          <p:cNvSpPr/>
          <p:nvPr/>
        </p:nvSpPr>
        <p:spPr>
          <a:xfrm>
            <a:off x="1056662" y="3825001"/>
            <a:ext cx="564859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43;p48"/>
          <p:cNvSpPr/>
          <p:nvPr/>
        </p:nvSpPr>
        <p:spPr>
          <a:xfrm>
            <a:off x="2237162" y="3445573"/>
            <a:ext cx="1277208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44;p48"/>
          <p:cNvSpPr/>
          <p:nvPr/>
        </p:nvSpPr>
        <p:spPr>
          <a:xfrm>
            <a:off x="2055471" y="1741642"/>
            <a:ext cx="1650636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45;p48"/>
          <p:cNvSpPr/>
          <p:nvPr/>
        </p:nvSpPr>
        <p:spPr>
          <a:xfrm>
            <a:off x="2710408" y="3825001"/>
            <a:ext cx="1037700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46;p48"/>
          <p:cNvSpPr/>
          <p:nvPr/>
        </p:nvSpPr>
        <p:spPr>
          <a:xfrm>
            <a:off x="2754278" y="3820600"/>
            <a:ext cx="565876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47;p48"/>
          <p:cNvSpPr/>
          <p:nvPr/>
        </p:nvSpPr>
        <p:spPr>
          <a:xfrm>
            <a:off x="4103790" y="3449974"/>
            <a:ext cx="1297396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8;p48"/>
          <p:cNvSpPr/>
          <p:nvPr/>
        </p:nvSpPr>
        <p:spPr>
          <a:xfrm>
            <a:off x="3782400" y="1746043"/>
            <a:ext cx="1676726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49;p48"/>
          <p:cNvSpPr/>
          <p:nvPr/>
        </p:nvSpPr>
        <p:spPr>
          <a:xfrm>
            <a:off x="4296024" y="3825001"/>
            <a:ext cx="982850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C487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50;p48"/>
          <p:cNvSpPr/>
          <p:nvPr/>
        </p:nvSpPr>
        <p:spPr>
          <a:xfrm>
            <a:off x="4620908" y="3825001"/>
            <a:ext cx="574821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51;p48"/>
          <p:cNvSpPr txBox="1"/>
          <p:nvPr/>
        </p:nvSpPr>
        <p:spPr>
          <a:xfrm>
            <a:off x="351892" y="2689373"/>
            <a:ext cx="16575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EC" sz="1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Diferencia en las </a:t>
            </a:r>
            <a:r>
              <a:rPr lang="es-EC" sz="12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formas </a:t>
            </a:r>
            <a:r>
              <a:rPr lang="es-EC" sz="1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 actuar de una </a:t>
            </a:r>
            <a:r>
              <a:rPr lang="es-EC" sz="12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organización.</a:t>
            </a:r>
            <a:endParaRPr lang="es-EC" sz="12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" name="Google Shape;252;p48"/>
          <p:cNvSpPr txBox="1"/>
          <p:nvPr/>
        </p:nvSpPr>
        <p:spPr>
          <a:xfrm>
            <a:off x="1924535" y="2684965"/>
            <a:ext cx="1865192" cy="43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Presente </a:t>
            </a:r>
            <a:r>
              <a:rPr lang="es-EC" sz="1200" dirty="0">
                <a:solidFill>
                  <a:schemeClr val="bg1"/>
                </a:solidFill>
              </a:rPr>
              <a:t>en todos los niveles de una </a:t>
            </a:r>
            <a:r>
              <a:rPr lang="es-EC" sz="1200" dirty="0" smtClean="0">
                <a:solidFill>
                  <a:schemeClr val="bg1"/>
                </a:solidFill>
              </a:rPr>
              <a:t>institución.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8" name="Google Shape;253;p48"/>
          <p:cNvSpPr txBox="1"/>
          <p:nvPr/>
        </p:nvSpPr>
        <p:spPr>
          <a:xfrm>
            <a:off x="3691386" y="2701964"/>
            <a:ext cx="1894540" cy="105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EC" sz="12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Cambios exitosos = percepción del </a:t>
            </a:r>
            <a:r>
              <a:rPr lang="es-EC" sz="12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entorno</a:t>
            </a:r>
            <a:endParaRPr sz="120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9" name="Google Shape;25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32" y="4544763"/>
            <a:ext cx="2334221" cy="511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58;p48"/>
          <p:cNvSpPr/>
          <p:nvPr/>
        </p:nvSpPr>
        <p:spPr>
          <a:xfrm>
            <a:off x="869426" y="1943164"/>
            <a:ext cx="548889" cy="65868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;p48"/>
          <p:cNvSpPr/>
          <p:nvPr/>
        </p:nvSpPr>
        <p:spPr>
          <a:xfrm>
            <a:off x="2517392" y="1974456"/>
            <a:ext cx="705204" cy="62486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60;p48"/>
          <p:cNvSpPr/>
          <p:nvPr/>
        </p:nvSpPr>
        <p:spPr>
          <a:xfrm>
            <a:off x="4318849" y="2013967"/>
            <a:ext cx="615136" cy="552301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GESTIÓN DEL </a:t>
            </a:r>
            <a:r>
              <a:rPr lang="es-EC" dirty="0" smtClean="0"/>
              <a:t>CAMBIO</a:t>
            </a:r>
            <a:endParaRPr lang="es-EC" dirty="0"/>
          </a:p>
        </p:txBody>
      </p:sp>
      <p:grpSp>
        <p:nvGrpSpPr>
          <p:cNvPr id="26" name="Google Shape;671;p40"/>
          <p:cNvGrpSpPr/>
          <p:nvPr/>
        </p:nvGrpSpPr>
        <p:grpSpPr>
          <a:xfrm>
            <a:off x="510735" y="886416"/>
            <a:ext cx="429065" cy="396284"/>
            <a:chOff x="5292575" y="3681900"/>
            <a:chExt cx="420150" cy="373275"/>
          </a:xfrm>
        </p:grpSpPr>
        <p:sp>
          <p:nvSpPr>
            <p:cNvPr id="27" name="Google Shape;672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3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4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5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6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7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8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239;p48"/>
          <p:cNvSpPr/>
          <p:nvPr/>
        </p:nvSpPr>
        <p:spPr>
          <a:xfrm>
            <a:off x="5730564" y="3424491"/>
            <a:ext cx="1165901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40;p48"/>
          <p:cNvSpPr/>
          <p:nvPr/>
        </p:nvSpPr>
        <p:spPr>
          <a:xfrm>
            <a:off x="5548874" y="1754497"/>
            <a:ext cx="1506785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241;p48"/>
          <p:cNvSpPr/>
          <p:nvPr/>
        </p:nvSpPr>
        <p:spPr>
          <a:xfrm>
            <a:off x="6062498" y="3799518"/>
            <a:ext cx="883235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42;p48"/>
          <p:cNvSpPr/>
          <p:nvPr/>
        </p:nvSpPr>
        <p:spPr>
          <a:xfrm>
            <a:off x="6247682" y="3799518"/>
            <a:ext cx="516561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43;p48"/>
          <p:cNvSpPr/>
          <p:nvPr/>
        </p:nvSpPr>
        <p:spPr>
          <a:xfrm>
            <a:off x="7293234" y="3458428"/>
            <a:ext cx="1201479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44;p48"/>
          <p:cNvSpPr/>
          <p:nvPr/>
        </p:nvSpPr>
        <p:spPr>
          <a:xfrm>
            <a:off x="7162343" y="1754497"/>
            <a:ext cx="1491667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45;p48"/>
          <p:cNvSpPr/>
          <p:nvPr/>
        </p:nvSpPr>
        <p:spPr>
          <a:xfrm>
            <a:off x="7625167" y="3833455"/>
            <a:ext cx="910187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46;p48"/>
          <p:cNvSpPr/>
          <p:nvPr/>
        </p:nvSpPr>
        <p:spPr>
          <a:xfrm>
            <a:off x="7810350" y="3833455"/>
            <a:ext cx="532324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51;p48"/>
          <p:cNvSpPr txBox="1"/>
          <p:nvPr/>
        </p:nvSpPr>
        <p:spPr>
          <a:xfrm>
            <a:off x="7050013" y="2683607"/>
            <a:ext cx="1716326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algn="ctr"/>
            <a:r>
              <a:rPr lang="es-EC" sz="1200" dirty="0" smtClean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Desarrollar ambientes que respondan de forma efectiva </a:t>
            </a:r>
            <a:endParaRPr lang="es-EC" sz="12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" name="Google Shape;252;p48"/>
          <p:cNvSpPr txBox="1"/>
          <p:nvPr/>
        </p:nvSpPr>
        <p:spPr>
          <a:xfrm>
            <a:off x="5479335" y="2687020"/>
            <a:ext cx="1600815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Causas </a:t>
            </a:r>
            <a:r>
              <a:rPr lang="es-EC" sz="1200" dirty="0" smtClean="0">
                <a:solidFill>
                  <a:schemeClr val="bg1"/>
                </a:solidFill>
              </a:rPr>
              <a:t>para implementación del cambio</a:t>
            </a:r>
            <a:endParaRPr lang="es-EC" sz="1200" dirty="0">
              <a:solidFill>
                <a:schemeClr val="bg1"/>
              </a:solidFill>
            </a:endParaRPr>
          </a:p>
        </p:txBody>
      </p:sp>
      <p:grpSp>
        <p:nvGrpSpPr>
          <p:cNvPr id="46" name="Google Shape;606;p40"/>
          <p:cNvGrpSpPr/>
          <p:nvPr/>
        </p:nvGrpSpPr>
        <p:grpSpPr>
          <a:xfrm>
            <a:off x="7740897" y="2070387"/>
            <a:ext cx="425934" cy="495439"/>
            <a:chOff x="5972700" y="2330200"/>
            <a:chExt cx="411625" cy="387275"/>
          </a:xfrm>
        </p:grpSpPr>
        <p:sp>
          <p:nvSpPr>
            <p:cNvPr id="47" name="Google Shape;607;p4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8;p4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25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3739" y="4540042"/>
            <a:ext cx="2334221" cy="56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25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5143" y="4549164"/>
            <a:ext cx="2334221" cy="51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5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8183" y="4544763"/>
            <a:ext cx="2334221" cy="51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5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73829" y="4570122"/>
            <a:ext cx="2334221" cy="511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662;p40"/>
          <p:cNvGrpSpPr/>
          <p:nvPr/>
        </p:nvGrpSpPr>
        <p:grpSpPr>
          <a:xfrm>
            <a:off x="6038438" y="2146924"/>
            <a:ext cx="500005" cy="407474"/>
            <a:chOff x="3932350" y="3714775"/>
            <a:chExt cx="439650" cy="319075"/>
          </a:xfrm>
        </p:grpSpPr>
        <p:sp>
          <p:nvSpPr>
            <p:cNvPr id="54" name="Google Shape;663;p4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4;p4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5;p4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6;p4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7;p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Marcador de texto 2"/>
          <p:cNvSpPr txBox="1">
            <a:spLocks/>
          </p:cNvSpPr>
          <p:nvPr/>
        </p:nvSpPr>
        <p:spPr>
          <a:xfrm>
            <a:off x="4601590" y="367160"/>
            <a:ext cx="4325305" cy="124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101600" indent="0" algn="just">
              <a:buNone/>
            </a:pPr>
            <a:r>
              <a:rPr lang="es-EC" sz="1300" i="1" dirty="0" smtClean="0"/>
              <a:t>“Ninguna organización puede permitirse quedarse atrás o perder viabilidad…mucho menos en la educación…están llamadas a generar estrategias que permitan el desarrollo organizacional desde su estructura, misión y visión”</a:t>
            </a:r>
            <a:endParaRPr lang="es-EC" sz="1300" i="1" dirty="0"/>
          </a:p>
        </p:txBody>
      </p:sp>
      <p:sp>
        <p:nvSpPr>
          <p:cNvPr id="61" name="Marcador de texto 2"/>
          <p:cNvSpPr txBox="1">
            <a:spLocks/>
          </p:cNvSpPr>
          <p:nvPr/>
        </p:nvSpPr>
        <p:spPr>
          <a:xfrm>
            <a:off x="4561050" y="1248819"/>
            <a:ext cx="4325305" cy="38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101600" indent="0" algn="r">
              <a:buNone/>
            </a:pPr>
            <a:r>
              <a:rPr lang="es-EC" sz="1100" i="1" dirty="0" smtClean="0"/>
              <a:t>Garbanzo Vargas, 2016</a:t>
            </a:r>
            <a:endParaRPr lang="es-EC" sz="1100" i="1" dirty="0"/>
          </a:p>
        </p:txBody>
      </p:sp>
    </p:spTree>
    <p:extLst>
      <p:ext uri="{BB962C8B-B14F-4D97-AF65-F5344CB8AC3E}">
        <p14:creationId xmlns:p14="http://schemas.microsoft.com/office/powerpoint/2010/main" val="22626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024" y="530725"/>
            <a:ext cx="3387875" cy="1028700"/>
          </a:xfrm>
        </p:spPr>
        <p:txBody>
          <a:bodyPr/>
          <a:lstStyle/>
          <a:p>
            <a:r>
              <a:rPr lang="es-EC" dirty="0" smtClean="0"/>
              <a:t>ASPECTOS COMUNES DE LOS MODELOS DE GESTIÓN DEL CAMBIO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5</a:t>
            </a:fld>
            <a:endParaRPr lang="es-EC"/>
          </a:p>
        </p:txBody>
      </p:sp>
      <p:sp>
        <p:nvSpPr>
          <p:cNvPr id="4" name="Google Shape;185;p19"/>
          <p:cNvSpPr/>
          <p:nvPr/>
        </p:nvSpPr>
        <p:spPr>
          <a:xfrm>
            <a:off x="2632997" y="711200"/>
            <a:ext cx="5626237" cy="44045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444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5;p27"/>
          <p:cNvSpPr/>
          <p:nvPr/>
        </p:nvSpPr>
        <p:spPr>
          <a:xfrm>
            <a:off x="529092" y="813988"/>
            <a:ext cx="312132" cy="326017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" name="Google Shape;146;p27"/>
          <p:cNvSpPr/>
          <p:nvPr/>
        </p:nvSpPr>
        <p:spPr>
          <a:xfrm>
            <a:off x="418096" y="964296"/>
            <a:ext cx="299429" cy="326159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" name="Google Shape;147;p27"/>
          <p:cNvSpPr/>
          <p:nvPr/>
        </p:nvSpPr>
        <p:spPr>
          <a:xfrm>
            <a:off x="649872" y="981693"/>
            <a:ext cx="288364" cy="318850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09799" y="383935"/>
            <a:ext cx="1314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C" sz="16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LEWIN</a:t>
            </a:r>
            <a:endParaRPr lang="es-EC" sz="1600" b="1" dirty="0">
              <a:solidFill>
                <a:srgbClr val="114454"/>
              </a:solidFill>
              <a:highlight>
                <a:srgbClr val="94BF6E"/>
              </a:highlight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78337" y="1967158"/>
            <a:ext cx="1595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C" sz="16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KOTTER</a:t>
            </a:r>
            <a:endParaRPr lang="es-EC" sz="1600" b="1" dirty="0">
              <a:solidFill>
                <a:srgbClr val="114454"/>
              </a:solidFill>
              <a:highlight>
                <a:srgbClr val="94BF6E"/>
              </a:highlight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120596" y="4519735"/>
            <a:ext cx="2842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C" sz="16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DESARROLLO ORGANIZACIONAL</a:t>
            </a:r>
            <a:endParaRPr lang="es-EC" sz="1600" b="1" dirty="0">
              <a:solidFill>
                <a:srgbClr val="114454"/>
              </a:solidFill>
              <a:highlight>
                <a:srgbClr val="94BF6E"/>
              </a:highlight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51207" y="4642846"/>
            <a:ext cx="1433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C" sz="16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ADKAR</a:t>
            </a:r>
            <a:endParaRPr lang="es-EC" sz="1600" b="1" dirty="0">
              <a:solidFill>
                <a:srgbClr val="114454"/>
              </a:solidFill>
              <a:highlight>
                <a:srgbClr val="94BF6E"/>
              </a:highlight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31634" y="1929058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C" sz="1600" b="1" dirty="0" smtClean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PLATEA</a:t>
            </a:r>
            <a:endParaRPr lang="es-EC" sz="1600" b="1" dirty="0">
              <a:solidFill>
                <a:srgbClr val="114454"/>
              </a:solidFill>
              <a:highlight>
                <a:srgbClr val="94BF6E"/>
              </a:highlight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3408193" y="2819693"/>
            <a:ext cx="3804255" cy="117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 smtClean="0"/>
              <a:t>Problema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Equipos de Trabajo e Interacción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Objetivos y Resultados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Entrenamiento y Formación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Implementación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Comunicación y Retroalimentación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Incentivos y Recompensas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Acciones Correctivas</a:t>
            </a:r>
          </a:p>
          <a:p>
            <a:pPr marL="317500" indent="-46038" algn="ctr">
              <a:buSzPct val="100000"/>
              <a:buFont typeface="+mj-lt"/>
              <a:buAutoNum type="arabicPeriod"/>
            </a:pPr>
            <a:r>
              <a:rPr lang="es-EC" sz="1300" i="1" dirty="0"/>
              <a:t>Cultura de Cambio</a:t>
            </a:r>
          </a:p>
          <a:p>
            <a:pPr marL="88900" indent="0" algn="ctr">
              <a:buNone/>
            </a:pPr>
            <a:endParaRPr lang="es-EC" sz="1400" i="1" dirty="0" smtClean="0"/>
          </a:p>
          <a:p>
            <a:pPr marL="101600" indent="0" algn="ctr">
              <a:buNone/>
            </a:pPr>
            <a:endParaRPr lang="es-EC" sz="1400" i="1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6" y="2995571"/>
            <a:ext cx="1876059" cy="13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HERRAMIENTAS Y TÉCNICAS PARA LA GESTIÓN DEL CAMBIO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6</a:t>
            </a:fld>
            <a:endParaRPr lang="es-EC"/>
          </a:p>
        </p:txBody>
      </p:sp>
      <p:sp>
        <p:nvSpPr>
          <p:cNvPr id="4" name="Google Shape;545;p40"/>
          <p:cNvSpPr/>
          <p:nvPr/>
        </p:nvSpPr>
        <p:spPr>
          <a:xfrm>
            <a:off x="601627" y="902034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34794"/>
              </p:ext>
            </p:extLst>
          </p:nvPr>
        </p:nvGraphicFramePr>
        <p:xfrm>
          <a:off x="1760668" y="11981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1996925" y="15594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 smtClean="0">
                <a:solidFill>
                  <a:schemeClr val="accent1">
                    <a:lumMod val="50000"/>
                  </a:schemeClr>
                </a:solidFill>
              </a:rPr>
              <a:t>Árbol de Problemas</a:t>
            </a:r>
            <a:endParaRPr lang="es-EC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996925" y="207377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 smtClean="0">
                <a:solidFill>
                  <a:schemeClr val="accent1">
                    <a:lumMod val="50000"/>
                  </a:schemeClr>
                </a:solidFill>
              </a:rPr>
              <a:t>Diagrama de Flujo</a:t>
            </a:r>
            <a:endParaRPr lang="es-EC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996925" y="25881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 smtClean="0">
                <a:solidFill>
                  <a:schemeClr val="accent1">
                    <a:lumMod val="50000"/>
                  </a:schemeClr>
                </a:solidFill>
              </a:rPr>
              <a:t>SIPOC</a:t>
            </a:r>
            <a:endParaRPr lang="es-EC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96925" y="310247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>
                <a:solidFill>
                  <a:schemeClr val="accent1">
                    <a:lumMod val="50000"/>
                  </a:schemeClr>
                </a:solidFill>
              </a:rPr>
              <a:t>Metodología DISC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996925" y="36168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>
                <a:solidFill>
                  <a:schemeClr val="accent1">
                    <a:lumMod val="50000"/>
                  </a:schemeClr>
                </a:solidFill>
              </a:rPr>
              <a:t>Matriz RACI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334000" y="15594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>
                <a:solidFill>
                  <a:schemeClr val="accent1">
                    <a:lumMod val="50000"/>
                  </a:schemeClr>
                </a:solidFill>
              </a:rPr>
              <a:t>Mesa de Articulación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335274" y="2552700"/>
            <a:ext cx="380872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>
                <a:solidFill>
                  <a:schemeClr val="accent1">
                    <a:lumMod val="50000"/>
                  </a:schemeClr>
                </a:solidFill>
              </a:rPr>
              <a:t>Matriz de planificación de</a:t>
            </a:r>
          </a:p>
          <a:p>
            <a:r>
              <a:rPr lang="es-EC" b="0" dirty="0">
                <a:solidFill>
                  <a:schemeClr val="accent1">
                    <a:lumMod val="50000"/>
                  </a:schemeClr>
                </a:solidFill>
              </a:rPr>
              <a:t>Marco Lógico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335275" y="3067050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 smtClean="0">
                <a:solidFill>
                  <a:schemeClr val="accent1">
                    <a:lumMod val="50000"/>
                  </a:schemeClr>
                </a:solidFill>
              </a:rPr>
              <a:t>Plan de Comunicación</a:t>
            </a:r>
            <a:endParaRPr lang="es-EC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335275" y="3581400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>
                <a:solidFill>
                  <a:schemeClr val="accent1">
                    <a:lumMod val="50000"/>
                  </a:schemeClr>
                </a:solidFill>
              </a:rPr>
              <a:t>Módulo de seguimientos</a:t>
            </a:r>
          </a:p>
          <a:p>
            <a:r>
              <a:rPr lang="es-EC" b="0" dirty="0">
                <a:solidFill>
                  <a:schemeClr val="accent1">
                    <a:lumMod val="50000"/>
                  </a:schemeClr>
                </a:solidFill>
              </a:rPr>
              <a:t>institucionales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335273" y="2279150"/>
            <a:ext cx="3208800" cy="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C" b="0" dirty="0" err="1" smtClean="0">
                <a:solidFill>
                  <a:schemeClr val="accent1">
                    <a:lumMod val="50000"/>
                  </a:schemeClr>
                </a:solidFill>
              </a:rPr>
              <a:t>Hoshin</a:t>
            </a:r>
            <a:r>
              <a:rPr lang="es-EC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b="0" dirty="0" err="1">
                <a:solidFill>
                  <a:schemeClr val="accent1">
                    <a:lumMod val="50000"/>
                  </a:schemeClr>
                </a:solidFill>
              </a:rPr>
              <a:t>Kanri</a:t>
            </a:r>
            <a:endParaRPr lang="es-EC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Marcador de texto 2"/>
          <p:cNvSpPr txBox="1">
            <a:spLocks/>
          </p:cNvSpPr>
          <p:nvPr/>
        </p:nvSpPr>
        <p:spPr>
          <a:xfrm>
            <a:off x="-48979" y="74431"/>
            <a:ext cx="259630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ASPECTOS COMUNES MGC:</a:t>
            </a:r>
          </a:p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1. Problema</a:t>
            </a:r>
            <a:endParaRPr lang="es-EC" sz="1200" i="1" dirty="0"/>
          </a:p>
        </p:txBody>
      </p:sp>
      <p:sp>
        <p:nvSpPr>
          <p:cNvPr id="27" name="Marcador de texto 2"/>
          <p:cNvSpPr txBox="1">
            <a:spLocks/>
          </p:cNvSpPr>
          <p:nvPr/>
        </p:nvSpPr>
        <p:spPr>
          <a:xfrm>
            <a:off x="2251538" y="72555"/>
            <a:ext cx="2059745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2. Equipos </a:t>
            </a:r>
            <a:r>
              <a:rPr lang="es-EC" sz="1200" i="1" dirty="0"/>
              <a:t>de </a:t>
            </a:r>
            <a:r>
              <a:rPr lang="es-EC" sz="1200" i="1" dirty="0" smtClean="0"/>
              <a:t>Trabajo</a:t>
            </a:r>
          </a:p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3. Objetivos</a:t>
            </a:r>
            <a:endParaRPr lang="es-EC" sz="1200" i="1" dirty="0"/>
          </a:p>
        </p:txBody>
      </p:sp>
      <p:sp>
        <p:nvSpPr>
          <p:cNvPr id="28" name="Marcador de texto 2"/>
          <p:cNvSpPr txBox="1">
            <a:spLocks/>
          </p:cNvSpPr>
          <p:nvPr/>
        </p:nvSpPr>
        <p:spPr>
          <a:xfrm>
            <a:off x="4071899" y="61111"/>
            <a:ext cx="304671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4.Entrenamiento</a:t>
            </a:r>
          </a:p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5.Implementación</a:t>
            </a:r>
            <a:endParaRPr lang="es-EC" sz="1200" i="1" dirty="0"/>
          </a:p>
        </p:txBody>
      </p:sp>
      <p:sp>
        <p:nvSpPr>
          <p:cNvPr id="29" name="Marcador de texto 2"/>
          <p:cNvSpPr txBox="1">
            <a:spLocks/>
          </p:cNvSpPr>
          <p:nvPr/>
        </p:nvSpPr>
        <p:spPr>
          <a:xfrm>
            <a:off x="5667260" y="53216"/>
            <a:ext cx="1654551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6.Comunicación</a:t>
            </a:r>
          </a:p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7.Incentivos</a:t>
            </a:r>
            <a:endParaRPr lang="es-EC" sz="1200" i="1" dirty="0"/>
          </a:p>
        </p:txBody>
      </p:sp>
      <p:sp>
        <p:nvSpPr>
          <p:cNvPr id="30" name="Marcador de texto 2"/>
          <p:cNvSpPr txBox="1">
            <a:spLocks/>
          </p:cNvSpPr>
          <p:nvPr/>
        </p:nvSpPr>
        <p:spPr>
          <a:xfrm>
            <a:off x="7096771" y="41827"/>
            <a:ext cx="2047228" cy="40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8.Acciones Correctivas</a:t>
            </a:r>
          </a:p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200" i="1" dirty="0" smtClean="0"/>
              <a:t>9.Cultura de cambio</a:t>
            </a:r>
            <a:endParaRPr lang="es-EC" sz="1200" i="1" dirty="0"/>
          </a:p>
        </p:txBody>
      </p:sp>
    </p:spTree>
    <p:extLst>
      <p:ext uri="{BB962C8B-B14F-4D97-AF65-F5344CB8AC3E}">
        <p14:creationId xmlns:p14="http://schemas.microsoft.com/office/powerpoint/2010/main" val="20653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ETAPAS DE LA METODOLOGÍA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7</a:t>
            </a:fld>
            <a:endParaRPr lang="es-EC"/>
          </a:p>
        </p:txBody>
      </p:sp>
      <p:grpSp>
        <p:nvGrpSpPr>
          <p:cNvPr id="40" name="Google Shape;750;p40"/>
          <p:cNvGrpSpPr/>
          <p:nvPr/>
        </p:nvGrpSpPr>
        <p:grpSpPr>
          <a:xfrm>
            <a:off x="615571" y="898125"/>
            <a:ext cx="329547" cy="293900"/>
            <a:chOff x="3927500" y="301425"/>
            <a:chExt cx="461550" cy="411625"/>
          </a:xfrm>
        </p:grpSpPr>
        <p:sp>
          <p:nvSpPr>
            <p:cNvPr id="41" name="Google Shape;751;p40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52;p40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53;p40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54;p40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55;p40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56;p40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57;p4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8;p40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9;p40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0;p4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61;p40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62;p40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63;p40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64;p40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65;p40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66;p40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67;p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8;p40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69;p40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0;p4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71;p40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72;p40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73;p40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74;p40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75;p40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76;p40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77;p4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" name="Imagen 68"/>
          <p:cNvPicPr/>
          <p:nvPr/>
        </p:nvPicPr>
        <p:blipFill rotWithShape="1">
          <a:blip r:embed="rId2"/>
          <a:srcRect l="9331" t="36368" r="8392" b="23004"/>
          <a:stretch/>
        </p:blipFill>
        <p:spPr bwMode="auto">
          <a:xfrm>
            <a:off x="945118" y="2098504"/>
            <a:ext cx="7544934" cy="2258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Google Shape;515;p39"/>
          <p:cNvSpPr/>
          <p:nvPr/>
        </p:nvSpPr>
        <p:spPr>
          <a:xfrm rot="10800000">
            <a:off x="502912" y="2981515"/>
            <a:ext cx="406559" cy="3544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7108" y="0"/>
                </a:moveTo>
                <a:cubicBezTo>
                  <a:pt x="92530" y="0"/>
                  <a:pt x="92530" y="0"/>
                  <a:pt x="92530" y="0"/>
                </a:cubicBezTo>
                <a:cubicBezTo>
                  <a:pt x="91084" y="0"/>
                  <a:pt x="89638" y="1714"/>
                  <a:pt x="89638" y="3428"/>
                </a:cubicBezTo>
                <a:cubicBezTo>
                  <a:pt x="89638" y="32571"/>
                  <a:pt x="89638" y="32571"/>
                  <a:pt x="89638" y="32571"/>
                </a:cubicBezTo>
                <a:cubicBezTo>
                  <a:pt x="89638" y="34285"/>
                  <a:pt x="91084" y="36000"/>
                  <a:pt x="92530" y="36000"/>
                </a:cubicBezTo>
                <a:cubicBezTo>
                  <a:pt x="99759" y="36000"/>
                  <a:pt x="99759" y="36000"/>
                  <a:pt x="99759" y="36000"/>
                </a:cubicBezTo>
                <a:cubicBezTo>
                  <a:pt x="99759" y="58285"/>
                  <a:pt x="99759" y="58285"/>
                  <a:pt x="99759" y="58285"/>
                </a:cubicBezTo>
                <a:cubicBezTo>
                  <a:pt x="65060" y="58285"/>
                  <a:pt x="65060" y="58285"/>
                  <a:pt x="65060" y="58285"/>
                </a:cubicBezTo>
                <a:cubicBezTo>
                  <a:pt x="65060" y="36000"/>
                  <a:pt x="65060" y="36000"/>
                  <a:pt x="65060" y="36000"/>
                </a:cubicBezTo>
                <a:cubicBezTo>
                  <a:pt x="72289" y="36000"/>
                  <a:pt x="72289" y="36000"/>
                  <a:pt x="72289" y="36000"/>
                </a:cubicBezTo>
                <a:cubicBezTo>
                  <a:pt x="73734" y="36000"/>
                  <a:pt x="75180" y="34285"/>
                  <a:pt x="75180" y="32571"/>
                </a:cubicBezTo>
                <a:cubicBezTo>
                  <a:pt x="75180" y="3428"/>
                  <a:pt x="75180" y="3428"/>
                  <a:pt x="75180" y="3428"/>
                </a:cubicBezTo>
                <a:cubicBezTo>
                  <a:pt x="75180" y="1714"/>
                  <a:pt x="73734" y="0"/>
                  <a:pt x="72289" y="0"/>
                </a:cubicBezTo>
                <a:cubicBezTo>
                  <a:pt x="47710" y="0"/>
                  <a:pt x="47710" y="0"/>
                  <a:pt x="47710" y="0"/>
                </a:cubicBezTo>
                <a:cubicBezTo>
                  <a:pt x="46265" y="0"/>
                  <a:pt x="44819" y="1714"/>
                  <a:pt x="44819" y="3428"/>
                </a:cubicBezTo>
                <a:cubicBezTo>
                  <a:pt x="44819" y="32571"/>
                  <a:pt x="44819" y="32571"/>
                  <a:pt x="44819" y="32571"/>
                </a:cubicBezTo>
                <a:cubicBezTo>
                  <a:pt x="44819" y="34285"/>
                  <a:pt x="46265" y="36000"/>
                  <a:pt x="47710" y="36000"/>
                </a:cubicBezTo>
                <a:cubicBezTo>
                  <a:pt x="59277" y="36000"/>
                  <a:pt x="59277" y="36000"/>
                  <a:pt x="59277" y="36000"/>
                </a:cubicBezTo>
                <a:cubicBezTo>
                  <a:pt x="59277" y="58285"/>
                  <a:pt x="59277" y="58285"/>
                  <a:pt x="59277" y="58285"/>
                </a:cubicBezTo>
                <a:cubicBezTo>
                  <a:pt x="20240" y="58285"/>
                  <a:pt x="20240" y="58285"/>
                  <a:pt x="20240" y="58285"/>
                </a:cubicBezTo>
                <a:cubicBezTo>
                  <a:pt x="20240" y="36000"/>
                  <a:pt x="20240" y="36000"/>
                  <a:pt x="20240" y="36000"/>
                </a:cubicBezTo>
                <a:cubicBezTo>
                  <a:pt x="27469" y="36000"/>
                  <a:pt x="27469" y="36000"/>
                  <a:pt x="27469" y="36000"/>
                </a:cubicBezTo>
                <a:cubicBezTo>
                  <a:pt x="28915" y="36000"/>
                  <a:pt x="30361" y="34285"/>
                  <a:pt x="30361" y="32571"/>
                </a:cubicBezTo>
                <a:cubicBezTo>
                  <a:pt x="30361" y="3428"/>
                  <a:pt x="30361" y="3428"/>
                  <a:pt x="30361" y="3428"/>
                </a:cubicBezTo>
                <a:cubicBezTo>
                  <a:pt x="30361" y="1714"/>
                  <a:pt x="28915" y="0"/>
                  <a:pt x="27469" y="0"/>
                </a:cubicBezTo>
                <a:cubicBezTo>
                  <a:pt x="2891" y="0"/>
                  <a:pt x="2891" y="0"/>
                  <a:pt x="2891" y="0"/>
                </a:cubicBezTo>
                <a:cubicBezTo>
                  <a:pt x="1445" y="0"/>
                  <a:pt x="0" y="1714"/>
                  <a:pt x="0" y="3428"/>
                </a:cubicBezTo>
                <a:cubicBezTo>
                  <a:pt x="0" y="32571"/>
                  <a:pt x="0" y="32571"/>
                  <a:pt x="0" y="32571"/>
                </a:cubicBezTo>
                <a:cubicBezTo>
                  <a:pt x="0" y="34285"/>
                  <a:pt x="1445" y="36000"/>
                  <a:pt x="2891" y="36000"/>
                </a:cubicBezTo>
                <a:cubicBezTo>
                  <a:pt x="14457" y="36000"/>
                  <a:pt x="14457" y="36000"/>
                  <a:pt x="14457" y="36000"/>
                </a:cubicBezTo>
                <a:cubicBezTo>
                  <a:pt x="14457" y="61714"/>
                  <a:pt x="14457" y="61714"/>
                  <a:pt x="14457" y="61714"/>
                </a:cubicBezTo>
                <a:cubicBezTo>
                  <a:pt x="14457" y="63428"/>
                  <a:pt x="15903" y="65142"/>
                  <a:pt x="17349" y="65142"/>
                </a:cubicBezTo>
                <a:cubicBezTo>
                  <a:pt x="59277" y="65142"/>
                  <a:pt x="59277" y="65142"/>
                  <a:pt x="59277" y="65142"/>
                </a:cubicBezTo>
                <a:cubicBezTo>
                  <a:pt x="59277" y="89142"/>
                  <a:pt x="59277" y="89142"/>
                  <a:pt x="59277" y="89142"/>
                </a:cubicBezTo>
                <a:cubicBezTo>
                  <a:pt x="23132" y="89142"/>
                  <a:pt x="23132" y="89142"/>
                  <a:pt x="23132" y="89142"/>
                </a:cubicBezTo>
                <a:cubicBezTo>
                  <a:pt x="21686" y="89142"/>
                  <a:pt x="20240" y="90857"/>
                  <a:pt x="20240" y="92571"/>
                </a:cubicBezTo>
                <a:cubicBezTo>
                  <a:pt x="20240" y="116571"/>
                  <a:pt x="20240" y="116571"/>
                  <a:pt x="20240" y="116571"/>
                </a:cubicBezTo>
                <a:cubicBezTo>
                  <a:pt x="20240" y="118285"/>
                  <a:pt x="21686" y="120000"/>
                  <a:pt x="23132" y="120000"/>
                </a:cubicBezTo>
                <a:cubicBezTo>
                  <a:pt x="96867" y="120000"/>
                  <a:pt x="96867" y="120000"/>
                  <a:pt x="96867" y="120000"/>
                </a:cubicBezTo>
                <a:cubicBezTo>
                  <a:pt x="98313" y="120000"/>
                  <a:pt x="99759" y="118285"/>
                  <a:pt x="99759" y="116571"/>
                </a:cubicBezTo>
                <a:cubicBezTo>
                  <a:pt x="99759" y="92571"/>
                  <a:pt x="99759" y="92571"/>
                  <a:pt x="99759" y="92571"/>
                </a:cubicBezTo>
                <a:cubicBezTo>
                  <a:pt x="99759" y="90857"/>
                  <a:pt x="98313" y="89142"/>
                  <a:pt x="96867" y="89142"/>
                </a:cubicBezTo>
                <a:cubicBezTo>
                  <a:pt x="65060" y="89142"/>
                  <a:pt x="65060" y="89142"/>
                  <a:pt x="65060" y="89142"/>
                </a:cubicBezTo>
                <a:cubicBezTo>
                  <a:pt x="65060" y="65142"/>
                  <a:pt x="65060" y="65142"/>
                  <a:pt x="65060" y="65142"/>
                </a:cubicBezTo>
                <a:cubicBezTo>
                  <a:pt x="102650" y="65142"/>
                  <a:pt x="102650" y="65142"/>
                  <a:pt x="102650" y="65142"/>
                </a:cubicBezTo>
                <a:cubicBezTo>
                  <a:pt x="104096" y="65142"/>
                  <a:pt x="105542" y="63428"/>
                  <a:pt x="105542" y="61714"/>
                </a:cubicBezTo>
                <a:cubicBezTo>
                  <a:pt x="105542" y="36000"/>
                  <a:pt x="105542" y="36000"/>
                  <a:pt x="105542" y="36000"/>
                </a:cubicBezTo>
                <a:cubicBezTo>
                  <a:pt x="117108" y="36000"/>
                  <a:pt x="117108" y="36000"/>
                  <a:pt x="117108" y="36000"/>
                </a:cubicBezTo>
                <a:cubicBezTo>
                  <a:pt x="118554" y="36000"/>
                  <a:pt x="119999" y="34285"/>
                  <a:pt x="119999" y="32571"/>
                </a:cubicBezTo>
                <a:cubicBezTo>
                  <a:pt x="119999" y="3428"/>
                  <a:pt x="119999" y="3428"/>
                  <a:pt x="119999" y="3428"/>
                </a:cubicBezTo>
                <a:cubicBezTo>
                  <a:pt x="119999" y="1714"/>
                  <a:pt x="118554" y="0"/>
                  <a:pt x="117108" y="0"/>
                </a:cubicBezTo>
                <a:close/>
                <a:moveTo>
                  <a:pt x="50602" y="29142"/>
                </a:moveTo>
                <a:cubicBezTo>
                  <a:pt x="50602" y="6857"/>
                  <a:pt x="50602" y="6857"/>
                  <a:pt x="50602" y="6857"/>
                </a:cubicBezTo>
                <a:cubicBezTo>
                  <a:pt x="69397" y="6857"/>
                  <a:pt x="69397" y="6857"/>
                  <a:pt x="69397" y="6857"/>
                </a:cubicBezTo>
                <a:cubicBezTo>
                  <a:pt x="69397" y="29142"/>
                  <a:pt x="69397" y="29142"/>
                  <a:pt x="69397" y="29142"/>
                </a:cubicBezTo>
                <a:cubicBezTo>
                  <a:pt x="65060" y="29142"/>
                  <a:pt x="65060" y="29142"/>
                  <a:pt x="65060" y="29142"/>
                </a:cubicBezTo>
                <a:cubicBezTo>
                  <a:pt x="59277" y="29142"/>
                  <a:pt x="59277" y="29142"/>
                  <a:pt x="59277" y="29142"/>
                </a:cubicBezTo>
                <a:lnTo>
                  <a:pt x="50602" y="29142"/>
                </a:lnTo>
                <a:close/>
                <a:moveTo>
                  <a:pt x="5783" y="29142"/>
                </a:moveTo>
                <a:cubicBezTo>
                  <a:pt x="5783" y="6857"/>
                  <a:pt x="5783" y="6857"/>
                  <a:pt x="5783" y="6857"/>
                </a:cubicBezTo>
                <a:cubicBezTo>
                  <a:pt x="24578" y="6857"/>
                  <a:pt x="24578" y="6857"/>
                  <a:pt x="24578" y="6857"/>
                </a:cubicBezTo>
                <a:cubicBezTo>
                  <a:pt x="24578" y="29142"/>
                  <a:pt x="24578" y="29142"/>
                  <a:pt x="24578" y="29142"/>
                </a:cubicBezTo>
                <a:cubicBezTo>
                  <a:pt x="20240" y="29142"/>
                  <a:pt x="20240" y="29142"/>
                  <a:pt x="20240" y="29142"/>
                </a:cubicBezTo>
                <a:cubicBezTo>
                  <a:pt x="14457" y="29142"/>
                  <a:pt x="14457" y="29142"/>
                  <a:pt x="14457" y="29142"/>
                </a:cubicBezTo>
                <a:lnTo>
                  <a:pt x="5783" y="29142"/>
                </a:lnTo>
                <a:close/>
                <a:moveTo>
                  <a:pt x="93975" y="96000"/>
                </a:moveTo>
                <a:cubicBezTo>
                  <a:pt x="93975" y="113142"/>
                  <a:pt x="93975" y="113142"/>
                  <a:pt x="93975" y="113142"/>
                </a:cubicBezTo>
                <a:cubicBezTo>
                  <a:pt x="26024" y="113142"/>
                  <a:pt x="26024" y="113142"/>
                  <a:pt x="26024" y="113142"/>
                </a:cubicBezTo>
                <a:cubicBezTo>
                  <a:pt x="26024" y="96000"/>
                  <a:pt x="26024" y="96000"/>
                  <a:pt x="26024" y="96000"/>
                </a:cubicBezTo>
                <a:cubicBezTo>
                  <a:pt x="59277" y="96000"/>
                  <a:pt x="59277" y="96000"/>
                  <a:pt x="59277" y="96000"/>
                </a:cubicBezTo>
                <a:cubicBezTo>
                  <a:pt x="65060" y="96000"/>
                  <a:pt x="65060" y="96000"/>
                  <a:pt x="65060" y="96000"/>
                </a:cubicBezTo>
                <a:lnTo>
                  <a:pt x="93975" y="96000"/>
                </a:lnTo>
                <a:close/>
                <a:moveTo>
                  <a:pt x="114216" y="29142"/>
                </a:moveTo>
                <a:cubicBezTo>
                  <a:pt x="105542" y="29142"/>
                  <a:pt x="105542" y="29142"/>
                  <a:pt x="105542" y="29142"/>
                </a:cubicBezTo>
                <a:cubicBezTo>
                  <a:pt x="99759" y="29142"/>
                  <a:pt x="99759" y="29142"/>
                  <a:pt x="99759" y="29142"/>
                </a:cubicBezTo>
                <a:cubicBezTo>
                  <a:pt x="95421" y="29142"/>
                  <a:pt x="95421" y="29142"/>
                  <a:pt x="95421" y="29142"/>
                </a:cubicBezTo>
                <a:cubicBezTo>
                  <a:pt x="95421" y="6857"/>
                  <a:pt x="95421" y="6857"/>
                  <a:pt x="95421" y="6857"/>
                </a:cubicBezTo>
                <a:cubicBezTo>
                  <a:pt x="114216" y="6857"/>
                  <a:pt x="114216" y="6857"/>
                  <a:pt x="114216" y="6857"/>
                </a:cubicBezTo>
                <a:lnTo>
                  <a:pt x="114216" y="2914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251;p28"/>
          <p:cNvSpPr/>
          <p:nvPr/>
        </p:nvSpPr>
        <p:spPr>
          <a:xfrm>
            <a:off x="5905994" y="3750177"/>
            <a:ext cx="1362750" cy="13418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025" y="530725"/>
            <a:ext cx="3459842" cy="1028700"/>
          </a:xfrm>
        </p:spPr>
        <p:txBody>
          <a:bodyPr/>
          <a:lstStyle/>
          <a:p>
            <a:r>
              <a:rPr lang="es-EC" dirty="0" smtClean="0"/>
              <a:t>1. CONCEPTUALIZACIÓN</a:t>
            </a:r>
            <a:br>
              <a:rPr lang="es-EC" dirty="0" smtClean="0"/>
            </a:br>
            <a:r>
              <a:rPr lang="es-EC" dirty="0" smtClean="0"/>
              <a:t>2. FORMACIÓN DE EQUIPOS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-76309" y="4790648"/>
            <a:ext cx="349200" cy="3240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8</a:t>
            </a:fld>
            <a:endParaRPr lang="es-EC"/>
          </a:p>
        </p:txBody>
      </p:sp>
      <p:grpSp>
        <p:nvGrpSpPr>
          <p:cNvPr id="4" name="Google Shape;250;p28"/>
          <p:cNvGrpSpPr/>
          <p:nvPr/>
        </p:nvGrpSpPr>
        <p:grpSpPr>
          <a:xfrm>
            <a:off x="1228894" y="1623360"/>
            <a:ext cx="2322848" cy="3474706"/>
            <a:chOff x="2705528" y="628823"/>
            <a:chExt cx="2912433" cy="4372301"/>
          </a:xfrm>
        </p:grpSpPr>
        <p:sp>
          <p:nvSpPr>
            <p:cNvPr id="5" name="Google Shape;251;p28"/>
            <p:cNvSpPr/>
            <p:nvPr/>
          </p:nvSpPr>
          <p:spPr>
            <a:xfrm>
              <a:off x="2833031" y="628823"/>
              <a:ext cx="1708643" cy="1688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" name="Google Shape;252;p28"/>
            <p:cNvSpPr/>
            <p:nvPr/>
          </p:nvSpPr>
          <p:spPr>
            <a:xfrm>
              <a:off x="3909318" y="2015531"/>
              <a:ext cx="1708643" cy="168844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7" name="Google Shape;253;p28"/>
            <p:cNvSpPr/>
            <p:nvPr/>
          </p:nvSpPr>
          <p:spPr>
            <a:xfrm>
              <a:off x="2705528" y="3312683"/>
              <a:ext cx="1708643" cy="16884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" name="Google Shape;255;p28"/>
          <p:cNvSpPr/>
          <p:nvPr/>
        </p:nvSpPr>
        <p:spPr>
          <a:xfrm>
            <a:off x="696895" y="2393881"/>
            <a:ext cx="1780348" cy="17502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u="sng" dirty="0" smtClean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C</a:t>
            </a:r>
            <a:endParaRPr sz="1200" b="1" u="sng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" name="Google Shape;256;p28"/>
          <p:cNvSpPr/>
          <p:nvPr/>
        </p:nvSpPr>
        <p:spPr>
          <a:xfrm>
            <a:off x="835770" y="2527006"/>
            <a:ext cx="1545825" cy="1519654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599;p40"/>
          <p:cNvGrpSpPr/>
          <p:nvPr/>
        </p:nvGrpSpPr>
        <p:grpSpPr>
          <a:xfrm>
            <a:off x="570953" y="909861"/>
            <a:ext cx="119131" cy="270427"/>
            <a:chOff x="4747025" y="2332025"/>
            <a:chExt cx="166850" cy="378750"/>
          </a:xfrm>
        </p:grpSpPr>
        <p:sp>
          <p:nvSpPr>
            <p:cNvPr id="12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599;p40"/>
          <p:cNvGrpSpPr/>
          <p:nvPr/>
        </p:nvGrpSpPr>
        <p:grpSpPr>
          <a:xfrm>
            <a:off x="701373" y="909861"/>
            <a:ext cx="119131" cy="270427"/>
            <a:chOff x="4747025" y="2332025"/>
            <a:chExt cx="166850" cy="378750"/>
          </a:xfrm>
        </p:grpSpPr>
        <p:sp>
          <p:nvSpPr>
            <p:cNvPr id="15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99;p40"/>
          <p:cNvGrpSpPr/>
          <p:nvPr/>
        </p:nvGrpSpPr>
        <p:grpSpPr>
          <a:xfrm>
            <a:off x="845752" y="909861"/>
            <a:ext cx="119131" cy="270427"/>
            <a:chOff x="4747025" y="2332025"/>
            <a:chExt cx="166850" cy="378750"/>
          </a:xfrm>
        </p:grpSpPr>
        <p:sp>
          <p:nvSpPr>
            <p:cNvPr id="18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Marcador de texto 2"/>
          <p:cNvSpPr txBox="1">
            <a:spLocks/>
          </p:cNvSpPr>
          <p:nvPr/>
        </p:nvSpPr>
        <p:spPr>
          <a:xfrm>
            <a:off x="1172077" y="1732981"/>
            <a:ext cx="1431301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Identificación del problema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21" name="Marcador de texto 2"/>
          <p:cNvSpPr txBox="1">
            <a:spLocks/>
          </p:cNvSpPr>
          <p:nvPr/>
        </p:nvSpPr>
        <p:spPr>
          <a:xfrm>
            <a:off x="2001687" y="3017365"/>
            <a:ext cx="160287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Analizar los elementos relacionados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23" name="Google Shape;515;p39"/>
          <p:cNvSpPr/>
          <p:nvPr/>
        </p:nvSpPr>
        <p:spPr>
          <a:xfrm rot="10800000">
            <a:off x="2764784" y="3543471"/>
            <a:ext cx="281788" cy="23843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7108" y="0"/>
                </a:moveTo>
                <a:cubicBezTo>
                  <a:pt x="92530" y="0"/>
                  <a:pt x="92530" y="0"/>
                  <a:pt x="92530" y="0"/>
                </a:cubicBezTo>
                <a:cubicBezTo>
                  <a:pt x="91084" y="0"/>
                  <a:pt x="89638" y="1714"/>
                  <a:pt x="89638" y="3428"/>
                </a:cubicBezTo>
                <a:cubicBezTo>
                  <a:pt x="89638" y="32571"/>
                  <a:pt x="89638" y="32571"/>
                  <a:pt x="89638" y="32571"/>
                </a:cubicBezTo>
                <a:cubicBezTo>
                  <a:pt x="89638" y="34285"/>
                  <a:pt x="91084" y="36000"/>
                  <a:pt x="92530" y="36000"/>
                </a:cubicBezTo>
                <a:cubicBezTo>
                  <a:pt x="99759" y="36000"/>
                  <a:pt x="99759" y="36000"/>
                  <a:pt x="99759" y="36000"/>
                </a:cubicBezTo>
                <a:cubicBezTo>
                  <a:pt x="99759" y="58285"/>
                  <a:pt x="99759" y="58285"/>
                  <a:pt x="99759" y="58285"/>
                </a:cubicBezTo>
                <a:cubicBezTo>
                  <a:pt x="65060" y="58285"/>
                  <a:pt x="65060" y="58285"/>
                  <a:pt x="65060" y="58285"/>
                </a:cubicBezTo>
                <a:cubicBezTo>
                  <a:pt x="65060" y="36000"/>
                  <a:pt x="65060" y="36000"/>
                  <a:pt x="65060" y="36000"/>
                </a:cubicBezTo>
                <a:cubicBezTo>
                  <a:pt x="72289" y="36000"/>
                  <a:pt x="72289" y="36000"/>
                  <a:pt x="72289" y="36000"/>
                </a:cubicBezTo>
                <a:cubicBezTo>
                  <a:pt x="73734" y="36000"/>
                  <a:pt x="75180" y="34285"/>
                  <a:pt x="75180" y="32571"/>
                </a:cubicBezTo>
                <a:cubicBezTo>
                  <a:pt x="75180" y="3428"/>
                  <a:pt x="75180" y="3428"/>
                  <a:pt x="75180" y="3428"/>
                </a:cubicBezTo>
                <a:cubicBezTo>
                  <a:pt x="75180" y="1714"/>
                  <a:pt x="73734" y="0"/>
                  <a:pt x="72289" y="0"/>
                </a:cubicBezTo>
                <a:cubicBezTo>
                  <a:pt x="47710" y="0"/>
                  <a:pt x="47710" y="0"/>
                  <a:pt x="47710" y="0"/>
                </a:cubicBezTo>
                <a:cubicBezTo>
                  <a:pt x="46265" y="0"/>
                  <a:pt x="44819" y="1714"/>
                  <a:pt x="44819" y="3428"/>
                </a:cubicBezTo>
                <a:cubicBezTo>
                  <a:pt x="44819" y="32571"/>
                  <a:pt x="44819" y="32571"/>
                  <a:pt x="44819" y="32571"/>
                </a:cubicBezTo>
                <a:cubicBezTo>
                  <a:pt x="44819" y="34285"/>
                  <a:pt x="46265" y="36000"/>
                  <a:pt x="47710" y="36000"/>
                </a:cubicBezTo>
                <a:cubicBezTo>
                  <a:pt x="59277" y="36000"/>
                  <a:pt x="59277" y="36000"/>
                  <a:pt x="59277" y="36000"/>
                </a:cubicBezTo>
                <a:cubicBezTo>
                  <a:pt x="59277" y="58285"/>
                  <a:pt x="59277" y="58285"/>
                  <a:pt x="59277" y="58285"/>
                </a:cubicBezTo>
                <a:cubicBezTo>
                  <a:pt x="20240" y="58285"/>
                  <a:pt x="20240" y="58285"/>
                  <a:pt x="20240" y="58285"/>
                </a:cubicBezTo>
                <a:cubicBezTo>
                  <a:pt x="20240" y="36000"/>
                  <a:pt x="20240" y="36000"/>
                  <a:pt x="20240" y="36000"/>
                </a:cubicBezTo>
                <a:cubicBezTo>
                  <a:pt x="27469" y="36000"/>
                  <a:pt x="27469" y="36000"/>
                  <a:pt x="27469" y="36000"/>
                </a:cubicBezTo>
                <a:cubicBezTo>
                  <a:pt x="28915" y="36000"/>
                  <a:pt x="30361" y="34285"/>
                  <a:pt x="30361" y="32571"/>
                </a:cubicBezTo>
                <a:cubicBezTo>
                  <a:pt x="30361" y="3428"/>
                  <a:pt x="30361" y="3428"/>
                  <a:pt x="30361" y="3428"/>
                </a:cubicBezTo>
                <a:cubicBezTo>
                  <a:pt x="30361" y="1714"/>
                  <a:pt x="28915" y="0"/>
                  <a:pt x="27469" y="0"/>
                </a:cubicBezTo>
                <a:cubicBezTo>
                  <a:pt x="2891" y="0"/>
                  <a:pt x="2891" y="0"/>
                  <a:pt x="2891" y="0"/>
                </a:cubicBezTo>
                <a:cubicBezTo>
                  <a:pt x="1445" y="0"/>
                  <a:pt x="0" y="1714"/>
                  <a:pt x="0" y="3428"/>
                </a:cubicBezTo>
                <a:cubicBezTo>
                  <a:pt x="0" y="32571"/>
                  <a:pt x="0" y="32571"/>
                  <a:pt x="0" y="32571"/>
                </a:cubicBezTo>
                <a:cubicBezTo>
                  <a:pt x="0" y="34285"/>
                  <a:pt x="1445" y="36000"/>
                  <a:pt x="2891" y="36000"/>
                </a:cubicBezTo>
                <a:cubicBezTo>
                  <a:pt x="14457" y="36000"/>
                  <a:pt x="14457" y="36000"/>
                  <a:pt x="14457" y="36000"/>
                </a:cubicBezTo>
                <a:cubicBezTo>
                  <a:pt x="14457" y="61714"/>
                  <a:pt x="14457" y="61714"/>
                  <a:pt x="14457" y="61714"/>
                </a:cubicBezTo>
                <a:cubicBezTo>
                  <a:pt x="14457" y="63428"/>
                  <a:pt x="15903" y="65142"/>
                  <a:pt x="17349" y="65142"/>
                </a:cubicBezTo>
                <a:cubicBezTo>
                  <a:pt x="59277" y="65142"/>
                  <a:pt x="59277" y="65142"/>
                  <a:pt x="59277" y="65142"/>
                </a:cubicBezTo>
                <a:cubicBezTo>
                  <a:pt x="59277" y="89142"/>
                  <a:pt x="59277" y="89142"/>
                  <a:pt x="59277" y="89142"/>
                </a:cubicBezTo>
                <a:cubicBezTo>
                  <a:pt x="23132" y="89142"/>
                  <a:pt x="23132" y="89142"/>
                  <a:pt x="23132" y="89142"/>
                </a:cubicBezTo>
                <a:cubicBezTo>
                  <a:pt x="21686" y="89142"/>
                  <a:pt x="20240" y="90857"/>
                  <a:pt x="20240" y="92571"/>
                </a:cubicBezTo>
                <a:cubicBezTo>
                  <a:pt x="20240" y="116571"/>
                  <a:pt x="20240" y="116571"/>
                  <a:pt x="20240" y="116571"/>
                </a:cubicBezTo>
                <a:cubicBezTo>
                  <a:pt x="20240" y="118285"/>
                  <a:pt x="21686" y="120000"/>
                  <a:pt x="23132" y="120000"/>
                </a:cubicBezTo>
                <a:cubicBezTo>
                  <a:pt x="96867" y="120000"/>
                  <a:pt x="96867" y="120000"/>
                  <a:pt x="96867" y="120000"/>
                </a:cubicBezTo>
                <a:cubicBezTo>
                  <a:pt x="98313" y="120000"/>
                  <a:pt x="99759" y="118285"/>
                  <a:pt x="99759" y="116571"/>
                </a:cubicBezTo>
                <a:cubicBezTo>
                  <a:pt x="99759" y="92571"/>
                  <a:pt x="99759" y="92571"/>
                  <a:pt x="99759" y="92571"/>
                </a:cubicBezTo>
                <a:cubicBezTo>
                  <a:pt x="99759" y="90857"/>
                  <a:pt x="98313" y="89142"/>
                  <a:pt x="96867" y="89142"/>
                </a:cubicBezTo>
                <a:cubicBezTo>
                  <a:pt x="65060" y="89142"/>
                  <a:pt x="65060" y="89142"/>
                  <a:pt x="65060" y="89142"/>
                </a:cubicBezTo>
                <a:cubicBezTo>
                  <a:pt x="65060" y="65142"/>
                  <a:pt x="65060" y="65142"/>
                  <a:pt x="65060" y="65142"/>
                </a:cubicBezTo>
                <a:cubicBezTo>
                  <a:pt x="102650" y="65142"/>
                  <a:pt x="102650" y="65142"/>
                  <a:pt x="102650" y="65142"/>
                </a:cubicBezTo>
                <a:cubicBezTo>
                  <a:pt x="104096" y="65142"/>
                  <a:pt x="105542" y="63428"/>
                  <a:pt x="105542" y="61714"/>
                </a:cubicBezTo>
                <a:cubicBezTo>
                  <a:pt x="105542" y="36000"/>
                  <a:pt x="105542" y="36000"/>
                  <a:pt x="105542" y="36000"/>
                </a:cubicBezTo>
                <a:cubicBezTo>
                  <a:pt x="117108" y="36000"/>
                  <a:pt x="117108" y="36000"/>
                  <a:pt x="117108" y="36000"/>
                </a:cubicBezTo>
                <a:cubicBezTo>
                  <a:pt x="118554" y="36000"/>
                  <a:pt x="119999" y="34285"/>
                  <a:pt x="119999" y="32571"/>
                </a:cubicBezTo>
                <a:cubicBezTo>
                  <a:pt x="119999" y="3428"/>
                  <a:pt x="119999" y="3428"/>
                  <a:pt x="119999" y="3428"/>
                </a:cubicBezTo>
                <a:cubicBezTo>
                  <a:pt x="119999" y="1714"/>
                  <a:pt x="118554" y="0"/>
                  <a:pt x="117108" y="0"/>
                </a:cubicBezTo>
                <a:close/>
                <a:moveTo>
                  <a:pt x="50602" y="29142"/>
                </a:moveTo>
                <a:cubicBezTo>
                  <a:pt x="50602" y="6857"/>
                  <a:pt x="50602" y="6857"/>
                  <a:pt x="50602" y="6857"/>
                </a:cubicBezTo>
                <a:cubicBezTo>
                  <a:pt x="69397" y="6857"/>
                  <a:pt x="69397" y="6857"/>
                  <a:pt x="69397" y="6857"/>
                </a:cubicBezTo>
                <a:cubicBezTo>
                  <a:pt x="69397" y="29142"/>
                  <a:pt x="69397" y="29142"/>
                  <a:pt x="69397" y="29142"/>
                </a:cubicBezTo>
                <a:cubicBezTo>
                  <a:pt x="65060" y="29142"/>
                  <a:pt x="65060" y="29142"/>
                  <a:pt x="65060" y="29142"/>
                </a:cubicBezTo>
                <a:cubicBezTo>
                  <a:pt x="59277" y="29142"/>
                  <a:pt x="59277" y="29142"/>
                  <a:pt x="59277" y="29142"/>
                </a:cubicBezTo>
                <a:lnTo>
                  <a:pt x="50602" y="29142"/>
                </a:lnTo>
                <a:close/>
                <a:moveTo>
                  <a:pt x="5783" y="29142"/>
                </a:moveTo>
                <a:cubicBezTo>
                  <a:pt x="5783" y="6857"/>
                  <a:pt x="5783" y="6857"/>
                  <a:pt x="5783" y="6857"/>
                </a:cubicBezTo>
                <a:cubicBezTo>
                  <a:pt x="24578" y="6857"/>
                  <a:pt x="24578" y="6857"/>
                  <a:pt x="24578" y="6857"/>
                </a:cubicBezTo>
                <a:cubicBezTo>
                  <a:pt x="24578" y="29142"/>
                  <a:pt x="24578" y="29142"/>
                  <a:pt x="24578" y="29142"/>
                </a:cubicBezTo>
                <a:cubicBezTo>
                  <a:pt x="20240" y="29142"/>
                  <a:pt x="20240" y="29142"/>
                  <a:pt x="20240" y="29142"/>
                </a:cubicBezTo>
                <a:cubicBezTo>
                  <a:pt x="14457" y="29142"/>
                  <a:pt x="14457" y="29142"/>
                  <a:pt x="14457" y="29142"/>
                </a:cubicBezTo>
                <a:lnTo>
                  <a:pt x="5783" y="29142"/>
                </a:lnTo>
                <a:close/>
                <a:moveTo>
                  <a:pt x="93975" y="96000"/>
                </a:moveTo>
                <a:cubicBezTo>
                  <a:pt x="93975" y="113142"/>
                  <a:pt x="93975" y="113142"/>
                  <a:pt x="93975" y="113142"/>
                </a:cubicBezTo>
                <a:cubicBezTo>
                  <a:pt x="26024" y="113142"/>
                  <a:pt x="26024" y="113142"/>
                  <a:pt x="26024" y="113142"/>
                </a:cubicBezTo>
                <a:cubicBezTo>
                  <a:pt x="26024" y="96000"/>
                  <a:pt x="26024" y="96000"/>
                  <a:pt x="26024" y="96000"/>
                </a:cubicBezTo>
                <a:cubicBezTo>
                  <a:pt x="59277" y="96000"/>
                  <a:pt x="59277" y="96000"/>
                  <a:pt x="59277" y="96000"/>
                </a:cubicBezTo>
                <a:cubicBezTo>
                  <a:pt x="65060" y="96000"/>
                  <a:pt x="65060" y="96000"/>
                  <a:pt x="65060" y="96000"/>
                </a:cubicBezTo>
                <a:lnTo>
                  <a:pt x="93975" y="96000"/>
                </a:lnTo>
                <a:close/>
                <a:moveTo>
                  <a:pt x="114216" y="29142"/>
                </a:moveTo>
                <a:cubicBezTo>
                  <a:pt x="105542" y="29142"/>
                  <a:pt x="105542" y="29142"/>
                  <a:pt x="105542" y="29142"/>
                </a:cubicBezTo>
                <a:cubicBezTo>
                  <a:pt x="99759" y="29142"/>
                  <a:pt x="99759" y="29142"/>
                  <a:pt x="99759" y="29142"/>
                </a:cubicBezTo>
                <a:cubicBezTo>
                  <a:pt x="95421" y="29142"/>
                  <a:pt x="95421" y="29142"/>
                  <a:pt x="95421" y="29142"/>
                </a:cubicBezTo>
                <a:cubicBezTo>
                  <a:pt x="95421" y="6857"/>
                  <a:pt x="95421" y="6857"/>
                  <a:pt x="95421" y="6857"/>
                </a:cubicBezTo>
                <a:cubicBezTo>
                  <a:pt x="114216" y="6857"/>
                  <a:pt x="114216" y="6857"/>
                  <a:pt x="114216" y="6857"/>
                </a:cubicBezTo>
                <a:lnTo>
                  <a:pt x="114216" y="29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97;p40"/>
          <p:cNvSpPr/>
          <p:nvPr/>
        </p:nvSpPr>
        <p:spPr>
          <a:xfrm>
            <a:off x="1854596" y="2126863"/>
            <a:ext cx="292151" cy="292169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5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Marcador de texto 2"/>
          <p:cNvSpPr txBox="1">
            <a:spLocks/>
          </p:cNvSpPr>
          <p:nvPr/>
        </p:nvSpPr>
        <p:spPr>
          <a:xfrm>
            <a:off x="975511" y="4216821"/>
            <a:ext cx="160287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Socializar con las partes interesadas</a:t>
            </a:r>
            <a:endParaRPr lang="es-EC" sz="1100" b="1" dirty="0">
              <a:solidFill>
                <a:schemeClr val="bg1"/>
              </a:solidFill>
            </a:endParaRPr>
          </a:p>
        </p:txBody>
      </p:sp>
      <p:grpSp>
        <p:nvGrpSpPr>
          <p:cNvPr id="26" name="Google Shape;566;p40"/>
          <p:cNvGrpSpPr/>
          <p:nvPr/>
        </p:nvGrpSpPr>
        <p:grpSpPr>
          <a:xfrm>
            <a:off x="1747236" y="4676586"/>
            <a:ext cx="326066" cy="308680"/>
            <a:chOff x="6618700" y="1635475"/>
            <a:chExt cx="456675" cy="432325"/>
          </a:xfrm>
        </p:grpSpPr>
        <p:sp>
          <p:nvSpPr>
            <p:cNvPr id="27" name="Google Shape;567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8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9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0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1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50;p28"/>
          <p:cNvGrpSpPr/>
          <p:nvPr/>
        </p:nvGrpSpPr>
        <p:grpSpPr>
          <a:xfrm>
            <a:off x="5842323" y="1656725"/>
            <a:ext cx="3025836" cy="3420793"/>
            <a:chOff x="1271238" y="537992"/>
            <a:chExt cx="3793853" cy="4304461"/>
          </a:xfrm>
        </p:grpSpPr>
        <p:sp>
          <p:nvSpPr>
            <p:cNvPr id="34" name="Google Shape;251;p28"/>
            <p:cNvSpPr/>
            <p:nvPr/>
          </p:nvSpPr>
          <p:spPr>
            <a:xfrm>
              <a:off x="1271238" y="537992"/>
              <a:ext cx="1708643" cy="1688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252;p28"/>
            <p:cNvSpPr/>
            <p:nvPr/>
          </p:nvSpPr>
          <p:spPr>
            <a:xfrm>
              <a:off x="3356448" y="584364"/>
              <a:ext cx="1708643" cy="168844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253;p28"/>
            <p:cNvSpPr/>
            <p:nvPr/>
          </p:nvSpPr>
          <p:spPr>
            <a:xfrm>
              <a:off x="3356448" y="3154012"/>
              <a:ext cx="1708643" cy="16884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37" name="Google Shape;255;p28"/>
          <p:cNvSpPr/>
          <p:nvPr/>
        </p:nvSpPr>
        <p:spPr>
          <a:xfrm>
            <a:off x="6454260" y="2452245"/>
            <a:ext cx="1780348" cy="17502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u="sng" dirty="0" smtClean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F.E</a:t>
            </a:r>
            <a:endParaRPr sz="2000" b="1" u="sng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8" name="Google Shape;256;p28"/>
          <p:cNvSpPr/>
          <p:nvPr/>
        </p:nvSpPr>
        <p:spPr>
          <a:xfrm>
            <a:off x="6593135" y="2585370"/>
            <a:ext cx="1545825" cy="1519654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Marcador de texto 2"/>
          <p:cNvSpPr txBox="1">
            <a:spLocks/>
          </p:cNvSpPr>
          <p:nvPr/>
        </p:nvSpPr>
        <p:spPr>
          <a:xfrm>
            <a:off x="5624202" y="1886432"/>
            <a:ext cx="144238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Identificar líder del cambio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40" name="Marcador de texto 2"/>
          <p:cNvSpPr txBox="1">
            <a:spLocks/>
          </p:cNvSpPr>
          <p:nvPr/>
        </p:nvSpPr>
        <p:spPr>
          <a:xfrm>
            <a:off x="7343948" y="1920192"/>
            <a:ext cx="1460540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Construir equipo de trabajo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43" name="Marcador de texto 2"/>
          <p:cNvSpPr txBox="1">
            <a:spLocks/>
          </p:cNvSpPr>
          <p:nvPr/>
        </p:nvSpPr>
        <p:spPr>
          <a:xfrm>
            <a:off x="7291465" y="4151819"/>
            <a:ext cx="1599415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>
                <a:solidFill>
                  <a:schemeClr val="bg1"/>
                </a:solidFill>
              </a:rPr>
              <a:t>Asignación formal del líder y equipo del cambio</a:t>
            </a:r>
          </a:p>
        </p:txBody>
      </p:sp>
      <p:grpSp>
        <p:nvGrpSpPr>
          <p:cNvPr id="54" name="Google Shape;599;p40"/>
          <p:cNvGrpSpPr/>
          <p:nvPr/>
        </p:nvGrpSpPr>
        <p:grpSpPr>
          <a:xfrm>
            <a:off x="8004207" y="2414308"/>
            <a:ext cx="119131" cy="270427"/>
            <a:chOff x="4747025" y="2332025"/>
            <a:chExt cx="166850" cy="378750"/>
          </a:xfrm>
        </p:grpSpPr>
        <p:sp>
          <p:nvSpPr>
            <p:cNvPr id="55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99;p40"/>
          <p:cNvGrpSpPr/>
          <p:nvPr/>
        </p:nvGrpSpPr>
        <p:grpSpPr>
          <a:xfrm>
            <a:off x="8134627" y="2414308"/>
            <a:ext cx="119131" cy="270427"/>
            <a:chOff x="4747025" y="2332025"/>
            <a:chExt cx="166850" cy="378750"/>
          </a:xfrm>
        </p:grpSpPr>
        <p:sp>
          <p:nvSpPr>
            <p:cNvPr id="58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599;p40"/>
          <p:cNvGrpSpPr/>
          <p:nvPr/>
        </p:nvGrpSpPr>
        <p:grpSpPr>
          <a:xfrm>
            <a:off x="8279006" y="2414308"/>
            <a:ext cx="119131" cy="270427"/>
            <a:chOff x="4747025" y="2332025"/>
            <a:chExt cx="166850" cy="378750"/>
          </a:xfrm>
        </p:grpSpPr>
        <p:sp>
          <p:nvSpPr>
            <p:cNvPr id="61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577;p39"/>
          <p:cNvSpPr/>
          <p:nvPr/>
        </p:nvSpPr>
        <p:spPr>
          <a:xfrm>
            <a:off x="8044279" y="4708603"/>
            <a:ext cx="288960" cy="2492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603" y="0"/>
                </a:moveTo>
                <a:cubicBezTo>
                  <a:pt x="2264" y="0"/>
                  <a:pt x="2264" y="0"/>
                  <a:pt x="2264" y="0"/>
                </a:cubicBezTo>
                <a:cubicBezTo>
                  <a:pt x="1132" y="0"/>
                  <a:pt x="0" y="944"/>
                  <a:pt x="0" y="1889"/>
                </a:cubicBezTo>
                <a:cubicBezTo>
                  <a:pt x="0" y="117165"/>
                  <a:pt x="0" y="117165"/>
                  <a:pt x="0" y="117165"/>
                </a:cubicBezTo>
                <a:cubicBezTo>
                  <a:pt x="0" y="119055"/>
                  <a:pt x="1132" y="120000"/>
                  <a:pt x="2264" y="120000"/>
                </a:cubicBezTo>
                <a:cubicBezTo>
                  <a:pt x="116603" y="120000"/>
                  <a:pt x="116603" y="120000"/>
                  <a:pt x="116603" y="120000"/>
                </a:cubicBezTo>
                <a:cubicBezTo>
                  <a:pt x="118867" y="120000"/>
                  <a:pt x="120000" y="119055"/>
                  <a:pt x="120000" y="117165"/>
                </a:cubicBezTo>
                <a:cubicBezTo>
                  <a:pt x="120000" y="1889"/>
                  <a:pt x="120000" y="1889"/>
                  <a:pt x="120000" y="1889"/>
                </a:cubicBezTo>
                <a:cubicBezTo>
                  <a:pt x="120000" y="944"/>
                  <a:pt x="118867" y="0"/>
                  <a:pt x="116603" y="0"/>
                </a:cubicBezTo>
                <a:close/>
                <a:moveTo>
                  <a:pt x="96226" y="11338"/>
                </a:moveTo>
                <a:cubicBezTo>
                  <a:pt x="97358" y="11338"/>
                  <a:pt x="99622" y="13228"/>
                  <a:pt x="99622" y="14173"/>
                </a:cubicBezTo>
                <a:cubicBezTo>
                  <a:pt x="99622" y="16062"/>
                  <a:pt x="97358" y="17007"/>
                  <a:pt x="96226" y="17007"/>
                </a:cubicBezTo>
                <a:cubicBezTo>
                  <a:pt x="93962" y="17007"/>
                  <a:pt x="92830" y="16062"/>
                  <a:pt x="92830" y="14173"/>
                </a:cubicBezTo>
                <a:cubicBezTo>
                  <a:pt x="92830" y="13228"/>
                  <a:pt x="93962" y="11338"/>
                  <a:pt x="96226" y="11338"/>
                </a:cubicBezTo>
                <a:close/>
                <a:moveTo>
                  <a:pt x="72452" y="11338"/>
                </a:moveTo>
                <a:cubicBezTo>
                  <a:pt x="73584" y="11338"/>
                  <a:pt x="74716" y="13228"/>
                  <a:pt x="74716" y="14173"/>
                </a:cubicBezTo>
                <a:cubicBezTo>
                  <a:pt x="74716" y="16062"/>
                  <a:pt x="73584" y="17007"/>
                  <a:pt x="72452" y="17007"/>
                </a:cubicBezTo>
                <a:cubicBezTo>
                  <a:pt x="70188" y="17007"/>
                  <a:pt x="69056" y="16062"/>
                  <a:pt x="69056" y="14173"/>
                </a:cubicBezTo>
                <a:cubicBezTo>
                  <a:pt x="69056" y="13228"/>
                  <a:pt x="70188" y="11338"/>
                  <a:pt x="72452" y="11338"/>
                </a:cubicBezTo>
                <a:close/>
                <a:moveTo>
                  <a:pt x="47547" y="11338"/>
                </a:moveTo>
                <a:cubicBezTo>
                  <a:pt x="49811" y="11338"/>
                  <a:pt x="50943" y="13228"/>
                  <a:pt x="50943" y="14173"/>
                </a:cubicBezTo>
                <a:cubicBezTo>
                  <a:pt x="50943" y="16062"/>
                  <a:pt x="49811" y="17007"/>
                  <a:pt x="47547" y="17007"/>
                </a:cubicBezTo>
                <a:cubicBezTo>
                  <a:pt x="46415" y="17007"/>
                  <a:pt x="44150" y="16062"/>
                  <a:pt x="44150" y="14173"/>
                </a:cubicBezTo>
                <a:cubicBezTo>
                  <a:pt x="44150" y="13228"/>
                  <a:pt x="46415" y="11338"/>
                  <a:pt x="47547" y="11338"/>
                </a:cubicBezTo>
                <a:close/>
                <a:moveTo>
                  <a:pt x="23773" y="11338"/>
                </a:moveTo>
                <a:cubicBezTo>
                  <a:pt x="26037" y="11338"/>
                  <a:pt x="27169" y="13228"/>
                  <a:pt x="27169" y="14173"/>
                </a:cubicBezTo>
                <a:cubicBezTo>
                  <a:pt x="27169" y="16062"/>
                  <a:pt x="26037" y="17007"/>
                  <a:pt x="23773" y="17007"/>
                </a:cubicBezTo>
                <a:cubicBezTo>
                  <a:pt x="21509" y="17007"/>
                  <a:pt x="20377" y="16062"/>
                  <a:pt x="20377" y="14173"/>
                </a:cubicBezTo>
                <a:cubicBezTo>
                  <a:pt x="20377" y="13228"/>
                  <a:pt x="21509" y="11338"/>
                  <a:pt x="23773" y="11338"/>
                </a:cubicBezTo>
                <a:close/>
                <a:moveTo>
                  <a:pt x="114339" y="115275"/>
                </a:moveTo>
                <a:cubicBezTo>
                  <a:pt x="5660" y="115275"/>
                  <a:pt x="5660" y="115275"/>
                  <a:pt x="5660" y="115275"/>
                </a:cubicBezTo>
                <a:cubicBezTo>
                  <a:pt x="5660" y="4724"/>
                  <a:pt x="5660" y="4724"/>
                  <a:pt x="5660" y="4724"/>
                </a:cubicBezTo>
                <a:cubicBezTo>
                  <a:pt x="21509" y="4724"/>
                  <a:pt x="21509" y="4724"/>
                  <a:pt x="21509" y="4724"/>
                </a:cubicBezTo>
                <a:cubicBezTo>
                  <a:pt x="21509" y="7559"/>
                  <a:pt x="21509" y="7559"/>
                  <a:pt x="21509" y="7559"/>
                </a:cubicBezTo>
                <a:cubicBezTo>
                  <a:pt x="16981" y="8503"/>
                  <a:pt x="14716" y="11338"/>
                  <a:pt x="14716" y="14173"/>
                </a:cubicBezTo>
                <a:cubicBezTo>
                  <a:pt x="14716" y="18897"/>
                  <a:pt x="19245" y="21732"/>
                  <a:pt x="23773" y="21732"/>
                </a:cubicBezTo>
                <a:cubicBezTo>
                  <a:pt x="28301" y="21732"/>
                  <a:pt x="32830" y="18897"/>
                  <a:pt x="32830" y="14173"/>
                </a:cubicBezTo>
                <a:cubicBezTo>
                  <a:pt x="32830" y="11338"/>
                  <a:pt x="30566" y="8503"/>
                  <a:pt x="27169" y="7559"/>
                </a:cubicBezTo>
                <a:cubicBezTo>
                  <a:pt x="27169" y="4724"/>
                  <a:pt x="27169" y="4724"/>
                  <a:pt x="27169" y="4724"/>
                </a:cubicBezTo>
                <a:cubicBezTo>
                  <a:pt x="45283" y="4724"/>
                  <a:pt x="45283" y="4724"/>
                  <a:pt x="45283" y="4724"/>
                </a:cubicBezTo>
                <a:cubicBezTo>
                  <a:pt x="45283" y="7559"/>
                  <a:pt x="45283" y="7559"/>
                  <a:pt x="45283" y="7559"/>
                </a:cubicBezTo>
                <a:cubicBezTo>
                  <a:pt x="41886" y="8503"/>
                  <a:pt x="38490" y="11338"/>
                  <a:pt x="38490" y="14173"/>
                </a:cubicBezTo>
                <a:cubicBezTo>
                  <a:pt x="38490" y="18897"/>
                  <a:pt x="43018" y="21732"/>
                  <a:pt x="47547" y="21732"/>
                </a:cubicBezTo>
                <a:cubicBezTo>
                  <a:pt x="53207" y="21732"/>
                  <a:pt x="56603" y="18897"/>
                  <a:pt x="56603" y="14173"/>
                </a:cubicBezTo>
                <a:cubicBezTo>
                  <a:pt x="56603" y="11338"/>
                  <a:pt x="54339" y="8503"/>
                  <a:pt x="50943" y="7559"/>
                </a:cubicBezTo>
                <a:cubicBezTo>
                  <a:pt x="50943" y="4724"/>
                  <a:pt x="50943" y="4724"/>
                  <a:pt x="50943" y="4724"/>
                </a:cubicBezTo>
                <a:cubicBezTo>
                  <a:pt x="69056" y="4724"/>
                  <a:pt x="69056" y="4724"/>
                  <a:pt x="69056" y="4724"/>
                </a:cubicBezTo>
                <a:cubicBezTo>
                  <a:pt x="69056" y="7559"/>
                  <a:pt x="69056" y="7559"/>
                  <a:pt x="69056" y="7559"/>
                </a:cubicBezTo>
                <a:cubicBezTo>
                  <a:pt x="65660" y="8503"/>
                  <a:pt x="63396" y="11338"/>
                  <a:pt x="63396" y="14173"/>
                </a:cubicBezTo>
                <a:cubicBezTo>
                  <a:pt x="63396" y="18897"/>
                  <a:pt x="66792" y="21732"/>
                  <a:pt x="72452" y="21732"/>
                </a:cubicBezTo>
                <a:cubicBezTo>
                  <a:pt x="76981" y="21732"/>
                  <a:pt x="80377" y="18897"/>
                  <a:pt x="80377" y="14173"/>
                </a:cubicBezTo>
                <a:cubicBezTo>
                  <a:pt x="80377" y="11338"/>
                  <a:pt x="78113" y="8503"/>
                  <a:pt x="74716" y="7559"/>
                </a:cubicBezTo>
                <a:cubicBezTo>
                  <a:pt x="74716" y="4724"/>
                  <a:pt x="74716" y="4724"/>
                  <a:pt x="74716" y="4724"/>
                </a:cubicBezTo>
                <a:cubicBezTo>
                  <a:pt x="92830" y="4724"/>
                  <a:pt x="92830" y="4724"/>
                  <a:pt x="92830" y="4724"/>
                </a:cubicBezTo>
                <a:cubicBezTo>
                  <a:pt x="92830" y="7559"/>
                  <a:pt x="92830" y="7559"/>
                  <a:pt x="92830" y="7559"/>
                </a:cubicBezTo>
                <a:cubicBezTo>
                  <a:pt x="89433" y="8503"/>
                  <a:pt x="87169" y="11338"/>
                  <a:pt x="87169" y="14173"/>
                </a:cubicBezTo>
                <a:cubicBezTo>
                  <a:pt x="87169" y="18897"/>
                  <a:pt x="90566" y="21732"/>
                  <a:pt x="96226" y="21732"/>
                </a:cubicBezTo>
                <a:cubicBezTo>
                  <a:pt x="100754" y="21732"/>
                  <a:pt x="105283" y="18897"/>
                  <a:pt x="105283" y="14173"/>
                </a:cubicBezTo>
                <a:cubicBezTo>
                  <a:pt x="105283" y="11338"/>
                  <a:pt x="101886" y="8503"/>
                  <a:pt x="98490" y="7559"/>
                </a:cubicBezTo>
                <a:cubicBezTo>
                  <a:pt x="98490" y="4724"/>
                  <a:pt x="98490" y="4724"/>
                  <a:pt x="98490" y="4724"/>
                </a:cubicBezTo>
                <a:cubicBezTo>
                  <a:pt x="114339" y="4724"/>
                  <a:pt x="114339" y="4724"/>
                  <a:pt x="114339" y="4724"/>
                </a:cubicBezTo>
                <a:lnTo>
                  <a:pt x="114339" y="115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583;p39"/>
          <p:cNvSpPr/>
          <p:nvPr/>
        </p:nvSpPr>
        <p:spPr>
          <a:xfrm>
            <a:off x="8363253" y="4725709"/>
            <a:ext cx="84134" cy="223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1290" y="5263"/>
                </a:moveTo>
                <a:cubicBezTo>
                  <a:pt x="73548" y="5263"/>
                  <a:pt x="73548" y="5263"/>
                  <a:pt x="73548" y="5263"/>
                </a:cubicBezTo>
                <a:cubicBezTo>
                  <a:pt x="65806" y="2105"/>
                  <a:pt x="54193" y="0"/>
                  <a:pt x="38709" y="0"/>
                </a:cubicBezTo>
                <a:cubicBezTo>
                  <a:pt x="15483" y="0"/>
                  <a:pt x="0" y="4210"/>
                  <a:pt x="0" y="10526"/>
                </a:cubicBezTo>
                <a:cubicBezTo>
                  <a:pt x="0" y="91578"/>
                  <a:pt x="0" y="91578"/>
                  <a:pt x="0" y="91578"/>
                </a:cubicBezTo>
                <a:cubicBezTo>
                  <a:pt x="0" y="91578"/>
                  <a:pt x="0" y="92631"/>
                  <a:pt x="0" y="92631"/>
                </a:cubicBezTo>
                <a:cubicBezTo>
                  <a:pt x="30967" y="117894"/>
                  <a:pt x="30967" y="117894"/>
                  <a:pt x="30967" y="117894"/>
                </a:cubicBezTo>
                <a:cubicBezTo>
                  <a:pt x="30967" y="118947"/>
                  <a:pt x="34838" y="119999"/>
                  <a:pt x="38709" y="119999"/>
                </a:cubicBezTo>
                <a:cubicBezTo>
                  <a:pt x="42580" y="119999"/>
                  <a:pt x="46451" y="118947"/>
                  <a:pt x="46451" y="117894"/>
                </a:cubicBezTo>
                <a:cubicBezTo>
                  <a:pt x="77419" y="92631"/>
                  <a:pt x="77419" y="92631"/>
                  <a:pt x="77419" y="92631"/>
                </a:cubicBezTo>
                <a:cubicBezTo>
                  <a:pt x="77419" y="92631"/>
                  <a:pt x="81290" y="91578"/>
                  <a:pt x="81290" y="91578"/>
                </a:cubicBezTo>
                <a:cubicBezTo>
                  <a:pt x="81290" y="10526"/>
                  <a:pt x="81290" y="10526"/>
                  <a:pt x="81290" y="10526"/>
                </a:cubicBezTo>
                <a:cubicBezTo>
                  <a:pt x="81290" y="10526"/>
                  <a:pt x="81290" y="10526"/>
                  <a:pt x="81290" y="10526"/>
                </a:cubicBezTo>
                <a:cubicBezTo>
                  <a:pt x="81290" y="10526"/>
                  <a:pt x="81290" y="10526"/>
                  <a:pt x="81290" y="10526"/>
                </a:cubicBezTo>
                <a:cubicBezTo>
                  <a:pt x="92903" y="10526"/>
                  <a:pt x="100645" y="12631"/>
                  <a:pt x="100645" y="15789"/>
                </a:cubicBezTo>
                <a:cubicBezTo>
                  <a:pt x="100645" y="57894"/>
                  <a:pt x="100645" y="57894"/>
                  <a:pt x="100645" y="57894"/>
                </a:cubicBezTo>
                <a:cubicBezTo>
                  <a:pt x="100645" y="59999"/>
                  <a:pt x="104516" y="61052"/>
                  <a:pt x="112258" y="61052"/>
                </a:cubicBezTo>
                <a:cubicBezTo>
                  <a:pt x="116129" y="61052"/>
                  <a:pt x="120000" y="59999"/>
                  <a:pt x="120000" y="57894"/>
                </a:cubicBezTo>
                <a:cubicBezTo>
                  <a:pt x="120000" y="15789"/>
                  <a:pt x="120000" y="15789"/>
                  <a:pt x="120000" y="15789"/>
                </a:cubicBezTo>
                <a:cubicBezTo>
                  <a:pt x="120000" y="10526"/>
                  <a:pt x="100645" y="5263"/>
                  <a:pt x="81290" y="5263"/>
                </a:cubicBezTo>
                <a:close/>
                <a:moveTo>
                  <a:pt x="38709" y="108421"/>
                </a:moveTo>
                <a:cubicBezTo>
                  <a:pt x="19354" y="91578"/>
                  <a:pt x="19354" y="91578"/>
                  <a:pt x="19354" y="91578"/>
                </a:cubicBezTo>
                <a:cubicBezTo>
                  <a:pt x="58064" y="91578"/>
                  <a:pt x="58064" y="91578"/>
                  <a:pt x="58064" y="91578"/>
                </a:cubicBezTo>
                <a:lnTo>
                  <a:pt x="38709" y="108421"/>
                </a:lnTo>
                <a:close/>
                <a:moveTo>
                  <a:pt x="61935" y="86315"/>
                </a:moveTo>
                <a:cubicBezTo>
                  <a:pt x="19354" y="86315"/>
                  <a:pt x="19354" y="86315"/>
                  <a:pt x="19354" y="86315"/>
                </a:cubicBezTo>
                <a:cubicBezTo>
                  <a:pt x="19354" y="52631"/>
                  <a:pt x="19354" y="52631"/>
                  <a:pt x="19354" y="52631"/>
                </a:cubicBezTo>
                <a:cubicBezTo>
                  <a:pt x="61935" y="52631"/>
                  <a:pt x="61935" y="52631"/>
                  <a:pt x="61935" y="52631"/>
                </a:cubicBezTo>
                <a:lnTo>
                  <a:pt x="61935" y="86315"/>
                </a:lnTo>
                <a:close/>
                <a:moveTo>
                  <a:pt x="61935" y="47368"/>
                </a:moveTo>
                <a:cubicBezTo>
                  <a:pt x="19354" y="47368"/>
                  <a:pt x="19354" y="47368"/>
                  <a:pt x="19354" y="47368"/>
                </a:cubicBezTo>
                <a:cubicBezTo>
                  <a:pt x="19354" y="10526"/>
                  <a:pt x="19354" y="10526"/>
                  <a:pt x="19354" y="10526"/>
                </a:cubicBezTo>
                <a:cubicBezTo>
                  <a:pt x="19354" y="7368"/>
                  <a:pt x="27096" y="5263"/>
                  <a:pt x="38709" y="5263"/>
                </a:cubicBezTo>
                <a:cubicBezTo>
                  <a:pt x="50322" y="5263"/>
                  <a:pt x="61935" y="7368"/>
                  <a:pt x="61935" y="10526"/>
                </a:cubicBezTo>
                <a:lnTo>
                  <a:pt x="61935" y="473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Marcador de texto 2"/>
          <p:cNvSpPr txBox="1">
            <a:spLocks/>
          </p:cNvSpPr>
          <p:nvPr/>
        </p:nvSpPr>
        <p:spPr>
          <a:xfrm>
            <a:off x="5709437" y="4168830"/>
            <a:ext cx="1376011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Socializar líder y equipo de cambio</a:t>
            </a:r>
            <a:endParaRPr lang="es-EC" sz="1100" b="1" dirty="0">
              <a:solidFill>
                <a:schemeClr val="bg1"/>
              </a:solidFill>
            </a:endParaRPr>
          </a:p>
        </p:txBody>
      </p:sp>
      <p:grpSp>
        <p:nvGrpSpPr>
          <p:cNvPr id="69" name="Google Shape;566;p40"/>
          <p:cNvGrpSpPr/>
          <p:nvPr/>
        </p:nvGrpSpPr>
        <p:grpSpPr>
          <a:xfrm>
            <a:off x="6385033" y="4662216"/>
            <a:ext cx="326066" cy="308680"/>
            <a:chOff x="6618700" y="1635475"/>
            <a:chExt cx="456675" cy="432325"/>
          </a:xfrm>
        </p:grpSpPr>
        <p:sp>
          <p:nvSpPr>
            <p:cNvPr id="70" name="Google Shape;567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8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9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0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361;p39"/>
          <p:cNvSpPr/>
          <p:nvPr/>
        </p:nvSpPr>
        <p:spPr>
          <a:xfrm>
            <a:off x="6308341" y="2353470"/>
            <a:ext cx="353617" cy="363294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Marcador de texto 2"/>
          <p:cNvSpPr txBox="1">
            <a:spLocks/>
          </p:cNvSpPr>
          <p:nvPr/>
        </p:nvSpPr>
        <p:spPr>
          <a:xfrm>
            <a:off x="3262326" y="2052262"/>
            <a:ext cx="1564234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-Árbol de Problemas</a:t>
            </a:r>
            <a:endParaRPr lang="es-EC" sz="1100" i="1" dirty="0"/>
          </a:p>
        </p:txBody>
      </p:sp>
      <p:sp>
        <p:nvSpPr>
          <p:cNvPr id="66" name="Marcador de texto 2"/>
          <p:cNvSpPr txBox="1">
            <a:spLocks/>
          </p:cNvSpPr>
          <p:nvPr/>
        </p:nvSpPr>
        <p:spPr>
          <a:xfrm>
            <a:off x="3304143" y="2900767"/>
            <a:ext cx="1183061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-Diagrama de flujo</a:t>
            </a:r>
            <a:endParaRPr lang="es-EC" sz="1100" i="1" dirty="0"/>
          </a:p>
        </p:txBody>
      </p:sp>
      <p:sp>
        <p:nvSpPr>
          <p:cNvPr id="76" name="Marcador de texto 2"/>
          <p:cNvSpPr txBox="1">
            <a:spLocks/>
          </p:cNvSpPr>
          <p:nvPr/>
        </p:nvSpPr>
        <p:spPr>
          <a:xfrm>
            <a:off x="3326735" y="3430916"/>
            <a:ext cx="1502558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-SIPOC</a:t>
            </a:r>
            <a:endParaRPr lang="es-EC" sz="1100" i="1" dirty="0"/>
          </a:p>
        </p:txBody>
      </p:sp>
      <p:grpSp>
        <p:nvGrpSpPr>
          <p:cNvPr id="78" name="Google Shape;624;p40"/>
          <p:cNvGrpSpPr/>
          <p:nvPr/>
        </p:nvGrpSpPr>
        <p:grpSpPr>
          <a:xfrm>
            <a:off x="3741696" y="1583173"/>
            <a:ext cx="461054" cy="367514"/>
            <a:chOff x="5247525" y="3007275"/>
            <a:chExt cx="517575" cy="384825"/>
          </a:xfrm>
          <a:noFill/>
        </p:grpSpPr>
        <p:sp>
          <p:nvSpPr>
            <p:cNvPr id="79" name="Google Shape;625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6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1" name="Conector recto 80"/>
          <p:cNvCxnSpPr/>
          <p:nvPr/>
        </p:nvCxnSpPr>
        <p:spPr>
          <a:xfrm flipH="1">
            <a:off x="4543202" y="1627881"/>
            <a:ext cx="9964" cy="2510664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 flipH="1">
            <a:off x="3022881" y="2537280"/>
            <a:ext cx="1457849" cy="13274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 flipH="1">
            <a:off x="3019686" y="4147105"/>
            <a:ext cx="2886308" cy="4714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Marcador de texto 2"/>
          <p:cNvSpPr txBox="1">
            <a:spLocks/>
          </p:cNvSpPr>
          <p:nvPr/>
        </p:nvSpPr>
        <p:spPr>
          <a:xfrm>
            <a:off x="4266213" y="2069680"/>
            <a:ext cx="1342559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-Metodología </a:t>
            </a:r>
            <a:r>
              <a:rPr lang="es-EC" sz="1100" i="1" dirty="0" smtClean="0"/>
              <a:t>DISC</a:t>
            </a:r>
            <a:endParaRPr lang="es-EC" sz="1100" i="1" dirty="0"/>
          </a:p>
        </p:txBody>
      </p:sp>
      <p:sp>
        <p:nvSpPr>
          <p:cNvPr id="85" name="Marcador de texto 2"/>
          <p:cNvSpPr txBox="1">
            <a:spLocks/>
          </p:cNvSpPr>
          <p:nvPr/>
        </p:nvSpPr>
        <p:spPr>
          <a:xfrm>
            <a:off x="4397173" y="3122158"/>
            <a:ext cx="1265113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-Matriz RACI</a:t>
            </a:r>
            <a:endParaRPr lang="es-EC" sz="1100" i="1" dirty="0"/>
          </a:p>
        </p:txBody>
      </p:sp>
      <p:sp>
        <p:nvSpPr>
          <p:cNvPr id="87" name="Marcador de texto 2"/>
          <p:cNvSpPr txBox="1">
            <a:spLocks/>
          </p:cNvSpPr>
          <p:nvPr/>
        </p:nvSpPr>
        <p:spPr>
          <a:xfrm>
            <a:off x="3420520" y="4381711"/>
            <a:ext cx="2188252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- 1ª Mesa </a:t>
            </a:r>
            <a:r>
              <a:rPr lang="es-EC" sz="1100" i="1" dirty="0" smtClean="0"/>
              <a:t>de Articulación</a:t>
            </a:r>
            <a:endParaRPr lang="es-EC" sz="1100" i="1" dirty="0"/>
          </a:p>
        </p:txBody>
      </p:sp>
      <p:grpSp>
        <p:nvGrpSpPr>
          <p:cNvPr id="88" name="Google Shape;624;p40"/>
          <p:cNvGrpSpPr/>
          <p:nvPr/>
        </p:nvGrpSpPr>
        <p:grpSpPr>
          <a:xfrm>
            <a:off x="4964769" y="1600196"/>
            <a:ext cx="461054" cy="367514"/>
            <a:chOff x="5247525" y="3007275"/>
            <a:chExt cx="517575" cy="384825"/>
          </a:xfrm>
          <a:noFill/>
        </p:grpSpPr>
        <p:sp>
          <p:nvSpPr>
            <p:cNvPr id="89" name="Google Shape;625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6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1" name="Conector recto 90"/>
          <p:cNvCxnSpPr/>
          <p:nvPr/>
        </p:nvCxnSpPr>
        <p:spPr>
          <a:xfrm flipH="1">
            <a:off x="4429373" y="2525645"/>
            <a:ext cx="1457849" cy="13274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6" grpId="0"/>
      <p:bldP spid="84" grpId="0"/>
      <p:bldP spid="85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025" y="530725"/>
            <a:ext cx="3459842" cy="1028700"/>
          </a:xfrm>
        </p:spPr>
        <p:txBody>
          <a:bodyPr/>
          <a:lstStyle/>
          <a:p>
            <a:r>
              <a:rPr lang="es-EC" dirty="0" smtClean="0"/>
              <a:t>3. PLANIFICACIÓN</a:t>
            </a:r>
            <a:br>
              <a:rPr lang="es-EC" dirty="0" smtClean="0"/>
            </a:br>
            <a:r>
              <a:rPr lang="es-EC" dirty="0" smtClean="0"/>
              <a:t>4. IMPLEMENTACIÓN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9</a:t>
            </a:fld>
            <a:endParaRPr lang="es-EC"/>
          </a:p>
        </p:txBody>
      </p:sp>
      <p:grpSp>
        <p:nvGrpSpPr>
          <p:cNvPr id="4" name="Google Shape;250;p28"/>
          <p:cNvGrpSpPr/>
          <p:nvPr/>
        </p:nvGrpSpPr>
        <p:grpSpPr>
          <a:xfrm>
            <a:off x="1502749" y="1625751"/>
            <a:ext cx="2322848" cy="3474706"/>
            <a:chOff x="2705528" y="628823"/>
            <a:chExt cx="2912433" cy="4372301"/>
          </a:xfrm>
        </p:grpSpPr>
        <p:sp>
          <p:nvSpPr>
            <p:cNvPr id="5" name="Google Shape;251;p28"/>
            <p:cNvSpPr/>
            <p:nvPr/>
          </p:nvSpPr>
          <p:spPr>
            <a:xfrm>
              <a:off x="2833031" y="628823"/>
              <a:ext cx="1708643" cy="1688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6" name="Google Shape;252;p28"/>
            <p:cNvSpPr/>
            <p:nvPr/>
          </p:nvSpPr>
          <p:spPr>
            <a:xfrm>
              <a:off x="3909318" y="2015531"/>
              <a:ext cx="1708643" cy="168844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7" name="Google Shape;253;p28"/>
            <p:cNvSpPr/>
            <p:nvPr/>
          </p:nvSpPr>
          <p:spPr>
            <a:xfrm>
              <a:off x="2705528" y="3312683"/>
              <a:ext cx="1708643" cy="1688441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" name="Google Shape;255;p28"/>
          <p:cNvSpPr/>
          <p:nvPr/>
        </p:nvSpPr>
        <p:spPr>
          <a:xfrm>
            <a:off x="991298" y="2416820"/>
            <a:ext cx="1780348" cy="17502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u="sng" dirty="0" smtClean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P</a:t>
            </a:r>
            <a:endParaRPr sz="1200" b="1" u="sng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" name="Google Shape;256;p28"/>
          <p:cNvSpPr/>
          <p:nvPr/>
        </p:nvSpPr>
        <p:spPr>
          <a:xfrm>
            <a:off x="1130173" y="2549945"/>
            <a:ext cx="1545825" cy="1519654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Marcador de texto 2"/>
          <p:cNvSpPr txBox="1">
            <a:spLocks/>
          </p:cNvSpPr>
          <p:nvPr/>
        </p:nvSpPr>
        <p:spPr>
          <a:xfrm>
            <a:off x="1466480" y="1755920"/>
            <a:ext cx="1431301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Planificación de resultados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21" name="Marcador de texto 2"/>
          <p:cNvSpPr txBox="1">
            <a:spLocks/>
          </p:cNvSpPr>
          <p:nvPr/>
        </p:nvSpPr>
        <p:spPr>
          <a:xfrm>
            <a:off x="2361449" y="3040304"/>
            <a:ext cx="1425380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Planificación de acciones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25" name="Marcador de texto 2"/>
          <p:cNvSpPr txBox="1">
            <a:spLocks/>
          </p:cNvSpPr>
          <p:nvPr/>
        </p:nvSpPr>
        <p:spPr>
          <a:xfrm>
            <a:off x="1269914" y="4239760"/>
            <a:ext cx="160287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Socializar Plan de Gestión del Cambio</a:t>
            </a:r>
            <a:endParaRPr lang="es-EC" sz="1100" b="1" dirty="0">
              <a:solidFill>
                <a:schemeClr val="bg1"/>
              </a:solidFill>
            </a:endParaRPr>
          </a:p>
        </p:txBody>
      </p:sp>
      <p:grpSp>
        <p:nvGrpSpPr>
          <p:cNvPr id="26" name="Google Shape;566;p40"/>
          <p:cNvGrpSpPr/>
          <p:nvPr/>
        </p:nvGrpSpPr>
        <p:grpSpPr>
          <a:xfrm>
            <a:off x="2041639" y="4699525"/>
            <a:ext cx="326066" cy="308680"/>
            <a:chOff x="6618700" y="1635475"/>
            <a:chExt cx="456675" cy="432325"/>
          </a:xfrm>
        </p:grpSpPr>
        <p:sp>
          <p:nvSpPr>
            <p:cNvPr id="27" name="Google Shape;567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8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9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0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1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50;p28"/>
          <p:cNvGrpSpPr/>
          <p:nvPr/>
        </p:nvGrpSpPr>
        <p:grpSpPr>
          <a:xfrm>
            <a:off x="7104560" y="1661337"/>
            <a:ext cx="1380164" cy="3401737"/>
            <a:chOff x="3253200" y="543795"/>
            <a:chExt cx="1730478" cy="4280483"/>
          </a:xfrm>
        </p:grpSpPr>
        <p:sp>
          <p:nvSpPr>
            <p:cNvPr id="34" name="Google Shape;251;p28"/>
            <p:cNvSpPr/>
            <p:nvPr/>
          </p:nvSpPr>
          <p:spPr>
            <a:xfrm>
              <a:off x="3253200" y="543795"/>
              <a:ext cx="1708641" cy="1688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252;p28"/>
            <p:cNvSpPr/>
            <p:nvPr/>
          </p:nvSpPr>
          <p:spPr>
            <a:xfrm>
              <a:off x="3275035" y="3135837"/>
              <a:ext cx="1708643" cy="168844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37" name="Google Shape;255;p28"/>
          <p:cNvSpPr/>
          <p:nvPr/>
        </p:nvSpPr>
        <p:spPr>
          <a:xfrm>
            <a:off x="6135760" y="2452245"/>
            <a:ext cx="1780348" cy="17502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u="sng" dirty="0" smtClean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</a:t>
            </a:r>
            <a:endParaRPr sz="2000" b="1" u="sng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8" name="Google Shape;256;p28"/>
          <p:cNvSpPr/>
          <p:nvPr/>
        </p:nvSpPr>
        <p:spPr>
          <a:xfrm>
            <a:off x="6274635" y="2585370"/>
            <a:ext cx="1545825" cy="1519654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Marcador de texto 2"/>
          <p:cNvSpPr txBox="1">
            <a:spLocks/>
          </p:cNvSpPr>
          <p:nvPr/>
        </p:nvSpPr>
        <p:spPr>
          <a:xfrm>
            <a:off x="6943188" y="1858733"/>
            <a:ext cx="1442386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Seguimiento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68" name="Marcador de texto 2"/>
          <p:cNvSpPr txBox="1">
            <a:spLocks/>
          </p:cNvSpPr>
          <p:nvPr/>
        </p:nvSpPr>
        <p:spPr>
          <a:xfrm>
            <a:off x="6970003" y="4155206"/>
            <a:ext cx="1415571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b="1" dirty="0" smtClean="0">
                <a:solidFill>
                  <a:schemeClr val="bg1"/>
                </a:solidFill>
              </a:rPr>
              <a:t>Socializar avances</a:t>
            </a:r>
            <a:endParaRPr lang="es-EC" sz="1100" b="1" dirty="0">
              <a:solidFill>
                <a:schemeClr val="bg1"/>
              </a:solidFill>
            </a:endParaRPr>
          </a:p>
        </p:txBody>
      </p:sp>
      <p:grpSp>
        <p:nvGrpSpPr>
          <p:cNvPr id="69" name="Google Shape;566;p40"/>
          <p:cNvGrpSpPr/>
          <p:nvPr/>
        </p:nvGrpSpPr>
        <p:grpSpPr>
          <a:xfrm>
            <a:off x="7690133" y="4639958"/>
            <a:ext cx="326066" cy="308680"/>
            <a:chOff x="6618700" y="1635475"/>
            <a:chExt cx="456675" cy="432325"/>
          </a:xfrm>
        </p:grpSpPr>
        <p:sp>
          <p:nvSpPr>
            <p:cNvPr id="70" name="Google Shape;567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8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9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0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558;p40"/>
          <p:cNvGrpSpPr/>
          <p:nvPr/>
        </p:nvGrpSpPr>
        <p:grpSpPr>
          <a:xfrm>
            <a:off x="632326" y="874059"/>
            <a:ext cx="305199" cy="319997"/>
            <a:chOff x="5961125" y="1623900"/>
            <a:chExt cx="427450" cy="448175"/>
          </a:xfrm>
        </p:grpSpPr>
        <p:sp>
          <p:nvSpPr>
            <p:cNvPr id="66" name="Google Shape;559;p4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0;p4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1;p4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2;p40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3;p4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4;p4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5;p4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37;p40"/>
          <p:cNvGrpSpPr/>
          <p:nvPr/>
        </p:nvGrpSpPr>
        <p:grpSpPr>
          <a:xfrm>
            <a:off x="2140159" y="2182892"/>
            <a:ext cx="308680" cy="187836"/>
            <a:chOff x="3269900" y="3064500"/>
            <a:chExt cx="432325" cy="263075"/>
          </a:xfrm>
        </p:grpSpPr>
        <p:sp>
          <p:nvSpPr>
            <p:cNvPr id="82" name="Google Shape;838;p40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9;p4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0;p40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02;p40"/>
          <p:cNvGrpSpPr/>
          <p:nvPr/>
        </p:nvGrpSpPr>
        <p:grpSpPr>
          <a:xfrm>
            <a:off x="3059344" y="3515650"/>
            <a:ext cx="286957" cy="271731"/>
            <a:chOff x="5973900" y="318475"/>
            <a:chExt cx="401900" cy="380575"/>
          </a:xfrm>
        </p:grpSpPr>
        <p:sp>
          <p:nvSpPr>
            <p:cNvPr id="86" name="Google Shape;803;p40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4;p40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5;p40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6;p40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7;p4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08;p40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09;p40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0;p40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1;p40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2;p40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3;p40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14;p40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5;p40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16;p40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620;p40"/>
          <p:cNvGrpSpPr/>
          <p:nvPr/>
        </p:nvGrpSpPr>
        <p:grpSpPr>
          <a:xfrm>
            <a:off x="7543867" y="2175770"/>
            <a:ext cx="443611" cy="402478"/>
            <a:chOff x="2583100" y="2973775"/>
            <a:chExt cx="461550" cy="437200"/>
          </a:xfrm>
        </p:grpSpPr>
        <p:sp>
          <p:nvSpPr>
            <p:cNvPr id="113" name="Google Shape;621;p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22;p40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668;p40"/>
          <p:cNvGrpSpPr/>
          <p:nvPr/>
        </p:nvGrpSpPr>
        <p:grpSpPr>
          <a:xfrm>
            <a:off x="7647300" y="2274028"/>
            <a:ext cx="249504" cy="135670"/>
            <a:chOff x="4604550" y="3714775"/>
            <a:chExt cx="439625" cy="319075"/>
          </a:xfrm>
        </p:grpSpPr>
        <p:sp>
          <p:nvSpPr>
            <p:cNvPr id="116" name="Google Shape;669;p40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0;p40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624;p40"/>
          <p:cNvGrpSpPr/>
          <p:nvPr/>
        </p:nvGrpSpPr>
        <p:grpSpPr>
          <a:xfrm>
            <a:off x="4152662" y="1655091"/>
            <a:ext cx="461054" cy="367514"/>
            <a:chOff x="5247525" y="3007275"/>
            <a:chExt cx="517575" cy="384825"/>
          </a:xfrm>
          <a:noFill/>
        </p:grpSpPr>
        <p:sp>
          <p:nvSpPr>
            <p:cNvPr id="103" name="Google Shape;625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6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5" name="Conector recto 104"/>
          <p:cNvCxnSpPr/>
          <p:nvPr/>
        </p:nvCxnSpPr>
        <p:spPr>
          <a:xfrm flipH="1">
            <a:off x="5016302" y="1699799"/>
            <a:ext cx="9474" cy="3308406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/>
          <p:cNvCxnSpPr/>
          <p:nvPr/>
        </p:nvCxnSpPr>
        <p:spPr>
          <a:xfrm flipH="1">
            <a:off x="3495491" y="2753638"/>
            <a:ext cx="1457849" cy="12067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/>
          <p:cNvCxnSpPr/>
          <p:nvPr/>
        </p:nvCxnSpPr>
        <p:spPr>
          <a:xfrm flipH="1">
            <a:off x="3492296" y="4210463"/>
            <a:ext cx="1533480" cy="13274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oogle Shape;624;p40"/>
          <p:cNvGrpSpPr/>
          <p:nvPr/>
        </p:nvGrpSpPr>
        <p:grpSpPr>
          <a:xfrm>
            <a:off x="5437379" y="1672114"/>
            <a:ext cx="461054" cy="367514"/>
            <a:chOff x="5247525" y="3007275"/>
            <a:chExt cx="517575" cy="384825"/>
          </a:xfrm>
          <a:noFill/>
        </p:grpSpPr>
        <p:sp>
          <p:nvSpPr>
            <p:cNvPr id="118" name="Google Shape;625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26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Marcador de texto 2"/>
          <p:cNvSpPr txBox="1">
            <a:spLocks/>
          </p:cNvSpPr>
          <p:nvPr/>
        </p:nvSpPr>
        <p:spPr>
          <a:xfrm>
            <a:off x="3534672" y="2056238"/>
            <a:ext cx="1617069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</a:t>
            </a:r>
            <a:r>
              <a:rPr lang="es-EC" sz="1100" i="1" dirty="0" err="1" smtClean="0"/>
              <a:t>Hoshin</a:t>
            </a:r>
            <a:r>
              <a:rPr lang="es-EC" sz="1100" i="1" dirty="0" smtClean="0"/>
              <a:t> </a:t>
            </a:r>
            <a:r>
              <a:rPr lang="es-EC" sz="1100" i="1" dirty="0" err="1" smtClean="0"/>
              <a:t>Kanri</a:t>
            </a:r>
            <a:endParaRPr lang="es-EC" sz="1100" i="1" dirty="0"/>
          </a:p>
        </p:txBody>
      </p:sp>
      <p:sp>
        <p:nvSpPr>
          <p:cNvPr id="122" name="Marcador de texto 2"/>
          <p:cNvSpPr txBox="1">
            <a:spLocks/>
          </p:cNvSpPr>
          <p:nvPr/>
        </p:nvSpPr>
        <p:spPr>
          <a:xfrm>
            <a:off x="3298574" y="2290667"/>
            <a:ext cx="1874250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-Matriz Marco Lógico</a:t>
            </a:r>
            <a:endParaRPr lang="es-EC" sz="1100" i="1" dirty="0"/>
          </a:p>
        </p:txBody>
      </p:sp>
      <p:sp>
        <p:nvSpPr>
          <p:cNvPr id="123" name="Marcador de texto 2"/>
          <p:cNvSpPr txBox="1">
            <a:spLocks/>
          </p:cNvSpPr>
          <p:nvPr/>
        </p:nvSpPr>
        <p:spPr>
          <a:xfrm>
            <a:off x="3461338" y="3216333"/>
            <a:ext cx="1617069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s-EC" sz="1100" i="1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Plan </a:t>
            </a:r>
            <a:r>
              <a:rPr lang="es-EC" sz="1100" i="1" dirty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de Gestión del Cambio</a:t>
            </a:r>
            <a:endParaRPr lang="es-EC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Marcador de texto 2"/>
          <p:cNvSpPr txBox="1">
            <a:spLocks/>
          </p:cNvSpPr>
          <p:nvPr/>
        </p:nvSpPr>
        <p:spPr>
          <a:xfrm>
            <a:off x="3420520" y="4381711"/>
            <a:ext cx="1657887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- 2ª Mesa </a:t>
            </a:r>
            <a:r>
              <a:rPr lang="es-EC" sz="1100" i="1" dirty="0" smtClean="0"/>
              <a:t>de Articulación</a:t>
            </a:r>
            <a:endParaRPr lang="es-EC" sz="1100" i="1" dirty="0"/>
          </a:p>
        </p:txBody>
      </p:sp>
      <p:sp>
        <p:nvSpPr>
          <p:cNvPr id="125" name="Marcador de texto 2"/>
          <p:cNvSpPr txBox="1">
            <a:spLocks/>
          </p:cNvSpPr>
          <p:nvPr/>
        </p:nvSpPr>
        <p:spPr>
          <a:xfrm>
            <a:off x="4746402" y="2660782"/>
            <a:ext cx="1617069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lvl="0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</a:t>
            </a:r>
            <a:r>
              <a:rPr lang="es-EC" sz="1100" i="1" dirty="0"/>
              <a:t>Módulo de seguimientos </a:t>
            </a:r>
            <a:r>
              <a:rPr lang="es-EC" sz="1100" i="1" dirty="0" smtClean="0"/>
              <a:t>institucionales</a:t>
            </a:r>
            <a:endParaRPr lang="es-EC" sz="1100" i="1" dirty="0"/>
          </a:p>
        </p:txBody>
      </p:sp>
      <p:cxnSp>
        <p:nvCxnSpPr>
          <p:cNvPr id="126" name="Conector recto 125"/>
          <p:cNvCxnSpPr>
            <a:endCxn id="123" idx="3"/>
          </p:cNvCxnSpPr>
          <p:nvPr/>
        </p:nvCxnSpPr>
        <p:spPr>
          <a:xfrm flipH="1">
            <a:off x="5078407" y="3389423"/>
            <a:ext cx="1190705" cy="10667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Marcador de texto 2"/>
          <p:cNvSpPr txBox="1">
            <a:spLocks/>
          </p:cNvSpPr>
          <p:nvPr/>
        </p:nvSpPr>
        <p:spPr>
          <a:xfrm>
            <a:off x="4744855" y="3883651"/>
            <a:ext cx="1657887" cy="3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271462" indent="0" algn="ctr">
              <a:spcBef>
                <a:spcPts val="0"/>
              </a:spcBef>
              <a:buSzPct val="100000"/>
              <a:buNone/>
            </a:pPr>
            <a:r>
              <a:rPr lang="es-EC" sz="1100" i="1" dirty="0" smtClean="0"/>
              <a:t>- 3ª - 4ª Mesa </a:t>
            </a:r>
            <a:r>
              <a:rPr lang="es-EC" sz="1100" i="1" dirty="0" smtClean="0"/>
              <a:t>de Articulación</a:t>
            </a:r>
            <a:endParaRPr lang="es-EC" sz="1100" i="1" dirty="0"/>
          </a:p>
        </p:txBody>
      </p:sp>
    </p:spTree>
    <p:extLst>
      <p:ext uri="{BB962C8B-B14F-4D97-AF65-F5344CB8AC3E}">
        <p14:creationId xmlns:p14="http://schemas.microsoft.com/office/powerpoint/2010/main" val="29274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  <p:bldP spid="127" grpId="0"/>
    </p:bld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20948</TotalTime>
  <Words>842</Words>
  <Application>Microsoft Office PowerPoint</Application>
  <PresentationFormat>Presentación en pantalla (16:9)</PresentationFormat>
  <Paragraphs>191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Arial</vt:lpstr>
      <vt:lpstr>Calibri</vt:lpstr>
      <vt:lpstr>IBM Plex Sans Condensed</vt:lpstr>
      <vt:lpstr>Montserrat ExtraBold</vt:lpstr>
      <vt:lpstr>Nixie One</vt:lpstr>
      <vt:lpstr>Nunito Sans</vt:lpstr>
      <vt:lpstr>Pangolin</vt:lpstr>
      <vt:lpstr>Permanent Marker</vt:lpstr>
      <vt:lpstr>Roboto Slab</vt:lpstr>
      <vt:lpstr>Shadows Into Light</vt:lpstr>
      <vt:lpstr>Varela Round</vt:lpstr>
      <vt:lpstr>Warwick template</vt:lpstr>
      <vt:lpstr>TEMA:  DISEÑO DE UNA METODOLOGÍA DE GESTIÓN DEL CAMBIO EN  LA UNIVERSIDAD NACIONAL DE EDUCACIÓN</vt:lpstr>
      <vt:lpstr>OBJETIVOS</vt:lpstr>
      <vt:lpstr>ASPECTOS COMUNES (DESFAVORABLES) DEL ANÁLISIS DE RESULTADOS</vt:lpstr>
      <vt:lpstr>GESTIÓN DEL CAMBIO</vt:lpstr>
      <vt:lpstr>ASPECTOS COMUNES DE LOS MODELOS DE GESTIÓN DEL CAMBIO</vt:lpstr>
      <vt:lpstr>HERRAMIENTAS Y TÉCNICAS PARA LA GESTIÓN DEL CAMBIO</vt:lpstr>
      <vt:lpstr>ETAPAS DE LA METODOLOGÍA</vt:lpstr>
      <vt:lpstr>1. CONCEPTUALIZACIÓN 2. FORMACIÓN DE EQUIPOS</vt:lpstr>
      <vt:lpstr>3. PLANIFICACIÓN 4. IMPLEMENTACIÓN</vt:lpstr>
      <vt:lpstr>5. AJUSTE Y MEJORA 6. FORTALECIMIENTO DE LA CULTURA DE CAMBIO</vt:lpstr>
      <vt:lpstr>Presentación de PowerPoint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Jessica Florencia Torres Coronel</dc:creator>
  <cp:lastModifiedBy>Jessica Florencia Torres Coronel</cp:lastModifiedBy>
  <cp:revision>139</cp:revision>
  <cp:lastPrinted>2019-08-27T14:11:04Z</cp:lastPrinted>
  <dcterms:modified xsi:type="dcterms:W3CDTF">2019-08-30T16:52:22Z</dcterms:modified>
</cp:coreProperties>
</file>