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82" r:id="rId4"/>
    <p:sldId id="275" r:id="rId5"/>
    <p:sldId id="274" r:id="rId6"/>
    <p:sldId id="292" r:id="rId7"/>
    <p:sldId id="291" r:id="rId8"/>
    <p:sldId id="290" r:id="rId9"/>
    <p:sldId id="289" r:id="rId10"/>
    <p:sldId id="288" r:id="rId11"/>
    <p:sldId id="295" r:id="rId12"/>
    <p:sldId id="294" r:id="rId13"/>
    <p:sldId id="293" r:id="rId14"/>
    <p:sldId id="296" r:id="rId15"/>
    <p:sldId id="297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077"/>
    <a:srgbClr val="F87C7C"/>
    <a:srgbClr val="B1B1B1"/>
    <a:srgbClr val="787878"/>
    <a:srgbClr val="5A99D3"/>
    <a:srgbClr val="FFBF00"/>
    <a:srgbClr val="A1A1A1"/>
    <a:srgbClr val="E67B2F"/>
    <a:srgbClr val="8994A1"/>
    <a:srgbClr val="F1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A15F0-03B5-4374-878F-C3B4FF481F34}" v="7" dt="2019-08-31T03:28:26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vinueza miller" userId="f69bd6e20b6d4818" providerId="Windows Live" clId="Web-{27DC0615-6A0C-4598-804D-1501135D0741}"/>
    <pc:docChg chg="delSld modSld">
      <pc:chgData name="diego vinueza miller" userId="f69bd6e20b6d4818" providerId="Windows Live" clId="Web-{27DC0615-6A0C-4598-804D-1501135D0741}" dt="2019-08-13T20:19:05.117" v="86" actId="1076"/>
      <pc:docMkLst>
        <pc:docMk/>
      </pc:docMkLst>
      <pc:sldChg chg="addSp delSp modSp delAnim">
        <pc:chgData name="diego vinueza miller" userId="f69bd6e20b6d4818" providerId="Windows Live" clId="Web-{27DC0615-6A0C-4598-804D-1501135D0741}" dt="2019-08-13T20:19:05.117" v="86" actId="1076"/>
        <pc:sldMkLst>
          <pc:docMk/>
          <pc:sldMk cId="3851287909" sldId="264"/>
        </pc:sldMkLst>
        <pc:picChg chg="del">
          <ac:chgData name="diego vinueza miller" userId="f69bd6e20b6d4818" providerId="Windows Live" clId="Web-{27DC0615-6A0C-4598-804D-1501135D0741}" dt="2019-08-13T20:15:05.553" v="45"/>
          <ac:picMkLst>
            <pc:docMk/>
            <pc:sldMk cId="3851287909" sldId="264"/>
            <ac:picMk id="2" creationId="{97DCEA21-9F54-4194-98A5-EE3212A1FF5E}"/>
          </ac:picMkLst>
        </pc:picChg>
        <pc:picChg chg="add mod">
          <ac:chgData name="diego vinueza miller" userId="f69bd6e20b6d4818" providerId="Windows Live" clId="Web-{27DC0615-6A0C-4598-804D-1501135D0741}" dt="2019-08-13T20:18:42.367" v="82" actId="1076"/>
          <ac:picMkLst>
            <pc:docMk/>
            <pc:sldMk cId="3851287909" sldId="264"/>
            <ac:picMk id="3" creationId="{438EC742-56BF-4442-B55C-A319A498B78A}"/>
          </ac:picMkLst>
        </pc:picChg>
        <pc:picChg chg="add del mod">
          <ac:chgData name="diego vinueza miller" userId="f69bd6e20b6d4818" providerId="Windows Live" clId="Web-{27DC0615-6A0C-4598-804D-1501135D0741}" dt="2019-08-13T20:16:32.524" v="53"/>
          <ac:picMkLst>
            <pc:docMk/>
            <pc:sldMk cId="3851287909" sldId="264"/>
            <ac:picMk id="8" creationId="{57622814-B64E-4D38-9B40-5F97F463B7C0}"/>
          </ac:picMkLst>
        </pc:picChg>
        <pc:picChg chg="add mod">
          <ac:chgData name="diego vinueza miller" userId="f69bd6e20b6d4818" providerId="Windows Live" clId="Web-{27DC0615-6A0C-4598-804D-1501135D0741}" dt="2019-08-13T20:17:25.382" v="59" actId="14100"/>
          <ac:picMkLst>
            <pc:docMk/>
            <pc:sldMk cId="3851287909" sldId="264"/>
            <ac:picMk id="10" creationId="{B0A37FF2-9D76-4E72-B9A5-DD55EAE3BCBC}"/>
          </ac:picMkLst>
        </pc:picChg>
        <pc:picChg chg="del">
          <ac:chgData name="diego vinueza miller" userId="f69bd6e20b6d4818" providerId="Windows Live" clId="Web-{27DC0615-6A0C-4598-804D-1501135D0741}" dt="2019-08-13T20:15:05.585" v="46"/>
          <ac:picMkLst>
            <pc:docMk/>
            <pc:sldMk cId="3851287909" sldId="264"/>
            <ac:picMk id="12" creationId="{FEA2AC3D-DAB5-420A-B88F-2E4C75A7A20E}"/>
          </ac:picMkLst>
        </pc:picChg>
        <pc:picChg chg="add mod">
          <ac:chgData name="diego vinueza miller" userId="f69bd6e20b6d4818" providerId="Windows Live" clId="Web-{27DC0615-6A0C-4598-804D-1501135D0741}" dt="2019-08-13T20:17:58.539" v="69" actId="14100"/>
          <ac:picMkLst>
            <pc:docMk/>
            <pc:sldMk cId="3851287909" sldId="264"/>
            <ac:picMk id="13" creationId="{2FB602CB-0188-461E-ABF0-CCF92F0C909C}"/>
          </ac:picMkLst>
        </pc:picChg>
        <pc:picChg chg="add mod">
          <ac:chgData name="diego vinueza miller" userId="f69bd6e20b6d4818" providerId="Windows Live" clId="Web-{27DC0615-6A0C-4598-804D-1501135D0741}" dt="2019-08-13T20:18:52.398" v="84" actId="1076"/>
          <ac:picMkLst>
            <pc:docMk/>
            <pc:sldMk cId="3851287909" sldId="264"/>
            <ac:picMk id="15" creationId="{8AFCB4BE-B0A7-4C8E-8618-DF60E2F708D2}"/>
          </ac:picMkLst>
        </pc:picChg>
        <pc:picChg chg="del">
          <ac:chgData name="diego vinueza miller" userId="f69bd6e20b6d4818" providerId="Windows Live" clId="Web-{27DC0615-6A0C-4598-804D-1501135D0741}" dt="2019-08-13T20:15:05.616" v="47"/>
          <ac:picMkLst>
            <pc:docMk/>
            <pc:sldMk cId="3851287909" sldId="264"/>
            <ac:picMk id="16" creationId="{B6AFBE19-1901-4CCA-83C4-FC3D3B21B1F6}"/>
          </ac:picMkLst>
        </pc:picChg>
        <pc:picChg chg="add mod">
          <ac:chgData name="diego vinueza miller" userId="f69bd6e20b6d4818" providerId="Windows Live" clId="Web-{27DC0615-6A0C-4598-804D-1501135D0741}" dt="2019-08-13T20:19:05.117" v="86" actId="1076"/>
          <ac:picMkLst>
            <pc:docMk/>
            <pc:sldMk cId="3851287909" sldId="264"/>
            <ac:picMk id="18" creationId="{00F2EFE7-12F7-4287-80E9-EF6F8E676A15}"/>
          </ac:picMkLst>
        </pc:picChg>
        <pc:picChg chg="del">
          <ac:chgData name="diego vinueza miller" userId="f69bd6e20b6d4818" providerId="Windows Live" clId="Web-{27DC0615-6A0C-4598-804D-1501135D0741}" dt="2019-08-13T20:15:05.632" v="48"/>
          <ac:picMkLst>
            <pc:docMk/>
            <pc:sldMk cId="3851287909" sldId="264"/>
            <ac:picMk id="20" creationId="{3480C3AA-D16F-4BD8-B796-6F104381C339}"/>
          </ac:picMkLst>
        </pc:picChg>
        <pc:picChg chg="add mod">
          <ac:chgData name="diego vinueza miller" userId="f69bd6e20b6d4818" providerId="Windows Live" clId="Web-{27DC0615-6A0C-4598-804D-1501135D0741}" dt="2019-08-13T20:18:34.992" v="79" actId="1076"/>
          <ac:picMkLst>
            <pc:docMk/>
            <pc:sldMk cId="3851287909" sldId="264"/>
            <ac:picMk id="21" creationId="{490E9544-B594-4066-ACCD-B24ACDEA2673}"/>
          </ac:picMkLst>
        </pc:picChg>
        <pc:picChg chg="del">
          <ac:chgData name="diego vinueza miller" userId="f69bd6e20b6d4818" providerId="Windows Live" clId="Web-{27DC0615-6A0C-4598-804D-1501135D0741}" dt="2019-08-13T20:15:12.147" v="49"/>
          <ac:picMkLst>
            <pc:docMk/>
            <pc:sldMk cId="3851287909" sldId="264"/>
            <ac:picMk id="23" creationId="{16D84C63-561A-433F-9EC7-4FE996108745}"/>
          </ac:picMkLst>
        </pc:picChg>
        <pc:picChg chg="del">
          <ac:chgData name="diego vinueza miller" userId="f69bd6e20b6d4818" providerId="Windows Live" clId="Web-{27DC0615-6A0C-4598-804D-1501135D0741}" dt="2019-08-13T20:15:05.522" v="44"/>
          <ac:picMkLst>
            <pc:docMk/>
            <pc:sldMk cId="3851287909" sldId="264"/>
            <ac:picMk id="25" creationId="{3022D6FA-9CCF-40FB-8D62-9EED895A3E87}"/>
          </ac:picMkLst>
        </pc:picChg>
      </pc:sldChg>
      <pc:sldChg chg="addSp delSp modSp">
        <pc:chgData name="diego vinueza miller" userId="f69bd6e20b6d4818" providerId="Windows Live" clId="Web-{27DC0615-6A0C-4598-804D-1501135D0741}" dt="2019-08-13T20:14:43.178" v="41" actId="14100"/>
        <pc:sldMkLst>
          <pc:docMk/>
          <pc:sldMk cId="1130256994" sldId="290"/>
        </pc:sldMkLst>
        <pc:picChg chg="add del mod">
          <ac:chgData name="diego vinueza miller" userId="f69bd6e20b6d4818" providerId="Windows Live" clId="Web-{27DC0615-6A0C-4598-804D-1501135D0741}" dt="2019-08-13T20:14:37.138" v="39"/>
          <ac:picMkLst>
            <pc:docMk/>
            <pc:sldMk cId="1130256994" sldId="290"/>
            <ac:picMk id="2" creationId="{3A5C751C-C002-42E9-BA16-BC3A9848273E}"/>
          </ac:picMkLst>
        </pc:picChg>
        <pc:picChg chg="del">
          <ac:chgData name="diego vinueza miller" userId="f69bd6e20b6d4818" providerId="Windows Live" clId="Web-{27DC0615-6A0C-4598-804D-1501135D0741}" dt="2019-08-13T20:11:37.724" v="4"/>
          <ac:picMkLst>
            <pc:docMk/>
            <pc:sldMk cId="1130256994" sldId="290"/>
            <ac:picMk id="3" creationId="{F3363DC1-7779-4F8B-B097-EFE9FB2E8875}"/>
          </ac:picMkLst>
        </pc:picChg>
        <pc:picChg chg="add mod">
          <ac:chgData name="diego vinueza miller" userId="f69bd6e20b6d4818" providerId="Windows Live" clId="Web-{27DC0615-6A0C-4598-804D-1501135D0741}" dt="2019-08-13T20:14:43.178" v="41" actId="14100"/>
          <ac:picMkLst>
            <pc:docMk/>
            <pc:sldMk cId="1130256994" sldId="290"/>
            <ac:picMk id="8" creationId="{2D3704DE-6C40-44FA-A1FB-D37BB0C895CC}"/>
          </ac:picMkLst>
        </pc:picChg>
        <pc:picChg chg="del">
          <ac:chgData name="diego vinueza miller" userId="f69bd6e20b6d4818" providerId="Windows Live" clId="Web-{27DC0615-6A0C-4598-804D-1501135D0741}" dt="2019-08-13T20:11:37.631" v="1"/>
          <ac:picMkLst>
            <pc:docMk/>
            <pc:sldMk cId="1130256994" sldId="290"/>
            <ac:picMk id="10" creationId="{416FA57C-FAD0-486D-A00A-A0E42A20CF2C}"/>
          </ac:picMkLst>
        </pc:picChg>
        <pc:picChg chg="add mod">
          <ac:chgData name="diego vinueza miller" userId="f69bd6e20b6d4818" providerId="Windows Live" clId="Web-{27DC0615-6A0C-4598-804D-1501135D0741}" dt="2019-08-13T20:13:07.162" v="17" actId="1076"/>
          <ac:picMkLst>
            <pc:docMk/>
            <pc:sldMk cId="1130256994" sldId="290"/>
            <ac:picMk id="11" creationId="{F2F459C7-BFA0-4C27-BF2A-500A470E523B}"/>
          </ac:picMkLst>
        </pc:picChg>
        <pc:picChg chg="add mod">
          <ac:chgData name="diego vinueza miller" userId="f69bd6e20b6d4818" providerId="Windows Live" clId="Web-{27DC0615-6A0C-4598-804D-1501135D0741}" dt="2019-08-13T20:13:07.959" v="25" actId="14100"/>
          <ac:picMkLst>
            <pc:docMk/>
            <pc:sldMk cId="1130256994" sldId="290"/>
            <ac:picMk id="13" creationId="{F1A460B1-838F-4CF6-897C-205A787BE7E2}"/>
          </ac:picMkLst>
        </pc:picChg>
        <pc:picChg chg="del">
          <ac:chgData name="diego vinueza miller" userId="f69bd6e20b6d4818" providerId="Windows Live" clId="Web-{27DC0615-6A0C-4598-804D-1501135D0741}" dt="2019-08-13T20:11:37.662" v="2"/>
          <ac:picMkLst>
            <pc:docMk/>
            <pc:sldMk cId="1130256994" sldId="290"/>
            <ac:picMk id="14" creationId="{CE28C236-6B88-482E-AB27-A7ECAC918346}"/>
          </ac:picMkLst>
        </pc:picChg>
        <pc:picChg chg="add mod">
          <ac:chgData name="diego vinueza miller" userId="f69bd6e20b6d4818" providerId="Windows Live" clId="Web-{27DC0615-6A0C-4598-804D-1501135D0741}" dt="2019-08-13T20:13:18.694" v="30" actId="14100"/>
          <ac:picMkLst>
            <pc:docMk/>
            <pc:sldMk cId="1130256994" sldId="290"/>
            <ac:picMk id="16" creationId="{E2906F4A-637D-44C8-8745-0786770C17CC}"/>
          </ac:picMkLst>
        </pc:picChg>
        <pc:picChg chg="del">
          <ac:chgData name="diego vinueza miller" userId="f69bd6e20b6d4818" providerId="Windows Live" clId="Web-{27DC0615-6A0C-4598-804D-1501135D0741}" dt="2019-08-13T20:11:37.693" v="3"/>
          <ac:picMkLst>
            <pc:docMk/>
            <pc:sldMk cId="1130256994" sldId="290"/>
            <ac:picMk id="17" creationId="{AB3E4ADD-1665-4DD2-87A6-42E6B6599CD8}"/>
          </ac:picMkLst>
        </pc:picChg>
        <pc:picChg chg="del">
          <ac:chgData name="diego vinueza miller" userId="f69bd6e20b6d4818" providerId="Windows Live" clId="Web-{27DC0615-6A0C-4598-804D-1501135D0741}" dt="2019-08-13T20:11:37.771" v="5"/>
          <ac:picMkLst>
            <pc:docMk/>
            <pc:sldMk cId="1130256994" sldId="290"/>
            <ac:picMk id="19" creationId="{B8A1CD94-0BA9-4117-9943-1AD55341BEE5}"/>
          </ac:picMkLst>
        </pc:picChg>
        <pc:picChg chg="add mod">
          <ac:chgData name="diego vinueza miller" userId="f69bd6e20b6d4818" providerId="Windows Live" clId="Web-{27DC0615-6A0C-4598-804D-1501135D0741}" dt="2019-08-13T20:13:31.834" v="35" actId="1076"/>
          <ac:picMkLst>
            <pc:docMk/>
            <pc:sldMk cId="1130256994" sldId="290"/>
            <ac:picMk id="20" creationId="{47054E6C-78A3-424E-BFB3-F4A3E61B6E8C}"/>
          </ac:picMkLst>
        </pc:picChg>
        <pc:picChg chg="del">
          <ac:chgData name="diego vinueza miller" userId="f69bd6e20b6d4818" providerId="Windows Live" clId="Web-{27DC0615-6A0C-4598-804D-1501135D0741}" dt="2019-08-13T20:11:37.599" v="0"/>
          <ac:picMkLst>
            <pc:docMk/>
            <pc:sldMk cId="1130256994" sldId="290"/>
            <ac:picMk id="21" creationId="{CDBBBEDC-895C-4BD2-BD80-2250EDB7CBAD}"/>
          </ac:picMkLst>
        </pc:picChg>
        <pc:picChg chg="add mod">
          <ac:chgData name="diego vinueza miller" userId="f69bd6e20b6d4818" providerId="Windows Live" clId="Web-{27DC0615-6A0C-4598-804D-1501135D0741}" dt="2019-08-13T20:14:37.178" v="40" actId="1076"/>
          <ac:picMkLst>
            <pc:docMk/>
            <pc:sldMk cId="1130256994" sldId="290"/>
            <ac:picMk id="23" creationId="{30F47C59-54A6-477A-AABF-F06CCE080561}"/>
          </ac:picMkLst>
        </pc:picChg>
      </pc:sldChg>
    </pc:docChg>
  </pc:docChgLst>
  <pc:docChgLst>
    <pc:chgData name="jorge rodriguez" userId="6e8100f74eacdb69" providerId="Windows Live" clId="Web-{5F688CE5-C87E-4398-B550-E1BC6F0AEA0F}"/>
    <pc:docChg chg="modSld">
      <pc:chgData name="jorge rodriguez" userId="6e8100f74eacdb69" providerId="Windows Live" clId="Web-{5F688CE5-C87E-4398-B550-E1BC6F0AEA0F}" dt="2019-08-15T00:14:32.049" v="187" actId="20577"/>
      <pc:docMkLst>
        <pc:docMk/>
      </pc:docMkLst>
      <pc:sldChg chg="modSp">
        <pc:chgData name="jorge rodriguez" userId="6e8100f74eacdb69" providerId="Windows Live" clId="Web-{5F688CE5-C87E-4398-B550-E1BC6F0AEA0F}" dt="2019-08-15T00:13:50.064" v="178" actId="20577"/>
        <pc:sldMkLst>
          <pc:docMk/>
          <pc:sldMk cId="2624104618" sldId="258"/>
        </pc:sldMkLst>
        <pc:spChg chg="mod">
          <ac:chgData name="jorge rodriguez" userId="6e8100f74eacdb69" providerId="Windows Live" clId="Web-{5F688CE5-C87E-4398-B550-E1BC6F0AEA0F}" dt="2019-08-15T00:13:50.064" v="178" actId="20577"/>
          <ac:spMkLst>
            <pc:docMk/>
            <pc:sldMk cId="2624104618" sldId="258"/>
            <ac:spMk id="26" creationId="{D961257B-7376-406C-9EAE-DAF32567DD8A}"/>
          </ac:spMkLst>
        </pc:spChg>
      </pc:sldChg>
      <pc:sldChg chg="modSp">
        <pc:chgData name="jorge rodriguez" userId="6e8100f74eacdb69" providerId="Windows Live" clId="Web-{5F688CE5-C87E-4398-B550-E1BC6F0AEA0F}" dt="2019-08-15T00:14:32.049" v="187" actId="20577"/>
        <pc:sldMkLst>
          <pc:docMk/>
          <pc:sldMk cId="3554928364" sldId="265"/>
        </pc:sldMkLst>
        <pc:spChg chg="mod">
          <ac:chgData name="jorge rodriguez" userId="6e8100f74eacdb69" providerId="Windows Live" clId="Web-{5F688CE5-C87E-4398-B550-E1BC6F0AEA0F}" dt="2019-08-15T00:14:32.049" v="187" actId="20577"/>
          <ac:spMkLst>
            <pc:docMk/>
            <pc:sldMk cId="3554928364" sldId="265"/>
            <ac:spMk id="15" creationId="{A731167C-39FB-4FAD-A4F5-938DB3B844CA}"/>
          </ac:spMkLst>
        </pc:spChg>
      </pc:sldChg>
      <pc:sldChg chg="modSp">
        <pc:chgData name="jorge rodriguez" userId="6e8100f74eacdb69" providerId="Windows Live" clId="Web-{5F688CE5-C87E-4398-B550-E1BC6F0AEA0F}" dt="2019-08-15T00:12:41.595" v="120" actId="20577"/>
        <pc:sldMkLst>
          <pc:docMk/>
          <pc:sldMk cId="635492854" sldId="277"/>
        </pc:sldMkLst>
        <pc:spChg chg="mod">
          <ac:chgData name="jorge rodriguez" userId="6e8100f74eacdb69" providerId="Windows Live" clId="Web-{5F688CE5-C87E-4398-B550-E1BC6F0AEA0F}" dt="2019-08-15T00:12:41.595" v="120" actId="20577"/>
          <ac:spMkLst>
            <pc:docMk/>
            <pc:sldMk cId="635492854" sldId="277"/>
            <ac:spMk id="8" creationId="{6F696E41-C4E3-4EF4-8604-B21F53E00787}"/>
          </ac:spMkLst>
        </pc:spChg>
      </pc:sldChg>
      <pc:sldChg chg="modSp">
        <pc:chgData name="jorge rodriguez" userId="6e8100f74eacdb69" providerId="Windows Live" clId="Web-{5F688CE5-C87E-4398-B550-E1BC6F0AEA0F}" dt="2019-08-15T00:12:16.798" v="46" actId="20577"/>
        <pc:sldMkLst>
          <pc:docMk/>
          <pc:sldMk cId="1125801462" sldId="284"/>
        </pc:sldMkLst>
        <pc:spChg chg="mod">
          <ac:chgData name="jorge rodriguez" userId="6e8100f74eacdb69" providerId="Windows Live" clId="Web-{5F688CE5-C87E-4398-B550-E1BC6F0AEA0F}" dt="2019-08-15T00:12:16.798" v="46" actId="20577"/>
          <ac:spMkLst>
            <pc:docMk/>
            <pc:sldMk cId="1125801462" sldId="284"/>
            <ac:spMk id="3" creationId="{F6DF0F40-C985-4528-8837-0DDB1C8A8B34}"/>
          </ac:spMkLst>
        </pc:spChg>
      </pc:sldChg>
    </pc:docChg>
  </pc:docChgLst>
  <pc:docChgLst>
    <pc:chgData name="Usuario invitado" providerId="Windows Live" clId="Web-{0F406C12-ECD8-405E-867E-5CB001E5B69D}"/>
    <pc:docChg chg="addSld delSld modSld">
      <pc:chgData name="Usuario invitado" userId="" providerId="Windows Live" clId="Web-{0F406C12-ECD8-405E-867E-5CB001E5B69D}" dt="2019-08-08T21:16:13.689" v="944"/>
      <pc:docMkLst>
        <pc:docMk/>
      </pc:docMkLst>
      <pc:sldChg chg="addSp delSp modSp add replId">
        <pc:chgData name="Usuario invitado" userId="" providerId="Windows Live" clId="Web-{0F406C12-ECD8-405E-867E-5CB001E5B69D}" dt="2019-08-08T21:14:43.110" v="943" actId="14100"/>
        <pc:sldMkLst>
          <pc:docMk/>
          <pc:sldMk cId="871863752" sldId="288"/>
        </pc:sldMkLst>
        <pc:spChg chg="del">
          <ac:chgData name="Usuario invitado" userId="" providerId="Windows Live" clId="Web-{0F406C12-ECD8-405E-867E-5CB001E5B69D}" dt="2019-08-08T21:12:11.323" v="910"/>
          <ac:spMkLst>
            <pc:docMk/>
            <pc:sldMk cId="871863752" sldId="288"/>
            <ac:spMk id="2" creationId="{3D421703-414B-4122-BB50-179AF4A94F3C}"/>
          </ac:spMkLst>
        </pc:spChg>
        <pc:graphicFrameChg chg="add mod modGraphic">
          <ac:chgData name="Usuario invitado" userId="" providerId="Windows Live" clId="Web-{0F406C12-ECD8-405E-867E-5CB001E5B69D}" dt="2019-08-08T21:14:43.110" v="943" actId="14100"/>
          <ac:graphicFrameMkLst>
            <pc:docMk/>
            <pc:sldMk cId="871863752" sldId="288"/>
            <ac:graphicFrameMk id="3" creationId="{DD269182-884E-46C6-B60B-2E44183BC5FA}"/>
          </ac:graphicFrameMkLst>
        </pc:graphicFrameChg>
      </pc:sldChg>
    </pc:docChg>
  </pc:docChgLst>
  <pc:docChgLst>
    <pc:chgData name="Juan Pablo Andrade Ruiz" userId="8e700579ca010fff" providerId="Windows Live" clId="Web-{CE18AAEB-F5FE-4912-AE78-5304CFC64E08}"/>
    <pc:docChg chg="addSld delSld modSld">
      <pc:chgData name="Juan Pablo Andrade Ruiz" userId="8e700579ca010fff" providerId="Windows Live" clId="Web-{CE18AAEB-F5FE-4912-AE78-5304CFC64E08}" dt="2019-08-13T21:22:38.684" v="966"/>
      <pc:docMkLst>
        <pc:docMk/>
      </pc:docMkLst>
      <pc:sldChg chg="addSp delSp modSp modNotes">
        <pc:chgData name="Juan Pablo Andrade Ruiz" userId="8e700579ca010fff" providerId="Windows Live" clId="Web-{CE18AAEB-F5FE-4912-AE78-5304CFC64E08}" dt="2019-08-13T21:16:03.624" v="874"/>
        <pc:sldMkLst>
          <pc:docMk/>
          <pc:sldMk cId="1530167848" sldId="262"/>
        </pc:sldMkLst>
        <pc:spChg chg="add mod">
          <ac:chgData name="Juan Pablo Andrade Ruiz" userId="8e700579ca010fff" providerId="Windows Live" clId="Web-{CE18AAEB-F5FE-4912-AE78-5304CFC64E08}" dt="2019-08-13T20:12:19.067" v="39" actId="1076"/>
          <ac:spMkLst>
            <pc:docMk/>
            <pc:sldMk cId="1530167848" sldId="262"/>
            <ac:spMk id="7" creationId="{324E89AB-C680-4911-9765-FCA6E3C7D8C0}"/>
          </ac:spMkLst>
        </pc:spChg>
        <pc:spChg chg="add mod">
          <ac:chgData name="Juan Pablo Andrade Ruiz" userId="8e700579ca010fff" providerId="Windows Live" clId="Web-{CE18AAEB-F5FE-4912-AE78-5304CFC64E08}" dt="2019-08-13T20:44:10.752" v="450"/>
          <ac:spMkLst>
            <pc:docMk/>
            <pc:sldMk cId="1530167848" sldId="262"/>
            <ac:spMk id="8" creationId="{FACEF3A2-8300-44FC-BB13-74DDE9297BFF}"/>
          </ac:spMkLst>
        </pc:spChg>
        <pc:spChg chg="add mod">
          <ac:chgData name="Juan Pablo Andrade Ruiz" userId="8e700579ca010fff" providerId="Windows Live" clId="Web-{CE18AAEB-F5FE-4912-AE78-5304CFC64E08}" dt="2019-08-13T21:07:26.405" v="679"/>
          <ac:spMkLst>
            <pc:docMk/>
            <pc:sldMk cId="1530167848" sldId="262"/>
            <ac:spMk id="9" creationId="{600FFD0A-C46E-4E59-9F1A-0171B22D75D4}"/>
          </ac:spMkLst>
        </pc:spChg>
        <pc:spChg chg="mod">
          <ac:chgData name="Juan Pablo Andrade Ruiz" userId="8e700579ca010fff" providerId="Windows Live" clId="Web-{CE18AAEB-F5FE-4912-AE78-5304CFC64E08}" dt="2019-08-13T20:06:25.602" v="5" actId="1076"/>
          <ac:spMkLst>
            <pc:docMk/>
            <pc:sldMk cId="1530167848" sldId="262"/>
            <ac:spMk id="26" creationId="{8DF006A3-980D-4C1D-A30F-FDC88148D067}"/>
          </ac:spMkLst>
        </pc:spChg>
        <pc:spChg chg="mod">
          <ac:chgData name="Juan Pablo Andrade Ruiz" userId="8e700579ca010fff" providerId="Windows Live" clId="Web-{CE18AAEB-F5FE-4912-AE78-5304CFC64E08}" dt="2019-08-13T21:08:37.579" v="690"/>
          <ac:spMkLst>
            <pc:docMk/>
            <pc:sldMk cId="1530167848" sldId="262"/>
            <ac:spMk id="28" creationId="{09C401D1-F8D5-4F9B-A8D6-EB2709A0CA16}"/>
          </ac:spMkLst>
        </pc:spChg>
        <pc:spChg chg="mod">
          <ac:chgData name="Juan Pablo Andrade Ruiz" userId="8e700579ca010fff" providerId="Windows Live" clId="Web-{CE18AAEB-F5FE-4912-AE78-5304CFC64E08}" dt="2019-08-13T20:07:08.885" v="10" actId="1076"/>
          <ac:spMkLst>
            <pc:docMk/>
            <pc:sldMk cId="1530167848" sldId="262"/>
            <ac:spMk id="29" creationId="{0CF4D0AA-E5FD-44FD-B8E1-85C9F57FCAA1}"/>
          </ac:spMkLst>
        </pc:spChg>
        <pc:spChg chg="add del">
          <ac:chgData name="Juan Pablo Andrade Ruiz" userId="8e700579ca010fff" providerId="Windows Live" clId="Web-{CE18AAEB-F5FE-4912-AE78-5304CFC64E08}" dt="2019-08-13T20:13:55.163" v="51"/>
          <ac:spMkLst>
            <pc:docMk/>
            <pc:sldMk cId="1530167848" sldId="262"/>
            <ac:spMk id="39" creationId="{FDE1F34B-26D9-49E9-8E93-80DA9079C4B8}"/>
          </ac:spMkLst>
        </pc:spChg>
        <pc:spChg chg="add mod">
          <ac:chgData name="Juan Pablo Andrade Ruiz" userId="8e700579ca010fff" providerId="Windows Live" clId="Web-{CE18AAEB-F5FE-4912-AE78-5304CFC64E08}" dt="2019-08-13T20:15:12.947" v="60" actId="14100"/>
          <ac:spMkLst>
            <pc:docMk/>
            <pc:sldMk cId="1530167848" sldId="262"/>
            <ac:spMk id="45" creationId="{8EFA436F-8D6E-41D8-9A6A-D1FEEE95881F}"/>
          </ac:spMkLst>
        </pc:spChg>
        <pc:spChg chg="add mod">
          <ac:chgData name="Juan Pablo Andrade Ruiz" userId="8e700579ca010fff" providerId="Windows Live" clId="Web-{CE18AAEB-F5FE-4912-AE78-5304CFC64E08}" dt="2019-08-13T20:52:48.690" v="493" actId="14100"/>
          <ac:spMkLst>
            <pc:docMk/>
            <pc:sldMk cId="1530167848" sldId="262"/>
            <ac:spMk id="46" creationId="{74B66FEE-BF2A-4E92-80F1-A2B653888916}"/>
          </ac:spMkLst>
        </pc:spChg>
        <pc:spChg chg="add mod">
          <ac:chgData name="Juan Pablo Andrade Ruiz" userId="8e700579ca010fff" providerId="Windows Live" clId="Web-{CE18AAEB-F5FE-4912-AE78-5304CFC64E08}" dt="2019-08-13T20:28:35.504" v="102" actId="14100"/>
          <ac:spMkLst>
            <pc:docMk/>
            <pc:sldMk cId="1530167848" sldId="262"/>
            <ac:spMk id="47" creationId="{131EC3F2-35D2-4D0F-ADFA-715B86EB839E}"/>
          </ac:spMkLst>
        </pc:spChg>
        <pc:spChg chg="add mod">
          <ac:chgData name="Juan Pablo Andrade Ruiz" userId="8e700579ca010fff" providerId="Windows Live" clId="Web-{CE18AAEB-F5FE-4912-AE78-5304CFC64E08}" dt="2019-08-13T20:31:51.307" v="118" actId="14100"/>
          <ac:spMkLst>
            <pc:docMk/>
            <pc:sldMk cId="1530167848" sldId="262"/>
            <ac:spMk id="48" creationId="{62874CFC-283C-4B37-B5D5-0A8A98EA4685}"/>
          </ac:spMkLst>
        </pc:spChg>
        <pc:spChg chg="add mod">
          <ac:chgData name="Juan Pablo Andrade Ruiz" userId="8e700579ca010fff" providerId="Windows Live" clId="Web-{CE18AAEB-F5FE-4912-AE78-5304CFC64E08}" dt="2019-08-13T20:49:52.965" v="476" actId="14100"/>
          <ac:spMkLst>
            <pc:docMk/>
            <pc:sldMk cId="1530167848" sldId="262"/>
            <ac:spMk id="49" creationId="{BE575F75-ACFD-47CF-94B1-18AC4E3EF7B8}"/>
          </ac:spMkLst>
        </pc:spChg>
        <pc:spChg chg="add mod">
          <ac:chgData name="Juan Pablo Andrade Ruiz" userId="8e700579ca010fff" providerId="Windows Live" clId="Web-{CE18AAEB-F5FE-4912-AE78-5304CFC64E08}" dt="2019-08-13T20:52:06.188" v="489" actId="14100"/>
          <ac:spMkLst>
            <pc:docMk/>
            <pc:sldMk cId="1530167848" sldId="262"/>
            <ac:spMk id="50" creationId="{FC02C31B-D35C-4D61-AE6E-CD31742D4D39}"/>
          </ac:spMkLst>
        </pc:spChg>
        <pc:spChg chg="add mod">
          <ac:chgData name="Juan Pablo Andrade Ruiz" userId="8e700579ca010fff" providerId="Windows Live" clId="Web-{CE18AAEB-F5FE-4912-AE78-5304CFC64E08}" dt="2019-08-13T20:48:52.354" v="474" actId="688"/>
          <ac:spMkLst>
            <pc:docMk/>
            <pc:sldMk cId="1530167848" sldId="262"/>
            <ac:spMk id="51" creationId="{EDFD6925-73DC-4C58-840A-8813E5335AF9}"/>
          </ac:spMkLst>
        </pc:spChg>
        <pc:spChg chg="add mod">
          <ac:chgData name="Juan Pablo Andrade Ruiz" userId="8e700579ca010fff" providerId="Windows Live" clId="Web-{CE18AAEB-F5FE-4912-AE78-5304CFC64E08}" dt="2019-08-13T20:51:03.733" v="484" actId="14100"/>
          <ac:spMkLst>
            <pc:docMk/>
            <pc:sldMk cId="1530167848" sldId="262"/>
            <ac:spMk id="52" creationId="{9EF265D5-58FA-426A-8C8C-D2CA3BE62C11}"/>
          </ac:spMkLst>
        </pc:spChg>
        <pc:spChg chg="add mod">
          <ac:chgData name="Juan Pablo Andrade Ruiz" userId="8e700579ca010fff" providerId="Windows Live" clId="Web-{CE18AAEB-F5FE-4912-AE78-5304CFC64E08}" dt="2019-08-13T20:56:53.291" v="514" actId="1076"/>
          <ac:spMkLst>
            <pc:docMk/>
            <pc:sldMk cId="1530167848" sldId="262"/>
            <ac:spMk id="53" creationId="{7811D174-25CE-4E07-934F-4792BBE82BAA}"/>
          </ac:spMkLst>
        </pc:spChg>
        <pc:spChg chg="add mod">
          <ac:chgData name="Juan Pablo Andrade Ruiz" userId="8e700579ca010fff" providerId="Windows Live" clId="Web-{CE18AAEB-F5FE-4912-AE78-5304CFC64E08}" dt="2019-08-13T20:56:15.181" v="510" actId="1076"/>
          <ac:spMkLst>
            <pc:docMk/>
            <pc:sldMk cId="1530167848" sldId="262"/>
            <ac:spMk id="54" creationId="{6A5B586C-6529-442E-909E-BFD30C0FF5A0}"/>
          </ac:spMkLst>
        </pc:spChg>
        <pc:spChg chg="add mod">
          <ac:chgData name="Juan Pablo Andrade Ruiz" userId="8e700579ca010fff" providerId="Windows Live" clId="Web-{CE18AAEB-F5FE-4912-AE78-5304CFC64E08}" dt="2019-08-13T21:08:46.079" v="691"/>
          <ac:spMkLst>
            <pc:docMk/>
            <pc:sldMk cId="1530167848" sldId="262"/>
            <ac:spMk id="55" creationId="{FE883A4B-EFE8-4EF2-8D61-D469EF6BE1F8}"/>
          </ac:spMkLst>
        </pc:spChg>
        <pc:spChg chg="add mod">
          <ac:chgData name="Juan Pablo Andrade Ruiz" userId="8e700579ca010fff" providerId="Windows Live" clId="Web-{CE18AAEB-F5FE-4912-AE78-5304CFC64E08}" dt="2019-08-13T21:10:24.895" v="725"/>
          <ac:spMkLst>
            <pc:docMk/>
            <pc:sldMk cId="1530167848" sldId="262"/>
            <ac:spMk id="56" creationId="{7EDB5071-3B64-4834-974D-B6A96432558A}"/>
          </ac:spMkLst>
        </pc:spChg>
        <pc:spChg chg="add mod">
          <ac:chgData name="Juan Pablo Andrade Ruiz" userId="8e700579ca010fff" providerId="Windows Live" clId="Web-{CE18AAEB-F5FE-4912-AE78-5304CFC64E08}" dt="2019-08-13T21:13:53.573" v="788"/>
          <ac:spMkLst>
            <pc:docMk/>
            <pc:sldMk cId="1530167848" sldId="262"/>
            <ac:spMk id="57" creationId="{9C8B7F67-9AC9-4407-9A17-91213D9EA4A6}"/>
          </ac:spMkLst>
        </pc:spChg>
        <pc:cxnChg chg="add del mod">
          <ac:chgData name="Juan Pablo Andrade Ruiz" userId="8e700579ca010fff" providerId="Windows Live" clId="Web-{CE18AAEB-F5FE-4912-AE78-5304CFC64E08}" dt="2019-08-13T20:08:18.653" v="17"/>
          <ac:cxnSpMkLst>
            <pc:docMk/>
            <pc:sldMk cId="1530167848" sldId="262"/>
            <ac:cxnSpMk id="3" creationId="{784A0F00-8B32-4578-BFE1-79DD9D2759E3}"/>
          </ac:cxnSpMkLst>
        </pc:cxnChg>
        <pc:cxnChg chg="add del">
          <ac:chgData name="Juan Pablo Andrade Ruiz" userId="8e700579ca010fff" providerId="Windows Live" clId="Web-{CE18AAEB-F5FE-4912-AE78-5304CFC64E08}" dt="2019-08-13T20:07:39.027" v="11"/>
          <ac:cxnSpMkLst>
            <pc:docMk/>
            <pc:sldMk cId="1530167848" sldId="262"/>
            <ac:cxnSpMk id="4" creationId="{E259481A-CE3E-4501-8D41-ED7E43C5468B}"/>
          </ac:cxnSpMkLst>
        </pc:cxnChg>
        <pc:cxnChg chg="mod">
          <ac:chgData name="Juan Pablo Andrade Ruiz" userId="8e700579ca010fff" providerId="Windows Live" clId="Web-{CE18AAEB-F5FE-4912-AE78-5304CFC64E08}" dt="2019-08-13T20:15:43.292" v="62" actId="1076"/>
          <ac:cxnSpMkLst>
            <pc:docMk/>
            <pc:sldMk cId="1530167848" sldId="262"/>
            <ac:cxnSpMk id="42" creationId="{868CCEFC-6E7A-4DED-BFD1-211FD5B678BB}"/>
          </ac:cxnSpMkLst>
        </pc:cxnChg>
      </pc:sldChg>
      <pc:sldChg chg="modNotes">
        <pc:chgData name="Juan Pablo Andrade Ruiz" userId="8e700579ca010fff" providerId="Windows Live" clId="Web-{CE18AAEB-F5FE-4912-AE78-5304CFC64E08}" dt="2019-08-13T20:43:03.359" v="442"/>
        <pc:sldMkLst>
          <pc:docMk/>
          <pc:sldMk cId="1186916626" sldId="268"/>
        </pc:sldMkLst>
      </pc:sldChg>
      <pc:sldChg chg="modSp">
        <pc:chgData name="Juan Pablo Andrade Ruiz" userId="8e700579ca010fff" providerId="Windows Live" clId="Web-{CE18AAEB-F5FE-4912-AE78-5304CFC64E08}" dt="2019-08-13T20:22:22.476" v="75"/>
        <pc:sldMkLst>
          <pc:docMk/>
          <pc:sldMk cId="4259592594" sldId="295"/>
        </pc:sldMkLst>
        <pc:graphicFrameChg chg="modGraphic">
          <ac:chgData name="Juan Pablo Andrade Ruiz" userId="8e700579ca010fff" providerId="Windows Live" clId="Web-{CE18AAEB-F5FE-4912-AE78-5304CFC64E08}" dt="2019-08-13T20:22:22.476" v="75"/>
          <ac:graphicFrameMkLst>
            <pc:docMk/>
            <pc:sldMk cId="4259592594" sldId="295"/>
            <ac:graphicFrameMk id="5" creationId="{6A83FA43-FB80-4A49-BFDA-B36ED9DD8191}"/>
          </ac:graphicFrameMkLst>
        </pc:graphicFrameChg>
        <pc:graphicFrameChg chg="mod modGraphic">
          <ac:chgData name="Juan Pablo Andrade Ruiz" userId="8e700579ca010fff" providerId="Windows Live" clId="Web-{CE18AAEB-F5FE-4912-AE78-5304CFC64E08}" dt="2019-08-13T20:21:43.131" v="73"/>
          <ac:graphicFrameMkLst>
            <pc:docMk/>
            <pc:sldMk cId="4259592594" sldId="295"/>
            <ac:graphicFrameMk id="39" creationId="{11632834-CC9B-4C7D-9275-81EA4457D4F4}"/>
          </ac:graphicFrameMkLst>
        </pc:graphicFrameChg>
      </pc:sldChg>
      <pc:sldChg chg="modSp">
        <pc:chgData name="Juan Pablo Andrade Ruiz" userId="8e700579ca010fff" providerId="Windows Live" clId="Web-{CE18AAEB-F5FE-4912-AE78-5304CFC64E08}" dt="2019-08-13T20:22:12.257" v="74"/>
        <pc:sldMkLst>
          <pc:docMk/>
          <pc:sldMk cId="3535464332" sldId="296"/>
        </pc:sldMkLst>
        <pc:graphicFrameChg chg="modGraphic">
          <ac:chgData name="Juan Pablo Andrade Ruiz" userId="8e700579ca010fff" providerId="Windows Live" clId="Web-{CE18AAEB-F5FE-4912-AE78-5304CFC64E08}" dt="2019-08-13T20:22:12.257" v="74"/>
          <ac:graphicFrameMkLst>
            <pc:docMk/>
            <pc:sldMk cId="3535464332" sldId="296"/>
            <ac:graphicFrameMk id="5" creationId="{6A83FA43-FB80-4A49-BFDA-B36ED9DD8191}"/>
          </ac:graphicFrameMkLst>
        </pc:graphicFrameChg>
      </pc:sldChg>
      <pc:sldChg chg="modSp">
        <pc:chgData name="Juan Pablo Andrade Ruiz" userId="8e700579ca010fff" providerId="Windows Live" clId="Web-{CE18AAEB-F5FE-4912-AE78-5304CFC64E08}" dt="2019-08-13T20:22:37.461" v="76"/>
        <pc:sldMkLst>
          <pc:docMk/>
          <pc:sldMk cId="1918753992" sldId="297"/>
        </pc:sldMkLst>
        <pc:graphicFrameChg chg="modGraphic">
          <ac:chgData name="Juan Pablo Andrade Ruiz" userId="8e700579ca010fff" providerId="Windows Live" clId="Web-{CE18AAEB-F5FE-4912-AE78-5304CFC64E08}" dt="2019-08-13T20:22:37.461" v="76"/>
          <ac:graphicFrameMkLst>
            <pc:docMk/>
            <pc:sldMk cId="1918753992" sldId="297"/>
            <ac:graphicFrameMk id="5" creationId="{6A83FA43-FB80-4A49-BFDA-B36ED9DD8191}"/>
          </ac:graphicFrameMkLst>
        </pc:graphicFrameChg>
      </pc:sldChg>
      <pc:sldChg chg="modSp">
        <pc:chgData name="Juan Pablo Andrade Ruiz" userId="8e700579ca010fff" providerId="Windows Live" clId="Web-{CE18AAEB-F5FE-4912-AE78-5304CFC64E08}" dt="2019-08-13T20:22:48.774" v="77"/>
        <pc:sldMkLst>
          <pc:docMk/>
          <pc:sldMk cId="2285835900" sldId="298"/>
        </pc:sldMkLst>
        <pc:graphicFrameChg chg="modGraphic">
          <ac:chgData name="Juan Pablo Andrade Ruiz" userId="8e700579ca010fff" providerId="Windows Live" clId="Web-{CE18AAEB-F5FE-4912-AE78-5304CFC64E08}" dt="2019-08-13T20:22:48.774" v="77"/>
          <ac:graphicFrameMkLst>
            <pc:docMk/>
            <pc:sldMk cId="2285835900" sldId="298"/>
            <ac:graphicFrameMk id="5" creationId="{6A83FA43-FB80-4A49-BFDA-B36ED9DD8191}"/>
          </ac:graphicFrameMkLst>
        </pc:graphicFrameChg>
      </pc:sldChg>
      <pc:sldChg chg="modSp add replId modNotes">
        <pc:chgData name="Juan Pablo Andrade Ruiz" userId="8e700579ca010fff" providerId="Windows Live" clId="Web-{CE18AAEB-F5FE-4912-AE78-5304CFC64E08}" dt="2019-08-13T21:22:38.684" v="966"/>
        <pc:sldMkLst>
          <pc:docMk/>
          <pc:sldMk cId="1597539650" sldId="299"/>
        </pc:sldMkLst>
        <pc:spChg chg="mod">
          <ac:chgData name="Juan Pablo Andrade Ruiz" userId="8e700579ca010fff" providerId="Windows Live" clId="Web-{CE18AAEB-F5FE-4912-AE78-5304CFC64E08}" dt="2019-08-13T21:20:26.382" v="925" actId="14100"/>
          <ac:spMkLst>
            <pc:docMk/>
            <pc:sldMk cId="1597539650" sldId="299"/>
            <ac:spMk id="2" creationId="{FF4FE327-F4D4-451D-A2FD-978D4BA80C19}"/>
          </ac:spMkLst>
        </pc:spChg>
      </pc:sldChg>
    </pc:docChg>
  </pc:docChgLst>
  <pc:docChgLst>
    <pc:chgData name="Juan Pablo Andrade Ruiz" userId="8e700579ca010fff" providerId="Windows Live" clId="Web-{9BF3306B-D89B-4F62-89A3-5C0AE5BAC1BD}"/>
    <pc:docChg chg="modSld">
      <pc:chgData name="Juan Pablo Andrade Ruiz" userId="8e700579ca010fff" providerId="Windows Live" clId="Web-{9BF3306B-D89B-4F62-89A3-5C0AE5BAC1BD}" dt="2019-08-14T13:30:08.908" v="145"/>
      <pc:docMkLst>
        <pc:docMk/>
      </pc:docMkLst>
      <pc:sldChg chg="modNotes">
        <pc:chgData name="Juan Pablo Andrade Ruiz" userId="8e700579ca010fff" providerId="Windows Live" clId="Web-{9BF3306B-D89B-4F62-89A3-5C0AE5BAC1BD}" dt="2019-08-14T13:27:56.666" v="142"/>
        <pc:sldMkLst>
          <pc:docMk/>
          <pc:sldMk cId="1530167848" sldId="262"/>
        </pc:sldMkLst>
      </pc:sldChg>
      <pc:sldChg chg="modNotes">
        <pc:chgData name="Juan Pablo Andrade Ruiz" userId="8e700579ca010fff" providerId="Windows Live" clId="Web-{9BF3306B-D89B-4F62-89A3-5C0AE5BAC1BD}" dt="2019-08-14T13:30:08.908" v="145"/>
        <pc:sldMkLst>
          <pc:docMk/>
          <pc:sldMk cId="1186916626" sldId="268"/>
        </pc:sldMkLst>
      </pc:sldChg>
    </pc:docChg>
  </pc:docChgLst>
  <pc:docChgLst>
    <pc:chgData name="Diego Chiza Lopez" userId="3a333fa7e218ef37" providerId="LiveId" clId="{86145B32-CECF-4B0E-9BBC-FBC4FA5D025C}"/>
    <pc:docChg chg="undo redo custSel addSld delSld modSld sldOrd modMainMaster">
      <pc:chgData name="Diego Chiza Lopez" userId="3a333fa7e218ef37" providerId="LiveId" clId="{86145B32-CECF-4B0E-9BBC-FBC4FA5D025C}" dt="2019-08-15T15:44:00.186" v="7147" actId="729"/>
      <pc:docMkLst>
        <pc:docMk/>
      </pc:docMkLst>
      <pc:sldChg chg="addSp delSp modSp">
        <pc:chgData name="Diego Chiza Lopez" userId="3a333fa7e218ef37" providerId="LiveId" clId="{86145B32-CECF-4B0E-9BBC-FBC4FA5D025C}" dt="2019-08-07T22:32:55.123" v="1125" actId="14838"/>
        <pc:sldMkLst>
          <pc:docMk/>
          <pc:sldMk cId="947591848" sldId="256"/>
        </pc:sldMkLst>
        <pc:spChg chg="mod">
          <ac:chgData name="Diego Chiza Lopez" userId="3a333fa7e218ef37" providerId="LiveId" clId="{86145B32-CECF-4B0E-9BBC-FBC4FA5D025C}" dt="2019-08-07T22:32:55.123" v="1125" actId="14838"/>
          <ac:spMkLst>
            <pc:docMk/>
            <pc:sldMk cId="947591848" sldId="256"/>
            <ac:spMk id="2" creationId="{36079AEF-5C19-4F34-845C-962EA08B54A1}"/>
          </ac:spMkLst>
        </pc:spChg>
        <pc:spChg chg="add del mod">
          <ac:chgData name="Diego Chiza Lopez" userId="3a333fa7e218ef37" providerId="LiveId" clId="{86145B32-CECF-4B0E-9BBC-FBC4FA5D025C}" dt="2019-08-07T22:32:18.085" v="1119" actId="478"/>
          <ac:spMkLst>
            <pc:docMk/>
            <pc:sldMk cId="947591848" sldId="256"/>
            <ac:spMk id="3" creationId="{AF9388F5-2D48-48DB-8038-E7F184EEA363}"/>
          </ac:spMkLst>
        </pc:spChg>
      </pc:sldChg>
      <pc:sldChg chg="addSp delSp modSp">
        <pc:chgData name="Diego Chiza Lopez" userId="3a333fa7e218ef37" providerId="LiveId" clId="{86145B32-CECF-4B0E-9BBC-FBC4FA5D025C}" dt="2019-08-12T18:55:01.194" v="6024" actId="478"/>
        <pc:sldMkLst>
          <pc:docMk/>
          <pc:sldMk cId="2624104618" sldId="258"/>
        </pc:sldMkLst>
        <pc:spChg chg="add mod">
          <ac:chgData name="Diego Chiza Lopez" userId="3a333fa7e218ef37" providerId="LiveId" clId="{86145B32-CECF-4B0E-9BBC-FBC4FA5D025C}" dt="2019-08-12T18:54:46.288" v="6023" actId="1036"/>
          <ac:spMkLst>
            <pc:docMk/>
            <pc:sldMk cId="2624104618" sldId="258"/>
            <ac:spMk id="2" creationId="{BC8B423C-9B6D-4B68-838F-C2E0C737A993}"/>
          </ac:spMkLst>
        </pc:spChg>
        <pc:spChg chg="mod">
          <ac:chgData name="Diego Chiza Lopez" userId="3a333fa7e218ef37" providerId="LiveId" clId="{86145B32-CECF-4B0E-9BBC-FBC4FA5D025C}" dt="2019-08-08T18:05:28.423" v="3872" actId="14100"/>
          <ac:spMkLst>
            <pc:docMk/>
            <pc:sldMk cId="2624104618" sldId="258"/>
            <ac:spMk id="3" creationId="{552C3CCC-F065-4F32-8B04-D533400A4A0E}"/>
          </ac:spMkLst>
        </pc:spChg>
        <pc:spChg chg="del">
          <ac:chgData name="Diego Chiza Lopez" userId="3a333fa7e218ef37" providerId="LiveId" clId="{86145B32-CECF-4B0E-9BBC-FBC4FA5D025C}" dt="2019-08-08T18:03:05.627" v="3813" actId="478"/>
          <ac:spMkLst>
            <pc:docMk/>
            <pc:sldMk cId="2624104618" sldId="258"/>
            <ac:spMk id="4" creationId="{C9574356-9CFF-4198-861C-12AF21DCCCFD}"/>
          </ac:spMkLst>
        </pc:spChg>
        <pc:spChg chg="del">
          <ac:chgData name="Diego Chiza Lopez" userId="3a333fa7e218ef37" providerId="LiveId" clId="{86145B32-CECF-4B0E-9BBC-FBC4FA5D025C}" dt="2019-08-08T17:55:25.989" v="3715" actId="478"/>
          <ac:spMkLst>
            <pc:docMk/>
            <pc:sldMk cId="2624104618" sldId="258"/>
            <ac:spMk id="6" creationId="{F82650DB-27C4-4088-ABAF-DC39E0F93519}"/>
          </ac:spMkLst>
        </pc:spChg>
        <pc:spChg chg="del">
          <ac:chgData name="Diego Chiza Lopez" userId="3a333fa7e218ef37" providerId="LiveId" clId="{86145B32-CECF-4B0E-9BBC-FBC4FA5D025C}" dt="2019-08-08T17:55:24.110" v="3714" actId="478"/>
          <ac:spMkLst>
            <pc:docMk/>
            <pc:sldMk cId="2624104618" sldId="258"/>
            <ac:spMk id="7" creationId="{4E66AA9B-8FAE-474F-98DC-4B4371CF0961}"/>
          </ac:spMkLst>
        </pc:spChg>
        <pc:spChg chg="del">
          <ac:chgData name="Diego Chiza Lopez" userId="3a333fa7e218ef37" providerId="LiveId" clId="{86145B32-CECF-4B0E-9BBC-FBC4FA5D025C}" dt="2019-08-08T17:55:37.933" v="3720" actId="478"/>
          <ac:spMkLst>
            <pc:docMk/>
            <pc:sldMk cId="2624104618" sldId="258"/>
            <ac:spMk id="8" creationId="{A1A57D69-CB84-44E6-B87B-7385956E90E6}"/>
          </ac:spMkLst>
        </pc:spChg>
        <pc:spChg chg="del topLvl">
          <ac:chgData name="Diego Chiza Lopez" userId="3a333fa7e218ef37" providerId="LiveId" clId="{86145B32-CECF-4B0E-9BBC-FBC4FA5D025C}" dt="2019-08-08T17:55:41.956" v="3722" actId="478"/>
          <ac:spMkLst>
            <pc:docMk/>
            <pc:sldMk cId="2624104618" sldId="258"/>
            <ac:spMk id="9" creationId="{1C961BB7-EC46-4C07-AB98-83C14C693BF8}"/>
          </ac:spMkLst>
        </pc:spChg>
        <pc:spChg chg="del">
          <ac:chgData name="Diego Chiza Lopez" userId="3a333fa7e218ef37" providerId="LiveId" clId="{86145B32-CECF-4B0E-9BBC-FBC4FA5D025C}" dt="2019-08-08T17:55:11.312" v="3707" actId="478"/>
          <ac:spMkLst>
            <pc:docMk/>
            <pc:sldMk cId="2624104618" sldId="258"/>
            <ac:spMk id="10" creationId="{6BA27EC3-1A58-435F-A661-6E6ACB227F0B}"/>
          </ac:spMkLst>
        </pc:spChg>
        <pc:spChg chg="del">
          <ac:chgData name="Diego Chiza Lopez" userId="3a333fa7e218ef37" providerId="LiveId" clId="{86145B32-CECF-4B0E-9BBC-FBC4FA5D025C}" dt="2019-08-08T17:55:15.115" v="3710" actId="478"/>
          <ac:spMkLst>
            <pc:docMk/>
            <pc:sldMk cId="2624104618" sldId="258"/>
            <ac:spMk id="11" creationId="{278F6443-FE25-4D03-85EE-2C72ACF905A6}"/>
          </ac:spMkLst>
        </pc:spChg>
        <pc:spChg chg="del">
          <ac:chgData name="Diego Chiza Lopez" userId="3a333fa7e218ef37" providerId="LiveId" clId="{86145B32-CECF-4B0E-9BBC-FBC4FA5D025C}" dt="2019-08-08T17:55:31.431" v="3717" actId="478"/>
          <ac:spMkLst>
            <pc:docMk/>
            <pc:sldMk cId="2624104618" sldId="258"/>
            <ac:spMk id="12" creationId="{71495965-65E5-4AF2-BA02-321E86557433}"/>
          </ac:spMkLst>
        </pc:spChg>
        <pc:spChg chg="del">
          <ac:chgData name="Diego Chiza Lopez" userId="3a333fa7e218ef37" providerId="LiveId" clId="{86145B32-CECF-4B0E-9BBC-FBC4FA5D025C}" dt="2019-08-08T17:55:07.527" v="3704" actId="478"/>
          <ac:spMkLst>
            <pc:docMk/>
            <pc:sldMk cId="2624104618" sldId="258"/>
            <ac:spMk id="14" creationId="{67339FE3-5781-4364-ADE8-74172375067A}"/>
          </ac:spMkLst>
        </pc:spChg>
        <pc:spChg chg="del">
          <ac:chgData name="Diego Chiza Lopez" userId="3a333fa7e218ef37" providerId="LiveId" clId="{86145B32-CECF-4B0E-9BBC-FBC4FA5D025C}" dt="2019-08-08T17:55:16.771" v="3711" actId="478"/>
          <ac:spMkLst>
            <pc:docMk/>
            <pc:sldMk cId="2624104618" sldId="258"/>
            <ac:spMk id="15" creationId="{D92E0598-0788-4BD4-A5BC-B822AB61F09E}"/>
          </ac:spMkLst>
        </pc:spChg>
        <pc:spChg chg="del">
          <ac:chgData name="Diego Chiza Lopez" userId="3a333fa7e218ef37" providerId="LiveId" clId="{86145B32-CECF-4B0E-9BBC-FBC4FA5D025C}" dt="2019-08-08T17:55:20.150" v="3712" actId="478"/>
          <ac:spMkLst>
            <pc:docMk/>
            <pc:sldMk cId="2624104618" sldId="258"/>
            <ac:spMk id="16" creationId="{74F99896-C91B-4911-B6D0-684200309A4C}"/>
          </ac:spMkLst>
        </pc:spChg>
        <pc:spChg chg="del">
          <ac:chgData name="Diego Chiza Lopez" userId="3a333fa7e218ef37" providerId="LiveId" clId="{86145B32-CECF-4B0E-9BBC-FBC4FA5D025C}" dt="2019-08-08T17:55:22.137" v="3713" actId="478"/>
          <ac:spMkLst>
            <pc:docMk/>
            <pc:sldMk cId="2624104618" sldId="258"/>
            <ac:spMk id="17" creationId="{1592AA90-D06D-472F-8978-3BB68560272B}"/>
          </ac:spMkLst>
        </pc:spChg>
        <pc:spChg chg="del">
          <ac:chgData name="Diego Chiza Lopez" userId="3a333fa7e218ef37" providerId="LiveId" clId="{86145B32-CECF-4B0E-9BBC-FBC4FA5D025C}" dt="2019-08-08T17:55:29.314" v="3716" actId="478"/>
          <ac:spMkLst>
            <pc:docMk/>
            <pc:sldMk cId="2624104618" sldId="258"/>
            <ac:spMk id="18" creationId="{A552EDDB-FC9F-485C-B5CD-46ED094FD068}"/>
          </ac:spMkLst>
        </pc:spChg>
        <pc:spChg chg="del mod">
          <ac:chgData name="Diego Chiza Lopez" userId="3a333fa7e218ef37" providerId="LiveId" clId="{86145B32-CECF-4B0E-9BBC-FBC4FA5D025C}" dt="2019-08-08T17:55:35.993" v="3719" actId="478"/>
          <ac:spMkLst>
            <pc:docMk/>
            <pc:sldMk cId="2624104618" sldId="258"/>
            <ac:spMk id="19" creationId="{ABA835C5-58A5-4AE9-B2D2-41F33A52CC54}"/>
          </ac:spMkLst>
        </pc:spChg>
        <pc:spChg chg="del">
          <ac:chgData name="Diego Chiza Lopez" userId="3a333fa7e218ef37" providerId="LiveId" clId="{86145B32-CECF-4B0E-9BBC-FBC4FA5D025C}" dt="2019-08-08T17:55:40.398" v="3721" actId="478"/>
          <ac:spMkLst>
            <pc:docMk/>
            <pc:sldMk cId="2624104618" sldId="258"/>
            <ac:spMk id="20" creationId="{140EB48F-9D4D-4390-A090-6AAF8DCC9BC4}"/>
          </ac:spMkLst>
        </pc:spChg>
        <pc:spChg chg="mod topLvl">
          <ac:chgData name="Diego Chiza Lopez" userId="3a333fa7e218ef37" providerId="LiveId" clId="{86145B32-CECF-4B0E-9BBC-FBC4FA5D025C}" dt="2019-08-12T18:53:54.132" v="5986" actId="1076"/>
          <ac:spMkLst>
            <pc:docMk/>
            <pc:sldMk cId="2624104618" sldId="258"/>
            <ac:spMk id="21" creationId="{1AA7E4CE-C2E8-4CF8-84B1-E8043DE0842B}"/>
          </ac:spMkLst>
        </pc:spChg>
        <pc:spChg chg="mod topLvl">
          <ac:chgData name="Diego Chiza Lopez" userId="3a333fa7e218ef37" providerId="LiveId" clId="{86145B32-CECF-4B0E-9BBC-FBC4FA5D025C}" dt="2019-08-12T18:54:46.288" v="6023" actId="1036"/>
          <ac:spMkLst>
            <pc:docMk/>
            <pc:sldMk cId="2624104618" sldId="258"/>
            <ac:spMk id="22" creationId="{5E5A7A02-4589-4790-8672-0E7AA773FF29}"/>
          </ac:spMkLst>
        </pc:spChg>
        <pc:spChg chg="mod topLvl">
          <ac:chgData name="Diego Chiza Lopez" userId="3a333fa7e218ef37" providerId="LiveId" clId="{86145B32-CECF-4B0E-9BBC-FBC4FA5D025C}" dt="2019-08-12T18:53:50.026" v="5984" actId="1076"/>
          <ac:spMkLst>
            <pc:docMk/>
            <pc:sldMk cId="2624104618" sldId="258"/>
            <ac:spMk id="23" creationId="{347A3FFC-1378-48E1-BB1B-A8F11673D8C9}"/>
          </ac:spMkLst>
        </pc:spChg>
        <pc:spChg chg="mod topLvl">
          <ac:chgData name="Diego Chiza Lopez" userId="3a333fa7e218ef37" providerId="LiveId" clId="{86145B32-CECF-4B0E-9BBC-FBC4FA5D025C}" dt="2019-08-12T18:54:07.518" v="5987" actId="1076"/>
          <ac:spMkLst>
            <pc:docMk/>
            <pc:sldMk cId="2624104618" sldId="258"/>
            <ac:spMk id="24" creationId="{DE83E648-0082-47EB-BA71-F43BD9B61226}"/>
          </ac:spMkLst>
        </pc:spChg>
        <pc:spChg chg="mod topLvl">
          <ac:chgData name="Diego Chiza Lopez" userId="3a333fa7e218ef37" providerId="LiveId" clId="{86145B32-CECF-4B0E-9BBC-FBC4FA5D025C}" dt="2019-08-12T18:53:43.519" v="5982" actId="1076"/>
          <ac:spMkLst>
            <pc:docMk/>
            <pc:sldMk cId="2624104618" sldId="258"/>
            <ac:spMk id="25" creationId="{BEE4A91F-2EB6-4195-BD01-AB28FD5AEC69}"/>
          </ac:spMkLst>
        </pc:spChg>
        <pc:spChg chg="mod topLvl">
          <ac:chgData name="Diego Chiza Lopez" userId="3a333fa7e218ef37" providerId="LiveId" clId="{86145B32-CECF-4B0E-9BBC-FBC4FA5D025C}" dt="2019-08-12T18:54:40.956" v="6008" actId="1036"/>
          <ac:spMkLst>
            <pc:docMk/>
            <pc:sldMk cId="2624104618" sldId="258"/>
            <ac:spMk id="26" creationId="{D961257B-7376-406C-9EAE-DAF32567DD8A}"/>
          </ac:spMkLst>
        </pc:spChg>
        <pc:spChg chg="mod topLvl">
          <ac:chgData name="Diego Chiza Lopez" userId="3a333fa7e218ef37" providerId="LiveId" clId="{86145B32-CECF-4B0E-9BBC-FBC4FA5D025C}" dt="2019-08-12T18:54:40.956" v="6008" actId="1036"/>
          <ac:spMkLst>
            <pc:docMk/>
            <pc:sldMk cId="2624104618" sldId="258"/>
            <ac:spMk id="27" creationId="{2EB4DC01-C53B-45B7-9914-32E19C3561A1}"/>
          </ac:spMkLst>
        </pc:spChg>
        <pc:spChg chg="add mod">
          <ac:chgData name="Diego Chiza Lopez" userId="3a333fa7e218ef37" providerId="LiveId" clId="{86145B32-CECF-4B0E-9BBC-FBC4FA5D025C}" dt="2019-08-08T19:55:20.364" v="5129" actId="1035"/>
          <ac:spMkLst>
            <pc:docMk/>
            <pc:sldMk cId="2624104618" sldId="258"/>
            <ac:spMk id="28" creationId="{49D84680-E555-4A0E-A38A-59C8A6DC886F}"/>
          </ac:spMkLst>
        </pc:spChg>
        <pc:spChg chg="add del mod">
          <ac:chgData name="Diego Chiza Lopez" userId="3a333fa7e218ef37" providerId="LiveId" clId="{86145B32-CECF-4B0E-9BBC-FBC4FA5D025C}" dt="2019-08-07T21:37:23.641" v="228" actId="478"/>
          <ac:spMkLst>
            <pc:docMk/>
            <pc:sldMk cId="2624104618" sldId="258"/>
            <ac:spMk id="28" creationId="{D09B4F0B-C7EC-4294-9612-58E6A445C700}"/>
          </ac:spMkLst>
        </pc:spChg>
        <pc:spChg chg="add mod">
          <ac:chgData name="Diego Chiza Lopez" userId="3a333fa7e218ef37" providerId="LiveId" clId="{86145B32-CECF-4B0E-9BBC-FBC4FA5D025C}" dt="2019-08-08T19:55:20.364" v="5129" actId="1035"/>
          <ac:spMkLst>
            <pc:docMk/>
            <pc:sldMk cId="2624104618" sldId="258"/>
            <ac:spMk id="29" creationId="{2FFCC7AE-F929-4F5A-8D4F-720CD4614BC3}"/>
          </ac:spMkLst>
        </pc:spChg>
        <pc:spChg chg="add mod">
          <ac:chgData name="Diego Chiza Lopez" userId="3a333fa7e218ef37" providerId="LiveId" clId="{86145B32-CECF-4B0E-9BBC-FBC4FA5D025C}" dt="2019-08-08T19:55:20.364" v="5129" actId="1035"/>
          <ac:spMkLst>
            <pc:docMk/>
            <pc:sldMk cId="2624104618" sldId="258"/>
            <ac:spMk id="30" creationId="{C467DD33-5B17-4AD2-8763-5FFC0AA5EADC}"/>
          </ac:spMkLst>
        </pc:spChg>
        <pc:spChg chg="add mod">
          <ac:chgData name="Diego Chiza Lopez" userId="3a333fa7e218ef37" providerId="LiveId" clId="{86145B32-CECF-4B0E-9BBC-FBC4FA5D025C}" dt="2019-08-12T18:54:07.518" v="5987" actId="1076"/>
          <ac:spMkLst>
            <pc:docMk/>
            <pc:sldMk cId="2624104618" sldId="258"/>
            <ac:spMk id="31" creationId="{3E4A1205-0C84-4A80-9435-95A0F696B092}"/>
          </ac:spMkLst>
        </pc:spChg>
        <pc:spChg chg="add mod">
          <ac:chgData name="Diego Chiza Lopez" userId="3a333fa7e218ef37" providerId="LiveId" clId="{86145B32-CECF-4B0E-9BBC-FBC4FA5D025C}" dt="2019-08-12T18:54:40.956" v="6008" actId="1036"/>
          <ac:spMkLst>
            <pc:docMk/>
            <pc:sldMk cId="2624104618" sldId="258"/>
            <ac:spMk id="32" creationId="{0223E0AF-B009-498F-9B00-12FD5C7F00B4}"/>
          </ac:spMkLst>
        </pc:spChg>
        <pc:spChg chg="add mod">
          <ac:chgData name="Diego Chiza Lopez" userId="3a333fa7e218ef37" providerId="LiveId" clId="{86145B32-CECF-4B0E-9BBC-FBC4FA5D025C}" dt="2019-08-12T18:54:40.956" v="6008" actId="1036"/>
          <ac:spMkLst>
            <pc:docMk/>
            <pc:sldMk cId="2624104618" sldId="258"/>
            <ac:spMk id="33" creationId="{E035ECAE-D34B-4C27-A71A-554A4F4D1A08}"/>
          </ac:spMkLst>
        </pc:spChg>
        <pc:spChg chg="add del mod">
          <ac:chgData name="Diego Chiza Lopez" userId="3a333fa7e218ef37" providerId="LiveId" clId="{86145B32-CECF-4B0E-9BBC-FBC4FA5D025C}" dt="2019-08-08T17:54:47.911" v="3691" actId="478"/>
          <ac:spMkLst>
            <pc:docMk/>
            <pc:sldMk cId="2624104618" sldId="258"/>
            <ac:spMk id="34" creationId="{08592000-2F8F-47FA-873F-DB4AD0279258}"/>
          </ac:spMkLst>
        </pc:spChg>
        <pc:spChg chg="add del mod">
          <ac:chgData name="Diego Chiza Lopez" userId="3a333fa7e218ef37" providerId="LiveId" clId="{86145B32-CECF-4B0E-9BBC-FBC4FA5D025C}" dt="2019-08-12T18:55:01.194" v="6024" actId="478"/>
          <ac:spMkLst>
            <pc:docMk/>
            <pc:sldMk cId="2624104618" sldId="258"/>
            <ac:spMk id="34" creationId="{F80886BD-8138-4E84-BCFE-21BC6461BD40}"/>
          </ac:spMkLst>
        </pc:spChg>
        <pc:spChg chg="add mod">
          <ac:chgData name="Diego Chiza Lopez" userId="3a333fa7e218ef37" providerId="LiveId" clId="{86145B32-CECF-4B0E-9BBC-FBC4FA5D025C}" dt="2019-08-08T18:05:31.384" v="3873" actId="1076"/>
          <ac:spMkLst>
            <pc:docMk/>
            <pc:sldMk cId="2624104618" sldId="258"/>
            <ac:spMk id="35" creationId="{6F059CE9-D9A3-4E22-B8A5-E9DFF7933EAD}"/>
          </ac:spMkLst>
        </pc:spChg>
        <pc:spChg chg="add del">
          <ac:chgData name="Diego Chiza Lopez" userId="3a333fa7e218ef37" providerId="LiveId" clId="{86145B32-CECF-4B0E-9BBC-FBC4FA5D025C}" dt="2019-08-08T17:59:20.204" v="3772" actId="11529"/>
          <ac:spMkLst>
            <pc:docMk/>
            <pc:sldMk cId="2624104618" sldId="258"/>
            <ac:spMk id="40" creationId="{FC3ACBD3-2FFA-416D-BBA3-E19A9C35AB47}"/>
          </ac:spMkLst>
        </pc:spChg>
        <pc:spChg chg="add del mod">
          <ac:chgData name="Diego Chiza Lopez" userId="3a333fa7e218ef37" providerId="LiveId" clId="{86145B32-CECF-4B0E-9BBC-FBC4FA5D025C}" dt="2019-08-08T18:00:16.153" v="3786" actId="478"/>
          <ac:spMkLst>
            <pc:docMk/>
            <pc:sldMk cId="2624104618" sldId="258"/>
            <ac:spMk id="41" creationId="{C849293E-65B1-4A8B-8879-13C4560DDF89}"/>
          </ac:spMkLst>
        </pc:spChg>
        <pc:spChg chg="add mod">
          <ac:chgData name="Diego Chiza Lopez" userId="3a333fa7e218ef37" providerId="LiveId" clId="{86145B32-CECF-4B0E-9BBC-FBC4FA5D025C}" dt="2019-08-08T19:55:20.364" v="5129" actId="1035"/>
          <ac:spMkLst>
            <pc:docMk/>
            <pc:sldMk cId="2624104618" sldId="258"/>
            <ac:spMk id="42" creationId="{72B1E1D3-3AAC-4001-9ED9-6F3CA8DEEA2A}"/>
          </ac:spMkLst>
        </pc:spChg>
        <pc:spChg chg="add mod">
          <ac:chgData name="Diego Chiza Lopez" userId="3a333fa7e218ef37" providerId="LiveId" clId="{86145B32-CECF-4B0E-9BBC-FBC4FA5D025C}" dt="2019-08-08T19:55:20.364" v="5129" actId="1035"/>
          <ac:spMkLst>
            <pc:docMk/>
            <pc:sldMk cId="2624104618" sldId="258"/>
            <ac:spMk id="45" creationId="{0759A965-9530-4B50-9524-2B2CF428D922}"/>
          </ac:spMkLst>
        </pc:spChg>
        <pc:spChg chg="add mod">
          <ac:chgData name="Diego Chiza Lopez" userId="3a333fa7e218ef37" providerId="LiveId" clId="{86145B32-CECF-4B0E-9BBC-FBC4FA5D025C}" dt="2019-08-08T19:55:20.364" v="5129" actId="1035"/>
          <ac:spMkLst>
            <pc:docMk/>
            <pc:sldMk cId="2624104618" sldId="258"/>
            <ac:spMk id="46" creationId="{417D8D98-E89E-4ED6-B48A-C280BAB45166}"/>
          </ac:spMkLst>
        </pc:spChg>
        <pc:grpChg chg="add del mod">
          <ac:chgData name="Diego Chiza Lopez" userId="3a333fa7e218ef37" providerId="LiveId" clId="{86145B32-CECF-4B0E-9BBC-FBC4FA5D025C}" dt="2019-08-08T17:55:41.956" v="3722" actId="478"/>
          <ac:grpSpMkLst>
            <pc:docMk/>
            <pc:sldMk cId="2624104618" sldId="258"/>
            <ac:grpSpMk id="5" creationId="{4808AF69-B970-46FB-A8A7-A53C90DAEF89}"/>
          </ac:grpSpMkLst>
        </pc:grpChg>
        <pc:grpChg chg="del mod topLvl">
          <ac:chgData name="Diego Chiza Lopez" userId="3a333fa7e218ef37" providerId="LiveId" clId="{86145B32-CECF-4B0E-9BBC-FBC4FA5D025C}" dt="2019-08-08T17:59:44.645" v="3775" actId="165"/>
          <ac:grpSpMkLst>
            <pc:docMk/>
            <pc:sldMk cId="2624104618" sldId="258"/>
            <ac:grpSpMk id="13" creationId="{851DEA1D-3344-4964-A94C-F0E955CE8B10}"/>
          </ac:grpSpMkLst>
        </pc:grpChg>
        <pc:picChg chg="add del mod">
          <ac:chgData name="Diego Chiza Lopez" userId="3a333fa7e218ef37" providerId="LiveId" clId="{86145B32-CECF-4B0E-9BBC-FBC4FA5D025C}" dt="2019-08-07T21:39:03.243" v="301" actId="478"/>
          <ac:picMkLst>
            <pc:docMk/>
            <pc:sldMk cId="2624104618" sldId="258"/>
            <ac:picMk id="29" creationId="{AC47D2CA-C089-46F5-B693-C0013F9AB26F}"/>
          </ac:picMkLst>
        </pc:picChg>
        <pc:picChg chg="add del mod">
          <ac:chgData name="Diego Chiza Lopez" userId="3a333fa7e218ef37" providerId="LiveId" clId="{86145B32-CECF-4B0E-9BBC-FBC4FA5D025C}" dt="2019-08-08T17:58:43.637" v="3764" actId="478"/>
          <ac:picMkLst>
            <pc:docMk/>
            <pc:sldMk cId="2624104618" sldId="258"/>
            <ac:picMk id="37" creationId="{829C940E-C5DC-45E5-AE3E-4705BCCE14D1}"/>
          </ac:picMkLst>
        </pc:picChg>
        <pc:picChg chg="add del mod">
          <ac:chgData name="Diego Chiza Lopez" userId="3a333fa7e218ef37" providerId="LiveId" clId="{86145B32-CECF-4B0E-9BBC-FBC4FA5D025C}" dt="2019-08-08T18:01:57.064" v="3802" actId="478"/>
          <ac:picMkLst>
            <pc:docMk/>
            <pc:sldMk cId="2624104618" sldId="258"/>
            <ac:picMk id="39" creationId="{24B5D772-1866-4658-BA17-3EC4E2075166}"/>
          </ac:picMkLst>
        </pc:picChg>
        <pc:picChg chg="add mod">
          <ac:chgData name="Diego Chiza Lopez" userId="3a333fa7e218ef37" providerId="LiveId" clId="{86145B32-CECF-4B0E-9BBC-FBC4FA5D025C}" dt="2019-08-08T18:05:38.738" v="3876" actId="1076"/>
          <ac:picMkLst>
            <pc:docMk/>
            <pc:sldMk cId="2624104618" sldId="258"/>
            <ac:picMk id="44" creationId="{72EAE588-B2CF-4A09-9135-FB02BC23FF86}"/>
          </ac:picMkLst>
        </pc:picChg>
        <pc:picChg chg="add del mod">
          <ac:chgData name="Diego Chiza Lopez" userId="3a333fa7e218ef37" providerId="LiveId" clId="{86145B32-CECF-4B0E-9BBC-FBC4FA5D025C}" dt="2019-08-07T21:41:59.797" v="307" actId="478"/>
          <ac:picMkLst>
            <pc:docMk/>
            <pc:sldMk cId="2624104618" sldId="258"/>
            <ac:picMk id="1026" creationId="{6B8BCFA8-9B0A-4DB0-A89B-304F97C3CB8E}"/>
          </ac:picMkLst>
        </pc:picChg>
      </pc:sldChg>
      <pc:sldChg chg="addSp delSp modSp add">
        <pc:chgData name="Diego Chiza Lopez" userId="3a333fa7e218ef37" providerId="LiveId" clId="{86145B32-CECF-4B0E-9BBC-FBC4FA5D025C}" dt="2019-08-13T21:40:39.483" v="6742" actId="207"/>
        <pc:sldMkLst>
          <pc:docMk/>
          <pc:sldMk cId="1530167848" sldId="262"/>
        </pc:sldMkLst>
        <pc:spChg chg="mod">
          <ac:chgData name="Diego Chiza Lopez" userId="3a333fa7e218ef37" providerId="LiveId" clId="{86145B32-CECF-4B0E-9BBC-FBC4FA5D025C}" dt="2019-08-08T19:40:14.642" v="4979" actId="20577"/>
          <ac:spMkLst>
            <pc:docMk/>
            <pc:sldMk cId="1530167848" sldId="262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06:32.699" v="3899" actId="478"/>
          <ac:spMkLst>
            <pc:docMk/>
            <pc:sldMk cId="1530167848" sldId="262"/>
            <ac:spMk id="3" creationId="{552C3CCC-F065-4F32-8B04-D533400A4A0E}"/>
          </ac:spMkLst>
        </pc:spChg>
        <pc:spChg chg="del mod">
          <ac:chgData name="Diego Chiza Lopez" userId="3a333fa7e218ef37" providerId="LiveId" clId="{86145B32-CECF-4B0E-9BBC-FBC4FA5D025C}" dt="2019-08-08T18:06:40.791" v="3906" actId="478"/>
          <ac:spMkLst>
            <pc:docMk/>
            <pc:sldMk cId="1530167848" sldId="262"/>
            <ac:spMk id="4" creationId="{C9574356-9CFF-4198-861C-12AF21DCCCFD}"/>
          </ac:spMkLst>
        </pc:spChg>
        <pc:spChg chg="add mod">
          <ac:chgData name="Diego Chiza Lopez" userId="3a333fa7e218ef37" providerId="LiveId" clId="{86145B32-CECF-4B0E-9BBC-FBC4FA5D025C}" dt="2019-08-08T17:40:32.727" v="3294" actId="339"/>
          <ac:spMkLst>
            <pc:docMk/>
            <pc:sldMk cId="1530167848" sldId="262"/>
            <ac:spMk id="5" creationId="{08308706-6BCC-4B15-BA50-DD3965EFE805}"/>
          </ac:spMkLst>
        </pc:spChg>
        <pc:spChg chg="add del mod">
          <ac:chgData name="Diego Chiza Lopez" userId="3a333fa7e218ef37" providerId="LiveId" clId="{86145B32-CECF-4B0E-9BBC-FBC4FA5D025C}" dt="2019-08-08T17:19:40.636" v="2196" actId="478"/>
          <ac:spMkLst>
            <pc:docMk/>
            <pc:sldMk cId="1530167848" sldId="262"/>
            <ac:spMk id="8" creationId="{0814EAA6-DF0D-41D3-AE3E-ABA199B69E56}"/>
          </ac:spMkLst>
        </pc:spChg>
        <pc:spChg chg="add del mod">
          <ac:chgData name="Diego Chiza Lopez" userId="3a333fa7e218ef37" providerId="LiveId" clId="{86145B32-CECF-4B0E-9BBC-FBC4FA5D025C}" dt="2019-08-08T17:19:41.735" v="2197" actId="478"/>
          <ac:spMkLst>
            <pc:docMk/>
            <pc:sldMk cId="1530167848" sldId="262"/>
            <ac:spMk id="9" creationId="{16AB75B1-7440-4CB8-9FE3-EB555D30F2FA}"/>
          </ac:spMkLst>
        </pc:spChg>
        <pc:spChg chg="add mod">
          <ac:chgData name="Diego Chiza Lopez" userId="3a333fa7e218ef37" providerId="LiveId" clId="{86145B32-CECF-4B0E-9BBC-FBC4FA5D025C}" dt="2019-08-08T17:40:48.102" v="3295" actId="108"/>
          <ac:spMkLst>
            <pc:docMk/>
            <pc:sldMk cId="1530167848" sldId="262"/>
            <ac:spMk id="11" creationId="{E586BA0F-F9A0-4FD7-A7C3-1EBBFDA103CF}"/>
          </ac:spMkLst>
        </pc:spChg>
        <pc:spChg chg="add mod">
          <ac:chgData name="Diego Chiza Lopez" userId="3a333fa7e218ef37" providerId="LiveId" clId="{86145B32-CECF-4B0E-9BBC-FBC4FA5D025C}" dt="2019-08-08T17:42:09.045" v="3303" actId="14100"/>
          <ac:spMkLst>
            <pc:docMk/>
            <pc:sldMk cId="1530167848" sldId="262"/>
            <ac:spMk id="12" creationId="{7A9DE9C4-3BD2-45C4-81FB-A039A2E44848}"/>
          </ac:spMkLst>
        </pc:spChg>
        <pc:spChg chg="add del mod">
          <ac:chgData name="Diego Chiza Lopez" userId="3a333fa7e218ef37" providerId="LiveId" clId="{86145B32-CECF-4B0E-9BBC-FBC4FA5D025C}" dt="2019-08-08T17:29:33.304" v="2742" actId="478"/>
          <ac:spMkLst>
            <pc:docMk/>
            <pc:sldMk cId="1530167848" sldId="262"/>
            <ac:spMk id="13" creationId="{2FD9496B-ECDD-4B08-98A4-DDB78450D82A}"/>
          </ac:spMkLst>
        </pc:spChg>
        <pc:spChg chg="add mod ord">
          <ac:chgData name="Diego Chiza Lopez" userId="3a333fa7e218ef37" providerId="LiveId" clId="{86145B32-CECF-4B0E-9BBC-FBC4FA5D025C}" dt="2019-08-08T17:33:56.032" v="3003" actId="1076"/>
          <ac:spMkLst>
            <pc:docMk/>
            <pc:sldMk cId="1530167848" sldId="262"/>
            <ac:spMk id="14" creationId="{AC044A58-617E-48C5-B665-8F0093C82CD9}"/>
          </ac:spMkLst>
        </pc:spChg>
        <pc:spChg chg="add mod">
          <ac:chgData name="Diego Chiza Lopez" userId="3a333fa7e218ef37" providerId="LiveId" clId="{86145B32-CECF-4B0E-9BBC-FBC4FA5D025C}" dt="2019-08-08T17:38:54.221" v="3279" actId="1076"/>
          <ac:spMkLst>
            <pc:docMk/>
            <pc:sldMk cId="1530167848" sldId="262"/>
            <ac:spMk id="15" creationId="{2DCFC5D9-763C-40C9-B00F-2AC19EEDAA24}"/>
          </ac:spMkLst>
        </pc:spChg>
        <pc:spChg chg="add mod">
          <ac:chgData name="Diego Chiza Lopez" userId="3a333fa7e218ef37" providerId="LiveId" clId="{86145B32-CECF-4B0E-9BBC-FBC4FA5D025C}" dt="2019-08-08T17:26:04.242" v="2523" actId="1076"/>
          <ac:spMkLst>
            <pc:docMk/>
            <pc:sldMk cId="1530167848" sldId="262"/>
            <ac:spMk id="16" creationId="{034E461E-A3DA-427F-A1B2-00E436D16926}"/>
          </ac:spMkLst>
        </pc:spChg>
        <pc:spChg chg="add mod ord">
          <ac:chgData name="Diego Chiza Lopez" userId="3a333fa7e218ef37" providerId="LiveId" clId="{86145B32-CECF-4B0E-9BBC-FBC4FA5D025C}" dt="2019-08-08T17:42:30.318" v="3309" actId="14100"/>
          <ac:spMkLst>
            <pc:docMk/>
            <pc:sldMk cId="1530167848" sldId="262"/>
            <ac:spMk id="17" creationId="{9EC06A7B-A58B-42BD-B564-1468C8C1C705}"/>
          </ac:spMkLst>
        </pc:spChg>
        <pc:spChg chg="add mod">
          <ac:chgData name="Diego Chiza Lopez" userId="3a333fa7e218ef37" providerId="LiveId" clId="{86145B32-CECF-4B0E-9BBC-FBC4FA5D025C}" dt="2019-08-08T17:42:34.560" v="3310" actId="108"/>
          <ac:spMkLst>
            <pc:docMk/>
            <pc:sldMk cId="1530167848" sldId="262"/>
            <ac:spMk id="18" creationId="{6EB9F99F-3628-484E-B999-363D426DB204}"/>
          </ac:spMkLst>
        </pc:spChg>
        <pc:spChg chg="add mod ord">
          <ac:chgData name="Diego Chiza Lopez" userId="3a333fa7e218ef37" providerId="LiveId" clId="{86145B32-CECF-4B0E-9BBC-FBC4FA5D025C}" dt="2019-08-08T17:42:23.572" v="3307" actId="14100"/>
          <ac:spMkLst>
            <pc:docMk/>
            <pc:sldMk cId="1530167848" sldId="262"/>
            <ac:spMk id="19" creationId="{800A84EB-213F-4626-B382-397FF12C74A2}"/>
          </ac:spMkLst>
        </pc:spChg>
        <pc:spChg chg="add del">
          <ac:chgData name="Diego Chiza Lopez" userId="3a333fa7e218ef37" providerId="LiveId" clId="{86145B32-CECF-4B0E-9BBC-FBC4FA5D025C}" dt="2019-08-08T17:30:33.219" v="2761"/>
          <ac:spMkLst>
            <pc:docMk/>
            <pc:sldMk cId="1530167848" sldId="262"/>
            <ac:spMk id="20" creationId="{DFD209DD-DB14-4C80-9FF6-D1C6DF8F3199}"/>
          </ac:spMkLst>
        </pc:spChg>
        <pc:spChg chg="add mod">
          <ac:chgData name="Diego Chiza Lopez" userId="3a333fa7e218ef37" providerId="LiveId" clId="{86145B32-CECF-4B0E-9BBC-FBC4FA5D025C}" dt="2019-08-08T17:41:49.202" v="3300" actId="1076"/>
          <ac:spMkLst>
            <pc:docMk/>
            <pc:sldMk cId="1530167848" sldId="262"/>
            <ac:spMk id="21" creationId="{0FD0346F-72E5-4E75-ACC5-354600B5F8DA}"/>
          </ac:spMkLst>
        </pc:spChg>
        <pc:spChg chg="add mod">
          <ac:chgData name="Diego Chiza Lopez" userId="3a333fa7e218ef37" providerId="LiveId" clId="{86145B32-CECF-4B0E-9BBC-FBC4FA5D025C}" dt="2019-08-08T17:32:05.981" v="2930" actId="1076"/>
          <ac:spMkLst>
            <pc:docMk/>
            <pc:sldMk cId="1530167848" sldId="262"/>
            <ac:spMk id="22" creationId="{F397F6F8-3197-4EF1-95ED-A4B6E29F8111}"/>
          </ac:spMkLst>
        </pc:spChg>
        <pc:spChg chg="add mod">
          <ac:chgData name="Diego Chiza Lopez" userId="3a333fa7e218ef37" providerId="LiveId" clId="{86145B32-CECF-4B0E-9BBC-FBC4FA5D025C}" dt="2019-08-08T17:40:20.789" v="3293" actId="1076"/>
          <ac:spMkLst>
            <pc:docMk/>
            <pc:sldMk cId="1530167848" sldId="262"/>
            <ac:spMk id="23" creationId="{A4899F52-9317-44FE-BD9F-3451FB1EFA22}"/>
          </ac:spMkLst>
        </pc:spChg>
        <pc:spChg chg="add mod">
          <ac:chgData name="Diego Chiza Lopez" userId="3a333fa7e218ef37" providerId="LiveId" clId="{86145B32-CECF-4B0E-9BBC-FBC4FA5D025C}" dt="2019-08-08T17:44:00.588" v="3406" actId="207"/>
          <ac:spMkLst>
            <pc:docMk/>
            <pc:sldMk cId="1530167848" sldId="262"/>
            <ac:spMk id="24" creationId="{D5595C77-CA5C-4C4E-8A03-02B196154B8A}"/>
          </ac:spMkLst>
        </pc:spChg>
        <pc:spChg chg="add mod">
          <ac:chgData name="Diego Chiza Lopez" userId="3a333fa7e218ef37" providerId="LiveId" clId="{86145B32-CECF-4B0E-9BBC-FBC4FA5D025C}" dt="2019-08-08T17:43:50.633" v="3375" actId="207"/>
          <ac:spMkLst>
            <pc:docMk/>
            <pc:sldMk cId="1530167848" sldId="262"/>
            <ac:spMk id="25" creationId="{F33CB006-5494-4FFF-9202-72167F48A057}"/>
          </ac:spMkLst>
        </pc:spChg>
        <pc:spChg chg="add mod">
          <ac:chgData name="Diego Chiza Lopez" userId="3a333fa7e218ef37" providerId="LiveId" clId="{86145B32-CECF-4B0E-9BBC-FBC4FA5D025C}" dt="2019-08-08T17:43:38.430" v="3359" actId="207"/>
          <ac:spMkLst>
            <pc:docMk/>
            <pc:sldMk cId="1530167848" sldId="262"/>
            <ac:spMk id="26" creationId="{8DF006A3-980D-4C1D-A30F-FDC88148D067}"/>
          </ac:spMkLst>
        </pc:spChg>
        <pc:spChg chg="add mod">
          <ac:chgData name="Diego Chiza Lopez" userId="3a333fa7e218ef37" providerId="LiveId" clId="{86145B32-CECF-4B0E-9BBC-FBC4FA5D025C}" dt="2019-08-08T17:36:33.805" v="3210" actId="1036"/>
          <ac:spMkLst>
            <pc:docMk/>
            <pc:sldMk cId="1530167848" sldId="262"/>
            <ac:spMk id="27" creationId="{1E9C2CA8-342E-4787-81E1-0E3AD15781A1}"/>
          </ac:spMkLst>
        </pc:spChg>
        <pc:spChg chg="add mod">
          <ac:chgData name="Diego Chiza Lopez" userId="3a333fa7e218ef37" providerId="LiveId" clId="{86145B32-CECF-4B0E-9BBC-FBC4FA5D025C}" dt="2019-08-08T17:43:10.282" v="3317" actId="108"/>
          <ac:spMkLst>
            <pc:docMk/>
            <pc:sldMk cId="1530167848" sldId="262"/>
            <ac:spMk id="28" creationId="{09C401D1-F8D5-4F9B-A8D6-EB2709A0CA16}"/>
          </ac:spMkLst>
        </pc:spChg>
        <pc:spChg chg="add mod">
          <ac:chgData name="Diego Chiza Lopez" userId="3a333fa7e218ef37" providerId="LiveId" clId="{86145B32-CECF-4B0E-9BBC-FBC4FA5D025C}" dt="2019-08-08T17:36:37.327" v="3211" actId="207"/>
          <ac:spMkLst>
            <pc:docMk/>
            <pc:sldMk cId="1530167848" sldId="262"/>
            <ac:spMk id="29" creationId="{0CF4D0AA-E5FD-44FD-B8E1-85C9F57FCAA1}"/>
          </ac:spMkLst>
        </pc:spChg>
        <pc:spChg chg="add mod">
          <ac:chgData name="Diego Chiza Lopez" userId="3a333fa7e218ef37" providerId="LiveId" clId="{86145B32-CECF-4B0E-9BBC-FBC4FA5D025C}" dt="2019-08-08T17:36:16.864" v="3199" actId="1076"/>
          <ac:spMkLst>
            <pc:docMk/>
            <pc:sldMk cId="1530167848" sldId="262"/>
            <ac:spMk id="30" creationId="{37467EEB-93A4-4D91-8A71-69D03534522C}"/>
          </ac:spMkLst>
        </pc:spChg>
        <pc:spChg chg="add mod">
          <ac:chgData name="Diego Chiza Lopez" userId="3a333fa7e218ef37" providerId="LiveId" clId="{86145B32-CECF-4B0E-9BBC-FBC4FA5D025C}" dt="2019-08-08T17:35:21.283" v="3155" actId="20577"/>
          <ac:spMkLst>
            <pc:docMk/>
            <pc:sldMk cId="1530167848" sldId="262"/>
            <ac:spMk id="31" creationId="{1218A03A-C1CC-46DE-8570-D86DAC8F8A4B}"/>
          </ac:spMkLst>
        </pc:spChg>
        <pc:spChg chg="add del mod">
          <ac:chgData name="Diego Chiza Lopez" userId="3a333fa7e218ef37" providerId="LiveId" clId="{86145B32-CECF-4B0E-9BBC-FBC4FA5D025C}" dt="2019-08-08T17:35:29.757" v="3163" actId="20577"/>
          <ac:spMkLst>
            <pc:docMk/>
            <pc:sldMk cId="1530167848" sldId="262"/>
            <ac:spMk id="32" creationId="{325E2B6A-AED8-46E5-BF1D-EA00E842BEE2}"/>
          </ac:spMkLst>
        </pc:spChg>
        <pc:spChg chg="add mod">
          <ac:chgData name="Diego Chiza Lopez" userId="3a333fa7e218ef37" providerId="LiveId" clId="{86145B32-CECF-4B0E-9BBC-FBC4FA5D025C}" dt="2019-08-08T17:35:38.189" v="3169" actId="20577"/>
          <ac:spMkLst>
            <pc:docMk/>
            <pc:sldMk cId="1530167848" sldId="262"/>
            <ac:spMk id="33" creationId="{5CDCB8D5-12D4-4946-BB8C-9415CDE7DC4E}"/>
          </ac:spMkLst>
        </pc:spChg>
        <pc:spChg chg="add mod">
          <ac:chgData name="Diego Chiza Lopez" userId="3a333fa7e218ef37" providerId="LiveId" clId="{86145B32-CECF-4B0E-9BBC-FBC4FA5D025C}" dt="2019-08-08T17:35:45.202" v="3175" actId="20577"/>
          <ac:spMkLst>
            <pc:docMk/>
            <pc:sldMk cId="1530167848" sldId="262"/>
            <ac:spMk id="34" creationId="{607282EF-333C-4262-9B52-0120D20D829F}"/>
          </ac:spMkLst>
        </pc:spChg>
        <pc:spChg chg="add mod">
          <ac:chgData name="Diego Chiza Lopez" userId="3a333fa7e218ef37" providerId="LiveId" clId="{86145B32-CECF-4B0E-9BBC-FBC4FA5D025C}" dt="2019-08-08T17:35:51.758" v="3181" actId="20577"/>
          <ac:spMkLst>
            <pc:docMk/>
            <pc:sldMk cId="1530167848" sldId="262"/>
            <ac:spMk id="35" creationId="{BC8E4F4E-310F-4C74-85EB-31A8A6BFB42E}"/>
          </ac:spMkLst>
        </pc:spChg>
        <pc:spChg chg="add mod">
          <ac:chgData name="Diego Chiza Lopez" userId="3a333fa7e218ef37" providerId="LiveId" clId="{86145B32-CECF-4B0E-9BBC-FBC4FA5D025C}" dt="2019-08-08T17:39:56.739" v="3289" actId="1076"/>
          <ac:spMkLst>
            <pc:docMk/>
            <pc:sldMk cId="1530167848" sldId="262"/>
            <ac:spMk id="36" creationId="{EF4015A5-285D-4ED9-99D2-4929101AF69B}"/>
          </ac:spMkLst>
        </pc:spChg>
        <pc:spChg chg="add mod">
          <ac:chgData name="Diego Chiza Lopez" userId="3a333fa7e218ef37" providerId="LiveId" clId="{86145B32-CECF-4B0E-9BBC-FBC4FA5D025C}" dt="2019-08-08T17:36:12.789" v="3195" actId="20577"/>
          <ac:spMkLst>
            <pc:docMk/>
            <pc:sldMk cId="1530167848" sldId="262"/>
            <ac:spMk id="37" creationId="{21C08E73-7B65-4E76-A543-15706C9E1768}"/>
          </ac:spMkLst>
        </pc:spChg>
        <pc:spChg chg="add mod">
          <ac:chgData name="Diego Chiza Lopez" userId="3a333fa7e218ef37" providerId="LiveId" clId="{86145B32-CECF-4B0E-9BBC-FBC4FA5D025C}" dt="2019-08-08T17:39:53.090" v="3288" actId="1076"/>
          <ac:spMkLst>
            <pc:docMk/>
            <pc:sldMk cId="1530167848" sldId="262"/>
            <ac:spMk id="38" creationId="{54B6B955-575E-401B-B839-8001A97BB1D5}"/>
          </ac:spMkLst>
        </pc:spChg>
        <pc:spChg chg="add mod ord">
          <ac:chgData name="Diego Chiza Lopez" userId="3a333fa7e218ef37" providerId="LiveId" clId="{86145B32-CECF-4B0E-9BBC-FBC4FA5D025C}" dt="2019-08-08T18:06:36.465" v="3903" actId="167"/>
          <ac:spMkLst>
            <pc:docMk/>
            <pc:sldMk cId="1530167848" sldId="262"/>
            <ac:spMk id="43" creationId="{DD21F826-56CC-46A1-AED4-2F3455DFB5DD}"/>
          </ac:spMkLst>
        </pc:spChg>
        <pc:spChg chg="add mod">
          <ac:chgData name="Diego Chiza Lopez" userId="3a333fa7e218ef37" providerId="LiveId" clId="{86145B32-CECF-4B0E-9BBC-FBC4FA5D025C}" dt="2019-08-08T18:07:45.142" v="3947"/>
          <ac:spMkLst>
            <pc:docMk/>
            <pc:sldMk cId="1530167848" sldId="262"/>
            <ac:spMk id="44" creationId="{E88C142B-F4B0-4C06-9ED8-4CD23E0CFD32}"/>
          </ac:spMkLst>
        </pc:spChg>
        <pc:spChg chg="mod">
          <ac:chgData name="Diego Chiza Lopez" userId="3a333fa7e218ef37" providerId="LiveId" clId="{86145B32-CECF-4B0E-9BBC-FBC4FA5D025C}" dt="2019-08-13T21:40:28.852" v="6741" actId="207"/>
          <ac:spMkLst>
            <pc:docMk/>
            <pc:sldMk cId="1530167848" sldId="262"/>
            <ac:spMk id="55" creationId="{FE883A4B-EFE8-4EF2-8D61-D469EF6BE1F8}"/>
          </ac:spMkLst>
        </pc:spChg>
        <pc:spChg chg="mod">
          <ac:chgData name="Diego Chiza Lopez" userId="3a333fa7e218ef37" providerId="LiveId" clId="{86145B32-CECF-4B0E-9BBC-FBC4FA5D025C}" dt="2019-08-13T21:40:39.483" v="6742" actId="207"/>
          <ac:spMkLst>
            <pc:docMk/>
            <pc:sldMk cId="1530167848" sldId="262"/>
            <ac:spMk id="57" creationId="{9C8B7F67-9AC9-4407-9A17-91213D9EA4A6}"/>
          </ac:spMkLst>
        </pc:spChg>
        <pc:picChg chg="add del mod">
          <ac:chgData name="Diego Chiza Lopez" userId="3a333fa7e218ef37" providerId="LiveId" clId="{86145B32-CECF-4B0E-9BBC-FBC4FA5D025C}" dt="2019-08-08T14:47:15.951" v="1667" actId="478"/>
          <ac:picMkLst>
            <pc:docMk/>
            <pc:sldMk cId="1530167848" sldId="262"/>
            <ac:picMk id="5" creationId="{D996BD57-F02C-4196-B611-4CD9C42BEAF8}"/>
          </ac:picMkLst>
        </pc:picChg>
        <pc:picChg chg="add mod">
          <ac:chgData name="Diego Chiza Lopez" userId="3a333fa7e218ef37" providerId="LiveId" clId="{86145B32-CECF-4B0E-9BBC-FBC4FA5D025C}" dt="2019-08-08T17:44:30.102" v="3412" actId="1076"/>
          <ac:picMkLst>
            <pc:docMk/>
            <pc:sldMk cId="1530167848" sldId="262"/>
            <ac:picMk id="6" creationId="{0EE225D5-E431-40AC-83FA-63520C931840}"/>
          </ac:picMkLst>
        </pc:picChg>
        <pc:cxnChg chg="add del mod">
          <ac:chgData name="Diego Chiza Lopez" userId="3a333fa7e218ef37" providerId="LiveId" clId="{86145B32-CECF-4B0E-9BBC-FBC4FA5D025C}" dt="2019-08-08T17:19:42.829" v="2199" actId="478"/>
          <ac:cxnSpMkLst>
            <pc:docMk/>
            <pc:sldMk cId="1530167848" sldId="262"/>
            <ac:cxnSpMk id="7" creationId="{D8C7D214-A7D1-4585-91C5-2E9044BC4475}"/>
          </ac:cxnSpMkLst>
        </pc:cxnChg>
        <pc:cxnChg chg="add del mod">
          <ac:chgData name="Diego Chiza Lopez" userId="3a333fa7e218ef37" providerId="LiveId" clId="{86145B32-CECF-4B0E-9BBC-FBC4FA5D025C}" dt="2019-08-08T17:19:39.501" v="2195" actId="478"/>
          <ac:cxnSpMkLst>
            <pc:docMk/>
            <pc:sldMk cId="1530167848" sldId="262"/>
            <ac:cxnSpMk id="10" creationId="{013694B4-41D3-49D9-AC66-0EA8A14EA502}"/>
          </ac:cxnSpMkLst>
        </pc:cxnChg>
        <pc:cxnChg chg="add mod">
          <ac:chgData name="Diego Chiza Lopez" userId="3a333fa7e218ef37" providerId="LiveId" clId="{86145B32-CECF-4B0E-9BBC-FBC4FA5D025C}" dt="2019-08-08T17:40:07.040" v="3290" actId="14861"/>
          <ac:cxnSpMkLst>
            <pc:docMk/>
            <pc:sldMk cId="1530167848" sldId="262"/>
            <ac:cxnSpMk id="40" creationId="{C9D135D9-82CD-459E-B199-629DFE5B1E3C}"/>
          </ac:cxnSpMkLst>
        </pc:cxnChg>
        <pc:cxnChg chg="add mod">
          <ac:chgData name="Diego Chiza Lopez" userId="3a333fa7e218ef37" providerId="LiveId" clId="{86145B32-CECF-4B0E-9BBC-FBC4FA5D025C}" dt="2019-08-08T17:39:14.260" v="3282" actId="692"/>
          <ac:cxnSpMkLst>
            <pc:docMk/>
            <pc:sldMk cId="1530167848" sldId="262"/>
            <ac:cxnSpMk id="41" creationId="{F4DFE5E7-BB7B-43E7-97F9-9D08C9B8AC31}"/>
          </ac:cxnSpMkLst>
        </pc:cxnChg>
        <pc:cxnChg chg="add mod">
          <ac:chgData name="Diego Chiza Lopez" userId="3a333fa7e218ef37" providerId="LiveId" clId="{86145B32-CECF-4B0E-9BBC-FBC4FA5D025C}" dt="2019-08-08T17:39:24.390" v="3285" actId="692"/>
          <ac:cxnSpMkLst>
            <pc:docMk/>
            <pc:sldMk cId="1530167848" sldId="262"/>
            <ac:cxnSpMk id="42" creationId="{868CCEFC-6E7A-4DED-BFD1-211FD5B678BB}"/>
          </ac:cxnSpMkLst>
        </pc:cxnChg>
      </pc:sldChg>
      <pc:sldChg chg="addSp delSp modSp add ord modNotesTx">
        <pc:chgData name="Diego Chiza Lopez" userId="3a333fa7e218ef37" providerId="LiveId" clId="{86145B32-CECF-4B0E-9BBC-FBC4FA5D025C}" dt="2019-08-13T21:40:53.879" v="6743" actId="14734"/>
        <pc:sldMkLst>
          <pc:docMk/>
          <pc:sldMk cId="1025649564" sldId="263"/>
        </pc:sldMkLst>
        <pc:spChg chg="del mod">
          <ac:chgData name="Diego Chiza Lopez" userId="3a333fa7e218ef37" providerId="LiveId" clId="{86145B32-CECF-4B0E-9BBC-FBC4FA5D025C}" dt="2019-08-08T18:07:36.441" v="3938" actId="478"/>
          <ac:spMkLst>
            <pc:docMk/>
            <pc:sldMk cId="1025649564" sldId="263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07:12.623" v="3923" actId="478"/>
          <ac:spMkLst>
            <pc:docMk/>
            <pc:sldMk cId="1025649564" sldId="263"/>
            <ac:spMk id="3" creationId="{552C3CCC-F065-4F32-8B04-D533400A4A0E}"/>
          </ac:spMkLst>
        </pc:spChg>
        <pc:spChg chg="del">
          <ac:chgData name="Diego Chiza Lopez" userId="3a333fa7e218ef37" providerId="LiveId" clId="{86145B32-CECF-4B0E-9BBC-FBC4FA5D025C}" dt="2019-08-08T18:07:10.895" v="3922" actId="478"/>
          <ac:spMkLst>
            <pc:docMk/>
            <pc:sldMk cId="1025649564" sldId="263"/>
            <ac:spMk id="4" creationId="{C9574356-9CFF-4198-861C-12AF21DCCCFD}"/>
          </ac:spMkLst>
        </pc:spChg>
        <pc:spChg chg="add del mod">
          <ac:chgData name="Diego Chiza Lopez" userId="3a333fa7e218ef37" providerId="LiveId" clId="{86145B32-CECF-4B0E-9BBC-FBC4FA5D025C}" dt="2019-08-07T21:49:45.541" v="367" actId="478"/>
          <ac:spMkLst>
            <pc:docMk/>
            <pc:sldMk cId="1025649564" sldId="263"/>
            <ac:spMk id="5" creationId="{C0A61868-5065-4801-A728-FB6A15DA2FCC}"/>
          </ac:spMkLst>
        </pc:spChg>
        <pc:spChg chg="add del mod ord">
          <ac:chgData name="Diego Chiza Lopez" userId="3a333fa7e218ef37" providerId="LiveId" clId="{86145B32-CECF-4B0E-9BBC-FBC4FA5D025C}" dt="2019-08-08T18:07:35.346" v="3937" actId="478"/>
          <ac:spMkLst>
            <pc:docMk/>
            <pc:sldMk cId="1025649564" sldId="263"/>
            <ac:spMk id="6" creationId="{C75CFE34-8D78-4F18-B05F-196AA47CC60D}"/>
          </ac:spMkLst>
        </pc:spChg>
        <pc:spChg chg="add mod">
          <ac:chgData name="Diego Chiza Lopez" userId="3a333fa7e218ef37" providerId="LiveId" clId="{86145B32-CECF-4B0E-9BBC-FBC4FA5D025C}" dt="2019-08-08T18:07:55.790" v="3956"/>
          <ac:spMkLst>
            <pc:docMk/>
            <pc:sldMk cId="1025649564" sldId="263"/>
            <ac:spMk id="8" creationId="{7508AEC2-44CC-481A-AF81-44FC745FA613}"/>
          </ac:spMkLst>
        </pc:spChg>
        <pc:spChg chg="add mod">
          <ac:chgData name="Diego Chiza Lopez" userId="3a333fa7e218ef37" providerId="LiveId" clId="{86145B32-CECF-4B0E-9BBC-FBC4FA5D025C}" dt="2019-08-08T19:40:30.817" v="4993" actId="20577"/>
          <ac:spMkLst>
            <pc:docMk/>
            <pc:sldMk cId="1025649564" sldId="263"/>
            <ac:spMk id="9" creationId="{0E15664C-224F-422B-990E-1DB79C33135D}"/>
          </ac:spMkLst>
        </pc:spChg>
        <pc:spChg chg="add mod">
          <ac:chgData name="Diego Chiza Lopez" userId="3a333fa7e218ef37" providerId="LiveId" clId="{86145B32-CECF-4B0E-9BBC-FBC4FA5D025C}" dt="2019-08-08T18:07:55.790" v="3958"/>
          <ac:spMkLst>
            <pc:docMk/>
            <pc:sldMk cId="1025649564" sldId="263"/>
            <ac:spMk id="10" creationId="{8C0FBFA9-CD45-4FDA-8133-100E209915C6}"/>
          </ac:spMkLst>
        </pc:spChg>
        <pc:graphicFrameChg chg="modGraphic">
          <ac:chgData name="Diego Chiza Lopez" userId="3a333fa7e218ef37" providerId="LiveId" clId="{86145B32-CECF-4B0E-9BBC-FBC4FA5D025C}" dt="2019-08-13T21:40:53.879" v="6743" actId="14734"/>
          <ac:graphicFrameMkLst>
            <pc:docMk/>
            <pc:sldMk cId="1025649564" sldId="263"/>
            <ac:graphicFrameMk id="6" creationId="{34E14DB5-C72C-4E0E-9439-A00A43152442}"/>
          </ac:graphicFrameMkLst>
        </pc:graphicFrameChg>
        <pc:picChg chg="mod ord modCrop">
          <ac:chgData name="Diego Chiza Lopez" userId="3a333fa7e218ef37" providerId="LiveId" clId="{86145B32-CECF-4B0E-9BBC-FBC4FA5D025C}" dt="2019-08-08T20:57:29.738" v="5135" actId="1076"/>
          <ac:picMkLst>
            <pc:docMk/>
            <pc:sldMk cId="1025649564" sldId="263"/>
            <ac:picMk id="7" creationId="{2764BAC2-549A-4A59-8B0C-C305A299CE45}"/>
          </ac:picMkLst>
        </pc:picChg>
      </pc:sldChg>
      <pc:sldChg chg="addSp delSp modSp add">
        <pc:chgData name="Diego Chiza Lopez" userId="3a333fa7e218ef37" providerId="LiveId" clId="{86145B32-CECF-4B0E-9BBC-FBC4FA5D025C}" dt="2019-08-08T20:58:56.887" v="5259" actId="1076"/>
        <pc:sldMkLst>
          <pc:docMk/>
          <pc:sldMk cId="3851287909" sldId="264"/>
        </pc:sldMkLst>
        <pc:spChg chg="del mod">
          <ac:chgData name="Diego Chiza Lopez" userId="3a333fa7e218ef37" providerId="LiveId" clId="{86145B32-CECF-4B0E-9BBC-FBC4FA5D025C}" dt="2019-08-08T18:09:08.304" v="4006" actId="478"/>
          <ac:spMkLst>
            <pc:docMk/>
            <pc:sldMk cId="3851287909" sldId="264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09:08.304" v="4006" actId="478"/>
          <ac:spMkLst>
            <pc:docMk/>
            <pc:sldMk cId="3851287909" sldId="264"/>
            <ac:spMk id="3" creationId="{552C3CCC-F065-4F32-8B04-D533400A4A0E}"/>
          </ac:spMkLst>
        </pc:spChg>
        <pc:spChg chg="del">
          <ac:chgData name="Diego Chiza Lopez" userId="3a333fa7e218ef37" providerId="LiveId" clId="{86145B32-CECF-4B0E-9BBC-FBC4FA5D025C}" dt="2019-08-08T18:09:08.304" v="4006" actId="478"/>
          <ac:spMkLst>
            <pc:docMk/>
            <pc:sldMk cId="3851287909" sldId="264"/>
            <ac:spMk id="4" creationId="{C9574356-9CFF-4198-861C-12AF21DCCCFD}"/>
          </ac:spMkLst>
        </pc:spChg>
        <pc:spChg chg="add mod">
          <ac:chgData name="Diego Chiza Lopez" userId="3a333fa7e218ef37" providerId="LiveId" clId="{86145B32-CECF-4B0E-9BBC-FBC4FA5D025C}" dt="2019-08-08T18:09:08.632" v="4011"/>
          <ac:spMkLst>
            <pc:docMk/>
            <pc:sldMk cId="3851287909" sldId="264"/>
            <ac:spMk id="5" creationId="{D992F200-7AAC-4229-9752-9985BE0E5B63}"/>
          </ac:spMkLst>
        </pc:spChg>
        <pc:spChg chg="add mod">
          <ac:chgData name="Diego Chiza Lopez" userId="3a333fa7e218ef37" providerId="LiveId" clId="{86145B32-CECF-4B0E-9BBC-FBC4FA5D025C}" dt="2019-08-08T20:58:56.887" v="5259" actId="1076"/>
          <ac:spMkLst>
            <pc:docMk/>
            <pc:sldMk cId="3851287909" sldId="264"/>
            <ac:spMk id="6" creationId="{94CB962A-5ED1-48D1-9436-2CBF09FB13FC}"/>
          </ac:spMkLst>
        </pc:spChg>
        <pc:spChg chg="add mod">
          <ac:chgData name="Diego Chiza Lopez" userId="3a333fa7e218ef37" providerId="LiveId" clId="{86145B32-CECF-4B0E-9BBC-FBC4FA5D025C}" dt="2019-08-08T18:09:08.632" v="4013"/>
          <ac:spMkLst>
            <pc:docMk/>
            <pc:sldMk cId="3851287909" sldId="264"/>
            <ac:spMk id="7" creationId="{EF2652B1-0F15-4517-AE30-8B3D64F8D389}"/>
          </ac:spMkLst>
        </pc:spChg>
      </pc:sldChg>
      <pc:sldChg chg="addSp delSp modSp add modAnim">
        <pc:chgData name="Diego Chiza Lopez" userId="3a333fa7e218ef37" providerId="LiveId" clId="{86145B32-CECF-4B0E-9BBC-FBC4FA5D025C}" dt="2019-08-08T21:22:54.795" v="5689" actId="692"/>
        <pc:sldMkLst>
          <pc:docMk/>
          <pc:sldMk cId="3554928364" sldId="265"/>
        </pc:sldMkLst>
        <pc:spChg chg="del mod">
          <ac:chgData name="Diego Chiza Lopez" userId="3a333fa7e218ef37" providerId="LiveId" clId="{86145B32-CECF-4B0E-9BBC-FBC4FA5D025C}" dt="2019-08-08T18:04:55.044" v="3845" actId="478"/>
          <ac:spMkLst>
            <pc:docMk/>
            <pc:sldMk cId="3554928364" sldId="265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10:06.042" v="4088" actId="478"/>
          <ac:spMkLst>
            <pc:docMk/>
            <pc:sldMk cId="3554928364" sldId="265"/>
            <ac:spMk id="3" creationId="{552C3CCC-F065-4F32-8B04-D533400A4A0E}"/>
          </ac:spMkLst>
        </pc:spChg>
        <pc:spChg chg="del">
          <ac:chgData name="Diego Chiza Lopez" userId="3a333fa7e218ef37" providerId="LiveId" clId="{86145B32-CECF-4B0E-9BBC-FBC4FA5D025C}" dt="2019-08-08T18:10:06.042" v="4088" actId="478"/>
          <ac:spMkLst>
            <pc:docMk/>
            <pc:sldMk cId="3554928364" sldId="265"/>
            <ac:spMk id="4" creationId="{C9574356-9CFF-4198-861C-12AF21DCCCFD}"/>
          </ac:spMkLst>
        </pc:spChg>
        <pc:spChg chg="add del mod">
          <ac:chgData name="Diego Chiza Lopez" userId="3a333fa7e218ef37" providerId="LiveId" clId="{86145B32-CECF-4B0E-9BBC-FBC4FA5D025C}" dt="2019-08-08T18:10:06.042" v="4088" actId="478"/>
          <ac:spMkLst>
            <pc:docMk/>
            <pc:sldMk cId="3554928364" sldId="265"/>
            <ac:spMk id="6" creationId="{2D3F4377-500C-4B3C-A1C2-CBDDB899CDC1}"/>
          </ac:spMkLst>
        </pc:spChg>
        <pc:spChg chg="add mod">
          <ac:chgData name="Diego Chiza Lopez" userId="3a333fa7e218ef37" providerId="LiveId" clId="{86145B32-CECF-4B0E-9BBC-FBC4FA5D025C}" dt="2019-08-08T18:10:06.687" v="4093"/>
          <ac:spMkLst>
            <pc:docMk/>
            <pc:sldMk cId="3554928364" sldId="265"/>
            <ac:spMk id="7" creationId="{447CBF50-12AA-4492-8DC4-FCE603164EEA}"/>
          </ac:spMkLst>
        </pc:spChg>
        <pc:spChg chg="add mod">
          <ac:chgData name="Diego Chiza Lopez" userId="3a333fa7e218ef37" providerId="LiveId" clId="{86145B32-CECF-4B0E-9BBC-FBC4FA5D025C}" dt="2019-08-08T18:10:06.687" v="4094"/>
          <ac:spMkLst>
            <pc:docMk/>
            <pc:sldMk cId="3554928364" sldId="265"/>
            <ac:spMk id="8" creationId="{FADD2B86-7CA1-4A11-BAC5-C6AE107E8C55}"/>
          </ac:spMkLst>
        </pc:spChg>
        <pc:spChg chg="add mod">
          <ac:chgData name="Diego Chiza Lopez" userId="3a333fa7e218ef37" providerId="LiveId" clId="{86145B32-CECF-4B0E-9BBC-FBC4FA5D025C}" dt="2019-08-08T18:10:06.687" v="4095"/>
          <ac:spMkLst>
            <pc:docMk/>
            <pc:sldMk cId="3554928364" sldId="265"/>
            <ac:spMk id="9" creationId="{1404D33B-25D7-4651-B800-BE6820C5DEB4}"/>
          </ac:spMkLst>
        </pc:spChg>
        <pc:spChg chg="add mod">
          <ac:chgData name="Diego Chiza Lopez" userId="3a333fa7e218ef37" providerId="LiveId" clId="{86145B32-CECF-4B0E-9BBC-FBC4FA5D025C}" dt="2019-08-08T21:10:09.276" v="5502" actId="1076"/>
          <ac:spMkLst>
            <pc:docMk/>
            <pc:sldMk cId="3554928364" sldId="265"/>
            <ac:spMk id="11" creationId="{EDA72B2C-0148-4681-A82B-7E9E8D5A7F54}"/>
          </ac:spMkLst>
        </pc:spChg>
        <pc:spChg chg="add mod">
          <ac:chgData name="Diego Chiza Lopez" userId="3a333fa7e218ef37" providerId="LiveId" clId="{86145B32-CECF-4B0E-9BBC-FBC4FA5D025C}" dt="2019-08-08T21:10:09.276" v="5502" actId="1076"/>
          <ac:spMkLst>
            <pc:docMk/>
            <pc:sldMk cId="3554928364" sldId="265"/>
            <ac:spMk id="12" creationId="{DDEFD5DE-4A09-44F4-8205-D56393E173C3}"/>
          </ac:spMkLst>
        </pc:spChg>
        <pc:spChg chg="add mod">
          <ac:chgData name="Diego Chiza Lopez" userId="3a333fa7e218ef37" providerId="LiveId" clId="{86145B32-CECF-4B0E-9BBC-FBC4FA5D025C}" dt="2019-08-08T21:10:13.739" v="5503" actId="1076"/>
          <ac:spMkLst>
            <pc:docMk/>
            <pc:sldMk cId="3554928364" sldId="265"/>
            <ac:spMk id="14" creationId="{2668B910-26C7-4509-9BD4-3CD05DB8CDE7}"/>
          </ac:spMkLst>
        </pc:spChg>
        <pc:spChg chg="add mod">
          <ac:chgData name="Diego Chiza Lopez" userId="3a333fa7e218ef37" providerId="LiveId" clId="{86145B32-CECF-4B0E-9BBC-FBC4FA5D025C}" dt="2019-08-08T21:11:43.610" v="5511" actId="207"/>
          <ac:spMkLst>
            <pc:docMk/>
            <pc:sldMk cId="3554928364" sldId="265"/>
            <ac:spMk id="15" creationId="{A731167C-39FB-4FAD-A4F5-938DB3B844CA}"/>
          </ac:spMkLst>
        </pc:spChg>
        <pc:spChg chg="add mod">
          <ac:chgData name="Diego Chiza Lopez" userId="3a333fa7e218ef37" providerId="LiveId" clId="{86145B32-CECF-4B0E-9BBC-FBC4FA5D025C}" dt="2019-08-08T21:11:12.125" v="5506" actId="403"/>
          <ac:spMkLst>
            <pc:docMk/>
            <pc:sldMk cId="3554928364" sldId="265"/>
            <ac:spMk id="17" creationId="{8EAD42DA-685F-4E36-A57B-D8E35BE4D815}"/>
          </ac:spMkLst>
        </pc:spChg>
        <pc:spChg chg="add mod">
          <ac:chgData name="Diego Chiza Lopez" userId="3a333fa7e218ef37" providerId="LiveId" clId="{86145B32-CECF-4B0E-9BBC-FBC4FA5D025C}" dt="2019-08-08T21:12:12.106" v="5517" actId="207"/>
          <ac:spMkLst>
            <pc:docMk/>
            <pc:sldMk cId="3554928364" sldId="265"/>
            <ac:spMk id="18" creationId="{6DFC3DCE-FEBD-4022-A5FF-C5997BF65E5B}"/>
          </ac:spMkLst>
        </pc:spChg>
        <pc:spChg chg="add mod">
          <ac:chgData name="Diego Chiza Lopez" userId="3a333fa7e218ef37" providerId="LiveId" clId="{86145B32-CECF-4B0E-9BBC-FBC4FA5D025C}" dt="2019-08-08T21:11:14.995" v="5507" actId="403"/>
          <ac:spMkLst>
            <pc:docMk/>
            <pc:sldMk cId="3554928364" sldId="265"/>
            <ac:spMk id="20" creationId="{96B21C3B-F3B9-41A2-959B-20D9BCAD357C}"/>
          </ac:spMkLst>
        </pc:spChg>
        <pc:spChg chg="add mod">
          <ac:chgData name="Diego Chiza Lopez" userId="3a333fa7e218ef37" providerId="LiveId" clId="{86145B32-CECF-4B0E-9BBC-FBC4FA5D025C}" dt="2019-08-08T21:12:36.160" v="5521" actId="207"/>
          <ac:spMkLst>
            <pc:docMk/>
            <pc:sldMk cId="3554928364" sldId="265"/>
            <ac:spMk id="21" creationId="{F4C012E1-3855-4564-AC67-42C00389E11B}"/>
          </ac:spMkLst>
        </pc:spChg>
        <pc:spChg chg="add del mod">
          <ac:chgData name="Diego Chiza Lopez" userId="3a333fa7e218ef37" providerId="LiveId" clId="{86145B32-CECF-4B0E-9BBC-FBC4FA5D025C}" dt="2019-08-08T21:13:37.273" v="5527" actId="478"/>
          <ac:spMkLst>
            <pc:docMk/>
            <pc:sldMk cId="3554928364" sldId="265"/>
            <ac:spMk id="22" creationId="{24533EB2-F363-494B-80BE-952E5DED4D48}"/>
          </ac:spMkLst>
        </pc:spChg>
        <pc:spChg chg="add mod">
          <ac:chgData name="Diego Chiza Lopez" userId="3a333fa7e218ef37" providerId="LiveId" clId="{86145B32-CECF-4B0E-9BBC-FBC4FA5D025C}" dt="2019-08-08T21:22:54.795" v="5689" actId="692"/>
          <ac:spMkLst>
            <pc:docMk/>
            <pc:sldMk cId="3554928364" sldId="265"/>
            <ac:spMk id="23" creationId="{E39711B0-0908-4462-B5EE-AAFBD35DF67B}"/>
          </ac:spMkLst>
        </pc:spChg>
        <pc:picChg chg="del mod modCrop">
          <ac:chgData name="Diego Chiza Lopez" userId="3a333fa7e218ef37" providerId="LiveId" clId="{86145B32-CECF-4B0E-9BBC-FBC4FA5D025C}" dt="2019-08-08T21:09:44.269" v="5498" actId="478"/>
          <ac:picMkLst>
            <pc:docMk/>
            <pc:sldMk cId="3554928364" sldId="265"/>
            <ac:picMk id="5" creationId="{513DF5D3-84C5-48D8-A2EC-0F789FE32539}"/>
          </ac:picMkLst>
        </pc:picChg>
        <pc:picChg chg="add del mod">
          <ac:chgData name="Diego Chiza Lopez" userId="3a333fa7e218ef37" providerId="LiveId" clId="{86145B32-CECF-4B0E-9BBC-FBC4FA5D025C}" dt="2019-08-08T21:15:49.477" v="5529" actId="478"/>
          <ac:picMkLst>
            <pc:docMk/>
            <pc:sldMk cId="3554928364" sldId="265"/>
            <ac:picMk id="10" creationId="{D027A5D9-4749-47FD-B4C2-753473F916E8}"/>
          </ac:picMkLst>
        </pc:picChg>
        <pc:picChg chg="add mod">
          <ac:chgData name="Diego Chiza Lopez" userId="3a333fa7e218ef37" providerId="LiveId" clId="{86145B32-CECF-4B0E-9BBC-FBC4FA5D025C}" dt="2019-08-08T21:10:13.739" v="5503" actId="1076"/>
          <ac:picMkLst>
            <pc:docMk/>
            <pc:sldMk cId="3554928364" sldId="265"/>
            <ac:picMk id="13" creationId="{98A84F11-8AF3-4AD8-85A0-71196ED4FE48}"/>
          </ac:picMkLst>
        </pc:picChg>
        <pc:picChg chg="add mod">
          <ac:chgData name="Diego Chiza Lopez" userId="3a333fa7e218ef37" providerId="LiveId" clId="{86145B32-CECF-4B0E-9BBC-FBC4FA5D025C}" dt="2019-08-08T21:10:17.301" v="5504" actId="1076"/>
          <ac:picMkLst>
            <pc:docMk/>
            <pc:sldMk cId="3554928364" sldId="265"/>
            <ac:picMk id="16" creationId="{F79F963D-2492-44B4-AEA0-DBA90E847FD0}"/>
          </ac:picMkLst>
        </pc:picChg>
        <pc:picChg chg="add del mod">
          <ac:chgData name="Diego Chiza Lopez" userId="3a333fa7e218ef37" providerId="LiveId" clId="{86145B32-CECF-4B0E-9BBC-FBC4FA5D025C}" dt="2019-08-08T21:20:11.830" v="5561" actId="478"/>
          <ac:picMkLst>
            <pc:docMk/>
            <pc:sldMk cId="3554928364" sldId="265"/>
            <ac:picMk id="19" creationId="{FC8DA854-E972-4A73-8E33-287866CBD6BB}"/>
          </ac:picMkLst>
        </pc:picChg>
        <pc:picChg chg="add mod">
          <ac:chgData name="Diego Chiza Lopez" userId="3a333fa7e218ef37" providerId="LiveId" clId="{86145B32-CECF-4B0E-9BBC-FBC4FA5D025C}" dt="2019-08-08T21:16:54.679" v="5534" actId="14100"/>
          <ac:picMkLst>
            <pc:docMk/>
            <pc:sldMk cId="3554928364" sldId="265"/>
            <ac:picMk id="1026" creationId="{5774EB74-2138-4375-AC7B-2ED5CE37CC23}"/>
          </ac:picMkLst>
        </pc:picChg>
        <pc:picChg chg="add mod">
          <ac:chgData name="Diego Chiza Lopez" userId="3a333fa7e218ef37" providerId="LiveId" clId="{86145B32-CECF-4B0E-9BBC-FBC4FA5D025C}" dt="2019-08-08T21:17:20.541" v="5542" actId="14100"/>
          <ac:picMkLst>
            <pc:docMk/>
            <pc:sldMk cId="3554928364" sldId="265"/>
            <ac:picMk id="1028" creationId="{DEA611C8-D909-4184-8B05-42C4C0E3C460}"/>
          </ac:picMkLst>
        </pc:picChg>
        <pc:picChg chg="add mod">
          <ac:chgData name="Diego Chiza Lopez" userId="3a333fa7e218ef37" providerId="LiveId" clId="{86145B32-CECF-4B0E-9BBC-FBC4FA5D025C}" dt="2019-08-08T21:19:45.751" v="5560" actId="1076"/>
          <ac:picMkLst>
            <pc:docMk/>
            <pc:sldMk cId="3554928364" sldId="265"/>
            <ac:picMk id="1030" creationId="{9D10E864-AF5D-4A47-9283-8632DE6432E0}"/>
          </ac:picMkLst>
        </pc:picChg>
        <pc:cxnChg chg="add mod">
          <ac:chgData name="Diego Chiza Lopez" userId="3a333fa7e218ef37" providerId="LiveId" clId="{86145B32-CECF-4B0E-9BBC-FBC4FA5D025C}" dt="2019-08-08T21:21:33.530" v="5683" actId="692"/>
          <ac:cxnSpMkLst>
            <pc:docMk/>
            <pc:sldMk cId="3554928364" sldId="265"/>
            <ac:cxnSpMk id="25" creationId="{635FEEE8-AC76-4803-8ADD-012B85C66795}"/>
          </ac:cxnSpMkLst>
        </pc:cxnChg>
        <pc:cxnChg chg="add mod">
          <ac:chgData name="Diego Chiza Lopez" userId="3a333fa7e218ef37" providerId="LiveId" clId="{86145B32-CECF-4B0E-9BBC-FBC4FA5D025C}" dt="2019-08-08T21:21:45.317" v="5687" actId="692"/>
          <ac:cxnSpMkLst>
            <pc:docMk/>
            <pc:sldMk cId="3554928364" sldId="265"/>
            <ac:cxnSpMk id="29" creationId="{DF7D93FF-FB25-4A25-8327-D69D976E6D80}"/>
          </ac:cxnSpMkLst>
        </pc:cxnChg>
      </pc:sldChg>
      <pc:sldChg chg="addSp delSp modSp new">
        <pc:chgData name="Diego Chiza Lopez" userId="3a333fa7e218ef37" providerId="LiveId" clId="{86145B32-CECF-4B0E-9BBC-FBC4FA5D025C}" dt="2019-08-08T19:50:47.172" v="5085" actId="1076"/>
        <pc:sldMkLst>
          <pc:docMk/>
          <pc:sldMk cId="2532821579" sldId="266"/>
        </pc:sldMkLst>
        <pc:spChg chg="add del">
          <ac:chgData name="Diego Chiza Lopez" userId="3a333fa7e218ef37" providerId="LiveId" clId="{86145B32-CECF-4B0E-9BBC-FBC4FA5D025C}" dt="2019-08-07T21:44:10.420" v="313" actId="21"/>
          <ac:spMkLst>
            <pc:docMk/>
            <pc:sldMk cId="2532821579" sldId="266"/>
            <ac:spMk id="2" creationId="{6EFFCACA-2BC4-4EB2-9909-6181A56EA380}"/>
          </ac:spMkLst>
        </pc:spChg>
        <pc:spChg chg="add del mod">
          <ac:chgData name="Diego Chiza Lopez" userId="3a333fa7e218ef37" providerId="LiveId" clId="{86145B32-CECF-4B0E-9BBC-FBC4FA5D025C}" dt="2019-08-08T19:07:28.818" v="4684" actId="478"/>
          <ac:spMkLst>
            <pc:docMk/>
            <pc:sldMk cId="2532821579" sldId="266"/>
            <ac:spMk id="2" creationId="{95C33EEC-579D-41BA-9FB9-CB736FAB8588}"/>
          </ac:spMkLst>
        </pc:spChg>
        <pc:spChg chg="add del">
          <ac:chgData name="Diego Chiza Lopez" userId="3a333fa7e218ef37" providerId="LiveId" clId="{86145B32-CECF-4B0E-9BBC-FBC4FA5D025C}" dt="2019-08-07T21:44:10.420" v="313" actId="21"/>
          <ac:spMkLst>
            <pc:docMk/>
            <pc:sldMk cId="2532821579" sldId="266"/>
            <ac:spMk id="3" creationId="{760DB0E4-04F3-431F-8EBA-3F4C36E0B19B}"/>
          </ac:spMkLst>
        </pc:spChg>
        <pc:spChg chg="add del">
          <ac:chgData name="Diego Chiza Lopez" userId="3a333fa7e218ef37" providerId="LiveId" clId="{86145B32-CECF-4B0E-9BBC-FBC4FA5D025C}" dt="2019-08-07T21:44:10.420" v="313" actId="21"/>
          <ac:spMkLst>
            <pc:docMk/>
            <pc:sldMk cId="2532821579" sldId="266"/>
            <ac:spMk id="4" creationId="{25B54DE4-BF59-46E3-88A5-3D68E49F1C7E}"/>
          </ac:spMkLst>
        </pc:spChg>
        <pc:spChg chg="add del">
          <ac:chgData name="Diego Chiza Lopez" userId="3a333fa7e218ef37" providerId="LiveId" clId="{86145B32-CECF-4B0E-9BBC-FBC4FA5D025C}" dt="2019-08-08T18:05:47.430" v="3877" actId="478"/>
          <ac:spMkLst>
            <pc:docMk/>
            <pc:sldMk cId="2532821579" sldId="266"/>
            <ac:spMk id="5" creationId="{C589BA70-3BA1-4AEE-B948-DF343B9F051A}"/>
          </ac:spMkLst>
        </pc:spChg>
        <pc:spChg chg="add mod">
          <ac:chgData name="Diego Chiza Lopez" userId="3a333fa7e218ef37" providerId="LiveId" clId="{86145B32-CECF-4B0E-9BBC-FBC4FA5D025C}" dt="2019-08-08T18:05:59.995" v="3884" actId="1076"/>
          <ac:spMkLst>
            <pc:docMk/>
            <pc:sldMk cId="2532821579" sldId="266"/>
            <ac:spMk id="6" creationId="{3934C4DB-0E24-49D0-AF05-092B13D8D42D}"/>
          </ac:spMkLst>
        </pc:spChg>
        <pc:spChg chg="add mod">
          <ac:chgData name="Diego Chiza Lopez" userId="3a333fa7e218ef37" providerId="LiveId" clId="{86145B32-CECF-4B0E-9BBC-FBC4FA5D025C}" dt="2019-08-08T18:05:54.071" v="3882" actId="1076"/>
          <ac:spMkLst>
            <pc:docMk/>
            <pc:sldMk cId="2532821579" sldId="266"/>
            <ac:spMk id="7" creationId="{0DC2CBC3-8162-4F35-9ECA-15F93D0C4056}"/>
          </ac:spMkLst>
        </pc:spChg>
        <pc:spChg chg="mod topLvl">
          <ac:chgData name="Diego Chiza Lopez" userId="3a333fa7e218ef37" providerId="LiveId" clId="{86145B32-CECF-4B0E-9BBC-FBC4FA5D025C}" dt="2019-08-08T19:08:07.015" v="4691" actId="165"/>
          <ac:spMkLst>
            <pc:docMk/>
            <pc:sldMk cId="2532821579" sldId="266"/>
            <ac:spMk id="10" creationId="{09AA4366-558B-414D-8844-203FC53E5B24}"/>
          </ac:spMkLst>
        </pc:spChg>
        <pc:spChg chg="mod topLvl">
          <ac:chgData name="Diego Chiza Lopez" userId="3a333fa7e218ef37" providerId="LiveId" clId="{86145B32-CECF-4B0E-9BBC-FBC4FA5D025C}" dt="2019-08-08T19:08:07.015" v="4691" actId="165"/>
          <ac:spMkLst>
            <pc:docMk/>
            <pc:sldMk cId="2532821579" sldId="266"/>
            <ac:spMk id="11" creationId="{1F2244F7-E8AB-4C83-ADD0-A8CC59FF1E5B}"/>
          </ac:spMkLst>
        </pc:spChg>
        <pc:spChg chg="mod topLvl">
          <ac:chgData name="Diego Chiza Lopez" userId="3a333fa7e218ef37" providerId="LiveId" clId="{86145B32-CECF-4B0E-9BBC-FBC4FA5D025C}" dt="2019-08-08T19:08:07.015" v="4691" actId="165"/>
          <ac:spMkLst>
            <pc:docMk/>
            <pc:sldMk cId="2532821579" sldId="266"/>
            <ac:spMk id="12" creationId="{BD5EA078-81B7-4110-AF94-59BB05B681DC}"/>
          </ac:spMkLst>
        </pc:spChg>
        <pc:spChg chg="mod topLvl">
          <ac:chgData name="Diego Chiza Lopez" userId="3a333fa7e218ef37" providerId="LiveId" clId="{86145B32-CECF-4B0E-9BBC-FBC4FA5D025C}" dt="2019-08-08T19:08:07.015" v="4691" actId="165"/>
          <ac:spMkLst>
            <pc:docMk/>
            <pc:sldMk cId="2532821579" sldId="266"/>
            <ac:spMk id="13" creationId="{9C84E35A-9A7C-4176-A585-DC6A49CE3970}"/>
          </ac:spMkLst>
        </pc:spChg>
        <pc:spChg chg="mod topLvl">
          <ac:chgData name="Diego Chiza Lopez" userId="3a333fa7e218ef37" providerId="LiveId" clId="{86145B32-CECF-4B0E-9BBC-FBC4FA5D025C}" dt="2019-08-08T19:08:07.015" v="4691" actId="165"/>
          <ac:spMkLst>
            <pc:docMk/>
            <pc:sldMk cId="2532821579" sldId="266"/>
            <ac:spMk id="14" creationId="{CCA180F6-57D7-452B-940F-7AD9939070C2}"/>
          </ac:spMkLst>
        </pc:spChg>
        <pc:spChg chg="mod topLvl">
          <ac:chgData name="Diego Chiza Lopez" userId="3a333fa7e218ef37" providerId="LiveId" clId="{86145B32-CECF-4B0E-9BBC-FBC4FA5D025C}" dt="2019-08-08T19:08:07.015" v="4691" actId="165"/>
          <ac:spMkLst>
            <pc:docMk/>
            <pc:sldMk cId="2532821579" sldId="266"/>
            <ac:spMk id="15" creationId="{CE09C00F-4E3B-410E-95E8-155ECC716CCF}"/>
          </ac:spMkLst>
        </pc:spChg>
        <pc:spChg chg="mod topLvl">
          <ac:chgData name="Diego Chiza Lopez" userId="3a333fa7e218ef37" providerId="LiveId" clId="{86145B32-CECF-4B0E-9BBC-FBC4FA5D025C}" dt="2019-08-08T19:08:07.015" v="4691" actId="165"/>
          <ac:spMkLst>
            <pc:docMk/>
            <pc:sldMk cId="2532821579" sldId="266"/>
            <ac:spMk id="16" creationId="{462D711B-DDEE-4B85-AC99-7DC3AD1465D1}"/>
          </ac:spMkLst>
        </pc:spChg>
        <pc:spChg chg="mod topLvl">
          <ac:chgData name="Diego Chiza Lopez" userId="3a333fa7e218ef37" providerId="LiveId" clId="{86145B32-CECF-4B0E-9BBC-FBC4FA5D025C}" dt="2019-08-08T19:08:07.015" v="4691" actId="165"/>
          <ac:spMkLst>
            <pc:docMk/>
            <pc:sldMk cId="2532821579" sldId="266"/>
            <ac:spMk id="17" creationId="{8A9F5740-8041-4F2A-BCF7-DA9ED4668E58}"/>
          </ac:spMkLst>
        </pc:spChg>
        <pc:spChg chg="mod">
          <ac:chgData name="Diego Chiza Lopez" userId="3a333fa7e218ef37" providerId="LiveId" clId="{86145B32-CECF-4B0E-9BBC-FBC4FA5D025C}" dt="2019-08-08T19:07:58.225" v="4688" actId="14100"/>
          <ac:spMkLst>
            <pc:docMk/>
            <pc:sldMk cId="2532821579" sldId="266"/>
            <ac:spMk id="19" creationId="{5452930A-8EEF-4114-9FE3-37F37A03FCE9}"/>
          </ac:spMkLst>
        </pc:spChg>
        <pc:spChg chg="mod">
          <ac:chgData name="Diego Chiza Lopez" userId="3a333fa7e218ef37" providerId="LiveId" clId="{86145B32-CECF-4B0E-9BBC-FBC4FA5D025C}" dt="2019-08-07T21:44:40.025" v="319" actId="1076"/>
          <ac:spMkLst>
            <pc:docMk/>
            <pc:sldMk cId="2532821579" sldId="266"/>
            <ac:spMk id="33" creationId="{50AD8973-98ED-41F3-A829-9371FDA3D965}"/>
          </ac:spMkLst>
        </pc:spChg>
        <pc:spChg chg="mod">
          <ac:chgData name="Diego Chiza Lopez" userId="3a333fa7e218ef37" providerId="LiveId" clId="{86145B32-CECF-4B0E-9BBC-FBC4FA5D025C}" dt="2019-08-07T21:44:36.145" v="318" actId="1076"/>
          <ac:spMkLst>
            <pc:docMk/>
            <pc:sldMk cId="2532821579" sldId="266"/>
            <ac:spMk id="34" creationId="{038C35F8-8747-42F3-9C01-854222251742}"/>
          </ac:spMkLst>
        </pc:spChg>
        <pc:spChg chg="mod">
          <ac:chgData name="Diego Chiza Lopez" userId="3a333fa7e218ef37" providerId="LiveId" clId="{86145B32-CECF-4B0E-9BBC-FBC4FA5D025C}" dt="2019-08-07T21:47:00.199" v="330" actId="1076"/>
          <ac:spMkLst>
            <pc:docMk/>
            <pc:sldMk cId="2532821579" sldId="266"/>
            <ac:spMk id="35" creationId="{A635C265-8460-4F93-9A35-AB6A5BAC6CF9}"/>
          </ac:spMkLst>
        </pc:spChg>
        <pc:spChg chg="mod">
          <ac:chgData name="Diego Chiza Lopez" userId="3a333fa7e218ef37" providerId="LiveId" clId="{86145B32-CECF-4B0E-9BBC-FBC4FA5D025C}" dt="2019-08-07T21:46:57.050" v="329" actId="1076"/>
          <ac:spMkLst>
            <pc:docMk/>
            <pc:sldMk cId="2532821579" sldId="266"/>
            <ac:spMk id="36" creationId="{4B5332CA-DEFB-45D8-8661-1DE83C3A6758}"/>
          </ac:spMkLst>
        </pc:spChg>
        <pc:spChg chg="mod">
          <ac:chgData name="Diego Chiza Lopez" userId="3a333fa7e218ef37" providerId="LiveId" clId="{86145B32-CECF-4B0E-9BBC-FBC4FA5D025C}" dt="2019-08-07T21:47:07.046" v="332" actId="1076"/>
          <ac:spMkLst>
            <pc:docMk/>
            <pc:sldMk cId="2532821579" sldId="266"/>
            <ac:spMk id="37" creationId="{3B1BAB8B-0E77-4168-AC85-254B268D963A}"/>
          </ac:spMkLst>
        </pc:spChg>
        <pc:spChg chg="mod">
          <ac:chgData name="Diego Chiza Lopez" userId="3a333fa7e218ef37" providerId="LiveId" clId="{86145B32-CECF-4B0E-9BBC-FBC4FA5D025C}" dt="2019-08-07T21:47:03.894" v="331" actId="1076"/>
          <ac:spMkLst>
            <pc:docMk/>
            <pc:sldMk cId="2532821579" sldId="266"/>
            <ac:spMk id="38" creationId="{D4DCD80D-44F4-4AEB-B643-D68A25C6435D}"/>
          </ac:spMkLst>
        </pc:spChg>
        <pc:spChg chg="mod">
          <ac:chgData name="Diego Chiza Lopez" userId="3a333fa7e218ef37" providerId="LiveId" clId="{86145B32-CECF-4B0E-9BBC-FBC4FA5D025C}" dt="2019-08-07T21:47:14.402" v="334" actId="1076"/>
          <ac:spMkLst>
            <pc:docMk/>
            <pc:sldMk cId="2532821579" sldId="266"/>
            <ac:spMk id="39" creationId="{9FCC21DF-E004-46C3-9701-ECC867755883}"/>
          </ac:spMkLst>
        </pc:spChg>
        <pc:spChg chg="mod">
          <ac:chgData name="Diego Chiza Lopez" userId="3a333fa7e218ef37" providerId="LiveId" clId="{86145B32-CECF-4B0E-9BBC-FBC4FA5D025C}" dt="2019-08-07T21:47:10.220" v="333" actId="1076"/>
          <ac:spMkLst>
            <pc:docMk/>
            <pc:sldMk cId="2532821579" sldId="266"/>
            <ac:spMk id="40" creationId="{99B1561A-8607-4779-B05E-2418AA90229F}"/>
          </ac:spMkLst>
        </pc:spChg>
        <pc:spChg chg="add mod ord">
          <ac:chgData name="Diego Chiza Lopez" userId="3a333fa7e218ef37" providerId="LiveId" clId="{86145B32-CECF-4B0E-9BBC-FBC4FA5D025C}" dt="2019-08-08T18:05:50.889" v="3881" actId="167"/>
          <ac:spMkLst>
            <pc:docMk/>
            <pc:sldMk cId="2532821579" sldId="266"/>
            <ac:spMk id="41" creationId="{6D72C2BF-08B5-4E49-936D-A8EAF755AC79}"/>
          </ac:spMkLst>
        </pc:spChg>
        <pc:spChg chg="add del mod">
          <ac:chgData name="Diego Chiza Lopez" userId="3a333fa7e218ef37" providerId="LiveId" clId="{86145B32-CECF-4B0E-9BBC-FBC4FA5D025C}" dt="2019-08-08T19:49:21.066" v="5073" actId="21"/>
          <ac:spMkLst>
            <pc:docMk/>
            <pc:sldMk cId="2532821579" sldId="266"/>
            <ac:spMk id="42" creationId="{5A4F204B-A7E6-490D-B81C-E14269983D0C}"/>
          </ac:spMkLst>
        </pc:spChg>
        <pc:spChg chg="add del mod">
          <ac:chgData name="Diego Chiza Lopez" userId="3a333fa7e218ef37" providerId="LiveId" clId="{86145B32-CECF-4B0E-9BBC-FBC4FA5D025C}" dt="2019-08-08T19:49:21.066" v="5073" actId="21"/>
          <ac:spMkLst>
            <pc:docMk/>
            <pc:sldMk cId="2532821579" sldId="266"/>
            <ac:spMk id="43" creationId="{815654EA-4F62-429D-BF48-928B6C64697A}"/>
          </ac:spMkLst>
        </pc:spChg>
        <pc:spChg chg="add del mod">
          <ac:chgData name="Diego Chiza Lopez" userId="3a333fa7e218ef37" providerId="LiveId" clId="{86145B32-CECF-4B0E-9BBC-FBC4FA5D025C}" dt="2019-08-08T19:49:21.066" v="5073" actId="21"/>
          <ac:spMkLst>
            <pc:docMk/>
            <pc:sldMk cId="2532821579" sldId="266"/>
            <ac:spMk id="44" creationId="{5B20EF1E-48BB-4C38-8AD5-F380316E663F}"/>
          </ac:spMkLst>
        </pc:spChg>
        <pc:spChg chg="add del mod">
          <ac:chgData name="Diego Chiza Lopez" userId="3a333fa7e218ef37" providerId="LiveId" clId="{86145B32-CECF-4B0E-9BBC-FBC4FA5D025C}" dt="2019-08-08T19:49:21.066" v="5073" actId="21"/>
          <ac:spMkLst>
            <pc:docMk/>
            <pc:sldMk cId="2532821579" sldId="266"/>
            <ac:spMk id="45" creationId="{CE61B4CB-C106-4680-BD2C-5283D4366116}"/>
          </ac:spMkLst>
        </pc:spChg>
        <pc:spChg chg="add del mod">
          <ac:chgData name="Diego Chiza Lopez" userId="3a333fa7e218ef37" providerId="LiveId" clId="{86145B32-CECF-4B0E-9BBC-FBC4FA5D025C}" dt="2019-08-08T19:49:21.066" v="5073" actId="21"/>
          <ac:spMkLst>
            <pc:docMk/>
            <pc:sldMk cId="2532821579" sldId="266"/>
            <ac:spMk id="46" creationId="{ADA85C6F-00D3-4AC5-A9F6-E2CD5BFFD0C6}"/>
          </ac:spMkLst>
        </pc:spChg>
        <pc:spChg chg="add del mod">
          <ac:chgData name="Diego Chiza Lopez" userId="3a333fa7e218ef37" providerId="LiveId" clId="{86145B32-CECF-4B0E-9BBC-FBC4FA5D025C}" dt="2019-08-08T19:49:21.066" v="5073" actId="21"/>
          <ac:spMkLst>
            <pc:docMk/>
            <pc:sldMk cId="2532821579" sldId="266"/>
            <ac:spMk id="47" creationId="{1889585A-7E79-4867-8CA3-A1F3DB05560E}"/>
          </ac:spMkLst>
        </pc:spChg>
        <pc:spChg chg="add del mod">
          <ac:chgData name="Diego Chiza Lopez" userId="3a333fa7e218ef37" providerId="LiveId" clId="{86145B32-CECF-4B0E-9BBC-FBC4FA5D025C}" dt="2019-08-08T19:49:21.066" v="5073" actId="21"/>
          <ac:spMkLst>
            <pc:docMk/>
            <pc:sldMk cId="2532821579" sldId="266"/>
            <ac:spMk id="48" creationId="{8CF3FD1B-831E-485A-9E47-B163027938CB}"/>
          </ac:spMkLst>
        </pc:spChg>
        <pc:spChg chg="add del mod">
          <ac:chgData name="Diego Chiza Lopez" userId="3a333fa7e218ef37" providerId="LiveId" clId="{86145B32-CECF-4B0E-9BBC-FBC4FA5D025C}" dt="2019-08-08T19:49:21.066" v="5073" actId="21"/>
          <ac:spMkLst>
            <pc:docMk/>
            <pc:sldMk cId="2532821579" sldId="266"/>
            <ac:spMk id="54" creationId="{D133EE6B-2233-4D44-B69E-4A8127187A2F}"/>
          </ac:spMkLst>
        </pc:spChg>
        <pc:grpChg chg="add del mod">
          <ac:chgData name="Diego Chiza Lopez" userId="3a333fa7e218ef37" providerId="LiveId" clId="{86145B32-CECF-4B0E-9BBC-FBC4FA5D025C}" dt="2019-08-08T19:50:47.172" v="5085" actId="1076"/>
          <ac:grpSpMkLst>
            <pc:docMk/>
            <pc:sldMk cId="2532821579" sldId="266"/>
            <ac:grpSpMk id="8" creationId="{1AD9BE36-3AAA-4B7C-8312-3C5CDC65F6E2}"/>
          </ac:grpSpMkLst>
        </pc:grpChg>
        <pc:grpChg chg="mod topLvl">
          <ac:chgData name="Diego Chiza Lopez" userId="3a333fa7e218ef37" providerId="LiveId" clId="{86145B32-CECF-4B0E-9BBC-FBC4FA5D025C}" dt="2019-08-08T19:50:47.172" v="5085" actId="1076"/>
          <ac:grpSpMkLst>
            <pc:docMk/>
            <pc:sldMk cId="2532821579" sldId="266"/>
            <ac:grpSpMk id="9" creationId="{04BFFEDB-8C87-4F36-9901-62837979D3B5}"/>
          </ac:grpSpMkLst>
        </pc:grpChg>
        <pc:grpChg chg="mod">
          <ac:chgData name="Diego Chiza Lopez" userId="3a333fa7e218ef37" providerId="LiveId" clId="{86145B32-CECF-4B0E-9BBC-FBC4FA5D025C}" dt="2019-08-08T19:50:47.172" v="5085" actId="1076"/>
          <ac:grpSpMkLst>
            <pc:docMk/>
            <pc:sldMk cId="2532821579" sldId="266"/>
            <ac:grpSpMk id="18" creationId="{CB772595-5D4C-4F37-B634-A095150E0754}"/>
          </ac:grpSpMkLst>
        </pc:grpChg>
        <pc:grpChg chg="mod">
          <ac:chgData name="Diego Chiza Lopez" userId="3a333fa7e218ef37" providerId="LiveId" clId="{86145B32-CECF-4B0E-9BBC-FBC4FA5D025C}" dt="2019-08-08T19:50:47.172" v="5085" actId="1076"/>
          <ac:grpSpMkLst>
            <pc:docMk/>
            <pc:sldMk cId="2532821579" sldId="266"/>
            <ac:grpSpMk id="23" creationId="{58D5D352-B1EE-466B-B255-1ADEE0CAE720}"/>
          </ac:grpSpMkLst>
        </pc:grpChg>
        <pc:grpChg chg="mod">
          <ac:chgData name="Diego Chiza Lopez" userId="3a333fa7e218ef37" providerId="LiveId" clId="{86145B32-CECF-4B0E-9BBC-FBC4FA5D025C}" dt="2019-08-08T19:50:47.172" v="5085" actId="1076"/>
          <ac:grpSpMkLst>
            <pc:docMk/>
            <pc:sldMk cId="2532821579" sldId="266"/>
            <ac:grpSpMk id="25" creationId="{7493F495-B1E2-4B19-B64C-6BDDC005A6D8}"/>
          </ac:grpSpMkLst>
        </pc:grpChg>
        <pc:grpChg chg="mod">
          <ac:chgData name="Diego Chiza Lopez" userId="3a333fa7e218ef37" providerId="LiveId" clId="{86145B32-CECF-4B0E-9BBC-FBC4FA5D025C}" dt="2019-08-08T19:50:47.172" v="5085" actId="1076"/>
          <ac:grpSpMkLst>
            <pc:docMk/>
            <pc:sldMk cId="2532821579" sldId="266"/>
            <ac:grpSpMk id="26" creationId="{16585EE9-5B33-479D-B495-0F4801BA0105}"/>
          </ac:grpSpMkLst>
        </pc:grpChg>
        <pc:grpChg chg="mod">
          <ac:chgData name="Diego Chiza Lopez" userId="3a333fa7e218ef37" providerId="LiveId" clId="{86145B32-CECF-4B0E-9BBC-FBC4FA5D025C}" dt="2019-08-08T19:50:47.172" v="5085" actId="1076"/>
          <ac:grpSpMkLst>
            <pc:docMk/>
            <pc:sldMk cId="2532821579" sldId="266"/>
            <ac:grpSpMk id="27" creationId="{14F976E1-CDCC-41AC-BD88-A4DE9602785D}"/>
          </ac:grpSpMkLst>
        </pc:grpChg>
        <pc:grpChg chg="mod">
          <ac:chgData name="Diego Chiza Lopez" userId="3a333fa7e218ef37" providerId="LiveId" clId="{86145B32-CECF-4B0E-9BBC-FBC4FA5D025C}" dt="2019-08-08T19:50:47.172" v="5085" actId="1076"/>
          <ac:grpSpMkLst>
            <pc:docMk/>
            <pc:sldMk cId="2532821579" sldId="266"/>
            <ac:grpSpMk id="28" creationId="{77823B1C-6BAA-4298-BFC4-6A5E5EC2AE27}"/>
          </ac:grpSpMkLst>
        </pc:grpChg>
        <pc:picChg chg="add del mod">
          <ac:chgData name="Diego Chiza Lopez" userId="3a333fa7e218ef37" providerId="LiveId" clId="{86145B32-CECF-4B0E-9BBC-FBC4FA5D025C}" dt="2019-08-08T19:49:21.066" v="5073" actId="21"/>
          <ac:picMkLst>
            <pc:docMk/>
            <pc:sldMk cId="2532821579" sldId="266"/>
            <ac:picMk id="49" creationId="{57064B45-B904-41E1-84EE-942D3D72B100}"/>
          </ac:picMkLst>
        </pc:picChg>
        <pc:picChg chg="add del mod">
          <ac:chgData name="Diego Chiza Lopez" userId="3a333fa7e218ef37" providerId="LiveId" clId="{86145B32-CECF-4B0E-9BBC-FBC4FA5D025C}" dt="2019-08-08T19:49:21.066" v="5073" actId="21"/>
          <ac:picMkLst>
            <pc:docMk/>
            <pc:sldMk cId="2532821579" sldId="266"/>
            <ac:picMk id="50" creationId="{505F7196-38A1-48C4-B396-BC578B82BBF9}"/>
          </ac:picMkLst>
        </pc:picChg>
        <pc:picChg chg="add del mod">
          <ac:chgData name="Diego Chiza Lopez" userId="3a333fa7e218ef37" providerId="LiveId" clId="{86145B32-CECF-4B0E-9BBC-FBC4FA5D025C}" dt="2019-08-08T19:48:54.073" v="5071" actId="478"/>
          <ac:picMkLst>
            <pc:docMk/>
            <pc:sldMk cId="2532821579" sldId="266"/>
            <ac:picMk id="51" creationId="{2DEF5721-4684-46E6-BDC6-2ABA4B2A53C8}"/>
          </ac:picMkLst>
        </pc:picChg>
        <pc:picChg chg="add del mod">
          <ac:chgData name="Diego Chiza Lopez" userId="3a333fa7e218ef37" providerId="LiveId" clId="{86145B32-CECF-4B0E-9BBC-FBC4FA5D025C}" dt="2019-08-08T19:49:21.066" v="5073" actId="21"/>
          <ac:picMkLst>
            <pc:docMk/>
            <pc:sldMk cId="2532821579" sldId="266"/>
            <ac:picMk id="52" creationId="{217B8D49-9364-4A3D-90E4-FE49F9A84B72}"/>
          </ac:picMkLst>
        </pc:picChg>
        <pc:picChg chg="add del mod">
          <ac:chgData name="Diego Chiza Lopez" userId="3a333fa7e218ef37" providerId="LiveId" clId="{86145B32-CECF-4B0E-9BBC-FBC4FA5D025C}" dt="2019-08-08T19:49:21.066" v="5073" actId="21"/>
          <ac:picMkLst>
            <pc:docMk/>
            <pc:sldMk cId="2532821579" sldId="266"/>
            <ac:picMk id="53" creationId="{B031E1E8-9686-4CB8-8B8E-7B08291A3B47}"/>
          </ac:picMkLst>
        </pc:picChg>
      </pc:sldChg>
      <pc:sldChg chg="addSp delSp modSp add ord">
        <pc:chgData name="Diego Chiza Lopez" userId="3a333fa7e218ef37" providerId="LiveId" clId="{86145B32-CECF-4B0E-9BBC-FBC4FA5D025C}" dt="2019-08-08T19:38:16.551" v="4961" actId="167"/>
        <pc:sldMkLst>
          <pc:docMk/>
          <pc:sldMk cId="1186916626" sldId="268"/>
        </pc:sldMkLst>
        <pc:spChg chg="add mod ord">
          <ac:chgData name="Diego Chiza Lopez" userId="3a333fa7e218ef37" providerId="LiveId" clId="{86145B32-CECF-4B0E-9BBC-FBC4FA5D025C}" dt="2019-08-08T19:38:16.551" v="4961" actId="167"/>
          <ac:spMkLst>
            <pc:docMk/>
            <pc:sldMk cId="1186916626" sldId="268"/>
            <ac:spMk id="2" creationId="{1383F73A-7FBA-43A3-A1E2-B2A85E752848}"/>
          </ac:spMkLst>
        </pc:spChg>
        <pc:spChg chg="add mod">
          <ac:chgData name="Diego Chiza Lopez" userId="3a333fa7e218ef37" providerId="LiveId" clId="{86145B32-CECF-4B0E-9BBC-FBC4FA5D025C}" dt="2019-08-08T17:08:25.926" v="1991" actId="1076"/>
          <ac:spMkLst>
            <pc:docMk/>
            <pc:sldMk cId="1186916626" sldId="268"/>
            <ac:spMk id="3" creationId="{5B5DAE3C-6F28-4876-8B06-EE7E9BA0F3FA}"/>
          </ac:spMkLst>
        </pc:spChg>
        <pc:spChg chg="add mod">
          <ac:chgData name="Diego Chiza Lopez" userId="3a333fa7e218ef37" providerId="LiveId" clId="{86145B32-CECF-4B0E-9BBC-FBC4FA5D025C}" dt="2019-08-08T17:08:25.926" v="1991" actId="1076"/>
          <ac:spMkLst>
            <pc:docMk/>
            <pc:sldMk cId="1186916626" sldId="268"/>
            <ac:spMk id="4" creationId="{E8C78375-6893-4ACB-A11B-9739BEC41B2E}"/>
          </ac:spMkLst>
        </pc:spChg>
        <pc:spChg chg="del">
          <ac:chgData name="Diego Chiza Lopez" userId="3a333fa7e218ef37" providerId="LiveId" clId="{86145B32-CECF-4B0E-9BBC-FBC4FA5D025C}" dt="2019-08-08T18:06:20.949" v="3892" actId="478"/>
          <ac:spMkLst>
            <pc:docMk/>
            <pc:sldMk cId="1186916626" sldId="268"/>
            <ac:spMk id="5" creationId="{C589BA70-3BA1-4AEE-B948-DF343B9F051A}"/>
          </ac:spMkLst>
        </pc:spChg>
        <pc:spChg chg="del">
          <ac:chgData name="Diego Chiza Lopez" userId="3a333fa7e218ef37" providerId="LiveId" clId="{86145B32-CECF-4B0E-9BBC-FBC4FA5D025C}" dt="2019-08-08T18:06:28.844" v="3898" actId="478"/>
          <ac:spMkLst>
            <pc:docMk/>
            <pc:sldMk cId="1186916626" sldId="268"/>
            <ac:spMk id="6" creationId="{3934C4DB-0E24-49D0-AF05-092B13D8D42D}"/>
          </ac:spMkLst>
        </pc:spChg>
        <pc:spChg chg="del">
          <ac:chgData name="Diego Chiza Lopez" userId="3a333fa7e218ef37" providerId="LiveId" clId="{86145B32-CECF-4B0E-9BBC-FBC4FA5D025C}" dt="2019-08-08T17:41:25.623" v="3296" actId="478"/>
          <ac:spMkLst>
            <pc:docMk/>
            <pc:sldMk cId="1186916626" sldId="268"/>
            <ac:spMk id="7" creationId="{0DC2CBC3-8162-4F35-9ECA-15F93D0C4056}"/>
          </ac:spMkLst>
        </pc:spChg>
        <pc:spChg chg="add mod">
          <ac:chgData name="Diego Chiza Lopez" userId="3a333fa7e218ef37" providerId="LiveId" clId="{86145B32-CECF-4B0E-9BBC-FBC4FA5D025C}" dt="2019-08-08T17:08:25.926" v="1991" actId="1076"/>
          <ac:spMkLst>
            <pc:docMk/>
            <pc:sldMk cId="1186916626" sldId="268"/>
            <ac:spMk id="8" creationId="{81867678-7DB5-4160-98F5-7CEF86BCB73B}"/>
          </ac:spMkLst>
        </pc:spChg>
        <pc:spChg chg="add mod">
          <ac:chgData name="Diego Chiza Lopez" userId="3a333fa7e218ef37" providerId="LiveId" clId="{86145B32-CECF-4B0E-9BBC-FBC4FA5D025C}" dt="2019-08-08T17:08:25.926" v="1991" actId="1076"/>
          <ac:spMkLst>
            <pc:docMk/>
            <pc:sldMk cId="1186916626" sldId="268"/>
            <ac:spMk id="9" creationId="{1A1F5396-1878-4D53-97F7-88C71DFBE244}"/>
          </ac:spMkLst>
        </pc:spChg>
        <pc:spChg chg="add mod ord">
          <ac:chgData name="Diego Chiza Lopez" userId="3a333fa7e218ef37" providerId="LiveId" clId="{86145B32-CECF-4B0E-9BBC-FBC4FA5D025C}" dt="2019-08-08T19:38:12.106" v="4960" actId="167"/>
          <ac:spMkLst>
            <pc:docMk/>
            <pc:sldMk cId="1186916626" sldId="268"/>
            <ac:spMk id="14" creationId="{ECFBD88A-3F30-4E2E-9FF8-3F5B21FED704}"/>
          </ac:spMkLst>
        </pc:spChg>
        <pc:spChg chg="add mod">
          <ac:chgData name="Diego Chiza Lopez" userId="3a333fa7e218ef37" providerId="LiveId" clId="{86145B32-CECF-4B0E-9BBC-FBC4FA5D025C}" dt="2019-08-08T17:08:25.926" v="1991" actId="1076"/>
          <ac:spMkLst>
            <pc:docMk/>
            <pc:sldMk cId="1186916626" sldId="268"/>
            <ac:spMk id="16" creationId="{A4E432DE-7264-43C6-91ED-B04AC66D8A6F}"/>
          </ac:spMkLst>
        </pc:spChg>
        <pc:spChg chg="add mod">
          <ac:chgData name="Diego Chiza Lopez" userId="3a333fa7e218ef37" providerId="LiveId" clId="{86145B32-CECF-4B0E-9BBC-FBC4FA5D025C}" dt="2019-08-08T17:08:25.926" v="1991" actId="1076"/>
          <ac:spMkLst>
            <pc:docMk/>
            <pc:sldMk cId="1186916626" sldId="268"/>
            <ac:spMk id="17" creationId="{8C232B6E-4589-4E1B-AC09-540768BD1AC1}"/>
          </ac:spMkLst>
        </pc:spChg>
        <pc:spChg chg="add mod">
          <ac:chgData name="Diego Chiza Lopez" userId="3a333fa7e218ef37" providerId="LiveId" clId="{86145B32-CECF-4B0E-9BBC-FBC4FA5D025C}" dt="2019-08-08T17:08:25.926" v="1991" actId="1076"/>
          <ac:spMkLst>
            <pc:docMk/>
            <pc:sldMk cId="1186916626" sldId="268"/>
            <ac:spMk id="18" creationId="{3BE8E1E2-4351-405E-9080-E667F632E92A}"/>
          </ac:spMkLst>
        </pc:spChg>
        <pc:spChg chg="add mod">
          <ac:chgData name="Diego Chiza Lopez" userId="3a333fa7e218ef37" providerId="LiveId" clId="{86145B32-CECF-4B0E-9BBC-FBC4FA5D025C}" dt="2019-08-08T17:08:25.926" v="1991" actId="1076"/>
          <ac:spMkLst>
            <pc:docMk/>
            <pc:sldMk cId="1186916626" sldId="268"/>
            <ac:spMk id="20" creationId="{35145D7C-DE94-4AF5-A206-CB9B8A416D89}"/>
          </ac:spMkLst>
        </pc:spChg>
        <pc:spChg chg="add mod">
          <ac:chgData name="Diego Chiza Lopez" userId="3a333fa7e218ef37" providerId="LiveId" clId="{86145B32-CECF-4B0E-9BBC-FBC4FA5D025C}" dt="2019-08-08T17:08:25.926" v="1991" actId="1076"/>
          <ac:spMkLst>
            <pc:docMk/>
            <pc:sldMk cId="1186916626" sldId="268"/>
            <ac:spMk id="23" creationId="{842ABBB4-693A-426F-8512-5DFC5703EE58}"/>
          </ac:spMkLst>
        </pc:spChg>
        <pc:spChg chg="mod">
          <ac:chgData name="Diego Chiza Lopez" userId="3a333fa7e218ef37" providerId="LiveId" clId="{86145B32-CECF-4B0E-9BBC-FBC4FA5D025C}" dt="2019-08-08T16:59:01.005" v="1709" actId="1076"/>
          <ac:spMkLst>
            <pc:docMk/>
            <pc:sldMk cId="1186916626" sldId="268"/>
            <ac:spMk id="44" creationId="{3458D936-C03A-41F5-948C-5BBEBA6FDBCB}"/>
          </ac:spMkLst>
        </pc:spChg>
        <pc:spChg chg="mod">
          <ac:chgData name="Diego Chiza Lopez" userId="3a333fa7e218ef37" providerId="LiveId" clId="{86145B32-CECF-4B0E-9BBC-FBC4FA5D025C}" dt="2019-08-08T16:59:04.162" v="1711" actId="1076"/>
          <ac:spMkLst>
            <pc:docMk/>
            <pc:sldMk cId="1186916626" sldId="268"/>
            <ac:spMk id="45" creationId="{FDB84BC3-5E3D-4584-8EEA-90AA54C4B3E4}"/>
          </ac:spMkLst>
        </pc:spChg>
        <pc:spChg chg="mod">
          <ac:chgData name="Diego Chiza Lopez" userId="3a333fa7e218ef37" providerId="LiveId" clId="{86145B32-CECF-4B0E-9BBC-FBC4FA5D025C}" dt="2019-08-08T16:58:53.323" v="1707" actId="1076"/>
          <ac:spMkLst>
            <pc:docMk/>
            <pc:sldMk cId="1186916626" sldId="268"/>
            <ac:spMk id="48" creationId="{EF82BEEF-880D-4281-ABCA-4F1A4F628752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0" creationId="{50B3AEC0-E61C-47D7-9F3B-1D50C65E4176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1" creationId="{23D1D43F-B267-4A53-A508-A5759A6984D3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2" creationId="{FF0C4D75-ADCB-4AED-8C2F-C25CBA43E46B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3" creationId="{D70BDC76-E303-4D7D-A0C7-4B78553C3E8D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4" creationId="{FE372134-DB8C-448B-8772-53C0970C9BD5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5" creationId="{FF1AA360-3BDF-4616-86FA-CF50DF5075CB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6" creationId="{22FB0EDC-CD75-4478-AF39-6687E7C9EA57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7" creationId="{232E1689-519E-43B6-B2CD-BEB2A2E340DC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8" creationId="{CF93021A-82CB-45F7-BF4F-4897F65B8DC3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59" creationId="{C44CB3A8-2869-4111-A2C1-F6B0F0DA7CEA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60" creationId="{5AE157B7-A7F7-4357-85B9-16FF6ACB305E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61" creationId="{31C73CC2-6D4E-4224-BFE7-1F60F25C1634}"/>
          </ac:spMkLst>
        </pc:spChg>
        <pc:spChg chg="add mod">
          <ac:chgData name="Diego Chiza Lopez" userId="3a333fa7e218ef37" providerId="LiveId" clId="{86145B32-CECF-4B0E-9BBC-FBC4FA5D025C}" dt="2019-08-08T17:08:18.623" v="1990" actId="571"/>
          <ac:spMkLst>
            <pc:docMk/>
            <pc:sldMk cId="1186916626" sldId="268"/>
            <ac:spMk id="62" creationId="{06607B4B-468D-4BCA-B3A4-947F3D045C56}"/>
          </ac:spMkLst>
        </pc:spChg>
        <pc:spChg chg="add mod">
          <ac:chgData name="Diego Chiza Lopez" userId="3a333fa7e218ef37" providerId="LiveId" clId="{86145B32-CECF-4B0E-9BBC-FBC4FA5D025C}" dt="2019-08-08T18:06:27.413" v="3897" actId="1076"/>
          <ac:spMkLst>
            <pc:docMk/>
            <pc:sldMk cId="1186916626" sldId="268"/>
            <ac:spMk id="69" creationId="{0C95F73B-1C3B-450B-8583-7B79EEA06EAF}"/>
          </ac:spMkLst>
        </pc:spChg>
        <pc:spChg chg="add mod ord">
          <ac:chgData name="Diego Chiza Lopez" userId="3a333fa7e218ef37" providerId="LiveId" clId="{86145B32-CECF-4B0E-9BBC-FBC4FA5D025C}" dt="2019-08-08T18:06:24.254" v="3896" actId="167"/>
          <ac:spMkLst>
            <pc:docMk/>
            <pc:sldMk cId="1186916626" sldId="268"/>
            <ac:spMk id="70" creationId="{13D3244F-328D-4FCB-ADF6-DB2E1E314C9E}"/>
          </ac:spMkLst>
        </pc:spChg>
        <pc:spChg chg="add mod">
          <ac:chgData name="Diego Chiza Lopez" userId="3a333fa7e218ef37" providerId="LiveId" clId="{86145B32-CECF-4B0E-9BBC-FBC4FA5D025C}" dt="2019-08-08T18:07:44.252" v="3944"/>
          <ac:spMkLst>
            <pc:docMk/>
            <pc:sldMk cId="1186916626" sldId="268"/>
            <ac:spMk id="71" creationId="{7EBA659B-4D5B-46C2-81AD-CA0261AFCFC6}"/>
          </ac:spMkLst>
        </pc:spChg>
        <pc:grpChg chg="del">
          <ac:chgData name="Diego Chiza Lopez" userId="3a333fa7e218ef37" providerId="LiveId" clId="{86145B32-CECF-4B0E-9BBC-FBC4FA5D025C}" dt="2019-08-07T21:45:32.508" v="326" actId="478"/>
          <ac:grpSpMkLst>
            <pc:docMk/>
            <pc:sldMk cId="1186916626" sldId="268"/>
            <ac:grpSpMk id="8" creationId="{1AD9BE36-3AAA-4B7C-8312-3C5CDC65F6E2}"/>
          </ac:grpSpMkLst>
        </pc:grpChg>
        <pc:grpChg chg="add del mod">
          <ac:chgData name="Diego Chiza Lopez" userId="3a333fa7e218ef37" providerId="LiveId" clId="{86145B32-CECF-4B0E-9BBC-FBC4FA5D025C}" dt="2019-08-08T17:07:54.985" v="1986" actId="478"/>
          <ac:grpSpMkLst>
            <pc:docMk/>
            <pc:sldMk cId="1186916626" sldId="268"/>
            <ac:grpSpMk id="41" creationId="{D70AA00D-2402-4F40-8F09-3CA11BFC0E7D}"/>
          </ac:grpSpMkLst>
        </pc:grpChg>
        <pc:cxnChg chg="add mod">
          <ac:chgData name="Diego Chiza Lopez" userId="3a333fa7e218ef37" providerId="LiveId" clId="{86145B32-CECF-4B0E-9BBC-FBC4FA5D025C}" dt="2019-08-08T17:08:25.926" v="1991" actId="1076"/>
          <ac:cxnSpMkLst>
            <pc:docMk/>
            <pc:sldMk cId="1186916626" sldId="268"/>
            <ac:cxnSpMk id="11" creationId="{C9EA48D1-952B-49C6-8D53-C80290B9B56B}"/>
          </ac:cxnSpMkLst>
        </pc:cxnChg>
        <pc:cxnChg chg="add mod ord">
          <ac:chgData name="Diego Chiza Lopez" userId="3a333fa7e218ef37" providerId="LiveId" clId="{86145B32-CECF-4B0E-9BBC-FBC4FA5D025C}" dt="2019-08-08T17:08:25.926" v="1991" actId="1076"/>
          <ac:cxnSpMkLst>
            <pc:docMk/>
            <pc:sldMk cId="1186916626" sldId="268"/>
            <ac:cxnSpMk id="13" creationId="{1CB02348-AC3E-4D9A-909F-E85C50423566}"/>
          </ac:cxnSpMkLst>
        </pc:cxnChg>
        <pc:cxnChg chg="add mod">
          <ac:chgData name="Diego Chiza Lopez" userId="3a333fa7e218ef37" providerId="LiveId" clId="{86145B32-CECF-4B0E-9BBC-FBC4FA5D025C}" dt="2019-08-08T17:08:25.926" v="1991" actId="1076"/>
          <ac:cxnSpMkLst>
            <pc:docMk/>
            <pc:sldMk cId="1186916626" sldId="268"/>
            <ac:cxnSpMk id="19" creationId="{9CE3394E-C58C-41C3-97DD-022F704375EB}"/>
          </ac:cxnSpMkLst>
        </pc:cxnChg>
        <pc:cxnChg chg="add mod">
          <ac:chgData name="Diego Chiza Lopez" userId="3a333fa7e218ef37" providerId="LiveId" clId="{86145B32-CECF-4B0E-9BBC-FBC4FA5D025C}" dt="2019-08-08T17:08:25.926" v="1991" actId="1076"/>
          <ac:cxnSpMkLst>
            <pc:docMk/>
            <pc:sldMk cId="1186916626" sldId="268"/>
            <ac:cxnSpMk id="22" creationId="{3D8EE2E8-682E-460F-9A00-12402F3161D0}"/>
          </ac:cxnSpMkLst>
        </pc:cxnChg>
        <pc:cxnChg chg="add mod">
          <ac:chgData name="Diego Chiza Lopez" userId="3a333fa7e218ef37" providerId="LiveId" clId="{86145B32-CECF-4B0E-9BBC-FBC4FA5D025C}" dt="2019-08-08T17:08:25.926" v="1991" actId="1076"/>
          <ac:cxnSpMkLst>
            <pc:docMk/>
            <pc:sldMk cId="1186916626" sldId="268"/>
            <ac:cxnSpMk id="25" creationId="{558F316B-8A6A-46A2-95A6-94C9AF0E5BDE}"/>
          </ac:cxnSpMkLst>
        </pc:cxnChg>
        <pc:cxnChg chg="add mod">
          <ac:chgData name="Diego Chiza Lopez" userId="3a333fa7e218ef37" providerId="LiveId" clId="{86145B32-CECF-4B0E-9BBC-FBC4FA5D025C}" dt="2019-08-08T17:08:25.926" v="1991" actId="1076"/>
          <ac:cxnSpMkLst>
            <pc:docMk/>
            <pc:sldMk cId="1186916626" sldId="268"/>
            <ac:cxnSpMk id="32" creationId="{7E7C416C-2AE5-4D90-B107-9C0D07767849}"/>
          </ac:cxnSpMkLst>
        </pc:cxnChg>
        <pc:cxnChg chg="add mod">
          <ac:chgData name="Diego Chiza Lopez" userId="3a333fa7e218ef37" providerId="LiveId" clId="{86145B32-CECF-4B0E-9BBC-FBC4FA5D025C}" dt="2019-08-08T17:08:25.926" v="1991" actId="1076"/>
          <ac:cxnSpMkLst>
            <pc:docMk/>
            <pc:sldMk cId="1186916626" sldId="268"/>
            <ac:cxnSpMk id="39" creationId="{6DEBB366-1F51-45DA-81F4-8E86CC7656E0}"/>
          </ac:cxnSpMkLst>
        </pc:cxnChg>
        <pc:cxnChg chg="add mod">
          <ac:chgData name="Diego Chiza Lopez" userId="3a333fa7e218ef37" providerId="LiveId" clId="{86145B32-CECF-4B0E-9BBC-FBC4FA5D025C}" dt="2019-08-08T17:08:18.623" v="1990" actId="571"/>
          <ac:cxnSpMkLst>
            <pc:docMk/>
            <pc:sldMk cId="1186916626" sldId="268"/>
            <ac:cxnSpMk id="49" creationId="{7EC80312-900A-4AC2-B792-EC62A3B7CF86}"/>
          </ac:cxnSpMkLst>
        </pc:cxnChg>
        <pc:cxnChg chg="add mod">
          <ac:chgData name="Diego Chiza Lopez" userId="3a333fa7e218ef37" providerId="LiveId" clId="{86145B32-CECF-4B0E-9BBC-FBC4FA5D025C}" dt="2019-08-08T17:08:18.623" v="1990" actId="571"/>
          <ac:cxnSpMkLst>
            <pc:docMk/>
            <pc:sldMk cId="1186916626" sldId="268"/>
            <ac:cxnSpMk id="63" creationId="{08A21049-976B-4EF8-BCC8-5959C67533EC}"/>
          </ac:cxnSpMkLst>
        </pc:cxnChg>
        <pc:cxnChg chg="add mod">
          <ac:chgData name="Diego Chiza Lopez" userId="3a333fa7e218ef37" providerId="LiveId" clId="{86145B32-CECF-4B0E-9BBC-FBC4FA5D025C}" dt="2019-08-08T17:08:18.623" v="1990" actId="571"/>
          <ac:cxnSpMkLst>
            <pc:docMk/>
            <pc:sldMk cId="1186916626" sldId="268"/>
            <ac:cxnSpMk id="64" creationId="{066E7544-A36E-4708-8E9E-628FFF6C0B2F}"/>
          </ac:cxnSpMkLst>
        </pc:cxnChg>
        <pc:cxnChg chg="add mod">
          <ac:chgData name="Diego Chiza Lopez" userId="3a333fa7e218ef37" providerId="LiveId" clId="{86145B32-CECF-4B0E-9BBC-FBC4FA5D025C}" dt="2019-08-08T17:08:18.623" v="1990" actId="571"/>
          <ac:cxnSpMkLst>
            <pc:docMk/>
            <pc:sldMk cId="1186916626" sldId="268"/>
            <ac:cxnSpMk id="65" creationId="{7912701D-3DB4-4184-9568-4971D55FBD15}"/>
          </ac:cxnSpMkLst>
        </pc:cxnChg>
        <pc:cxnChg chg="add mod">
          <ac:chgData name="Diego Chiza Lopez" userId="3a333fa7e218ef37" providerId="LiveId" clId="{86145B32-CECF-4B0E-9BBC-FBC4FA5D025C}" dt="2019-08-08T17:08:18.623" v="1990" actId="571"/>
          <ac:cxnSpMkLst>
            <pc:docMk/>
            <pc:sldMk cId="1186916626" sldId="268"/>
            <ac:cxnSpMk id="66" creationId="{E762D430-DD74-4BC7-A09C-CEF6C3E435F1}"/>
          </ac:cxnSpMkLst>
        </pc:cxnChg>
        <pc:cxnChg chg="add mod">
          <ac:chgData name="Diego Chiza Lopez" userId="3a333fa7e218ef37" providerId="LiveId" clId="{86145B32-CECF-4B0E-9BBC-FBC4FA5D025C}" dt="2019-08-08T17:08:18.623" v="1990" actId="571"/>
          <ac:cxnSpMkLst>
            <pc:docMk/>
            <pc:sldMk cId="1186916626" sldId="268"/>
            <ac:cxnSpMk id="67" creationId="{431360D1-55DD-41AB-B11B-9A21AA59E327}"/>
          </ac:cxnSpMkLst>
        </pc:cxnChg>
        <pc:cxnChg chg="add mod">
          <ac:chgData name="Diego Chiza Lopez" userId="3a333fa7e218ef37" providerId="LiveId" clId="{86145B32-CECF-4B0E-9BBC-FBC4FA5D025C}" dt="2019-08-08T17:08:18.623" v="1990" actId="571"/>
          <ac:cxnSpMkLst>
            <pc:docMk/>
            <pc:sldMk cId="1186916626" sldId="268"/>
            <ac:cxnSpMk id="68" creationId="{31AEAE8C-1A7A-4429-AC97-B919B5E0E98F}"/>
          </ac:cxnSpMkLst>
        </pc:cxnChg>
      </pc:sldChg>
      <pc:sldChg chg="addSp delSp modSp add ord">
        <pc:chgData name="Diego Chiza Lopez" userId="3a333fa7e218ef37" providerId="LiveId" clId="{86145B32-CECF-4B0E-9BBC-FBC4FA5D025C}" dt="2019-08-13T21:44:32.204" v="6771" actId="14100"/>
        <pc:sldMkLst>
          <pc:docMk/>
          <pc:sldMk cId="1550310491" sldId="269"/>
        </pc:sldMkLst>
        <pc:spChg chg="add del mod">
          <ac:chgData name="Diego Chiza Lopez" userId="3a333fa7e218ef37" providerId="LiveId" clId="{86145B32-CECF-4B0E-9BBC-FBC4FA5D025C}" dt="2019-08-08T17:10:28.004" v="2034"/>
          <ac:spMkLst>
            <pc:docMk/>
            <pc:sldMk cId="1550310491" sldId="269"/>
            <ac:spMk id="2" creationId="{D5D1E0E2-D0DE-42C3-B9A2-648C3DE256D8}"/>
          </ac:spMkLst>
        </pc:spChg>
        <pc:spChg chg="add del mod">
          <ac:chgData name="Diego Chiza Lopez" userId="3a333fa7e218ef37" providerId="LiveId" clId="{86145B32-CECF-4B0E-9BBC-FBC4FA5D025C}" dt="2019-08-08T17:10:28.004" v="2034"/>
          <ac:spMkLst>
            <pc:docMk/>
            <pc:sldMk cId="1550310491" sldId="269"/>
            <ac:spMk id="3" creationId="{54F3D7A8-974F-43A9-99C1-B155B7411020}"/>
          </ac:spMkLst>
        </pc:spChg>
        <pc:spChg chg="add del mod ord">
          <ac:chgData name="Diego Chiza Lopez" userId="3a333fa7e218ef37" providerId="LiveId" clId="{86145B32-CECF-4B0E-9BBC-FBC4FA5D025C}" dt="2019-08-08T17:14:06.712" v="2068" actId="478"/>
          <ac:spMkLst>
            <pc:docMk/>
            <pc:sldMk cId="1550310491" sldId="269"/>
            <ac:spMk id="4" creationId="{C40C7F2E-62E4-4769-91A2-72417F227245}"/>
          </ac:spMkLst>
        </pc:spChg>
        <pc:spChg chg="del">
          <ac:chgData name="Diego Chiza Lopez" userId="3a333fa7e218ef37" providerId="LiveId" clId="{86145B32-CECF-4B0E-9BBC-FBC4FA5D025C}" dt="2019-08-07T22:35:42.351" v="1146" actId="478"/>
          <ac:spMkLst>
            <pc:docMk/>
            <pc:sldMk cId="1550310491" sldId="269"/>
            <ac:spMk id="5" creationId="{C589BA70-3BA1-4AEE-B948-DF343B9F051A}"/>
          </ac:spMkLst>
        </pc:spChg>
        <pc:spChg chg="del">
          <ac:chgData name="Diego Chiza Lopez" userId="3a333fa7e218ef37" providerId="LiveId" clId="{86145B32-CECF-4B0E-9BBC-FBC4FA5D025C}" dt="2019-08-07T22:35:42.351" v="1146" actId="478"/>
          <ac:spMkLst>
            <pc:docMk/>
            <pc:sldMk cId="1550310491" sldId="269"/>
            <ac:spMk id="6" creationId="{3934C4DB-0E24-49D0-AF05-092B13D8D42D}"/>
          </ac:spMkLst>
        </pc:spChg>
        <pc:spChg chg="del">
          <ac:chgData name="Diego Chiza Lopez" userId="3a333fa7e218ef37" providerId="LiveId" clId="{86145B32-CECF-4B0E-9BBC-FBC4FA5D025C}" dt="2019-08-07T22:35:42.351" v="1146" actId="478"/>
          <ac:spMkLst>
            <pc:docMk/>
            <pc:sldMk cId="1550310491" sldId="269"/>
            <ac:spMk id="7" creationId="{0DC2CBC3-8162-4F35-9ECA-15F93D0C4056}"/>
          </ac:spMkLst>
        </pc:spChg>
        <pc:spChg chg="add del">
          <ac:chgData name="Diego Chiza Lopez" userId="3a333fa7e218ef37" providerId="LiveId" clId="{86145B32-CECF-4B0E-9BBC-FBC4FA5D025C}" dt="2019-08-08T17:14:25.498" v="2070" actId="478"/>
          <ac:spMkLst>
            <pc:docMk/>
            <pc:sldMk cId="1550310491" sldId="269"/>
            <ac:spMk id="7" creationId="{7B8FC786-3EFB-4190-97B2-F6E52D62793B}"/>
          </ac:spMkLst>
        </pc:spChg>
        <pc:spChg chg="add del mod">
          <ac:chgData name="Diego Chiza Lopez" userId="3a333fa7e218ef37" providerId="LiveId" clId="{86145B32-CECF-4B0E-9BBC-FBC4FA5D025C}" dt="2019-08-08T17:15:04.533" v="2084"/>
          <ac:spMkLst>
            <pc:docMk/>
            <pc:sldMk cId="1550310491" sldId="269"/>
            <ac:spMk id="8" creationId="{6B04F132-DD2F-406C-AE0D-C1B6A52712F6}"/>
          </ac:spMkLst>
        </pc:spChg>
        <pc:spChg chg="del mod">
          <ac:chgData name="Diego Chiza Lopez" userId="3a333fa7e218ef37" providerId="LiveId" clId="{86145B32-CECF-4B0E-9BBC-FBC4FA5D025C}" dt="2019-08-08T17:15:26.426" v="2109" actId="478"/>
          <ac:spMkLst>
            <pc:docMk/>
            <pc:sldMk cId="1550310491" sldId="269"/>
            <ac:spMk id="22" creationId="{4841FDAD-7935-45ED-A553-187F52589530}"/>
          </ac:spMkLst>
        </pc:spChg>
        <pc:spChg chg="mod">
          <ac:chgData name="Diego Chiza Lopez" userId="3a333fa7e218ef37" providerId="LiveId" clId="{86145B32-CECF-4B0E-9BBC-FBC4FA5D025C}" dt="2019-08-08T17:12:29.162" v="2054"/>
          <ac:spMkLst>
            <pc:docMk/>
            <pc:sldMk cId="1550310491" sldId="269"/>
            <ac:spMk id="24" creationId="{B0A3A843-2DE1-49DE-A317-B10DB64BFD76}"/>
          </ac:spMkLst>
        </pc:spChg>
        <pc:spChg chg="mod">
          <ac:chgData name="Diego Chiza Lopez" userId="3a333fa7e218ef37" providerId="LiveId" clId="{86145B32-CECF-4B0E-9BBC-FBC4FA5D025C}" dt="2019-08-08T17:12:29.162" v="2054"/>
          <ac:spMkLst>
            <pc:docMk/>
            <pc:sldMk cId="1550310491" sldId="269"/>
            <ac:spMk id="25" creationId="{0223C14E-3631-4129-BB47-97FB3848CF95}"/>
          </ac:spMkLst>
        </pc:spChg>
        <pc:spChg chg="add del mod">
          <ac:chgData name="Diego Chiza Lopez" userId="3a333fa7e218ef37" providerId="LiveId" clId="{86145B32-CECF-4B0E-9BBC-FBC4FA5D025C}" dt="2019-08-08T17:15:07.581" v="2103" actId="478"/>
          <ac:spMkLst>
            <pc:docMk/>
            <pc:sldMk cId="1550310491" sldId="269"/>
            <ac:spMk id="29" creationId="{E203FA7B-5FC3-4870-82E1-9BE92416BE1D}"/>
          </ac:spMkLst>
        </pc:spChg>
        <pc:spChg chg="add del mod modVis">
          <ac:chgData name="Diego Chiza Lopez" userId="3a333fa7e218ef37" providerId="LiveId" clId="{86145B32-CECF-4B0E-9BBC-FBC4FA5D025C}" dt="2019-08-08T17:15:05.115" v="2099"/>
          <ac:spMkLst>
            <pc:docMk/>
            <pc:sldMk cId="1550310491" sldId="269"/>
            <ac:spMk id="31" creationId="{1AAA3905-9FB1-4BB1-B569-0CE10C949595}"/>
          </ac:spMkLst>
        </pc:spChg>
        <pc:spChg chg="add mod">
          <ac:chgData name="Diego Chiza Lopez" userId="3a333fa7e218ef37" providerId="LiveId" clId="{86145B32-CECF-4B0E-9BBC-FBC4FA5D025C}" dt="2019-08-08T19:49:45.488" v="5078" actId="1076"/>
          <ac:spMkLst>
            <pc:docMk/>
            <pc:sldMk cId="1550310491" sldId="269"/>
            <ac:spMk id="32" creationId="{522A1A9C-1B54-463B-BA22-B9FB1665418C}"/>
          </ac:spMkLst>
        </pc:spChg>
        <pc:spChg chg="add mod ord">
          <ac:chgData name="Diego Chiza Lopez" userId="3a333fa7e218ef37" providerId="LiveId" clId="{86145B32-CECF-4B0E-9BBC-FBC4FA5D025C}" dt="2019-08-08T18:06:11.047" v="3889" actId="167"/>
          <ac:spMkLst>
            <pc:docMk/>
            <pc:sldMk cId="1550310491" sldId="269"/>
            <ac:spMk id="33" creationId="{C40BFDD4-0FE9-4739-A1C7-B7E25BC88CD3}"/>
          </ac:spMkLst>
        </pc:spChg>
        <pc:spChg chg="add mod">
          <ac:chgData name="Diego Chiza Lopez" userId="3a333fa7e218ef37" providerId="LiveId" clId="{86145B32-CECF-4B0E-9BBC-FBC4FA5D025C}" dt="2019-08-08T18:07:43.701" v="3941"/>
          <ac:spMkLst>
            <pc:docMk/>
            <pc:sldMk cId="1550310491" sldId="269"/>
            <ac:spMk id="34" creationId="{29DD23DE-11D6-4E9A-A50F-176A6F72ADAA}"/>
          </ac:spMkLst>
        </pc:spChg>
        <pc:spChg chg="add mod">
          <ac:chgData name="Diego Chiza Lopez" userId="3a333fa7e218ef37" providerId="LiveId" clId="{86145B32-CECF-4B0E-9BBC-FBC4FA5D025C}" dt="2019-08-13T21:43:53.675" v="6755" actId="1076"/>
          <ac:spMkLst>
            <pc:docMk/>
            <pc:sldMk cId="1550310491" sldId="269"/>
            <ac:spMk id="35" creationId="{30249E1B-D14E-4A0E-B71E-234AD22669EA}"/>
          </ac:spMkLst>
        </pc:spChg>
        <pc:spChg chg="add mod">
          <ac:chgData name="Diego Chiza Lopez" userId="3a333fa7e218ef37" providerId="LiveId" clId="{86145B32-CECF-4B0E-9BBC-FBC4FA5D025C}" dt="2019-08-13T21:43:53.675" v="6755" actId="1076"/>
          <ac:spMkLst>
            <pc:docMk/>
            <pc:sldMk cId="1550310491" sldId="269"/>
            <ac:spMk id="36" creationId="{2DBBB094-62E7-4AE1-A6BF-A95F340CBFCA}"/>
          </ac:spMkLst>
        </pc:spChg>
        <pc:spChg chg="add mod">
          <ac:chgData name="Diego Chiza Lopez" userId="3a333fa7e218ef37" providerId="LiveId" clId="{86145B32-CECF-4B0E-9BBC-FBC4FA5D025C}" dt="2019-08-13T21:44:29.281" v="6770" actId="403"/>
          <ac:spMkLst>
            <pc:docMk/>
            <pc:sldMk cId="1550310491" sldId="269"/>
            <ac:spMk id="37" creationId="{B190C8ED-60FB-4136-BCA2-32DC6DE59C0D}"/>
          </ac:spMkLst>
        </pc:spChg>
        <pc:spChg chg="add mod">
          <ac:chgData name="Diego Chiza Lopez" userId="3a333fa7e218ef37" providerId="LiveId" clId="{86145B32-CECF-4B0E-9BBC-FBC4FA5D025C}" dt="2019-08-13T21:43:53.675" v="6755" actId="1076"/>
          <ac:spMkLst>
            <pc:docMk/>
            <pc:sldMk cId="1550310491" sldId="269"/>
            <ac:spMk id="38" creationId="{54F70266-6DE4-4E1E-9C72-1A562F70BBEE}"/>
          </ac:spMkLst>
        </pc:spChg>
        <pc:spChg chg="add mod">
          <ac:chgData name="Diego Chiza Lopez" userId="3a333fa7e218ef37" providerId="LiveId" clId="{86145B32-CECF-4B0E-9BBC-FBC4FA5D025C}" dt="2019-08-13T21:43:53.675" v="6755" actId="1076"/>
          <ac:spMkLst>
            <pc:docMk/>
            <pc:sldMk cId="1550310491" sldId="269"/>
            <ac:spMk id="39" creationId="{30D4005D-218B-443E-9366-51A48D2E6488}"/>
          </ac:spMkLst>
        </pc:spChg>
        <pc:spChg chg="add mod">
          <ac:chgData name="Diego Chiza Lopez" userId="3a333fa7e218ef37" providerId="LiveId" clId="{86145B32-CECF-4B0E-9BBC-FBC4FA5D025C}" dt="2019-08-13T21:43:53.675" v="6755" actId="1076"/>
          <ac:spMkLst>
            <pc:docMk/>
            <pc:sldMk cId="1550310491" sldId="269"/>
            <ac:spMk id="40" creationId="{66ADB66F-1D73-457B-ADCC-C0C7EB216E23}"/>
          </ac:spMkLst>
        </pc:spChg>
        <pc:spChg chg="add mod">
          <ac:chgData name="Diego Chiza Lopez" userId="3a333fa7e218ef37" providerId="LiveId" clId="{86145B32-CECF-4B0E-9BBC-FBC4FA5D025C}" dt="2019-08-08T19:49:51.054" v="5079" actId="1076"/>
          <ac:spMkLst>
            <pc:docMk/>
            <pc:sldMk cId="1550310491" sldId="269"/>
            <ac:spMk id="41" creationId="{64F1E485-9C15-4E55-A1FC-0CE05D4B8EA0}"/>
          </ac:spMkLst>
        </pc:spChg>
        <pc:spChg chg="add mod">
          <ac:chgData name="Diego Chiza Lopez" userId="3a333fa7e218ef37" providerId="LiveId" clId="{86145B32-CECF-4B0E-9BBC-FBC4FA5D025C}" dt="2019-08-08T19:49:45.488" v="5078" actId="1076"/>
          <ac:spMkLst>
            <pc:docMk/>
            <pc:sldMk cId="1550310491" sldId="269"/>
            <ac:spMk id="42" creationId="{BA647087-117D-46C4-8CAB-529678E0524A}"/>
          </ac:spMkLst>
        </pc:spChg>
        <pc:spChg chg="add del">
          <ac:chgData name="Diego Chiza Lopez" userId="3a333fa7e218ef37" providerId="LiveId" clId="{86145B32-CECF-4B0E-9BBC-FBC4FA5D025C}" dt="2019-08-08T18:06:07.843" v="3885" actId="478"/>
          <ac:spMkLst>
            <pc:docMk/>
            <pc:sldMk cId="1550310491" sldId="269"/>
            <ac:spMk id="43" creationId="{E8E8347C-358F-4E3C-98AC-A76352B507C4}"/>
          </ac:spMkLst>
        </pc:spChg>
        <pc:spChg chg="add del">
          <ac:chgData name="Diego Chiza Lopez" userId="3a333fa7e218ef37" providerId="LiveId" clId="{86145B32-CECF-4B0E-9BBC-FBC4FA5D025C}" dt="2019-08-08T18:06:17.159" v="3891" actId="478"/>
          <ac:spMkLst>
            <pc:docMk/>
            <pc:sldMk cId="1550310491" sldId="269"/>
            <ac:spMk id="44" creationId="{62E32CC6-38DD-43CC-936D-8F50B66874C1}"/>
          </ac:spMkLst>
        </pc:spChg>
        <pc:spChg chg="add mod">
          <ac:chgData name="Diego Chiza Lopez" userId="3a333fa7e218ef37" providerId="LiveId" clId="{86145B32-CECF-4B0E-9BBC-FBC4FA5D025C}" dt="2019-08-08T18:06:15.101" v="3890" actId="1076"/>
          <ac:spMkLst>
            <pc:docMk/>
            <pc:sldMk cId="1550310491" sldId="269"/>
            <ac:spMk id="45" creationId="{DEB36447-7FE0-44D6-8B0C-C7097C9ACC0B}"/>
          </ac:spMkLst>
        </pc:spChg>
        <pc:spChg chg="add del mod">
          <ac:chgData name="Diego Chiza Lopez" userId="3a333fa7e218ef37" providerId="LiveId" clId="{86145B32-CECF-4B0E-9BBC-FBC4FA5D025C}" dt="2019-08-08T17:12:54.670" v="2056" actId="478"/>
          <ac:spMkLst>
            <pc:docMk/>
            <pc:sldMk cId="1550310491" sldId="269"/>
            <ac:spMk id="46" creationId="{2B5D059D-1200-4626-B727-F4990611C0D9}"/>
          </ac:spMkLst>
        </pc:spChg>
        <pc:spChg chg="add mod ord">
          <ac:chgData name="Diego Chiza Lopez" userId="3a333fa7e218ef37" providerId="LiveId" clId="{86145B32-CECF-4B0E-9BBC-FBC4FA5D025C}" dt="2019-08-08T19:49:45.488" v="5078" actId="1076"/>
          <ac:spMkLst>
            <pc:docMk/>
            <pc:sldMk cId="1550310491" sldId="269"/>
            <ac:spMk id="47" creationId="{E1005A65-E704-4BFF-BD7B-4D75D9977FB4}"/>
          </ac:spMkLst>
        </pc:spChg>
        <pc:spChg chg="add mod">
          <ac:chgData name="Diego Chiza Lopez" userId="3a333fa7e218ef37" providerId="LiveId" clId="{86145B32-CECF-4B0E-9BBC-FBC4FA5D025C}" dt="2019-08-13T21:43:16.664" v="6750" actId="255"/>
          <ac:spMkLst>
            <pc:docMk/>
            <pc:sldMk cId="1550310491" sldId="269"/>
            <ac:spMk id="48" creationId="{74B655E3-3137-4EAF-8BE8-86CF5629A80C}"/>
          </ac:spMkLst>
        </pc:spChg>
        <pc:spChg chg="add mod">
          <ac:chgData name="Diego Chiza Lopez" userId="3a333fa7e218ef37" providerId="LiveId" clId="{86145B32-CECF-4B0E-9BBC-FBC4FA5D025C}" dt="2019-08-13T21:43:16.664" v="6750" actId="255"/>
          <ac:spMkLst>
            <pc:docMk/>
            <pc:sldMk cId="1550310491" sldId="269"/>
            <ac:spMk id="49" creationId="{7301968B-9D75-4F8E-8C9C-DD57F51F631B}"/>
          </ac:spMkLst>
        </pc:spChg>
        <pc:spChg chg="add mod">
          <ac:chgData name="Diego Chiza Lopez" userId="3a333fa7e218ef37" providerId="LiveId" clId="{86145B32-CECF-4B0E-9BBC-FBC4FA5D025C}" dt="2019-08-13T21:43:16.664" v="6750" actId="255"/>
          <ac:spMkLst>
            <pc:docMk/>
            <pc:sldMk cId="1550310491" sldId="269"/>
            <ac:spMk id="50" creationId="{488FED8D-A87D-4CEB-A3B5-4AB3DF5BC184}"/>
          </ac:spMkLst>
        </pc:spChg>
        <pc:spChg chg="add mod">
          <ac:chgData name="Diego Chiza Lopez" userId="3a333fa7e218ef37" providerId="LiveId" clId="{86145B32-CECF-4B0E-9BBC-FBC4FA5D025C}" dt="2019-08-13T21:43:29.579" v="6752" actId="1076"/>
          <ac:spMkLst>
            <pc:docMk/>
            <pc:sldMk cId="1550310491" sldId="269"/>
            <ac:spMk id="51" creationId="{AA49E042-5929-43C3-9957-E1E0D741E5F2}"/>
          </ac:spMkLst>
        </pc:spChg>
        <pc:spChg chg="add mod">
          <ac:chgData name="Diego Chiza Lopez" userId="3a333fa7e218ef37" providerId="LiveId" clId="{86145B32-CECF-4B0E-9BBC-FBC4FA5D025C}" dt="2019-08-13T21:43:16.664" v="6750" actId="255"/>
          <ac:spMkLst>
            <pc:docMk/>
            <pc:sldMk cId="1550310491" sldId="269"/>
            <ac:spMk id="52" creationId="{7473A3B8-1653-4D64-B028-F0567245EEB9}"/>
          </ac:spMkLst>
        </pc:spChg>
        <pc:spChg chg="add mod">
          <ac:chgData name="Diego Chiza Lopez" userId="3a333fa7e218ef37" providerId="LiveId" clId="{86145B32-CECF-4B0E-9BBC-FBC4FA5D025C}" dt="2019-08-13T21:43:25.006" v="6751" actId="1076"/>
          <ac:spMkLst>
            <pc:docMk/>
            <pc:sldMk cId="1550310491" sldId="269"/>
            <ac:spMk id="53" creationId="{E81B9ABD-0B0C-41FF-BBE2-F2EF0CEDC4BC}"/>
          </ac:spMkLst>
        </pc:spChg>
        <pc:spChg chg="add mod">
          <ac:chgData name="Diego Chiza Lopez" userId="3a333fa7e218ef37" providerId="LiveId" clId="{86145B32-CECF-4B0E-9BBC-FBC4FA5D025C}" dt="2019-08-08T19:49:45.488" v="5078" actId="1076"/>
          <ac:spMkLst>
            <pc:docMk/>
            <pc:sldMk cId="1550310491" sldId="269"/>
            <ac:spMk id="54" creationId="{7A2CEC63-E573-4BCC-AF5D-413189FA1103}"/>
          </ac:spMkLst>
        </pc:spChg>
        <pc:spChg chg="add mod">
          <ac:chgData name="Diego Chiza Lopez" userId="3a333fa7e218ef37" providerId="LiveId" clId="{86145B32-CECF-4B0E-9BBC-FBC4FA5D025C}" dt="2019-08-08T19:49:45.488" v="5078" actId="1076"/>
          <ac:spMkLst>
            <pc:docMk/>
            <pc:sldMk cId="1550310491" sldId="269"/>
            <ac:spMk id="55" creationId="{DFA6A8C7-0801-4E35-B1E0-6CD0563419A3}"/>
          </ac:spMkLst>
        </pc:spChg>
        <pc:spChg chg="add mod">
          <ac:chgData name="Diego Chiza Lopez" userId="3a333fa7e218ef37" providerId="LiveId" clId="{86145B32-CECF-4B0E-9BBC-FBC4FA5D025C}" dt="2019-08-08T19:49:45.488" v="5078" actId="1076"/>
          <ac:spMkLst>
            <pc:docMk/>
            <pc:sldMk cId="1550310491" sldId="269"/>
            <ac:spMk id="56" creationId="{B66C3031-0F35-4B29-AD2E-3354623E8BF7}"/>
          </ac:spMkLst>
        </pc:spChg>
        <pc:spChg chg="add mod">
          <ac:chgData name="Diego Chiza Lopez" userId="3a333fa7e218ef37" providerId="LiveId" clId="{86145B32-CECF-4B0E-9BBC-FBC4FA5D025C}" dt="2019-08-08T19:49:45.488" v="5078" actId="1076"/>
          <ac:spMkLst>
            <pc:docMk/>
            <pc:sldMk cId="1550310491" sldId="269"/>
            <ac:spMk id="57" creationId="{72C6E47F-D1C0-402D-A1B9-11E4C840192F}"/>
          </ac:spMkLst>
        </pc:spChg>
        <pc:spChg chg="add mod">
          <ac:chgData name="Diego Chiza Lopez" userId="3a333fa7e218ef37" providerId="LiveId" clId="{86145B32-CECF-4B0E-9BBC-FBC4FA5D025C}" dt="2019-08-08T19:49:45.488" v="5078" actId="1076"/>
          <ac:spMkLst>
            <pc:docMk/>
            <pc:sldMk cId="1550310491" sldId="269"/>
            <ac:spMk id="58" creationId="{5B255357-1FF9-46BB-B798-9915DAAAE835}"/>
          </ac:spMkLst>
        </pc:spChg>
        <pc:spChg chg="add del mod">
          <ac:chgData name="Diego Chiza Lopez" userId="3a333fa7e218ef37" providerId="LiveId" clId="{86145B32-CECF-4B0E-9BBC-FBC4FA5D025C}" dt="2019-08-08T19:53:45.585" v="5086" actId="478"/>
          <ac:spMkLst>
            <pc:docMk/>
            <pc:sldMk cId="1550310491" sldId="269"/>
            <ac:spMk id="59" creationId="{26409CB2-5FFA-45FE-AE41-09F9C590B843}"/>
          </ac:spMkLst>
        </pc:spChg>
        <pc:spChg chg="add del mod">
          <ac:chgData name="Diego Chiza Lopez" userId="3a333fa7e218ef37" providerId="LiveId" clId="{86145B32-CECF-4B0E-9BBC-FBC4FA5D025C}" dt="2019-08-12T18:59:43.254" v="6066" actId="478"/>
          <ac:spMkLst>
            <pc:docMk/>
            <pc:sldMk cId="1550310491" sldId="269"/>
            <ac:spMk id="64" creationId="{BCFA8C28-C87B-4786-AABF-7C093DF432D9}"/>
          </ac:spMkLst>
        </pc:spChg>
        <pc:grpChg chg="del">
          <ac:chgData name="Diego Chiza Lopez" userId="3a333fa7e218ef37" providerId="LiveId" clId="{86145B32-CECF-4B0E-9BBC-FBC4FA5D025C}" dt="2019-08-07T22:35:42.351" v="1146" actId="478"/>
          <ac:grpSpMkLst>
            <pc:docMk/>
            <pc:sldMk cId="1550310491" sldId="269"/>
            <ac:grpSpMk id="8" creationId="{1AD9BE36-3AAA-4B7C-8312-3C5CDC65F6E2}"/>
          </ac:grpSpMkLst>
        </pc:grpChg>
        <pc:picChg chg="add mod">
          <ac:chgData name="Diego Chiza Lopez" userId="3a333fa7e218ef37" providerId="LiveId" clId="{86145B32-CECF-4B0E-9BBC-FBC4FA5D025C}" dt="2019-08-13T21:44:14.186" v="6765" actId="14100"/>
          <ac:picMkLst>
            <pc:docMk/>
            <pc:sldMk cId="1550310491" sldId="269"/>
            <ac:picMk id="2" creationId="{C94A92C4-CA0C-496F-AE67-412E59D347F2}"/>
          </ac:picMkLst>
        </pc:picChg>
        <pc:picChg chg="add del mod">
          <ac:chgData name="Diego Chiza Lopez" userId="3a333fa7e218ef37" providerId="LiveId" clId="{86145B32-CECF-4B0E-9BBC-FBC4FA5D025C}" dt="2019-08-08T17:14:27.178" v="2071" actId="478"/>
          <ac:picMkLst>
            <pc:docMk/>
            <pc:sldMk cId="1550310491" sldId="269"/>
            <ac:picMk id="6" creationId="{5BC29213-6518-422F-8D32-0B9A4ABCE228}"/>
          </ac:picMkLst>
        </pc:picChg>
        <pc:picChg chg="add mod">
          <ac:chgData name="Diego Chiza Lopez" userId="3a333fa7e218ef37" providerId="LiveId" clId="{86145B32-CECF-4B0E-9BBC-FBC4FA5D025C}" dt="2019-08-13T21:44:21.629" v="6767" actId="14100"/>
          <ac:picMkLst>
            <pc:docMk/>
            <pc:sldMk cId="1550310491" sldId="269"/>
            <ac:picMk id="60" creationId="{63E84CDC-61A3-48CC-8AA4-ACA770E71D8A}"/>
          </ac:picMkLst>
        </pc:picChg>
        <pc:picChg chg="add mod">
          <ac:chgData name="Diego Chiza Lopez" userId="3a333fa7e218ef37" providerId="LiveId" clId="{86145B32-CECF-4B0E-9BBC-FBC4FA5D025C}" dt="2019-08-13T21:44:03.273" v="6760" actId="1076"/>
          <ac:picMkLst>
            <pc:docMk/>
            <pc:sldMk cId="1550310491" sldId="269"/>
            <ac:picMk id="61" creationId="{A14EDD5E-08AF-41A9-B129-255DFFBA63FB}"/>
          </ac:picMkLst>
        </pc:picChg>
        <pc:picChg chg="add mod">
          <ac:chgData name="Diego Chiza Lopez" userId="3a333fa7e218ef37" providerId="LiveId" clId="{86145B32-CECF-4B0E-9BBC-FBC4FA5D025C}" dt="2019-08-13T21:44:06.781" v="6762" actId="1076"/>
          <ac:picMkLst>
            <pc:docMk/>
            <pc:sldMk cId="1550310491" sldId="269"/>
            <ac:picMk id="62" creationId="{F3D3E950-9E77-4ED5-A5DA-C5DBF90145A5}"/>
          </ac:picMkLst>
        </pc:picChg>
        <pc:picChg chg="add mod">
          <ac:chgData name="Diego Chiza Lopez" userId="3a333fa7e218ef37" providerId="LiveId" clId="{86145B32-CECF-4B0E-9BBC-FBC4FA5D025C}" dt="2019-08-13T21:44:32.204" v="6771" actId="14100"/>
          <ac:picMkLst>
            <pc:docMk/>
            <pc:sldMk cId="1550310491" sldId="269"/>
            <ac:picMk id="63" creationId="{22B96398-D4C8-45A0-BA65-C99964143340}"/>
          </ac:picMkLst>
        </pc:picChg>
      </pc:sldChg>
      <pc:sldChg chg="addSp delSp modSp modNotesTx">
        <pc:chgData name="Diego Chiza Lopez" userId="3a333fa7e218ef37" providerId="LiveId" clId="{86145B32-CECF-4B0E-9BBC-FBC4FA5D025C}" dt="2019-08-13T14:45:59.879" v="6740" actId="20577"/>
        <pc:sldMkLst>
          <pc:docMk/>
          <pc:sldMk cId="221759191" sldId="271"/>
        </pc:sldMkLst>
        <pc:spChg chg="del">
          <ac:chgData name="Diego Chiza Lopez" userId="3a333fa7e218ef37" providerId="LiveId" clId="{86145B32-CECF-4B0E-9BBC-FBC4FA5D025C}" dt="2019-08-08T18:08:02.935" v="3966" actId="478"/>
          <ac:spMkLst>
            <pc:docMk/>
            <pc:sldMk cId="221759191" sldId="271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08:02.935" v="3966" actId="478"/>
          <ac:spMkLst>
            <pc:docMk/>
            <pc:sldMk cId="221759191" sldId="271"/>
            <ac:spMk id="3" creationId="{552C3CCC-F065-4F32-8B04-D533400A4A0E}"/>
          </ac:spMkLst>
        </pc:spChg>
        <pc:spChg chg="del">
          <ac:chgData name="Diego Chiza Lopez" userId="3a333fa7e218ef37" providerId="LiveId" clId="{86145B32-CECF-4B0E-9BBC-FBC4FA5D025C}" dt="2019-08-08T18:08:02.935" v="3966" actId="478"/>
          <ac:spMkLst>
            <pc:docMk/>
            <pc:sldMk cId="221759191" sldId="271"/>
            <ac:spMk id="4" creationId="{C9574356-9CFF-4198-861C-12AF21DCCCFD}"/>
          </ac:spMkLst>
        </pc:spChg>
        <pc:spChg chg="add mod">
          <ac:chgData name="Diego Chiza Lopez" userId="3a333fa7e218ef37" providerId="LiveId" clId="{86145B32-CECF-4B0E-9BBC-FBC4FA5D025C}" dt="2019-08-08T18:08:03.650" v="3971"/>
          <ac:spMkLst>
            <pc:docMk/>
            <pc:sldMk cId="221759191" sldId="271"/>
            <ac:spMk id="7" creationId="{31F21D12-0025-4B49-AD9F-F7B640F49F5C}"/>
          </ac:spMkLst>
        </pc:spChg>
        <pc:spChg chg="add mod">
          <ac:chgData name="Diego Chiza Lopez" userId="3a333fa7e218ef37" providerId="LiveId" clId="{86145B32-CECF-4B0E-9BBC-FBC4FA5D025C}" dt="2019-08-08T19:40:47.675" v="5015" actId="20577"/>
          <ac:spMkLst>
            <pc:docMk/>
            <pc:sldMk cId="221759191" sldId="271"/>
            <ac:spMk id="8" creationId="{BF64FB67-3934-4D94-8D81-61B3EC18B6A9}"/>
          </ac:spMkLst>
        </pc:spChg>
        <pc:spChg chg="add mod">
          <ac:chgData name="Diego Chiza Lopez" userId="3a333fa7e218ef37" providerId="LiveId" clId="{86145B32-CECF-4B0E-9BBC-FBC4FA5D025C}" dt="2019-08-08T18:08:03.650" v="3973"/>
          <ac:spMkLst>
            <pc:docMk/>
            <pc:sldMk cId="221759191" sldId="271"/>
            <ac:spMk id="9" creationId="{3CE74CDD-2FA4-46BA-A759-A1ED4C8FE6EE}"/>
          </ac:spMkLst>
        </pc:spChg>
        <pc:picChg chg="mod ord">
          <ac:chgData name="Diego Chiza Lopez" userId="3a333fa7e218ef37" providerId="LiveId" clId="{86145B32-CECF-4B0E-9BBC-FBC4FA5D025C}" dt="2019-08-08T14:50:55.016" v="1690" actId="1076"/>
          <ac:picMkLst>
            <pc:docMk/>
            <pc:sldMk cId="221759191" sldId="271"/>
            <ac:picMk id="5" creationId="{912D9F22-63F0-46D9-94CC-B64C9CB23B83}"/>
          </ac:picMkLst>
        </pc:picChg>
        <pc:picChg chg="mod ord">
          <ac:chgData name="Diego Chiza Lopez" userId="3a333fa7e218ef37" providerId="LiveId" clId="{86145B32-CECF-4B0E-9BBC-FBC4FA5D025C}" dt="2019-08-08T17:46:18.241" v="3434" actId="14100"/>
          <ac:picMkLst>
            <pc:docMk/>
            <pc:sldMk cId="221759191" sldId="271"/>
            <ac:picMk id="6" creationId="{26624202-4AF8-4084-BC0C-5947E7AB3C0C}"/>
          </ac:picMkLst>
        </pc:picChg>
      </pc:sldChg>
      <pc:sldChg chg="addSp delSp modSp mod modShow">
        <pc:chgData name="Diego Chiza Lopez" userId="3a333fa7e218ef37" providerId="LiveId" clId="{86145B32-CECF-4B0E-9BBC-FBC4FA5D025C}" dt="2019-08-13T14:42:23.847" v="6504" actId="729"/>
        <pc:sldMkLst>
          <pc:docMk/>
          <pc:sldMk cId="1025831279" sldId="272"/>
        </pc:sldMkLst>
        <pc:spChg chg="del mod">
          <ac:chgData name="Diego Chiza Lopez" userId="3a333fa7e218ef37" providerId="LiveId" clId="{86145B32-CECF-4B0E-9BBC-FBC4FA5D025C}" dt="2019-08-08T18:07:31.224" v="3935" actId="478"/>
          <ac:spMkLst>
            <pc:docMk/>
            <pc:sldMk cId="1025831279" sldId="272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07:27.257" v="3929" actId="478"/>
          <ac:spMkLst>
            <pc:docMk/>
            <pc:sldMk cId="1025831279" sldId="272"/>
            <ac:spMk id="3" creationId="{552C3CCC-F065-4F32-8B04-D533400A4A0E}"/>
          </ac:spMkLst>
        </pc:spChg>
        <pc:spChg chg="del">
          <ac:chgData name="Diego Chiza Lopez" userId="3a333fa7e218ef37" providerId="LiveId" clId="{86145B32-CECF-4B0E-9BBC-FBC4FA5D025C}" dt="2019-08-08T18:07:33.174" v="3936" actId="478"/>
          <ac:spMkLst>
            <pc:docMk/>
            <pc:sldMk cId="1025831279" sldId="272"/>
            <ac:spMk id="4" creationId="{C9574356-9CFF-4198-861C-12AF21DCCCFD}"/>
          </ac:spMkLst>
        </pc:spChg>
        <pc:spChg chg="add del mod">
          <ac:chgData name="Diego Chiza Lopez" userId="3a333fa7e218ef37" providerId="LiveId" clId="{86145B32-CECF-4B0E-9BBC-FBC4FA5D025C}" dt="2019-08-08T18:07:29.094" v="3933" actId="478"/>
          <ac:spMkLst>
            <pc:docMk/>
            <pc:sldMk cId="1025831279" sldId="272"/>
            <ac:spMk id="6" creationId="{B2410F16-7C0A-498B-B1F8-CD06BC2D2217}"/>
          </ac:spMkLst>
        </pc:spChg>
        <pc:spChg chg="add mod">
          <ac:chgData name="Diego Chiza Lopez" userId="3a333fa7e218ef37" providerId="LiveId" clId="{86145B32-CECF-4B0E-9BBC-FBC4FA5D025C}" dt="2019-08-08T18:07:57.711" v="3963"/>
          <ac:spMkLst>
            <pc:docMk/>
            <pc:sldMk cId="1025831279" sldId="272"/>
            <ac:spMk id="7" creationId="{234C0D63-D896-4715-84EF-5863B8A44423}"/>
          </ac:spMkLst>
        </pc:spChg>
        <pc:spChg chg="add mod">
          <ac:chgData name="Diego Chiza Lopez" userId="3a333fa7e218ef37" providerId="LiveId" clId="{86145B32-CECF-4B0E-9BBC-FBC4FA5D025C}" dt="2019-08-08T18:07:57.711" v="3964"/>
          <ac:spMkLst>
            <pc:docMk/>
            <pc:sldMk cId="1025831279" sldId="272"/>
            <ac:spMk id="8" creationId="{FD8D07D0-0836-4072-8CA0-8ECFA1C3A7B1}"/>
          </ac:spMkLst>
        </pc:spChg>
        <pc:spChg chg="add mod">
          <ac:chgData name="Diego Chiza Lopez" userId="3a333fa7e218ef37" providerId="LiveId" clId="{86145B32-CECF-4B0E-9BBC-FBC4FA5D025C}" dt="2019-08-08T18:07:57.711" v="3965"/>
          <ac:spMkLst>
            <pc:docMk/>
            <pc:sldMk cId="1025831279" sldId="272"/>
            <ac:spMk id="9" creationId="{3B4E947E-694C-43E5-B147-CD2570E8F19E}"/>
          </ac:spMkLst>
        </pc:spChg>
        <pc:picChg chg="mod ord">
          <ac:chgData name="Diego Chiza Lopez" userId="3a333fa7e218ef37" providerId="LiveId" clId="{86145B32-CECF-4B0E-9BBC-FBC4FA5D025C}" dt="2019-08-08T20:57:35.925" v="5136" actId="1076"/>
          <ac:picMkLst>
            <pc:docMk/>
            <pc:sldMk cId="1025831279" sldId="272"/>
            <ac:picMk id="5" creationId="{784B7481-DBE3-45A8-83CC-33618B654E48}"/>
          </ac:picMkLst>
        </pc:picChg>
      </pc:sldChg>
      <pc:sldChg chg="addSp delSp modSp">
        <pc:chgData name="Diego Chiza Lopez" userId="3a333fa7e218ef37" providerId="LiveId" clId="{86145B32-CECF-4B0E-9BBC-FBC4FA5D025C}" dt="2019-08-08T20:58:42.014" v="5258" actId="14861"/>
        <pc:sldMkLst>
          <pc:docMk/>
          <pc:sldMk cId="3397453041" sldId="274"/>
        </pc:sldMkLst>
        <pc:spChg chg="del">
          <ac:chgData name="Diego Chiza Lopez" userId="3a333fa7e218ef37" providerId="LiveId" clId="{86145B32-CECF-4B0E-9BBC-FBC4FA5D025C}" dt="2019-08-08T18:09:02.737" v="3998" actId="478"/>
          <ac:spMkLst>
            <pc:docMk/>
            <pc:sldMk cId="3397453041" sldId="274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09:02.737" v="3998" actId="478"/>
          <ac:spMkLst>
            <pc:docMk/>
            <pc:sldMk cId="3397453041" sldId="274"/>
            <ac:spMk id="3" creationId="{552C3CCC-F065-4F32-8B04-D533400A4A0E}"/>
          </ac:spMkLst>
        </pc:spChg>
        <pc:spChg chg="del">
          <ac:chgData name="Diego Chiza Lopez" userId="3a333fa7e218ef37" providerId="LiveId" clId="{86145B32-CECF-4B0E-9BBC-FBC4FA5D025C}" dt="2019-08-08T18:09:02.737" v="3998" actId="478"/>
          <ac:spMkLst>
            <pc:docMk/>
            <pc:sldMk cId="3397453041" sldId="274"/>
            <ac:spMk id="4" creationId="{C9574356-9CFF-4198-861C-12AF21DCCCFD}"/>
          </ac:spMkLst>
        </pc:spChg>
        <pc:spChg chg="add mod">
          <ac:chgData name="Diego Chiza Lopez" userId="3a333fa7e218ef37" providerId="LiveId" clId="{86145B32-CECF-4B0E-9BBC-FBC4FA5D025C}" dt="2019-08-08T18:09:03.049" v="4003"/>
          <ac:spMkLst>
            <pc:docMk/>
            <pc:sldMk cId="3397453041" sldId="274"/>
            <ac:spMk id="7" creationId="{75AF10E2-CEF4-4FA8-8279-B304CBB3E290}"/>
          </ac:spMkLst>
        </pc:spChg>
        <pc:spChg chg="add mod">
          <ac:chgData name="Diego Chiza Lopez" userId="3a333fa7e218ef37" providerId="LiveId" clId="{86145B32-CECF-4B0E-9BBC-FBC4FA5D025C}" dt="2019-08-08T19:41:06.315" v="5026" actId="20577"/>
          <ac:spMkLst>
            <pc:docMk/>
            <pc:sldMk cId="3397453041" sldId="274"/>
            <ac:spMk id="9" creationId="{381612B0-0BE2-47E7-8A3E-0296EDA5D523}"/>
          </ac:spMkLst>
        </pc:spChg>
        <pc:spChg chg="add mod">
          <ac:chgData name="Diego Chiza Lopez" userId="3a333fa7e218ef37" providerId="LiveId" clId="{86145B32-CECF-4B0E-9BBC-FBC4FA5D025C}" dt="2019-08-08T18:09:03.049" v="4005"/>
          <ac:spMkLst>
            <pc:docMk/>
            <pc:sldMk cId="3397453041" sldId="274"/>
            <ac:spMk id="10" creationId="{846D5BDB-18CD-4077-98C5-55471C9BE830}"/>
          </ac:spMkLst>
        </pc:spChg>
        <pc:graphicFrameChg chg="add mod modGraphic">
          <ac:chgData name="Diego Chiza Lopez" userId="3a333fa7e218ef37" providerId="LiveId" clId="{86145B32-CECF-4B0E-9BBC-FBC4FA5D025C}" dt="2019-08-08T20:58:42.014" v="5258" actId="14861"/>
          <ac:graphicFrameMkLst>
            <pc:docMk/>
            <pc:sldMk cId="3397453041" sldId="274"/>
            <ac:graphicFrameMk id="5" creationId="{6A83FA43-FB80-4A49-BFDA-B36ED9DD8191}"/>
          </ac:graphicFrameMkLst>
        </pc:graphicFrameChg>
        <pc:picChg chg="del mod">
          <ac:chgData name="Diego Chiza Lopez" userId="3a333fa7e218ef37" providerId="LiveId" clId="{86145B32-CECF-4B0E-9BBC-FBC4FA5D025C}" dt="2019-08-08T17:48:10.199" v="3581" actId="478"/>
          <ac:picMkLst>
            <pc:docMk/>
            <pc:sldMk cId="3397453041" sldId="274"/>
            <ac:picMk id="8" creationId="{6AC552E1-0F13-426F-8266-6E6C2EFD8768}"/>
          </ac:picMkLst>
        </pc:picChg>
      </pc:sldChg>
      <pc:sldChg chg="addSp delSp modSp">
        <pc:chgData name="Diego Chiza Lopez" userId="3a333fa7e218ef37" providerId="LiveId" clId="{86145B32-CECF-4B0E-9BBC-FBC4FA5D025C}" dt="2019-08-12T19:01:51.896" v="6073" actId="732"/>
        <pc:sldMkLst>
          <pc:docMk/>
          <pc:sldMk cId="2602900848" sldId="275"/>
        </pc:sldMkLst>
        <pc:spChg chg="del ord">
          <ac:chgData name="Diego Chiza Lopez" userId="3a333fa7e218ef37" providerId="LiveId" clId="{86145B32-CECF-4B0E-9BBC-FBC4FA5D025C}" dt="2019-08-08T18:08:41.997" v="3990" actId="478"/>
          <ac:spMkLst>
            <pc:docMk/>
            <pc:sldMk cId="2602900848" sldId="275"/>
            <ac:spMk id="2" creationId="{FF4FE327-F4D4-451D-A2FD-978D4BA80C19}"/>
          </ac:spMkLst>
        </pc:spChg>
        <pc:spChg chg="del mod ord">
          <ac:chgData name="Diego Chiza Lopez" userId="3a333fa7e218ef37" providerId="LiveId" clId="{86145B32-CECF-4B0E-9BBC-FBC4FA5D025C}" dt="2019-08-08T18:08:41.997" v="3990" actId="478"/>
          <ac:spMkLst>
            <pc:docMk/>
            <pc:sldMk cId="2602900848" sldId="275"/>
            <ac:spMk id="3" creationId="{552C3CCC-F065-4F32-8B04-D533400A4A0E}"/>
          </ac:spMkLst>
        </pc:spChg>
        <pc:spChg chg="del ord">
          <ac:chgData name="Diego Chiza Lopez" userId="3a333fa7e218ef37" providerId="LiveId" clId="{86145B32-CECF-4B0E-9BBC-FBC4FA5D025C}" dt="2019-08-08T18:08:41.997" v="3990" actId="478"/>
          <ac:spMkLst>
            <pc:docMk/>
            <pc:sldMk cId="2602900848" sldId="275"/>
            <ac:spMk id="4" creationId="{C9574356-9CFF-4198-861C-12AF21DCCCFD}"/>
          </ac:spMkLst>
        </pc:spChg>
        <pc:spChg chg="add mod">
          <ac:chgData name="Diego Chiza Lopez" userId="3a333fa7e218ef37" providerId="LiveId" clId="{86145B32-CECF-4B0E-9BBC-FBC4FA5D025C}" dt="2019-08-08T18:08:47.593" v="3995"/>
          <ac:spMkLst>
            <pc:docMk/>
            <pc:sldMk cId="2602900848" sldId="275"/>
            <ac:spMk id="7" creationId="{FA5103F6-8371-4A47-9865-FAAC76F1949A}"/>
          </ac:spMkLst>
        </pc:spChg>
        <pc:spChg chg="add mod">
          <ac:chgData name="Diego Chiza Lopez" userId="3a333fa7e218ef37" providerId="LiveId" clId="{86145B32-CECF-4B0E-9BBC-FBC4FA5D025C}" dt="2019-08-08T18:08:47.593" v="3996"/>
          <ac:spMkLst>
            <pc:docMk/>
            <pc:sldMk cId="2602900848" sldId="275"/>
            <ac:spMk id="8" creationId="{7976027D-004E-4B33-8EA5-22D910C158A9}"/>
          </ac:spMkLst>
        </pc:spChg>
        <pc:spChg chg="add mod">
          <ac:chgData name="Diego Chiza Lopez" userId="3a333fa7e218ef37" providerId="LiveId" clId="{86145B32-CECF-4B0E-9BBC-FBC4FA5D025C}" dt="2019-08-08T18:08:47.593" v="3997"/>
          <ac:spMkLst>
            <pc:docMk/>
            <pc:sldMk cId="2602900848" sldId="275"/>
            <ac:spMk id="9" creationId="{16D9B51A-45F4-4A89-BEC1-495800098EC8}"/>
          </ac:spMkLst>
        </pc:spChg>
        <pc:picChg chg="mod ord modCrop">
          <ac:chgData name="Diego Chiza Lopez" userId="3a333fa7e218ef37" providerId="LiveId" clId="{86145B32-CECF-4B0E-9BBC-FBC4FA5D025C}" dt="2019-08-12T19:01:51.896" v="6073" actId="732"/>
          <ac:picMkLst>
            <pc:docMk/>
            <pc:sldMk cId="2602900848" sldId="275"/>
            <ac:picMk id="6" creationId="{E0E40DC9-FDFA-4BAA-B477-CD8E5B717AA7}"/>
          </ac:picMkLst>
        </pc:picChg>
      </pc:sldChg>
      <pc:sldChg chg="addSp delSp modSp modNotesTx">
        <pc:chgData name="Diego Chiza Lopez" userId="3a333fa7e218ef37" providerId="LiveId" clId="{86145B32-CECF-4B0E-9BBC-FBC4FA5D025C}" dt="2019-08-13T14:44:35.599" v="6615" actId="20577"/>
        <pc:sldMkLst>
          <pc:docMk/>
          <pc:sldMk cId="675359861" sldId="276"/>
        </pc:sldMkLst>
        <pc:spChg chg="mod">
          <ac:chgData name="Diego Chiza Lopez" userId="3a333fa7e218ef37" providerId="LiveId" clId="{86145B32-CECF-4B0E-9BBC-FBC4FA5D025C}" dt="2019-08-08T18:07:01.293" v="3918" actId="1076"/>
          <ac:spMkLst>
            <pc:docMk/>
            <pc:sldMk cId="675359861" sldId="276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06:54.695" v="3913" actId="478"/>
          <ac:spMkLst>
            <pc:docMk/>
            <pc:sldMk cId="675359861" sldId="276"/>
            <ac:spMk id="3" creationId="{552C3CCC-F065-4F32-8B04-D533400A4A0E}"/>
          </ac:spMkLst>
        </pc:spChg>
        <pc:spChg chg="del mod">
          <ac:chgData name="Diego Chiza Lopez" userId="3a333fa7e218ef37" providerId="LiveId" clId="{86145B32-CECF-4B0E-9BBC-FBC4FA5D025C}" dt="2019-08-08T18:07:03.507" v="3920" actId="478"/>
          <ac:spMkLst>
            <pc:docMk/>
            <pc:sldMk cId="675359861" sldId="276"/>
            <ac:spMk id="4" creationId="{C9574356-9CFF-4198-861C-12AF21DCCCFD}"/>
          </ac:spMkLst>
        </pc:spChg>
        <pc:spChg chg="add mod ord">
          <ac:chgData name="Diego Chiza Lopez" userId="3a333fa7e218ef37" providerId="LiveId" clId="{86145B32-CECF-4B0E-9BBC-FBC4FA5D025C}" dt="2019-08-08T18:06:58.039" v="3917" actId="167"/>
          <ac:spMkLst>
            <pc:docMk/>
            <pc:sldMk cId="675359861" sldId="276"/>
            <ac:spMk id="7" creationId="{741C7E2B-E40A-42EC-BF17-81AEF4E07E4A}"/>
          </ac:spMkLst>
        </pc:spChg>
        <pc:spChg chg="add">
          <ac:chgData name="Diego Chiza Lopez" userId="3a333fa7e218ef37" providerId="LiveId" clId="{86145B32-CECF-4B0E-9BBC-FBC4FA5D025C}" dt="2019-08-08T18:07:47.332" v="3951"/>
          <ac:spMkLst>
            <pc:docMk/>
            <pc:sldMk cId="675359861" sldId="276"/>
            <ac:spMk id="8" creationId="{6FBB9A9F-E115-4E29-A1B5-270270E47A20}"/>
          </ac:spMkLst>
        </pc:spChg>
        <pc:picChg chg="mod ord">
          <ac:chgData name="Diego Chiza Lopez" userId="3a333fa7e218ef37" providerId="LiveId" clId="{86145B32-CECF-4B0E-9BBC-FBC4FA5D025C}" dt="2019-08-08T17:45:29.408" v="3426" actId="14100"/>
          <ac:picMkLst>
            <pc:docMk/>
            <pc:sldMk cId="675359861" sldId="276"/>
            <ac:picMk id="6" creationId="{816E48A7-9462-4AEA-9651-3D581C600492}"/>
          </ac:picMkLst>
        </pc:picChg>
      </pc:sldChg>
      <pc:sldChg chg="addSp delSp modSp ord modAnim">
        <pc:chgData name="Diego Chiza Lopez" userId="3a333fa7e218ef37" providerId="LiveId" clId="{86145B32-CECF-4B0E-9BBC-FBC4FA5D025C}" dt="2019-08-12T19:03:21.029" v="6083"/>
        <pc:sldMkLst>
          <pc:docMk/>
          <pc:sldMk cId="635492854" sldId="277"/>
        </pc:sldMkLst>
        <pc:spChg chg="del mod">
          <ac:chgData name="Diego Chiza Lopez" userId="3a333fa7e218ef37" providerId="LiveId" clId="{86145B32-CECF-4B0E-9BBC-FBC4FA5D025C}" dt="2019-08-08T18:09:43.011" v="4047" actId="478"/>
          <ac:spMkLst>
            <pc:docMk/>
            <pc:sldMk cId="635492854" sldId="277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09:43.011" v="4047" actId="478"/>
          <ac:spMkLst>
            <pc:docMk/>
            <pc:sldMk cId="635492854" sldId="277"/>
            <ac:spMk id="3" creationId="{552C3CCC-F065-4F32-8B04-D533400A4A0E}"/>
          </ac:spMkLst>
        </pc:spChg>
        <pc:spChg chg="del">
          <ac:chgData name="Diego Chiza Lopez" userId="3a333fa7e218ef37" providerId="LiveId" clId="{86145B32-CECF-4B0E-9BBC-FBC4FA5D025C}" dt="2019-08-08T18:09:43.011" v="4047" actId="478"/>
          <ac:spMkLst>
            <pc:docMk/>
            <pc:sldMk cId="635492854" sldId="277"/>
            <ac:spMk id="4" creationId="{C9574356-9CFF-4198-861C-12AF21DCCCFD}"/>
          </ac:spMkLst>
        </pc:spChg>
        <pc:spChg chg="add del mod">
          <ac:chgData name="Diego Chiza Lopez" userId="3a333fa7e218ef37" providerId="LiveId" clId="{86145B32-CECF-4B0E-9BBC-FBC4FA5D025C}" dt="2019-08-08T18:09:43.011" v="4047" actId="478"/>
          <ac:spMkLst>
            <pc:docMk/>
            <pc:sldMk cId="635492854" sldId="277"/>
            <ac:spMk id="5" creationId="{C1EFD253-2093-488F-B3DB-5C92F386B45F}"/>
          </ac:spMkLst>
        </pc:spChg>
        <pc:spChg chg="add mod">
          <ac:chgData name="Diego Chiza Lopez" userId="3a333fa7e218ef37" providerId="LiveId" clId="{86145B32-CECF-4B0E-9BBC-FBC4FA5D025C}" dt="2019-08-08T18:09:57.307" v="4086" actId="1076"/>
          <ac:spMkLst>
            <pc:docMk/>
            <pc:sldMk cId="635492854" sldId="277"/>
            <ac:spMk id="7" creationId="{CC77A99B-14DE-408D-9D20-447C129BA10E}"/>
          </ac:spMkLst>
        </pc:spChg>
        <pc:spChg chg="add mod">
          <ac:chgData name="Diego Chiza Lopez" userId="3a333fa7e218ef37" providerId="LiveId" clId="{86145B32-CECF-4B0E-9BBC-FBC4FA5D025C}" dt="2019-08-08T19:41:16.936" v="5038" actId="20577"/>
          <ac:spMkLst>
            <pc:docMk/>
            <pc:sldMk cId="635492854" sldId="277"/>
            <ac:spMk id="8" creationId="{6F696E41-C4E3-4EF4-8604-B21F53E00787}"/>
          </ac:spMkLst>
        </pc:spChg>
        <pc:spChg chg="add mod">
          <ac:chgData name="Diego Chiza Lopez" userId="3a333fa7e218ef37" providerId="LiveId" clId="{86145B32-CECF-4B0E-9BBC-FBC4FA5D025C}" dt="2019-08-08T18:09:43.307" v="4054"/>
          <ac:spMkLst>
            <pc:docMk/>
            <pc:sldMk cId="635492854" sldId="277"/>
            <ac:spMk id="9" creationId="{4BE4F555-0F19-486C-9234-2B836A7C1B9F}"/>
          </ac:spMkLst>
        </pc:spChg>
        <pc:graphicFrameChg chg="add mod">
          <ac:chgData name="Diego Chiza Lopez" userId="3a333fa7e218ef37" providerId="LiveId" clId="{86145B32-CECF-4B0E-9BBC-FBC4FA5D025C}" dt="2019-08-12T19:02:10.226" v="6074"/>
          <ac:graphicFrameMkLst>
            <pc:docMk/>
            <pc:sldMk cId="635492854" sldId="277"/>
            <ac:graphicFrameMk id="6" creationId="{A2A0868B-2965-40F9-84D9-3B11A7AACA5C}"/>
          </ac:graphicFrameMkLst>
        </pc:graphicFrameChg>
      </pc:sldChg>
      <pc:sldChg chg="addSp delSp modSp add">
        <pc:chgData name="Diego Chiza Lopez" userId="3a333fa7e218ef37" providerId="LiveId" clId="{86145B32-CECF-4B0E-9BBC-FBC4FA5D025C}" dt="2019-08-08T19:41:32.185" v="5067" actId="20577"/>
        <pc:sldMkLst>
          <pc:docMk/>
          <pc:sldMk cId="609943243" sldId="278"/>
        </pc:sldMkLst>
        <pc:spChg chg="del">
          <ac:chgData name="Diego Chiza Lopez" userId="3a333fa7e218ef37" providerId="LiveId" clId="{86145B32-CECF-4B0E-9BBC-FBC4FA5D025C}" dt="2019-08-08T18:04:58.923" v="3849" actId="478"/>
          <ac:spMkLst>
            <pc:docMk/>
            <pc:sldMk cId="609943243" sldId="278"/>
            <ac:spMk id="2" creationId="{FF4FE327-F4D4-451D-A2FD-978D4BA80C19}"/>
          </ac:spMkLst>
        </pc:spChg>
        <pc:spChg chg="del">
          <ac:chgData name="Diego Chiza Lopez" userId="3a333fa7e218ef37" providerId="LiveId" clId="{86145B32-CECF-4B0E-9BBC-FBC4FA5D025C}" dt="2019-08-08T18:10:12.274" v="4096" actId="478"/>
          <ac:spMkLst>
            <pc:docMk/>
            <pc:sldMk cId="609943243" sldId="278"/>
            <ac:spMk id="3" creationId="{552C3CCC-F065-4F32-8B04-D533400A4A0E}"/>
          </ac:spMkLst>
        </pc:spChg>
        <pc:spChg chg="del">
          <ac:chgData name="Diego Chiza Lopez" userId="3a333fa7e218ef37" providerId="LiveId" clId="{86145B32-CECF-4B0E-9BBC-FBC4FA5D025C}" dt="2019-08-08T18:10:12.274" v="4096" actId="478"/>
          <ac:spMkLst>
            <pc:docMk/>
            <pc:sldMk cId="609943243" sldId="278"/>
            <ac:spMk id="4" creationId="{C9574356-9CFF-4198-861C-12AF21DCCCFD}"/>
          </ac:spMkLst>
        </pc:spChg>
        <pc:spChg chg="add del mod">
          <ac:chgData name="Diego Chiza Lopez" userId="3a333fa7e218ef37" providerId="LiveId" clId="{86145B32-CECF-4B0E-9BBC-FBC4FA5D025C}" dt="2019-08-08T18:10:12.274" v="4096" actId="478"/>
          <ac:spMkLst>
            <pc:docMk/>
            <pc:sldMk cId="609943243" sldId="278"/>
            <ac:spMk id="5" creationId="{356741F3-8060-41CE-82A1-F4A527E37BBE}"/>
          </ac:spMkLst>
        </pc:spChg>
        <pc:spChg chg="add del mod">
          <ac:chgData name="Diego Chiza Lopez" userId="3a333fa7e218ef37" providerId="LiveId" clId="{86145B32-CECF-4B0E-9BBC-FBC4FA5D025C}" dt="2019-08-08T18:10:12.274" v="4096" actId="478"/>
          <ac:spMkLst>
            <pc:docMk/>
            <pc:sldMk cId="609943243" sldId="278"/>
            <ac:spMk id="7" creationId="{2689CAC7-FE52-4A2B-ADE4-EC440EFA4DA5}"/>
          </ac:spMkLst>
        </pc:spChg>
        <pc:spChg chg="add mod">
          <ac:chgData name="Diego Chiza Lopez" userId="3a333fa7e218ef37" providerId="LiveId" clId="{86145B32-CECF-4B0E-9BBC-FBC4FA5D025C}" dt="2019-08-08T18:10:12.572" v="4101"/>
          <ac:spMkLst>
            <pc:docMk/>
            <pc:sldMk cId="609943243" sldId="278"/>
            <ac:spMk id="8" creationId="{49926D6B-221A-4D7F-AFC3-4024C3792295}"/>
          </ac:spMkLst>
        </pc:spChg>
        <pc:spChg chg="add mod">
          <ac:chgData name="Diego Chiza Lopez" userId="3a333fa7e218ef37" providerId="LiveId" clId="{86145B32-CECF-4B0E-9BBC-FBC4FA5D025C}" dt="2019-08-08T19:41:32.185" v="5067" actId="20577"/>
          <ac:spMkLst>
            <pc:docMk/>
            <pc:sldMk cId="609943243" sldId="278"/>
            <ac:spMk id="9" creationId="{968A7C72-1700-4E19-A26C-71F64C309CA4}"/>
          </ac:spMkLst>
        </pc:spChg>
        <pc:spChg chg="add mod">
          <ac:chgData name="Diego Chiza Lopez" userId="3a333fa7e218ef37" providerId="LiveId" clId="{86145B32-CECF-4B0E-9BBC-FBC4FA5D025C}" dt="2019-08-08T18:10:12.588" v="4103"/>
          <ac:spMkLst>
            <pc:docMk/>
            <pc:sldMk cId="609943243" sldId="278"/>
            <ac:spMk id="10" creationId="{7BF8FE38-F07F-4C6D-AD38-A96F58C74E0B}"/>
          </ac:spMkLst>
        </pc:spChg>
        <pc:graphicFrameChg chg="add mod">
          <ac:chgData name="Diego Chiza Lopez" userId="3a333fa7e218ef37" providerId="LiveId" clId="{86145B32-CECF-4B0E-9BBC-FBC4FA5D025C}" dt="2019-08-08T19:15:40.269" v="4769" actId="14100"/>
          <ac:graphicFrameMkLst>
            <pc:docMk/>
            <pc:sldMk cId="609943243" sldId="278"/>
            <ac:graphicFrameMk id="6" creationId="{11C2F6F2-31D7-4D9E-9A82-B27F44AD78CF}"/>
          </ac:graphicFrameMkLst>
        </pc:graphicFrameChg>
      </pc:sldChg>
      <pc:sldChg chg="addSp delSp modSp new ord">
        <pc:chgData name="Diego Chiza Lopez" userId="3a333fa7e218ef37" providerId="LiveId" clId="{86145B32-CECF-4B0E-9BBC-FBC4FA5D025C}" dt="2019-08-15T14:16:08.856" v="7050" actId="20577"/>
        <pc:sldMkLst>
          <pc:docMk/>
          <pc:sldMk cId="213545827" sldId="279"/>
        </pc:sldMkLst>
        <pc:spChg chg="del mod">
          <ac:chgData name="Diego Chiza Lopez" userId="3a333fa7e218ef37" providerId="LiveId" clId="{86145B32-CECF-4B0E-9BBC-FBC4FA5D025C}" dt="2019-08-08T18:49:50.037" v="4132" actId="478"/>
          <ac:spMkLst>
            <pc:docMk/>
            <pc:sldMk cId="213545827" sldId="279"/>
            <ac:spMk id="2" creationId="{46AEF48E-C0C7-48B9-A40E-86F638D2D968}"/>
          </ac:spMkLst>
        </pc:spChg>
        <pc:spChg chg="add mod">
          <ac:chgData name="Diego Chiza Lopez" userId="3a333fa7e218ef37" providerId="LiveId" clId="{86145B32-CECF-4B0E-9BBC-FBC4FA5D025C}" dt="2019-08-15T14:16:08.856" v="7050" actId="20577"/>
          <ac:spMkLst>
            <pc:docMk/>
            <pc:sldMk cId="213545827" sldId="279"/>
            <ac:spMk id="3" creationId="{F6DF0F40-C985-4528-8837-0DDB1C8A8B34}"/>
          </ac:spMkLst>
        </pc:spChg>
        <pc:spChg chg="add mod">
          <ac:chgData name="Diego Chiza Lopez" userId="3a333fa7e218ef37" providerId="LiveId" clId="{86145B32-CECF-4B0E-9BBC-FBC4FA5D025C}" dt="2019-08-08T18:57:25.053" v="4547" actId="108"/>
          <ac:spMkLst>
            <pc:docMk/>
            <pc:sldMk cId="213545827" sldId="279"/>
            <ac:spMk id="4" creationId="{FD76D74A-214F-4297-86E2-D9723B2A4466}"/>
          </ac:spMkLst>
        </pc:spChg>
        <pc:spChg chg="add mod">
          <ac:chgData name="Diego Chiza Lopez" userId="3a333fa7e218ef37" providerId="LiveId" clId="{86145B32-CECF-4B0E-9BBC-FBC4FA5D025C}" dt="2019-08-08T18:57:22.680" v="4546" actId="108"/>
          <ac:spMkLst>
            <pc:docMk/>
            <pc:sldMk cId="213545827" sldId="279"/>
            <ac:spMk id="5" creationId="{ACE16C0E-F404-416C-B1D8-3A2187B1E06E}"/>
          </ac:spMkLst>
        </pc:spChg>
        <pc:spChg chg="add mod">
          <ac:chgData name="Diego Chiza Lopez" userId="3a333fa7e218ef37" providerId="LiveId" clId="{86145B32-CECF-4B0E-9BBC-FBC4FA5D025C}" dt="2019-08-10T19:15:20.712" v="5919" actId="1076"/>
          <ac:spMkLst>
            <pc:docMk/>
            <pc:sldMk cId="213545827" sldId="279"/>
            <ac:spMk id="6" creationId="{40205CA4-FEDE-4DF2-95A6-957A40BDAC05}"/>
          </ac:spMkLst>
        </pc:spChg>
      </pc:sldChg>
      <pc:sldChg chg="addSp modSp add ord">
        <pc:chgData name="Diego Chiza Lopez" userId="3a333fa7e218ef37" providerId="LiveId" clId="{86145B32-CECF-4B0E-9BBC-FBC4FA5D025C}" dt="2019-08-10T19:15:27.773" v="5922"/>
        <pc:sldMkLst>
          <pc:docMk/>
          <pc:sldMk cId="2485509735" sldId="280"/>
        </pc:sldMkLst>
        <pc:spChg chg="mod">
          <ac:chgData name="Diego Chiza Lopez" userId="3a333fa7e218ef37" providerId="LiveId" clId="{86145B32-CECF-4B0E-9BBC-FBC4FA5D025C}" dt="2019-08-08T18:54:23.720" v="4355" actId="2711"/>
          <ac:spMkLst>
            <pc:docMk/>
            <pc:sldMk cId="2485509735" sldId="280"/>
            <ac:spMk id="3" creationId="{F6DF0F40-C985-4528-8837-0DDB1C8A8B34}"/>
          </ac:spMkLst>
        </pc:spChg>
        <pc:spChg chg="mod">
          <ac:chgData name="Diego Chiza Lopez" userId="3a333fa7e218ef37" providerId="LiveId" clId="{86145B32-CECF-4B0E-9BBC-FBC4FA5D025C}" dt="2019-08-08T18:57:31.573" v="4549" actId="108"/>
          <ac:spMkLst>
            <pc:docMk/>
            <pc:sldMk cId="2485509735" sldId="280"/>
            <ac:spMk id="4" creationId="{FD76D74A-214F-4297-86E2-D9723B2A4466}"/>
          </ac:spMkLst>
        </pc:spChg>
        <pc:spChg chg="mod">
          <ac:chgData name="Diego Chiza Lopez" userId="3a333fa7e218ef37" providerId="LiveId" clId="{86145B32-CECF-4B0E-9BBC-FBC4FA5D025C}" dt="2019-08-08T18:57:29.481" v="4548" actId="108"/>
          <ac:spMkLst>
            <pc:docMk/>
            <pc:sldMk cId="2485509735" sldId="280"/>
            <ac:spMk id="5" creationId="{ACE16C0E-F404-416C-B1D8-3A2187B1E06E}"/>
          </ac:spMkLst>
        </pc:spChg>
        <pc:spChg chg="add mod">
          <ac:chgData name="Diego Chiza Lopez" userId="3a333fa7e218ef37" providerId="LiveId" clId="{86145B32-CECF-4B0E-9BBC-FBC4FA5D025C}" dt="2019-08-08T21:24:47.527" v="5743" actId="20577"/>
          <ac:spMkLst>
            <pc:docMk/>
            <pc:sldMk cId="2485509735" sldId="280"/>
            <ac:spMk id="6" creationId="{407CA9B2-9745-4EBA-BEAE-6A7AB325AC65}"/>
          </ac:spMkLst>
        </pc:spChg>
        <pc:spChg chg="add mod">
          <ac:chgData name="Diego Chiza Lopez" userId="3a333fa7e218ef37" providerId="LiveId" clId="{86145B32-CECF-4B0E-9BBC-FBC4FA5D025C}" dt="2019-08-10T19:15:27.773" v="5922"/>
          <ac:spMkLst>
            <pc:docMk/>
            <pc:sldMk cId="2485509735" sldId="280"/>
            <ac:spMk id="7" creationId="{71FAB7BB-D0B7-446E-9435-0372524AA98E}"/>
          </ac:spMkLst>
        </pc:spChg>
      </pc:sldChg>
      <pc:sldChg chg="addSp modSp add ord">
        <pc:chgData name="Diego Chiza Lopez" userId="3a333fa7e218ef37" providerId="LiveId" clId="{86145B32-CECF-4B0E-9BBC-FBC4FA5D025C}" dt="2019-08-10T19:15:31.477" v="5925"/>
        <pc:sldMkLst>
          <pc:docMk/>
          <pc:sldMk cId="1787453216" sldId="281"/>
        </pc:sldMkLst>
        <pc:spChg chg="mod">
          <ac:chgData name="Diego Chiza Lopez" userId="3a333fa7e218ef37" providerId="LiveId" clId="{86145B32-CECF-4B0E-9BBC-FBC4FA5D025C}" dt="2019-08-08T18:54:14.771" v="4353" actId="2711"/>
          <ac:spMkLst>
            <pc:docMk/>
            <pc:sldMk cId="1787453216" sldId="281"/>
            <ac:spMk id="3" creationId="{F6DF0F40-C985-4528-8837-0DDB1C8A8B34}"/>
          </ac:spMkLst>
        </pc:spChg>
        <pc:spChg chg="mod">
          <ac:chgData name="Diego Chiza Lopez" userId="3a333fa7e218ef37" providerId="LiveId" clId="{86145B32-CECF-4B0E-9BBC-FBC4FA5D025C}" dt="2019-08-08T18:57:37.697" v="4551" actId="108"/>
          <ac:spMkLst>
            <pc:docMk/>
            <pc:sldMk cId="1787453216" sldId="281"/>
            <ac:spMk id="4" creationId="{FD76D74A-214F-4297-86E2-D9723B2A4466}"/>
          </ac:spMkLst>
        </pc:spChg>
        <pc:spChg chg="mod">
          <ac:chgData name="Diego Chiza Lopez" userId="3a333fa7e218ef37" providerId="LiveId" clId="{86145B32-CECF-4B0E-9BBC-FBC4FA5D025C}" dt="2019-08-08T18:57:35.578" v="4550" actId="108"/>
          <ac:spMkLst>
            <pc:docMk/>
            <pc:sldMk cId="1787453216" sldId="281"/>
            <ac:spMk id="5" creationId="{ACE16C0E-F404-416C-B1D8-3A2187B1E06E}"/>
          </ac:spMkLst>
        </pc:spChg>
        <pc:spChg chg="add mod">
          <ac:chgData name="Diego Chiza Lopez" userId="3a333fa7e218ef37" providerId="LiveId" clId="{86145B32-CECF-4B0E-9BBC-FBC4FA5D025C}" dt="2019-08-08T21:24:39.436" v="5738" actId="20577"/>
          <ac:spMkLst>
            <pc:docMk/>
            <pc:sldMk cId="1787453216" sldId="281"/>
            <ac:spMk id="6" creationId="{4E0CB3E9-0156-436E-B385-AF09513C827C}"/>
          </ac:spMkLst>
        </pc:spChg>
        <pc:spChg chg="add mod">
          <ac:chgData name="Diego Chiza Lopez" userId="3a333fa7e218ef37" providerId="LiveId" clId="{86145B32-CECF-4B0E-9BBC-FBC4FA5D025C}" dt="2019-08-10T19:15:31.477" v="5925"/>
          <ac:spMkLst>
            <pc:docMk/>
            <pc:sldMk cId="1787453216" sldId="281"/>
            <ac:spMk id="7" creationId="{D5B56ACD-9242-4775-988F-851FAF58AC4B}"/>
          </ac:spMkLst>
        </pc:spChg>
      </pc:sldChg>
      <pc:sldChg chg="addSp modSp add ord">
        <pc:chgData name="Diego Chiza Lopez" userId="3a333fa7e218ef37" providerId="LiveId" clId="{86145B32-CECF-4B0E-9BBC-FBC4FA5D025C}" dt="2019-08-10T19:15:36.743" v="5928"/>
        <pc:sldMkLst>
          <pc:docMk/>
          <pc:sldMk cId="3927129953" sldId="282"/>
        </pc:sldMkLst>
        <pc:spChg chg="mod">
          <ac:chgData name="Diego Chiza Lopez" userId="3a333fa7e218ef37" providerId="LiveId" clId="{86145B32-CECF-4B0E-9BBC-FBC4FA5D025C}" dt="2019-08-08T19:09:33.955" v="4706" actId="1076"/>
          <ac:spMkLst>
            <pc:docMk/>
            <pc:sldMk cId="3927129953" sldId="282"/>
            <ac:spMk id="3" creationId="{F6DF0F40-C985-4528-8837-0DDB1C8A8B34}"/>
          </ac:spMkLst>
        </pc:spChg>
        <pc:spChg chg="mod">
          <ac:chgData name="Diego Chiza Lopez" userId="3a333fa7e218ef37" providerId="LiveId" clId="{86145B32-CECF-4B0E-9BBC-FBC4FA5D025C}" dt="2019-08-08T18:56:56.414" v="4539" actId="108"/>
          <ac:spMkLst>
            <pc:docMk/>
            <pc:sldMk cId="3927129953" sldId="282"/>
            <ac:spMk id="4" creationId="{FD76D74A-214F-4297-86E2-D9723B2A4466}"/>
          </ac:spMkLst>
        </pc:spChg>
        <pc:spChg chg="mod">
          <ac:chgData name="Diego Chiza Lopez" userId="3a333fa7e218ef37" providerId="LiveId" clId="{86145B32-CECF-4B0E-9BBC-FBC4FA5D025C}" dt="2019-08-08T18:56:51.946" v="4538" actId="14861"/>
          <ac:spMkLst>
            <pc:docMk/>
            <pc:sldMk cId="3927129953" sldId="282"/>
            <ac:spMk id="5" creationId="{ACE16C0E-F404-416C-B1D8-3A2187B1E06E}"/>
          </ac:spMkLst>
        </pc:spChg>
        <pc:spChg chg="add mod">
          <ac:chgData name="Diego Chiza Lopez" userId="3a333fa7e218ef37" providerId="LiveId" clId="{86145B32-CECF-4B0E-9BBC-FBC4FA5D025C}" dt="2019-08-08T21:24:25.289" v="5733" actId="20577"/>
          <ac:spMkLst>
            <pc:docMk/>
            <pc:sldMk cId="3927129953" sldId="282"/>
            <ac:spMk id="6" creationId="{34D8E42E-D48C-4516-9A11-3FAED9A2E8ED}"/>
          </ac:spMkLst>
        </pc:spChg>
        <pc:spChg chg="add mod">
          <ac:chgData name="Diego Chiza Lopez" userId="3a333fa7e218ef37" providerId="LiveId" clId="{86145B32-CECF-4B0E-9BBC-FBC4FA5D025C}" dt="2019-08-10T19:15:36.743" v="5928"/>
          <ac:spMkLst>
            <pc:docMk/>
            <pc:sldMk cId="3927129953" sldId="282"/>
            <ac:spMk id="7" creationId="{1AC6767B-9C4D-472F-BA46-BBB69A80A7AA}"/>
          </ac:spMkLst>
        </pc:spChg>
      </pc:sldChg>
      <pc:sldChg chg="addSp modSp add ord">
        <pc:chgData name="Diego Chiza Lopez" userId="3a333fa7e218ef37" providerId="LiveId" clId="{86145B32-CECF-4B0E-9BBC-FBC4FA5D025C}" dt="2019-08-10T19:15:41.684" v="5931"/>
        <pc:sldMkLst>
          <pc:docMk/>
          <pc:sldMk cId="4218931185" sldId="283"/>
        </pc:sldMkLst>
        <pc:spChg chg="mod">
          <ac:chgData name="Diego Chiza Lopez" userId="3a333fa7e218ef37" providerId="LiveId" clId="{86145B32-CECF-4B0E-9BBC-FBC4FA5D025C}" dt="2019-08-08T18:53:54.307" v="4351" actId="2711"/>
          <ac:spMkLst>
            <pc:docMk/>
            <pc:sldMk cId="4218931185" sldId="283"/>
            <ac:spMk id="3" creationId="{F6DF0F40-C985-4528-8837-0DDB1C8A8B34}"/>
          </ac:spMkLst>
        </pc:spChg>
        <pc:spChg chg="mod">
          <ac:chgData name="Diego Chiza Lopez" userId="3a333fa7e218ef37" providerId="LiveId" clId="{86145B32-CECF-4B0E-9BBC-FBC4FA5D025C}" dt="2019-08-08T18:57:04.024" v="4541" actId="108"/>
          <ac:spMkLst>
            <pc:docMk/>
            <pc:sldMk cId="4218931185" sldId="283"/>
            <ac:spMk id="4" creationId="{FD76D74A-214F-4297-86E2-D9723B2A4466}"/>
          </ac:spMkLst>
        </pc:spChg>
        <pc:spChg chg="mod">
          <ac:chgData name="Diego Chiza Lopez" userId="3a333fa7e218ef37" providerId="LiveId" clId="{86145B32-CECF-4B0E-9BBC-FBC4FA5D025C}" dt="2019-08-08T18:57:01.994" v="4540" actId="108"/>
          <ac:spMkLst>
            <pc:docMk/>
            <pc:sldMk cId="4218931185" sldId="283"/>
            <ac:spMk id="5" creationId="{ACE16C0E-F404-416C-B1D8-3A2187B1E06E}"/>
          </ac:spMkLst>
        </pc:spChg>
        <pc:spChg chg="mod">
          <ac:chgData name="Diego Chiza Lopez" userId="3a333fa7e218ef37" providerId="LiveId" clId="{86145B32-CECF-4B0E-9BBC-FBC4FA5D025C}" dt="2019-08-08T18:54:55.107" v="4360" actId="20577"/>
          <ac:spMkLst>
            <pc:docMk/>
            <pc:sldMk cId="4218931185" sldId="283"/>
            <ac:spMk id="6" creationId="{34D8E42E-D48C-4516-9A11-3FAED9A2E8ED}"/>
          </ac:spMkLst>
        </pc:spChg>
        <pc:spChg chg="add mod">
          <ac:chgData name="Diego Chiza Lopez" userId="3a333fa7e218ef37" providerId="LiveId" clId="{86145B32-CECF-4B0E-9BBC-FBC4FA5D025C}" dt="2019-08-10T19:15:41.684" v="5931"/>
          <ac:spMkLst>
            <pc:docMk/>
            <pc:sldMk cId="4218931185" sldId="283"/>
            <ac:spMk id="7" creationId="{0BB5C1EF-DE7A-4D35-A80A-D7C798EDECEB}"/>
          </ac:spMkLst>
        </pc:spChg>
      </pc:sldChg>
      <pc:sldChg chg="addSp modSp add ord">
        <pc:chgData name="Diego Chiza Lopez" userId="3a333fa7e218ef37" providerId="LiveId" clId="{86145B32-CECF-4B0E-9BBC-FBC4FA5D025C}" dt="2019-08-10T19:15:46.167" v="5934"/>
        <pc:sldMkLst>
          <pc:docMk/>
          <pc:sldMk cId="1125801462" sldId="284"/>
        </pc:sldMkLst>
        <pc:spChg chg="mod">
          <ac:chgData name="Diego Chiza Lopez" userId="3a333fa7e218ef37" providerId="LiveId" clId="{86145B32-CECF-4B0E-9BBC-FBC4FA5D025C}" dt="2019-08-08T18:55:14.552" v="4393" actId="1076"/>
          <ac:spMkLst>
            <pc:docMk/>
            <pc:sldMk cId="1125801462" sldId="284"/>
            <ac:spMk id="3" creationId="{F6DF0F40-C985-4528-8837-0DDB1C8A8B34}"/>
          </ac:spMkLst>
        </pc:spChg>
        <pc:spChg chg="mod">
          <ac:chgData name="Diego Chiza Lopez" userId="3a333fa7e218ef37" providerId="LiveId" clId="{86145B32-CECF-4B0E-9BBC-FBC4FA5D025C}" dt="2019-08-08T18:57:10.557" v="4543" actId="108"/>
          <ac:spMkLst>
            <pc:docMk/>
            <pc:sldMk cId="1125801462" sldId="284"/>
            <ac:spMk id="4" creationId="{FD76D74A-214F-4297-86E2-D9723B2A4466}"/>
          </ac:spMkLst>
        </pc:spChg>
        <pc:spChg chg="mod">
          <ac:chgData name="Diego Chiza Lopez" userId="3a333fa7e218ef37" providerId="LiveId" clId="{86145B32-CECF-4B0E-9BBC-FBC4FA5D025C}" dt="2019-08-08T18:57:08.296" v="4542" actId="108"/>
          <ac:spMkLst>
            <pc:docMk/>
            <pc:sldMk cId="1125801462" sldId="284"/>
            <ac:spMk id="5" creationId="{ACE16C0E-F404-416C-B1D8-3A2187B1E06E}"/>
          </ac:spMkLst>
        </pc:spChg>
        <pc:spChg chg="mod">
          <ac:chgData name="Diego Chiza Lopez" userId="3a333fa7e218ef37" providerId="LiveId" clId="{86145B32-CECF-4B0E-9BBC-FBC4FA5D025C}" dt="2019-08-08T21:24:02.092" v="5728" actId="20577"/>
          <ac:spMkLst>
            <pc:docMk/>
            <pc:sldMk cId="1125801462" sldId="284"/>
            <ac:spMk id="6" creationId="{34D8E42E-D48C-4516-9A11-3FAED9A2E8ED}"/>
          </ac:spMkLst>
        </pc:spChg>
        <pc:spChg chg="add mod">
          <ac:chgData name="Diego Chiza Lopez" userId="3a333fa7e218ef37" providerId="LiveId" clId="{86145B32-CECF-4B0E-9BBC-FBC4FA5D025C}" dt="2019-08-10T19:15:46.167" v="5934"/>
          <ac:spMkLst>
            <pc:docMk/>
            <pc:sldMk cId="1125801462" sldId="284"/>
            <ac:spMk id="7" creationId="{5CA6ACA7-C26D-4C39-915D-4750E439A458}"/>
          </ac:spMkLst>
        </pc:spChg>
      </pc:sldChg>
      <pc:sldChg chg="addSp modSp add ord">
        <pc:chgData name="Diego Chiza Lopez" userId="3a333fa7e218ef37" providerId="LiveId" clId="{86145B32-CECF-4B0E-9BBC-FBC4FA5D025C}" dt="2019-08-10T19:15:52.161" v="5937"/>
        <pc:sldMkLst>
          <pc:docMk/>
          <pc:sldMk cId="2458021154" sldId="285"/>
        </pc:sldMkLst>
        <pc:spChg chg="mod">
          <ac:chgData name="Diego Chiza Lopez" userId="3a333fa7e218ef37" providerId="LiveId" clId="{86145B32-CECF-4B0E-9BBC-FBC4FA5D025C}" dt="2019-08-08T18:56:04.691" v="4468" actId="1076"/>
          <ac:spMkLst>
            <pc:docMk/>
            <pc:sldMk cId="2458021154" sldId="285"/>
            <ac:spMk id="3" creationId="{F6DF0F40-C985-4528-8837-0DDB1C8A8B34}"/>
          </ac:spMkLst>
        </pc:spChg>
        <pc:spChg chg="mod">
          <ac:chgData name="Diego Chiza Lopez" userId="3a333fa7e218ef37" providerId="LiveId" clId="{86145B32-CECF-4B0E-9BBC-FBC4FA5D025C}" dt="2019-08-08T18:57:17.045" v="4545" actId="108"/>
          <ac:spMkLst>
            <pc:docMk/>
            <pc:sldMk cId="2458021154" sldId="285"/>
            <ac:spMk id="4" creationId="{FD76D74A-214F-4297-86E2-D9723B2A4466}"/>
          </ac:spMkLst>
        </pc:spChg>
        <pc:spChg chg="mod">
          <ac:chgData name="Diego Chiza Lopez" userId="3a333fa7e218ef37" providerId="LiveId" clId="{86145B32-CECF-4B0E-9BBC-FBC4FA5D025C}" dt="2019-08-08T18:57:14.875" v="4544" actId="108"/>
          <ac:spMkLst>
            <pc:docMk/>
            <pc:sldMk cId="2458021154" sldId="285"/>
            <ac:spMk id="5" creationId="{ACE16C0E-F404-416C-B1D8-3A2187B1E06E}"/>
          </ac:spMkLst>
        </pc:spChg>
        <pc:spChg chg="mod">
          <ac:chgData name="Diego Chiza Lopez" userId="3a333fa7e218ef37" providerId="LiveId" clId="{86145B32-CECF-4B0E-9BBC-FBC4FA5D025C}" dt="2019-08-08T21:25:24.438" v="5748" actId="20577"/>
          <ac:spMkLst>
            <pc:docMk/>
            <pc:sldMk cId="2458021154" sldId="285"/>
            <ac:spMk id="6" creationId="{34D8E42E-D48C-4516-9A11-3FAED9A2E8ED}"/>
          </ac:spMkLst>
        </pc:spChg>
        <pc:spChg chg="add mod">
          <ac:chgData name="Diego Chiza Lopez" userId="3a333fa7e218ef37" providerId="LiveId" clId="{86145B32-CECF-4B0E-9BBC-FBC4FA5D025C}" dt="2019-08-10T19:15:52.161" v="5937"/>
          <ac:spMkLst>
            <pc:docMk/>
            <pc:sldMk cId="2458021154" sldId="285"/>
            <ac:spMk id="7" creationId="{CFDB2537-5D33-446D-A749-00D836C5A463}"/>
          </ac:spMkLst>
        </pc:spChg>
      </pc:sldChg>
      <pc:sldChg chg="addSp delSp modSp add ord">
        <pc:chgData name="Diego Chiza Lopez" userId="3a333fa7e218ef37" providerId="LiveId" clId="{86145B32-CECF-4B0E-9BBC-FBC4FA5D025C}" dt="2019-08-12T18:58:11.903" v="6060" actId="1076"/>
        <pc:sldMkLst>
          <pc:docMk/>
          <pc:sldMk cId="182874624" sldId="286"/>
        </pc:sldMkLst>
        <pc:spChg chg="del mod">
          <ac:chgData name="Diego Chiza Lopez" userId="3a333fa7e218ef37" providerId="LiveId" clId="{86145B32-CECF-4B0E-9BBC-FBC4FA5D025C}" dt="2019-08-08T19:03:53.925" v="4575"/>
          <ac:spMkLst>
            <pc:docMk/>
            <pc:sldMk cId="182874624" sldId="286"/>
            <ac:spMk id="2" creationId="{95C33EEC-579D-41BA-9FB9-CB736FAB8588}"/>
          </ac:spMkLst>
        </pc:spChg>
        <pc:spChg chg="add mod">
          <ac:chgData name="Diego Chiza Lopez" userId="3a333fa7e218ef37" providerId="LiveId" clId="{86145B32-CECF-4B0E-9BBC-FBC4FA5D025C}" dt="2019-08-12T18:58:11.903" v="6060" actId="1076"/>
          <ac:spMkLst>
            <pc:docMk/>
            <pc:sldMk cId="182874624" sldId="286"/>
            <ac:spMk id="3" creationId="{7E773F24-812A-4660-B3C8-0B4D8BC6992B}"/>
          </ac:spMkLst>
        </pc:spChg>
        <pc:spChg chg="mod">
          <ac:chgData name="Diego Chiza Lopez" userId="3a333fa7e218ef37" providerId="LiveId" clId="{86145B32-CECF-4B0E-9BBC-FBC4FA5D025C}" dt="2019-08-08T19:03:55.972" v="4577" actId="1076"/>
          <ac:spMkLst>
            <pc:docMk/>
            <pc:sldMk cId="182874624" sldId="286"/>
            <ac:spMk id="7" creationId="{0DC2CBC3-8162-4F35-9ECA-15F93D0C4056}"/>
          </ac:spMkLst>
        </pc:spChg>
        <pc:spChg chg="mod ord topLvl">
          <ac:chgData name="Diego Chiza Lopez" userId="3a333fa7e218ef37" providerId="LiveId" clId="{86145B32-CECF-4B0E-9BBC-FBC4FA5D025C}" dt="2019-08-12T18:58:11.903" v="6060" actId="1076"/>
          <ac:spMkLst>
            <pc:docMk/>
            <pc:sldMk cId="182874624" sldId="286"/>
            <ac:spMk id="43" creationId="{454BF1A6-C0D9-47DD-B1F9-F7ECE6E67EF9}"/>
          </ac:spMkLst>
        </pc:spChg>
        <pc:spChg chg="del">
          <ac:chgData name="Diego Chiza Lopez" userId="3a333fa7e218ef37" providerId="LiveId" clId="{86145B32-CECF-4B0E-9BBC-FBC4FA5D025C}" dt="2019-08-08T19:05:17.035" v="4600" actId="478"/>
          <ac:spMkLst>
            <pc:docMk/>
            <pc:sldMk cId="182874624" sldId="286"/>
            <ac:spMk id="45" creationId="{8272C259-C026-418E-BE27-7B6F96F9722C}"/>
          </ac:spMkLst>
        </pc:spChg>
        <pc:spChg chg="del">
          <ac:chgData name="Diego Chiza Lopez" userId="3a333fa7e218ef37" providerId="LiveId" clId="{86145B32-CECF-4B0E-9BBC-FBC4FA5D025C}" dt="2019-08-08T19:05:22.025" v="4603" actId="478"/>
          <ac:spMkLst>
            <pc:docMk/>
            <pc:sldMk cId="182874624" sldId="286"/>
            <ac:spMk id="46" creationId="{777FB7D2-80E0-4736-8B73-94D4617DC53D}"/>
          </ac:spMkLst>
        </pc:spChg>
        <pc:spChg chg="del topLvl">
          <ac:chgData name="Diego Chiza Lopez" userId="3a333fa7e218ef37" providerId="LiveId" clId="{86145B32-CECF-4B0E-9BBC-FBC4FA5D025C}" dt="2019-08-08T19:05:23.428" v="4604" actId="478"/>
          <ac:spMkLst>
            <pc:docMk/>
            <pc:sldMk cId="182874624" sldId="286"/>
            <ac:spMk id="47" creationId="{065DAB0E-33A9-4B13-8782-FC0A83BB798B}"/>
          </ac:spMkLst>
        </pc:spChg>
        <pc:spChg chg="add del">
          <ac:chgData name="Diego Chiza Lopez" userId="3a333fa7e218ef37" providerId="LiveId" clId="{86145B32-CECF-4B0E-9BBC-FBC4FA5D025C}" dt="2019-08-08T19:06:52.718" v="4676" actId="478"/>
          <ac:spMkLst>
            <pc:docMk/>
            <pc:sldMk cId="182874624" sldId="286"/>
            <ac:spMk id="57" creationId="{B6F8323A-2339-4895-A9E5-3754943E9C10}"/>
          </ac:spMkLst>
        </pc:spChg>
        <pc:spChg chg="del">
          <ac:chgData name="Diego Chiza Lopez" userId="3a333fa7e218ef37" providerId="LiveId" clId="{86145B32-CECF-4B0E-9BBC-FBC4FA5D025C}" dt="2019-08-08T19:06:31.717" v="4667" actId="21"/>
          <ac:spMkLst>
            <pc:docMk/>
            <pc:sldMk cId="182874624" sldId="286"/>
            <ac:spMk id="59" creationId="{655C4DEF-1C00-4E2E-8A2A-140B8A22E58F}"/>
          </ac:spMkLst>
        </pc:spChg>
        <pc:spChg chg="del">
          <ac:chgData name="Diego Chiza Lopez" userId="3a333fa7e218ef37" providerId="LiveId" clId="{86145B32-CECF-4B0E-9BBC-FBC4FA5D025C}" dt="2019-08-08T19:07:00.322" v="4679" actId="478"/>
          <ac:spMkLst>
            <pc:docMk/>
            <pc:sldMk cId="182874624" sldId="286"/>
            <ac:spMk id="61" creationId="{CE7775A5-E024-4A44-B9A9-1F0CF72FDB5A}"/>
          </ac:spMkLst>
        </pc:spChg>
        <pc:spChg chg="add del mod">
          <ac:chgData name="Diego Chiza Lopez" userId="3a333fa7e218ef37" providerId="LiveId" clId="{86145B32-CECF-4B0E-9BBC-FBC4FA5D025C}" dt="2019-08-08T19:03:53.924" v="4573"/>
          <ac:spMkLst>
            <pc:docMk/>
            <pc:sldMk cId="182874624" sldId="286"/>
            <ac:spMk id="62" creationId="{BCD9E8A9-765D-48F2-8B91-1782E5BE06AF}"/>
          </ac:spMkLst>
        </pc:spChg>
        <pc:spChg chg="add del mod">
          <ac:chgData name="Diego Chiza Lopez" userId="3a333fa7e218ef37" providerId="LiveId" clId="{86145B32-CECF-4B0E-9BBC-FBC4FA5D025C}" dt="2019-08-08T19:04:21.819" v="4582" actId="478"/>
          <ac:spMkLst>
            <pc:docMk/>
            <pc:sldMk cId="182874624" sldId="286"/>
            <ac:spMk id="63" creationId="{34098B33-9B37-4A03-93E1-EA3FD69406AA}"/>
          </ac:spMkLst>
        </pc:spChg>
        <pc:spChg chg="add mod">
          <ac:chgData name="Diego Chiza Lopez" userId="3a333fa7e218ef37" providerId="LiveId" clId="{86145B32-CECF-4B0E-9BBC-FBC4FA5D025C}" dt="2019-08-12T18:58:11.903" v="6060" actId="1076"/>
          <ac:spMkLst>
            <pc:docMk/>
            <pc:sldMk cId="182874624" sldId="286"/>
            <ac:spMk id="64" creationId="{EEF83EF3-BD46-4232-B755-6D5A14A07C0E}"/>
          </ac:spMkLst>
        </pc:spChg>
        <pc:spChg chg="add del mod ord">
          <ac:chgData name="Diego Chiza Lopez" userId="3a333fa7e218ef37" providerId="LiveId" clId="{86145B32-CECF-4B0E-9BBC-FBC4FA5D025C}" dt="2019-08-12T18:58:11.903" v="6060" actId="1076"/>
          <ac:spMkLst>
            <pc:docMk/>
            <pc:sldMk cId="182874624" sldId="286"/>
            <ac:spMk id="65" creationId="{400246F1-EC25-426A-902E-5BDC7D18B6D1}"/>
          </ac:spMkLst>
        </pc:spChg>
        <pc:spChg chg="add mod">
          <ac:chgData name="Diego Chiza Lopez" userId="3a333fa7e218ef37" providerId="LiveId" clId="{86145B32-CECF-4B0E-9BBC-FBC4FA5D025C}" dt="2019-08-12T18:58:11.903" v="6060" actId="1076"/>
          <ac:spMkLst>
            <pc:docMk/>
            <pc:sldMk cId="182874624" sldId="286"/>
            <ac:spMk id="66" creationId="{23D1CBD7-5A9A-472C-AC8F-7A159A09BD45}"/>
          </ac:spMkLst>
        </pc:spChg>
        <pc:grpChg chg="del">
          <ac:chgData name="Diego Chiza Lopez" userId="3a333fa7e218ef37" providerId="LiveId" clId="{86145B32-CECF-4B0E-9BBC-FBC4FA5D025C}" dt="2019-08-08T19:03:15.993" v="4553" actId="478"/>
          <ac:grpSpMkLst>
            <pc:docMk/>
            <pc:sldMk cId="182874624" sldId="286"/>
            <ac:grpSpMk id="8" creationId="{1AD9BE36-3AAA-4B7C-8312-3C5CDC65F6E2}"/>
          </ac:grpSpMkLst>
        </pc:grpChg>
        <pc:grpChg chg="add del mod">
          <ac:chgData name="Diego Chiza Lopez" userId="3a333fa7e218ef37" providerId="LiveId" clId="{86145B32-CECF-4B0E-9BBC-FBC4FA5D025C}" dt="2019-08-08T19:05:23.428" v="4604" actId="478"/>
          <ac:grpSpMkLst>
            <pc:docMk/>
            <pc:sldMk cId="182874624" sldId="286"/>
            <ac:grpSpMk id="42" creationId="{B488813E-EA89-4B0C-8CF6-8BD7D6E4FD8F}"/>
          </ac:grpSpMkLst>
        </pc:grpChg>
        <pc:grpChg chg="del">
          <ac:chgData name="Diego Chiza Lopez" userId="3a333fa7e218ef37" providerId="LiveId" clId="{86145B32-CECF-4B0E-9BBC-FBC4FA5D025C}" dt="2019-08-08T19:05:22.025" v="4603" actId="478"/>
          <ac:grpSpMkLst>
            <pc:docMk/>
            <pc:sldMk cId="182874624" sldId="286"/>
            <ac:grpSpMk id="44" creationId="{1A63093D-D8D6-4FBD-8FCF-504DCCFCA20C}"/>
          </ac:grpSpMkLst>
        </pc:grpChg>
        <pc:grpChg chg="add mod">
          <ac:chgData name="Diego Chiza Lopez" userId="3a333fa7e218ef37" providerId="LiveId" clId="{86145B32-CECF-4B0E-9BBC-FBC4FA5D025C}" dt="2019-08-12T18:58:11.903" v="6060" actId="1076"/>
          <ac:grpSpMkLst>
            <pc:docMk/>
            <pc:sldMk cId="182874624" sldId="286"/>
            <ac:grpSpMk id="48" creationId="{6E2E45B4-4C47-4C7F-A5AB-F8DB4B540B2A}"/>
          </ac:grpSpMkLst>
        </pc:grpChg>
      </pc:sldChg>
      <pc:sldChg chg="addSp delSp modSp new">
        <pc:chgData name="Diego Chiza Lopez" userId="3a333fa7e218ef37" providerId="LiveId" clId="{86145B32-CECF-4B0E-9BBC-FBC4FA5D025C}" dt="2019-08-12T18:55:58.649" v="6052" actId="1076"/>
        <pc:sldMkLst>
          <pc:docMk/>
          <pc:sldMk cId="2613815119" sldId="287"/>
        </pc:sldMkLst>
        <pc:spChg chg="del">
          <ac:chgData name="Diego Chiza Lopez" userId="3a333fa7e218ef37" providerId="LiveId" clId="{86145B32-CECF-4B0E-9BBC-FBC4FA5D025C}" dt="2019-08-08T19:10:50.481" v="4710" actId="478"/>
          <ac:spMkLst>
            <pc:docMk/>
            <pc:sldMk cId="2613815119" sldId="287"/>
            <ac:spMk id="2" creationId="{0674ED4F-C170-44C5-8F38-01245A70124E}"/>
          </ac:spMkLst>
        </pc:spChg>
        <pc:spChg chg="add mod">
          <ac:chgData name="Diego Chiza Lopez" userId="3a333fa7e218ef37" providerId="LiveId" clId="{86145B32-CECF-4B0E-9BBC-FBC4FA5D025C}" dt="2019-08-12T18:55:58.649" v="6052" actId="1076"/>
          <ac:spMkLst>
            <pc:docMk/>
            <pc:sldMk cId="2613815119" sldId="287"/>
            <ac:spMk id="3" creationId="{0D0432EE-D198-4AB2-A4BD-8E4A3CD29A59}"/>
          </ac:spMkLst>
        </pc:spChg>
        <pc:spChg chg="add del mod">
          <ac:chgData name="Diego Chiza Lopez" userId="3a333fa7e218ef37" providerId="LiveId" clId="{86145B32-CECF-4B0E-9BBC-FBC4FA5D025C}" dt="2019-08-12T18:55:54.427" v="6051" actId="478"/>
          <ac:spMkLst>
            <pc:docMk/>
            <pc:sldMk cId="2613815119" sldId="287"/>
            <ac:spMk id="4" creationId="{E30F9493-65A5-4265-9B9F-6489B07CD945}"/>
          </ac:spMkLst>
        </pc:spChg>
        <pc:spChg chg="add mod">
          <ac:chgData name="Diego Chiza Lopez" userId="3a333fa7e218ef37" providerId="LiveId" clId="{86145B32-CECF-4B0E-9BBC-FBC4FA5D025C}" dt="2019-08-12T18:55:37.442" v="6028" actId="1076"/>
          <ac:spMkLst>
            <pc:docMk/>
            <pc:sldMk cId="2613815119" sldId="287"/>
            <ac:spMk id="5" creationId="{936408BF-4B2A-4095-B99B-22824E0FFACE}"/>
          </ac:spMkLst>
        </pc:spChg>
        <pc:spChg chg="add mod">
          <ac:chgData name="Diego Chiza Lopez" userId="3a333fa7e218ef37" providerId="LiveId" clId="{86145B32-CECF-4B0E-9BBC-FBC4FA5D025C}" dt="2019-08-10T19:16:25.722" v="5966" actId="20577"/>
          <ac:spMkLst>
            <pc:docMk/>
            <pc:sldMk cId="2613815119" sldId="287"/>
            <ac:spMk id="7" creationId="{EC3E4E47-3F55-41A5-8C8F-FE20A4CA43BF}"/>
          </ac:spMkLst>
        </pc:spChg>
        <pc:spChg chg="add del">
          <ac:chgData name="Diego Chiza Lopez" userId="3a333fa7e218ef37" providerId="LiveId" clId="{86145B32-CECF-4B0E-9BBC-FBC4FA5D025C}" dt="2019-08-08T19:31:53.068" v="4837"/>
          <ac:spMkLst>
            <pc:docMk/>
            <pc:sldMk cId="2613815119" sldId="287"/>
            <ac:spMk id="9" creationId="{BC964101-929F-4544-8547-D8243AB96DF5}"/>
          </ac:spMkLst>
        </pc:spChg>
        <pc:spChg chg="add del mod modVis">
          <ac:chgData name="Diego Chiza Lopez" userId="3a333fa7e218ef37" providerId="LiveId" clId="{86145B32-CECF-4B0E-9BBC-FBC4FA5D025C}" dt="2019-08-08T19:31:53.533" v="4852"/>
          <ac:spMkLst>
            <pc:docMk/>
            <pc:sldMk cId="2613815119" sldId="287"/>
            <ac:spMk id="10" creationId="{D7C2F346-2CC7-44DB-96EA-AE56D6223B73}"/>
          </ac:spMkLst>
        </pc:spChg>
        <pc:spChg chg="add del mod">
          <ac:chgData name="Diego Chiza Lopez" userId="3a333fa7e218ef37" providerId="LiveId" clId="{86145B32-CECF-4B0E-9BBC-FBC4FA5D025C}" dt="2019-08-08T19:32:48.294" v="4858" actId="478"/>
          <ac:spMkLst>
            <pc:docMk/>
            <pc:sldMk cId="2613815119" sldId="287"/>
            <ac:spMk id="11" creationId="{563B3100-1D29-4C14-BD6C-AD5EB07CEFB9}"/>
          </ac:spMkLst>
        </pc:spChg>
        <pc:spChg chg="add del mod">
          <ac:chgData name="Diego Chiza Lopez" userId="3a333fa7e218ef37" providerId="LiveId" clId="{86145B32-CECF-4B0E-9BBC-FBC4FA5D025C}" dt="2019-08-08T19:35:30.417" v="4951" actId="478"/>
          <ac:spMkLst>
            <pc:docMk/>
            <pc:sldMk cId="2613815119" sldId="287"/>
            <ac:spMk id="12" creationId="{EF01F30F-AC08-4615-A279-5DDC2912B48D}"/>
          </ac:spMkLst>
        </pc:spChg>
        <pc:spChg chg="add del mod">
          <ac:chgData name="Diego Chiza Lopez" userId="3a333fa7e218ef37" providerId="LiveId" clId="{86145B32-CECF-4B0E-9BBC-FBC4FA5D025C}" dt="2019-08-08T19:35:25.209" v="4950" actId="478"/>
          <ac:spMkLst>
            <pc:docMk/>
            <pc:sldMk cId="2613815119" sldId="287"/>
            <ac:spMk id="13" creationId="{21DAADF2-5974-4BE7-83C4-07B97EFA89B8}"/>
          </ac:spMkLst>
        </pc:spChg>
        <pc:spChg chg="add mod">
          <ac:chgData name="Diego Chiza Lopez" userId="3a333fa7e218ef37" providerId="LiveId" clId="{86145B32-CECF-4B0E-9BBC-FBC4FA5D025C}" dt="2019-08-08T19:35:21.096" v="4949"/>
          <ac:spMkLst>
            <pc:docMk/>
            <pc:sldMk cId="2613815119" sldId="287"/>
            <ac:spMk id="14" creationId="{46F05146-D97B-4D5F-8D58-9B1437281C35}"/>
          </ac:spMkLst>
        </pc:spChg>
        <pc:spChg chg="add mod ord">
          <ac:chgData name="Diego Chiza Lopez" userId="3a333fa7e218ef37" providerId="LiveId" clId="{86145B32-CECF-4B0E-9BBC-FBC4FA5D025C}" dt="2019-08-10T19:16:20.947" v="5956" actId="6549"/>
          <ac:spMkLst>
            <pc:docMk/>
            <pc:sldMk cId="2613815119" sldId="287"/>
            <ac:spMk id="15" creationId="{4A918722-B076-49DA-B272-709F806E45E9}"/>
          </ac:spMkLst>
        </pc:spChg>
        <pc:picChg chg="add del mod">
          <ac:chgData name="Diego Chiza Lopez" userId="3a333fa7e218ef37" providerId="LiveId" clId="{86145B32-CECF-4B0E-9BBC-FBC4FA5D025C}" dt="2019-08-08T19:32:48.294" v="4858" actId="478"/>
          <ac:picMkLst>
            <pc:docMk/>
            <pc:sldMk cId="2613815119" sldId="287"/>
            <ac:picMk id="7" creationId="{02DFB799-C418-4D4F-AF27-4E62996625FC}"/>
          </ac:picMkLst>
        </pc:picChg>
        <pc:picChg chg="add del mod">
          <ac:chgData name="Diego Chiza Lopez" userId="3a333fa7e218ef37" providerId="LiveId" clId="{86145B32-CECF-4B0E-9BBC-FBC4FA5D025C}" dt="2019-08-08T19:32:01.581" v="4856" actId="478"/>
          <ac:picMkLst>
            <pc:docMk/>
            <pc:sldMk cId="2613815119" sldId="287"/>
            <ac:picMk id="8" creationId="{88636028-3083-42E2-9A9F-D304F3694A85}"/>
          </ac:picMkLst>
        </pc:picChg>
      </pc:sldChg>
      <pc:sldChg chg="modSp">
        <pc:chgData name="Diego Chiza Lopez" userId="3a333fa7e218ef37" providerId="LiveId" clId="{86145B32-CECF-4B0E-9BBC-FBC4FA5D025C}" dt="2019-08-15T14:24:39.608" v="7054" actId="12269"/>
        <pc:sldMkLst>
          <pc:docMk/>
          <pc:sldMk cId="871863752" sldId="288"/>
        </pc:sldMkLst>
        <pc:graphicFrameChg chg="mod">
          <ac:chgData name="Diego Chiza Lopez" userId="3a333fa7e218ef37" providerId="LiveId" clId="{86145B32-CECF-4B0E-9BBC-FBC4FA5D025C}" dt="2019-08-15T14:24:39.608" v="7054" actId="12269"/>
          <ac:graphicFrameMkLst>
            <pc:docMk/>
            <pc:sldMk cId="871863752" sldId="288"/>
            <ac:graphicFrameMk id="3" creationId="{DD269182-884E-46C6-B60B-2E44183BC5FA}"/>
          </ac:graphicFrameMkLst>
        </pc:graphicFrameChg>
      </pc:sldChg>
      <pc:sldChg chg="modSp">
        <pc:chgData name="Diego Chiza Lopez" userId="3a333fa7e218ef37" providerId="LiveId" clId="{86145B32-CECF-4B0E-9BBC-FBC4FA5D025C}" dt="2019-08-12T21:10:05.445" v="6088" actId="1076"/>
        <pc:sldMkLst>
          <pc:docMk/>
          <pc:sldMk cId="1946829776" sldId="292"/>
        </pc:sldMkLst>
        <pc:picChg chg="mod">
          <ac:chgData name="Diego Chiza Lopez" userId="3a333fa7e218ef37" providerId="LiveId" clId="{86145B32-CECF-4B0E-9BBC-FBC4FA5D025C}" dt="2019-08-12T21:10:05.445" v="6088" actId="1076"/>
          <ac:picMkLst>
            <pc:docMk/>
            <pc:sldMk cId="1946829776" sldId="292"/>
            <ac:picMk id="3" creationId="{35F30037-94FC-4B24-8E08-537B61A6DF39}"/>
          </ac:picMkLst>
        </pc:picChg>
        <pc:picChg chg="mod">
          <ac:chgData name="Diego Chiza Lopez" userId="3a333fa7e218ef37" providerId="LiveId" clId="{86145B32-CECF-4B0E-9BBC-FBC4FA5D025C}" dt="2019-08-12T21:10:05.445" v="6088" actId="1076"/>
          <ac:picMkLst>
            <pc:docMk/>
            <pc:sldMk cId="1946829776" sldId="292"/>
            <ac:picMk id="10" creationId="{3CDBBC6C-20FD-43E3-8B70-BAB45B295543}"/>
          </ac:picMkLst>
        </pc:picChg>
        <pc:picChg chg="mod">
          <ac:chgData name="Diego Chiza Lopez" userId="3a333fa7e218ef37" providerId="LiveId" clId="{86145B32-CECF-4B0E-9BBC-FBC4FA5D025C}" dt="2019-08-12T21:10:05.445" v="6088" actId="1076"/>
          <ac:picMkLst>
            <pc:docMk/>
            <pc:sldMk cId="1946829776" sldId="292"/>
            <ac:picMk id="14" creationId="{0FE8B973-79D5-4E18-930C-CA9FD9C64E01}"/>
          </ac:picMkLst>
        </pc:picChg>
        <pc:picChg chg="mod">
          <ac:chgData name="Diego Chiza Lopez" userId="3a333fa7e218ef37" providerId="LiveId" clId="{86145B32-CECF-4B0E-9BBC-FBC4FA5D025C}" dt="2019-08-12T21:10:05.445" v="6088" actId="1076"/>
          <ac:picMkLst>
            <pc:docMk/>
            <pc:sldMk cId="1946829776" sldId="292"/>
            <ac:picMk id="17" creationId="{9AAEDD83-3E6B-4AFF-8E87-9BAC46DDA511}"/>
          </ac:picMkLst>
        </pc:picChg>
      </pc:sldChg>
      <pc:sldChg chg="modSp">
        <pc:chgData name="Diego Chiza Lopez" userId="3a333fa7e218ef37" providerId="LiveId" clId="{86145B32-CECF-4B0E-9BBC-FBC4FA5D025C}" dt="2019-08-13T14:40:49.646" v="6502" actId="207"/>
        <pc:sldMkLst>
          <pc:docMk/>
          <pc:sldMk cId="1918753992" sldId="297"/>
        </pc:sldMkLst>
        <pc:graphicFrameChg chg="mod">
          <ac:chgData name="Diego Chiza Lopez" userId="3a333fa7e218ef37" providerId="LiveId" clId="{86145B32-CECF-4B0E-9BBC-FBC4FA5D025C}" dt="2019-08-13T14:40:49.646" v="6502" actId="207"/>
          <ac:graphicFrameMkLst>
            <pc:docMk/>
            <pc:sldMk cId="1918753992" sldId="297"/>
            <ac:graphicFrameMk id="5" creationId="{6A83FA43-FB80-4A49-BFDA-B36ED9DD8191}"/>
          </ac:graphicFrameMkLst>
        </pc:graphicFrameChg>
      </pc:sldChg>
      <pc:sldChg chg="add">
        <pc:chgData name="Diego Chiza Lopez" userId="3a333fa7e218ef37" providerId="LiveId" clId="{86145B32-CECF-4B0E-9BBC-FBC4FA5D025C}" dt="2019-08-15T13:46:31.337" v="6772" actId="2890"/>
        <pc:sldMkLst>
          <pc:docMk/>
          <pc:sldMk cId="777398865" sldId="300"/>
        </pc:sldMkLst>
      </pc:sldChg>
      <pc:sldChg chg="modSp add mod ord modShow">
        <pc:chgData name="Diego Chiza Lopez" userId="3a333fa7e218ef37" providerId="LiveId" clId="{86145B32-CECF-4B0E-9BBC-FBC4FA5D025C}" dt="2019-08-15T15:44:00.186" v="7147" actId="729"/>
        <pc:sldMkLst>
          <pc:docMk/>
          <pc:sldMk cId="1592532469" sldId="301"/>
        </pc:sldMkLst>
        <pc:spChg chg="mod">
          <ac:chgData name="Diego Chiza Lopez" userId="3a333fa7e218ef37" providerId="LiveId" clId="{86145B32-CECF-4B0E-9BBC-FBC4FA5D025C}" dt="2019-08-15T13:48:55.075" v="6970" actId="1076"/>
          <ac:spMkLst>
            <pc:docMk/>
            <pc:sldMk cId="1592532469" sldId="301"/>
            <ac:spMk id="3" creationId="{F6DF0F40-C985-4528-8837-0DDB1C8A8B34}"/>
          </ac:spMkLst>
        </pc:spChg>
      </pc:sldChg>
      <pc:sldChg chg="modSp add mod modShow">
        <pc:chgData name="Diego Chiza Lopez" userId="3a333fa7e218ef37" providerId="LiveId" clId="{86145B32-CECF-4B0E-9BBC-FBC4FA5D025C}" dt="2019-08-15T15:41:37.105" v="7055" actId="729"/>
        <pc:sldMkLst>
          <pc:docMk/>
          <pc:sldMk cId="2113246047" sldId="302"/>
        </pc:sldMkLst>
        <pc:spChg chg="mod">
          <ac:chgData name="Diego Chiza Lopez" userId="3a333fa7e218ef37" providerId="LiveId" clId="{86145B32-CECF-4B0E-9BBC-FBC4FA5D025C}" dt="2019-08-15T13:49:20.648" v="7011" actId="1076"/>
          <ac:spMkLst>
            <pc:docMk/>
            <pc:sldMk cId="2113246047" sldId="302"/>
            <ac:spMk id="3" creationId="{F6DF0F40-C985-4528-8837-0DDB1C8A8B34}"/>
          </ac:spMkLst>
        </pc:spChg>
      </pc:sldChg>
      <pc:sldChg chg="addSp modSp new mod ord modAnim modShow">
        <pc:chgData name="Diego Chiza Lopez" userId="3a333fa7e218ef37" providerId="LiveId" clId="{86145B32-CECF-4B0E-9BBC-FBC4FA5D025C}" dt="2019-08-15T15:41:37.105" v="7055" actId="729"/>
        <pc:sldMkLst>
          <pc:docMk/>
          <pc:sldMk cId="260846879" sldId="303"/>
        </pc:sldMkLst>
        <pc:picChg chg="add mod">
          <ac:chgData name="Diego Chiza Lopez" userId="3a333fa7e218ef37" providerId="LiveId" clId="{86145B32-CECF-4B0E-9BBC-FBC4FA5D025C}" dt="2019-08-15T13:49:33.075" v="7014"/>
          <ac:picMkLst>
            <pc:docMk/>
            <pc:sldMk cId="260846879" sldId="303"/>
            <ac:picMk id="3" creationId="{6DDEFEFF-BEBA-494A-A908-B22F5B3AA14F}"/>
          </ac:picMkLst>
        </pc:picChg>
      </pc:sldChg>
      <pc:sldChg chg="modSp add mod modShow">
        <pc:chgData name="Diego Chiza Lopez" userId="3a333fa7e218ef37" providerId="LiveId" clId="{86145B32-CECF-4B0E-9BBC-FBC4FA5D025C}" dt="2019-08-15T15:41:53.417" v="7056" actId="729"/>
        <pc:sldMkLst>
          <pc:docMk/>
          <pc:sldMk cId="2105390556" sldId="304"/>
        </pc:sldMkLst>
        <pc:spChg chg="mod">
          <ac:chgData name="Diego Chiza Lopez" userId="3a333fa7e218ef37" providerId="LiveId" clId="{86145B32-CECF-4B0E-9BBC-FBC4FA5D025C}" dt="2019-08-15T13:50:01.177" v="7029" actId="1076"/>
          <ac:spMkLst>
            <pc:docMk/>
            <pc:sldMk cId="2105390556" sldId="304"/>
            <ac:spMk id="3" creationId="{F6DF0F40-C985-4528-8837-0DDB1C8A8B34}"/>
          </ac:spMkLst>
        </pc:spChg>
      </pc:sldChg>
      <pc:sldChg chg="addSp delSp modSp add mod delAnim modAnim modShow">
        <pc:chgData name="Diego Chiza Lopez" userId="3a333fa7e218ef37" providerId="LiveId" clId="{86145B32-CECF-4B0E-9BBC-FBC4FA5D025C}" dt="2019-08-15T15:41:53.417" v="7056" actId="729"/>
        <pc:sldMkLst>
          <pc:docMk/>
          <pc:sldMk cId="1828084326" sldId="305"/>
        </pc:sldMkLst>
        <pc:picChg chg="del">
          <ac:chgData name="Diego Chiza Lopez" userId="3a333fa7e218ef37" providerId="LiveId" clId="{86145B32-CECF-4B0E-9BBC-FBC4FA5D025C}" dt="2019-08-15T13:50:03.729" v="7030" actId="478"/>
          <ac:picMkLst>
            <pc:docMk/>
            <pc:sldMk cId="1828084326" sldId="305"/>
            <ac:picMk id="3" creationId="{6DDEFEFF-BEBA-494A-A908-B22F5B3AA14F}"/>
          </ac:picMkLst>
        </pc:picChg>
        <pc:picChg chg="add mod">
          <ac:chgData name="Diego Chiza Lopez" userId="3a333fa7e218ef37" providerId="LiveId" clId="{86145B32-CECF-4B0E-9BBC-FBC4FA5D025C}" dt="2019-08-15T13:50:22.955" v="7036" actId="1076"/>
          <ac:picMkLst>
            <pc:docMk/>
            <pc:sldMk cId="1828084326" sldId="305"/>
            <ac:picMk id="4" creationId="{30ABC3CE-C2A0-4078-BA4A-F388CDE2ACBA}"/>
          </ac:picMkLst>
        </pc:picChg>
      </pc:sldChg>
      <pc:sldChg chg="modSp add">
        <pc:chgData name="Diego Chiza Lopez" userId="3a333fa7e218ef37" providerId="LiveId" clId="{86145B32-CECF-4B0E-9BBC-FBC4FA5D025C}" dt="2019-08-15T15:43:23.926" v="7146" actId="1076"/>
        <pc:sldMkLst>
          <pc:docMk/>
          <pc:sldMk cId="4257630490" sldId="306"/>
        </pc:sldMkLst>
        <pc:spChg chg="mod">
          <ac:chgData name="Diego Chiza Lopez" userId="3a333fa7e218ef37" providerId="LiveId" clId="{86145B32-CECF-4B0E-9BBC-FBC4FA5D025C}" dt="2019-08-15T15:43:23.926" v="7146" actId="1076"/>
          <ac:spMkLst>
            <pc:docMk/>
            <pc:sldMk cId="4257630490" sldId="306"/>
            <ac:spMk id="3" creationId="{F6DF0F40-C985-4528-8837-0DDB1C8A8B34}"/>
          </ac:spMkLst>
        </pc:spChg>
      </pc:sldChg>
      <pc:sldMasterChg chg="modSldLayout">
        <pc:chgData name="Diego Chiza Lopez" userId="3a333fa7e218ef37" providerId="LiveId" clId="{86145B32-CECF-4B0E-9BBC-FBC4FA5D025C}" dt="2019-08-10T19:15:06.370" v="5917" actId="21"/>
        <pc:sldMasterMkLst>
          <pc:docMk/>
          <pc:sldMasterMk cId="3281355406" sldId="2147483648"/>
        </pc:sldMasterMkLst>
        <pc:sldLayoutChg chg="addSp delSp modSp">
          <pc:chgData name="Diego Chiza Lopez" userId="3a333fa7e218ef37" providerId="LiveId" clId="{86145B32-CECF-4B0E-9BBC-FBC4FA5D025C}" dt="2019-08-10T19:15:06.370" v="5917" actId="21"/>
          <pc:sldLayoutMkLst>
            <pc:docMk/>
            <pc:sldMasterMk cId="3281355406" sldId="2147483648"/>
            <pc:sldLayoutMk cId="996024980" sldId="2147483654"/>
          </pc:sldLayoutMkLst>
          <pc:spChg chg="add del mod">
            <ac:chgData name="Diego Chiza Lopez" userId="3a333fa7e218ef37" providerId="LiveId" clId="{86145B32-CECF-4B0E-9BBC-FBC4FA5D025C}" dt="2019-08-10T19:15:06.370" v="5917" actId="21"/>
            <ac:spMkLst>
              <pc:docMk/>
              <pc:sldMasterMk cId="3281355406" sldId="2147483648"/>
              <pc:sldLayoutMk cId="996024980" sldId="2147483654"/>
              <ac:spMk id="7" creationId="{8425A855-AA93-4D23-8B21-B1A86814701E}"/>
            </ac:spMkLst>
          </pc:spChg>
          <pc:picChg chg="mod">
            <ac:chgData name="Diego Chiza Lopez" userId="3a333fa7e218ef37" providerId="LiveId" clId="{86145B32-CECF-4B0E-9BBC-FBC4FA5D025C}" dt="2019-08-10T19:11:11.529" v="5847" actId="1076"/>
            <ac:picMkLst>
              <pc:docMk/>
              <pc:sldMasterMk cId="3281355406" sldId="2147483648"/>
              <pc:sldLayoutMk cId="996024980" sldId="2147483654"/>
              <ac:picMk id="6" creationId="{BA19808D-B415-4FE1-B3E2-02B7D32BC73D}"/>
            </ac:picMkLst>
          </pc:picChg>
        </pc:sldLayoutChg>
      </pc:sldMasterChg>
    </pc:docChg>
  </pc:docChgLst>
  <pc:docChgLst>
    <pc:chgData name="andres flores" userId="8b99499db13e65a6" providerId="Windows Live" clId="Web-{475BE3DC-9F14-4C90-AEA9-83BECAE50F8D}"/>
    <pc:docChg chg="addSld modSld">
      <pc:chgData name="andres flores" userId="8b99499db13e65a6" providerId="Windows Live" clId="Web-{475BE3DC-9F14-4C90-AEA9-83BECAE50F8D}" dt="2019-08-08T02:25:28.769" v="416" actId="14100"/>
      <pc:docMkLst>
        <pc:docMk/>
      </pc:docMkLst>
      <pc:sldChg chg="modSp">
        <pc:chgData name="andres flores" userId="8b99499db13e65a6" providerId="Windows Live" clId="Web-{475BE3DC-9F14-4C90-AEA9-83BECAE50F8D}" dt="2019-08-08T01:54:16.476" v="35" actId="20577"/>
        <pc:sldMkLst>
          <pc:docMk/>
          <pc:sldMk cId="1025649564" sldId="263"/>
        </pc:sldMkLst>
        <pc:spChg chg="mod">
          <ac:chgData name="andres flores" userId="8b99499db13e65a6" providerId="Windows Live" clId="Web-{475BE3DC-9F14-4C90-AEA9-83BECAE50F8D}" dt="2019-08-08T01:54:16.476" v="35" actId="20577"/>
          <ac:spMkLst>
            <pc:docMk/>
            <pc:sldMk cId="1025649564" sldId="263"/>
            <ac:spMk id="2" creationId="{FF4FE327-F4D4-451D-A2FD-978D4BA80C19}"/>
          </ac:spMkLst>
        </pc:spChg>
      </pc:sldChg>
      <pc:sldChg chg="modSp">
        <pc:chgData name="andres flores" userId="8b99499db13e65a6" providerId="Windows Live" clId="Web-{475BE3DC-9F14-4C90-AEA9-83BECAE50F8D}" dt="2019-08-08T01:53:55.913" v="11" actId="20577"/>
        <pc:sldMkLst>
          <pc:docMk/>
          <pc:sldMk cId="221759191" sldId="271"/>
        </pc:sldMkLst>
        <pc:spChg chg="mod">
          <ac:chgData name="andres flores" userId="8b99499db13e65a6" providerId="Windows Live" clId="Web-{475BE3DC-9F14-4C90-AEA9-83BECAE50F8D}" dt="2019-08-08T01:53:55.913" v="11" actId="20577"/>
          <ac:spMkLst>
            <pc:docMk/>
            <pc:sldMk cId="221759191" sldId="271"/>
            <ac:spMk id="2" creationId="{FF4FE327-F4D4-451D-A2FD-978D4BA80C19}"/>
          </ac:spMkLst>
        </pc:spChg>
      </pc:sldChg>
      <pc:sldChg chg="modSp">
        <pc:chgData name="andres flores" userId="8b99499db13e65a6" providerId="Windows Live" clId="Web-{475BE3DC-9F14-4C90-AEA9-83BECAE50F8D}" dt="2019-08-08T01:54:07.007" v="23" actId="20577"/>
        <pc:sldMkLst>
          <pc:docMk/>
          <pc:sldMk cId="1025831279" sldId="272"/>
        </pc:sldMkLst>
        <pc:spChg chg="mod">
          <ac:chgData name="andres flores" userId="8b99499db13e65a6" providerId="Windows Live" clId="Web-{475BE3DC-9F14-4C90-AEA9-83BECAE50F8D}" dt="2019-08-08T01:54:07.007" v="23" actId="20577"/>
          <ac:spMkLst>
            <pc:docMk/>
            <pc:sldMk cId="1025831279" sldId="272"/>
            <ac:spMk id="2" creationId="{FF4FE327-F4D4-451D-A2FD-978D4BA80C19}"/>
          </ac:spMkLst>
        </pc:spChg>
      </pc:sldChg>
      <pc:sldChg chg="addSp delSp modSp add replId">
        <pc:chgData name="andres flores" userId="8b99499db13e65a6" providerId="Windows Live" clId="Web-{475BE3DC-9F14-4C90-AEA9-83BECAE50F8D}" dt="2019-08-08T02:06:28.202" v="59" actId="14100"/>
        <pc:sldMkLst>
          <pc:docMk/>
          <pc:sldMk cId="3397453041" sldId="274"/>
        </pc:sldMkLst>
        <pc:picChg chg="add del mod">
          <ac:chgData name="andres flores" userId="8b99499db13e65a6" providerId="Windows Live" clId="Web-{475BE3DC-9F14-4C90-AEA9-83BECAE50F8D}" dt="2019-08-08T02:05:33.435" v="56"/>
          <ac:picMkLst>
            <pc:docMk/>
            <pc:sldMk cId="3397453041" sldId="274"/>
            <ac:picMk id="5" creationId="{42F8D14B-1D88-412C-B877-5E0E6AA18686}"/>
          </ac:picMkLst>
        </pc:picChg>
        <pc:picChg chg="del">
          <ac:chgData name="andres flores" userId="8b99499db13e65a6" providerId="Windows Live" clId="Web-{475BE3DC-9F14-4C90-AEA9-83BECAE50F8D}" dt="2019-08-08T02:05:14.778" v="52"/>
          <ac:picMkLst>
            <pc:docMk/>
            <pc:sldMk cId="3397453041" sldId="274"/>
            <ac:picMk id="6" creationId="{E0E40DC9-FDFA-4BAA-B477-CD8E5B717AA7}"/>
          </ac:picMkLst>
        </pc:picChg>
        <pc:picChg chg="add mod">
          <ac:chgData name="andres flores" userId="8b99499db13e65a6" providerId="Windows Live" clId="Web-{475BE3DC-9F14-4C90-AEA9-83BECAE50F8D}" dt="2019-08-08T02:06:28.202" v="59" actId="14100"/>
          <ac:picMkLst>
            <pc:docMk/>
            <pc:sldMk cId="3397453041" sldId="274"/>
            <ac:picMk id="8" creationId="{6AC552E1-0F13-426F-8266-6E6C2EFD8768}"/>
          </ac:picMkLst>
        </pc:picChg>
      </pc:sldChg>
      <pc:sldChg chg="add replId">
        <pc:chgData name="andres flores" userId="8b99499db13e65a6" providerId="Windows Live" clId="Web-{475BE3DC-9F14-4C90-AEA9-83BECAE50F8D}" dt="2019-08-08T02:12:11.462" v="60"/>
        <pc:sldMkLst>
          <pc:docMk/>
          <pc:sldMk cId="2602900848" sldId="275"/>
        </pc:sldMkLst>
      </pc:sldChg>
      <pc:sldChg chg="add replId">
        <pc:chgData name="andres flores" userId="8b99499db13e65a6" providerId="Windows Live" clId="Web-{475BE3DC-9F14-4C90-AEA9-83BECAE50F8D}" dt="2019-08-08T02:15:42.910" v="190"/>
        <pc:sldMkLst>
          <pc:docMk/>
          <pc:sldMk cId="675359861" sldId="276"/>
        </pc:sldMkLst>
      </pc:sldChg>
    </pc:docChg>
  </pc:docChgLst>
  <pc:docChgLst>
    <pc:chgData name="jorge rodriguez" userId="6e8100f74eacdb69" providerId="Windows Live" clId="Web-{9FB07658-3BAB-43D8-99E0-A61B708EF40D}"/>
    <pc:docChg chg="addSld modSld">
      <pc:chgData name="jorge rodriguez" userId="6e8100f74eacdb69" providerId="Windows Live" clId="Web-{9FB07658-3BAB-43D8-99E0-A61B708EF40D}" dt="2019-08-08T02:31:36.785" v="49"/>
      <pc:docMkLst>
        <pc:docMk/>
      </pc:docMkLst>
      <pc:sldChg chg="addSp delSp modSp">
        <pc:chgData name="jorge rodriguez" userId="6e8100f74eacdb69" providerId="Windows Live" clId="Web-{9FB07658-3BAB-43D8-99E0-A61B708EF40D}" dt="2019-08-08T02:29:36.050" v="47" actId="14100"/>
        <pc:sldMkLst>
          <pc:docMk/>
          <pc:sldMk cId="3554928364" sldId="265"/>
        </pc:sldMkLst>
        <pc:spChg chg="mod">
          <ac:chgData name="jorge rodriguez" userId="6e8100f74eacdb69" providerId="Windows Live" clId="Web-{9FB07658-3BAB-43D8-99E0-A61B708EF40D}" dt="2019-08-08T01:56:28.845" v="34" actId="20577"/>
          <ac:spMkLst>
            <pc:docMk/>
            <pc:sldMk cId="3554928364" sldId="265"/>
            <ac:spMk id="2" creationId="{FF4FE327-F4D4-451D-A2FD-978D4BA80C19}"/>
          </ac:spMkLst>
        </pc:spChg>
        <pc:picChg chg="add mod">
          <ac:chgData name="jorge rodriguez" userId="6e8100f74eacdb69" providerId="Windows Live" clId="Web-{9FB07658-3BAB-43D8-99E0-A61B708EF40D}" dt="2019-08-08T02:29:36.050" v="47" actId="14100"/>
          <ac:picMkLst>
            <pc:docMk/>
            <pc:sldMk cId="3554928364" sldId="265"/>
            <ac:picMk id="5" creationId="{513DF5D3-84C5-48D8-A2EC-0F789FE32539}"/>
          </ac:picMkLst>
        </pc:picChg>
        <pc:picChg chg="add del mod">
          <ac:chgData name="jorge rodriguez" userId="6e8100f74eacdb69" providerId="Windows Live" clId="Web-{9FB07658-3BAB-43D8-99E0-A61B708EF40D}" dt="2019-08-08T02:02:43.817" v="36"/>
          <ac:picMkLst>
            <pc:docMk/>
            <pc:sldMk cId="3554928364" sldId="265"/>
            <ac:picMk id="5" creationId="{E4FF2389-1232-4B31-AD66-9F6F16E347D6}"/>
          </ac:picMkLst>
        </pc:picChg>
        <pc:picChg chg="add del mod">
          <ac:chgData name="jorge rodriguez" userId="6e8100f74eacdb69" providerId="Windows Live" clId="Web-{9FB07658-3BAB-43D8-99E0-A61B708EF40D}" dt="2019-08-08T02:12:43.588" v="42"/>
          <ac:picMkLst>
            <pc:docMk/>
            <pc:sldMk cId="3554928364" sldId="265"/>
            <ac:picMk id="7" creationId="{977583A2-1A60-4E55-8616-15A0B46F7A62}"/>
          </ac:picMkLst>
        </pc:picChg>
      </pc:sldChg>
      <pc:sldChg chg="delSp add replId">
        <pc:chgData name="jorge rodriguez" userId="6e8100f74eacdb69" providerId="Windows Live" clId="Web-{9FB07658-3BAB-43D8-99E0-A61B708EF40D}" dt="2019-08-08T02:31:36.785" v="49"/>
        <pc:sldMkLst>
          <pc:docMk/>
          <pc:sldMk cId="635492854" sldId="277"/>
        </pc:sldMkLst>
        <pc:picChg chg="del">
          <ac:chgData name="jorge rodriguez" userId="6e8100f74eacdb69" providerId="Windows Live" clId="Web-{9FB07658-3BAB-43D8-99E0-A61B708EF40D}" dt="2019-08-08T02:31:36.785" v="49"/>
          <ac:picMkLst>
            <pc:docMk/>
            <pc:sldMk cId="635492854" sldId="277"/>
            <ac:picMk id="5" creationId="{513DF5D3-84C5-48D8-A2EC-0F789FE32539}"/>
          </ac:picMkLst>
        </pc:picChg>
      </pc:sldChg>
    </pc:docChg>
  </pc:docChgLst>
  <pc:docChgLst>
    <pc:chgData name="Diego Chiza Lopez" userId="3a333fa7e218ef37" providerId="LiveId" clId="{F0EA15F0-03B5-4374-878F-C3B4FF481F34}"/>
    <pc:docChg chg="modSld">
      <pc:chgData name="Diego Chiza Lopez" userId="3a333fa7e218ef37" providerId="LiveId" clId="{F0EA15F0-03B5-4374-878F-C3B4FF481F34}" dt="2019-08-31T03:28:26.246" v="6"/>
      <pc:docMkLst>
        <pc:docMk/>
      </pc:docMkLst>
      <pc:sldChg chg="modTransition">
        <pc:chgData name="Diego Chiza Lopez" userId="3a333fa7e218ef37" providerId="LiveId" clId="{F0EA15F0-03B5-4374-878F-C3B4FF481F34}" dt="2019-08-31T03:26:59.880" v="0"/>
        <pc:sldMkLst>
          <pc:docMk/>
          <pc:sldMk cId="947591848" sldId="256"/>
        </pc:sldMkLst>
      </pc:sldChg>
      <pc:sldChg chg="modTransition">
        <pc:chgData name="Diego Chiza Lopez" userId="3a333fa7e218ef37" providerId="LiveId" clId="{F0EA15F0-03B5-4374-878F-C3B4FF481F34}" dt="2019-08-31T03:27:14.157" v="1"/>
        <pc:sldMkLst>
          <pc:docMk/>
          <pc:sldMk cId="2624104618" sldId="258"/>
        </pc:sldMkLst>
      </pc:sldChg>
      <pc:sldChg chg="modTransition">
        <pc:chgData name="Diego Chiza Lopez" userId="3a333fa7e218ef37" providerId="LiveId" clId="{F0EA15F0-03B5-4374-878F-C3B4FF481F34}" dt="2019-08-31T03:27:39.596" v="4"/>
        <pc:sldMkLst>
          <pc:docMk/>
          <pc:sldMk cId="2532821579" sldId="266"/>
        </pc:sldMkLst>
      </pc:sldChg>
      <pc:sldChg chg="modTransition">
        <pc:chgData name="Diego Chiza Lopez" userId="3a333fa7e218ef37" providerId="LiveId" clId="{F0EA15F0-03B5-4374-878F-C3B4FF481F34}" dt="2019-08-31T03:28:26.246" v="6"/>
        <pc:sldMkLst>
          <pc:docMk/>
          <pc:sldMk cId="1186916626" sldId="268"/>
        </pc:sldMkLst>
      </pc:sldChg>
      <pc:sldChg chg="modTransition">
        <pc:chgData name="Diego Chiza Lopez" userId="3a333fa7e218ef37" providerId="LiveId" clId="{F0EA15F0-03B5-4374-878F-C3B4FF481F34}" dt="2019-08-31T03:28:22.434" v="5"/>
        <pc:sldMkLst>
          <pc:docMk/>
          <pc:sldMk cId="2485509735" sldId="280"/>
        </pc:sldMkLst>
      </pc:sldChg>
      <pc:sldChg chg="modTransition">
        <pc:chgData name="Diego Chiza Lopez" userId="3a333fa7e218ef37" providerId="LiveId" clId="{F0EA15F0-03B5-4374-878F-C3B4FF481F34}" dt="2019-08-31T03:27:36.386" v="3"/>
        <pc:sldMkLst>
          <pc:docMk/>
          <pc:sldMk cId="182874624" sldId="286"/>
        </pc:sldMkLst>
      </pc:sldChg>
      <pc:sldChg chg="modTransition">
        <pc:chgData name="Diego Chiza Lopez" userId="3a333fa7e218ef37" providerId="LiveId" clId="{F0EA15F0-03B5-4374-878F-C3B4FF481F34}" dt="2019-08-31T03:27:15.944" v="2"/>
        <pc:sldMkLst>
          <pc:docMk/>
          <pc:sldMk cId="4257630490" sldId="306"/>
        </pc:sldMkLst>
      </pc:sldChg>
    </pc:docChg>
  </pc:docChgLst>
  <pc:docChgLst>
    <pc:chgData name="diego vinueza miller" userId="f69bd6e20b6d4818" providerId="Windows Live" clId="Web-{1F32C5E5-4A2B-445C-8F50-044FB5688E94}"/>
    <pc:docChg chg="addSld modSld sldOrd">
      <pc:chgData name="diego vinueza miller" userId="f69bd6e20b6d4818" providerId="Windows Live" clId="Web-{1F32C5E5-4A2B-445C-8F50-044FB5688E94}" dt="2019-08-13T02:01:23.454" v="293"/>
      <pc:docMkLst>
        <pc:docMk/>
      </pc:docMkLst>
      <pc:sldChg chg="addSp delSp modSp ord addAnim delAnim modAnim">
        <pc:chgData name="diego vinueza miller" userId="f69bd6e20b6d4818" providerId="Windows Live" clId="Web-{1F32C5E5-4A2B-445C-8F50-044FB5688E94}" dt="2019-08-13T01:48:02.444" v="179"/>
        <pc:sldMkLst>
          <pc:docMk/>
          <pc:sldMk cId="3851287909" sldId="264"/>
        </pc:sldMkLst>
        <pc:spChg chg="mod">
          <ac:chgData name="diego vinueza miller" userId="f69bd6e20b6d4818" providerId="Windows Live" clId="Web-{1F32C5E5-4A2B-445C-8F50-044FB5688E94}" dt="2019-08-13T01:46:09.819" v="164" actId="20577"/>
          <ac:spMkLst>
            <pc:docMk/>
            <pc:sldMk cId="3851287909" sldId="264"/>
            <ac:spMk id="6" creationId="{94CB962A-5ED1-48D1-9436-2CBF09FB13FC}"/>
          </ac:spMkLst>
        </pc:spChg>
        <pc:picChg chg="add mod">
          <ac:chgData name="diego vinueza miller" userId="f69bd6e20b6d4818" providerId="Windows Live" clId="Web-{1F32C5E5-4A2B-445C-8F50-044FB5688E94}" dt="2019-08-13T01:43:49.506" v="123" actId="1076"/>
          <ac:picMkLst>
            <pc:docMk/>
            <pc:sldMk cId="3851287909" sldId="264"/>
            <ac:picMk id="2" creationId="{97DCEA21-9F54-4194-98A5-EE3212A1FF5E}"/>
          </ac:picMkLst>
        </pc:picChg>
        <pc:picChg chg="add del mod">
          <ac:chgData name="diego vinueza miller" userId="f69bd6e20b6d4818" providerId="Windows Live" clId="Web-{1F32C5E5-4A2B-445C-8F50-044FB5688E94}" dt="2019-08-13T01:34:50.489" v="14"/>
          <ac:picMkLst>
            <pc:docMk/>
            <pc:sldMk cId="3851287909" sldId="264"/>
            <ac:picMk id="4" creationId="{0406819F-580E-45F7-AAC8-06F2570FBF79}"/>
          </ac:picMkLst>
        </pc:picChg>
        <pc:picChg chg="add del mod">
          <ac:chgData name="diego vinueza miller" userId="f69bd6e20b6d4818" providerId="Windows Live" clId="Web-{1F32C5E5-4A2B-445C-8F50-044FB5688E94}" dt="2019-08-13T01:47:06.975" v="173"/>
          <ac:picMkLst>
            <pc:docMk/>
            <pc:sldMk cId="3851287909" sldId="264"/>
            <ac:picMk id="9" creationId="{1191F011-AD1D-4B1C-9DCA-851C2C7A2BBF}"/>
          </ac:picMkLst>
        </pc:picChg>
        <pc:picChg chg="del">
          <ac:chgData name="diego vinueza miller" userId="f69bd6e20b6d4818" providerId="Windows Live" clId="Web-{1F32C5E5-4A2B-445C-8F50-044FB5688E94}" dt="2019-08-13T01:33:37.317" v="0"/>
          <ac:picMkLst>
            <pc:docMk/>
            <pc:sldMk cId="3851287909" sldId="264"/>
            <ac:picMk id="11" creationId="{6DFC0487-7B73-44F3-BAD2-0EEE5195A2C8}"/>
          </ac:picMkLst>
        </pc:picChg>
        <pc:picChg chg="add mod">
          <ac:chgData name="diego vinueza miller" userId="f69bd6e20b6d4818" providerId="Windows Live" clId="Web-{1F32C5E5-4A2B-445C-8F50-044FB5688E94}" dt="2019-08-13T01:36:08.771" v="33" actId="1076"/>
          <ac:picMkLst>
            <pc:docMk/>
            <pc:sldMk cId="3851287909" sldId="264"/>
            <ac:picMk id="12" creationId="{FEA2AC3D-DAB5-420A-B88F-2E4C75A7A20E}"/>
          </ac:picMkLst>
        </pc:picChg>
        <pc:picChg chg="del">
          <ac:chgData name="diego vinueza miller" userId="f69bd6e20b6d4818" providerId="Windows Live" clId="Web-{1F32C5E5-4A2B-445C-8F50-044FB5688E94}" dt="2019-08-13T01:33:38.598" v="1"/>
          <ac:picMkLst>
            <pc:docMk/>
            <pc:sldMk cId="3851287909" sldId="264"/>
            <ac:picMk id="13" creationId="{A3B97B2F-8BD4-4861-AADC-744A3A2DDB2A}"/>
          </ac:picMkLst>
        </pc:picChg>
        <pc:picChg chg="del">
          <ac:chgData name="diego vinueza miller" userId="f69bd6e20b6d4818" providerId="Windows Live" clId="Web-{1F32C5E5-4A2B-445C-8F50-044FB5688E94}" dt="2019-08-13T01:33:39.583" v="2"/>
          <ac:picMkLst>
            <pc:docMk/>
            <pc:sldMk cId="3851287909" sldId="264"/>
            <ac:picMk id="15" creationId="{03B2532F-B789-4965-ADA9-7CDDC2B71F1A}"/>
          </ac:picMkLst>
        </pc:picChg>
        <pc:picChg chg="add mod">
          <ac:chgData name="diego vinueza miller" userId="f69bd6e20b6d4818" providerId="Windows Live" clId="Web-{1F32C5E5-4A2B-445C-8F50-044FB5688E94}" dt="2019-08-13T01:44:37.709" v="125" actId="1076"/>
          <ac:picMkLst>
            <pc:docMk/>
            <pc:sldMk cId="3851287909" sldId="264"/>
            <ac:picMk id="16" creationId="{B6AFBE19-1901-4CCA-83C4-FC3D3B21B1F6}"/>
          </ac:picMkLst>
        </pc:picChg>
        <pc:picChg chg="del">
          <ac:chgData name="diego vinueza miller" userId="f69bd6e20b6d4818" providerId="Windows Live" clId="Web-{1F32C5E5-4A2B-445C-8F50-044FB5688E94}" dt="2019-08-13T01:33:40.551" v="3"/>
          <ac:picMkLst>
            <pc:docMk/>
            <pc:sldMk cId="3851287909" sldId="264"/>
            <ac:picMk id="17" creationId="{7B375F7A-F895-4AC7-9DB0-98B85C22BFB3}"/>
          </ac:picMkLst>
        </pc:picChg>
        <pc:picChg chg="del">
          <ac:chgData name="diego vinueza miller" userId="f69bd6e20b6d4818" providerId="Windows Live" clId="Web-{1F32C5E5-4A2B-445C-8F50-044FB5688E94}" dt="2019-08-13T01:33:42.676" v="5"/>
          <ac:picMkLst>
            <pc:docMk/>
            <pc:sldMk cId="3851287909" sldId="264"/>
            <ac:picMk id="19" creationId="{B0A961FA-4BD6-482A-AD7A-0D59924978A5}"/>
          </ac:picMkLst>
        </pc:picChg>
        <pc:picChg chg="add mod">
          <ac:chgData name="diego vinueza miller" userId="f69bd6e20b6d4818" providerId="Windows Live" clId="Web-{1F32C5E5-4A2B-445C-8F50-044FB5688E94}" dt="2019-08-13T01:44:40.178" v="126" actId="1076"/>
          <ac:picMkLst>
            <pc:docMk/>
            <pc:sldMk cId="3851287909" sldId="264"/>
            <ac:picMk id="20" creationId="{3480C3AA-D16F-4BD8-B796-6F104381C339}"/>
          </ac:picMkLst>
        </pc:picChg>
        <pc:picChg chg="del">
          <ac:chgData name="diego vinueza miller" userId="f69bd6e20b6d4818" providerId="Windows Live" clId="Web-{1F32C5E5-4A2B-445C-8F50-044FB5688E94}" dt="2019-08-13T01:33:41.770" v="4"/>
          <ac:picMkLst>
            <pc:docMk/>
            <pc:sldMk cId="3851287909" sldId="264"/>
            <ac:picMk id="21" creationId="{2BB2EE41-6D79-4761-85EA-26AC1747335F}"/>
          </ac:picMkLst>
        </pc:picChg>
        <pc:picChg chg="add mod">
          <ac:chgData name="diego vinueza miller" userId="f69bd6e20b6d4818" providerId="Windows Live" clId="Web-{1F32C5E5-4A2B-445C-8F50-044FB5688E94}" dt="2019-08-13T01:37:12.786" v="51" actId="14100"/>
          <ac:picMkLst>
            <pc:docMk/>
            <pc:sldMk cId="3851287909" sldId="264"/>
            <ac:picMk id="23" creationId="{16D84C63-561A-433F-9EC7-4FE996108745}"/>
          </ac:picMkLst>
        </pc:picChg>
        <pc:picChg chg="add mod">
          <ac:chgData name="diego vinueza miller" userId="f69bd6e20b6d4818" providerId="Windows Live" clId="Web-{1F32C5E5-4A2B-445C-8F50-044FB5688E94}" dt="2019-08-13T01:47:16.178" v="177" actId="14100"/>
          <ac:picMkLst>
            <pc:docMk/>
            <pc:sldMk cId="3851287909" sldId="264"/>
            <ac:picMk id="25" creationId="{3022D6FA-9CCF-40FB-8D62-9EED895A3E87}"/>
          </ac:picMkLst>
        </pc:picChg>
      </pc:sldChg>
      <pc:sldChg chg="addSp delSp modSp ord">
        <pc:chgData name="diego vinueza miller" userId="f69bd6e20b6d4818" providerId="Windows Live" clId="Web-{1F32C5E5-4A2B-445C-8F50-044FB5688E94}" dt="2019-08-13T01:53:14.335" v="212" actId="1076"/>
        <pc:sldMkLst>
          <pc:docMk/>
          <pc:sldMk cId="1130256994" sldId="290"/>
        </pc:sldMkLst>
        <pc:spChg chg="mod">
          <ac:chgData name="diego vinueza miller" userId="f69bd6e20b6d4818" providerId="Windows Live" clId="Web-{1F32C5E5-4A2B-445C-8F50-044FB5688E94}" dt="2019-08-13T01:46:25.538" v="171" actId="20577"/>
          <ac:spMkLst>
            <pc:docMk/>
            <pc:sldMk cId="1130256994" sldId="290"/>
            <ac:spMk id="6" creationId="{94CB962A-5ED1-48D1-9436-2CBF09FB13FC}"/>
          </ac:spMkLst>
        </pc:spChg>
        <pc:picChg chg="del">
          <ac:chgData name="diego vinueza miller" userId="f69bd6e20b6d4818" providerId="Windows Live" clId="Web-{1F32C5E5-4A2B-445C-8F50-044FB5688E94}" dt="2019-08-13T01:38:50.537" v="66"/>
          <ac:picMkLst>
            <pc:docMk/>
            <pc:sldMk cId="1130256994" sldId="290"/>
            <ac:picMk id="2" creationId="{E79874BA-0CA5-45F6-A644-1105F29C8F9F}"/>
          </ac:picMkLst>
        </pc:picChg>
        <pc:picChg chg="add mod">
          <ac:chgData name="diego vinueza miller" userId="f69bd6e20b6d4818" providerId="Windows Live" clId="Web-{1F32C5E5-4A2B-445C-8F50-044FB5688E94}" dt="2019-08-13T01:53:14.335" v="212" actId="1076"/>
          <ac:picMkLst>
            <pc:docMk/>
            <pc:sldMk cId="1130256994" sldId="290"/>
            <ac:picMk id="3" creationId="{F3363DC1-7779-4F8B-B097-EFE9FB2E8875}"/>
          </ac:picMkLst>
        </pc:picChg>
        <pc:picChg chg="del">
          <ac:chgData name="diego vinueza miller" userId="f69bd6e20b6d4818" providerId="Windows Live" clId="Web-{1F32C5E5-4A2B-445C-8F50-044FB5688E94}" dt="2019-08-13T01:38:51.521" v="67"/>
          <ac:picMkLst>
            <pc:docMk/>
            <pc:sldMk cId="1130256994" sldId="290"/>
            <ac:picMk id="4" creationId="{A96448F4-B698-4368-9ACB-180727CE7855}"/>
          </ac:picMkLst>
        </pc:picChg>
        <pc:picChg chg="del">
          <ac:chgData name="diego vinueza miller" userId="f69bd6e20b6d4818" providerId="Windows Live" clId="Web-{1F32C5E5-4A2B-445C-8F50-044FB5688E94}" dt="2019-08-13T01:38:52.521" v="68"/>
          <ac:picMkLst>
            <pc:docMk/>
            <pc:sldMk cId="1130256994" sldId="290"/>
            <ac:picMk id="9" creationId="{99C19396-0B36-48CD-996F-B706A922DB4A}"/>
          </ac:picMkLst>
        </pc:picChg>
        <pc:picChg chg="add mod">
          <ac:chgData name="diego vinueza miller" userId="f69bd6e20b6d4818" providerId="Windows Live" clId="Web-{1F32C5E5-4A2B-445C-8F50-044FB5688E94}" dt="2019-08-13T01:51:20.351" v="190" actId="1076"/>
          <ac:picMkLst>
            <pc:docMk/>
            <pc:sldMk cId="1130256994" sldId="290"/>
            <ac:picMk id="10" creationId="{416FA57C-FAD0-486D-A00A-A0E42A20CF2C}"/>
          </ac:picMkLst>
        </pc:picChg>
        <pc:picChg chg="del">
          <ac:chgData name="diego vinueza miller" userId="f69bd6e20b6d4818" providerId="Windows Live" clId="Web-{1F32C5E5-4A2B-445C-8F50-044FB5688E94}" dt="2019-08-13T01:38:54.005" v="69"/>
          <ac:picMkLst>
            <pc:docMk/>
            <pc:sldMk cId="1130256994" sldId="290"/>
            <ac:picMk id="11" creationId="{E5477390-56AA-4E86-B2FC-895CDFFDA475}"/>
          </ac:picMkLst>
        </pc:picChg>
        <pc:picChg chg="del">
          <ac:chgData name="diego vinueza miller" userId="f69bd6e20b6d4818" providerId="Windows Live" clId="Web-{1F32C5E5-4A2B-445C-8F50-044FB5688E94}" dt="2019-08-13T01:38:54.880" v="70"/>
          <ac:picMkLst>
            <pc:docMk/>
            <pc:sldMk cId="1130256994" sldId="290"/>
            <ac:picMk id="13" creationId="{9AB34392-1250-489E-BDA8-4E7759A58BA9}"/>
          </ac:picMkLst>
        </pc:picChg>
        <pc:picChg chg="add mod">
          <ac:chgData name="diego vinueza miller" userId="f69bd6e20b6d4818" providerId="Windows Live" clId="Web-{1F32C5E5-4A2B-445C-8F50-044FB5688E94}" dt="2019-08-13T01:51:35.070" v="195" actId="14100"/>
          <ac:picMkLst>
            <pc:docMk/>
            <pc:sldMk cId="1130256994" sldId="290"/>
            <ac:picMk id="14" creationId="{CE28C236-6B88-482E-AB27-A7ECAC918346}"/>
          </ac:picMkLst>
        </pc:picChg>
        <pc:picChg chg="del">
          <ac:chgData name="diego vinueza miller" userId="f69bd6e20b6d4818" providerId="Windows Live" clId="Web-{1F32C5E5-4A2B-445C-8F50-044FB5688E94}" dt="2019-08-13T01:38:49.443" v="65"/>
          <ac:picMkLst>
            <pc:docMk/>
            <pc:sldMk cId="1130256994" sldId="290"/>
            <ac:picMk id="15" creationId="{5F4A75AE-1935-4ED6-B2DD-72ACB8672E0E}"/>
          </ac:picMkLst>
        </pc:picChg>
        <pc:picChg chg="add mod">
          <ac:chgData name="diego vinueza miller" userId="f69bd6e20b6d4818" providerId="Windows Live" clId="Web-{1F32C5E5-4A2B-445C-8F50-044FB5688E94}" dt="2019-08-13T01:52:22.054" v="200" actId="1076"/>
          <ac:picMkLst>
            <pc:docMk/>
            <pc:sldMk cId="1130256994" sldId="290"/>
            <ac:picMk id="17" creationId="{AB3E4ADD-1665-4DD2-87A6-42E6B6599CD8}"/>
          </ac:picMkLst>
        </pc:picChg>
        <pc:picChg chg="add mod">
          <ac:chgData name="diego vinueza miller" userId="f69bd6e20b6d4818" providerId="Windows Live" clId="Web-{1F32C5E5-4A2B-445C-8F50-044FB5688E94}" dt="2019-08-13T01:52:41.039" v="206" actId="14100"/>
          <ac:picMkLst>
            <pc:docMk/>
            <pc:sldMk cId="1130256994" sldId="290"/>
            <ac:picMk id="19" creationId="{B8A1CD94-0BA9-4117-9943-1AD55341BEE5}"/>
          </ac:picMkLst>
        </pc:picChg>
        <pc:picChg chg="add mod">
          <ac:chgData name="diego vinueza miller" userId="f69bd6e20b6d4818" providerId="Windows Live" clId="Web-{1F32C5E5-4A2B-445C-8F50-044FB5688E94}" dt="2019-08-13T01:52:59.523" v="211" actId="14100"/>
          <ac:picMkLst>
            <pc:docMk/>
            <pc:sldMk cId="1130256994" sldId="290"/>
            <ac:picMk id="21" creationId="{CDBBBEDC-895C-4BD2-BD80-2250EDB7CBAD}"/>
          </ac:picMkLst>
        </pc:picChg>
      </pc:sldChg>
      <pc:sldChg chg="modSp">
        <pc:chgData name="diego vinueza miller" userId="f69bd6e20b6d4818" providerId="Windows Live" clId="Web-{1F32C5E5-4A2B-445C-8F50-044FB5688E94}" dt="2019-08-13T01:42:50.209" v="119" actId="14100"/>
        <pc:sldMkLst>
          <pc:docMk/>
          <pc:sldMk cId="986253923" sldId="291"/>
        </pc:sldMkLst>
        <pc:spChg chg="mod">
          <ac:chgData name="diego vinueza miller" userId="f69bd6e20b6d4818" providerId="Windows Live" clId="Web-{1F32C5E5-4A2B-445C-8F50-044FB5688E94}" dt="2019-08-13T01:40:00.974" v="116" actId="20577"/>
          <ac:spMkLst>
            <pc:docMk/>
            <pc:sldMk cId="986253923" sldId="291"/>
            <ac:spMk id="6" creationId="{94CB962A-5ED1-48D1-9436-2CBF09FB13FC}"/>
          </ac:spMkLst>
        </pc:spChg>
        <pc:spChg chg="mod">
          <ac:chgData name="diego vinueza miller" userId="f69bd6e20b6d4818" providerId="Windows Live" clId="Web-{1F32C5E5-4A2B-445C-8F50-044FB5688E94}" dt="2019-08-13T01:38:37.943" v="64"/>
          <ac:spMkLst>
            <pc:docMk/>
            <pc:sldMk cId="986253923" sldId="291"/>
            <ac:spMk id="9" creationId="{BEA791ED-8AB5-40F3-AC05-83B0CB7A4A6D}"/>
          </ac:spMkLst>
        </pc:spChg>
        <pc:picChg chg="mod">
          <ac:chgData name="diego vinueza miller" userId="f69bd6e20b6d4818" providerId="Windows Live" clId="Web-{1F32C5E5-4A2B-445C-8F50-044FB5688E94}" dt="2019-08-13T01:42:50.209" v="119" actId="14100"/>
          <ac:picMkLst>
            <pc:docMk/>
            <pc:sldMk cId="986253923" sldId="291"/>
            <ac:picMk id="4" creationId="{C1A68A3F-095E-426D-B7B6-27A0C1BFEAC1}"/>
          </ac:picMkLst>
        </pc:picChg>
      </pc:sldChg>
    </pc:docChg>
  </pc:docChgLst>
  <pc:docChgLst>
    <pc:chgData name="Guest User" providerId="Windows Live" clId="Web-{AFB4175E-9112-48E3-92A2-A9A34B864556}"/>
    <pc:docChg chg="addSld modSld sldOrd">
      <pc:chgData name="Guest User" userId="" providerId="Windows Live" clId="Web-{AFB4175E-9112-48E3-92A2-A9A34B864556}" dt="2019-08-09T02:08:28.147" v="165" actId="14100"/>
      <pc:docMkLst>
        <pc:docMk/>
      </pc:docMkLst>
      <pc:sldChg chg="addSp modSp">
        <pc:chgData name="Guest User" userId="" providerId="Windows Live" clId="Web-{AFB4175E-9112-48E3-92A2-A9A34B864556}" dt="2019-08-09T02:01:39.363" v="68" actId="20577"/>
        <pc:sldMkLst>
          <pc:docMk/>
          <pc:sldMk cId="1130256994" sldId="290"/>
        </pc:sldMkLst>
        <pc:spChg chg="mod">
          <ac:chgData name="Guest User" userId="" providerId="Windows Live" clId="Web-{AFB4175E-9112-48E3-92A2-A9A34B864556}" dt="2019-08-09T02:01:39.363" v="68" actId="20577"/>
          <ac:spMkLst>
            <pc:docMk/>
            <pc:sldMk cId="1130256994" sldId="290"/>
            <ac:spMk id="6" creationId="{94CB962A-5ED1-48D1-9436-2CBF09FB13FC}"/>
          </ac:spMkLst>
        </pc:spChg>
        <pc:picChg chg="add mod">
          <ac:chgData name="Guest User" userId="" providerId="Windows Live" clId="Web-{AFB4175E-9112-48E3-92A2-A9A34B864556}" dt="2019-08-09T01:58:38.096" v="7" actId="1076"/>
          <ac:picMkLst>
            <pc:docMk/>
            <pc:sldMk cId="1130256994" sldId="290"/>
            <ac:picMk id="2" creationId="{E79874BA-0CA5-45F6-A644-1105F29C8F9F}"/>
          </ac:picMkLst>
        </pc:picChg>
        <pc:picChg chg="add mod">
          <ac:chgData name="Guest User" userId="" providerId="Windows Live" clId="Web-{AFB4175E-9112-48E3-92A2-A9A34B864556}" dt="2019-08-09T01:59:55.722" v="25" actId="14100"/>
          <ac:picMkLst>
            <pc:docMk/>
            <pc:sldMk cId="1130256994" sldId="290"/>
            <ac:picMk id="4" creationId="{A96448F4-B698-4368-9ACB-180727CE7855}"/>
          </ac:picMkLst>
        </pc:picChg>
        <pc:picChg chg="add mod">
          <ac:chgData name="Guest User" userId="" providerId="Windows Live" clId="Web-{AFB4175E-9112-48E3-92A2-A9A34B864556}" dt="2019-08-09T01:59:00.471" v="11" actId="1076"/>
          <ac:picMkLst>
            <pc:docMk/>
            <pc:sldMk cId="1130256994" sldId="290"/>
            <ac:picMk id="9" creationId="{99C19396-0B36-48CD-996F-B706A922DB4A}"/>
          </ac:picMkLst>
        </pc:picChg>
        <pc:picChg chg="add mod">
          <ac:chgData name="Guest User" userId="" providerId="Windows Live" clId="Web-{AFB4175E-9112-48E3-92A2-A9A34B864556}" dt="2019-08-09T01:59:11.393" v="15" actId="14100"/>
          <ac:picMkLst>
            <pc:docMk/>
            <pc:sldMk cId="1130256994" sldId="290"/>
            <ac:picMk id="11" creationId="{E5477390-56AA-4E86-B2FC-895CDFFDA475}"/>
          </ac:picMkLst>
        </pc:picChg>
        <pc:picChg chg="add mod">
          <ac:chgData name="Guest User" userId="" providerId="Windows Live" clId="Web-{AFB4175E-9112-48E3-92A2-A9A34B864556}" dt="2019-08-09T01:59:49.675" v="24" actId="1076"/>
          <ac:picMkLst>
            <pc:docMk/>
            <pc:sldMk cId="1130256994" sldId="290"/>
            <ac:picMk id="13" creationId="{9AB34392-1250-489E-BDA8-4E7759A58BA9}"/>
          </ac:picMkLst>
        </pc:picChg>
        <pc:picChg chg="add mod">
          <ac:chgData name="Guest User" userId="" providerId="Windows Live" clId="Web-{AFB4175E-9112-48E3-92A2-A9A34B864556}" dt="2019-08-09T01:59:46.300" v="23" actId="1076"/>
          <ac:picMkLst>
            <pc:docMk/>
            <pc:sldMk cId="1130256994" sldId="290"/>
            <ac:picMk id="15" creationId="{5F4A75AE-1935-4ED6-B2DD-72ACB8672E0E}"/>
          </ac:picMkLst>
        </pc:picChg>
      </pc:sldChg>
      <pc:sldChg chg="addSp modSp ord">
        <pc:chgData name="Guest User" userId="" providerId="Windows Live" clId="Web-{AFB4175E-9112-48E3-92A2-A9A34B864556}" dt="2019-08-09T02:05:15.974" v="125" actId="20577"/>
        <pc:sldMkLst>
          <pc:docMk/>
          <pc:sldMk cId="986253923" sldId="291"/>
        </pc:sldMkLst>
        <pc:spChg chg="add mod">
          <ac:chgData name="Guest User" userId="" providerId="Windows Live" clId="Web-{AFB4175E-9112-48E3-92A2-A9A34B864556}" dt="2019-08-09T02:05:15.974" v="125" actId="20577"/>
          <ac:spMkLst>
            <pc:docMk/>
            <pc:sldMk cId="986253923" sldId="291"/>
            <ac:spMk id="9" creationId="{BEA791ED-8AB5-40F3-AC05-83B0CB7A4A6D}"/>
          </ac:spMkLst>
        </pc:spChg>
        <pc:picChg chg="add mod">
          <ac:chgData name="Guest User" userId="" providerId="Windows Live" clId="Web-{AFB4175E-9112-48E3-92A2-A9A34B864556}" dt="2019-08-09T02:02:42.035" v="72" actId="1076"/>
          <ac:picMkLst>
            <pc:docMk/>
            <pc:sldMk cId="986253923" sldId="291"/>
            <ac:picMk id="2" creationId="{B439887D-DD7C-449E-A0A4-C379816D01A6}"/>
          </ac:picMkLst>
        </pc:picChg>
        <pc:picChg chg="add mod">
          <ac:chgData name="Guest User" userId="" providerId="Windows Live" clId="Web-{AFB4175E-9112-48E3-92A2-A9A34B864556}" dt="2019-08-09T02:04:14.848" v="98" actId="1076"/>
          <ac:picMkLst>
            <pc:docMk/>
            <pc:sldMk cId="986253923" sldId="291"/>
            <ac:picMk id="4" creationId="{C1A68A3F-095E-426D-B7B6-27A0C1BFEAC1}"/>
          </ac:picMkLst>
        </pc:picChg>
      </pc:sldChg>
      <pc:sldChg chg="addSp delSp modSp add replId">
        <pc:chgData name="Guest User" userId="" providerId="Windows Live" clId="Web-{AFB4175E-9112-48E3-92A2-A9A34B864556}" dt="2019-08-09T02:08:28.147" v="165" actId="14100"/>
        <pc:sldMkLst>
          <pc:docMk/>
          <pc:sldMk cId="1946829776" sldId="292"/>
        </pc:sldMkLst>
        <pc:picChg chg="del">
          <ac:chgData name="Guest User" userId="" providerId="Windows Live" clId="Web-{AFB4175E-9112-48E3-92A2-A9A34B864556}" dt="2019-08-09T02:05:32.755" v="131"/>
          <ac:picMkLst>
            <pc:docMk/>
            <pc:sldMk cId="1946829776" sldId="292"/>
            <ac:picMk id="2" creationId="{E79874BA-0CA5-45F6-A644-1105F29C8F9F}"/>
          </ac:picMkLst>
        </pc:picChg>
        <pc:picChg chg="add mod">
          <ac:chgData name="Guest User" userId="" providerId="Windows Live" clId="Web-{AFB4175E-9112-48E3-92A2-A9A34B864556}" dt="2019-08-09T02:08:23.819" v="164" actId="14100"/>
          <ac:picMkLst>
            <pc:docMk/>
            <pc:sldMk cId="1946829776" sldId="292"/>
            <ac:picMk id="3" creationId="{35F30037-94FC-4B24-8E08-537B61A6DF39}"/>
          </ac:picMkLst>
        </pc:picChg>
        <pc:picChg chg="del">
          <ac:chgData name="Guest User" userId="" providerId="Windows Live" clId="Web-{AFB4175E-9112-48E3-92A2-A9A34B864556}" dt="2019-08-09T02:05:31.083" v="129"/>
          <ac:picMkLst>
            <pc:docMk/>
            <pc:sldMk cId="1946829776" sldId="292"/>
            <ac:picMk id="4" creationId="{A96448F4-B698-4368-9ACB-180727CE7855}"/>
          </ac:picMkLst>
        </pc:picChg>
        <pc:picChg chg="del">
          <ac:chgData name="Guest User" userId="" providerId="Windows Live" clId="Web-{AFB4175E-9112-48E3-92A2-A9A34B864556}" dt="2019-08-09T02:05:32.005" v="130"/>
          <ac:picMkLst>
            <pc:docMk/>
            <pc:sldMk cId="1946829776" sldId="292"/>
            <ac:picMk id="9" creationId="{99C19396-0B36-48CD-996F-B706A922DB4A}"/>
          </ac:picMkLst>
        </pc:picChg>
        <pc:picChg chg="add mod">
          <ac:chgData name="Guest User" userId="" providerId="Windows Live" clId="Web-{AFB4175E-9112-48E3-92A2-A9A34B864556}" dt="2019-08-09T02:08:21.866" v="163" actId="14100"/>
          <ac:picMkLst>
            <pc:docMk/>
            <pc:sldMk cId="1946829776" sldId="292"/>
            <ac:picMk id="10" creationId="{3CDBBC6C-20FD-43E3-8B70-BAB45B295543}"/>
          </ac:picMkLst>
        </pc:picChg>
        <pc:picChg chg="del">
          <ac:chgData name="Guest User" userId="" providerId="Windows Live" clId="Web-{AFB4175E-9112-48E3-92A2-A9A34B864556}" dt="2019-08-09T02:05:33.568" v="132"/>
          <ac:picMkLst>
            <pc:docMk/>
            <pc:sldMk cId="1946829776" sldId="292"/>
            <ac:picMk id="11" creationId="{E5477390-56AA-4E86-B2FC-895CDFFDA475}"/>
          </ac:picMkLst>
        </pc:picChg>
        <pc:picChg chg="del">
          <ac:chgData name="Guest User" userId="" providerId="Windows Live" clId="Web-{AFB4175E-9112-48E3-92A2-A9A34B864556}" dt="2019-08-09T02:05:34.224" v="133"/>
          <ac:picMkLst>
            <pc:docMk/>
            <pc:sldMk cId="1946829776" sldId="292"/>
            <ac:picMk id="13" creationId="{9AB34392-1250-489E-BDA8-4E7759A58BA9}"/>
          </ac:picMkLst>
        </pc:picChg>
        <pc:picChg chg="add mod">
          <ac:chgData name="Guest User" userId="" providerId="Windows Live" clId="Web-{AFB4175E-9112-48E3-92A2-A9A34B864556}" dt="2019-08-09T02:07:51.584" v="160" actId="14100"/>
          <ac:picMkLst>
            <pc:docMk/>
            <pc:sldMk cId="1946829776" sldId="292"/>
            <ac:picMk id="14" creationId="{0FE8B973-79D5-4E18-930C-CA9FD9C64E01}"/>
          </ac:picMkLst>
        </pc:picChg>
        <pc:picChg chg="del">
          <ac:chgData name="Guest User" userId="" providerId="Windows Live" clId="Web-{AFB4175E-9112-48E3-92A2-A9A34B864556}" dt="2019-08-09T02:05:29.989" v="128"/>
          <ac:picMkLst>
            <pc:docMk/>
            <pc:sldMk cId="1946829776" sldId="292"/>
            <ac:picMk id="15" creationId="{5F4A75AE-1935-4ED6-B2DD-72ACB8672E0E}"/>
          </ac:picMkLst>
        </pc:picChg>
        <pc:picChg chg="add mod">
          <ac:chgData name="Guest User" userId="" providerId="Windows Live" clId="Web-{AFB4175E-9112-48E3-92A2-A9A34B864556}" dt="2019-08-09T02:08:28.147" v="165" actId="14100"/>
          <ac:picMkLst>
            <pc:docMk/>
            <pc:sldMk cId="1946829776" sldId="292"/>
            <ac:picMk id="17" creationId="{9AAEDD83-3E6B-4AFF-8E87-9BAC46DDA511}"/>
          </ac:picMkLst>
        </pc:picChg>
      </pc:sldChg>
    </pc:docChg>
  </pc:docChgLst>
  <pc:docChgLst>
    <pc:chgData name="andres flores" userId="8b99499db13e65a6" providerId="Windows Live" clId="Web-{2DED7264-6EBD-467D-AA4B-B9BAB9143488}"/>
    <pc:docChg chg="modSld">
      <pc:chgData name="andres flores" userId="8b99499db13e65a6" providerId="Windows Live" clId="Web-{2DED7264-6EBD-467D-AA4B-B9BAB9143488}" dt="2019-08-14T18:53:14.418" v="12"/>
      <pc:docMkLst>
        <pc:docMk/>
      </pc:docMkLst>
      <pc:sldChg chg="modSp">
        <pc:chgData name="andres flores" userId="8b99499db13e65a6" providerId="Windows Live" clId="Web-{2DED7264-6EBD-467D-AA4B-B9BAB9143488}" dt="2019-08-14T18:53:14.418" v="12"/>
        <pc:sldMkLst>
          <pc:docMk/>
          <pc:sldMk cId="4259592594" sldId="295"/>
        </pc:sldMkLst>
        <pc:graphicFrameChg chg="mod modGraphic">
          <ac:chgData name="andres flores" userId="8b99499db13e65a6" providerId="Windows Live" clId="Web-{2DED7264-6EBD-467D-AA4B-B9BAB9143488}" dt="2019-08-14T18:53:14.418" v="12"/>
          <ac:graphicFrameMkLst>
            <pc:docMk/>
            <pc:sldMk cId="4259592594" sldId="295"/>
            <ac:graphicFrameMk id="39" creationId="{11632834-CC9B-4C7D-9275-81EA4457D4F4}"/>
          </ac:graphicFrameMkLst>
        </pc:graphicFrameChg>
      </pc:sldChg>
    </pc:docChg>
  </pc:docChgLst>
  <pc:docChgLst>
    <pc:chgData name="diego vinueza miller" userId="f69bd6e20b6d4818" providerId="Windows Live" clId="Web-{1CFE6B12-6C5D-4617-89FE-E9EBFCB4395A}"/>
    <pc:docChg chg="modSld">
      <pc:chgData name="diego vinueza miller" userId="f69bd6e20b6d4818" providerId="Windows Live" clId="Web-{1CFE6B12-6C5D-4617-89FE-E9EBFCB4395A}" dt="2019-08-15T02:43:01.347" v="15" actId="20577"/>
      <pc:docMkLst>
        <pc:docMk/>
      </pc:docMkLst>
      <pc:sldChg chg="addAnim modAnim">
        <pc:chgData name="diego vinueza miller" userId="f69bd6e20b6d4818" providerId="Windows Live" clId="Web-{1CFE6B12-6C5D-4617-89FE-E9EBFCB4395A}" dt="2019-08-15T01:52:18.907" v="9"/>
        <pc:sldMkLst>
          <pc:docMk/>
          <pc:sldMk cId="3851287909" sldId="264"/>
        </pc:sldMkLst>
      </pc:sldChg>
      <pc:sldChg chg="modSp">
        <pc:chgData name="diego vinueza miller" userId="f69bd6e20b6d4818" providerId="Windows Live" clId="Web-{1CFE6B12-6C5D-4617-89FE-E9EBFCB4395A}" dt="2019-08-15T02:04:08.462" v="10" actId="1076"/>
        <pc:sldMkLst>
          <pc:docMk/>
          <pc:sldMk cId="4218931185" sldId="283"/>
        </pc:sldMkLst>
        <pc:spChg chg="mod">
          <ac:chgData name="diego vinueza miller" userId="f69bd6e20b6d4818" providerId="Windows Live" clId="Web-{1CFE6B12-6C5D-4617-89FE-E9EBFCB4395A}" dt="2019-08-15T02:04:08.462" v="10" actId="1076"/>
          <ac:spMkLst>
            <pc:docMk/>
            <pc:sldMk cId="4218931185" sldId="283"/>
            <ac:spMk id="7" creationId="{0BB5C1EF-DE7A-4D35-A80A-D7C798EDECEB}"/>
          </ac:spMkLst>
        </pc:spChg>
      </pc:sldChg>
      <pc:sldChg chg="modSp">
        <pc:chgData name="diego vinueza miller" userId="f69bd6e20b6d4818" providerId="Windows Live" clId="Web-{1CFE6B12-6C5D-4617-89FE-E9EBFCB4395A}" dt="2019-08-15T02:42:57.550" v="14" actId="20577"/>
        <pc:sldMkLst>
          <pc:docMk/>
          <pc:sldMk cId="1946829776" sldId="292"/>
        </pc:sldMkLst>
        <pc:spChg chg="mod">
          <ac:chgData name="diego vinueza miller" userId="f69bd6e20b6d4818" providerId="Windows Live" clId="Web-{1CFE6B12-6C5D-4617-89FE-E9EBFCB4395A}" dt="2019-08-15T02:42:57.550" v="14" actId="20577"/>
          <ac:spMkLst>
            <pc:docMk/>
            <pc:sldMk cId="1946829776" sldId="292"/>
            <ac:spMk id="6" creationId="{94CB962A-5ED1-48D1-9436-2CBF09FB13FC}"/>
          </ac:spMkLst>
        </pc:spChg>
      </pc:sldChg>
    </pc:docChg>
  </pc:docChgLst>
  <pc:docChgLst>
    <pc:chgData name="andres flores" userId="8b99499db13e65a6" providerId="Windows Live" clId="Web-{88B1EA93-3850-467B-8B98-A657FD40F315}"/>
    <pc:docChg chg="modSld">
      <pc:chgData name="andres flores" userId="8b99499db13e65a6" providerId="Windows Live" clId="Web-{88B1EA93-3850-467B-8B98-A657FD40F315}" dt="2019-08-08T15:21:38.577" v="10" actId="14100"/>
      <pc:docMkLst>
        <pc:docMk/>
      </pc:docMkLst>
      <pc:sldChg chg="addSp delSp modSp">
        <pc:chgData name="andres flores" userId="8b99499db13e65a6" providerId="Windows Live" clId="Web-{88B1EA93-3850-467B-8B98-A657FD40F315}" dt="2019-08-08T15:21:38.577" v="10" actId="14100"/>
        <pc:sldMkLst>
          <pc:docMk/>
          <pc:sldMk cId="221759191" sldId="271"/>
        </pc:sldMkLst>
        <pc:picChg chg="del mod">
          <ac:chgData name="andres flores" userId="8b99499db13e65a6" providerId="Windows Live" clId="Web-{88B1EA93-3850-467B-8B98-A657FD40F315}" dt="2019-08-08T15:21:12.155" v="5"/>
          <ac:picMkLst>
            <pc:docMk/>
            <pc:sldMk cId="221759191" sldId="271"/>
            <ac:picMk id="5" creationId="{912D9F22-63F0-46D9-94CC-B64C9CB23B83}"/>
          </ac:picMkLst>
        </pc:picChg>
        <pc:picChg chg="add mod">
          <ac:chgData name="andres flores" userId="8b99499db13e65a6" providerId="Windows Live" clId="Web-{88B1EA93-3850-467B-8B98-A657FD40F315}" dt="2019-08-08T15:21:38.577" v="10" actId="14100"/>
          <ac:picMkLst>
            <pc:docMk/>
            <pc:sldMk cId="221759191" sldId="271"/>
            <ac:picMk id="6" creationId="{26624202-4AF8-4084-BC0C-5947E7AB3C0C}"/>
          </ac:picMkLst>
        </pc:picChg>
      </pc:sldChg>
      <pc:sldChg chg="addSp delSp modSp">
        <pc:chgData name="andres flores" userId="8b99499db13e65a6" providerId="Windows Live" clId="Web-{88B1EA93-3850-467B-8B98-A657FD40F315}" dt="2019-08-08T15:08:47.583" v="3" actId="14100"/>
        <pc:sldMkLst>
          <pc:docMk/>
          <pc:sldMk cId="675359861" sldId="276"/>
        </pc:sldMkLst>
        <pc:picChg chg="del">
          <ac:chgData name="andres flores" userId="8b99499db13e65a6" providerId="Windows Live" clId="Web-{88B1EA93-3850-467B-8B98-A657FD40F315}" dt="2019-08-08T15:08:12.285" v="0"/>
          <ac:picMkLst>
            <pc:docMk/>
            <pc:sldMk cId="675359861" sldId="276"/>
            <ac:picMk id="5" creationId="{1C610841-CA45-43FE-970F-3646CD091467}"/>
          </ac:picMkLst>
        </pc:picChg>
        <pc:picChg chg="add mod">
          <ac:chgData name="andres flores" userId="8b99499db13e65a6" providerId="Windows Live" clId="Web-{88B1EA93-3850-467B-8B98-A657FD40F315}" dt="2019-08-08T15:08:47.583" v="3" actId="14100"/>
          <ac:picMkLst>
            <pc:docMk/>
            <pc:sldMk cId="675359861" sldId="276"/>
            <ac:picMk id="6" creationId="{816E48A7-9462-4AEA-9651-3D581C600492}"/>
          </ac:picMkLst>
        </pc:picChg>
      </pc:sldChg>
    </pc:docChg>
  </pc:docChgLst>
  <pc:docChgLst>
    <pc:chgData name="andres flores" userId="8b99499db13e65a6" providerId="Windows Live" clId="Web-{36398B4B-B459-4803-8628-852EEDF495E3}"/>
    <pc:docChg chg="addSld delSld modSld sldOrd">
      <pc:chgData name="andres flores" userId="8b99499db13e65a6" providerId="Windows Live" clId="Web-{36398B4B-B459-4803-8628-852EEDF495E3}" dt="2019-08-08T00:57:43.003" v="36" actId="20577"/>
      <pc:docMkLst>
        <pc:docMk/>
      </pc:docMkLst>
      <pc:sldChg chg="addSp delSp modSp">
        <pc:chgData name="andres flores" userId="8b99499db13e65a6" providerId="Windows Live" clId="Web-{36398B4B-B459-4803-8628-852EEDF495E3}" dt="2019-08-08T00:53:08.165" v="12" actId="14100"/>
        <pc:sldMkLst>
          <pc:docMk/>
          <pc:sldMk cId="1025649564" sldId="263"/>
        </pc:sldMkLst>
        <pc:picChg chg="add del mod">
          <ac:chgData name="andres flores" userId="8b99499db13e65a6" providerId="Windows Live" clId="Web-{36398B4B-B459-4803-8628-852EEDF495E3}" dt="2019-08-08T00:52:36.992" v="9"/>
          <ac:picMkLst>
            <pc:docMk/>
            <pc:sldMk cId="1025649564" sldId="263"/>
            <ac:picMk id="5" creationId="{1C610841-CA45-43FE-970F-3646CD091467}"/>
          </ac:picMkLst>
        </pc:picChg>
        <pc:picChg chg="add mod">
          <ac:chgData name="andres flores" userId="8b99499db13e65a6" providerId="Windows Live" clId="Web-{36398B4B-B459-4803-8628-852EEDF495E3}" dt="2019-08-08T00:53:08.165" v="12" actId="14100"/>
          <ac:picMkLst>
            <pc:docMk/>
            <pc:sldMk cId="1025649564" sldId="263"/>
            <ac:picMk id="7" creationId="{2764BAC2-549A-4A59-8B0C-C305A299CE45}"/>
          </ac:picMkLst>
        </pc:picChg>
      </pc:sldChg>
      <pc:sldChg chg="addSp delSp modSp add replId">
        <pc:chgData name="andres flores" userId="8b99499db13e65a6" providerId="Windows Live" clId="Web-{36398B4B-B459-4803-8628-852EEDF495E3}" dt="2019-08-08T00:55:49.046" v="23" actId="14100"/>
        <pc:sldMkLst>
          <pc:docMk/>
          <pc:sldMk cId="221759191" sldId="271"/>
        </pc:sldMkLst>
        <pc:picChg chg="add mod">
          <ac:chgData name="andres flores" userId="8b99499db13e65a6" providerId="Windows Live" clId="Web-{36398B4B-B459-4803-8628-852EEDF495E3}" dt="2019-08-08T00:55:49.046" v="23" actId="14100"/>
          <ac:picMkLst>
            <pc:docMk/>
            <pc:sldMk cId="221759191" sldId="271"/>
            <ac:picMk id="5" creationId="{912D9F22-63F0-46D9-94CC-B64C9CB23B83}"/>
          </ac:picMkLst>
        </pc:picChg>
        <pc:picChg chg="del">
          <ac:chgData name="andres flores" userId="8b99499db13e65a6" providerId="Windows Live" clId="Web-{36398B4B-B459-4803-8628-852EEDF495E3}" dt="2019-08-08T00:54:44.372" v="20"/>
          <ac:picMkLst>
            <pc:docMk/>
            <pc:sldMk cId="221759191" sldId="271"/>
            <ac:picMk id="7" creationId="{2764BAC2-549A-4A59-8B0C-C305A299CE45}"/>
          </ac:picMkLst>
        </pc:picChg>
      </pc:sldChg>
      <pc:sldChg chg="addSp delSp modSp add ord replId">
        <pc:chgData name="andres flores" userId="8b99499db13e65a6" providerId="Windows Live" clId="Web-{36398B4B-B459-4803-8628-852EEDF495E3}" dt="2019-08-08T00:54:35.028" v="19"/>
        <pc:sldMkLst>
          <pc:docMk/>
          <pc:sldMk cId="1025831279" sldId="272"/>
        </pc:sldMkLst>
        <pc:picChg chg="add mod">
          <ac:chgData name="andres flores" userId="8b99499db13e65a6" providerId="Windows Live" clId="Web-{36398B4B-B459-4803-8628-852EEDF495E3}" dt="2019-08-08T00:54:16.183" v="18" actId="14100"/>
          <ac:picMkLst>
            <pc:docMk/>
            <pc:sldMk cId="1025831279" sldId="272"/>
            <ac:picMk id="5" creationId="{784B7481-DBE3-45A8-83CC-33618B654E48}"/>
          </ac:picMkLst>
        </pc:picChg>
        <pc:picChg chg="del">
          <ac:chgData name="andres flores" userId="8b99499db13e65a6" providerId="Windows Live" clId="Web-{36398B4B-B459-4803-8628-852EEDF495E3}" dt="2019-08-08T00:53:40.416" v="15"/>
          <ac:picMkLst>
            <pc:docMk/>
            <pc:sldMk cId="1025831279" sldId="272"/>
            <ac:picMk id="7" creationId="{2764BAC2-549A-4A59-8B0C-C305A299CE45}"/>
          </ac:picMkLst>
        </pc:picChg>
      </pc:sldChg>
    </pc:docChg>
  </pc:docChgLst>
  <pc:docChgLst>
    <pc:chgData name="Juan Pablo Andrade Ruiz" userId="8e700579ca010fff" providerId="Windows Live" clId="Web-{7B8260A4-9D3D-48D2-9AEC-3D642AEAF387}"/>
    <pc:docChg chg="modSld">
      <pc:chgData name="Juan Pablo Andrade Ruiz" userId="8e700579ca010fff" providerId="Windows Live" clId="Web-{7B8260A4-9D3D-48D2-9AEC-3D642AEAF387}" dt="2019-08-14T13:50:55.617" v="157"/>
      <pc:docMkLst>
        <pc:docMk/>
      </pc:docMkLst>
      <pc:sldChg chg="modNotes">
        <pc:chgData name="Juan Pablo Andrade Ruiz" userId="8e700579ca010fff" providerId="Windows Live" clId="Web-{7B8260A4-9D3D-48D2-9AEC-3D642AEAF387}" dt="2019-08-14T13:50:01.757" v="100"/>
        <pc:sldMkLst>
          <pc:docMk/>
          <pc:sldMk cId="1530167848" sldId="262"/>
        </pc:sldMkLst>
      </pc:sldChg>
      <pc:sldChg chg="modNotes">
        <pc:chgData name="Juan Pablo Andrade Ruiz" userId="8e700579ca010fff" providerId="Windows Live" clId="Web-{7B8260A4-9D3D-48D2-9AEC-3D642AEAF387}" dt="2019-08-14T13:49:28.585" v="98"/>
        <pc:sldMkLst>
          <pc:docMk/>
          <pc:sldMk cId="1186916626" sldId="268"/>
        </pc:sldMkLst>
      </pc:sldChg>
      <pc:sldChg chg="modNotes">
        <pc:chgData name="Juan Pablo Andrade Ruiz" userId="8e700579ca010fff" providerId="Windows Live" clId="Web-{7B8260A4-9D3D-48D2-9AEC-3D642AEAF387}" dt="2019-08-14T13:50:55.617" v="157"/>
        <pc:sldMkLst>
          <pc:docMk/>
          <pc:sldMk cId="1597539650" sldId="299"/>
        </pc:sldMkLst>
      </pc:sldChg>
    </pc:docChg>
  </pc:docChgLst>
  <pc:docChgLst>
    <pc:chgData name="jorge rodriguez" userId="6e8100f74eacdb69" providerId="Windows Live" clId="Web-{84B48150-E38F-4434-B180-D057DF1A5565}"/>
    <pc:docChg chg="modSld">
      <pc:chgData name="jorge rodriguez" userId="6e8100f74eacdb69" providerId="Windows Live" clId="Web-{84B48150-E38F-4434-B180-D057DF1A5565}" dt="2019-08-12T22:36:53.478" v="22" actId="14100"/>
      <pc:docMkLst>
        <pc:docMk/>
      </pc:docMkLst>
      <pc:sldChg chg="addSp delSp modSp">
        <pc:chgData name="jorge rodriguez" userId="6e8100f74eacdb69" providerId="Windows Live" clId="Web-{84B48150-E38F-4434-B180-D057DF1A5565}" dt="2019-08-12T22:36:53.478" v="22" actId="14100"/>
        <pc:sldMkLst>
          <pc:docMk/>
          <pc:sldMk cId="3554928364" sldId="265"/>
        </pc:sldMkLst>
        <pc:picChg chg="add del">
          <ac:chgData name="jorge rodriguez" userId="6e8100f74eacdb69" providerId="Windows Live" clId="Web-{84B48150-E38F-4434-B180-D057DF1A5565}" dt="2019-08-12T22:24:20.382" v="4"/>
          <ac:picMkLst>
            <pc:docMk/>
            <pc:sldMk cId="3554928364" sldId="265"/>
            <ac:picMk id="13" creationId="{98A84F11-8AF3-4AD8-85A0-71196ED4FE48}"/>
          </ac:picMkLst>
        </pc:picChg>
        <pc:picChg chg="add del mod">
          <ac:chgData name="jorge rodriguez" userId="6e8100f74eacdb69" providerId="Windows Live" clId="Web-{84B48150-E38F-4434-B180-D057DF1A5565}" dt="2019-08-12T22:36:53.478" v="22" actId="14100"/>
          <ac:picMkLst>
            <pc:docMk/>
            <pc:sldMk cId="3554928364" sldId="265"/>
            <ac:picMk id="16" creationId="{F79F963D-2492-44B4-AEA0-DBA90E847FD0}"/>
          </ac:picMkLst>
        </pc:picChg>
        <pc:picChg chg="mod">
          <ac:chgData name="jorge rodriguez" userId="6e8100f74eacdb69" providerId="Windows Live" clId="Web-{84B48150-E38F-4434-B180-D057DF1A5565}" dt="2019-08-12T22:34:33.447" v="15" actId="14100"/>
          <ac:picMkLst>
            <pc:docMk/>
            <pc:sldMk cId="3554928364" sldId="265"/>
            <ac:picMk id="1026" creationId="{5774EB74-2138-4375-AC7B-2ED5CE37CC23}"/>
          </ac:picMkLst>
        </pc:picChg>
        <pc:picChg chg="mod">
          <ac:chgData name="jorge rodriguez" userId="6e8100f74eacdb69" providerId="Windows Live" clId="Web-{84B48150-E38F-4434-B180-D057DF1A5565}" dt="2019-08-12T22:36:03.167" v="18" actId="14100"/>
          <ac:picMkLst>
            <pc:docMk/>
            <pc:sldMk cId="3554928364" sldId="265"/>
            <ac:picMk id="1028" creationId="{DEA611C8-D909-4184-8B05-42C4C0E3C460}"/>
          </ac:picMkLst>
        </pc:picChg>
        <pc:picChg chg="del mod">
          <ac:chgData name="jorge rodriguez" userId="6e8100f74eacdb69" providerId="Windows Live" clId="Web-{84B48150-E38F-4434-B180-D057DF1A5565}" dt="2019-08-12T22:23:50.960" v="1"/>
          <ac:picMkLst>
            <pc:docMk/>
            <pc:sldMk cId="3554928364" sldId="265"/>
            <ac:picMk id="1030" creationId="{9D10E864-AF5D-4A47-9283-8632DE6432E0}"/>
          </ac:picMkLst>
        </pc:picChg>
      </pc:sldChg>
    </pc:docChg>
  </pc:docChgLst>
  <pc:docChgLst>
    <pc:chgData name="diego vinueza miller" userId="f69bd6e20b6d4818" providerId="Windows Live" clId="Web-{C3BF24CE-0E88-467A-9305-59B603AB06D6}"/>
    <pc:docChg chg="addSld modSld">
      <pc:chgData name="diego vinueza miller" userId="f69bd6e20b6d4818" providerId="Windows Live" clId="Web-{C3BF24CE-0E88-467A-9305-59B603AB06D6}" dt="2019-08-09T01:55:56.856" v="57" actId="1076"/>
      <pc:docMkLst>
        <pc:docMk/>
      </pc:docMkLst>
      <pc:sldChg chg="addSp delSp modSp">
        <pc:chgData name="diego vinueza miller" userId="f69bd6e20b6d4818" providerId="Windows Live" clId="Web-{C3BF24CE-0E88-467A-9305-59B603AB06D6}" dt="2019-08-09T01:55:56.856" v="57" actId="1076"/>
        <pc:sldMkLst>
          <pc:docMk/>
          <pc:sldMk cId="3851287909" sldId="264"/>
        </pc:sldMkLst>
        <pc:spChg chg="mod">
          <ac:chgData name="diego vinueza miller" userId="f69bd6e20b6d4818" providerId="Windows Live" clId="Web-{C3BF24CE-0E88-467A-9305-59B603AB06D6}" dt="2019-08-09T01:53:22.693" v="23" actId="20577"/>
          <ac:spMkLst>
            <pc:docMk/>
            <pc:sldMk cId="3851287909" sldId="264"/>
            <ac:spMk id="6" creationId="{94CB962A-5ED1-48D1-9436-2CBF09FB13FC}"/>
          </ac:spMkLst>
        </pc:spChg>
        <pc:picChg chg="add del mod">
          <ac:chgData name="diego vinueza miller" userId="f69bd6e20b6d4818" providerId="Windows Live" clId="Web-{C3BF24CE-0E88-467A-9305-59B603AB06D6}" dt="2019-08-09T01:53:26.600" v="26"/>
          <ac:picMkLst>
            <pc:docMk/>
            <pc:sldMk cId="3851287909" sldId="264"/>
            <ac:picMk id="2" creationId="{4B6EC25E-7F92-467B-9493-0490FB47EB61}"/>
          </ac:picMkLst>
        </pc:picChg>
        <pc:picChg chg="add del mod">
          <ac:chgData name="diego vinueza miller" userId="f69bd6e20b6d4818" providerId="Windows Live" clId="Web-{C3BF24CE-0E88-467A-9305-59B603AB06D6}" dt="2019-08-09T01:54:06.242" v="36"/>
          <ac:picMkLst>
            <pc:docMk/>
            <pc:sldMk cId="3851287909" sldId="264"/>
            <ac:picMk id="4" creationId="{E3488538-9383-45EB-A8C9-F0C096F8A1D4}"/>
          </ac:picMkLst>
        </pc:picChg>
        <pc:picChg chg="add del mod">
          <ac:chgData name="diego vinueza miller" userId="f69bd6e20b6d4818" providerId="Windows Live" clId="Web-{C3BF24CE-0E88-467A-9305-59B603AB06D6}" dt="2019-08-09T01:54:20.258" v="38"/>
          <ac:picMkLst>
            <pc:docMk/>
            <pc:sldMk cId="3851287909" sldId="264"/>
            <ac:picMk id="9" creationId="{7DE67B93-DB22-4DB8-9794-AE5EB450C0BB}"/>
          </ac:picMkLst>
        </pc:picChg>
        <pc:picChg chg="add mod">
          <ac:chgData name="diego vinueza miller" userId="f69bd6e20b6d4818" providerId="Windows Live" clId="Web-{C3BF24CE-0E88-467A-9305-59B603AB06D6}" dt="2019-08-09T01:54:41.993" v="40" actId="1076"/>
          <ac:picMkLst>
            <pc:docMk/>
            <pc:sldMk cId="3851287909" sldId="264"/>
            <ac:picMk id="11" creationId="{6DFC0487-7B73-44F3-BAD2-0EEE5195A2C8}"/>
          </ac:picMkLst>
        </pc:picChg>
        <pc:picChg chg="add mod">
          <ac:chgData name="diego vinueza miller" userId="f69bd6e20b6d4818" providerId="Windows Live" clId="Web-{C3BF24CE-0E88-467A-9305-59B603AB06D6}" dt="2019-08-09T01:55:51.559" v="56" actId="1076"/>
          <ac:picMkLst>
            <pc:docMk/>
            <pc:sldMk cId="3851287909" sldId="264"/>
            <ac:picMk id="13" creationId="{A3B97B2F-8BD4-4861-AADC-744A3A2DDB2A}"/>
          </ac:picMkLst>
        </pc:picChg>
        <pc:picChg chg="add mod">
          <ac:chgData name="diego vinueza miller" userId="f69bd6e20b6d4818" providerId="Windows Live" clId="Web-{C3BF24CE-0E88-467A-9305-59B603AB06D6}" dt="2019-08-09T01:55:16.088" v="47" actId="1076"/>
          <ac:picMkLst>
            <pc:docMk/>
            <pc:sldMk cId="3851287909" sldId="264"/>
            <ac:picMk id="15" creationId="{03B2532F-B789-4965-ADA9-7CDDC2B71F1A}"/>
          </ac:picMkLst>
        </pc:picChg>
        <pc:picChg chg="add mod">
          <ac:chgData name="diego vinueza miller" userId="f69bd6e20b6d4818" providerId="Windows Live" clId="Web-{C3BF24CE-0E88-467A-9305-59B603AB06D6}" dt="2019-08-09T01:55:56.856" v="57" actId="1076"/>
          <ac:picMkLst>
            <pc:docMk/>
            <pc:sldMk cId="3851287909" sldId="264"/>
            <ac:picMk id="17" creationId="{7B375F7A-F895-4AC7-9DB0-98B85C22BFB3}"/>
          </ac:picMkLst>
        </pc:picChg>
        <pc:picChg chg="add mod">
          <ac:chgData name="diego vinueza miller" userId="f69bd6e20b6d4818" providerId="Windows Live" clId="Web-{C3BF24CE-0E88-467A-9305-59B603AB06D6}" dt="2019-08-09T01:55:45.699" v="55" actId="14100"/>
          <ac:picMkLst>
            <pc:docMk/>
            <pc:sldMk cId="3851287909" sldId="264"/>
            <ac:picMk id="19" creationId="{B0A961FA-4BD6-482A-AD7A-0D59924978A5}"/>
          </ac:picMkLst>
        </pc:picChg>
        <pc:picChg chg="add mod">
          <ac:chgData name="diego vinueza miller" userId="f69bd6e20b6d4818" providerId="Windows Live" clId="Web-{C3BF24CE-0E88-467A-9305-59B603AB06D6}" dt="2019-08-09T01:55:43.058" v="54" actId="14100"/>
          <ac:picMkLst>
            <pc:docMk/>
            <pc:sldMk cId="3851287909" sldId="264"/>
            <ac:picMk id="21" creationId="{2BB2EE41-6D79-4761-85EA-26AC1747335F}"/>
          </ac:picMkLst>
        </pc:picChg>
      </pc:sldChg>
      <pc:sldChg chg="add replId">
        <pc:chgData name="diego vinueza miller" userId="f69bd6e20b6d4818" providerId="Windows Live" clId="Web-{C3BF24CE-0E88-467A-9305-59B603AB06D6}" dt="2019-08-09T01:50:07.982" v="0"/>
        <pc:sldMkLst>
          <pc:docMk/>
          <pc:sldMk cId="1130256994" sldId="290"/>
        </pc:sldMkLst>
      </pc:sldChg>
      <pc:sldChg chg="add replId">
        <pc:chgData name="diego vinueza miller" userId="f69bd6e20b6d4818" providerId="Windows Live" clId="Web-{C3BF24CE-0E88-467A-9305-59B603AB06D6}" dt="2019-08-09T01:50:12.045" v="1"/>
        <pc:sldMkLst>
          <pc:docMk/>
          <pc:sldMk cId="986253923" sldId="291"/>
        </pc:sldMkLst>
      </pc:sldChg>
    </pc:docChg>
  </pc:docChgLst>
  <pc:docChgLst>
    <pc:chgData name="Juan Pablo Andrade Ruiz" userId="8e700579ca010fff" providerId="Windows Live" clId="Web-{7259E591-164C-4D3D-81A4-213563173CEB}"/>
    <pc:docChg chg="modSld">
      <pc:chgData name="Juan Pablo Andrade Ruiz" userId="8e700579ca010fff" providerId="Windows Live" clId="Web-{7259E591-164C-4D3D-81A4-213563173CEB}" dt="2019-08-14T12:49:54.031" v="1"/>
      <pc:docMkLst>
        <pc:docMk/>
      </pc:docMkLst>
      <pc:sldChg chg="modNotes">
        <pc:chgData name="Juan Pablo Andrade Ruiz" userId="8e700579ca010fff" providerId="Windows Live" clId="Web-{7259E591-164C-4D3D-81A4-213563173CEB}" dt="2019-08-14T12:49:54.031" v="1"/>
        <pc:sldMkLst>
          <pc:docMk/>
          <pc:sldMk cId="1186916626" sldId="268"/>
        </pc:sldMkLst>
      </pc:sldChg>
    </pc:docChg>
  </pc:docChgLst>
  <pc:docChgLst>
    <pc:chgData name="andres flores" userId="8b99499db13e65a6" providerId="Windows Live" clId="Web-{037FA655-AF90-4C2D-8A4C-8B410258F933}"/>
    <pc:docChg chg="addSld delSld modSld">
      <pc:chgData name="andres flores" userId="8b99499db13e65a6" providerId="Windows Live" clId="Web-{037FA655-AF90-4C2D-8A4C-8B410258F933}" dt="2019-08-13T02:15:07.963" v="377"/>
      <pc:docMkLst>
        <pc:docMk/>
      </pc:docMkLst>
      <pc:sldChg chg="addSp delSp modSp">
        <pc:chgData name="andres flores" userId="8b99499db13e65a6" providerId="Windows Live" clId="Web-{037FA655-AF90-4C2D-8A4C-8B410258F933}" dt="2019-08-13T01:56:49.675" v="160"/>
        <pc:sldMkLst>
          <pc:docMk/>
          <pc:sldMk cId="1025649564" sldId="263"/>
        </pc:sldMkLst>
        <pc:spChg chg="add mod">
          <ac:chgData name="andres flores" userId="8b99499db13e65a6" providerId="Windows Live" clId="Web-{037FA655-AF90-4C2D-8A4C-8B410258F933}" dt="2019-08-13T01:52:45.554" v="4"/>
          <ac:spMkLst>
            <pc:docMk/>
            <pc:sldMk cId="1025649564" sldId="263"/>
            <ac:spMk id="4" creationId="{64F082F6-0347-4D5F-837C-EB9ED4E74179}"/>
          </ac:spMkLst>
        </pc:spChg>
        <pc:spChg chg="add del mod">
          <ac:chgData name="andres flores" userId="8b99499db13e65a6" providerId="Windows Live" clId="Web-{037FA655-AF90-4C2D-8A4C-8B410258F933}" dt="2019-08-13T01:54:19.011" v="15"/>
          <ac:spMkLst>
            <pc:docMk/>
            <pc:sldMk cId="1025649564" sldId="263"/>
            <ac:spMk id="11" creationId="{55204ED7-70B1-4BE8-9D33-32E829BE9C82}"/>
          </ac:spMkLst>
        </pc:spChg>
        <pc:graphicFrameChg chg="add del mod modGraphic">
          <ac:chgData name="andres flores" userId="8b99499db13e65a6" providerId="Windows Live" clId="Web-{037FA655-AF90-4C2D-8A4C-8B410258F933}" dt="2019-08-13T01:53:16.571" v="7"/>
          <ac:graphicFrameMkLst>
            <pc:docMk/>
            <pc:sldMk cId="1025649564" sldId="263"/>
            <ac:graphicFrameMk id="3" creationId="{272B3096-4C7D-416D-980B-E9FD84629389}"/>
          </ac:graphicFrameMkLst>
        </pc:graphicFrameChg>
        <pc:graphicFrameChg chg="add mod modGraphic">
          <ac:chgData name="andres flores" userId="8b99499db13e65a6" providerId="Windows Live" clId="Web-{037FA655-AF90-4C2D-8A4C-8B410258F933}" dt="2019-08-13T01:56:49.675" v="160"/>
          <ac:graphicFrameMkLst>
            <pc:docMk/>
            <pc:sldMk cId="1025649564" sldId="263"/>
            <ac:graphicFrameMk id="6" creationId="{34E14DB5-C72C-4E0E-9439-A00A43152442}"/>
          </ac:graphicFrameMkLst>
        </pc:graphicFrameChg>
        <pc:picChg chg="del">
          <ac:chgData name="andres flores" userId="8b99499db13e65a6" providerId="Windows Live" clId="Web-{037FA655-AF90-4C2D-8A4C-8B410258F933}" dt="2019-08-13T01:51:50.848" v="1"/>
          <ac:picMkLst>
            <pc:docMk/>
            <pc:sldMk cId="1025649564" sldId="263"/>
            <ac:picMk id="7" creationId="{2764BAC2-549A-4A59-8B0C-C305A299CE45}"/>
          </ac:picMkLst>
        </pc:picChg>
      </pc:sldChg>
      <pc:sldChg chg="addSp modSp">
        <pc:chgData name="andres flores" userId="8b99499db13e65a6" providerId="Windows Live" clId="Web-{037FA655-AF90-4C2D-8A4C-8B410258F933}" dt="2019-08-13T02:01:09.953" v="212" actId="20577"/>
        <pc:sldMkLst>
          <pc:docMk/>
          <pc:sldMk cId="1025831279" sldId="272"/>
        </pc:sldMkLst>
        <pc:spChg chg="add mod">
          <ac:chgData name="andres flores" userId="8b99499db13e65a6" providerId="Windows Live" clId="Web-{037FA655-AF90-4C2D-8A4C-8B410258F933}" dt="2019-08-13T02:01:09.953" v="212" actId="20577"/>
          <ac:spMkLst>
            <pc:docMk/>
            <pc:sldMk cId="1025831279" sldId="272"/>
            <ac:spMk id="2" creationId="{DF6869A5-A76F-456F-A881-D8C075411C0A}"/>
          </ac:spMkLst>
        </pc:spChg>
        <pc:picChg chg="mod modCrop">
          <ac:chgData name="andres flores" userId="8b99499db13e65a6" providerId="Windows Live" clId="Web-{037FA655-AF90-4C2D-8A4C-8B410258F933}" dt="2019-08-13T01:57:37.583" v="163"/>
          <ac:picMkLst>
            <pc:docMk/>
            <pc:sldMk cId="1025831279" sldId="272"/>
            <ac:picMk id="5" creationId="{784B7481-DBE3-45A8-83CC-33618B654E48}"/>
          </ac:picMkLst>
        </pc:picChg>
      </pc:sldChg>
      <pc:sldChg chg="addSp modSp add replId">
        <pc:chgData name="andres flores" userId="8b99499db13e65a6" providerId="Windows Live" clId="Web-{037FA655-AF90-4C2D-8A4C-8B410258F933}" dt="2019-08-13T02:14:01.460" v="373"/>
        <pc:sldMkLst>
          <pc:docMk/>
          <pc:sldMk cId="4259592594" sldId="295"/>
        </pc:sldMkLst>
        <pc:spChg chg="add mod">
          <ac:chgData name="andres flores" userId="8b99499db13e65a6" providerId="Windows Live" clId="Web-{037FA655-AF90-4C2D-8A4C-8B410258F933}" dt="2019-08-13T02:04:49.479" v="225" actId="1076"/>
          <ac:spMkLst>
            <pc:docMk/>
            <pc:sldMk cId="4259592594" sldId="295"/>
            <ac:spMk id="40" creationId="{1B3B2F55-2105-4DD8-86FF-63F7F27E4158}"/>
          </ac:spMkLst>
        </pc:spChg>
        <pc:graphicFrameChg chg="mod">
          <ac:chgData name="andres flores" userId="8b99499db13e65a6" providerId="Windows Live" clId="Web-{037FA655-AF90-4C2D-8A4C-8B410258F933}" dt="2019-08-13T02:03:19.334" v="220" actId="1076"/>
          <ac:graphicFrameMkLst>
            <pc:docMk/>
            <pc:sldMk cId="4259592594" sldId="295"/>
            <ac:graphicFrameMk id="5" creationId="{6A83FA43-FB80-4A49-BFDA-B36ED9DD8191}"/>
          </ac:graphicFrameMkLst>
        </pc:graphicFrameChg>
        <pc:graphicFrameChg chg="add mod modGraphic">
          <ac:chgData name="andres flores" userId="8b99499db13e65a6" providerId="Windows Live" clId="Web-{037FA655-AF90-4C2D-8A4C-8B410258F933}" dt="2019-08-13T02:14:01.460" v="373"/>
          <ac:graphicFrameMkLst>
            <pc:docMk/>
            <pc:sldMk cId="4259592594" sldId="295"/>
            <ac:graphicFrameMk id="39" creationId="{11632834-CC9B-4C7D-9275-81EA4457D4F4}"/>
          </ac:graphicFrameMkLst>
        </pc:graphicFrameChg>
      </pc:sldChg>
      <pc:sldChg chg="addSp modSp add replId">
        <pc:chgData name="andres flores" userId="8b99499db13e65a6" providerId="Windows Live" clId="Web-{037FA655-AF90-4C2D-8A4C-8B410258F933}" dt="2019-08-13T02:07:25.972" v="232" actId="1076"/>
        <pc:sldMkLst>
          <pc:docMk/>
          <pc:sldMk cId="3535464332" sldId="296"/>
        </pc:sldMkLst>
        <pc:graphicFrameChg chg="mod">
          <ac:chgData name="andres flores" userId="8b99499db13e65a6" providerId="Windows Live" clId="Web-{037FA655-AF90-4C2D-8A4C-8B410258F933}" dt="2019-08-13T02:06:35.360" v="227" actId="1076"/>
          <ac:graphicFrameMkLst>
            <pc:docMk/>
            <pc:sldMk cId="3535464332" sldId="296"/>
            <ac:graphicFrameMk id="5" creationId="{6A83FA43-FB80-4A49-BFDA-B36ED9DD8191}"/>
          </ac:graphicFrameMkLst>
        </pc:graphicFrameChg>
        <pc:picChg chg="add mod">
          <ac:chgData name="andres flores" userId="8b99499db13e65a6" providerId="Windows Live" clId="Web-{037FA655-AF90-4C2D-8A4C-8B410258F933}" dt="2019-08-13T02:07:25.972" v="232" actId="1076"/>
          <ac:picMkLst>
            <pc:docMk/>
            <pc:sldMk cId="3535464332" sldId="296"/>
            <ac:picMk id="149" creationId="{4DE7CB73-00DA-4C58-AE48-8BD2D6DA0219}"/>
          </ac:picMkLst>
        </pc:picChg>
      </pc:sldChg>
      <pc:sldChg chg="addSp modSp add replId">
        <pc:chgData name="andres flores" userId="8b99499db13e65a6" providerId="Windows Live" clId="Web-{037FA655-AF90-4C2D-8A4C-8B410258F933}" dt="2019-08-13T02:14:46.587" v="375"/>
        <pc:sldMkLst>
          <pc:docMk/>
          <pc:sldMk cId="1918753992" sldId="297"/>
        </pc:sldMkLst>
        <pc:graphicFrameChg chg="mod">
          <ac:chgData name="andres flores" userId="8b99499db13e65a6" providerId="Windows Live" clId="Web-{037FA655-AF90-4C2D-8A4C-8B410258F933}" dt="2019-08-13T02:07:56.739" v="234" actId="1076"/>
          <ac:graphicFrameMkLst>
            <pc:docMk/>
            <pc:sldMk cId="1918753992" sldId="297"/>
            <ac:graphicFrameMk id="5" creationId="{6A83FA43-FB80-4A49-BFDA-B36ED9DD8191}"/>
          </ac:graphicFrameMkLst>
        </pc:graphicFrameChg>
        <pc:picChg chg="add mod modCrop">
          <ac:chgData name="andres flores" userId="8b99499db13e65a6" providerId="Windows Live" clId="Web-{037FA655-AF90-4C2D-8A4C-8B410258F933}" dt="2019-08-13T02:14:46.587" v="375"/>
          <ac:picMkLst>
            <pc:docMk/>
            <pc:sldMk cId="1918753992" sldId="297"/>
            <ac:picMk id="42" creationId="{71555B01-36F7-4F6F-B6EF-2FE745397535}"/>
          </ac:picMkLst>
        </pc:picChg>
      </pc:sldChg>
      <pc:sldChg chg="addSp modSp add replId">
        <pc:chgData name="andres flores" userId="8b99499db13e65a6" providerId="Windows Live" clId="Web-{037FA655-AF90-4C2D-8A4C-8B410258F933}" dt="2019-08-13T02:15:07.963" v="377"/>
        <pc:sldMkLst>
          <pc:docMk/>
          <pc:sldMk cId="2285835900" sldId="298"/>
        </pc:sldMkLst>
        <pc:graphicFrameChg chg="mod">
          <ac:chgData name="andres flores" userId="8b99499db13e65a6" providerId="Windows Live" clId="Web-{037FA655-AF90-4C2D-8A4C-8B410258F933}" dt="2019-08-13T02:09:29.056" v="241" actId="1076"/>
          <ac:graphicFrameMkLst>
            <pc:docMk/>
            <pc:sldMk cId="2285835900" sldId="298"/>
            <ac:graphicFrameMk id="5" creationId="{6A83FA43-FB80-4A49-BFDA-B36ED9DD8191}"/>
          </ac:graphicFrameMkLst>
        </pc:graphicFrameChg>
        <pc:picChg chg="add mod modCrop">
          <ac:chgData name="andres flores" userId="8b99499db13e65a6" providerId="Windows Live" clId="Web-{037FA655-AF90-4C2D-8A4C-8B410258F933}" dt="2019-08-13T02:15:07.963" v="377"/>
          <ac:picMkLst>
            <pc:docMk/>
            <pc:sldMk cId="2285835900" sldId="298"/>
            <ac:picMk id="46" creationId="{28A50F94-E54D-41C5-937B-B17234436DC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DBE95-FF96-49DB-841F-44447CCF8076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ADA503-9177-4E83-BFA0-F3F334E6F2BD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/>
            <a:t>1. Identificación de los riesgos</a:t>
          </a:r>
          <a:endParaRPr lang="en-US"/>
        </a:p>
      </dgm:t>
    </dgm:pt>
    <dgm:pt modelId="{BB94D727-289A-4B1E-9D9D-C8946CD22AD8}" type="parTrans" cxnId="{A2B886BD-7142-40B0-984F-94275388800D}">
      <dgm:prSet/>
      <dgm:spPr/>
      <dgm:t>
        <a:bodyPr/>
        <a:lstStyle/>
        <a:p>
          <a:endParaRPr lang="en-US"/>
        </a:p>
      </dgm:t>
    </dgm:pt>
    <dgm:pt modelId="{47EDDDED-E4DE-43C9-994F-6DDF4DCB6DF5}" type="sibTrans" cxnId="{A2B886BD-7142-40B0-984F-94275388800D}">
      <dgm:prSet/>
      <dgm:spPr>
        <a:ln w="47625">
          <a:solidFill>
            <a:srgbClr val="E67B2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BBFFBBC-9547-4A64-A925-04741C1E415B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/>
            <a:t>2. Análisis de los riesgos.</a:t>
          </a:r>
          <a:endParaRPr lang="en-US"/>
        </a:p>
      </dgm:t>
    </dgm:pt>
    <dgm:pt modelId="{B81949FD-D811-46FB-BD54-94AE955048AD}" type="parTrans" cxnId="{4F2F086B-F6C4-43CF-BA3C-F5B2FD44DB2F}">
      <dgm:prSet/>
      <dgm:spPr/>
      <dgm:t>
        <a:bodyPr/>
        <a:lstStyle/>
        <a:p>
          <a:endParaRPr lang="en-US"/>
        </a:p>
      </dgm:t>
    </dgm:pt>
    <dgm:pt modelId="{44CA2879-5D31-48C1-8CD2-5645669A2C0F}" type="sibTrans" cxnId="{4F2F086B-F6C4-43CF-BA3C-F5B2FD44DB2F}">
      <dgm:prSet/>
      <dgm:spPr>
        <a:ln w="47625">
          <a:solidFill>
            <a:srgbClr val="A1A1A1"/>
          </a:solidFill>
        </a:ln>
      </dgm:spPr>
      <dgm:t>
        <a:bodyPr/>
        <a:lstStyle/>
        <a:p>
          <a:endParaRPr lang="en-US"/>
        </a:p>
      </dgm:t>
    </dgm:pt>
    <dgm:pt modelId="{37463438-B6E9-46B9-9CCB-BCF173351065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S">
              <a:solidFill>
                <a:schemeClr val="tx1"/>
              </a:solidFill>
            </a:rPr>
            <a:t>3. Valoración de los riesgos</a:t>
          </a:r>
          <a:endParaRPr lang="en-US">
            <a:solidFill>
              <a:schemeClr val="tx1"/>
            </a:solidFill>
          </a:endParaRPr>
        </a:p>
      </dgm:t>
    </dgm:pt>
    <dgm:pt modelId="{3BB4299C-B844-41F8-838F-CABA16987DE3}" type="parTrans" cxnId="{513E1CDD-DD94-4F76-80F2-6729E79B32BD}">
      <dgm:prSet/>
      <dgm:spPr/>
      <dgm:t>
        <a:bodyPr/>
        <a:lstStyle/>
        <a:p>
          <a:endParaRPr lang="en-US"/>
        </a:p>
      </dgm:t>
    </dgm:pt>
    <dgm:pt modelId="{8CA8F675-FE5B-4BAB-9837-D2BAB5AAC62A}" type="sibTrans" cxnId="{513E1CDD-DD94-4F76-80F2-6729E79B32BD}">
      <dgm:prSet/>
      <dgm:spPr>
        <a:ln w="47625">
          <a:solidFill>
            <a:srgbClr val="FFBF00"/>
          </a:solidFill>
        </a:ln>
        <a:effectLst>
          <a:outerShdw blurRad="139700" dist="50800" dir="5400000" algn="ctr" rotWithShape="0">
            <a:schemeClr val="tx1"/>
          </a:outerShdw>
        </a:effectLst>
      </dgm:spPr>
      <dgm:t>
        <a:bodyPr/>
        <a:lstStyle/>
        <a:p>
          <a:endParaRPr lang="en-US"/>
        </a:p>
      </dgm:t>
    </dgm:pt>
    <dgm:pt modelId="{6481A572-C93D-420B-9376-801224E28002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S"/>
            <a:t>4. Manejo de respuesta de los riesgos.</a:t>
          </a:r>
          <a:endParaRPr lang="en-US"/>
        </a:p>
      </dgm:t>
    </dgm:pt>
    <dgm:pt modelId="{7069D178-15FA-423E-9B07-458156B5AB5C}" type="parTrans" cxnId="{F5FA2C6F-B052-48FC-8603-21F3CE61AF4A}">
      <dgm:prSet/>
      <dgm:spPr/>
      <dgm:t>
        <a:bodyPr/>
        <a:lstStyle/>
        <a:p>
          <a:endParaRPr lang="en-US"/>
        </a:p>
      </dgm:t>
    </dgm:pt>
    <dgm:pt modelId="{D7570FE5-2406-4A14-BBB9-B5B26E251557}" type="sibTrans" cxnId="{F5FA2C6F-B052-48FC-8603-21F3CE61AF4A}">
      <dgm:prSet/>
      <dgm:spPr>
        <a:ln w="47625">
          <a:solidFill>
            <a:srgbClr val="5A99D3"/>
          </a:solidFill>
        </a:ln>
        <a:effectLst>
          <a:outerShdw blurRad="50800" dir="5400000" sx="67000" sy="67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en-US"/>
        </a:p>
      </dgm:t>
    </dgm:pt>
    <dgm:pt modelId="{228DF2CD-6391-4D51-B682-D14ACB74D102}" type="pres">
      <dgm:prSet presAssocID="{E15DBE95-FF96-49DB-841F-44447CCF80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9ECC45E-EC49-4252-B3A3-5CF7307297E7}" type="pres">
      <dgm:prSet presAssocID="{E3ADA503-9177-4E83-BFA0-F3F334E6F2BD}" presName="node" presStyleLbl="node1" presStyleIdx="0" presStyleCnt="4" custScaleX="1139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B14279-D757-420E-8B6A-6A0D9D14AE51}" type="pres">
      <dgm:prSet presAssocID="{E3ADA503-9177-4E83-BFA0-F3F334E6F2BD}" presName="spNode" presStyleCnt="0"/>
      <dgm:spPr/>
    </dgm:pt>
    <dgm:pt modelId="{8E22BB09-D161-4989-AD88-0B9D3E850411}" type="pres">
      <dgm:prSet presAssocID="{47EDDDED-E4DE-43C9-994F-6DDF4DCB6DF5}" presName="sibTrans" presStyleLbl="sibTrans1D1" presStyleIdx="0" presStyleCnt="4"/>
      <dgm:spPr/>
      <dgm:t>
        <a:bodyPr/>
        <a:lstStyle/>
        <a:p>
          <a:endParaRPr lang="es-EC"/>
        </a:p>
      </dgm:t>
    </dgm:pt>
    <dgm:pt modelId="{322407BB-8911-4D12-9FCE-A090647F4DAF}" type="pres">
      <dgm:prSet presAssocID="{DBBFFBBC-9547-4A64-A925-04741C1E41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F75E55-7102-45AD-B713-3CAF4330DA3D}" type="pres">
      <dgm:prSet presAssocID="{DBBFFBBC-9547-4A64-A925-04741C1E415B}" presName="spNode" presStyleCnt="0"/>
      <dgm:spPr/>
    </dgm:pt>
    <dgm:pt modelId="{EB46D744-46D0-4210-AB6C-C8FB063C1FAB}" type="pres">
      <dgm:prSet presAssocID="{44CA2879-5D31-48C1-8CD2-5645669A2C0F}" presName="sibTrans" presStyleLbl="sibTrans1D1" presStyleIdx="1" presStyleCnt="4"/>
      <dgm:spPr/>
      <dgm:t>
        <a:bodyPr/>
        <a:lstStyle/>
        <a:p>
          <a:endParaRPr lang="es-EC"/>
        </a:p>
      </dgm:t>
    </dgm:pt>
    <dgm:pt modelId="{83C53B84-A3C1-4F5F-BB51-FEB7B9944C7D}" type="pres">
      <dgm:prSet presAssocID="{37463438-B6E9-46B9-9CCB-BCF1733510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528F5C-9B5A-481B-ADD7-88657F9D4C39}" type="pres">
      <dgm:prSet presAssocID="{37463438-B6E9-46B9-9CCB-BCF173351065}" presName="spNode" presStyleCnt="0"/>
      <dgm:spPr/>
    </dgm:pt>
    <dgm:pt modelId="{81455776-AA04-48EF-9A5E-7E7D20BD2F48}" type="pres">
      <dgm:prSet presAssocID="{8CA8F675-FE5B-4BAB-9837-D2BAB5AAC62A}" presName="sibTrans" presStyleLbl="sibTrans1D1" presStyleIdx="2" presStyleCnt="4"/>
      <dgm:spPr/>
      <dgm:t>
        <a:bodyPr/>
        <a:lstStyle/>
        <a:p>
          <a:endParaRPr lang="es-EC"/>
        </a:p>
      </dgm:t>
    </dgm:pt>
    <dgm:pt modelId="{91EFE1EA-73B3-45D6-BAB5-2B08BF702BDF}" type="pres">
      <dgm:prSet presAssocID="{6481A572-C93D-420B-9376-801224E280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A139DF-560C-40D5-9AC0-0ABD09D5AF71}" type="pres">
      <dgm:prSet presAssocID="{6481A572-C93D-420B-9376-801224E28002}" presName="spNode" presStyleCnt="0"/>
      <dgm:spPr/>
    </dgm:pt>
    <dgm:pt modelId="{CA7BC818-3D0C-4497-99DD-4C2A6FAC9F2B}" type="pres">
      <dgm:prSet presAssocID="{D7570FE5-2406-4A14-BBB9-B5B26E251557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2D1654B6-D34F-4475-9DC2-520175C81CE7}" type="presOf" srcId="{E15DBE95-FF96-49DB-841F-44447CCF8076}" destId="{228DF2CD-6391-4D51-B682-D14ACB74D102}" srcOrd="0" destOrd="0" presId="urn:microsoft.com/office/officeart/2005/8/layout/cycle5"/>
    <dgm:cxn modelId="{A2B886BD-7142-40B0-984F-94275388800D}" srcId="{E15DBE95-FF96-49DB-841F-44447CCF8076}" destId="{E3ADA503-9177-4E83-BFA0-F3F334E6F2BD}" srcOrd="0" destOrd="0" parTransId="{BB94D727-289A-4B1E-9D9D-C8946CD22AD8}" sibTransId="{47EDDDED-E4DE-43C9-994F-6DDF4DCB6DF5}"/>
    <dgm:cxn modelId="{F5FA2C6F-B052-48FC-8603-21F3CE61AF4A}" srcId="{E15DBE95-FF96-49DB-841F-44447CCF8076}" destId="{6481A572-C93D-420B-9376-801224E28002}" srcOrd="3" destOrd="0" parTransId="{7069D178-15FA-423E-9B07-458156B5AB5C}" sibTransId="{D7570FE5-2406-4A14-BBB9-B5B26E251557}"/>
    <dgm:cxn modelId="{439E0791-33EE-45E3-AABB-217714B71693}" type="presOf" srcId="{44CA2879-5D31-48C1-8CD2-5645669A2C0F}" destId="{EB46D744-46D0-4210-AB6C-C8FB063C1FAB}" srcOrd="0" destOrd="0" presId="urn:microsoft.com/office/officeart/2005/8/layout/cycle5"/>
    <dgm:cxn modelId="{D64F5EE0-A959-49A0-8707-3335097400CB}" type="presOf" srcId="{8CA8F675-FE5B-4BAB-9837-D2BAB5AAC62A}" destId="{81455776-AA04-48EF-9A5E-7E7D20BD2F48}" srcOrd="0" destOrd="0" presId="urn:microsoft.com/office/officeart/2005/8/layout/cycle5"/>
    <dgm:cxn modelId="{67AE50DC-0E7E-42C7-93FB-27D9BAC1D23F}" type="presOf" srcId="{47EDDDED-E4DE-43C9-994F-6DDF4DCB6DF5}" destId="{8E22BB09-D161-4989-AD88-0B9D3E850411}" srcOrd="0" destOrd="0" presId="urn:microsoft.com/office/officeart/2005/8/layout/cycle5"/>
    <dgm:cxn modelId="{513E1CDD-DD94-4F76-80F2-6729E79B32BD}" srcId="{E15DBE95-FF96-49DB-841F-44447CCF8076}" destId="{37463438-B6E9-46B9-9CCB-BCF173351065}" srcOrd="2" destOrd="0" parTransId="{3BB4299C-B844-41F8-838F-CABA16987DE3}" sibTransId="{8CA8F675-FE5B-4BAB-9837-D2BAB5AAC62A}"/>
    <dgm:cxn modelId="{B83DB9CA-50F5-4D5D-9C4C-4419726EF39E}" type="presOf" srcId="{6481A572-C93D-420B-9376-801224E28002}" destId="{91EFE1EA-73B3-45D6-BAB5-2B08BF702BDF}" srcOrd="0" destOrd="0" presId="urn:microsoft.com/office/officeart/2005/8/layout/cycle5"/>
    <dgm:cxn modelId="{42A3BA93-05FB-479B-BDCC-76F136C4DDF5}" type="presOf" srcId="{D7570FE5-2406-4A14-BBB9-B5B26E251557}" destId="{CA7BC818-3D0C-4497-99DD-4C2A6FAC9F2B}" srcOrd="0" destOrd="0" presId="urn:microsoft.com/office/officeart/2005/8/layout/cycle5"/>
    <dgm:cxn modelId="{13DE5B79-E50C-4B4E-8DF9-F26164FD9997}" type="presOf" srcId="{37463438-B6E9-46B9-9CCB-BCF173351065}" destId="{83C53B84-A3C1-4F5F-BB51-FEB7B9944C7D}" srcOrd="0" destOrd="0" presId="urn:microsoft.com/office/officeart/2005/8/layout/cycle5"/>
    <dgm:cxn modelId="{4F2F086B-F6C4-43CF-BA3C-F5B2FD44DB2F}" srcId="{E15DBE95-FF96-49DB-841F-44447CCF8076}" destId="{DBBFFBBC-9547-4A64-A925-04741C1E415B}" srcOrd="1" destOrd="0" parTransId="{B81949FD-D811-46FB-BD54-94AE955048AD}" sibTransId="{44CA2879-5D31-48C1-8CD2-5645669A2C0F}"/>
    <dgm:cxn modelId="{F6BDC7B9-8B06-4FCE-8862-FFCFAD005FA1}" type="presOf" srcId="{DBBFFBBC-9547-4A64-A925-04741C1E415B}" destId="{322407BB-8911-4D12-9FCE-A090647F4DAF}" srcOrd="0" destOrd="0" presId="urn:microsoft.com/office/officeart/2005/8/layout/cycle5"/>
    <dgm:cxn modelId="{0C6FC808-7CFE-4185-A5C4-B0EAC42245B2}" type="presOf" srcId="{E3ADA503-9177-4E83-BFA0-F3F334E6F2BD}" destId="{E9ECC45E-EC49-4252-B3A3-5CF7307297E7}" srcOrd="0" destOrd="0" presId="urn:microsoft.com/office/officeart/2005/8/layout/cycle5"/>
    <dgm:cxn modelId="{C8436F02-8A62-4AA0-8C98-71FF3E413D1D}" type="presParOf" srcId="{228DF2CD-6391-4D51-B682-D14ACB74D102}" destId="{E9ECC45E-EC49-4252-B3A3-5CF7307297E7}" srcOrd="0" destOrd="0" presId="urn:microsoft.com/office/officeart/2005/8/layout/cycle5"/>
    <dgm:cxn modelId="{58D60AE4-99E6-4CF4-B420-5F7A1C1FEE76}" type="presParOf" srcId="{228DF2CD-6391-4D51-B682-D14ACB74D102}" destId="{1FB14279-D757-420E-8B6A-6A0D9D14AE51}" srcOrd="1" destOrd="0" presId="urn:microsoft.com/office/officeart/2005/8/layout/cycle5"/>
    <dgm:cxn modelId="{AD9A1005-4F41-41EF-9537-A460C9A3730F}" type="presParOf" srcId="{228DF2CD-6391-4D51-B682-D14ACB74D102}" destId="{8E22BB09-D161-4989-AD88-0B9D3E850411}" srcOrd="2" destOrd="0" presId="urn:microsoft.com/office/officeart/2005/8/layout/cycle5"/>
    <dgm:cxn modelId="{B4E8A7D5-A4D5-42B4-AD1B-9CE3583C0D9B}" type="presParOf" srcId="{228DF2CD-6391-4D51-B682-D14ACB74D102}" destId="{322407BB-8911-4D12-9FCE-A090647F4DAF}" srcOrd="3" destOrd="0" presId="urn:microsoft.com/office/officeart/2005/8/layout/cycle5"/>
    <dgm:cxn modelId="{FFB76BD8-29AE-49EC-B09E-4966D8F7FC98}" type="presParOf" srcId="{228DF2CD-6391-4D51-B682-D14ACB74D102}" destId="{C9F75E55-7102-45AD-B713-3CAF4330DA3D}" srcOrd="4" destOrd="0" presId="urn:microsoft.com/office/officeart/2005/8/layout/cycle5"/>
    <dgm:cxn modelId="{4032CC8B-4B9E-4088-ADAD-17BEBC44C3D4}" type="presParOf" srcId="{228DF2CD-6391-4D51-B682-D14ACB74D102}" destId="{EB46D744-46D0-4210-AB6C-C8FB063C1FAB}" srcOrd="5" destOrd="0" presId="urn:microsoft.com/office/officeart/2005/8/layout/cycle5"/>
    <dgm:cxn modelId="{B488BA86-8221-458E-9B1F-6331E698E4FB}" type="presParOf" srcId="{228DF2CD-6391-4D51-B682-D14ACB74D102}" destId="{83C53B84-A3C1-4F5F-BB51-FEB7B9944C7D}" srcOrd="6" destOrd="0" presId="urn:microsoft.com/office/officeart/2005/8/layout/cycle5"/>
    <dgm:cxn modelId="{BF7E2F60-D5A2-447E-92DD-E172D47670E9}" type="presParOf" srcId="{228DF2CD-6391-4D51-B682-D14ACB74D102}" destId="{6A528F5C-9B5A-481B-ADD7-88657F9D4C39}" srcOrd="7" destOrd="0" presId="urn:microsoft.com/office/officeart/2005/8/layout/cycle5"/>
    <dgm:cxn modelId="{DE6E0DA6-6BFB-4E9C-BD9B-A0DDB23E694A}" type="presParOf" srcId="{228DF2CD-6391-4D51-B682-D14ACB74D102}" destId="{81455776-AA04-48EF-9A5E-7E7D20BD2F48}" srcOrd="8" destOrd="0" presId="urn:microsoft.com/office/officeart/2005/8/layout/cycle5"/>
    <dgm:cxn modelId="{35BF7AC9-6664-4EB5-988A-FBC62461CA45}" type="presParOf" srcId="{228DF2CD-6391-4D51-B682-D14ACB74D102}" destId="{91EFE1EA-73B3-45D6-BAB5-2B08BF702BDF}" srcOrd="9" destOrd="0" presId="urn:microsoft.com/office/officeart/2005/8/layout/cycle5"/>
    <dgm:cxn modelId="{1EFAF253-59BF-4461-80FB-E5A67A2538DC}" type="presParOf" srcId="{228DF2CD-6391-4D51-B682-D14ACB74D102}" destId="{1BA139DF-560C-40D5-9AC0-0ABD09D5AF71}" srcOrd="10" destOrd="0" presId="urn:microsoft.com/office/officeart/2005/8/layout/cycle5"/>
    <dgm:cxn modelId="{11688DB9-B061-4930-A7D1-97D15927E022}" type="presParOf" srcId="{228DF2CD-6391-4D51-B682-D14ACB74D102}" destId="{CA7BC818-3D0C-4497-99DD-4C2A6FAC9F2B}" srcOrd="11" destOrd="0" presId="urn:microsoft.com/office/officeart/2005/8/layout/cycle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CC45E-EC49-4252-B3A3-5CF7307297E7}">
      <dsp:nvSpPr>
        <dsp:cNvPr id="0" name=""/>
        <dsp:cNvSpPr/>
      </dsp:nvSpPr>
      <dsp:spPr>
        <a:xfrm>
          <a:off x="2960352" y="232"/>
          <a:ext cx="2207294" cy="1258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/>
            <a:t>1. Identificación de los riesgos</a:t>
          </a:r>
          <a:endParaRPr lang="en-US" sz="2200" kern="1200"/>
        </a:p>
      </dsp:txBody>
      <dsp:txXfrm>
        <a:off x="3021806" y="61686"/>
        <a:ext cx="2084386" cy="1135979"/>
      </dsp:txXfrm>
    </dsp:sp>
    <dsp:sp modelId="{8E22BB09-D161-4989-AD88-0B9D3E850411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415112" y="485438"/>
              </a:moveTo>
              <a:arcTo wR="2079657" hR="2079657" stAng="18597147" swAng="1471748"/>
            </a:path>
          </a:pathLst>
        </a:custGeom>
        <a:noFill/>
        <a:ln w="47625" cap="flat" cmpd="sng" algn="ctr">
          <a:solidFill>
            <a:srgbClr val="E67B2F"/>
          </a:solidFill>
          <a:prstDash val="solid"/>
          <a:miter lim="800000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407BB-8911-4D12-9FCE-A090647F4DAF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/>
            <a:t>2. Análisis de los riesgos.</a:t>
          </a:r>
          <a:endParaRPr lang="en-US" sz="2200" kern="1200"/>
        </a:p>
      </dsp:txBody>
      <dsp:txXfrm>
        <a:off x="5236736" y="2141343"/>
        <a:ext cx="1813842" cy="1135979"/>
      </dsp:txXfrm>
    </dsp:sp>
    <dsp:sp modelId="{EB46D744-46D0-4210-AB6C-C8FB063C1FAB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43720" y="3001743"/>
              </a:moveTo>
              <a:arcTo wR="2079657" hR="2079657" stAng="1579199" swAng="1633569"/>
            </a:path>
          </a:pathLst>
        </a:custGeom>
        <a:noFill/>
        <a:ln w="47625" cap="flat" cmpd="sng" algn="ctr">
          <a:solidFill>
            <a:srgbClr val="A1A1A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53B84-A3C1-4F5F-BB51-FEB7B9944C7D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>
              <a:solidFill>
                <a:schemeClr val="tx1"/>
              </a:solidFill>
            </a:rPr>
            <a:t>3. Valoración de los riesgos</a:t>
          </a:r>
          <a:endParaRPr lang="en-US" sz="2200" kern="1200">
            <a:solidFill>
              <a:schemeClr val="tx1"/>
            </a:solidFill>
          </a:endParaRPr>
        </a:p>
      </dsp:txBody>
      <dsp:txXfrm>
        <a:off x="3157079" y="4221000"/>
        <a:ext cx="1813842" cy="1135979"/>
      </dsp:txXfrm>
    </dsp:sp>
    <dsp:sp modelId="{81455776-AA04-48EF-9A5E-7E7D20BD2F48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43976" y="3752399"/>
              </a:moveTo>
              <a:arcTo wR="2079657" hR="2079657" stAng="7587232" swAng="1633569"/>
            </a:path>
          </a:pathLst>
        </a:custGeom>
        <a:noFill/>
        <a:ln w="47625" cap="flat" cmpd="sng" algn="ctr">
          <a:solidFill>
            <a:srgbClr val="FFBF00"/>
          </a:solidFill>
          <a:prstDash val="solid"/>
          <a:miter lim="800000"/>
          <a:tailEnd type="arrow"/>
        </a:ln>
        <a:effectLst>
          <a:outerShdw blurRad="139700" dist="50800" dir="5400000" algn="ctr" rotWithShape="0">
            <a:schemeClr val="tx1"/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E1EA-73B3-45D6-BAB5-2B08BF702BDF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/>
            <a:t>4. Manejo de respuesta de los riesgos.</a:t>
          </a:r>
          <a:endParaRPr lang="en-US" sz="2200" kern="1200"/>
        </a:p>
      </dsp:txBody>
      <dsp:txXfrm>
        <a:off x="1077421" y="2141343"/>
        <a:ext cx="1813842" cy="1135979"/>
      </dsp:txXfrm>
    </dsp:sp>
    <dsp:sp modelId="{CA7BC818-3D0C-4497-99DD-4C2A6FAC9F2B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02877" y="1183738"/>
              </a:moveTo>
              <a:arcTo wR="2079657" hR="2079657" stAng="12331105" swAng="1471748"/>
            </a:path>
          </a:pathLst>
        </a:custGeom>
        <a:noFill/>
        <a:ln w="47625" cap="flat" cmpd="sng" algn="ctr">
          <a:solidFill>
            <a:srgbClr val="5A99D3"/>
          </a:solidFill>
          <a:prstDash val="solid"/>
          <a:miter lim="800000"/>
          <a:tailEnd type="arrow"/>
        </a:ln>
        <a:effectLst>
          <a:outerShdw blurRad="50800" dir="5400000" sx="67000" sy="67000" algn="ctr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DB43EF4-D49F-4449-A602-681BAFD09D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777228-32AF-4A99-9ABB-B2C38FD250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53129-AE89-45C6-9CDC-F4AE907186B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016DA3-094E-4212-9274-7A817D87FC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CE3317-F24E-41C8-A610-5D48C0CCFA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71AF-D5B0-4AEB-80A4-4498B9733D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50923-A79C-4492-B516-E70BA62F428F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4E9EE-76D8-4108-903E-9F2DF48AFC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FF0CD-0219-4405-8618-0348CF534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443C0C-7A68-40CA-B331-7E264AD1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82F533-3D1E-433A-8EE8-84AD3C3F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993361-AEAC-4ECA-8CB7-FB3F74A8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F81645-9321-4D1B-A7BD-E7B16FD1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67774-906E-4821-B21E-8FDDEA4C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D84536-1E18-478A-94AA-13CE9FCF3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E2D8EE-9869-43E9-8E66-D22EB52E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BDA17-D22E-4E92-9C67-2DE4F1C8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366FC1-3936-40D0-A700-FA423838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8D6A4BC-B753-4231-804E-5AA7F80DC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C24CF0-753B-4515-890D-F3DCB1E37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624270-555C-45AF-BAC9-FCC797AA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2FD4F3-33A1-4035-A9C2-8E32A272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D0CA02-7C88-4B51-95FE-98BEAB8E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61B977D-1893-43B4-BDF9-E722C8375D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13" y="323569"/>
            <a:ext cx="5625074" cy="56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ADC4D-8D82-4AB0-9D31-B8CC3A33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7BD33-62B5-40F5-8CD4-A517095C5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27DD2-4D53-4137-B707-EDBE2EEC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32D508-DDEA-4A35-B017-A1C0DE48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747DB5-B78E-4584-B894-7CE088A6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9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FD1B3-C144-46E6-9526-1CFA1349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028B39-DE15-4364-A622-C5EB7042B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7104CC-F227-4E05-BC35-B034566D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26511D-BC6B-40EF-BD74-6C2E7B9B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1A65B-D74B-4852-8231-42226FFD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86D3B-E23D-4899-9376-3BA67738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4676E-024B-4218-B847-16CE51C02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670BCE-A933-49D1-B2A0-6FA98498B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ABCFC2-9C7D-4800-9803-781A491D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79F948-95B7-4C61-9C78-3D8C7D40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C4E502-95A1-4524-A60D-652D2D75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70A96-6A18-497B-887C-7CCFEF92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40ACE1-0B63-4A36-9D48-41C3A2FFB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381E22-C8A4-4B2B-858F-BCEC75218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289C17-2620-44F6-B3F5-5C11F6AE5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039998-89EA-4665-9724-2A384B594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5225D0-E64F-43EF-91CA-647C86BA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90E74D-1797-43F2-BFC6-A998B347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7EB959-9438-4744-ACF2-76E59792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1CED0-4231-4FB9-9701-1247E5B0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600C9C-8AB6-4CC2-A78C-B9ADBF3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A92D23-EBAF-4397-90FF-BCE40CA5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45431D-DADC-40AB-A7D1-E6CB2BAC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A19808D-B415-4FE1-B3E2-02B7D32BC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84" y="1079972"/>
            <a:ext cx="5090106" cy="50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635D2CF-C2EF-49DD-97CF-E75C4CEA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44C7EB-4ABD-4CDE-AB05-76448A2D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6584C9-593A-4E3E-BA7D-3B638285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0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42F23-3795-4E92-B68F-939B3A88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6C937-0462-4E83-9C0A-F7A32C9A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E57BD8-652E-4397-B82F-BEDE71E1F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216DF7-C18D-4B49-8521-1D9BD09F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0B70A4-ED2A-47E3-945B-13E675CB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431E20-7E18-46FE-AC33-D8A995C0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229A5-B30B-4602-B604-2BC60D60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841CC5-F22B-4183-94BA-A50561C75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61FF61-3ABB-447D-A4C1-8F7265D7C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7D23F9-1075-41EA-BCD3-9AE8AB3D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800D3-3FA5-4C19-9338-FB888F9B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9149F-8DEA-49F8-B4ED-67E6D0B2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4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A4BD4B-14E0-4F97-A5AE-298BA84E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21D41A-10ED-42F6-B4BA-209C5D30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37FB6F-2B22-4376-B478-69594E9FA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E9D2-A859-4FB0-B9A4-7A349F7021E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453D46-E0C0-47CE-9DE6-6393E1028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5D8B8-3991-4FE9-9DB6-E496C2516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BEEF2-3AC0-4A5B-BA33-B93C3AD545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9AEF-5C19-4F34-845C-962EA08B5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8855" y="1076960"/>
            <a:ext cx="6172782" cy="4888212"/>
          </a:xfrm>
        </p:spPr>
        <p:txBody>
          <a:bodyPr anchor="b">
            <a:noAutofit/>
          </a:bodyPr>
          <a:lstStyle/>
          <a:p>
            <a:pPr algn="l"/>
            <a:r>
              <a:rPr lang="es-ES" sz="5300" b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es-ES" sz="5300" b="1">
                <a:solidFill>
                  <a:schemeClr val="bg1"/>
                </a:solidFill>
                <a:latin typeface="Arial Black" panose="020B0A04020102020204" pitchFamily="34" charset="0"/>
              </a:rPr>
              <a:t>ISTEMA </a:t>
            </a:r>
            <a:r>
              <a:rPr lang="es-ES" sz="5300" b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es-ES" sz="5300" b="1">
                <a:solidFill>
                  <a:schemeClr val="bg1"/>
                </a:solidFill>
                <a:latin typeface="Arial Black" panose="020B0A04020102020204" pitchFamily="34" charset="0"/>
              </a:rPr>
              <a:t>NTEGRADO DE </a:t>
            </a:r>
            <a:r>
              <a:rPr lang="es-ES" sz="5300" b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es-ES" sz="5300" b="1">
                <a:solidFill>
                  <a:schemeClr val="bg1"/>
                </a:solidFill>
                <a:latin typeface="Arial Black" panose="020B0A04020102020204" pitchFamily="34" charset="0"/>
              </a:rPr>
              <a:t>ESTIÓN </a:t>
            </a:r>
            <a:r>
              <a:rPr lang="es-ES" sz="5300" b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s-ES" sz="5300" b="1">
                <a:solidFill>
                  <a:schemeClr val="bg1"/>
                </a:solidFill>
                <a:latin typeface="Arial Black" panose="020B0A04020102020204" pitchFamily="34" charset="0"/>
              </a:rPr>
              <a:t>STRATÉGICA </a:t>
            </a:r>
            <a:r>
              <a:rPr lang="es-ES" sz="5300" b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s-ES" sz="5300" b="1">
                <a:solidFill>
                  <a:schemeClr val="bg1"/>
                </a:solidFill>
                <a:latin typeface="Arial Black" panose="020B0A04020102020204" pitchFamily="34" charset="0"/>
              </a:rPr>
              <a:t>UERZA </a:t>
            </a:r>
            <a:r>
              <a:rPr lang="es-ES" sz="5300" b="1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s-ES" sz="5300" b="1">
                <a:solidFill>
                  <a:schemeClr val="bg1"/>
                </a:solidFill>
                <a:latin typeface="Arial Black" panose="020B0A04020102020204" pitchFamily="34" charset="0"/>
              </a:rPr>
              <a:t>ERRESTRE</a:t>
            </a:r>
            <a:endParaRPr lang="en-US" sz="53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04A5190-2CD9-41F8-BD1D-21F35BEF5DC7}"/>
              </a:ext>
            </a:extLst>
          </p:cNvPr>
          <p:cNvSpPr/>
          <p:nvPr/>
        </p:nvSpPr>
        <p:spPr>
          <a:xfrm>
            <a:off x="309637" y="584983"/>
            <a:ext cx="4780038" cy="47398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184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REGISTRO DE ACCIONES</a:t>
            </a:r>
            <a:endParaRPr lang="es-EC" dirty="0"/>
          </a:p>
        </p:txBody>
      </p:sp>
      <p:pic>
        <p:nvPicPr>
          <p:cNvPr id="3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127" y="2050472"/>
            <a:ext cx="9019309" cy="4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REGISTRO DEL PLAN DE ACCIÓN</a:t>
            </a:r>
            <a:endParaRPr lang="es-EC" dirty="0"/>
          </a:p>
        </p:txBody>
      </p:sp>
      <p:pic>
        <p:nvPicPr>
          <p:cNvPr id="3" name="image1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1634836"/>
            <a:ext cx="10252363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6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 DE ACCIÓN</a:t>
            </a:r>
            <a:endParaRPr lang="es-EC" dirty="0"/>
          </a:p>
        </p:txBody>
      </p:sp>
      <p:pic>
        <p:nvPicPr>
          <p:cNvPr id="3" name="image1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018" y="1939636"/>
            <a:ext cx="8728363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7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REGISTRO DE HITOS</a:t>
            </a:r>
            <a:endParaRPr lang="es-EC" dirty="0"/>
          </a:p>
        </p:txBody>
      </p:sp>
      <p:pic>
        <p:nvPicPr>
          <p:cNvPr id="3" name="image1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343891"/>
            <a:ext cx="9005455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0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MAPA DE RIESGOS</a:t>
            </a:r>
            <a:endParaRPr lang="es-EC" dirty="0"/>
          </a:p>
        </p:txBody>
      </p:sp>
      <p:pic>
        <p:nvPicPr>
          <p:cNvPr id="3" name="image1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0371" y="1901132"/>
            <a:ext cx="8401484" cy="47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0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REPORTE POR DIRECCIONES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4" y="1449877"/>
            <a:ext cx="8505509" cy="507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681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4A918722-B076-49DA-B272-709F806E45E9}"/>
              </a:ext>
            </a:extLst>
          </p:cNvPr>
          <p:cNvSpPr/>
          <p:nvPr/>
        </p:nvSpPr>
        <p:spPr>
          <a:xfrm>
            <a:off x="254714" y="104262"/>
            <a:ext cx="7331417" cy="7292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/>
              <a:t>        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0D0432EE-D198-4AB2-A4BD-8E4A3CD29A59}"/>
              </a:ext>
            </a:extLst>
          </p:cNvPr>
          <p:cNvSpPr txBox="1">
            <a:spLocks/>
          </p:cNvSpPr>
          <p:nvPr/>
        </p:nvSpPr>
        <p:spPr>
          <a:xfrm>
            <a:off x="8248903" y="5549308"/>
            <a:ext cx="3943097" cy="1200329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indent="-838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GRACIAS POR</a:t>
            </a:r>
          </a:p>
          <a:p>
            <a:pPr marL="0" lvl="1" indent="-838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SU ATENCIÓN</a:t>
            </a:r>
            <a:endParaRPr lang="es-ES_tradnl" sz="360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prstClr val="black">
                    <a:alpha val="60000"/>
                  </a:prst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1 Elipse">
            <a:extLst>
              <a:ext uri="{FF2B5EF4-FFF2-40B4-BE49-F238E27FC236}">
                <a16:creationId xmlns:a16="http://schemas.microsoft.com/office/drawing/2014/main" xmlns="" id="{936408BF-4B2A-4095-B99B-22824E0FFACE}"/>
              </a:ext>
            </a:extLst>
          </p:cNvPr>
          <p:cNvSpPr/>
          <p:nvPr/>
        </p:nvSpPr>
        <p:spPr>
          <a:xfrm>
            <a:off x="3534167" y="1193326"/>
            <a:ext cx="4878729" cy="486954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xmlns="" id="{46F05146-D97B-4D5F-8D58-9B1437281C35}"/>
              </a:ext>
            </a:extLst>
          </p:cNvPr>
          <p:cNvSpPr/>
          <p:nvPr/>
        </p:nvSpPr>
        <p:spPr>
          <a:xfrm>
            <a:off x="40194" y="499"/>
            <a:ext cx="1070149" cy="9367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C3E4E47-3F55-41A5-8C8F-FE20A4CA43BF}"/>
              </a:ext>
            </a:extLst>
          </p:cNvPr>
          <p:cNvSpPr txBox="1"/>
          <p:nvPr/>
        </p:nvSpPr>
        <p:spPr>
          <a:xfrm>
            <a:off x="1206020" y="61929"/>
            <a:ext cx="201189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RIESGOS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1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C40BFDD4-0FE9-4739-A1C7-B7E25BC88CD3}"/>
              </a:ext>
            </a:extLst>
          </p:cNvPr>
          <p:cNvSpPr/>
          <p:nvPr/>
        </p:nvSpPr>
        <p:spPr>
          <a:xfrm>
            <a:off x="254714" y="104262"/>
            <a:ext cx="7331417" cy="7292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E1005A65-E704-4BFF-BD7B-4D75D9977FB4}"/>
              </a:ext>
            </a:extLst>
          </p:cNvPr>
          <p:cNvSpPr/>
          <p:nvPr/>
        </p:nvSpPr>
        <p:spPr>
          <a:xfrm>
            <a:off x="403030" y="1552516"/>
            <a:ext cx="2726152" cy="4998540"/>
          </a:xfrm>
          <a:custGeom>
            <a:avLst/>
            <a:gdLst>
              <a:gd name="connsiteX0" fmla="*/ 2026920 w 2026920"/>
              <a:gd name="connsiteY0" fmla="*/ 0 h 4073134"/>
              <a:gd name="connsiteX1" fmla="*/ 2026920 w 2026920"/>
              <a:gd name="connsiteY1" fmla="*/ 577850 h 4073134"/>
              <a:gd name="connsiteX2" fmla="*/ 1887882 w 2026920"/>
              <a:gd name="connsiteY2" fmla="*/ 584871 h 4073134"/>
              <a:gd name="connsiteX3" fmla="*/ 577850 w 2026920"/>
              <a:gd name="connsiteY3" fmla="*/ 2036567 h 4073134"/>
              <a:gd name="connsiteX4" fmla="*/ 1887882 w 2026920"/>
              <a:gd name="connsiteY4" fmla="*/ 3488263 h 4073134"/>
              <a:gd name="connsiteX5" fmla="*/ 2026920 w 2026920"/>
              <a:gd name="connsiteY5" fmla="*/ 3495284 h 4073134"/>
              <a:gd name="connsiteX6" fmla="*/ 2026920 w 2026920"/>
              <a:gd name="connsiteY6" fmla="*/ 4073134 h 4073134"/>
              <a:gd name="connsiteX7" fmla="*/ 1828801 w 2026920"/>
              <a:gd name="connsiteY7" fmla="*/ 4063130 h 4073134"/>
              <a:gd name="connsiteX8" fmla="*/ 0 w 2026920"/>
              <a:gd name="connsiteY8" fmla="*/ 2036567 h 4073134"/>
              <a:gd name="connsiteX9" fmla="*/ 1828801 w 2026920"/>
              <a:gd name="connsiteY9" fmla="*/ 10004 h 407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6920" h="4073134">
                <a:moveTo>
                  <a:pt x="2026920" y="0"/>
                </a:moveTo>
                <a:lnTo>
                  <a:pt x="2026920" y="577850"/>
                </a:lnTo>
                <a:lnTo>
                  <a:pt x="1887882" y="584871"/>
                </a:lnTo>
                <a:cubicBezTo>
                  <a:pt x="1152057" y="659598"/>
                  <a:pt x="577850" y="1281027"/>
                  <a:pt x="577850" y="2036567"/>
                </a:cubicBezTo>
                <a:cubicBezTo>
                  <a:pt x="577850" y="2792108"/>
                  <a:pt x="1152057" y="3413536"/>
                  <a:pt x="1887882" y="3488263"/>
                </a:cubicBezTo>
                <a:lnTo>
                  <a:pt x="2026920" y="3495284"/>
                </a:lnTo>
                <a:lnTo>
                  <a:pt x="2026920" y="4073134"/>
                </a:lnTo>
                <a:lnTo>
                  <a:pt x="1828801" y="4063130"/>
                </a:lnTo>
                <a:cubicBezTo>
                  <a:pt x="801591" y="3958811"/>
                  <a:pt x="0" y="3091300"/>
                  <a:pt x="0" y="2036567"/>
                </a:cubicBezTo>
                <a:cubicBezTo>
                  <a:pt x="0" y="981835"/>
                  <a:pt x="801591" y="114323"/>
                  <a:pt x="1828801" y="1000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4F1E485-9C15-4E55-A1FC-0CE05D4B8EA0}"/>
              </a:ext>
            </a:extLst>
          </p:cNvPr>
          <p:cNvSpPr txBox="1"/>
          <p:nvPr/>
        </p:nvSpPr>
        <p:spPr>
          <a:xfrm rot="16200000">
            <a:off x="-89283" y="1293877"/>
            <a:ext cx="5887730" cy="5485688"/>
          </a:xfrm>
          <a:prstGeom prst="ellipse">
            <a:avLst/>
          </a:prstGeom>
          <a:noFill/>
        </p:spPr>
        <p:txBody>
          <a:bodyPr wrap="square" rtlCol="0">
            <a:prstTxWarp prst="textArchUp">
              <a:avLst>
                <a:gd name="adj" fmla="val 10360953"/>
              </a:avLst>
            </a:prstTxWarp>
            <a:spAutoFit/>
          </a:bodyPr>
          <a:lstStyle/>
          <a:p>
            <a:pPr lvl="1"/>
            <a:r>
              <a:rPr lang="es-ES" sz="6000" b="1" spc="-150">
                <a:solidFill>
                  <a:schemeClr val="bg1"/>
                </a:solidFill>
                <a:latin typeface="Arial Black" panose="020B0A04020102020204" pitchFamily="34" charset="0"/>
              </a:rPr>
              <a:t>SISTEMA INTEGRADO DE GESTIÓN ESTRATÉGICA DE LA FUERZA TERRESTRE</a:t>
            </a:r>
            <a:endParaRPr lang="en-US" sz="6000" b="1" spc="-15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BA647087-117D-46C4-8CAB-529678E0524A}"/>
              </a:ext>
            </a:extLst>
          </p:cNvPr>
          <p:cNvSpPr/>
          <p:nvPr/>
        </p:nvSpPr>
        <p:spPr>
          <a:xfrm>
            <a:off x="4261975" y="2075224"/>
            <a:ext cx="840718" cy="84071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127000" dir="426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EB36447-7FE0-44D6-8B0C-C7097C9ACC0B}"/>
              </a:ext>
            </a:extLst>
          </p:cNvPr>
          <p:cNvSpPr txBox="1"/>
          <p:nvPr/>
        </p:nvSpPr>
        <p:spPr>
          <a:xfrm>
            <a:off x="1324508" y="79138"/>
            <a:ext cx="590450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b="1">
                <a:solidFill>
                  <a:schemeClr val="bg1"/>
                </a:solidFill>
              </a:rPr>
              <a:t>ESTRUCTURA DEL SISTEMA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4B655E3-3137-4EAF-8BE8-86CF5629A80C}"/>
              </a:ext>
            </a:extLst>
          </p:cNvPr>
          <p:cNvSpPr txBox="1"/>
          <p:nvPr/>
        </p:nvSpPr>
        <p:spPr>
          <a:xfrm>
            <a:off x="4164810" y="1549820"/>
            <a:ext cx="4256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/>
              <a:t>PLANIFICACIÓN ESTRATÉGICA</a:t>
            </a:r>
            <a:endParaRPr lang="en-US" sz="2500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301968B-9D75-4F8E-8C9C-DD57F51F631B}"/>
              </a:ext>
            </a:extLst>
          </p:cNvPr>
          <p:cNvSpPr txBox="1"/>
          <p:nvPr/>
        </p:nvSpPr>
        <p:spPr>
          <a:xfrm>
            <a:off x="5153697" y="2249019"/>
            <a:ext cx="1759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/>
              <a:t>PROCESOS</a:t>
            </a:r>
            <a:endParaRPr lang="en-US" sz="2500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88FED8D-A87D-4CEB-A3B5-4AB3DF5BC184}"/>
              </a:ext>
            </a:extLst>
          </p:cNvPr>
          <p:cNvSpPr txBox="1"/>
          <p:nvPr/>
        </p:nvSpPr>
        <p:spPr>
          <a:xfrm>
            <a:off x="5683470" y="3175353"/>
            <a:ext cx="31195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/>
              <a:t>GESTIÓN DE RIESGOS</a:t>
            </a:r>
            <a:endParaRPr lang="en-US" sz="25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A49E042-5929-43C3-9957-E1E0D741E5F2}"/>
              </a:ext>
            </a:extLst>
          </p:cNvPr>
          <p:cNvSpPr txBox="1"/>
          <p:nvPr/>
        </p:nvSpPr>
        <p:spPr>
          <a:xfrm>
            <a:off x="5642043" y="4346022"/>
            <a:ext cx="193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/>
              <a:t>PROYECTOS</a:t>
            </a:r>
            <a:endParaRPr lang="en-US" sz="2500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473A3B8-1653-4D64-B028-F0567245EEB9}"/>
              </a:ext>
            </a:extLst>
          </p:cNvPr>
          <p:cNvSpPr txBox="1"/>
          <p:nvPr/>
        </p:nvSpPr>
        <p:spPr>
          <a:xfrm>
            <a:off x="4996569" y="5452270"/>
            <a:ext cx="48399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/>
              <a:t>PLANIFICACIÓN PRESUPUESTARIA</a:t>
            </a:r>
            <a:endParaRPr lang="en-US" sz="25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81B9ABD-0B0C-41FF-BBE2-F2EF0CEDC4BC}"/>
              </a:ext>
            </a:extLst>
          </p:cNvPr>
          <p:cNvSpPr txBox="1"/>
          <p:nvPr/>
        </p:nvSpPr>
        <p:spPr>
          <a:xfrm>
            <a:off x="4181120" y="6123906"/>
            <a:ext cx="2288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/>
              <a:t>SEGURIDADES</a:t>
            </a:r>
            <a:endParaRPr lang="en-US" sz="2500" b="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A2CEC63-E573-4BCC-AF5D-413189FA1103}"/>
              </a:ext>
            </a:extLst>
          </p:cNvPr>
          <p:cNvSpPr/>
          <p:nvPr/>
        </p:nvSpPr>
        <p:spPr>
          <a:xfrm>
            <a:off x="4778808" y="3058517"/>
            <a:ext cx="840718" cy="84071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127000" dir="426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DFA6A8C7-0801-4E35-B1E0-6CD0563419A3}"/>
              </a:ext>
            </a:extLst>
          </p:cNvPr>
          <p:cNvSpPr/>
          <p:nvPr/>
        </p:nvSpPr>
        <p:spPr>
          <a:xfrm>
            <a:off x="4783372" y="4156524"/>
            <a:ext cx="840718" cy="84071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effectLst>
            <a:outerShdw blurRad="50800" dist="127000" dir="426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66C3031-0F35-4B29-AD2E-3354623E8BF7}"/>
              </a:ext>
            </a:extLst>
          </p:cNvPr>
          <p:cNvSpPr/>
          <p:nvPr/>
        </p:nvSpPr>
        <p:spPr>
          <a:xfrm>
            <a:off x="4147248" y="5169715"/>
            <a:ext cx="840718" cy="84071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127000" dir="426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72C6E47F-D1C0-402D-A1B9-11E4C840192F}"/>
              </a:ext>
            </a:extLst>
          </p:cNvPr>
          <p:cNvSpPr/>
          <p:nvPr/>
        </p:nvSpPr>
        <p:spPr>
          <a:xfrm>
            <a:off x="3336263" y="5798871"/>
            <a:ext cx="840718" cy="84071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effectLst>
            <a:outerShdw blurRad="50800" dist="127000" dir="426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B255357-1FF9-46BB-B798-9915DAAAE835}"/>
              </a:ext>
            </a:extLst>
          </p:cNvPr>
          <p:cNvSpPr/>
          <p:nvPr/>
        </p:nvSpPr>
        <p:spPr>
          <a:xfrm>
            <a:off x="3334438" y="1553393"/>
            <a:ext cx="840718" cy="84071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effectLst>
            <a:outerShdw blurRad="127000" dist="38100" dir="8100000" sx="108000" sy="108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22A1A9C-1B54-463B-BA22-B9FB1665418C}"/>
              </a:ext>
            </a:extLst>
          </p:cNvPr>
          <p:cNvSpPr/>
          <p:nvPr/>
        </p:nvSpPr>
        <p:spPr>
          <a:xfrm>
            <a:off x="1314607" y="2376785"/>
            <a:ext cx="3415859" cy="3350002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77800" dist="165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xmlns="" id="{29DD23DE-11D6-4E9A-A50F-176A6F72ADAA}"/>
              </a:ext>
            </a:extLst>
          </p:cNvPr>
          <p:cNvSpPr/>
          <p:nvPr/>
        </p:nvSpPr>
        <p:spPr>
          <a:xfrm>
            <a:off x="40194" y="499"/>
            <a:ext cx="1070149" cy="93675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16 Redondear rectángulo de esquina del mismo lado">
            <a:extLst>
              <a:ext uri="{FF2B5EF4-FFF2-40B4-BE49-F238E27FC236}">
                <a16:creationId xmlns:a16="http://schemas.microsoft.com/office/drawing/2014/main" xmlns="" id="{30249E1B-D14E-4A0E-B71E-234AD22669EA}"/>
              </a:ext>
            </a:extLst>
          </p:cNvPr>
          <p:cNvSpPr/>
          <p:nvPr/>
        </p:nvSpPr>
        <p:spPr>
          <a:xfrm rot="16200000">
            <a:off x="8632503" y="2250189"/>
            <a:ext cx="3238471" cy="953195"/>
          </a:xfrm>
          <a:prstGeom prst="leftRightArrow">
            <a:avLst/>
          </a:prstGeom>
          <a:solidFill>
            <a:srgbClr val="A98E2D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</p:spPr>
        <p:txBody>
          <a:bodyPr lIns="96762" tIns="48381" rIns="96762" bIns="48381" anchor="ctr"/>
          <a:lstStyle/>
          <a:p>
            <a:pPr algn="ctr"/>
            <a:r>
              <a:rPr lang="es-ES" sz="1600" b="1">
                <a:solidFill>
                  <a:prstClr val="white"/>
                </a:solidFill>
                <a:latin typeface="Arial Narrow" pitchFamily="34" charset="0"/>
                <a:cs typeface="Calibri" panose="020F0502020204030204" pitchFamily="34" charset="0"/>
              </a:rPr>
              <a:t>BUS   DE   DATOS   F.T</a:t>
            </a:r>
          </a:p>
        </p:txBody>
      </p:sp>
      <p:sp>
        <p:nvSpPr>
          <p:cNvPr id="36" name="16 Redondear rectángulo de esquina del mismo lado">
            <a:extLst>
              <a:ext uri="{FF2B5EF4-FFF2-40B4-BE49-F238E27FC236}">
                <a16:creationId xmlns:a16="http://schemas.microsoft.com/office/drawing/2014/main" xmlns="" id="{2DBBB094-62E7-4AE1-A6BF-A95F340CBFCA}"/>
              </a:ext>
            </a:extLst>
          </p:cNvPr>
          <p:cNvSpPr/>
          <p:nvPr/>
        </p:nvSpPr>
        <p:spPr>
          <a:xfrm rot="16200000">
            <a:off x="9927375" y="2217796"/>
            <a:ext cx="3238471" cy="861601"/>
          </a:xfrm>
          <a:prstGeom prst="leftRightArrow">
            <a:avLst/>
          </a:prstGeom>
          <a:solidFill>
            <a:srgbClr val="0097CC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0"/>
          </a:effectLst>
        </p:spPr>
        <p:txBody>
          <a:bodyPr lIns="96762" tIns="48381" rIns="96762" bIns="48381" anchor="ctr"/>
          <a:lstStyle/>
          <a:p>
            <a:pPr algn="ctr"/>
            <a:r>
              <a:rPr lang="es-ES" sz="1600" b="1">
                <a:solidFill>
                  <a:prstClr val="white"/>
                </a:solidFill>
                <a:latin typeface="Arial Narrow" pitchFamily="34" charset="0"/>
                <a:cs typeface="Calibri" panose="020F0502020204030204" pitchFamily="34" charset="0"/>
              </a:rPr>
              <a:t>BUS   DE   DATOS   MINTEL</a:t>
            </a:r>
          </a:p>
        </p:txBody>
      </p:sp>
      <p:sp>
        <p:nvSpPr>
          <p:cNvPr id="37" name="16 Redondear rectángulo de esquina del mismo lado">
            <a:extLst>
              <a:ext uri="{FF2B5EF4-FFF2-40B4-BE49-F238E27FC236}">
                <a16:creationId xmlns:a16="http://schemas.microsoft.com/office/drawing/2014/main" xmlns="" id="{B190C8ED-60FB-4136-BCA2-32DC6DE59C0D}"/>
              </a:ext>
            </a:extLst>
          </p:cNvPr>
          <p:cNvSpPr/>
          <p:nvPr/>
        </p:nvSpPr>
        <p:spPr>
          <a:xfrm>
            <a:off x="9809246" y="5079269"/>
            <a:ext cx="953194" cy="3286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98E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lIns="96762" tIns="48381" rIns="96762" bIns="48381" anchor="ctr"/>
          <a:lstStyle/>
          <a:p>
            <a:pPr algn="ctr"/>
            <a:r>
              <a:rPr lang="es-ES" sz="1600" b="1">
                <a:solidFill>
                  <a:prstClr val="white"/>
                </a:solidFill>
                <a:latin typeface="Arial Narrow" pitchFamily="34" charset="0"/>
                <a:cs typeface="Calibri" panose="020F0502020204030204" pitchFamily="34" charset="0"/>
              </a:rPr>
              <a:t>SIFTE</a:t>
            </a:r>
            <a:endParaRPr lang="es-ES" sz="1100" b="1">
              <a:solidFill>
                <a:prstClr val="white"/>
              </a:solidFill>
              <a:latin typeface="Arial Narrow" pitchFamily="34" charset="0"/>
              <a:cs typeface="Calibri" panose="020F0502020204030204" pitchFamily="34" charset="0"/>
            </a:endParaRPr>
          </a:p>
        </p:txBody>
      </p:sp>
      <p:sp>
        <p:nvSpPr>
          <p:cNvPr id="38" name="50 Flecha abajo">
            <a:extLst>
              <a:ext uri="{FF2B5EF4-FFF2-40B4-BE49-F238E27FC236}">
                <a16:creationId xmlns:a16="http://schemas.microsoft.com/office/drawing/2014/main" xmlns="" id="{54F70266-6DE4-4E1E-9C72-1A562F70BBEE}"/>
              </a:ext>
            </a:extLst>
          </p:cNvPr>
          <p:cNvSpPr/>
          <p:nvPr/>
        </p:nvSpPr>
        <p:spPr>
          <a:xfrm flipV="1">
            <a:off x="11405524" y="4333923"/>
            <a:ext cx="284715" cy="329957"/>
          </a:xfrm>
          <a:prstGeom prst="downArrow">
            <a:avLst/>
          </a:prstGeom>
          <a:solidFill>
            <a:srgbClr val="0097CC"/>
          </a:solidFill>
          <a:ln>
            <a:noFill/>
          </a:ln>
          <a:effectLst>
            <a:softEdge rad="0"/>
          </a:effectLst>
        </p:spPr>
        <p:txBody>
          <a:bodyPr lIns="96762" tIns="48381" rIns="96762" bIns="48381" anchor="ctr"/>
          <a:lstStyle/>
          <a:p>
            <a:endParaRPr lang="es-ES" sz="20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9" name="50 Flecha abajo">
            <a:extLst>
              <a:ext uri="{FF2B5EF4-FFF2-40B4-BE49-F238E27FC236}">
                <a16:creationId xmlns:a16="http://schemas.microsoft.com/office/drawing/2014/main" xmlns="" id="{30D4005D-218B-443E-9366-51A48D2E6488}"/>
              </a:ext>
            </a:extLst>
          </p:cNvPr>
          <p:cNvSpPr/>
          <p:nvPr/>
        </p:nvSpPr>
        <p:spPr>
          <a:xfrm flipV="1">
            <a:off x="10109380" y="4333923"/>
            <a:ext cx="284715" cy="329957"/>
          </a:xfrm>
          <a:prstGeom prst="downArrow">
            <a:avLst/>
          </a:prstGeom>
          <a:solidFill>
            <a:srgbClr val="A98E2D"/>
          </a:solidFill>
          <a:ln>
            <a:noFill/>
          </a:ln>
          <a:effectLst>
            <a:softEdge rad="0"/>
          </a:effectLst>
        </p:spPr>
        <p:txBody>
          <a:bodyPr lIns="96762" tIns="48381" rIns="96762" bIns="48381" anchor="ctr"/>
          <a:lstStyle/>
          <a:p>
            <a:pPr algn="ctr"/>
            <a:endParaRPr lang="es-ES" sz="1600" b="1">
              <a:solidFill>
                <a:prstClr val="white"/>
              </a:solidFill>
              <a:latin typeface="Arial Narrow" pitchFamily="34" charset="0"/>
              <a:cs typeface="Calibri" panose="020F0502020204030204" pitchFamily="34" charset="0"/>
            </a:endParaRPr>
          </a:p>
        </p:txBody>
      </p:sp>
      <p:sp>
        <p:nvSpPr>
          <p:cNvPr id="40" name="46 Flecha abajo">
            <a:extLst>
              <a:ext uri="{FF2B5EF4-FFF2-40B4-BE49-F238E27FC236}">
                <a16:creationId xmlns:a16="http://schemas.microsoft.com/office/drawing/2014/main" xmlns="" id="{66ADB66F-1D73-457B-ADCC-C0C7EB216E23}"/>
              </a:ext>
            </a:extLst>
          </p:cNvPr>
          <p:cNvSpPr/>
          <p:nvPr/>
        </p:nvSpPr>
        <p:spPr>
          <a:xfrm rot="16200000" flipV="1">
            <a:off x="10721656" y="2200440"/>
            <a:ext cx="397845" cy="844696"/>
          </a:xfrm>
          <a:prstGeom prst="downArrow">
            <a:avLst>
              <a:gd name="adj1" fmla="val 52706"/>
              <a:gd name="adj2" fmla="val 72667"/>
            </a:avLst>
          </a:prstGeom>
          <a:gradFill flip="none" rotWithShape="1">
            <a:gsLst>
              <a:gs pos="0">
                <a:sysClr val="windowText" lastClr="000000">
                  <a:alpha val="1000"/>
                </a:sysClr>
              </a:gs>
              <a:gs pos="50000">
                <a:sysClr val="windowText" lastClr="000000">
                  <a:alpha val="18000"/>
                </a:sysClr>
              </a:gs>
              <a:gs pos="100000">
                <a:sysClr val="windowText" lastClr="000000">
                  <a:alpha val="63000"/>
                </a:sys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6762" tIns="48381" rIns="96762" bIns="48381" rtlCol="0" anchor="ctr"/>
          <a:lstStyle/>
          <a:p>
            <a:pPr defTabSz="885854">
              <a:defRPr/>
            </a:pPr>
            <a:endParaRPr lang="es-ES" sz="1700" kern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60" name="Imagen 41">
            <a:extLst>
              <a:ext uri="{FF2B5EF4-FFF2-40B4-BE49-F238E27FC236}">
                <a16:creationId xmlns:a16="http://schemas.microsoft.com/office/drawing/2014/main" xmlns="" id="{63E84CDC-61A3-48CC-8AA4-ACA770E71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627" y="4663880"/>
            <a:ext cx="1316393" cy="505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46">
            <a:extLst>
              <a:ext uri="{FF2B5EF4-FFF2-40B4-BE49-F238E27FC236}">
                <a16:creationId xmlns:a16="http://schemas.microsoft.com/office/drawing/2014/main" xmlns="" id="{A14EDD5E-08AF-41A9-B129-255DFFBA63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6351" y="5206048"/>
            <a:ext cx="1261144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Imagen 57">
            <a:extLst>
              <a:ext uri="{FF2B5EF4-FFF2-40B4-BE49-F238E27FC236}">
                <a16:creationId xmlns:a16="http://schemas.microsoft.com/office/drawing/2014/main" xmlns="" id="{F3D3E950-9E77-4ED5-A5DA-C5DBF90145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0578" y="5712960"/>
            <a:ext cx="1231205" cy="559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Imagen 58">
            <a:extLst>
              <a:ext uri="{FF2B5EF4-FFF2-40B4-BE49-F238E27FC236}">
                <a16:creationId xmlns:a16="http://schemas.microsoft.com/office/drawing/2014/main" xmlns="" id="{22B96398-D4C8-45A0-BA65-C999641433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3544" y="5414577"/>
            <a:ext cx="938895" cy="335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4A92C4-CA0C-496F-AE67-412E59D347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33584" y="6344532"/>
            <a:ext cx="1287331" cy="49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31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">
            <a:extLst>
              <a:ext uri="{FF2B5EF4-FFF2-40B4-BE49-F238E27FC236}">
                <a16:creationId xmlns:a16="http://schemas.microsoft.com/office/drawing/2014/main" xmlns="" id="{F6DF0F40-C985-4528-8837-0DDB1C8A8B34}"/>
              </a:ext>
            </a:extLst>
          </p:cNvPr>
          <p:cNvSpPr/>
          <p:nvPr/>
        </p:nvSpPr>
        <p:spPr>
          <a:xfrm>
            <a:off x="1749512" y="3286867"/>
            <a:ext cx="8611116" cy="133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C" sz="5000" b="1">
                <a:solidFill>
                  <a:prstClr val="black"/>
                </a:solidFill>
                <a:latin typeface="Arial Black" panose="020B0A04020102020204" pitchFamily="34" charset="0"/>
              </a:rPr>
              <a:t>GESTIÓN DE</a:t>
            </a:r>
          </a:p>
          <a:p>
            <a:pPr algn="ctr">
              <a:lnSpc>
                <a:spcPct val="80000"/>
              </a:lnSpc>
            </a:pPr>
            <a:r>
              <a:rPr lang="es-EC" sz="5000" b="1">
                <a:solidFill>
                  <a:prstClr val="black"/>
                </a:solidFill>
                <a:latin typeface="Arial Black" panose="020B0A04020102020204" pitchFamily="34" charset="0"/>
              </a:rPr>
              <a:t>RIESGOS</a:t>
            </a:r>
          </a:p>
        </p:txBody>
      </p:sp>
      <p:sp>
        <p:nvSpPr>
          <p:cNvPr id="4" name="Rectángulo 26">
            <a:extLst>
              <a:ext uri="{FF2B5EF4-FFF2-40B4-BE49-F238E27FC236}">
                <a16:creationId xmlns:a16="http://schemas.microsoft.com/office/drawing/2014/main" xmlns="" id="{FD76D74A-214F-4297-86E2-D9723B2A4466}"/>
              </a:ext>
            </a:extLst>
          </p:cNvPr>
          <p:cNvSpPr/>
          <p:nvPr/>
        </p:nvSpPr>
        <p:spPr>
          <a:xfrm>
            <a:off x="2164724" y="4770837"/>
            <a:ext cx="7826033" cy="10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27">
            <a:extLst>
              <a:ext uri="{FF2B5EF4-FFF2-40B4-BE49-F238E27FC236}">
                <a16:creationId xmlns:a16="http://schemas.microsoft.com/office/drawing/2014/main" xmlns="" id="{ACE16C0E-F404-416C-B1D8-3A2187B1E06E}"/>
              </a:ext>
            </a:extLst>
          </p:cNvPr>
          <p:cNvSpPr/>
          <p:nvPr/>
        </p:nvSpPr>
        <p:spPr>
          <a:xfrm>
            <a:off x="2142054" y="2793880"/>
            <a:ext cx="7826033" cy="10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xmlns="" id="{34D8E42E-D48C-4516-9A11-3FAED9A2E8ED}"/>
              </a:ext>
            </a:extLst>
          </p:cNvPr>
          <p:cNvSpPr/>
          <p:nvPr/>
        </p:nvSpPr>
        <p:spPr>
          <a:xfrm>
            <a:off x="6167602" y="5082219"/>
            <a:ext cx="8611116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C" sz="2800" b="1">
                <a:solidFill>
                  <a:prstClr val="black"/>
                </a:solidFill>
                <a:latin typeface="Calibri"/>
              </a:rPr>
              <a:t>MAYO. A. FLORES ANDRES</a:t>
            </a:r>
          </a:p>
          <a:p>
            <a:pPr>
              <a:lnSpc>
                <a:spcPct val="80000"/>
              </a:lnSpc>
            </a:pPr>
            <a:r>
              <a:rPr lang="es-EC" sz="2800" b="1">
                <a:solidFill>
                  <a:prstClr val="black"/>
                </a:solidFill>
                <a:latin typeface="Calibri"/>
              </a:rPr>
              <a:t>SGOS. COM. TITUAÑA WALTER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AC6767B-9C4D-472F-BA46-BBB69A80A7AA}"/>
              </a:ext>
            </a:extLst>
          </p:cNvPr>
          <p:cNvSpPr/>
          <p:nvPr/>
        </p:nvSpPr>
        <p:spPr>
          <a:xfrm>
            <a:off x="7388549" y="6285536"/>
            <a:ext cx="486213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s-EC" sz="2400" b="1" i="1">
                <a:solidFill>
                  <a:schemeClr val="tx1">
                    <a:alpha val="33000"/>
                  </a:schemeClr>
                </a:solidFill>
                <a:effectLst/>
                <a:latin typeface="Brush Script MT" panose="03060802040406070304" pitchFamily="66" charset="0"/>
                <a:ea typeface="Times New Roman" panose="02020603050405020304" pitchFamily="18" charset="0"/>
              </a:rPr>
              <a:t>Comprometidos con el desarrollo institucional y el fortalecimiento del poder militar terrestre</a:t>
            </a:r>
            <a:endParaRPr lang="en-US" sz="2400">
              <a:solidFill>
                <a:schemeClr val="tx1">
                  <a:alpha val="33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2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Imagen que contiene texto&#10;&#10;Descripción generada con confianza alta">
            <a:extLst>
              <a:ext uri="{FF2B5EF4-FFF2-40B4-BE49-F238E27FC236}">
                <a16:creationId xmlns:a16="http://schemas.microsoft.com/office/drawing/2014/main" xmlns="" id="{E0E40DC9-FDFA-4BAA-B477-CD8E5B717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7"/>
          <a:stretch/>
        </p:blipFill>
        <p:spPr>
          <a:xfrm>
            <a:off x="2454466" y="1098910"/>
            <a:ext cx="8881532" cy="5759090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FA5103F6-8371-4A47-9865-FAAC76F1949A}"/>
              </a:ext>
            </a:extLst>
          </p:cNvPr>
          <p:cNvSpPr/>
          <p:nvPr/>
        </p:nvSpPr>
        <p:spPr>
          <a:xfrm>
            <a:off x="254714" y="104262"/>
            <a:ext cx="7331417" cy="7292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7976027D-004E-4B33-8EA5-22D910C158A9}"/>
              </a:ext>
            </a:extLst>
          </p:cNvPr>
          <p:cNvSpPr txBox="1"/>
          <p:nvPr/>
        </p:nvSpPr>
        <p:spPr>
          <a:xfrm>
            <a:off x="1206020" y="61929"/>
            <a:ext cx="212731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es-ES" sz="4000" b="1">
                <a:solidFill>
                  <a:schemeClr val="bg1"/>
                </a:solidFill>
              </a:rPr>
              <a:t> RIESGOS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6D9B51A-45F4-4A89-BEC1-495800098EC8}"/>
              </a:ext>
            </a:extLst>
          </p:cNvPr>
          <p:cNvSpPr/>
          <p:nvPr/>
        </p:nvSpPr>
        <p:spPr>
          <a:xfrm>
            <a:off x="40194" y="499"/>
            <a:ext cx="1070149" cy="9367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0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A83FA43-FB80-4A49-BFDA-B36ED9DD8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531109"/>
              </p:ext>
            </p:extLst>
          </p:nvPr>
        </p:nvGraphicFramePr>
        <p:xfrm>
          <a:off x="2032000" y="13350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75AF10E2-CEF4-4FA8-8279-B304CBB3E290}"/>
              </a:ext>
            </a:extLst>
          </p:cNvPr>
          <p:cNvSpPr/>
          <p:nvPr/>
        </p:nvSpPr>
        <p:spPr>
          <a:xfrm>
            <a:off x="254714" y="104262"/>
            <a:ext cx="7331417" cy="7292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381612B0-0BE2-47E7-8A3E-0296EDA5D523}"/>
              </a:ext>
            </a:extLst>
          </p:cNvPr>
          <p:cNvSpPr txBox="1"/>
          <p:nvPr/>
        </p:nvSpPr>
        <p:spPr>
          <a:xfrm>
            <a:off x="1206020" y="61929"/>
            <a:ext cx="48151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es-ES" sz="4000" b="1">
                <a:solidFill>
                  <a:schemeClr val="bg1"/>
                </a:solidFill>
              </a:rPr>
              <a:t> GESTIÓN DE RIESGOS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xmlns="" id="{846D5BDB-18CD-4077-98C5-55471C9BE830}"/>
              </a:ext>
            </a:extLst>
          </p:cNvPr>
          <p:cNvSpPr/>
          <p:nvPr/>
        </p:nvSpPr>
        <p:spPr>
          <a:xfrm>
            <a:off x="40194" y="499"/>
            <a:ext cx="1070149" cy="93675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INGRESO AL MÓDULO DE RIESGOS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1828800"/>
            <a:ext cx="8035637" cy="4627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30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MÓDULO DE RIESGOS</a:t>
            </a:r>
            <a:endParaRPr lang="es-EC" dirty="0"/>
          </a:p>
        </p:txBody>
      </p:sp>
      <p:pic>
        <p:nvPicPr>
          <p:cNvPr id="3" name="image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092" y="1787236"/>
            <a:ext cx="10030690" cy="49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7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INGRESO DE LA FICHA DE RIESGOS</a:t>
            </a:r>
            <a:endParaRPr lang="es-EC" dirty="0"/>
          </a:p>
        </p:txBody>
      </p:sp>
      <p:pic>
        <p:nvPicPr>
          <p:cNvPr id="3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6727" y="1884218"/>
            <a:ext cx="8520546" cy="46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REGISTRO DE LA FICHA DE RIESGOS</a:t>
            </a:r>
            <a:endParaRPr lang="es-EC" dirty="0"/>
          </a:p>
        </p:txBody>
      </p:sp>
      <p:pic>
        <p:nvPicPr>
          <p:cNvPr id="3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9595" y="2026140"/>
            <a:ext cx="7073496" cy="44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74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142</Words>
  <Application>Microsoft Office PowerPoint</Application>
  <PresentationFormat>Personalizado</PresentationFormat>
  <Paragraphs>37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SISTEMA INTEGRADO DE GESTIÓN ESTRATÉGICA FUERZA TERRESTRE</vt:lpstr>
      <vt:lpstr>Presentación de PowerPoint</vt:lpstr>
      <vt:lpstr>Presentación de PowerPoint</vt:lpstr>
      <vt:lpstr>Presentación de PowerPoint</vt:lpstr>
      <vt:lpstr>Presentación de PowerPoint</vt:lpstr>
      <vt:lpstr>INGRESO AL MÓDULO DE RIESGOS</vt:lpstr>
      <vt:lpstr>MÓDULO DE RIESGOS</vt:lpstr>
      <vt:lpstr>INGRESO DE LA FICHA DE RIESGOS</vt:lpstr>
      <vt:lpstr>REGISTRO DE LA FICHA DE RIESGOS</vt:lpstr>
      <vt:lpstr>REGISTRO DE ACCIONES</vt:lpstr>
      <vt:lpstr>REGISTRO DEL PLAN DE ACCIÓN</vt:lpstr>
      <vt:lpstr>PLAN DE ACCIÓN</vt:lpstr>
      <vt:lpstr>REGISTRO DE HITOS</vt:lpstr>
      <vt:lpstr>MAPA DE RIESGOS</vt:lpstr>
      <vt:lpstr>REPORTE POR DIRECCIONES</vt:lpstr>
      <vt:lpstr>Presentación de PowerPoint</vt:lpstr>
    </vt:vector>
  </TitlesOfParts>
  <Manager>DPGE</Manager>
  <Company>SIGEFT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ENTREGA SIGEFT</dc:title>
  <dc:subject>SIGEFT</dc:subject>
  <dc:creator>MAYO. CHIZA DIEGO</dc:creator>
  <cp:lastModifiedBy>Mayo. Andres Flores</cp:lastModifiedBy>
  <cp:revision>14</cp:revision>
  <dcterms:created xsi:type="dcterms:W3CDTF">2019-07-12T21:21:32Z</dcterms:created>
  <dcterms:modified xsi:type="dcterms:W3CDTF">2019-09-18T16:39:06Z</dcterms:modified>
</cp:coreProperties>
</file>