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454" r:id="rId2"/>
    <p:sldId id="430" r:id="rId3"/>
    <p:sldId id="432" r:id="rId4"/>
    <p:sldId id="433" r:id="rId5"/>
    <p:sldId id="437" r:id="rId6"/>
    <p:sldId id="438" r:id="rId7"/>
    <p:sldId id="439" r:id="rId8"/>
    <p:sldId id="443" r:id="rId9"/>
    <p:sldId id="440" r:id="rId10"/>
    <p:sldId id="441" r:id="rId11"/>
    <p:sldId id="442" r:id="rId12"/>
    <p:sldId id="446" r:id="rId13"/>
    <p:sldId id="445" r:id="rId14"/>
    <p:sldId id="447" r:id="rId15"/>
    <p:sldId id="449" r:id="rId16"/>
    <p:sldId id="450" r:id="rId17"/>
    <p:sldId id="451" r:id="rId18"/>
    <p:sldId id="412" r:id="rId19"/>
    <p:sldId id="415" r:id="rId20"/>
    <p:sldId id="455" r:id="rId21"/>
    <p:sldId id="456" r:id="rId22"/>
    <p:sldId id="457" r:id="rId23"/>
    <p:sldId id="423" r:id="rId24"/>
    <p:sldId id="424" r:id="rId25"/>
    <p:sldId id="425" r:id="rId26"/>
    <p:sldId id="426" r:id="rId27"/>
    <p:sldId id="411" r:id="rId28"/>
    <p:sldId id="427" r:id="rId29"/>
    <p:sldId id="428" r:id="rId30"/>
    <p:sldId id="429" r:id="rId31"/>
    <p:sldId id="409" r:id="rId32"/>
    <p:sldId id="414" r:id="rId33"/>
    <p:sldId id="453" r:id="rId3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0000"/>
    <a:srgbClr val="C0C0C0"/>
    <a:srgbClr val="EAEAEA"/>
    <a:srgbClr val="6699FF"/>
    <a:srgbClr val="3366FF"/>
    <a:srgbClr val="3333FF"/>
    <a:srgbClr val="CCECFF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6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A47DC-54C1-4CFE-B73A-425C5C9757CE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6759B51-34F0-467A-B7F4-7A557EE6A77A}">
      <dgm:prSet phldrT="[Texto]" custT="1"/>
      <dgm:spPr>
        <a:xfrm>
          <a:off x="500309" y="1055"/>
          <a:ext cx="10006183" cy="836960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 partir de 1960, bares y discotecas se centralizaron en el sector de La Mariscal en la ciudad de Quito</a:t>
          </a:r>
          <a:endParaRPr lang="es-ES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FCA63F2-F0C8-42C6-B061-3F535EC59DDA}" type="parTrans" cxnId="{ACD61FB1-B97F-4CE1-BA65-C4BDC428CEE2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B1639AED-B795-4021-ACBF-F716E634A90D}" type="sibTrans" cxnId="{ACD61FB1-B97F-4CE1-BA65-C4BDC428CEE2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71534A3E-3AAA-4CB8-859F-35362485026B}">
      <dgm:prSet phldrT="[Texto]" custT="1"/>
      <dgm:spPr>
        <a:xfrm>
          <a:off x="500309" y="1202336"/>
          <a:ext cx="10006183" cy="836960"/>
        </a:xfrm>
        <a:prstGeom prst="roundRect">
          <a:avLst/>
        </a:prstGeom>
        <a:solidFill>
          <a:srgbClr val="ED7D31">
            <a:hueOff val="-485121"/>
            <a:satOff val="-27976"/>
            <a:lumOff val="2876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 un entorno cambiante y de constante evolución, los consumidores muestran comportamientos diferentes cuando buscan alternativas para lograr satisfacer sus necesidades</a:t>
          </a:r>
          <a:endParaRPr lang="es-ES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82AA7E6-418D-4022-B151-BAE693DB35FE}" type="parTrans" cxnId="{746312E3-4DE8-4D66-BC42-0E54650D4A8B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BFE23A9D-7096-488F-878B-C013CBDAF8FE}" type="sibTrans" cxnId="{746312E3-4DE8-4D66-BC42-0E54650D4A8B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E6E466C3-63B3-4424-A89D-E8F0FC101E25}">
      <dgm:prSet phldrT="[Texto]" custT="1"/>
      <dgm:spPr>
        <a:xfrm>
          <a:off x="500309" y="3604897"/>
          <a:ext cx="10006183" cy="836960"/>
        </a:xfrm>
        <a:prstGeom prst="roundRect">
          <a:avLst/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Es trascendental que todo tipo de negocio, incluyendo a los bares, consignen recursos a fin de brindad calidad en su servicio</a:t>
          </a:r>
          <a:endParaRPr lang="es-ES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13A7EE8-E28A-44DA-B233-B785390904D0}" type="parTrans" cxnId="{7B8F51D4-392D-4F64-8E22-108CBAF588AF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1ACADCE8-0BDA-4C6F-A97A-4D2C54112759}" type="sibTrans" cxnId="{7B8F51D4-392D-4F64-8E22-108CBAF588AF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AE61E97A-9CDD-44F6-956B-87495889F723}">
      <dgm:prSet phldrT="[Texto]" custT="1"/>
      <dgm:spPr>
        <a:xfrm>
          <a:off x="500309" y="2403617"/>
          <a:ext cx="10006183" cy="836960"/>
        </a:xfrm>
        <a:prstGeom prst="roundRect">
          <a:avLst/>
        </a:prstGeom>
        <a:solidFill>
          <a:srgbClr val="ED7D31">
            <a:hueOff val="-970242"/>
            <a:satOff val="-55952"/>
            <a:lumOff val="5752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8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 sector de los bares no solo es una potencial fuente de ingresos para la ciudad, sino también un gran atractivo turístico para quienes disfrutan de esta forma de entretenimiento</a:t>
          </a:r>
          <a:endParaRPr lang="es-ES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21B29F9-8A3B-4282-80F7-85DE1A5DF292}" type="parTrans" cxnId="{167E94E1-3558-48A2-871A-5DF09AD46ABE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246DC86C-2710-4EF8-B040-1DB0BFE265CF}" type="sibTrans" cxnId="{167E94E1-3558-48A2-871A-5DF09AD46ABE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1EE377B4-3B34-4CFD-A579-C762EDD1FA62}" type="pres">
      <dgm:prSet presAssocID="{026A47DC-54C1-4CFE-B73A-425C5C9757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7A26FFC-5879-40AC-A0A3-7429650EADA9}" type="pres">
      <dgm:prSet presAssocID="{56759B51-34F0-467A-B7F4-7A557EE6A77A}" presName="parentLin" presStyleCnt="0"/>
      <dgm:spPr/>
    </dgm:pt>
    <dgm:pt modelId="{B841571E-EF0C-438A-9775-91E5054A5BC6}" type="pres">
      <dgm:prSet presAssocID="{56759B51-34F0-467A-B7F4-7A557EE6A77A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BA5FC1E9-2684-4A72-9F16-E501E14541B0}" type="pres">
      <dgm:prSet presAssocID="{56759B51-34F0-467A-B7F4-7A557EE6A77A}" presName="parentText" presStyleLbl="node1" presStyleIdx="0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869EDF-E815-4CD7-812C-30E07462E2C9}" type="pres">
      <dgm:prSet presAssocID="{56759B51-34F0-467A-B7F4-7A557EE6A77A}" presName="negativeSpace" presStyleCnt="0"/>
      <dgm:spPr/>
    </dgm:pt>
    <dgm:pt modelId="{55924E87-BCC0-4D04-A77E-8634F571E694}" type="pres">
      <dgm:prSet presAssocID="{56759B51-34F0-467A-B7F4-7A557EE6A77A}" presName="childText" presStyleLbl="conFgAcc1" presStyleIdx="0" presStyleCnt="4">
        <dgm:presLayoutVars>
          <dgm:bulletEnabled val="1"/>
        </dgm:presLayoutVars>
      </dgm:prSet>
      <dgm:spPr>
        <a:xfrm>
          <a:off x="0" y="498536"/>
          <a:ext cx="10509069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E4500749-FA31-4D37-8148-619975A1882C}" type="pres">
      <dgm:prSet presAssocID="{B1639AED-B795-4021-ACBF-F716E634A90D}" presName="spaceBetweenRectangles" presStyleCnt="0"/>
      <dgm:spPr/>
    </dgm:pt>
    <dgm:pt modelId="{2B5C26F6-24D6-4ED5-9C03-4AA6CB936530}" type="pres">
      <dgm:prSet presAssocID="{71534A3E-3AAA-4CB8-859F-35362485026B}" presName="parentLin" presStyleCnt="0"/>
      <dgm:spPr/>
    </dgm:pt>
    <dgm:pt modelId="{F629E3BE-A517-440F-B8A4-8F6316FD0576}" type="pres">
      <dgm:prSet presAssocID="{71534A3E-3AAA-4CB8-859F-35362485026B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2783222E-961A-463B-A089-3BCE1478805C}" type="pres">
      <dgm:prSet presAssocID="{71534A3E-3AAA-4CB8-859F-35362485026B}" presName="parentText" presStyleLbl="node1" presStyleIdx="1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E47146-425B-4088-A4D7-219A0CB5C7E3}" type="pres">
      <dgm:prSet presAssocID="{71534A3E-3AAA-4CB8-859F-35362485026B}" presName="negativeSpace" presStyleCnt="0"/>
      <dgm:spPr/>
    </dgm:pt>
    <dgm:pt modelId="{F4173A53-D6A7-4963-AFDF-7A58BD6B6F4E}" type="pres">
      <dgm:prSet presAssocID="{71534A3E-3AAA-4CB8-859F-35362485026B}" presName="childText" presStyleLbl="conFgAcc1" presStyleIdx="1" presStyleCnt="4">
        <dgm:presLayoutVars>
          <dgm:bulletEnabled val="1"/>
        </dgm:presLayoutVars>
      </dgm:prSet>
      <dgm:spPr>
        <a:xfrm>
          <a:off x="0" y="1699817"/>
          <a:ext cx="10509069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485121"/>
              <a:satOff val="-27976"/>
              <a:lumOff val="2876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06DB92EA-6F82-4ACF-AC69-E0FC1A55EE32}" type="pres">
      <dgm:prSet presAssocID="{BFE23A9D-7096-488F-878B-C013CBDAF8FE}" presName="spaceBetweenRectangles" presStyleCnt="0"/>
      <dgm:spPr/>
    </dgm:pt>
    <dgm:pt modelId="{9C1434D5-B999-44AC-8CB1-8E97428384E3}" type="pres">
      <dgm:prSet presAssocID="{AE61E97A-9CDD-44F6-956B-87495889F723}" presName="parentLin" presStyleCnt="0"/>
      <dgm:spPr/>
    </dgm:pt>
    <dgm:pt modelId="{D27F8B5A-DD8C-4213-9AC1-35ED13E93853}" type="pres">
      <dgm:prSet presAssocID="{AE61E97A-9CDD-44F6-956B-87495889F723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BE214483-1075-4C81-A7CC-811816733AAB}" type="pres">
      <dgm:prSet presAssocID="{AE61E97A-9CDD-44F6-956B-87495889F723}" presName="parentText" presStyleLbl="node1" presStyleIdx="2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DB2CC0-8DA8-4A35-B8EC-4311700863B3}" type="pres">
      <dgm:prSet presAssocID="{AE61E97A-9CDD-44F6-956B-87495889F723}" presName="negativeSpace" presStyleCnt="0"/>
      <dgm:spPr/>
    </dgm:pt>
    <dgm:pt modelId="{8F9AA4D6-911A-45C8-A8F9-5D2EC1F9FE8D}" type="pres">
      <dgm:prSet presAssocID="{AE61E97A-9CDD-44F6-956B-87495889F723}" presName="childText" presStyleLbl="conFgAcc1" presStyleIdx="2" presStyleCnt="4">
        <dgm:presLayoutVars>
          <dgm:bulletEnabled val="1"/>
        </dgm:presLayoutVars>
      </dgm:prSet>
      <dgm:spPr>
        <a:xfrm>
          <a:off x="0" y="2901097"/>
          <a:ext cx="10509069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970242"/>
              <a:satOff val="-55952"/>
              <a:lumOff val="575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D47F0BC9-7DFE-46FC-A81A-3BE8553A0336}" type="pres">
      <dgm:prSet presAssocID="{246DC86C-2710-4EF8-B040-1DB0BFE265CF}" presName="spaceBetweenRectangles" presStyleCnt="0"/>
      <dgm:spPr/>
    </dgm:pt>
    <dgm:pt modelId="{68E06BB7-7C9B-4B68-BE2D-D10A9A5E3B0D}" type="pres">
      <dgm:prSet presAssocID="{E6E466C3-63B3-4424-A89D-E8F0FC101E25}" presName="parentLin" presStyleCnt="0"/>
      <dgm:spPr/>
    </dgm:pt>
    <dgm:pt modelId="{5A483E7E-C42C-421E-AD63-93F250416A55}" type="pres">
      <dgm:prSet presAssocID="{E6E466C3-63B3-4424-A89D-E8F0FC101E25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670EF084-39C9-415D-9FA6-C73E4B1091B1}" type="pres">
      <dgm:prSet presAssocID="{E6E466C3-63B3-4424-A89D-E8F0FC101E25}" presName="parentText" presStyleLbl="node1" presStyleIdx="3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BA1890-375B-447A-A4BD-835FC874DEDE}" type="pres">
      <dgm:prSet presAssocID="{E6E466C3-63B3-4424-A89D-E8F0FC101E25}" presName="negativeSpace" presStyleCnt="0"/>
      <dgm:spPr/>
    </dgm:pt>
    <dgm:pt modelId="{0F8BA2C8-E6D2-43C3-9E57-A0E0A582ED18}" type="pres">
      <dgm:prSet presAssocID="{E6E466C3-63B3-4424-A89D-E8F0FC101E25}" presName="childText" presStyleLbl="conFgAcc1" presStyleIdx="3" presStyleCnt="4">
        <dgm:presLayoutVars>
          <dgm:bulletEnabled val="1"/>
        </dgm:presLayoutVars>
      </dgm:prSet>
      <dgm:spPr>
        <a:xfrm>
          <a:off x="0" y="4102378"/>
          <a:ext cx="10509069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</dgm:ptLst>
  <dgm:cxnLst>
    <dgm:cxn modelId="{746312E3-4DE8-4D66-BC42-0E54650D4A8B}" srcId="{026A47DC-54C1-4CFE-B73A-425C5C9757CE}" destId="{71534A3E-3AAA-4CB8-859F-35362485026B}" srcOrd="1" destOrd="0" parTransId="{F82AA7E6-418D-4022-B151-BAE693DB35FE}" sibTransId="{BFE23A9D-7096-488F-878B-C013CBDAF8FE}"/>
    <dgm:cxn modelId="{833F092C-890C-4B82-AF53-7D84B78A0EC7}" type="presOf" srcId="{56759B51-34F0-467A-B7F4-7A557EE6A77A}" destId="{B841571E-EF0C-438A-9775-91E5054A5BC6}" srcOrd="0" destOrd="0" presId="urn:microsoft.com/office/officeart/2005/8/layout/list1"/>
    <dgm:cxn modelId="{3009A2CC-8581-44CB-84C7-BE04509502BF}" type="presOf" srcId="{AE61E97A-9CDD-44F6-956B-87495889F723}" destId="{D27F8B5A-DD8C-4213-9AC1-35ED13E93853}" srcOrd="0" destOrd="0" presId="urn:microsoft.com/office/officeart/2005/8/layout/list1"/>
    <dgm:cxn modelId="{F864CD47-F01B-474A-96F9-2209B96102C2}" type="presOf" srcId="{71534A3E-3AAA-4CB8-859F-35362485026B}" destId="{F629E3BE-A517-440F-B8A4-8F6316FD0576}" srcOrd="0" destOrd="0" presId="urn:microsoft.com/office/officeart/2005/8/layout/list1"/>
    <dgm:cxn modelId="{90FA24C6-7A29-499D-87CE-FCEF48E9DC67}" type="presOf" srcId="{E6E466C3-63B3-4424-A89D-E8F0FC101E25}" destId="{670EF084-39C9-415D-9FA6-C73E4B1091B1}" srcOrd="1" destOrd="0" presId="urn:microsoft.com/office/officeart/2005/8/layout/list1"/>
    <dgm:cxn modelId="{98C7C817-3D4D-4471-B16C-DA8660B5832A}" type="presOf" srcId="{E6E466C3-63B3-4424-A89D-E8F0FC101E25}" destId="{5A483E7E-C42C-421E-AD63-93F250416A55}" srcOrd="0" destOrd="0" presId="urn:microsoft.com/office/officeart/2005/8/layout/list1"/>
    <dgm:cxn modelId="{7B8F51D4-392D-4F64-8E22-108CBAF588AF}" srcId="{026A47DC-54C1-4CFE-B73A-425C5C9757CE}" destId="{E6E466C3-63B3-4424-A89D-E8F0FC101E25}" srcOrd="3" destOrd="0" parTransId="{A13A7EE8-E28A-44DA-B233-B785390904D0}" sibTransId="{1ACADCE8-0BDA-4C6F-A97A-4D2C54112759}"/>
    <dgm:cxn modelId="{ACD61FB1-B97F-4CE1-BA65-C4BDC428CEE2}" srcId="{026A47DC-54C1-4CFE-B73A-425C5C9757CE}" destId="{56759B51-34F0-467A-B7F4-7A557EE6A77A}" srcOrd="0" destOrd="0" parTransId="{2FCA63F2-F0C8-42C6-B061-3F535EC59DDA}" sibTransId="{B1639AED-B795-4021-ACBF-F716E634A90D}"/>
    <dgm:cxn modelId="{495B47D8-9884-4086-992C-FEA2F1A745E3}" type="presOf" srcId="{AE61E97A-9CDD-44F6-956B-87495889F723}" destId="{BE214483-1075-4C81-A7CC-811816733AAB}" srcOrd="1" destOrd="0" presId="urn:microsoft.com/office/officeart/2005/8/layout/list1"/>
    <dgm:cxn modelId="{F3632443-022F-445C-B9F8-E5FAED4FB0D4}" type="presOf" srcId="{56759B51-34F0-467A-B7F4-7A557EE6A77A}" destId="{BA5FC1E9-2684-4A72-9F16-E501E14541B0}" srcOrd="1" destOrd="0" presId="urn:microsoft.com/office/officeart/2005/8/layout/list1"/>
    <dgm:cxn modelId="{459B3BDA-5363-4816-8170-1A399E78A2E2}" type="presOf" srcId="{71534A3E-3AAA-4CB8-859F-35362485026B}" destId="{2783222E-961A-463B-A089-3BCE1478805C}" srcOrd="1" destOrd="0" presId="urn:microsoft.com/office/officeart/2005/8/layout/list1"/>
    <dgm:cxn modelId="{167E94E1-3558-48A2-871A-5DF09AD46ABE}" srcId="{026A47DC-54C1-4CFE-B73A-425C5C9757CE}" destId="{AE61E97A-9CDD-44F6-956B-87495889F723}" srcOrd="2" destOrd="0" parTransId="{921B29F9-8A3B-4282-80F7-85DE1A5DF292}" sibTransId="{246DC86C-2710-4EF8-B040-1DB0BFE265CF}"/>
    <dgm:cxn modelId="{14604E3C-660B-43BD-BA61-66FCAB6807E8}" type="presOf" srcId="{026A47DC-54C1-4CFE-B73A-425C5C9757CE}" destId="{1EE377B4-3B34-4CFD-A579-C762EDD1FA62}" srcOrd="0" destOrd="0" presId="urn:microsoft.com/office/officeart/2005/8/layout/list1"/>
    <dgm:cxn modelId="{B34523D5-278C-4EC1-B7BA-BD356C69B211}" type="presParOf" srcId="{1EE377B4-3B34-4CFD-A579-C762EDD1FA62}" destId="{87A26FFC-5879-40AC-A0A3-7429650EADA9}" srcOrd="0" destOrd="0" presId="urn:microsoft.com/office/officeart/2005/8/layout/list1"/>
    <dgm:cxn modelId="{47CE998B-2054-462E-963E-3EE4A8C3B753}" type="presParOf" srcId="{87A26FFC-5879-40AC-A0A3-7429650EADA9}" destId="{B841571E-EF0C-438A-9775-91E5054A5BC6}" srcOrd="0" destOrd="0" presId="urn:microsoft.com/office/officeart/2005/8/layout/list1"/>
    <dgm:cxn modelId="{A32196B0-10CA-4025-8D0D-540D3B79EBA5}" type="presParOf" srcId="{87A26FFC-5879-40AC-A0A3-7429650EADA9}" destId="{BA5FC1E9-2684-4A72-9F16-E501E14541B0}" srcOrd="1" destOrd="0" presId="urn:microsoft.com/office/officeart/2005/8/layout/list1"/>
    <dgm:cxn modelId="{059C9E52-8E2E-43D9-AD84-524FAB06F5D7}" type="presParOf" srcId="{1EE377B4-3B34-4CFD-A579-C762EDD1FA62}" destId="{A0869EDF-E815-4CD7-812C-30E07462E2C9}" srcOrd="1" destOrd="0" presId="urn:microsoft.com/office/officeart/2005/8/layout/list1"/>
    <dgm:cxn modelId="{5C65519C-FF32-4B50-A2A5-E06D40D89555}" type="presParOf" srcId="{1EE377B4-3B34-4CFD-A579-C762EDD1FA62}" destId="{55924E87-BCC0-4D04-A77E-8634F571E694}" srcOrd="2" destOrd="0" presId="urn:microsoft.com/office/officeart/2005/8/layout/list1"/>
    <dgm:cxn modelId="{C04EEE4E-64F0-455D-9FA8-DCD28F1243F4}" type="presParOf" srcId="{1EE377B4-3B34-4CFD-A579-C762EDD1FA62}" destId="{E4500749-FA31-4D37-8148-619975A1882C}" srcOrd="3" destOrd="0" presId="urn:microsoft.com/office/officeart/2005/8/layout/list1"/>
    <dgm:cxn modelId="{B15F4658-834F-4DF2-ADF2-0B51A580669E}" type="presParOf" srcId="{1EE377B4-3B34-4CFD-A579-C762EDD1FA62}" destId="{2B5C26F6-24D6-4ED5-9C03-4AA6CB936530}" srcOrd="4" destOrd="0" presId="urn:microsoft.com/office/officeart/2005/8/layout/list1"/>
    <dgm:cxn modelId="{D7508628-E263-4276-881B-A04F61365B07}" type="presParOf" srcId="{2B5C26F6-24D6-4ED5-9C03-4AA6CB936530}" destId="{F629E3BE-A517-440F-B8A4-8F6316FD0576}" srcOrd="0" destOrd="0" presId="urn:microsoft.com/office/officeart/2005/8/layout/list1"/>
    <dgm:cxn modelId="{32085ACB-E77F-4B48-9B8C-65E73782D25F}" type="presParOf" srcId="{2B5C26F6-24D6-4ED5-9C03-4AA6CB936530}" destId="{2783222E-961A-463B-A089-3BCE1478805C}" srcOrd="1" destOrd="0" presId="urn:microsoft.com/office/officeart/2005/8/layout/list1"/>
    <dgm:cxn modelId="{04DA1E8B-3CB3-4B72-BA72-9DF0BCA8C23B}" type="presParOf" srcId="{1EE377B4-3B34-4CFD-A579-C762EDD1FA62}" destId="{FFE47146-425B-4088-A4D7-219A0CB5C7E3}" srcOrd="5" destOrd="0" presId="urn:microsoft.com/office/officeart/2005/8/layout/list1"/>
    <dgm:cxn modelId="{4D926922-362D-4ED0-9AE3-C87961F9C987}" type="presParOf" srcId="{1EE377B4-3B34-4CFD-A579-C762EDD1FA62}" destId="{F4173A53-D6A7-4963-AFDF-7A58BD6B6F4E}" srcOrd="6" destOrd="0" presId="urn:microsoft.com/office/officeart/2005/8/layout/list1"/>
    <dgm:cxn modelId="{262880EB-0847-4A56-988D-CAE0393585A6}" type="presParOf" srcId="{1EE377B4-3B34-4CFD-A579-C762EDD1FA62}" destId="{06DB92EA-6F82-4ACF-AC69-E0FC1A55EE32}" srcOrd="7" destOrd="0" presId="urn:microsoft.com/office/officeart/2005/8/layout/list1"/>
    <dgm:cxn modelId="{45DE4281-436C-41D3-9DAF-DA7C7913C5DF}" type="presParOf" srcId="{1EE377B4-3B34-4CFD-A579-C762EDD1FA62}" destId="{9C1434D5-B999-44AC-8CB1-8E97428384E3}" srcOrd="8" destOrd="0" presId="urn:microsoft.com/office/officeart/2005/8/layout/list1"/>
    <dgm:cxn modelId="{B9F66C72-851B-4885-A82E-799E32DE3D20}" type="presParOf" srcId="{9C1434D5-B999-44AC-8CB1-8E97428384E3}" destId="{D27F8B5A-DD8C-4213-9AC1-35ED13E93853}" srcOrd="0" destOrd="0" presId="urn:microsoft.com/office/officeart/2005/8/layout/list1"/>
    <dgm:cxn modelId="{24FB69FF-4BED-42D0-A798-3D8BB7086D30}" type="presParOf" srcId="{9C1434D5-B999-44AC-8CB1-8E97428384E3}" destId="{BE214483-1075-4C81-A7CC-811816733AAB}" srcOrd="1" destOrd="0" presId="urn:microsoft.com/office/officeart/2005/8/layout/list1"/>
    <dgm:cxn modelId="{6CB430BB-B624-4DBB-AA99-A3178ED34E3A}" type="presParOf" srcId="{1EE377B4-3B34-4CFD-A579-C762EDD1FA62}" destId="{70DB2CC0-8DA8-4A35-B8EC-4311700863B3}" srcOrd="9" destOrd="0" presId="urn:microsoft.com/office/officeart/2005/8/layout/list1"/>
    <dgm:cxn modelId="{960758EE-158D-447B-AA9F-F4F0EB89300D}" type="presParOf" srcId="{1EE377B4-3B34-4CFD-A579-C762EDD1FA62}" destId="{8F9AA4D6-911A-45C8-A8F9-5D2EC1F9FE8D}" srcOrd="10" destOrd="0" presId="urn:microsoft.com/office/officeart/2005/8/layout/list1"/>
    <dgm:cxn modelId="{973C7CC2-B154-4452-B09E-B20172E7F6B2}" type="presParOf" srcId="{1EE377B4-3B34-4CFD-A579-C762EDD1FA62}" destId="{D47F0BC9-7DFE-46FC-A81A-3BE8553A0336}" srcOrd="11" destOrd="0" presId="urn:microsoft.com/office/officeart/2005/8/layout/list1"/>
    <dgm:cxn modelId="{FC3583A9-EC30-4C2A-81D9-CD84CBC2D741}" type="presParOf" srcId="{1EE377B4-3B34-4CFD-A579-C762EDD1FA62}" destId="{68E06BB7-7C9B-4B68-BE2D-D10A9A5E3B0D}" srcOrd="12" destOrd="0" presId="urn:microsoft.com/office/officeart/2005/8/layout/list1"/>
    <dgm:cxn modelId="{ADCC55AA-720F-49F0-BDC8-75AB521E6105}" type="presParOf" srcId="{68E06BB7-7C9B-4B68-BE2D-D10A9A5E3B0D}" destId="{5A483E7E-C42C-421E-AD63-93F250416A55}" srcOrd="0" destOrd="0" presId="urn:microsoft.com/office/officeart/2005/8/layout/list1"/>
    <dgm:cxn modelId="{746C822C-110B-4592-8B1F-01176CC1E646}" type="presParOf" srcId="{68E06BB7-7C9B-4B68-BE2D-D10A9A5E3B0D}" destId="{670EF084-39C9-415D-9FA6-C73E4B1091B1}" srcOrd="1" destOrd="0" presId="urn:microsoft.com/office/officeart/2005/8/layout/list1"/>
    <dgm:cxn modelId="{D9B919F7-C273-4594-A07A-7BB18FACE834}" type="presParOf" srcId="{1EE377B4-3B34-4CFD-A579-C762EDD1FA62}" destId="{93BA1890-375B-447A-A4BD-835FC874DEDE}" srcOrd="13" destOrd="0" presId="urn:microsoft.com/office/officeart/2005/8/layout/list1"/>
    <dgm:cxn modelId="{601FD3A0-305E-4BB0-9E15-CACE4969F41F}" type="presParOf" srcId="{1EE377B4-3B34-4CFD-A579-C762EDD1FA62}" destId="{0F8BA2C8-E6D2-43C3-9E57-A0E0A582ED1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62A7EB1-DA07-4A67-8108-EDFBFC54E42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49EDD65-026B-44B2-9FE8-39EEBA939525}">
      <dgm:prSet phldrT="[Texto]"/>
      <dgm:spPr/>
      <dgm:t>
        <a:bodyPr/>
        <a:lstStyle/>
        <a:p>
          <a:r>
            <a:rPr lang="es-ES" dirty="0" smtClean="0"/>
            <a:t>Masculino</a:t>
          </a:r>
          <a:endParaRPr lang="es-ES" dirty="0"/>
        </a:p>
      </dgm:t>
    </dgm:pt>
    <dgm:pt modelId="{5280A982-26D2-4A1B-9FBD-B5950868603A}" type="parTrans" cxnId="{A46D721F-8283-47BD-A053-2C89265BD9D4}">
      <dgm:prSet/>
      <dgm:spPr/>
      <dgm:t>
        <a:bodyPr/>
        <a:lstStyle/>
        <a:p>
          <a:endParaRPr lang="es-ES"/>
        </a:p>
      </dgm:t>
    </dgm:pt>
    <dgm:pt modelId="{49E00782-6125-45E8-BC4C-0B706981D2DC}" type="sibTrans" cxnId="{A46D721F-8283-47BD-A053-2C89265BD9D4}">
      <dgm:prSet/>
      <dgm:spPr/>
      <dgm:t>
        <a:bodyPr/>
        <a:lstStyle/>
        <a:p>
          <a:endParaRPr lang="es-ES"/>
        </a:p>
      </dgm:t>
    </dgm:pt>
    <dgm:pt modelId="{071D3232-451D-441A-BC42-572EBA997579}">
      <dgm:prSet phldrT="[Texto]"/>
      <dgm:spPr/>
      <dgm:t>
        <a:bodyPr/>
        <a:lstStyle/>
        <a:p>
          <a:r>
            <a:rPr lang="es-ES" dirty="0" smtClean="0"/>
            <a:t>56,83%</a:t>
          </a:r>
          <a:endParaRPr lang="es-ES" dirty="0"/>
        </a:p>
      </dgm:t>
    </dgm:pt>
    <dgm:pt modelId="{464541DE-79ED-4B6D-96AF-3EB2858DFEA2}" type="parTrans" cxnId="{A571385F-E104-4534-9F3A-A92F8D4E2213}">
      <dgm:prSet/>
      <dgm:spPr/>
      <dgm:t>
        <a:bodyPr/>
        <a:lstStyle/>
        <a:p>
          <a:endParaRPr lang="es-ES"/>
        </a:p>
      </dgm:t>
    </dgm:pt>
    <dgm:pt modelId="{26BDA389-A99A-469F-88AC-D83043D5D308}" type="sibTrans" cxnId="{A571385F-E104-4534-9F3A-A92F8D4E2213}">
      <dgm:prSet/>
      <dgm:spPr/>
      <dgm:t>
        <a:bodyPr/>
        <a:lstStyle/>
        <a:p>
          <a:endParaRPr lang="es-ES"/>
        </a:p>
      </dgm:t>
    </dgm:pt>
    <dgm:pt modelId="{AC03981D-DB7C-402B-9D85-83E2C60B4ED2}">
      <dgm:prSet phldrT="[Texto]"/>
      <dgm:spPr/>
      <dgm:t>
        <a:bodyPr/>
        <a:lstStyle/>
        <a:p>
          <a:r>
            <a:rPr lang="es-ES" dirty="0" smtClean="0"/>
            <a:t>Femenino</a:t>
          </a:r>
          <a:endParaRPr lang="es-ES" dirty="0"/>
        </a:p>
      </dgm:t>
    </dgm:pt>
    <dgm:pt modelId="{0561B65D-7FBB-4F4B-ABA8-1B4CA86207FA}" type="parTrans" cxnId="{24BD006A-6DE5-4BA9-80A4-DFDA5B1DFD09}">
      <dgm:prSet/>
      <dgm:spPr/>
      <dgm:t>
        <a:bodyPr/>
        <a:lstStyle/>
        <a:p>
          <a:endParaRPr lang="es-ES"/>
        </a:p>
      </dgm:t>
    </dgm:pt>
    <dgm:pt modelId="{F608BA06-AD11-4C5C-ABD3-7251167BF7E1}" type="sibTrans" cxnId="{24BD006A-6DE5-4BA9-80A4-DFDA5B1DFD09}">
      <dgm:prSet/>
      <dgm:spPr/>
      <dgm:t>
        <a:bodyPr/>
        <a:lstStyle/>
        <a:p>
          <a:endParaRPr lang="es-ES"/>
        </a:p>
      </dgm:t>
    </dgm:pt>
    <dgm:pt modelId="{4F67EB8D-16D6-4E13-81FE-975E40C8B963}">
      <dgm:prSet phldrT="[Texto]"/>
      <dgm:spPr/>
      <dgm:t>
        <a:bodyPr/>
        <a:lstStyle/>
        <a:p>
          <a:r>
            <a:rPr lang="es-ES" dirty="0" smtClean="0"/>
            <a:t>43,17%</a:t>
          </a:r>
          <a:endParaRPr lang="es-ES" dirty="0"/>
        </a:p>
      </dgm:t>
    </dgm:pt>
    <dgm:pt modelId="{A4C91E23-B7BE-4804-B6EC-A7BEE3C779CC}" type="parTrans" cxnId="{0B2A833E-9FB4-45EB-A27C-BF956194D253}">
      <dgm:prSet/>
      <dgm:spPr/>
      <dgm:t>
        <a:bodyPr/>
        <a:lstStyle/>
        <a:p>
          <a:endParaRPr lang="es-ES"/>
        </a:p>
      </dgm:t>
    </dgm:pt>
    <dgm:pt modelId="{13E233B2-FE04-4A65-98B9-9539A9E1BFE0}" type="sibTrans" cxnId="{0B2A833E-9FB4-45EB-A27C-BF956194D253}">
      <dgm:prSet/>
      <dgm:spPr/>
      <dgm:t>
        <a:bodyPr/>
        <a:lstStyle/>
        <a:p>
          <a:endParaRPr lang="es-ES"/>
        </a:p>
      </dgm:t>
    </dgm:pt>
    <dgm:pt modelId="{0523E3C8-84BD-4D7E-A3DD-399684B66D12}" type="pres">
      <dgm:prSet presAssocID="{162A7EB1-DA07-4A67-8108-EDFBFC54E4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9305EA3-6103-4745-A50E-841CD7AF397A}" type="pres">
      <dgm:prSet presAssocID="{A49EDD65-026B-44B2-9FE8-39EEBA939525}" presName="root" presStyleCnt="0"/>
      <dgm:spPr/>
    </dgm:pt>
    <dgm:pt modelId="{99753E08-1DA1-4F93-9D1D-F8F19A5D2AF6}" type="pres">
      <dgm:prSet presAssocID="{A49EDD65-026B-44B2-9FE8-39EEBA939525}" presName="rootComposite" presStyleCnt="0"/>
      <dgm:spPr/>
    </dgm:pt>
    <dgm:pt modelId="{F45B78C3-2C2D-446E-B08C-C930F7416BF5}" type="pres">
      <dgm:prSet presAssocID="{A49EDD65-026B-44B2-9FE8-39EEBA939525}" presName="rootText" presStyleLbl="node1" presStyleIdx="0" presStyleCnt="2"/>
      <dgm:spPr/>
      <dgm:t>
        <a:bodyPr/>
        <a:lstStyle/>
        <a:p>
          <a:endParaRPr lang="es-ES"/>
        </a:p>
      </dgm:t>
    </dgm:pt>
    <dgm:pt modelId="{9170E72D-7DBD-4241-BC72-57F6FD052598}" type="pres">
      <dgm:prSet presAssocID="{A49EDD65-026B-44B2-9FE8-39EEBA939525}" presName="rootConnector" presStyleLbl="node1" presStyleIdx="0" presStyleCnt="2"/>
      <dgm:spPr/>
      <dgm:t>
        <a:bodyPr/>
        <a:lstStyle/>
        <a:p>
          <a:endParaRPr lang="es-ES"/>
        </a:p>
      </dgm:t>
    </dgm:pt>
    <dgm:pt modelId="{914F1FDF-4196-432E-AB0D-181DEC6DBB83}" type="pres">
      <dgm:prSet presAssocID="{A49EDD65-026B-44B2-9FE8-39EEBA939525}" presName="childShape" presStyleCnt="0"/>
      <dgm:spPr/>
    </dgm:pt>
    <dgm:pt modelId="{2D7F16EB-16DC-485F-9D26-9C5EF9296136}" type="pres">
      <dgm:prSet presAssocID="{464541DE-79ED-4B6D-96AF-3EB2858DFEA2}" presName="Name13" presStyleLbl="parChTrans1D2" presStyleIdx="0" presStyleCnt="2"/>
      <dgm:spPr/>
      <dgm:t>
        <a:bodyPr/>
        <a:lstStyle/>
        <a:p>
          <a:endParaRPr lang="es-ES"/>
        </a:p>
      </dgm:t>
    </dgm:pt>
    <dgm:pt modelId="{D0395C9A-E691-423B-AE8B-DAA896F2A652}" type="pres">
      <dgm:prSet presAssocID="{071D3232-451D-441A-BC42-572EBA99757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168861-0D16-47F2-9674-A092F80DA5D5}" type="pres">
      <dgm:prSet presAssocID="{AC03981D-DB7C-402B-9D85-83E2C60B4ED2}" presName="root" presStyleCnt="0"/>
      <dgm:spPr/>
    </dgm:pt>
    <dgm:pt modelId="{292B447B-8A16-4659-B768-A76CEDAAA685}" type="pres">
      <dgm:prSet presAssocID="{AC03981D-DB7C-402B-9D85-83E2C60B4ED2}" presName="rootComposite" presStyleCnt="0"/>
      <dgm:spPr/>
    </dgm:pt>
    <dgm:pt modelId="{31EB3EEF-F3B6-48D5-89C1-666BF81AC519}" type="pres">
      <dgm:prSet presAssocID="{AC03981D-DB7C-402B-9D85-83E2C60B4ED2}" presName="rootText" presStyleLbl="node1" presStyleIdx="1" presStyleCnt="2"/>
      <dgm:spPr/>
      <dgm:t>
        <a:bodyPr/>
        <a:lstStyle/>
        <a:p>
          <a:endParaRPr lang="es-ES"/>
        </a:p>
      </dgm:t>
    </dgm:pt>
    <dgm:pt modelId="{E291E0D8-06B3-483F-9E3D-794F9FC49DE3}" type="pres">
      <dgm:prSet presAssocID="{AC03981D-DB7C-402B-9D85-83E2C60B4ED2}" presName="rootConnector" presStyleLbl="node1" presStyleIdx="1" presStyleCnt="2"/>
      <dgm:spPr/>
      <dgm:t>
        <a:bodyPr/>
        <a:lstStyle/>
        <a:p>
          <a:endParaRPr lang="es-ES"/>
        </a:p>
      </dgm:t>
    </dgm:pt>
    <dgm:pt modelId="{27CEB232-0D35-4339-8F29-350643DD24B9}" type="pres">
      <dgm:prSet presAssocID="{AC03981D-DB7C-402B-9D85-83E2C60B4ED2}" presName="childShape" presStyleCnt="0"/>
      <dgm:spPr/>
    </dgm:pt>
    <dgm:pt modelId="{CE83B55A-42CE-4FF1-8A02-AF90BF5A9D56}" type="pres">
      <dgm:prSet presAssocID="{A4C91E23-B7BE-4804-B6EC-A7BEE3C779CC}" presName="Name13" presStyleLbl="parChTrans1D2" presStyleIdx="1" presStyleCnt="2"/>
      <dgm:spPr/>
      <dgm:t>
        <a:bodyPr/>
        <a:lstStyle/>
        <a:p>
          <a:endParaRPr lang="es-ES"/>
        </a:p>
      </dgm:t>
    </dgm:pt>
    <dgm:pt modelId="{787E22A9-C8C5-43E7-BB73-7AF70166B9DB}" type="pres">
      <dgm:prSet presAssocID="{4F67EB8D-16D6-4E13-81FE-975E40C8B963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A0F9C9-7AB6-44D6-8494-EFB43E29F4B1}" type="presOf" srcId="{464541DE-79ED-4B6D-96AF-3EB2858DFEA2}" destId="{2D7F16EB-16DC-485F-9D26-9C5EF9296136}" srcOrd="0" destOrd="0" presId="urn:microsoft.com/office/officeart/2005/8/layout/hierarchy3"/>
    <dgm:cxn modelId="{A46D721F-8283-47BD-A053-2C89265BD9D4}" srcId="{162A7EB1-DA07-4A67-8108-EDFBFC54E422}" destId="{A49EDD65-026B-44B2-9FE8-39EEBA939525}" srcOrd="0" destOrd="0" parTransId="{5280A982-26D2-4A1B-9FBD-B5950868603A}" sibTransId="{49E00782-6125-45E8-BC4C-0B706981D2DC}"/>
    <dgm:cxn modelId="{0B2A833E-9FB4-45EB-A27C-BF956194D253}" srcId="{AC03981D-DB7C-402B-9D85-83E2C60B4ED2}" destId="{4F67EB8D-16D6-4E13-81FE-975E40C8B963}" srcOrd="0" destOrd="0" parTransId="{A4C91E23-B7BE-4804-B6EC-A7BEE3C779CC}" sibTransId="{13E233B2-FE04-4A65-98B9-9539A9E1BFE0}"/>
    <dgm:cxn modelId="{24BD006A-6DE5-4BA9-80A4-DFDA5B1DFD09}" srcId="{162A7EB1-DA07-4A67-8108-EDFBFC54E422}" destId="{AC03981D-DB7C-402B-9D85-83E2C60B4ED2}" srcOrd="1" destOrd="0" parTransId="{0561B65D-7FBB-4F4B-ABA8-1B4CA86207FA}" sibTransId="{F608BA06-AD11-4C5C-ABD3-7251167BF7E1}"/>
    <dgm:cxn modelId="{E3546CA5-5039-4672-BC05-9752A3675AA7}" type="presOf" srcId="{AC03981D-DB7C-402B-9D85-83E2C60B4ED2}" destId="{31EB3EEF-F3B6-48D5-89C1-666BF81AC519}" srcOrd="0" destOrd="0" presId="urn:microsoft.com/office/officeart/2005/8/layout/hierarchy3"/>
    <dgm:cxn modelId="{A571385F-E104-4534-9F3A-A92F8D4E2213}" srcId="{A49EDD65-026B-44B2-9FE8-39EEBA939525}" destId="{071D3232-451D-441A-BC42-572EBA997579}" srcOrd="0" destOrd="0" parTransId="{464541DE-79ED-4B6D-96AF-3EB2858DFEA2}" sibTransId="{26BDA389-A99A-469F-88AC-D83043D5D308}"/>
    <dgm:cxn modelId="{0083B016-D4F6-4CA2-8E18-1A0618C8999B}" type="presOf" srcId="{AC03981D-DB7C-402B-9D85-83E2C60B4ED2}" destId="{E291E0D8-06B3-483F-9E3D-794F9FC49DE3}" srcOrd="1" destOrd="0" presId="urn:microsoft.com/office/officeart/2005/8/layout/hierarchy3"/>
    <dgm:cxn modelId="{7432F34B-4D30-44CB-9DD4-3F0D4CE59BF4}" type="presOf" srcId="{A4C91E23-B7BE-4804-B6EC-A7BEE3C779CC}" destId="{CE83B55A-42CE-4FF1-8A02-AF90BF5A9D56}" srcOrd="0" destOrd="0" presId="urn:microsoft.com/office/officeart/2005/8/layout/hierarchy3"/>
    <dgm:cxn modelId="{D382F7E5-31F6-4DB0-9E76-438C816F9370}" type="presOf" srcId="{A49EDD65-026B-44B2-9FE8-39EEBA939525}" destId="{9170E72D-7DBD-4241-BC72-57F6FD052598}" srcOrd="1" destOrd="0" presId="urn:microsoft.com/office/officeart/2005/8/layout/hierarchy3"/>
    <dgm:cxn modelId="{ADEE1BAE-6262-4856-B363-1E373BB042A9}" type="presOf" srcId="{071D3232-451D-441A-BC42-572EBA997579}" destId="{D0395C9A-E691-423B-AE8B-DAA896F2A652}" srcOrd="0" destOrd="0" presId="urn:microsoft.com/office/officeart/2005/8/layout/hierarchy3"/>
    <dgm:cxn modelId="{C1916AE0-14FE-4D2F-A275-2FB0FCFAE2D4}" type="presOf" srcId="{4F67EB8D-16D6-4E13-81FE-975E40C8B963}" destId="{787E22A9-C8C5-43E7-BB73-7AF70166B9DB}" srcOrd="0" destOrd="0" presId="urn:microsoft.com/office/officeart/2005/8/layout/hierarchy3"/>
    <dgm:cxn modelId="{85858394-EEAB-41E9-A1C6-055156327758}" type="presOf" srcId="{A49EDD65-026B-44B2-9FE8-39EEBA939525}" destId="{F45B78C3-2C2D-446E-B08C-C930F7416BF5}" srcOrd="0" destOrd="0" presId="urn:microsoft.com/office/officeart/2005/8/layout/hierarchy3"/>
    <dgm:cxn modelId="{316BED07-B33C-47B0-ABAB-23B29BA5D3AD}" type="presOf" srcId="{162A7EB1-DA07-4A67-8108-EDFBFC54E422}" destId="{0523E3C8-84BD-4D7E-A3DD-399684B66D12}" srcOrd="0" destOrd="0" presId="urn:microsoft.com/office/officeart/2005/8/layout/hierarchy3"/>
    <dgm:cxn modelId="{70CA1248-0B2A-4475-A34D-70BE60CB5115}" type="presParOf" srcId="{0523E3C8-84BD-4D7E-A3DD-399684B66D12}" destId="{69305EA3-6103-4745-A50E-841CD7AF397A}" srcOrd="0" destOrd="0" presId="urn:microsoft.com/office/officeart/2005/8/layout/hierarchy3"/>
    <dgm:cxn modelId="{F6F2D6F1-6720-4292-A19F-3D3DB791E376}" type="presParOf" srcId="{69305EA3-6103-4745-A50E-841CD7AF397A}" destId="{99753E08-1DA1-4F93-9D1D-F8F19A5D2AF6}" srcOrd="0" destOrd="0" presId="urn:microsoft.com/office/officeart/2005/8/layout/hierarchy3"/>
    <dgm:cxn modelId="{97B2A3AC-AE50-4EDF-9F47-C312C915E871}" type="presParOf" srcId="{99753E08-1DA1-4F93-9D1D-F8F19A5D2AF6}" destId="{F45B78C3-2C2D-446E-B08C-C930F7416BF5}" srcOrd="0" destOrd="0" presId="urn:microsoft.com/office/officeart/2005/8/layout/hierarchy3"/>
    <dgm:cxn modelId="{ADD07D32-AECC-4A93-B361-49DE74C4755E}" type="presParOf" srcId="{99753E08-1DA1-4F93-9D1D-F8F19A5D2AF6}" destId="{9170E72D-7DBD-4241-BC72-57F6FD052598}" srcOrd="1" destOrd="0" presId="urn:microsoft.com/office/officeart/2005/8/layout/hierarchy3"/>
    <dgm:cxn modelId="{FCC40EF0-EDDD-4F85-97AF-63A5958EE347}" type="presParOf" srcId="{69305EA3-6103-4745-A50E-841CD7AF397A}" destId="{914F1FDF-4196-432E-AB0D-181DEC6DBB83}" srcOrd="1" destOrd="0" presId="urn:microsoft.com/office/officeart/2005/8/layout/hierarchy3"/>
    <dgm:cxn modelId="{106BB35C-AD49-49D4-893B-6D00871FC2B2}" type="presParOf" srcId="{914F1FDF-4196-432E-AB0D-181DEC6DBB83}" destId="{2D7F16EB-16DC-485F-9D26-9C5EF9296136}" srcOrd="0" destOrd="0" presId="urn:microsoft.com/office/officeart/2005/8/layout/hierarchy3"/>
    <dgm:cxn modelId="{5DBDF010-6D36-46D0-B902-6DCCC3C92B99}" type="presParOf" srcId="{914F1FDF-4196-432E-AB0D-181DEC6DBB83}" destId="{D0395C9A-E691-423B-AE8B-DAA896F2A652}" srcOrd="1" destOrd="0" presId="urn:microsoft.com/office/officeart/2005/8/layout/hierarchy3"/>
    <dgm:cxn modelId="{7DAF8970-E10A-4A43-8619-BF4F41F0EEAB}" type="presParOf" srcId="{0523E3C8-84BD-4D7E-A3DD-399684B66D12}" destId="{6B168861-0D16-47F2-9674-A092F80DA5D5}" srcOrd="1" destOrd="0" presId="urn:microsoft.com/office/officeart/2005/8/layout/hierarchy3"/>
    <dgm:cxn modelId="{5D4B20C7-AA0C-40AD-85BF-F247062D03B8}" type="presParOf" srcId="{6B168861-0D16-47F2-9674-A092F80DA5D5}" destId="{292B447B-8A16-4659-B768-A76CEDAAA685}" srcOrd="0" destOrd="0" presId="urn:microsoft.com/office/officeart/2005/8/layout/hierarchy3"/>
    <dgm:cxn modelId="{66713D1C-EB11-4EEC-8491-8C1F0FDCC4B3}" type="presParOf" srcId="{292B447B-8A16-4659-B768-A76CEDAAA685}" destId="{31EB3EEF-F3B6-48D5-89C1-666BF81AC519}" srcOrd="0" destOrd="0" presId="urn:microsoft.com/office/officeart/2005/8/layout/hierarchy3"/>
    <dgm:cxn modelId="{CF84D738-E0D7-458F-BCBE-6E4C43A166F6}" type="presParOf" srcId="{292B447B-8A16-4659-B768-A76CEDAAA685}" destId="{E291E0D8-06B3-483F-9E3D-794F9FC49DE3}" srcOrd="1" destOrd="0" presId="urn:microsoft.com/office/officeart/2005/8/layout/hierarchy3"/>
    <dgm:cxn modelId="{6AFC8CCD-3A36-42C1-A817-FB81BE396FBC}" type="presParOf" srcId="{6B168861-0D16-47F2-9674-A092F80DA5D5}" destId="{27CEB232-0D35-4339-8F29-350643DD24B9}" srcOrd="1" destOrd="0" presId="urn:microsoft.com/office/officeart/2005/8/layout/hierarchy3"/>
    <dgm:cxn modelId="{5CA8CA87-CD57-42A9-825C-8D963A9EC024}" type="presParOf" srcId="{27CEB232-0D35-4339-8F29-350643DD24B9}" destId="{CE83B55A-42CE-4FF1-8A02-AF90BF5A9D56}" srcOrd="0" destOrd="0" presId="urn:microsoft.com/office/officeart/2005/8/layout/hierarchy3"/>
    <dgm:cxn modelId="{E3DE2E62-0E0D-46A6-8AEE-7A6A1DD802B6}" type="presParOf" srcId="{27CEB232-0D35-4339-8F29-350643DD24B9}" destId="{787E22A9-C8C5-43E7-BB73-7AF70166B9D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69762-ECD7-46FD-9B2D-75FBF5606E0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AFB008D5-6B30-4E02-9043-8779AE034FCA}">
      <dgm:prSet custT="1"/>
      <dgm:spPr>
        <a:xfrm>
          <a:off x="487006" y="323202"/>
          <a:ext cx="10548076" cy="646818"/>
        </a:xfrm>
        <a:prstGeom prst="rect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 acuerdo a la revista Pulso Ecuador, de cada $10 que el ecuatoriano percibe, $6 están destinados para el consumo y entre ello a las actividades de entretenimiento.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4901B2D-1FB2-44E7-91A8-2C3138CD4E99}" type="parTrans" cxnId="{2A7EFE0A-16EF-41D3-ABFC-90A3F445458A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69CD081C-B402-4593-B0EF-B32A58B34457}" type="sibTrans" cxnId="{2A7EFE0A-16EF-41D3-ABFC-90A3F445458A}">
      <dgm:prSet/>
      <dgm:spPr>
        <a:xfrm>
          <a:off x="-5848917" y="-895137"/>
          <a:ext cx="6963168" cy="6963168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EA8DA9DA-CB51-4A90-B553-A9ABA3F9918C}">
      <dgm:prSet phldrT="[Texto]" custT="1"/>
      <dgm:spPr>
        <a:xfrm>
          <a:off x="950497" y="1182187"/>
          <a:ext cx="10084585" cy="868683"/>
        </a:xfrm>
        <a:prstGeom prst="rect">
          <a:avLst/>
        </a:prstGeom>
        <a:solidFill>
          <a:srgbClr val="FFC000">
            <a:hueOff val="2598923"/>
            <a:satOff val="-11992"/>
            <a:lumOff val="44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Los consumidores atraviesen por un proceso  en el que evalúan varios aspectos, su decisión se basa en obtener una experiencia  satisfactoria, comunicación efectiva y cumplir con sus expectativas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DDE3951-EF38-460E-AD84-0E9F92828E5A}" type="sibTrans" cxnId="{81A52422-5297-4EEE-85A2-5BFA4D444550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D746DC65-8BFF-4880-9DC1-9431D7E31DE8}" type="parTrans" cxnId="{81A52422-5297-4EEE-85A2-5BFA4D444550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B665C614-8203-4610-B8F2-8A08213CCDFB}">
      <dgm:prSet phldrT="[Texto]" custT="1"/>
      <dgm:spPr>
        <a:xfrm>
          <a:off x="1092752" y="2263037"/>
          <a:ext cx="9942331" cy="646818"/>
        </a:xfrm>
        <a:prstGeom prst="rect">
          <a:avLst/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 calidad es un elemento de éxito en el que se garantiza la fidelización de los consumidores, generando posicionamiento y diferenciándose de sus competidores.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66FCA3C-B3FE-4983-A119-6EAAC720EE35}" type="sibTrans" cxnId="{F18FF8A9-5216-40D7-A143-A764F72E1583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7DB81D07-4D89-49EF-BAF4-317B4BEC6DDB}" type="parTrans" cxnId="{F18FF8A9-5216-40D7-A143-A764F72E1583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1051BD16-02D0-4884-870E-BE1B18E9B6C1}">
      <dgm:prSet phldrT="[Texto]" custT="1"/>
      <dgm:spPr>
        <a:xfrm>
          <a:off x="950497" y="3232954"/>
          <a:ext cx="10084585" cy="646818"/>
        </a:xfrm>
        <a:prstGeom prst="rect">
          <a:avLst/>
        </a:prstGeom>
        <a:solidFill>
          <a:srgbClr val="FFC000">
            <a:hueOff val="7796769"/>
            <a:satOff val="-35976"/>
            <a:lumOff val="132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Los bares ofrecen el servicio de manera empírica sin previo conocimiento y capacitación sobre los factores que generan una percepción satisfactoria de la calidad del servicio. 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76D4D63-A622-47E6-808F-7B6910EE81C5}" type="parTrans" cxnId="{02A7A439-4239-4767-AFCC-BE028D574446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1D900875-E6B3-48DD-B2EC-B2E1A1B02DA0}" type="sibTrans" cxnId="{02A7A439-4239-4767-AFCC-BE028D574446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C249D897-0FE6-4273-8119-4A553E3497CD}">
      <dgm:prSet phldrT="[Texto]" custT="1"/>
      <dgm:spPr>
        <a:xfrm>
          <a:off x="487006" y="4202872"/>
          <a:ext cx="10548076" cy="646818"/>
        </a:xfrm>
        <a:prstGeom prst="rect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Aplicar Calidad de servicio en el negocio de los bares permitirá</a:t>
          </a:r>
          <a:r>
            <a:rPr lang="es-EC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aumentar su competitividad y por ende generar mayores utilidades. 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669D163-6A1B-4043-912E-3398919804A5}" type="parTrans" cxnId="{EFF2D381-5401-43F7-BF44-2947A8D5705D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0EDE764C-B49F-4352-B522-68178F5E3405}" type="sibTrans" cxnId="{EFF2D381-5401-43F7-BF44-2947A8D5705D}">
      <dgm:prSet/>
      <dgm:spPr/>
      <dgm:t>
        <a:bodyPr/>
        <a:lstStyle/>
        <a:p>
          <a:endParaRPr lang="es-ES" sz="1600">
            <a:solidFill>
              <a:schemeClr val="tx1"/>
            </a:solidFill>
          </a:endParaRPr>
        </a:p>
      </dgm:t>
    </dgm:pt>
    <dgm:pt modelId="{E77F2E1B-E5AE-4CA1-AF01-D33DFD0757A6}" type="pres">
      <dgm:prSet presAssocID="{10469762-ECD7-46FD-9B2D-75FBF5606E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E9C35F3-6AB1-4D88-A9CF-8E8984E826C6}" type="pres">
      <dgm:prSet presAssocID="{10469762-ECD7-46FD-9B2D-75FBF5606E0E}" presName="Name1" presStyleCnt="0"/>
      <dgm:spPr/>
    </dgm:pt>
    <dgm:pt modelId="{717F3416-E75D-4FB3-B1B1-1C2CE9B645AA}" type="pres">
      <dgm:prSet presAssocID="{10469762-ECD7-46FD-9B2D-75FBF5606E0E}" presName="cycle" presStyleCnt="0"/>
      <dgm:spPr/>
    </dgm:pt>
    <dgm:pt modelId="{90C48BFE-43B8-4F27-ABB1-D1BA4AC46B8F}" type="pres">
      <dgm:prSet presAssocID="{10469762-ECD7-46FD-9B2D-75FBF5606E0E}" presName="srcNode" presStyleLbl="node1" presStyleIdx="0" presStyleCnt="5"/>
      <dgm:spPr/>
    </dgm:pt>
    <dgm:pt modelId="{219F2F78-CD8D-4295-B3CA-23E51B3100EA}" type="pres">
      <dgm:prSet presAssocID="{10469762-ECD7-46FD-9B2D-75FBF5606E0E}" presName="conn" presStyleLbl="parChTrans1D2" presStyleIdx="0" presStyleCnt="1"/>
      <dgm:spPr/>
      <dgm:t>
        <a:bodyPr/>
        <a:lstStyle/>
        <a:p>
          <a:endParaRPr lang="es-ES"/>
        </a:p>
      </dgm:t>
    </dgm:pt>
    <dgm:pt modelId="{EF5C0511-D576-45E4-969F-0720231D12B2}" type="pres">
      <dgm:prSet presAssocID="{10469762-ECD7-46FD-9B2D-75FBF5606E0E}" presName="extraNode" presStyleLbl="node1" presStyleIdx="0" presStyleCnt="5"/>
      <dgm:spPr/>
    </dgm:pt>
    <dgm:pt modelId="{E31C5709-F31F-4B1E-A6D5-19295FD75BD5}" type="pres">
      <dgm:prSet presAssocID="{10469762-ECD7-46FD-9B2D-75FBF5606E0E}" presName="dstNode" presStyleLbl="node1" presStyleIdx="0" presStyleCnt="5"/>
      <dgm:spPr/>
    </dgm:pt>
    <dgm:pt modelId="{9C4DF87C-718F-4664-B6E4-C5F1F3C9E5A0}" type="pres">
      <dgm:prSet presAssocID="{AFB008D5-6B30-4E02-9043-8779AE034FC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FE6433-6DF1-4C25-8A6D-506F1908BBA0}" type="pres">
      <dgm:prSet presAssocID="{AFB008D5-6B30-4E02-9043-8779AE034FCA}" presName="accent_1" presStyleCnt="0"/>
      <dgm:spPr/>
    </dgm:pt>
    <dgm:pt modelId="{584F1514-82FC-4FD0-9080-C467EC8C5B40}" type="pres">
      <dgm:prSet presAssocID="{AFB008D5-6B30-4E02-9043-8779AE034FCA}" presName="accentRepeatNode" presStyleLbl="solidFgAcc1" presStyleIdx="0" presStyleCnt="5"/>
      <dgm:spPr>
        <a:xfrm>
          <a:off x="82745" y="242350"/>
          <a:ext cx="808523" cy="8085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3B94F401-2532-4CE1-9800-47CF2E8DA21D}" type="pres">
      <dgm:prSet presAssocID="{EA8DA9DA-CB51-4A90-B553-A9ABA3F9918C}" presName="text_2" presStyleLbl="node1" presStyleIdx="1" presStyleCnt="5" custScaleY="1343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10F565-E0EB-4795-9B27-0EBC27438733}" type="pres">
      <dgm:prSet presAssocID="{EA8DA9DA-CB51-4A90-B553-A9ABA3F9918C}" presName="accent_2" presStyleCnt="0"/>
      <dgm:spPr/>
    </dgm:pt>
    <dgm:pt modelId="{33E34064-8C66-4873-8706-C6070C28D7F8}" type="pres">
      <dgm:prSet presAssocID="{EA8DA9DA-CB51-4A90-B553-A9ABA3F9918C}" presName="accentRepeatNode" presStyleLbl="solidFgAcc1" presStyleIdx="1" presStyleCnt="5"/>
      <dgm:spPr>
        <a:xfrm>
          <a:off x="546236" y="1212267"/>
          <a:ext cx="808523" cy="8085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2598923"/>
              <a:satOff val="-11992"/>
              <a:lumOff val="44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68A04524-C283-40FC-9CAC-8485B62C03AF}" type="pres">
      <dgm:prSet presAssocID="{B665C614-8203-4610-B8F2-8A08213CCDF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AA9F69-87CF-4C85-90B8-5690B9BD4C89}" type="pres">
      <dgm:prSet presAssocID="{B665C614-8203-4610-B8F2-8A08213CCDFB}" presName="accent_3" presStyleCnt="0"/>
      <dgm:spPr/>
    </dgm:pt>
    <dgm:pt modelId="{22724936-BC92-4D2A-BDC7-5291566190B3}" type="pres">
      <dgm:prSet presAssocID="{B665C614-8203-4610-B8F2-8A08213CCDFB}" presName="accentRepeatNode" presStyleLbl="solidFgAcc1" presStyleIdx="2" presStyleCnt="5"/>
      <dgm:spPr>
        <a:xfrm>
          <a:off x="688490" y="2182184"/>
          <a:ext cx="808523" cy="8085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9EAC576A-DF48-4036-B3BC-5E8D42C0FA33}" type="pres">
      <dgm:prSet presAssocID="{1051BD16-02D0-4884-870E-BE1B18E9B6C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E650B9-F195-41D6-B31C-0CD59CDFA458}" type="pres">
      <dgm:prSet presAssocID="{1051BD16-02D0-4884-870E-BE1B18E9B6C1}" presName="accent_4" presStyleCnt="0"/>
      <dgm:spPr/>
    </dgm:pt>
    <dgm:pt modelId="{20FDF719-73F2-4FF7-B29A-2AA86865CC76}" type="pres">
      <dgm:prSet presAssocID="{1051BD16-02D0-4884-870E-BE1B18E9B6C1}" presName="accentRepeatNode" presStyleLbl="solidFgAcc1" presStyleIdx="3" presStyleCnt="5"/>
      <dgm:spPr>
        <a:xfrm>
          <a:off x="546236" y="3152102"/>
          <a:ext cx="808523" cy="8085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7796769"/>
              <a:satOff val="-35976"/>
              <a:lumOff val="132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  <dgm:pt modelId="{E3D03DA6-08D8-41A0-8B56-C6BE4B14414B}" type="pres">
      <dgm:prSet presAssocID="{C249D897-0FE6-4273-8119-4A553E3497C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B3E363-B039-4256-B6E1-E88EFDED8B94}" type="pres">
      <dgm:prSet presAssocID="{C249D897-0FE6-4273-8119-4A553E3497CD}" presName="accent_5" presStyleCnt="0"/>
      <dgm:spPr/>
    </dgm:pt>
    <dgm:pt modelId="{62ECF9D3-B340-4E4C-ADDC-4558DCCF0BC0}" type="pres">
      <dgm:prSet presAssocID="{C249D897-0FE6-4273-8119-4A553E3497CD}" presName="accentRepeatNode" presStyleLbl="solidFgAcc1" presStyleIdx="4" presStyleCnt="5"/>
      <dgm:spPr>
        <a:xfrm>
          <a:off x="82745" y="4122019"/>
          <a:ext cx="808523" cy="80852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/>
        </a:p>
      </dgm:t>
    </dgm:pt>
  </dgm:ptLst>
  <dgm:cxnLst>
    <dgm:cxn modelId="{689CF816-A520-4F1C-BBAE-F2E83F29F468}" type="presOf" srcId="{69CD081C-B402-4593-B0EF-B32A58B34457}" destId="{219F2F78-CD8D-4295-B3CA-23E51B3100EA}" srcOrd="0" destOrd="0" presId="urn:microsoft.com/office/officeart/2008/layout/VerticalCurvedList"/>
    <dgm:cxn modelId="{EFF2D381-5401-43F7-BF44-2947A8D5705D}" srcId="{10469762-ECD7-46FD-9B2D-75FBF5606E0E}" destId="{C249D897-0FE6-4273-8119-4A553E3497CD}" srcOrd="4" destOrd="0" parTransId="{E669D163-6A1B-4043-912E-3398919804A5}" sibTransId="{0EDE764C-B49F-4352-B522-68178F5E3405}"/>
    <dgm:cxn modelId="{9829C57C-A72F-4C22-B2CB-4991A02B3889}" type="presOf" srcId="{10469762-ECD7-46FD-9B2D-75FBF5606E0E}" destId="{E77F2E1B-E5AE-4CA1-AF01-D33DFD0757A6}" srcOrd="0" destOrd="0" presId="urn:microsoft.com/office/officeart/2008/layout/VerticalCurvedList"/>
    <dgm:cxn modelId="{2A7EFE0A-16EF-41D3-ABFC-90A3F445458A}" srcId="{10469762-ECD7-46FD-9B2D-75FBF5606E0E}" destId="{AFB008D5-6B30-4E02-9043-8779AE034FCA}" srcOrd="0" destOrd="0" parTransId="{C4901B2D-1FB2-44E7-91A8-2C3138CD4E99}" sibTransId="{69CD081C-B402-4593-B0EF-B32A58B34457}"/>
    <dgm:cxn modelId="{63E0F25E-DF44-49A3-AF9D-43FAA337F454}" type="presOf" srcId="{EA8DA9DA-CB51-4A90-B553-A9ABA3F9918C}" destId="{3B94F401-2532-4CE1-9800-47CF2E8DA21D}" srcOrd="0" destOrd="0" presId="urn:microsoft.com/office/officeart/2008/layout/VerticalCurvedList"/>
    <dgm:cxn modelId="{C2C52E8F-73DF-4D83-B6D1-8CB7508BB842}" type="presOf" srcId="{1051BD16-02D0-4884-870E-BE1B18E9B6C1}" destId="{9EAC576A-DF48-4036-B3BC-5E8D42C0FA33}" srcOrd="0" destOrd="0" presId="urn:microsoft.com/office/officeart/2008/layout/VerticalCurvedList"/>
    <dgm:cxn modelId="{81A52422-5297-4EEE-85A2-5BFA4D444550}" srcId="{10469762-ECD7-46FD-9B2D-75FBF5606E0E}" destId="{EA8DA9DA-CB51-4A90-B553-A9ABA3F9918C}" srcOrd="1" destOrd="0" parTransId="{D746DC65-8BFF-4880-9DC1-9431D7E31DE8}" sibTransId="{CDDE3951-EF38-460E-AD84-0E9F92828E5A}"/>
    <dgm:cxn modelId="{02A7A439-4239-4767-AFCC-BE028D574446}" srcId="{10469762-ECD7-46FD-9B2D-75FBF5606E0E}" destId="{1051BD16-02D0-4884-870E-BE1B18E9B6C1}" srcOrd="3" destOrd="0" parTransId="{D76D4D63-A622-47E6-808F-7B6910EE81C5}" sibTransId="{1D900875-E6B3-48DD-B2EC-B2E1A1B02DA0}"/>
    <dgm:cxn modelId="{F18FF8A9-5216-40D7-A143-A764F72E1583}" srcId="{10469762-ECD7-46FD-9B2D-75FBF5606E0E}" destId="{B665C614-8203-4610-B8F2-8A08213CCDFB}" srcOrd="2" destOrd="0" parTransId="{7DB81D07-4D89-49EF-BAF4-317B4BEC6DDB}" sibTransId="{466FCA3C-B3FE-4983-A119-6EAAC720EE35}"/>
    <dgm:cxn modelId="{8EF487FE-DFC2-4BEE-AF31-907D00338BF0}" type="presOf" srcId="{B665C614-8203-4610-B8F2-8A08213CCDFB}" destId="{68A04524-C283-40FC-9CAC-8485B62C03AF}" srcOrd="0" destOrd="0" presId="urn:microsoft.com/office/officeart/2008/layout/VerticalCurvedList"/>
    <dgm:cxn modelId="{0639BB69-5AC5-494D-A5AE-2D1ACD3340F3}" type="presOf" srcId="{AFB008D5-6B30-4E02-9043-8779AE034FCA}" destId="{9C4DF87C-718F-4664-B6E4-C5F1F3C9E5A0}" srcOrd="0" destOrd="0" presId="urn:microsoft.com/office/officeart/2008/layout/VerticalCurvedList"/>
    <dgm:cxn modelId="{F6DBC46A-7E57-4AE3-953D-055FADF5D588}" type="presOf" srcId="{C249D897-0FE6-4273-8119-4A553E3497CD}" destId="{E3D03DA6-08D8-41A0-8B56-C6BE4B14414B}" srcOrd="0" destOrd="0" presId="urn:microsoft.com/office/officeart/2008/layout/VerticalCurvedList"/>
    <dgm:cxn modelId="{6232F157-5158-4349-AC60-294AC419E93D}" type="presParOf" srcId="{E77F2E1B-E5AE-4CA1-AF01-D33DFD0757A6}" destId="{6E9C35F3-6AB1-4D88-A9CF-8E8984E826C6}" srcOrd="0" destOrd="0" presId="urn:microsoft.com/office/officeart/2008/layout/VerticalCurvedList"/>
    <dgm:cxn modelId="{B2CC2689-F30A-4CF9-84BB-7717AD6DFD89}" type="presParOf" srcId="{6E9C35F3-6AB1-4D88-A9CF-8E8984E826C6}" destId="{717F3416-E75D-4FB3-B1B1-1C2CE9B645AA}" srcOrd="0" destOrd="0" presId="urn:microsoft.com/office/officeart/2008/layout/VerticalCurvedList"/>
    <dgm:cxn modelId="{E799B467-3A15-44D8-A61E-79C91BB5D068}" type="presParOf" srcId="{717F3416-E75D-4FB3-B1B1-1C2CE9B645AA}" destId="{90C48BFE-43B8-4F27-ABB1-D1BA4AC46B8F}" srcOrd="0" destOrd="0" presId="urn:microsoft.com/office/officeart/2008/layout/VerticalCurvedList"/>
    <dgm:cxn modelId="{A05C048E-1A2B-437A-B91A-CB19E988C25A}" type="presParOf" srcId="{717F3416-E75D-4FB3-B1B1-1C2CE9B645AA}" destId="{219F2F78-CD8D-4295-B3CA-23E51B3100EA}" srcOrd="1" destOrd="0" presId="urn:microsoft.com/office/officeart/2008/layout/VerticalCurvedList"/>
    <dgm:cxn modelId="{35870BB8-9AF7-453C-BCB6-B46C56446567}" type="presParOf" srcId="{717F3416-E75D-4FB3-B1B1-1C2CE9B645AA}" destId="{EF5C0511-D576-45E4-969F-0720231D12B2}" srcOrd="2" destOrd="0" presId="urn:microsoft.com/office/officeart/2008/layout/VerticalCurvedList"/>
    <dgm:cxn modelId="{6E2E3E0D-249A-4432-BE79-C6FC534BE016}" type="presParOf" srcId="{717F3416-E75D-4FB3-B1B1-1C2CE9B645AA}" destId="{E31C5709-F31F-4B1E-A6D5-19295FD75BD5}" srcOrd="3" destOrd="0" presId="urn:microsoft.com/office/officeart/2008/layout/VerticalCurvedList"/>
    <dgm:cxn modelId="{0E4725E3-659D-4F12-8B62-E861546A5A90}" type="presParOf" srcId="{6E9C35F3-6AB1-4D88-A9CF-8E8984E826C6}" destId="{9C4DF87C-718F-4664-B6E4-C5F1F3C9E5A0}" srcOrd="1" destOrd="0" presId="urn:microsoft.com/office/officeart/2008/layout/VerticalCurvedList"/>
    <dgm:cxn modelId="{8A71E73E-EB14-40A6-97A8-27F3EF23D596}" type="presParOf" srcId="{6E9C35F3-6AB1-4D88-A9CF-8E8984E826C6}" destId="{2BFE6433-6DF1-4C25-8A6D-506F1908BBA0}" srcOrd="2" destOrd="0" presId="urn:microsoft.com/office/officeart/2008/layout/VerticalCurvedList"/>
    <dgm:cxn modelId="{7643040A-1CD1-45B7-8467-50624470F618}" type="presParOf" srcId="{2BFE6433-6DF1-4C25-8A6D-506F1908BBA0}" destId="{584F1514-82FC-4FD0-9080-C467EC8C5B40}" srcOrd="0" destOrd="0" presId="urn:microsoft.com/office/officeart/2008/layout/VerticalCurvedList"/>
    <dgm:cxn modelId="{AA4F0535-3AA3-4204-BF8F-04076E4AEF62}" type="presParOf" srcId="{6E9C35F3-6AB1-4D88-A9CF-8E8984E826C6}" destId="{3B94F401-2532-4CE1-9800-47CF2E8DA21D}" srcOrd="3" destOrd="0" presId="urn:microsoft.com/office/officeart/2008/layout/VerticalCurvedList"/>
    <dgm:cxn modelId="{7A23D9F4-6284-4A93-824A-8AB5DD388B4D}" type="presParOf" srcId="{6E9C35F3-6AB1-4D88-A9CF-8E8984E826C6}" destId="{7610F565-E0EB-4795-9B27-0EBC27438733}" srcOrd="4" destOrd="0" presId="urn:microsoft.com/office/officeart/2008/layout/VerticalCurvedList"/>
    <dgm:cxn modelId="{C6B2A65B-01D4-4F67-A32F-1856086ECA29}" type="presParOf" srcId="{7610F565-E0EB-4795-9B27-0EBC27438733}" destId="{33E34064-8C66-4873-8706-C6070C28D7F8}" srcOrd="0" destOrd="0" presId="urn:microsoft.com/office/officeart/2008/layout/VerticalCurvedList"/>
    <dgm:cxn modelId="{D4652C88-ADDC-4470-AA8A-FC9086630561}" type="presParOf" srcId="{6E9C35F3-6AB1-4D88-A9CF-8E8984E826C6}" destId="{68A04524-C283-40FC-9CAC-8485B62C03AF}" srcOrd="5" destOrd="0" presId="urn:microsoft.com/office/officeart/2008/layout/VerticalCurvedList"/>
    <dgm:cxn modelId="{C04EE222-9303-48BC-9C00-9B10662D3F38}" type="presParOf" srcId="{6E9C35F3-6AB1-4D88-A9CF-8E8984E826C6}" destId="{AAAA9F69-87CF-4C85-90B8-5690B9BD4C89}" srcOrd="6" destOrd="0" presId="urn:microsoft.com/office/officeart/2008/layout/VerticalCurvedList"/>
    <dgm:cxn modelId="{3687D82B-8CD6-40D1-BCD8-4579E6FCD116}" type="presParOf" srcId="{AAAA9F69-87CF-4C85-90B8-5690B9BD4C89}" destId="{22724936-BC92-4D2A-BDC7-5291566190B3}" srcOrd="0" destOrd="0" presId="urn:microsoft.com/office/officeart/2008/layout/VerticalCurvedList"/>
    <dgm:cxn modelId="{3148506A-926C-49CF-967F-13381E265A31}" type="presParOf" srcId="{6E9C35F3-6AB1-4D88-A9CF-8E8984E826C6}" destId="{9EAC576A-DF48-4036-B3BC-5E8D42C0FA33}" srcOrd="7" destOrd="0" presId="urn:microsoft.com/office/officeart/2008/layout/VerticalCurvedList"/>
    <dgm:cxn modelId="{6EC6F22B-707C-42D7-811D-042F1BF9938C}" type="presParOf" srcId="{6E9C35F3-6AB1-4D88-A9CF-8E8984E826C6}" destId="{5BE650B9-F195-41D6-B31C-0CD59CDFA458}" srcOrd="8" destOrd="0" presId="urn:microsoft.com/office/officeart/2008/layout/VerticalCurvedList"/>
    <dgm:cxn modelId="{30655DD4-F2C9-4A31-9147-A8F5E6E2EB34}" type="presParOf" srcId="{5BE650B9-F195-41D6-B31C-0CD59CDFA458}" destId="{20FDF719-73F2-4FF7-B29A-2AA86865CC76}" srcOrd="0" destOrd="0" presId="urn:microsoft.com/office/officeart/2008/layout/VerticalCurvedList"/>
    <dgm:cxn modelId="{CE260B21-896E-4257-823C-DA98A32B1730}" type="presParOf" srcId="{6E9C35F3-6AB1-4D88-A9CF-8E8984E826C6}" destId="{E3D03DA6-08D8-41A0-8B56-C6BE4B14414B}" srcOrd="9" destOrd="0" presId="urn:microsoft.com/office/officeart/2008/layout/VerticalCurvedList"/>
    <dgm:cxn modelId="{3CA07B5E-C68E-4DA7-8F70-0282E44BDFFB}" type="presParOf" srcId="{6E9C35F3-6AB1-4D88-A9CF-8E8984E826C6}" destId="{6EB3E363-B039-4256-B6E1-E88EFDED8B94}" srcOrd="10" destOrd="0" presId="urn:microsoft.com/office/officeart/2008/layout/VerticalCurvedList"/>
    <dgm:cxn modelId="{FBBBB8C9-0FB3-48FB-A73A-EDBB0913CFB4}" type="presParOf" srcId="{6EB3E363-B039-4256-B6E1-E88EFDED8B94}" destId="{62ECF9D3-B340-4E4C-ADDC-4558DCCF0B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CB912-049E-417D-BC13-8622E60E27D4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FF587E8-ADC8-44C3-9057-7BBDC6338BC8}">
      <dgm:prSet phldrT="[Texto]"/>
      <dgm:spPr>
        <a:xfrm>
          <a:off x="1059361" y="544254"/>
          <a:ext cx="2075686" cy="1366646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 General</a:t>
          </a:r>
          <a:endParaRPr lang="es-ES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E46C46F-DC68-4DA3-9C0C-FEB59E819E85}" type="parTrans" cxnId="{41CA46E4-0053-419F-8349-0FEAA5072228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38A8F7-E6B5-4789-AB15-E3890ACB8937}" type="sibTrans" cxnId="{41CA46E4-0053-419F-8349-0FEAA5072228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5362A2-5C0F-47BA-89B6-9C110A91D32D}">
      <dgm:prSet phldrT="[Texto]"/>
      <dgm:spPr>
        <a:xfrm>
          <a:off x="1385950" y="2948122"/>
          <a:ext cx="2807204" cy="961638"/>
        </a:xfrm>
        <a:prstGeom prst="round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Objetivos Específicos</a:t>
          </a:r>
          <a:endParaRPr lang="es-ES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DADBC68-153F-405D-AAEB-AA2599D0DE92}" type="parTrans" cxnId="{CF446687-23B1-4098-831B-765AB1E4EB0D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7A3029-180D-4F81-A9E8-69964F4585BD}" type="sibTrans" cxnId="{CF446687-23B1-4098-831B-765AB1E4EB0D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0FF259-B605-43D9-A6D2-92AB8E4797F3}">
      <dgm:prSet phldrT="[Texto]"/>
      <dgm:spPr>
        <a:xfrm>
          <a:off x="4310770" y="2133646"/>
          <a:ext cx="6967728" cy="2678806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Identificar las teorías, conceptos y modelos necesarios que sirvan de sustento teórico al estudio en mención.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312A326-C5D8-43CE-AF18-8B39A4F7B145}" type="parTrans" cxnId="{4275AE48-AB2E-4051-A55C-88241733327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D306CD8-C1ED-4AC2-8410-CDF404F201F9}" type="sibTrans" cxnId="{4275AE48-AB2E-4051-A55C-88241733327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25D68E-0B1F-49D1-98AE-AC384011A6A0}">
      <dgm:prSet/>
      <dgm:spPr>
        <a:xfrm>
          <a:off x="4310770" y="2133646"/>
          <a:ext cx="6967728" cy="2678806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Desarrollar la investigación de mercado utilizando el modelo SERVQUAL.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9E89061-1BA2-463C-8B7F-E47BE0E368FA}" type="parTrans" cxnId="{435CFFDD-1D41-42CA-90DF-6621EB031CB3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EAF805-9AF8-4B97-934A-889BB6AD2605}" type="sibTrans" cxnId="{435CFFDD-1D41-42CA-90DF-6621EB031CB3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2613B28-257B-42EF-A7F9-3F96FF3FBA7A}">
      <dgm:prSet/>
      <dgm:spPr>
        <a:xfrm>
          <a:off x="4310770" y="2133646"/>
          <a:ext cx="6967728" cy="2678806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Establecer una propuesta de mejorar la calidad del servicio del en los bares del Distrito Metropolitano de Quito para incrementar la demanda de los consumidores.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D72E12FE-D5D0-4572-B688-6D662FBE9A45}" type="parTrans" cxnId="{F63CBC52-E24E-41DA-90F1-4A5C03C5695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E80B0C-E773-46CE-AF61-DEBF582A62E8}" type="sibTrans" cxnId="{F63CBC52-E24E-41DA-90F1-4A5C03C5695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ABD9FD-4B8F-4432-84E0-837BF6CD2B22}">
      <dgm:prSet/>
      <dgm:spPr>
        <a:xfrm>
          <a:off x="4310770" y="2133646"/>
          <a:ext cx="6967728" cy="2678806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Presentar conclusiones y recomendaciones acorde a los resultados de la investigación.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536747B-08EB-4889-BA65-34D60D65F1FB}" type="parTrans" cxnId="{A8E2B3B8-5120-46D9-8BEA-C13742139D9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A001956-0875-4E17-B7AB-29081F890496}" type="sibTrans" cxnId="{A8E2B3B8-5120-46D9-8BEA-C13742139D9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AAA30D-5F6A-4491-BFFC-C8B4FE6D0823}">
      <dgm:prSet phldrT="[Texto]" custT="1"/>
      <dgm:spPr>
        <a:xfrm>
          <a:off x="3273566" y="312658"/>
          <a:ext cx="8326225" cy="1859627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s-EC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Analizar la calidad del servicio que brindan los bares del Distrito Metropolitano de Quito para determinar el comportamiento del consumidor a través del Modelo SERVQUAL.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043B2F44-CF07-43EF-966F-8E249D134BF5}" type="parTrans" cxnId="{C2F0F078-E6A3-4BE9-B474-60B907C36C28}">
      <dgm:prSet/>
      <dgm:spPr/>
      <dgm:t>
        <a:bodyPr/>
        <a:lstStyle/>
        <a:p>
          <a:endParaRPr lang="es-ES"/>
        </a:p>
      </dgm:t>
    </dgm:pt>
    <dgm:pt modelId="{DC4E05EE-B97C-421D-8BD1-78CE1C0FECF3}" type="sibTrans" cxnId="{C2F0F078-E6A3-4BE9-B474-60B907C36C28}">
      <dgm:prSet/>
      <dgm:spPr/>
      <dgm:t>
        <a:bodyPr/>
        <a:lstStyle/>
        <a:p>
          <a:endParaRPr lang="es-ES"/>
        </a:p>
      </dgm:t>
    </dgm:pt>
    <dgm:pt modelId="{F99F1EA1-A9C4-469F-9861-0C04D9C1B2ED}">
      <dgm:prSet phldrT="[Texto]" custT="1"/>
      <dgm:spPr>
        <a:xfrm>
          <a:off x="3273566" y="312658"/>
          <a:ext cx="8326225" cy="1859627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0D4EB527-1329-4C37-9317-817E8381B924}" type="parTrans" cxnId="{31CA347F-53CA-4D7F-8E4F-88F17AC100F0}">
      <dgm:prSet/>
      <dgm:spPr/>
      <dgm:t>
        <a:bodyPr/>
        <a:lstStyle/>
        <a:p>
          <a:endParaRPr lang="es-ES"/>
        </a:p>
      </dgm:t>
    </dgm:pt>
    <dgm:pt modelId="{89C347E0-C9A9-4177-AE8B-AE4712D41536}" type="sibTrans" cxnId="{31CA347F-53CA-4D7F-8E4F-88F17AC100F0}">
      <dgm:prSet/>
      <dgm:spPr/>
      <dgm:t>
        <a:bodyPr/>
        <a:lstStyle/>
        <a:p>
          <a:endParaRPr lang="es-ES"/>
        </a:p>
      </dgm:t>
    </dgm:pt>
    <dgm:pt modelId="{2224075C-9F89-4C13-A454-BC7DDB046655}" type="pres">
      <dgm:prSet presAssocID="{863CB912-049E-417D-BC13-8622E60E27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FF46166-574B-445B-B1B8-B697E109C304}" type="pres">
      <dgm:prSet presAssocID="{FFF587E8-ADC8-44C3-9057-7BBDC6338BC8}" presName="linNode" presStyleCnt="0"/>
      <dgm:spPr/>
    </dgm:pt>
    <dgm:pt modelId="{A48DD898-0DFE-45E2-AF0D-A447FA607501}" type="pres">
      <dgm:prSet presAssocID="{FFF587E8-ADC8-44C3-9057-7BBDC6338BC8}" presName="parentShp" presStyleLbl="node1" presStyleIdx="0" presStyleCnt="2" custScaleX="44685" custScaleY="51017" custLinFactNeighborX="6514" custLinFactNeighborY="110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6B8785-5B72-4998-9E60-B10EC367AAD9}" type="pres">
      <dgm:prSet presAssocID="{FFF587E8-ADC8-44C3-9057-7BBDC6338BC8}" presName="childShp" presStyleLbl="bgAccFollowNode1" presStyleIdx="0" presStyleCnt="2" custScaleX="119497" custScaleY="69420" custLinFactNeighborX="12753" custLinFactNeighborY="11557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2BD95F89-E926-478B-8BA5-455505059336}" type="pres">
      <dgm:prSet presAssocID="{9238A8F7-E6B5-4789-AB15-E3890ACB8937}" presName="spacing" presStyleCnt="0"/>
      <dgm:spPr/>
    </dgm:pt>
    <dgm:pt modelId="{8FC85C70-86FC-479F-B44A-458ABB676852}" type="pres">
      <dgm:prSet presAssocID="{EE5362A2-5C0F-47BA-89B6-9C110A91D32D}" presName="linNode" presStyleCnt="0"/>
      <dgm:spPr/>
    </dgm:pt>
    <dgm:pt modelId="{BFEEC946-2344-4D72-A0A5-14ADB603BECE}" type="pres">
      <dgm:prSet presAssocID="{EE5362A2-5C0F-47BA-89B6-9C110A91D32D}" presName="parentShp" presStyleLbl="node1" presStyleIdx="1" presStyleCnt="2" custScaleX="60433" custScaleY="35898" custLinFactNeighborX="6702" custLinFactNeighborY="-15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7A9AB1-B909-4BB5-A91D-EBC6EB8C4227}" type="pres">
      <dgm:prSet presAssocID="{EE5362A2-5C0F-47BA-89B6-9C110A91D32D}" presName="childShp" presStyleLbl="bgAccFollowNode1" presStyleIdx="1" presStyleCnt="2" custLinFactNeighborX="12585" custLinFactNeighborY="41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5B7B59-81F5-4FC2-BB5C-9D49CD991E00}" type="presOf" srcId="{863CB912-049E-417D-BC13-8622E60E27D4}" destId="{2224075C-9F89-4C13-A454-BC7DDB046655}" srcOrd="0" destOrd="0" presId="urn:microsoft.com/office/officeart/2005/8/layout/vList6"/>
    <dgm:cxn modelId="{4275AE48-AB2E-4051-A55C-882417333272}" srcId="{EE5362A2-5C0F-47BA-89B6-9C110A91D32D}" destId="{EC0FF259-B605-43D9-A6D2-92AB8E4797F3}" srcOrd="0" destOrd="0" parTransId="{E312A326-C5D8-43CE-AF18-8B39A4F7B145}" sibTransId="{1D306CD8-C1ED-4AC2-8410-CDF404F201F9}"/>
    <dgm:cxn modelId="{31CA347F-53CA-4D7F-8E4F-88F17AC100F0}" srcId="{FFF587E8-ADC8-44C3-9057-7BBDC6338BC8}" destId="{F99F1EA1-A9C4-469F-9861-0C04D9C1B2ED}" srcOrd="0" destOrd="0" parTransId="{0D4EB527-1329-4C37-9317-817E8381B924}" sibTransId="{89C347E0-C9A9-4177-AE8B-AE4712D41536}"/>
    <dgm:cxn modelId="{CF446687-23B1-4098-831B-765AB1E4EB0D}" srcId="{863CB912-049E-417D-BC13-8622E60E27D4}" destId="{EE5362A2-5C0F-47BA-89B6-9C110A91D32D}" srcOrd="1" destOrd="0" parTransId="{3DADBC68-153F-405D-AAEB-AA2599D0DE92}" sibTransId="{677A3029-180D-4F81-A9E8-69964F4585BD}"/>
    <dgm:cxn modelId="{435CFFDD-1D41-42CA-90DF-6621EB031CB3}" srcId="{EE5362A2-5C0F-47BA-89B6-9C110A91D32D}" destId="{2625D68E-0B1F-49D1-98AE-AC384011A6A0}" srcOrd="1" destOrd="0" parTransId="{89E89061-1BA2-463C-8B7F-E47BE0E368FA}" sibTransId="{CBEAF805-9AF8-4B97-934A-889BB6AD2605}"/>
    <dgm:cxn modelId="{EC607F3D-4E1B-4362-B161-6B58F3904051}" type="presOf" srcId="{F99F1EA1-A9C4-469F-9861-0C04D9C1B2ED}" destId="{F06B8785-5B72-4998-9E60-B10EC367AAD9}" srcOrd="0" destOrd="0" presId="urn:microsoft.com/office/officeart/2005/8/layout/vList6"/>
    <dgm:cxn modelId="{EB2BB9A6-17D9-4554-BC59-46063C7E0564}" type="presOf" srcId="{92AAA30D-5F6A-4491-BFFC-C8B4FE6D0823}" destId="{F06B8785-5B72-4998-9E60-B10EC367AAD9}" srcOrd="0" destOrd="1" presId="urn:microsoft.com/office/officeart/2005/8/layout/vList6"/>
    <dgm:cxn modelId="{E915ED2F-F759-46BF-8500-7D9BD63D6CE7}" type="presOf" srcId="{EE5362A2-5C0F-47BA-89B6-9C110A91D32D}" destId="{BFEEC946-2344-4D72-A0A5-14ADB603BECE}" srcOrd="0" destOrd="0" presId="urn:microsoft.com/office/officeart/2005/8/layout/vList6"/>
    <dgm:cxn modelId="{471EB6F0-4021-4E22-A1C4-333ABBB8E4F9}" type="presOf" srcId="{C1ABD9FD-4B8F-4432-84E0-837BF6CD2B22}" destId="{817A9AB1-B909-4BB5-A91D-EBC6EB8C4227}" srcOrd="0" destOrd="3" presId="urn:microsoft.com/office/officeart/2005/8/layout/vList6"/>
    <dgm:cxn modelId="{A8E2B3B8-5120-46D9-8BEA-C13742139D92}" srcId="{EE5362A2-5C0F-47BA-89B6-9C110A91D32D}" destId="{C1ABD9FD-4B8F-4432-84E0-837BF6CD2B22}" srcOrd="3" destOrd="0" parTransId="{6536747B-08EB-4889-BA65-34D60D65F1FB}" sibTransId="{AA001956-0875-4E17-B7AB-29081F890496}"/>
    <dgm:cxn modelId="{41CA46E4-0053-419F-8349-0FEAA5072228}" srcId="{863CB912-049E-417D-BC13-8622E60E27D4}" destId="{FFF587E8-ADC8-44C3-9057-7BBDC6338BC8}" srcOrd="0" destOrd="0" parTransId="{5E46C46F-DC68-4DA3-9C0C-FEB59E819E85}" sibTransId="{9238A8F7-E6B5-4789-AB15-E3890ACB8937}"/>
    <dgm:cxn modelId="{B71BCE52-6092-4A31-9AF9-CA69B21AE0A6}" type="presOf" srcId="{82613B28-257B-42EF-A7F9-3F96FF3FBA7A}" destId="{817A9AB1-B909-4BB5-A91D-EBC6EB8C4227}" srcOrd="0" destOrd="2" presId="urn:microsoft.com/office/officeart/2005/8/layout/vList6"/>
    <dgm:cxn modelId="{4DC54D92-D35B-4CED-83FD-41373110792A}" type="presOf" srcId="{FFF587E8-ADC8-44C3-9057-7BBDC6338BC8}" destId="{A48DD898-0DFE-45E2-AF0D-A447FA607501}" srcOrd="0" destOrd="0" presId="urn:microsoft.com/office/officeart/2005/8/layout/vList6"/>
    <dgm:cxn modelId="{C2F0F078-E6A3-4BE9-B474-60B907C36C28}" srcId="{FFF587E8-ADC8-44C3-9057-7BBDC6338BC8}" destId="{92AAA30D-5F6A-4491-BFFC-C8B4FE6D0823}" srcOrd="1" destOrd="0" parTransId="{043B2F44-CF07-43EF-966F-8E249D134BF5}" sibTransId="{DC4E05EE-B97C-421D-8BD1-78CE1C0FECF3}"/>
    <dgm:cxn modelId="{37578FF4-EE74-4B6A-9D97-8223E352688B}" type="presOf" srcId="{EC0FF259-B605-43D9-A6D2-92AB8E4797F3}" destId="{817A9AB1-B909-4BB5-A91D-EBC6EB8C4227}" srcOrd="0" destOrd="0" presId="urn:microsoft.com/office/officeart/2005/8/layout/vList6"/>
    <dgm:cxn modelId="{12C64BBD-5DF2-48B6-9145-DCD49288324E}" type="presOf" srcId="{2625D68E-0B1F-49D1-98AE-AC384011A6A0}" destId="{817A9AB1-B909-4BB5-A91D-EBC6EB8C4227}" srcOrd="0" destOrd="1" presId="urn:microsoft.com/office/officeart/2005/8/layout/vList6"/>
    <dgm:cxn modelId="{F63CBC52-E24E-41DA-90F1-4A5C03C56952}" srcId="{EE5362A2-5C0F-47BA-89B6-9C110A91D32D}" destId="{82613B28-257B-42EF-A7F9-3F96FF3FBA7A}" srcOrd="2" destOrd="0" parTransId="{D72E12FE-D5D0-4572-B688-6D662FBE9A45}" sibTransId="{E6E80B0C-E773-46CE-AF61-DEBF582A62E8}"/>
    <dgm:cxn modelId="{0DC7382C-F41B-4FF4-8F59-F71CC1D6096E}" type="presParOf" srcId="{2224075C-9F89-4C13-A454-BC7DDB046655}" destId="{6FF46166-574B-445B-B1B8-B697E109C304}" srcOrd="0" destOrd="0" presId="urn:microsoft.com/office/officeart/2005/8/layout/vList6"/>
    <dgm:cxn modelId="{81B8E209-74A5-48FF-B2D3-7AD30B069791}" type="presParOf" srcId="{6FF46166-574B-445B-B1B8-B697E109C304}" destId="{A48DD898-0DFE-45E2-AF0D-A447FA607501}" srcOrd="0" destOrd="0" presId="urn:microsoft.com/office/officeart/2005/8/layout/vList6"/>
    <dgm:cxn modelId="{5B5A7DA0-2BE2-49EE-9619-2D398F0B21E2}" type="presParOf" srcId="{6FF46166-574B-445B-B1B8-B697E109C304}" destId="{F06B8785-5B72-4998-9E60-B10EC367AAD9}" srcOrd="1" destOrd="0" presId="urn:microsoft.com/office/officeart/2005/8/layout/vList6"/>
    <dgm:cxn modelId="{669880C6-DB3A-43C1-8A2B-99CB7BA1BBB2}" type="presParOf" srcId="{2224075C-9F89-4C13-A454-BC7DDB046655}" destId="{2BD95F89-E926-478B-8BA5-455505059336}" srcOrd="1" destOrd="0" presId="urn:microsoft.com/office/officeart/2005/8/layout/vList6"/>
    <dgm:cxn modelId="{8F1968CD-7EEE-4AAD-914E-3144DD06211F}" type="presParOf" srcId="{2224075C-9F89-4C13-A454-BC7DDB046655}" destId="{8FC85C70-86FC-479F-B44A-458ABB676852}" srcOrd="2" destOrd="0" presId="urn:microsoft.com/office/officeart/2005/8/layout/vList6"/>
    <dgm:cxn modelId="{4D5ED9A9-A204-489A-BA77-F30F2199C64C}" type="presParOf" srcId="{8FC85C70-86FC-479F-B44A-458ABB676852}" destId="{BFEEC946-2344-4D72-A0A5-14ADB603BECE}" srcOrd="0" destOrd="0" presId="urn:microsoft.com/office/officeart/2005/8/layout/vList6"/>
    <dgm:cxn modelId="{7159C79D-483D-4AF8-92C9-53E6E6B0CD32}" type="presParOf" srcId="{8FC85C70-86FC-479F-B44A-458ABB676852}" destId="{817A9AB1-B909-4BB5-A91D-EBC6EB8C42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78E058-5BF7-4510-8035-BF47CB66FD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444338A-20B4-48A1-BA51-E40EB4F03365}">
      <dgm:prSet phldrT="[Texto]" custT="1"/>
      <dgm:spPr>
        <a:xfrm rot="5400000">
          <a:off x="111951" y="178791"/>
          <a:ext cx="1160466" cy="812326"/>
        </a:xfr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1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Enfoque de investigación </a:t>
          </a:r>
          <a:endParaRPr lang="es-ES" sz="11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84A6D61-1883-4593-B5AD-8F44C20B263F}" type="parTrans" cxnId="{0C89FC00-5F31-4088-A3B7-630F69179A7A}">
      <dgm:prSet/>
      <dgm:spPr/>
      <dgm:t>
        <a:bodyPr/>
        <a:lstStyle/>
        <a:p>
          <a:endParaRPr lang="es-ES"/>
        </a:p>
      </dgm:t>
    </dgm:pt>
    <dgm:pt modelId="{7B43006E-0A8F-41F1-AE40-1DB0BA957C95}" type="sibTrans" cxnId="{0C89FC00-5F31-4088-A3B7-630F69179A7A}">
      <dgm:prSet/>
      <dgm:spPr/>
      <dgm:t>
        <a:bodyPr/>
        <a:lstStyle/>
        <a:p>
          <a:endParaRPr lang="es-ES"/>
        </a:p>
      </dgm:t>
    </dgm:pt>
    <dgm:pt modelId="{65E7E453-5B2B-4CF2-9539-F51060EE3EA4}">
      <dgm:prSet phldrT="[Texto]"/>
      <dgm:spPr>
        <a:xfrm rot="5400000">
          <a:off x="6011632" y="-4450921"/>
          <a:ext cx="756050" cy="966598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El presente estudio se llevará a cabo bajo un modelo de enfoque mixto, integrando un enfoque cualitativo y cuantitativo.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2010D5F-AA8F-4053-AD45-A8EC19A6E764}" type="parTrans" cxnId="{DBCF663D-7BF7-4A2B-B106-CAB761902149}">
      <dgm:prSet/>
      <dgm:spPr/>
      <dgm:t>
        <a:bodyPr/>
        <a:lstStyle/>
        <a:p>
          <a:endParaRPr lang="es-ES"/>
        </a:p>
      </dgm:t>
    </dgm:pt>
    <dgm:pt modelId="{601F7838-C092-4A67-987A-878B8A796B57}" type="sibTrans" cxnId="{DBCF663D-7BF7-4A2B-B106-CAB761902149}">
      <dgm:prSet/>
      <dgm:spPr/>
      <dgm:t>
        <a:bodyPr/>
        <a:lstStyle/>
        <a:p>
          <a:endParaRPr lang="es-ES"/>
        </a:p>
      </dgm:t>
    </dgm:pt>
    <dgm:pt modelId="{82A74A26-4F85-45EE-AF40-00194913DEB2}">
      <dgm:prSet phldrT="[Texto]" custT="1"/>
      <dgm:spPr>
        <a:xfrm rot="5400000">
          <a:off x="111951" y="1222976"/>
          <a:ext cx="1160466" cy="812326"/>
        </a:xfr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1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Investigación no experimental</a:t>
          </a:r>
          <a:endParaRPr lang="es-ES" sz="11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602F65CE-943B-479B-82C3-DD6EE496AD50}" type="parTrans" cxnId="{63561A2A-E177-44BA-B780-A35AF485DEDE}">
      <dgm:prSet/>
      <dgm:spPr/>
      <dgm:t>
        <a:bodyPr/>
        <a:lstStyle/>
        <a:p>
          <a:endParaRPr lang="es-ES"/>
        </a:p>
      </dgm:t>
    </dgm:pt>
    <dgm:pt modelId="{094195E0-A46E-4793-9833-6E771D326298}" type="sibTrans" cxnId="{63561A2A-E177-44BA-B780-A35AF485DEDE}">
      <dgm:prSet/>
      <dgm:spPr/>
      <dgm:t>
        <a:bodyPr/>
        <a:lstStyle/>
        <a:p>
          <a:endParaRPr lang="es-ES"/>
        </a:p>
      </dgm:t>
    </dgm:pt>
    <dgm:pt modelId="{539DEF3C-8F2D-48DA-8103-44180E403390}">
      <dgm:prSet phldrT="[Texto]"/>
      <dgm:spPr>
        <a:xfrm rot="5400000">
          <a:off x="6184190" y="-3600715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lo realiza sin manipular deliberadamente variables y se observan los fenómenos tal y como se dan en su contexto natural para posteriormente analizarlos (Hernández et al</a:t>
          </a:r>
          <a:r>
            <a:rPr lang="es-EC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., </a:t>
          </a:r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2010).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F68C9D0-4058-4B68-AEE9-646AA6B9661A}" type="parTrans" cxnId="{314D447D-7D2A-40FD-89C7-2D0CA264BA1C}">
      <dgm:prSet/>
      <dgm:spPr/>
      <dgm:t>
        <a:bodyPr/>
        <a:lstStyle/>
        <a:p>
          <a:endParaRPr lang="es-ES"/>
        </a:p>
      </dgm:t>
    </dgm:pt>
    <dgm:pt modelId="{09A119A3-86EB-4AF0-83C7-A2919AB0059A}" type="sibTrans" cxnId="{314D447D-7D2A-40FD-89C7-2D0CA264BA1C}">
      <dgm:prSet/>
      <dgm:spPr/>
      <dgm:t>
        <a:bodyPr/>
        <a:lstStyle/>
        <a:p>
          <a:endParaRPr lang="es-ES"/>
        </a:p>
      </dgm:t>
    </dgm:pt>
    <dgm:pt modelId="{47C9BBD8-368B-4F20-AED5-2021BEF23B1B}">
      <dgm:prSet phldrT="[Texto]" custT="1"/>
      <dgm:spPr>
        <a:xfrm rot="5400000">
          <a:off x="111951" y="2267161"/>
          <a:ext cx="1160466" cy="812326"/>
        </a:xfr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1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Investigación transversal</a:t>
          </a:r>
          <a:endParaRPr lang="es-ES" sz="11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71C4C54-75C8-46CE-A455-B8E61E2B3F29}" type="parTrans" cxnId="{20D2A393-DF86-40E9-8D76-0372CB5CF1B4}">
      <dgm:prSet/>
      <dgm:spPr/>
      <dgm:t>
        <a:bodyPr/>
        <a:lstStyle/>
        <a:p>
          <a:endParaRPr lang="es-ES"/>
        </a:p>
      </dgm:t>
    </dgm:pt>
    <dgm:pt modelId="{A78B45A0-A99F-48BB-9402-1AB0FF580C79}" type="sibTrans" cxnId="{20D2A393-DF86-40E9-8D76-0372CB5CF1B4}">
      <dgm:prSet/>
      <dgm:spPr/>
      <dgm:t>
        <a:bodyPr/>
        <a:lstStyle/>
        <a:p>
          <a:endParaRPr lang="es-ES"/>
        </a:p>
      </dgm:t>
    </dgm:pt>
    <dgm:pt modelId="{7B3F7BBB-ADAF-49EA-82EB-6512989886E1}">
      <dgm:prSet phldrT="[Texto]"/>
      <dgm:spPr>
        <a:xfrm rot="5400000">
          <a:off x="6184190" y="-2556530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toman información en un momento determinado y tiempo fijo, su propósito esencial es referir las variables y examinar la incidencia e interrelación en un momento dado. (Hernández et al., 2010).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DBCFFA1-D055-4326-99A2-D6D471DD7B32}" type="parTrans" cxnId="{5C661503-B412-432F-9B5B-80BF64330D89}">
      <dgm:prSet/>
      <dgm:spPr/>
      <dgm:t>
        <a:bodyPr/>
        <a:lstStyle/>
        <a:p>
          <a:endParaRPr lang="es-ES"/>
        </a:p>
      </dgm:t>
    </dgm:pt>
    <dgm:pt modelId="{2716370D-D541-400F-8764-AFE06976B367}" type="sibTrans" cxnId="{5C661503-B412-432F-9B5B-80BF64330D89}">
      <dgm:prSet/>
      <dgm:spPr/>
      <dgm:t>
        <a:bodyPr/>
        <a:lstStyle/>
        <a:p>
          <a:endParaRPr lang="es-ES"/>
        </a:p>
      </dgm:t>
    </dgm:pt>
    <dgm:pt modelId="{8BDD3A1A-9DAE-41B1-8FC7-B85F03F5A1D5}">
      <dgm:prSet custT="1"/>
      <dgm:spPr>
        <a:xfrm rot="5400000">
          <a:off x="111951" y="3311346"/>
          <a:ext cx="1160466" cy="812326"/>
        </a:xfr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1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Fuentes de Información </a:t>
          </a:r>
          <a:endParaRPr lang="es-ES" sz="11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03EDE22F-CB1C-448C-8BC5-64CA097758DF}" type="parTrans" cxnId="{B2F910FD-9FDE-463A-8307-C78795DD8B96}">
      <dgm:prSet/>
      <dgm:spPr/>
      <dgm:t>
        <a:bodyPr/>
        <a:lstStyle/>
        <a:p>
          <a:endParaRPr lang="es-ES"/>
        </a:p>
      </dgm:t>
    </dgm:pt>
    <dgm:pt modelId="{D529C3FD-2BB2-48C3-8DC4-78622DBE32A9}" type="sibTrans" cxnId="{B2F910FD-9FDE-463A-8307-C78795DD8B96}">
      <dgm:prSet/>
      <dgm:spPr/>
      <dgm:t>
        <a:bodyPr/>
        <a:lstStyle/>
        <a:p>
          <a:endParaRPr lang="es-ES"/>
        </a:p>
      </dgm:t>
    </dgm:pt>
    <dgm:pt modelId="{4B7D3B1F-5C3D-4A29-B8BB-FC992A7E4F29}">
      <dgm:prSet/>
      <dgm:spPr>
        <a:xfrm rot="5400000">
          <a:off x="6184190" y="-1512345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Fuentes primarias y secundarias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33B3FBE-5B52-4E37-B0CC-432C40962AA2}" type="parTrans" cxnId="{BDCA3AF6-1CE5-4A61-885B-1CC6149E93C9}">
      <dgm:prSet/>
      <dgm:spPr/>
      <dgm:t>
        <a:bodyPr/>
        <a:lstStyle/>
        <a:p>
          <a:endParaRPr lang="es-ES"/>
        </a:p>
      </dgm:t>
    </dgm:pt>
    <dgm:pt modelId="{8F711DEE-5BAB-44B1-9719-21612A8BDBEE}" type="sibTrans" cxnId="{BDCA3AF6-1CE5-4A61-885B-1CC6149E93C9}">
      <dgm:prSet/>
      <dgm:spPr/>
      <dgm:t>
        <a:bodyPr/>
        <a:lstStyle/>
        <a:p>
          <a:endParaRPr lang="es-ES"/>
        </a:p>
      </dgm:t>
    </dgm:pt>
    <dgm:pt modelId="{600BEDF2-E172-4B49-8C70-D36DFFB41B53}">
      <dgm:prSet custT="1"/>
      <dgm:spPr>
        <a:xfrm rot="5400000">
          <a:off x="111951" y="4355531"/>
          <a:ext cx="1160466" cy="812326"/>
        </a:xfr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1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Método de recolección de datos</a:t>
          </a:r>
          <a:endParaRPr lang="es-ES" sz="11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A4A316D-532A-454C-B8D3-EC3A534DA288}" type="parTrans" cxnId="{D25C56B3-3E0C-4483-B728-EAE00B66A79C}">
      <dgm:prSet/>
      <dgm:spPr/>
      <dgm:t>
        <a:bodyPr/>
        <a:lstStyle/>
        <a:p>
          <a:endParaRPr lang="es-ES"/>
        </a:p>
      </dgm:t>
    </dgm:pt>
    <dgm:pt modelId="{94AE6936-09B2-4F54-B06E-FF68D7106E78}" type="sibTrans" cxnId="{D25C56B3-3E0C-4483-B728-EAE00B66A79C}">
      <dgm:prSet/>
      <dgm:spPr/>
      <dgm:t>
        <a:bodyPr/>
        <a:lstStyle/>
        <a:p>
          <a:endParaRPr lang="es-ES"/>
        </a:p>
      </dgm:t>
    </dgm:pt>
    <dgm:pt modelId="{BA1569E1-EBC8-4E9D-B6DC-C64201847F1E}">
      <dgm:prSet/>
      <dgm:spPr>
        <a:xfrm rot="5400000">
          <a:off x="6184190" y="-468160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llevará a cabo la realización de encuestas a personas que acuden a bares de los distintos sectores del Distrito Metropolitano de Quito </a:t>
          </a:r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6E4879B-5441-4827-A230-152718EB9524}" type="parTrans" cxnId="{02328E7D-AFF0-442A-92A7-1A14204C5726}">
      <dgm:prSet/>
      <dgm:spPr/>
      <dgm:t>
        <a:bodyPr/>
        <a:lstStyle/>
        <a:p>
          <a:endParaRPr lang="es-ES"/>
        </a:p>
      </dgm:t>
    </dgm:pt>
    <dgm:pt modelId="{AA7D25A1-C134-4AB7-8A5C-41245B80877F}" type="sibTrans" cxnId="{02328E7D-AFF0-442A-92A7-1A14204C5726}">
      <dgm:prSet/>
      <dgm:spPr/>
      <dgm:t>
        <a:bodyPr/>
        <a:lstStyle/>
        <a:p>
          <a:endParaRPr lang="es-ES"/>
        </a:p>
      </dgm:t>
    </dgm:pt>
    <dgm:pt modelId="{6A33E777-BA83-42E5-BF52-E33F2D19B4E1}">
      <dgm:prSet/>
      <dgm:spPr>
        <a:xfrm rot="5400000">
          <a:off x="6184190" y="-468160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Entrevistas a los administradores y gerente de bares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E177280-C897-40E8-A560-8DFBD23EB3DF}" type="parTrans" cxnId="{E02424EA-7AE2-4E19-A465-C3B0C70AA118}">
      <dgm:prSet/>
      <dgm:spPr/>
      <dgm:t>
        <a:bodyPr/>
        <a:lstStyle/>
        <a:p>
          <a:endParaRPr lang="es-ES"/>
        </a:p>
      </dgm:t>
    </dgm:pt>
    <dgm:pt modelId="{1C584B8F-813A-4938-8817-0647CB3F37ED}" type="sibTrans" cxnId="{E02424EA-7AE2-4E19-A465-C3B0C70AA118}">
      <dgm:prSet/>
      <dgm:spPr/>
      <dgm:t>
        <a:bodyPr/>
        <a:lstStyle/>
        <a:p>
          <a:endParaRPr lang="es-ES"/>
        </a:p>
      </dgm:t>
    </dgm:pt>
    <dgm:pt modelId="{45A6B6B6-F65F-42D0-85F2-B55248DFB1B5}" type="pres">
      <dgm:prSet presAssocID="{1B78E058-5BF7-4510-8035-BF47CB66FD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2BDA828-B6C0-40EA-BE23-58F53ACD1D50}" type="pres">
      <dgm:prSet presAssocID="{4444338A-20B4-48A1-BA51-E40EB4F03365}" presName="linNode" presStyleCnt="0"/>
      <dgm:spPr/>
    </dgm:pt>
    <dgm:pt modelId="{A103A81E-B6B3-41BD-971F-2A6397304F1A}" type="pres">
      <dgm:prSet presAssocID="{4444338A-20B4-48A1-BA51-E40EB4F03365}" presName="parentText" presStyleLbl="node1" presStyleIdx="0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73BECDAD-2B26-46FA-BBBC-38ED4AC26897}" type="pres">
      <dgm:prSet presAssocID="{4444338A-20B4-48A1-BA51-E40EB4F03365}" presName="descendantText" presStyleLbl="alignAccFollowNode1" presStyleIdx="0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446FDECC-310D-4B2E-9D2F-35924029B0C7}" type="pres">
      <dgm:prSet presAssocID="{7B43006E-0A8F-41F1-AE40-1DB0BA957C95}" presName="sp" presStyleCnt="0"/>
      <dgm:spPr/>
    </dgm:pt>
    <dgm:pt modelId="{F5209C44-CCCC-4FDB-A58B-D87BD0DD598D}" type="pres">
      <dgm:prSet presAssocID="{82A74A26-4F85-45EE-AF40-00194913DEB2}" presName="linNode" presStyleCnt="0"/>
      <dgm:spPr/>
    </dgm:pt>
    <dgm:pt modelId="{2D639EAF-038E-485B-9B2A-DF5E72A85781}" type="pres">
      <dgm:prSet presAssocID="{82A74A26-4F85-45EE-AF40-00194913DEB2}" presName="parentText" presStyleLbl="node1" presStyleIdx="1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4B3AFEB3-F66F-4BBA-B6AB-1F74937B7736}" type="pres">
      <dgm:prSet presAssocID="{82A74A26-4F85-45EE-AF40-00194913DEB2}" presName="descendantText" presStyleLbl="alignAccFollowNode1" presStyleIdx="1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8E160886-78E3-4935-A231-57135D0E5603}" type="pres">
      <dgm:prSet presAssocID="{094195E0-A46E-4793-9833-6E771D326298}" presName="sp" presStyleCnt="0"/>
      <dgm:spPr/>
    </dgm:pt>
    <dgm:pt modelId="{FDCA447F-D940-4886-93A3-CDE148B644D5}" type="pres">
      <dgm:prSet presAssocID="{47C9BBD8-368B-4F20-AED5-2021BEF23B1B}" presName="linNode" presStyleCnt="0"/>
      <dgm:spPr/>
    </dgm:pt>
    <dgm:pt modelId="{FEF658C6-0768-4E80-ADD5-26113D051C3D}" type="pres">
      <dgm:prSet presAssocID="{47C9BBD8-368B-4F20-AED5-2021BEF23B1B}" presName="parentText" presStyleLbl="node1" presStyleIdx="2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00F75156-6326-497F-84FC-A19D4CB75566}" type="pres">
      <dgm:prSet presAssocID="{47C9BBD8-368B-4F20-AED5-2021BEF23B1B}" presName="descendantText" presStyleLbl="alignAccFollowNode1" presStyleIdx="2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6475787E-5DDA-43D4-B65A-2ED298675020}" type="pres">
      <dgm:prSet presAssocID="{A78B45A0-A99F-48BB-9402-1AB0FF580C79}" presName="sp" presStyleCnt="0"/>
      <dgm:spPr/>
    </dgm:pt>
    <dgm:pt modelId="{A4D36B18-3A24-4E41-92DF-68CC0E9F59AF}" type="pres">
      <dgm:prSet presAssocID="{8BDD3A1A-9DAE-41B1-8FC7-B85F03F5A1D5}" presName="linNode" presStyleCnt="0"/>
      <dgm:spPr/>
    </dgm:pt>
    <dgm:pt modelId="{6C36943B-5EC1-4B7B-B27C-7F952FC9FCAB}" type="pres">
      <dgm:prSet presAssocID="{8BDD3A1A-9DAE-41B1-8FC7-B85F03F5A1D5}" presName="parentText" presStyleLbl="node1" presStyleIdx="3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6E839A3A-F685-4AB6-B91E-D012EDF2EF8F}" type="pres">
      <dgm:prSet presAssocID="{8BDD3A1A-9DAE-41B1-8FC7-B85F03F5A1D5}" presName="descendantText" presStyleLbl="alignAccFollowNode1" presStyleIdx="3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D9D1B2DF-85DB-4CC1-B200-0D49DA52CC85}" type="pres">
      <dgm:prSet presAssocID="{D529C3FD-2BB2-48C3-8DC4-78622DBE32A9}" presName="sp" presStyleCnt="0"/>
      <dgm:spPr/>
    </dgm:pt>
    <dgm:pt modelId="{8DB2845A-F233-4567-8952-7907FFCE2235}" type="pres">
      <dgm:prSet presAssocID="{600BEDF2-E172-4B49-8C70-D36DFFB41B53}" presName="linNode" presStyleCnt="0"/>
      <dgm:spPr/>
    </dgm:pt>
    <dgm:pt modelId="{8D08D268-CF04-47F3-AA86-D359AD508BFE}" type="pres">
      <dgm:prSet presAssocID="{600BEDF2-E172-4B49-8C70-D36DFFB41B53}" presName="parentText" presStyleLbl="node1" presStyleIdx="4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88D04253-0008-47DE-9D1B-82373F83B4F3}" type="pres">
      <dgm:prSet presAssocID="{600BEDF2-E172-4B49-8C70-D36DFFB41B53}" presName="descendantText" presStyleLbl="alignAccFollowNode1" presStyleIdx="4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</dgm:ptLst>
  <dgm:cxnLst>
    <dgm:cxn modelId="{D8DF3E2A-F617-46E3-A2FC-974D6B352E06}" type="presOf" srcId="{8BDD3A1A-9DAE-41B1-8FC7-B85F03F5A1D5}" destId="{6C36943B-5EC1-4B7B-B27C-7F952FC9FCAB}" srcOrd="0" destOrd="0" presId="urn:microsoft.com/office/officeart/2005/8/layout/vList5"/>
    <dgm:cxn modelId="{A1282FEE-0BE7-4E18-8F62-EB53E0D82F3F}" type="presOf" srcId="{7B3F7BBB-ADAF-49EA-82EB-6512989886E1}" destId="{00F75156-6326-497F-84FC-A19D4CB75566}" srcOrd="0" destOrd="0" presId="urn:microsoft.com/office/officeart/2005/8/layout/vList5"/>
    <dgm:cxn modelId="{A915FCF7-092A-43AB-AB79-5251C1896B16}" type="presOf" srcId="{65E7E453-5B2B-4CF2-9539-F51060EE3EA4}" destId="{73BECDAD-2B26-46FA-BBBC-38ED4AC26897}" srcOrd="0" destOrd="0" presId="urn:microsoft.com/office/officeart/2005/8/layout/vList5"/>
    <dgm:cxn modelId="{D25C56B3-3E0C-4483-B728-EAE00B66A79C}" srcId="{1B78E058-5BF7-4510-8035-BF47CB66FDAA}" destId="{600BEDF2-E172-4B49-8C70-D36DFFB41B53}" srcOrd="4" destOrd="0" parTransId="{EA4A316D-532A-454C-B8D3-EC3A534DA288}" sibTransId="{94AE6936-09B2-4F54-B06E-FF68D7106E78}"/>
    <dgm:cxn modelId="{EC84A653-3E39-4B1A-B974-05D31B428A87}" type="presOf" srcId="{1B78E058-5BF7-4510-8035-BF47CB66FDAA}" destId="{45A6B6B6-F65F-42D0-85F2-B55248DFB1B5}" srcOrd="0" destOrd="0" presId="urn:microsoft.com/office/officeart/2005/8/layout/vList5"/>
    <dgm:cxn modelId="{D600ACDC-D5D4-40C8-ACB2-65D8F9A6A401}" type="presOf" srcId="{47C9BBD8-368B-4F20-AED5-2021BEF23B1B}" destId="{FEF658C6-0768-4E80-ADD5-26113D051C3D}" srcOrd="0" destOrd="0" presId="urn:microsoft.com/office/officeart/2005/8/layout/vList5"/>
    <dgm:cxn modelId="{B2F910FD-9FDE-463A-8307-C78795DD8B96}" srcId="{1B78E058-5BF7-4510-8035-BF47CB66FDAA}" destId="{8BDD3A1A-9DAE-41B1-8FC7-B85F03F5A1D5}" srcOrd="3" destOrd="0" parTransId="{03EDE22F-CB1C-448C-8BC5-64CA097758DF}" sibTransId="{D529C3FD-2BB2-48C3-8DC4-78622DBE32A9}"/>
    <dgm:cxn modelId="{0C89FC00-5F31-4088-A3B7-630F69179A7A}" srcId="{1B78E058-5BF7-4510-8035-BF47CB66FDAA}" destId="{4444338A-20B4-48A1-BA51-E40EB4F03365}" srcOrd="0" destOrd="0" parTransId="{584A6D61-1883-4593-B5AD-8F44C20B263F}" sibTransId="{7B43006E-0A8F-41F1-AE40-1DB0BA957C95}"/>
    <dgm:cxn modelId="{5C661503-B412-432F-9B5B-80BF64330D89}" srcId="{47C9BBD8-368B-4F20-AED5-2021BEF23B1B}" destId="{7B3F7BBB-ADAF-49EA-82EB-6512989886E1}" srcOrd="0" destOrd="0" parTransId="{6DBCFFA1-D055-4326-99A2-D6D471DD7B32}" sibTransId="{2716370D-D541-400F-8764-AFE06976B367}"/>
    <dgm:cxn modelId="{314D447D-7D2A-40FD-89C7-2D0CA264BA1C}" srcId="{82A74A26-4F85-45EE-AF40-00194913DEB2}" destId="{539DEF3C-8F2D-48DA-8103-44180E403390}" srcOrd="0" destOrd="0" parTransId="{EF68C9D0-4058-4B68-AEE9-646AA6B9661A}" sibTransId="{09A119A3-86EB-4AF0-83C7-A2919AB0059A}"/>
    <dgm:cxn modelId="{DBCF663D-7BF7-4A2B-B106-CAB761902149}" srcId="{4444338A-20B4-48A1-BA51-E40EB4F03365}" destId="{65E7E453-5B2B-4CF2-9539-F51060EE3EA4}" srcOrd="0" destOrd="0" parTransId="{62010D5F-AA8F-4053-AD45-A8EC19A6E764}" sibTransId="{601F7838-C092-4A67-987A-878B8A796B57}"/>
    <dgm:cxn modelId="{0E74EE8A-5F40-4109-82A5-AC32441E808F}" type="presOf" srcId="{4B7D3B1F-5C3D-4A29-B8BB-FC992A7E4F29}" destId="{6E839A3A-F685-4AB6-B91E-D012EDF2EF8F}" srcOrd="0" destOrd="0" presId="urn:microsoft.com/office/officeart/2005/8/layout/vList5"/>
    <dgm:cxn modelId="{F523206A-32A3-4643-B668-5CBD432DB6DD}" type="presOf" srcId="{600BEDF2-E172-4B49-8C70-D36DFFB41B53}" destId="{8D08D268-CF04-47F3-AA86-D359AD508BFE}" srcOrd="0" destOrd="0" presId="urn:microsoft.com/office/officeart/2005/8/layout/vList5"/>
    <dgm:cxn modelId="{02328E7D-AFF0-442A-92A7-1A14204C5726}" srcId="{600BEDF2-E172-4B49-8C70-D36DFFB41B53}" destId="{BA1569E1-EBC8-4E9D-B6DC-C64201847F1E}" srcOrd="0" destOrd="0" parTransId="{86E4879B-5441-4827-A230-152718EB9524}" sibTransId="{AA7D25A1-C134-4AB7-8A5C-41245B80877F}"/>
    <dgm:cxn modelId="{BDCA3AF6-1CE5-4A61-885B-1CC6149E93C9}" srcId="{8BDD3A1A-9DAE-41B1-8FC7-B85F03F5A1D5}" destId="{4B7D3B1F-5C3D-4A29-B8BB-FC992A7E4F29}" srcOrd="0" destOrd="0" parTransId="{733B3FBE-5B52-4E37-B0CC-432C40962AA2}" sibTransId="{8F711DEE-5BAB-44B1-9719-21612A8BDBEE}"/>
    <dgm:cxn modelId="{A9E03E67-D4DA-4717-84BB-C8A5F7312B4E}" type="presOf" srcId="{BA1569E1-EBC8-4E9D-B6DC-C64201847F1E}" destId="{88D04253-0008-47DE-9D1B-82373F83B4F3}" srcOrd="0" destOrd="0" presId="urn:microsoft.com/office/officeart/2005/8/layout/vList5"/>
    <dgm:cxn modelId="{A94C0E39-4E0B-4B2C-8D2F-68CF250130BB}" type="presOf" srcId="{82A74A26-4F85-45EE-AF40-00194913DEB2}" destId="{2D639EAF-038E-485B-9B2A-DF5E72A85781}" srcOrd="0" destOrd="0" presId="urn:microsoft.com/office/officeart/2005/8/layout/vList5"/>
    <dgm:cxn modelId="{CC8D94A6-151C-450A-A6A7-84CF0A5E3ACA}" type="presOf" srcId="{4444338A-20B4-48A1-BA51-E40EB4F03365}" destId="{A103A81E-B6B3-41BD-971F-2A6397304F1A}" srcOrd="0" destOrd="0" presId="urn:microsoft.com/office/officeart/2005/8/layout/vList5"/>
    <dgm:cxn modelId="{E02424EA-7AE2-4E19-A465-C3B0C70AA118}" srcId="{600BEDF2-E172-4B49-8C70-D36DFFB41B53}" destId="{6A33E777-BA83-42E5-BF52-E33F2D19B4E1}" srcOrd="1" destOrd="0" parTransId="{5E177280-C897-40E8-A560-8DFBD23EB3DF}" sibTransId="{1C584B8F-813A-4938-8817-0647CB3F37ED}"/>
    <dgm:cxn modelId="{706477CD-82D2-4C45-962D-7925C45475AA}" type="presOf" srcId="{539DEF3C-8F2D-48DA-8103-44180E403390}" destId="{4B3AFEB3-F66F-4BBA-B6AB-1F74937B7736}" srcOrd="0" destOrd="0" presId="urn:microsoft.com/office/officeart/2005/8/layout/vList5"/>
    <dgm:cxn modelId="{8BDF7926-BE63-4B5D-84FD-6F5AF4A9DE25}" type="presOf" srcId="{6A33E777-BA83-42E5-BF52-E33F2D19B4E1}" destId="{88D04253-0008-47DE-9D1B-82373F83B4F3}" srcOrd="0" destOrd="1" presId="urn:microsoft.com/office/officeart/2005/8/layout/vList5"/>
    <dgm:cxn modelId="{20D2A393-DF86-40E9-8D76-0372CB5CF1B4}" srcId="{1B78E058-5BF7-4510-8035-BF47CB66FDAA}" destId="{47C9BBD8-368B-4F20-AED5-2021BEF23B1B}" srcOrd="2" destOrd="0" parTransId="{271C4C54-75C8-46CE-A455-B8E61E2B3F29}" sibTransId="{A78B45A0-A99F-48BB-9402-1AB0FF580C79}"/>
    <dgm:cxn modelId="{63561A2A-E177-44BA-B780-A35AF485DEDE}" srcId="{1B78E058-5BF7-4510-8035-BF47CB66FDAA}" destId="{82A74A26-4F85-45EE-AF40-00194913DEB2}" srcOrd="1" destOrd="0" parTransId="{602F65CE-943B-479B-82C3-DD6EE496AD50}" sibTransId="{094195E0-A46E-4793-9833-6E771D326298}"/>
    <dgm:cxn modelId="{C45727B7-E9FB-4200-97D7-BF0EDA77B7C5}" type="presParOf" srcId="{45A6B6B6-F65F-42D0-85F2-B55248DFB1B5}" destId="{22BDA828-B6C0-40EA-BE23-58F53ACD1D50}" srcOrd="0" destOrd="0" presId="urn:microsoft.com/office/officeart/2005/8/layout/vList5"/>
    <dgm:cxn modelId="{780DAB58-26FC-4267-8423-0C333F97BE07}" type="presParOf" srcId="{22BDA828-B6C0-40EA-BE23-58F53ACD1D50}" destId="{A103A81E-B6B3-41BD-971F-2A6397304F1A}" srcOrd="0" destOrd="0" presId="urn:microsoft.com/office/officeart/2005/8/layout/vList5"/>
    <dgm:cxn modelId="{B5146F3E-EFFC-4E8B-8DBE-74E4AACA05DA}" type="presParOf" srcId="{22BDA828-B6C0-40EA-BE23-58F53ACD1D50}" destId="{73BECDAD-2B26-46FA-BBBC-38ED4AC26897}" srcOrd="1" destOrd="0" presId="urn:microsoft.com/office/officeart/2005/8/layout/vList5"/>
    <dgm:cxn modelId="{175598C7-4614-4889-819B-81659A90C4CE}" type="presParOf" srcId="{45A6B6B6-F65F-42D0-85F2-B55248DFB1B5}" destId="{446FDECC-310D-4B2E-9D2F-35924029B0C7}" srcOrd="1" destOrd="0" presId="urn:microsoft.com/office/officeart/2005/8/layout/vList5"/>
    <dgm:cxn modelId="{B5A29277-90B6-433C-B4F7-6F8FB8469A06}" type="presParOf" srcId="{45A6B6B6-F65F-42D0-85F2-B55248DFB1B5}" destId="{F5209C44-CCCC-4FDB-A58B-D87BD0DD598D}" srcOrd="2" destOrd="0" presId="urn:microsoft.com/office/officeart/2005/8/layout/vList5"/>
    <dgm:cxn modelId="{63400750-CADA-4127-9C48-B769BD9880F4}" type="presParOf" srcId="{F5209C44-CCCC-4FDB-A58B-D87BD0DD598D}" destId="{2D639EAF-038E-485B-9B2A-DF5E72A85781}" srcOrd="0" destOrd="0" presId="urn:microsoft.com/office/officeart/2005/8/layout/vList5"/>
    <dgm:cxn modelId="{1CCB632B-7F91-4596-B974-7822AFB1CD67}" type="presParOf" srcId="{F5209C44-CCCC-4FDB-A58B-D87BD0DD598D}" destId="{4B3AFEB3-F66F-4BBA-B6AB-1F74937B7736}" srcOrd="1" destOrd="0" presId="urn:microsoft.com/office/officeart/2005/8/layout/vList5"/>
    <dgm:cxn modelId="{9EC5B4DE-6A81-476C-9B36-93C12D73075F}" type="presParOf" srcId="{45A6B6B6-F65F-42D0-85F2-B55248DFB1B5}" destId="{8E160886-78E3-4935-A231-57135D0E5603}" srcOrd="3" destOrd="0" presId="urn:microsoft.com/office/officeart/2005/8/layout/vList5"/>
    <dgm:cxn modelId="{0825A369-7C66-4374-9E4A-2D1E5CE06B7F}" type="presParOf" srcId="{45A6B6B6-F65F-42D0-85F2-B55248DFB1B5}" destId="{FDCA447F-D940-4886-93A3-CDE148B644D5}" srcOrd="4" destOrd="0" presId="urn:microsoft.com/office/officeart/2005/8/layout/vList5"/>
    <dgm:cxn modelId="{DFC5B8E3-699C-4D78-978E-A60CBF0FF523}" type="presParOf" srcId="{FDCA447F-D940-4886-93A3-CDE148B644D5}" destId="{FEF658C6-0768-4E80-ADD5-26113D051C3D}" srcOrd="0" destOrd="0" presId="urn:microsoft.com/office/officeart/2005/8/layout/vList5"/>
    <dgm:cxn modelId="{99011B0C-4826-4C5A-BB6C-1C6486F61688}" type="presParOf" srcId="{FDCA447F-D940-4886-93A3-CDE148B644D5}" destId="{00F75156-6326-497F-84FC-A19D4CB75566}" srcOrd="1" destOrd="0" presId="urn:microsoft.com/office/officeart/2005/8/layout/vList5"/>
    <dgm:cxn modelId="{1C0F413A-70E2-48FB-A5F3-F90745D3D0DB}" type="presParOf" srcId="{45A6B6B6-F65F-42D0-85F2-B55248DFB1B5}" destId="{6475787E-5DDA-43D4-B65A-2ED298675020}" srcOrd="5" destOrd="0" presId="urn:microsoft.com/office/officeart/2005/8/layout/vList5"/>
    <dgm:cxn modelId="{A83CB4B9-517B-400D-9B08-DD050E277B01}" type="presParOf" srcId="{45A6B6B6-F65F-42D0-85F2-B55248DFB1B5}" destId="{A4D36B18-3A24-4E41-92DF-68CC0E9F59AF}" srcOrd="6" destOrd="0" presId="urn:microsoft.com/office/officeart/2005/8/layout/vList5"/>
    <dgm:cxn modelId="{5C40221C-AE3F-49CC-B755-72FF3DB71D3E}" type="presParOf" srcId="{A4D36B18-3A24-4E41-92DF-68CC0E9F59AF}" destId="{6C36943B-5EC1-4B7B-B27C-7F952FC9FCAB}" srcOrd="0" destOrd="0" presId="urn:microsoft.com/office/officeart/2005/8/layout/vList5"/>
    <dgm:cxn modelId="{FEADA030-2344-4677-AAD8-8DA5952827BB}" type="presParOf" srcId="{A4D36B18-3A24-4E41-92DF-68CC0E9F59AF}" destId="{6E839A3A-F685-4AB6-B91E-D012EDF2EF8F}" srcOrd="1" destOrd="0" presId="urn:microsoft.com/office/officeart/2005/8/layout/vList5"/>
    <dgm:cxn modelId="{72602336-7282-40D0-8735-E1211F976A14}" type="presParOf" srcId="{45A6B6B6-F65F-42D0-85F2-B55248DFB1B5}" destId="{D9D1B2DF-85DB-4CC1-B200-0D49DA52CC85}" srcOrd="7" destOrd="0" presId="urn:microsoft.com/office/officeart/2005/8/layout/vList5"/>
    <dgm:cxn modelId="{7CEE65B8-910D-49E7-97A1-457387B828E0}" type="presParOf" srcId="{45A6B6B6-F65F-42D0-85F2-B55248DFB1B5}" destId="{8DB2845A-F233-4567-8952-7907FFCE2235}" srcOrd="8" destOrd="0" presId="urn:microsoft.com/office/officeart/2005/8/layout/vList5"/>
    <dgm:cxn modelId="{4CC0D9C2-77AD-4A44-8F5B-7DB40C108C9B}" type="presParOf" srcId="{8DB2845A-F233-4567-8952-7907FFCE2235}" destId="{8D08D268-CF04-47F3-AA86-D359AD508BFE}" srcOrd="0" destOrd="0" presId="urn:microsoft.com/office/officeart/2005/8/layout/vList5"/>
    <dgm:cxn modelId="{D9451766-1576-414B-93A9-65B0DB224493}" type="presParOf" srcId="{8DB2845A-F233-4567-8952-7907FFCE2235}" destId="{88D04253-0008-47DE-9D1B-82373F83B4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5F53F6-840B-443E-A6DA-7E7A29D806DF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238E5242-CC27-48DF-A1D2-A61749F9ADA1}">
      <dgm:prSet phldrT="[Texto]" custT="1"/>
      <dgm:spPr>
        <a:xfrm>
          <a:off x="2667708" y="1380234"/>
          <a:ext cx="1515325" cy="151532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Calidad del servicio</a:t>
          </a:r>
        </a:p>
      </dgm:t>
    </dgm:pt>
    <dgm:pt modelId="{8676183C-9256-4FBA-9DCC-2BF81FC15F3F}" type="parTrans" cxnId="{E4116ABC-5E68-4721-9A1D-2AC6C9A2A1DF}">
      <dgm:prSet/>
      <dgm:spPr/>
      <dgm:t>
        <a:bodyPr/>
        <a:lstStyle/>
        <a:p>
          <a:endParaRPr lang="es-ES" sz="2400"/>
        </a:p>
      </dgm:t>
    </dgm:pt>
    <dgm:pt modelId="{B37B168F-B8CF-4F01-AFC7-F456D57BE4BC}" type="sibTrans" cxnId="{E4116ABC-5E68-4721-9A1D-2AC6C9A2A1DF}">
      <dgm:prSet/>
      <dgm:spPr/>
      <dgm:t>
        <a:bodyPr/>
        <a:lstStyle/>
        <a:p>
          <a:endParaRPr lang="es-ES" sz="2400"/>
        </a:p>
      </dgm:t>
    </dgm:pt>
    <dgm:pt modelId="{51D24BAC-70FD-4B65-8325-2099ED437A18}">
      <dgm:prSet phldrT="[Texto]" custT="1"/>
      <dgm:spPr>
        <a:xfrm>
          <a:off x="2629263" y="1240"/>
          <a:ext cx="1592216" cy="106072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Tangibilidad</a:t>
          </a:r>
          <a:endParaRPr lang="es-E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595FE0E-58A1-465B-8939-04165931BED1}" type="parTrans" cxnId="{1E022C0A-A0C2-493E-8FCE-D820468CD2ED}">
      <dgm:prSet/>
      <dgm:spPr/>
      <dgm:t>
        <a:bodyPr/>
        <a:lstStyle/>
        <a:p>
          <a:endParaRPr lang="es-ES" sz="2400"/>
        </a:p>
      </dgm:t>
    </dgm:pt>
    <dgm:pt modelId="{CA8D948D-A713-4D7C-A492-1DB81AD0CB38}" type="sibTrans" cxnId="{1E022C0A-A0C2-493E-8FCE-D820468CD2ED}">
      <dgm:prSet/>
      <dgm:spPr>
        <a:xfrm>
          <a:off x="1780892" y="493417"/>
          <a:ext cx="3288958" cy="3288958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sz="2400"/>
        </a:p>
      </dgm:t>
    </dgm:pt>
    <dgm:pt modelId="{832962FF-6543-4209-B5CC-14473A7C1037}">
      <dgm:prSet phldrT="[Texto]" custT="1"/>
      <dgm:spPr>
        <a:xfrm>
          <a:off x="4156939" y="1111161"/>
          <a:ext cx="1592216" cy="106072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Fiabilidad</a:t>
          </a:r>
          <a:endParaRPr lang="es-E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435E4EC-8CDE-40C9-BEA1-E60501997425}" type="parTrans" cxnId="{68B49271-A8DB-4D93-8B7E-BBBB4CA71B47}">
      <dgm:prSet/>
      <dgm:spPr/>
      <dgm:t>
        <a:bodyPr/>
        <a:lstStyle/>
        <a:p>
          <a:endParaRPr lang="es-ES" sz="2400"/>
        </a:p>
      </dgm:t>
    </dgm:pt>
    <dgm:pt modelId="{8D452999-CDCD-4592-99BD-CEC099DB5D4A}" type="sibTrans" cxnId="{68B49271-A8DB-4D93-8B7E-BBBB4CA71B47}">
      <dgm:prSet/>
      <dgm:spPr>
        <a:xfrm>
          <a:off x="1780892" y="493417"/>
          <a:ext cx="3288958" cy="3288958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sz="2400"/>
        </a:p>
      </dgm:t>
    </dgm:pt>
    <dgm:pt modelId="{F12EC838-C3CB-4337-8504-62201362F841}">
      <dgm:prSet phldrT="[Texto]" custT="1"/>
      <dgm:spPr>
        <a:xfrm>
          <a:off x="3573418" y="2907051"/>
          <a:ext cx="1592216" cy="106072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Capacidad de respuesta</a:t>
          </a:r>
          <a:endParaRPr lang="es-E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67A22CE-0AE2-4AE4-A468-43BDC4F9DDA8}" type="parTrans" cxnId="{5E5DF57A-C850-46A4-AD41-2A32B333E3F7}">
      <dgm:prSet/>
      <dgm:spPr/>
      <dgm:t>
        <a:bodyPr/>
        <a:lstStyle/>
        <a:p>
          <a:endParaRPr lang="es-ES" sz="2400"/>
        </a:p>
      </dgm:t>
    </dgm:pt>
    <dgm:pt modelId="{43336DD4-69D7-4E65-8844-620104D97767}" type="sibTrans" cxnId="{5E5DF57A-C850-46A4-AD41-2A32B333E3F7}">
      <dgm:prSet/>
      <dgm:spPr>
        <a:xfrm>
          <a:off x="1780892" y="493417"/>
          <a:ext cx="3288958" cy="3288958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sz="2400"/>
        </a:p>
      </dgm:t>
    </dgm:pt>
    <dgm:pt modelId="{C56FFFCD-7830-4753-AD25-FE39436A7564}">
      <dgm:prSet phldrT="[Texto]" custT="1"/>
      <dgm:spPr>
        <a:xfrm>
          <a:off x="1101587" y="1111161"/>
          <a:ext cx="1592216" cy="106072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Empatía</a:t>
          </a:r>
          <a:endParaRPr lang="es-E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F7067FF-3964-4438-972A-F06C722C8DFA}" type="parTrans" cxnId="{25DF1679-57AB-41D4-9218-8DC1C0AD0F24}">
      <dgm:prSet/>
      <dgm:spPr/>
      <dgm:t>
        <a:bodyPr/>
        <a:lstStyle/>
        <a:p>
          <a:endParaRPr lang="es-ES" sz="2400"/>
        </a:p>
      </dgm:t>
    </dgm:pt>
    <dgm:pt modelId="{EF8812A6-3B71-4882-9400-A2BF8B2FE17C}" type="sibTrans" cxnId="{25DF1679-57AB-41D4-9218-8DC1C0AD0F24}">
      <dgm:prSet/>
      <dgm:spPr>
        <a:xfrm>
          <a:off x="1780892" y="493417"/>
          <a:ext cx="3288958" cy="3288958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sz="2400"/>
        </a:p>
      </dgm:t>
    </dgm:pt>
    <dgm:pt modelId="{7D02B33B-946B-46EA-A15F-15263A51AAB2}">
      <dgm:prSet phldrT="[Texto]" custT="1"/>
      <dgm:spPr>
        <a:xfrm>
          <a:off x="1685108" y="2907051"/>
          <a:ext cx="1592216" cy="106072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Seguridad</a:t>
          </a:r>
          <a:endParaRPr lang="es-E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DA74E66-B02B-4A6A-A91A-D18FB807772B}" type="parTrans" cxnId="{EFAB6EF9-976E-4B13-A080-7EFB152A5473}">
      <dgm:prSet/>
      <dgm:spPr/>
      <dgm:t>
        <a:bodyPr/>
        <a:lstStyle/>
        <a:p>
          <a:endParaRPr lang="es-ES" sz="2400"/>
        </a:p>
      </dgm:t>
    </dgm:pt>
    <dgm:pt modelId="{8A9743C8-BE92-4B42-A60A-43A23F961F27}" type="sibTrans" cxnId="{EFAB6EF9-976E-4B13-A080-7EFB152A5473}">
      <dgm:prSet/>
      <dgm:spPr>
        <a:xfrm>
          <a:off x="1780892" y="493417"/>
          <a:ext cx="3288958" cy="3288958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sz="2400"/>
        </a:p>
      </dgm:t>
    </dgm:pt>
    <dgm:pt modelId="{A0FA79E1-622A-4D5E-A253-69E258BC7BE5}" type="pres">
      <dgm:prSet presAssocID="{5D5F53F6-840B-443E-A6DA-7E7A29D806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4FF21DA-7A66-4580-8F7A-FEC453531B0A}" type="pres">
      <dgm:prSet presAssocID="{238E5242-CC27-48DF-A1D2-A61749F9ADA1}" presName="centerShape" presStyleLbl="node0" presStyleIdx="0" presStyleCnt="1"/>
      <dgm:spPr/>
      <dgm:t>
        <a:bodyPr/>
        <a:lstStyle/>
        <a:p>
          <a:endParaRPr lang="es-ES"/>
        </a:p>
      </dgm:t>
    </dgm:pt>
    <dgm:pt modelId="{A52BEDB5-582F-4840-ADC7-FB934F096CB5}" type="pres">
      <dgm:prSet presAssocID="{51D24BAC-70FD-4B65-8325-2099ED437A18}" presName="node" presStyleLbl="node1" presStyleIdx="0" presStyleCnt="5" custScaleX="150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32C2BA-3D45-4F6A-AB36-DD2B64CA004A}" type="pres">
      <dgm:prSet presAssocID="{51D24BAC-70FD-4B65-8325-2099ED437A18}" presName="dummy" presStyleCnt="0"/>
      <dgm:spPr/>
    </dgm:pt>
    <dgm:pt modelId="{6F5F4A17-C660-4F0B-B2A2-325E71C10669}" type="pres">
      <dgm:prSet presAssocID="{CA8D948D-A713-4D7C-A492-1DB81AD0CB38}" presName="sibTrans" presStyleLbl="sibTrans2D1" presStyleIdx="0" presStyleCnt="5"/>
      <dgm:spPr/>
      <dgm:t>
        <a:bodyPr/>
        <a:lstStyle/>
        <a:p>
          <a:endParaRPr lang="es-ES"/>
        </a:p>
      </dgm:t>
    </dgm:pt>
    <dgm:pt modelId="{D86027A0-1DDA-4442-945B-0B4A4BB7DF56}" type="pres">
      <dgm:prSet presAssocID="{832962FF-6543-4209-B5CC-14473A7C1037}" presName="node" presStyleLbl="node1" presStyleIdx="1" presStyleCnt="5" custScaleX="150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51443F-B244-466A-A045-F3BE20D740C8}" type="pres">
      <dgm:prSet presAssocID="{832962FF-6543-4209-B5CC-14473A7C1037}" presName="dummy" presStyleCnt="0"/>
      <dgm:spPr/>
    </dgm:pt>
    <dgm:pt modelId="{78AC2B71-7ACA-475F-B705-841B2E8F4241}" type="pres">
      <dgm:prSet presAssocID="{8D452999-CDCD-4592-99BD-CEC099DB5D4A}" presName="sibTrans" presStyleLbl="sibTrans2D1" presStyleIdx="1" presStyleCnt="5"/>
      <dgm:spPr/>
      <dgm:t>
        <a:bodyPr/>
        <a:lstStyle/>
        <a:p>
          <a:endParaRPr lang="es-ES"/>
        </a:p>
      </dgm:t>
    </dgm:pt>
    <dgm:pt modelId="{A2418BAC-84DE-48BF-BCCB-6EC0510DBB40}" type="pres">
      <dgm:prSet presAssocID="{F12EC838-C3CB-4337-8504-62201362F841}" presName="node" presStyleLbl="node1" presStyleIdx="2" presStyleCnt="5" custScaleX="150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090B8-2988-4DE9-BD25-6377CEB13FF1}" type="pres">
      <dgm:prSet presAssocID="{F12EC838-C3CB-4337-8504-62201362F841}" presName="dummy" presStyleCnt="0"/>
      <dgm:spPr/>
    </dgm:pt>
    <dgm:pt modelId="{70F6DB0C-0B20-4411-A953-66CAAE8AB360}" type="pres">
      <dgm:prSet presAssocID="{43336DD4-69D7-4E65-8844-620104D97767}" presName="sibTrans" presStyleLbl="sibTrans2D1" presStyleIdx="2" presStyleCnt="5"/>
      <dgm:spPr/>
      <dgm:t>
        <a:bodyPr/>
        <a:lstStyle/>
        <a:p>
          <a:endParaRPr lang="es-ES"/>
        </a:p>
      </dgm:t>
    </dgm:pt>
    <dgm:pt modelId="{A4DFCA33-47D5-4652-8270-3B79735C511F}" type="pres">
      <dgm:prSet presAssocID="{7D02B33B-946B-46EA-A15F-15263A51AAB2}" presName="node" presStyleLbl="node1" presStyleIdx="3" presStyleCnt="5" custScaleX="150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482E8D-2192-47BB-B1CA-18148CB34870}" type="pres">
      <dgm:prSet presAssocID="{7D02B33B-946B-46EA-A15F-15263A51AAB2}" presName="dummy" presStyleCnt="0"/>
      <dgm:spPr/>
    </dgm:pt>
    <dgm:pt modelId="{5F4BBB89-4D1B-49BF-82E2-6F0CD11E12DF}" type="pres">
      <dgm:prSet presAssocID="{8A9743C8-BE92-4B42-A60A-43A23F961F27}" presName="sibTrans" presStyleLbl="sibTrans2D1" presStyleIdx="3" presStyleCnt="5"/>
      <dgm:spPr/>
      <dgm:t>
        <a:bodyPr/>
        <a:lstStyle/>
        <a:p>
          <a:endParaRPr lang="es-ES"/>
        </a:p>
      </dgm:t>
    </dgm:pt>
    <dgm:pt modelId="{9800692C-5DF1-43D7-B2AF-081EF3E8DDD1}" type="pres">
      <dgm:prSet presAssocID="{C56FFFCD-7830-4753-AD25-FE39436A7564}" presName="node" presStyleLbl="node1" presStyleIdx="4" presStyleCnt="5" custScaleX="150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684325-C838-4722-B162-306097455E94}" type="pres">
      <dgm:prSet presAssocID="{C56FFFCD-7830-4753-AD25-FE39436A7564}" presName="dummy" presStyleCnt="0"/>
      <dgm:spPr/>
    </dgm:pt>
    <dgm:pt modelId="{23DB4273-89BC-482E-8B54-C6EE01B4B6FB}" type="pres">
      <dgm:prSet presAssocID="{EF8812A6-3B71-4882-9400-A2BF8B2FE17C}" presName="sibTrans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AD614CA2-0696-42DE-AF6A-D8C421DF743B}" type="presOf" srcId="{43336DD4-69D7-4E65-8844-620104D97767}" destId="{70F6DB0C-0B20-4411-A953-66CAAE8AB360}" srcOrd="0" destOrd="0" presId="urn:microsoft.com/office/officeart/2005/8/layout/radial6"/>
    <dgm:cxn modelId="{E2B2D1B9-56CD-4208-BBE6-17CBAE05FB5C}" type="presOf" srcId="{51D24BAC-70FD-4B65-8325-2099ED437A18}" destId="{A52BEDB5-582F-4840-ADC7-FB934F096CB5}" srcOrd="0" destOrd="0" presId="urn:microsoft.com/office/officeart/2005/8/layout/radial6"/>
    <dgm:cxn modelId="{EFAB6EF9-976E-4B13-A080-7EFB152A5473}" srcId="{238E5242-CC27-48DF-A1D2-A61749F9ADA1}" destId="{7D02B33B-946B-46EA-A15F-15263A51AAB2}" srcOrd="3" destOrd="0" parTransId="{FDA74E66-B02B-4A6A-A91A-D18FB807772B}" sibTransId="{8A9743C8-BE92-4B42-A60A-43A23F961F27}"/>
    <dgm:cxn modelId="{3F852AE9-2CFF-44C6-A2E6-B9CF1A1D0100}" type="presOf" srcId="{832962FF-6543-4209-B5CC-14473A7C1037}" destId="{D86027A0-1DDA-4442-945B-0B4A4BB7DF56}" srcOrd="0" destOrd="0" presId="urn:microsoft.com/office/officeart/2005/8/layout/radial6"/>
    <dgm:cxn modelId="{5514CA17-9DC2-4C5D-A480-CC036865A66E}" type="presOf" srcId="{7D02B33B-946B-46EA-A15F-15263A51AAB2}" destId="{A4DFCA33-47D5-4652-8270-3B79735C511F}" srcOrd="0" destOrd="0" presId="urn:microsoft.com/office/officeart/2005/8/layout/radial6"/>
    <dgm:cxn modelId="{68B49271-A8DB-4D93-8B7E-BBBB4CA71B47}" srcId="{238E5242-CC27-48DF-A1D2-A61749F9ADA1}" destId="{832962FF-6543-4209-B5CC-14473A7C1037}" srcOrd="1" destOrd="0" parTransId="{7435E4EC-8CDE-40C9-BEA1-E60501997425}" sibTransId="{8D452999-CDCD-4592-99BD-CEC099DB5D4A}"/>
    <dgm:cxn modelId="{36455802-B4FB-4496-A972-01D237E15F9D}" type="presOf" srcId="{C56FFFCD-7830-4753-AD25-FE39436A7564}" destId="{9800692C-5DF1-43D7-B2AF-081EF3E8DDD1}" srcOrd="0" destOrd="0" presId="urn:microsoft.com/office/officeart/2005/8/layout/radial6"/>
    <dgm:cxn modelId="{8C58A3D2-CEBA-4CF9-88AE-23DFC58113AA}" type="presOf" srcId="{238E5242-CC27-48DF-A1D2-A61749F9ADA1}" destId="{24FF21DA-7A66-4580-8F7A-FEC453531B0A}" srcOrd="0" destOrd="0" presId="urn:microsoft.com/office/officeart/2005/8/layout/radial6"/>
    <dgm:cxn modelId="{E3A14B8A-C15B-44C5-8B52-23F85DAC0223}" type="presOf" srcId="{8D452999-CDCD-4592-99BD-CEC099DB5D4A}" destId="{78AC2B71-7ACA-475F-B705-841B2E8F4241}" srcOrd="0" destOrd="0" presId="urn:microsoft.com/office/officeart/2005/8/layout/radial6"/>
    <dgm:cxn modelId="{FA71E407-7CE8-49B7-A732-89C5C35EEC27}" type="presOf" srcId="{CA8D948D-A713-4D7C-A492-1DB81AD0CB38}" destId="{6F5F4A17-C660-4F0B-B2A2-325E71C10669}" srcOrd="0" destOrd="0" presId="urn:microsoft.com/office/officeart/2005/8/layout/radial6"/>
    <dgm:cxn modelId="{E4116ABC-5E68-4721-9A1D-2AC6C9A2A1DF}" srcId="{5D5F53F6-840B-443E-A6DA-7E7A29D806DF}" destId="{238E5242-CC27-48DF-A1D2-A61749F9ADA1}" srcOrd="0" destOrd="0" parTransId="{8676183C-9256-4FBA-9DCC-2BF81FC15F3F}" sibTransId="{B37B168F-B8CF-4F01-AFC7-F456D57BE4BC}"/>
    <dgm:cxn modelId="{5E5DF57A-C850-46A4-AD41-2A32B333E3F7}" srcId="{238E5242-CC27-48DF-A1D2-A61749F9ADA1}" destId="{F12EC838-C3CB-4337-8504-62201362F841}" srcOrd="2" destOrd="0" parTransId="{B67A22CE-0AE2-4AE4-A468-43BDC4F9DDA8}" sibTransId="{43336DD4-69D7-4E65-8844-620104D97767}"/>
    <dgm:cxn modelId="{25DF1679-57AB-41D4-9218-8DC1C0AD0F24}" srcId="{238E5242-CC27-48DF-A1D2-A61749F9ADA1}" destId="{C56FFFCD-7830-4753-AD25-FE39436A7564}" srcOrd="4" destOrd="0" parTransId="{6F7067FF-3964-4438-972A-F06C722C8DFA}" sibTransId="{EF8812A6-3B71-4882-9400-A2BF8B2FE17C}"/>
    <dgm:cxn modelId="{C897E311-D5A1-45A5-9E90-F41BBE6C392A}" type="presOf" srcId="{8A9743C8-BE92-4B42-A60A-43A23F961F27}" destId="{5F4BBB89-4D1B-49BF-82E2-6F0CD11E12DF}" srcOrd="0" destOrd="0" presId="urn:microsoft.com/office/officeart/2005/8/layout/radial6"/>
    <dgm:cxn modelId="{1E022C0A-A0C2-493E-8FCE-D820468CD2ED}" srcId="{238E5242-CC27-48DF-A1D2-A61749F9ADA1}" destId="{51D24BAC-70FD-4B65-8325-2099ED437A18}" srcOrd="0" destOrd="0" parTransId="{B595FE0E-58A1-465B-8939-04165931BED1}" sibTransId="{CA8D948D-A713-4D7C-A492-1DB81AD0CB38}"/>
    <dgm:cxn modelId="{03935B29-DBB8-4DC5-9A17-8C1E977470B8}" type="presOf" srcId="{5D5F53F6-840B-443E-A6DA-7E7A29D806DF}" destId="{A0FA79E1-622A-4D5E-A253-69E258BC7BE5}" srcOrd="0" destOrd="0" presId="urn:microsoft.com/office/officeart/2005/8/layout/radial6"/>
    <dgm:cxn modelId="{3B3397DC-82D7-4027-BB55-DE0DCC0E1D92}" type="presOf" srcId="{EF8812A6-3B71-4882-9400-A2BF8B2FE17C}" destId="{23DB4273-89BC-482E-8B54-C6EE01B4B6FB}" srcOrd="0" destOrd="0" presId="urn:microsoft.com/office/officeart/2005/8/layout/radial6"/>
    <dgm:cxn modelId="{1EDFE264-E607-4F79-8F28-0E2F4962B99B}" type="presOf" srcId="{F12EC838-C3CB-4337-8504-62201362F841}" destId="{A2418BAC-84DE-48BF-BCCB-6EC0510DBB40}" srcOrd="0" destOrd="0" presId="urn:microsoft.com/office/officeart/2005/8/layout/radial6"/>
    <dgm:cxn modelId="{5554A1A6-8D4D-475B-8004-038B0904C3AF}" type="presParOf" srcId="{A0FA79E1-622A-4D5E-A253-69E258BC7BE5}" destId="{24FF21DA-7A66-4580-8F7A-FEC453531B0A}" srcOrd="0" destOrd="0" presId="urn:microsoft.com/office/officeart/2005/8/layout/radial6"/>
    <dgm:cxn modelId="{4DA1D6DB-5D12-4CF6-A60F-79C7024576FC}" type="presParOf" srcId="{A0FA79E1-622A-4D5E-A253-69E258BC7BE5}" destId="{A52BEDB5-582F-4840-ADC7-FB934F096CB5}" srcOrd="1" destOrd="0" presId="urn:microsoft.com/office/officeart/2005/8/layout/radial6"/>
    <dgm:cxn modelId="{7BE0790D-EFB3-4D70-A353-EAF0C5B22C2B}" type="presParOf" srcId="{A0FA79E1-622A-4D5E-A253-69E258BC7BE5}" destId="{DD32C2BA-3D45-4F6A-AB36-DD2B64CA004A}" srcOrd="2" destOrd="0" presId="urn:microsoft.com/office/officeart/2005/8/layout/radial6"/>
    <dgm:cxn modelId="{28AACB08-FC49-462D-9EDF-4CBE6E20995C}" type="presParOf" srcId="{A0FA79E1-622A-4D5E-A253-69E258BC7BE5}" destId="{6F5F4A17-C660-4F0B-B2A2-325E71C10669}" srcOrd="3" destOrd="0" presId="urn:microsoft.com/office/officeart/2005/8/layout/radial6"/>
    <dgm:cxn modelId="{26B5F67B-04D1-4913-8887-A42F7BB49B03}" type="presParOf" srcId="{A0FA79E1-622A-4D5E-A253-69E258BC7BE5}" destId="{D86027A0-1DDA-4442-945B-0B4A4BB7DF56}" srcOrd="4" destOrd="0" presId="urn:microsoft.com/office/officeart/2005/8/layout/radial6"/>
    <dgm:cxn modelId="{792B09EE-924F-4B5F-9F14-BCE767040194}" type="presParOf" srcId="{A0FA79E1-622A-4D5E-A253-69E258BC7BE5}" destId="{5351443F-B244-466A-A045-F3BE20D740C8}" srcOrd="5" destOrd="0" presId="urn:microsoft.com/office/officeart/2005/8/layout/radial6"/>
    <dgm:cxn modelId="{C5548151-B414-4F95-9FEF-B448EE95EA40}" type="presParOf" srcId="{A0FA79E1-622A-4D5E-A253-69E258BC7BE5}" destId="{78AC2B71-7ACA-475F-B705-841B2E8F4241}" srcOrd="6" destOrd="0" presId="urn:microsoft.com/office/officeart/2005/8/layout/radial6"/>
    <dgm:cxn modelId="{ACB7316D-9683-4A94-B89F-9042F439CBBD}" type="presParOf" srcId="{A0FA79E1-622A-4D5E-A253-69E258BC7BE5}" destId="{A2418BAC-84DE-48BF-BCCB-6EC0510DBB40}" srcOrd="7" destOrd="0" presId="urn:microsoft.com/office/officeart/2005/8/layout/radial6"/>
    <dgm:cxn modelId="{77D672FC-04A4-494E-AF82-59FE78DA32CD}" type="presParOf" srcId="{A0FA79E1-622A-4D5E-A253-69E258BC7BE5}" destId="{7E4090B8-2988-4DE9-BD25-6377CEB13FF1}" srcOrd="8" destOrd="0" presId="urn:microsoft.com/office/officeart/2005/8/layout/radial6"/>
    <dgm:cxn modelId="{455538BF-AEA5-4BAC-8710-80416C869459}" type="presParOf" srcId="{A0FA79E1-622A-4D5E-A253-69E258BC7BE5}" destId="{70F6DB0C-0B20-4411-A953-66CAAE8AB360}" srcOrd="9" destOrd="0" presId="urn:microsoft.com/office/officeart/2005/8/layout/radial6"/>
    <dgm:cxn modelId="{1C66CFE2-D3F9-4394-9736-FA5491BAE454}" type="presParOf" srcId="{A0FA79E1-622A-4D5E-A253-69E258BC7BE5}" destId="{A4DFCA33-47D5-4652-8270-3B79735C511F}" srcOrd="10" destOrd="0" presId="urn:microsoft.com/office/officeart/2005/8/layout/radial6"/>
    <dgm:cxn modelId="{246D5013-58B2-474A-824F-E834DDB3C9D6}" type="presParOf" srcId="{A0FA79E1-622A-4D5E-A253-69E258BC7BE5}" destId="{54482E8D-2192-47BB-B1CA-18148CB34870}" srcOrd="11" destOrd="0" presId="urn:microsoft.com/office/officeart/2005/8/layout/radial6"/>
    <dgm:cxn modelId="{4B7720C1-A0DE-4E42-851F-366E50E2F9B6}" type="presParOf" srcId="{A0FA79E1-622A-4D5E-A253-69E258BC7BE5}" destId="{5F4BBB89-4D1B-49BF-82E2-6F0CD11E12DF}" srcOrd="12" destOrd="0" presId="urn:microsoft.com/office/officeart/2005/8/layout/radial6"/>
    <dgm:cxn modelId="{1F5983DA-5C22-4DD9-8E0C-6996CC6D8B7B}" type="presParOf" srcId="{A0FA79E1-622A-4D5E-A253-69E258BC7BE5}" destId="{9800692C-5DF1-43D7-B2AF-081EF3E8DDD1}" srcOrd="13" destOrd="0" presId="urn:microsoft.com/office/officeart/2005/8/layout/radial6"/>
    <dgm:cxn modelId="{F973364C-74AC-4CD4-9B66-758E08CDF8FA}" type="presParOf" srcId="{A0FA79E1-622A-4D5E-A253-69E258BC7BE5}" destId="{F4684325-C838-4722-B162-306097455E94}" srcOrd="14" destOrd="0" presId="urn:microsoft.com/office/officeart/2005/8/layout/radial6"/>
    <dgm:cxn modelId="{40A576E8-5D60-4060-9DA6-E01030C11844}" type="presParOf" srcId="{A0FA79E1-622A-4D5E-A253-69E258BC7BE5}" destId="{23DB4273-89BC-482E-8B54-C6EE01B4B6F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0D4837-02D9-4FC7-907E-161F7074F11A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3C4D78E-AD49-4B25-89D1-46D4BBAA8E85}">
      <dgm:prSet phldrT="[Texto]" custT="1"/>
      <dgm:spPr>
        <a:xfrm>
          <a:off x="1998640" y="956635"/>
          <a:ext cx="2383198" cy="2383198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Comportamiento</a:t>
          </a:r>
          <a:r>
            <a:rPr lang="es-ES" sz="16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del Consumidor</a:t>
          </a:r>
          <a:endParaRPr lang="es-ES" sz="16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E71654B-40C2-453B-B0E7-112E4DEF03E5}" type="parTrans" cxnId="{BFD37802-385A-4C62-B411-3C94A83D0850}">
      <dgm:prSet/>
      <dgm:spPr/>
      <dgm:t>
        <a:bodyPr/>
        <a:lstStyle/>
        <a:p>
          <a:endParaRPr lang="es-ES" sz="1600"/>
        </a:p>
      </dgm:t>
    </dgm:pt>
    <dgm:pt modelId="{2347C4F9-57AF-4AC2-B287-D36DC95EBF0D}" type="sibTrans" cxnId="{BFD37802-385A-4C62-B411-3C94A83D0850}">
      <dgm:prSet/>
      <dgm:spPr/>
      <dgm:t>
        <a:bodyPr/>
        <a:lstStyle/>
        <a:p>
          <a:endParaRPr lang="es-ES" sz="1600"/>
        </a:p>
      </dgm:t>
    </dgm:pt>
    <dgm:pt modelId="{38B36BB6-3815-475A-B91A-16DBAC657A6A}">
      <dgm:prSet phldrT="[Texto]" custT="1"/>
      <dgm:spPr>
        <a:xfrm>
          <a:off x="2366261" y="425"/>
          <a:ext cx="1647957" cy="1191599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Motivación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C50BF9A-B110-4C7B-BF8F-BB836CCAC3CB}" type="parTrans" cxnId="{1B657753-992F-4F94-A8FA-3E584E8BA47D}">
      <dgm:prSet/>
      <dgm:spPr/>
      <dgm:t>
        <a:bodyPr/>
        <a:lstStyle/>
        <a:p>
          <a:endParaRPr lang="es-ES" sz="1600"/>
        </a:p>
      </dgm:t>
    </dgm:pt>
    <dgm:pt modelId="{83EA91FA-0A92-40C3-A13B-58FB65555BB6}" type="sibTrans" cxnId="{1B657753-992F-4F94-A8FA-3E584E8BA47D}">
      <dgm:prSet/>
      <dgm:spPr/>
      <dgm:t>
        <a:bodyPr/>
        <a:lstStyle/>
        <a:p>
          <a:endParaRPr lang="es-ES" sz="1600"/>
        </a:p>
      </dgm:t>
    </dgm:pt>
    <dgm:pt modelId="{DC6CF4F4-53B1-4C50-B255-A384C0B52F5E}">
      <dgm:prSet phldrT="[Texto]" custT="1"/>
      <dgm:spPr>
        <a:xfrm>
          <a:off x="3996678" y="1552435"/>
          <a:ext cx="1647957" cy="1191599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Percepción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DFA5A82F-6A3E-4654-817E-B5BA85F2EE4E}" type="parTrans" cxnId="{85E394D2-B39E-45F2-806F-90C78FDC698C}">
      <dgm:prSet/>
      <dgm:spPr/>
      <dgm:t>
        <a:bodyPr/>
        <a:lstStyle/>
        <a:p>
          <a:endParaRPr lang="es-ES" sz="1600"/>
        </a:p>
      </dgm:t>
    </dgm:pt>
    <dgm:pt modelId="{E256FA9F-0E0A-4EF9-A734-9ED47E0A770A}" type="sibTrans" cxnId="{85E394D2-B39E-45F2-806F-90C78FDC698C}">
      <dgm:prSet/>
      <dgm:spPr/>
      <dgm:t>
        <a:bodyPr/>
        <a:lstStyle/>
        <a:p>
          <a:endParaRPr lang="es-ES" sz="1600"/>
        </a:p>
      </dgm:t>
    </dgm:pt>
    <dgm:pt modelId="{2764C5AC-1E8C-4EA9-AD7D-B06AE526FF88}">
      <dgm:prSet phldrT="[Texto]" custT="1"/>
      <dgm:spPr>
        <a:xfrm>
          <a:off x="2366261" y="3104445"/>
          <a:ext cx="1647957" cy="1191599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Aprendizaje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998C5B8-0149-4221-B71A-2BE5E83ACDA6}" type="parTrans" cxnId="{0E53E5CB-0562-44BC-B36F-9A603E25812F}">
      <dgm:prSet/>
      <dgm:spPr/>
      <dgm:t>
        <a:bodyPr/>
        <a:lstStyle/>
        <a:p>
          <a:endParaRPr lang="es-ES" sz="1600"/>
        </a:p>
      </dgm:t>
    </dgm:pt>
    <dgm:pt modelId="{6048B561-92A6-4CF1-A6DA-09E22381612F}" type="sibTrans" cxnId="{0E53E5CB-0562-44BC-B36F-9A603E25812F}">
      <dgm:prSet/>
      <dgm:spPr/>
      <dgm:t>
        <a:bodyPr/>
        <a:lstStyle/>
        <a:p>
          <a:endParaRPr lang="es-ES" sz="1600"/>
        </a:p>
      </dgm:t>
    </dgm:pt>
    <dgm:pt modelId="{45539966-906A-4945-9CC0-060A6E62C47E}">
      <dgm:prSet phldrT="[Texto]" custT="1"/>
      <dgm:spPr>
        <a:xfrm>
          <a:off x="709707" y="1552435"/>
          <a:ext cx="1647957" cy="1191599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Actitud</a:t>
          </a:r>
          <a:endParaRPr lang="es-E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F3EE9A6-02AE-4980-A68F-B82B0896ECBC}" type="parTrans" cxnId="{303CD1EB-428E-4363-ABCB-10305BCB3408}">
      <dgm:prSet/>
      <dgm:spPr/>
      <dgm:t>
        <a:bodyPr/>
        <a:lstStyle/>
        <a:p>
          <a:endParaRPr lang="es-ES" sz="1600"/>
        </a:p>
      </dgm:t>
    </dgm:pt>
    <dgm:pt modelId="{E01B9732-DD98-4782-907A-0DA80D78A6D0}" type="sibTrans" cxnId="{303CD1EB-428E-4363-ABCB-10305BCB3408}">
      <dgm:prSet/>
      <dgm:spPr/>
      <dgm:t>
        <a:bodyPr/>
        <a:lstStyle/>
        <a:p>
          <a:endParaRPr lang="es-ES" sz="1600"/>
        </a:p>
      </dgm:t>
    </dgm:pt>
    <dgm:pt modelId="{27673899-9584-49D8-A261-991B0EF0C1D4}" type="pres">
      <dgm:prSet presAssocID="{4D0D4837-02D9-4FC7-907E-161F7074F11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8C8A62-330C-4C6A-B043-737F8CDBF388}" type="pres">
      <dgm:prSet presAssocID="{4D0D4837-02D9-4FC7-907E-161F7074F11A}" presName="radial" presStyleCnt="0">
        <dgm:presLayoutVars>
          <dgm:animLvl val="ctr"/>
        </dgm:presLayoutVars>
      </dgm:prSet>
      <dgm:spPr/>
    </dgm:pt>
    <dgm:pt modelId="{7CE4FFD3-A44D-4FF4-854B-6A3E844FE174}" type="pres">
      <dgm:prSet presAssocID="{73C4D78E-AD49-4B25-89D1-46D4BBAA8E85}" presName="centerShape" presStyleLbl="vennNode1" presStyleIdx="0" presStyleCnt="5"/>
      <dgm:spPr/>
      <dgm:t>
        <a:bodyPr/>
        <a:lstStyle/>
        <a:p>
          <a:endParaRPr lang="es-ES"/>
        </a:p>
      </dgm:t>
    </dgm:pt>
    <dgm:pt modelId="{FB2EFA5A-CA58-4F90-B3EB-91A45E4A3F25}" type="pres">
      <dgm:prSet presAssocID="{38B36BB6-3815-475A-B91A-16DBAC657A6A}" presName="node" presStyleLbl="vennNode1" presStyleIdx="1" presStyleCnt="5" custScaleX="1382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7B8076-16ED-4CC7-9DBF-A2E88DA5C3AF}" type="pres">
      <dgm:prSet presAssocID="{DC6CF4F4-53B1-4C50-B255-A384C0B52F5E}" presName="node" presStyleLbl="vennNode1" presStyleIdx="2" presStyleCnt="5" custScaleX="138298" custRadScaleRad="1050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389A61-4F6F-44D6-B036-CE4764776F63}" type="pres">
      <dgm:prSet presAssocID="{2764C5AC-1E8C-4EA9-AD7D-B06AE526FF88}" presName="node" presStyleLbl="vennNode1" presStyleIdx="3" presStyleCnt="5" custScaleX="1802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397220-14F2-4894-928B-3EBAC6D1D973}" type="pres">
      <dgm:prSet presAssocID="{45539966-906A-4945-9CC0-060A6E62C47E}" presName="node" presStyleLbl="vennNode1" presStyleIdx="4" presStyleCnt="5" custScaleX="138298" custRadScaleRad="1067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F3B404-5049-4A29-BF99-C7C65A016332}" type="presOf" srcId="{73C4D78E-AD49-4B25-89D1-46D4BBAA8E85}" destId="{7CE4FFD3-A44D-4FF4-854B-6A3E844FE174}" srcOrd="0" destOrd="0" presId="urn:microsoft.com/office/officeart/2005/8/layout/radial3"/>
    <dgm:cxn modelId="{0E53E5CB-0562-44BC-B36F-9A603E25812F}" srcId="{73C4D78E-AD49-4B25-89D1-46D4BBAA8E85}" destId="{2764C5AC-1E8C-4EA9-AD7D-B06AE526FF88}" srcOrd="2" destOrd="0" parTransId="{C998C5B8-0149-4221-B71A-2BE5E83ACDA6}" sibTransId="{6048B561-92A6-4CF1-A6DA-09E22381612F}"/>
    <dgm:cxn modelId="{E9F537C0-9BDF-4E64-B076-835D85B19B5B}" type="presOf" srcId="{DC6CF4F4-53B1-4C50-B255-A384C0B52F5E}" destId="{E37B8076-16ED-4CC7-9DBF-A2E88DA5C3AF}" srcOrd="0" destOrd="0" presId="urn:microsoft.com/office/officeart/2005/8/layout/radial3"/>
    <dgm:cxn modelId="{84F19593-1AE5-4A72-A193-4CD29E698C04}" type="presOf" srcId="{4D0D4837-02D9-4FC7-907E-161F7074F11A}" destId="{27673899-9584-49D8-A261-991B0EF0C1D4}" srcOrd="0" destOrd="0" presId="urn:microsoft.com/office/officeart/2005/8/layout/radial3"/>
    <dgm:cxn modelId="{85E394D2-B39E-45F2-806F-90C78FDC698C}" srcId="{73C4D78E-AD49-4B25-89D1-46D4BBAA8E85}" destId="{DC6CF4F4-53B1-4C50-B255-A384C0B52F5E}" srcOrd="1" destOrd="0" parTransId="{DFA5A82F-6A3E-4654-817E-B5BA85F2EE4E}" sibTransId="{E256FA9F-0E0A-4EF9-A734-9ED47E0A770A}"/>
    <dgm:cxn modelId="{303CD1EB-428E-4363-ABCB-10305BCB3408}" srcId="{73C4D78E-AD49-4B25-89D1-46D4BBAA8E85}" destId="{45539966-906A-4945-9CC0-060A6E62C47E}" srcOrd="3" destOrd="0" parTransId="{BF3EE9A6-02AE-4980-A68F-B82B0896ECBC}" sibTransId="{E01B9732-DD98-4782-907A-0DA80D78A6D0}"/>
    <dgm:cxn modelId="{63B6363C-F727-49EE-A651-00E990023C73}" type="presOf" srcId="{2764C5AC-1E8C-4EA9-AD7D-B06AE526FF88}" destId="{D5389A61-4F6F-44D6-B036-CE4764776F63}" srcOrd="0" destOrd="0" presId="urn:microsoft.com/office/officeart/2005/8/layout/radial3"/>
    <dgm:cxn modelId="{BFD37802-385A-4C62-B411-3C94A83D0850}" srcId="{4D0D4837-02D9-4FC7-907E-161F7074F11A}" destId="{73C4D78E-AD49-4B25-89D1-46D4BBAA8E85}" srcOrd="0" destOrd="0" parTransId="{FE71654B-40C2-453B-B0E7-112E4DEF03E5}" sibTransId="{2347C4F9-57AF-4AC2-B287-D36DC95EBF0D}"/>
    <dgm:cxn modelId="{9D580B5F-E4C0-45F6-80EA-CC9282B33CE0}" type="presOf" srcId="{38B36BB6-3815-475A-B91A-16DBAC657A6A}" destId="{FB2EFA5A-CA58-4F90-B3EB-91A45E4A3F25}" srcOrd="0" destOrd="0" presId="urn:microsoft.com/office/officeart/2005/8/layout/radial3"/>
    <dgm:cxn modelId="{11B5185E-21F2-4E29-92E3-45546851D44B}" type="presOf" srcId="{45539966-906A-4945-9CC0-060A6E62C47E}" destId="{6A397220-14F2-4894-928B-3EBAC6D1D973}" srcOrd="0" destOrd="0" presId="urn:microsoft.com/office/officeart/2005/8/layout/radial3"/>
    <dgm:cxn modelId="{1B657753-992F-4F94-A8FA-3E584E8BA47D}" srcId="{73C4D78E-AD49-4B25-89D1-46D4BBAA8E85}" destId="{38B36BB6-3815-475A-B91A-16DBAC657A6A}" srcOrd="0" destOrd="0" parTransId="{DC50BF9A-B110-4C7B-BF8F-BB836CCAC3CB}" sibTransId="{83EA91FA-0A92-40C3-A13B-58FB65555BB6}"/>
    <dgm:cxn modelId="{C579B7F3-89C1-4AD6-B063-3632C318C54A}" type="presParOf" srcId="{27673899-9584-49D8-A261-991B0EF0C1D4}" destId="{748C8A62-330C-4C6A-B043-737F8CDBF388}" srcOrd="0" destOrd="0" presId="urn:microsoft.com/office/officeart/2005/8/layout/radial3"/>
    <dgm:cxn modelId="{89449DF7-CD21-442A-8820-68A38F05AF9F}" type="presParOf" srcId="{748C8A62-330C-4C6A-B043-737F8CDBF388}" destId="{7CE4FFD3-A44D-4FF4-854B-6A3E844FE174}" srcOrd="0" destOrd="0" presId="urn:microsoft.com/office/officeart/2005/8/layout/radial3"/>
    <dgm:cxn modelId="{D42DC8C2-C0DD-4FB3-9B3E-495B9F2E56D1}" type="presParOf" srcId="{748C8A62-330C-4C6A-B043-737F8CDBF388}" destId="{FB2EFA5A-CA58-4F90-B3EB-91A45E4A3F25}" srcOrd="1" destOrd="0" presId="urn:microsoft.com/office/officeart/2005/8/layout/radial3"/>
    <dgm:cxn modelId="{AE1FDCF3-9B1E-45DE-8727-8FA89B98DF3E}" type="presParOf" srcId="{748C8A62-330C-4C6A-B043-737F8CDBF388}" destId="{E37B8076-16ED-4CC7-9DBF-A2E88DA5C3AF}" srcOrd="2" destOrd="0" presId="urn:microsoft.com/office/officeart/2005/8/layout/radial3"/>
    <dgm:cxn modelId="{A1A5074B-0792-45C2-9BD5-1FFA77BCB099}" type="presParOf" srcId="{748C8A62-330C-4C6A-B043-737F8CDBF388}" destId="{D5389A61-4F6F-44D6-B036-CE4764776F63}" srcOrd="3" destOrd="0" presId="urn:microsoft.com/office/officeart/2005/8/layout/radial3"/>
    <dgm:cxn modelId="{D3B1B6FF-28DC-46F2-BCB7-2A7E664B81D5}" type="presParOf" srcId="{748C8A62-330C-4C6A-B043-737F8CDBF388}" destId="{6A397220-14F2-4894-928B-3EBAC6D1D97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D1DFAE-8063-4E88-8A63-D2D29498E86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B58086-8F6C-4316-882A-CC57F894777B}">
      <dgm:prSet phldrT="[Texto]"/>
      <dgm:spPr>
        <a:xfrm>
          <a:off x="0" y="0"/>
          <a:ext cx="3801001" cy="2258665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 utilizará la fórmula para el cálculo de la población finita cuando se conoce el total de unidades de observación que la integran, se maneja un margen de error de 4%, misma que permite una mayor precisión en los resultados, la muestra se calcula a través de la siguiente fórmula.</a:t>
          </a:r>
          <a:endParaRPr lang="es-E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B7C2C53-B3FC-476F-B87B-BBDDABCFDC03}" type="parTrans" cxnId="{5DA7FDEF-B096-497D-A4E5-FA620E2F1229}">
      <dgm:prSet/>
      <dgm:spPr/>
      <dgm:t>
        <a:bodyPr/>
        <a:lstStyle/>
        <a:p>
          <a:endParaRPr lang="es-ES"/>
        </a:p>
      </dgm:t>
    </dgm:pt>
    <dgm:pt modelId="{F428D583-D7DE-43A6-B2D4-F0F770B783DC}" type="sibTrans" cxnId="{5DA7FDEF-B096-497D-A4E5-FA620E2F1229}">
      <dgm:prSet/>
      <dgm:spPr/>
      <dgm:t>
        <a:bodyPr/>
        <a:lstStyle/>
        <a:p>
          <a:endParaRPr lang="es-ES"/>
        </a:p>
      </dgm:t>
    </dgm:pt>
    <dgm:pt modelId="{626CD962-F5DD-48EA-9010-CC466A5E096F}">
      <dgm:prSet phldrT="[Texto]"/>
      <dgm:spPr>
        <a:xfrm>
          <a:off x="3801001" y="0"/>
          <a:ext cx="5701501" cy="2258665"/>
        </a:xfrm>
        <a:prstGeom prst="rightArrow">
          <a:avLst>
            <a:gd name="adj1" fmla="val 75000"/>
            <a:gd name="adj2" fmla="val 5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9406786-3C62-4E57-868E-12A37FD0F1CE}" type="parTrans" cxnId="{46199783-418B-4066-885D-20824676945E}">
      <dgm:prSet/>
      <dgm:spPr/>
      <dgm:t>
        <a:bodyPr/>
        <a:lstStyle/>
        <a:p>
          <a:endParaRPr lang="es-ES"/>
        </a:p>
      </dgm:t>
    </dgm:pt>
    <dgm:pt modelId="{3A8DA1B7-F768-474C-8CFE-CDDF510D1139}" type="sibTrans" cxnId="{46199783-418B-4066-885D-20824676945E}">
      <dgm:prSet/>
      <dgm:spPr/>
      <dgm:t>
        <a:bodyPr/>
        <a:lstStyle/>
        <a:p>
          <a:endParaRPr lang="es-ES"/>
        </a:p>
      </dgm:t>
    </dgm:pt>
    <dgm:pt modelId="{93B97948-FEB1-4015-9020-D5540784F803}" type="pres">
      <dgm:prSet presAssocID="{1FD1DFAE-8063-4E88-8A63-D2D29498E8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ECE7353-DD33-470C-B81B-A2BB0F0B0F3B}" type="pres">
      <dgm:prSet presAssocID="{E4B58086-8F6C-4316-882A-CC57F894777B}" presName="linNode" presStyleCnt="0"/>
      <dgm:spPr/>
    </dgm:pt>
    <dgm:pt modelId="{23A8237D-C967-4479-ABA5-EE40FE088372}" type="pres">
      <dgm:prSet presAssocID="{E4B58086-8F6C-4316-882A-CC57F894777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A34C5F-8DDE-4C70-803B-73E4B1881A24}" type="pres">
      <dgm:prSet presAssocID="{E4B58086-8F6C-4316-882A-CC57F894777B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F6D7BC-89DE-4661-9B16-B99DF1A6AAE3}" type="presOf" srcId="{E4B58086-8F6C-4316-882A-CC57F894777B}" destId="{23A8237D-C967-4479-ABA5-EE40FE088372}" srcOrd="0" destOrd="0" presId="urn:microsoft.com/office/officeart/2005/8/layout/vList6"/>
    <dgm:cxn modelId="{46199783-418B-4066-885D-20824676945E}" srcId="{E4B58086-8F6C-4316-882A-CC57F894777B}" destId="{626CD962-F5DD-48EA-9010-CC466A5E096F}" srcOrd="0" destOrd="0" parTransId="{69406786-3C62-4E57-868E-12A37FD0F1CE}" sibTransId="{3A8DA1B7-F768-474C-8CFE-CDDF510D1139}"/>
    <dgm:cxn modelId="{5DA7FDEF-B096-497D-A4E5-FA620E2F1229}" srcId="{1FD1DFAE-8063-4E88-8A63-D2D29498E86F}" destId="{E4B58086-8F6C-4316-882A-CC57F894777B}" srcOrd="0" destOrd="0" parTransId="{8B7C2C53-B3FC-476F-B87B-BBDDABCFDC03}" sibTransId="{F428D583-D7DE-43A6-B2D4-F0F770B783DC}"/>
    <dgm:cxn modelId="{597BF6DC-6077-47F4-8A23-D7AB67FBA086}" type="presOf" srcId="{626CD962-F5DD-48EA-9010-CC466A5E096F}" destId="{E3A34C5F-8DDE-4C70-803B-73E4B1881A24}" srcOrd="0" destOrd="0" presId="urn:microsoft.com/office/officeart/2005/8/layout/vList6"/>
    <dgm:cxn modelId="{C5E7AE5D-3A3D-4833-AD59-8BB2AF9D212F}" type="presOf" srcId="{1FD1DFAE-8063-4E88-8A63-D2D29498E86F}" destId="{93B97948-FEB1-4015-9020-D5540784F803}" srcOrd="0" destOrd="0" presId="urn:microsoft.com/office/officeart/2005/8/layout/vList6"/>
    <dgm:cxn modelId="{525CE4C3-B359-47FA-9F24-F2CE80174C7A}" type="presParOf" srcId="{93B97948-FEB1-4015-9020-D5540784F803}" destId="{7ECE7353-DD33-470C-B81B-A2BB0F0B0F3B}" srcOrd="0" destOrd="0" presId="urn:microsoft.com/office/officeart/2005/8/layout/vList6"/>
    <dgm:cxn modelId="{859BA050-D010-4A80-BEED-1E4F2676CE06}" type="presParOf" srcId="{7ECE7353-DD33-470C-B81B-A2BB0F0B0F3B}" destId="{23A8237D-C967-4479-ABA5-EE40FE088372}" srcOrd="0" destOrd="0" presId="urn:microsoft.com/office/officeart/2005/8/layout/vList6"/>
    <dgm:cxn modelId="{56FFAF72-5055-498E-9D34-BCBDE896AD16}" type="presParOf" srcId="{7ECE7353-DD33-470C-B81B-A2BB0F0B0F3B}" destId="{E3A34C5F-8DDE-4C70-803B-73E4B1881A2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F1D7A2-609F-4F29-A215-41259357168F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2CEE2446-A8AC-459D-A2F7-5F443B3FD945}">
      <dgm:prSet phldrT="[Texto]"/>
      <dgm:spPr/>
      <dgm:t>
        <a:bodyPr/>
        <a:lstStyle/>
        <a:p>
          <a:r>
            <a:rPr lang="es-ES" dirty="0" smtClean="0"/>
            <a:t>46,83%</a:t>
          </a:r>
          <a:endParaRPr lang="es-ES" dirty="0"/>
        </a:p>
      </dgm:t>
    </dgm:pt>
    <dgm:pt modelId="{2E084B39-49F4-4A50-9DE1-7D7E9C7F7563}" type="parTrans" cxnId="{7E14D4BA-FC7B-4F42-8DF4-140E9CED8949}">
      <dgm:prSet/>
      <dgm:spPr/>
      <dgm:t>
        <a:bodyPr/>
        <a:lstStyle/>
        <a:p>
          <a:endParaRPr lang="es-ES"/>
        </a:p>
      </dgm:t>
    </dgm:pt>
    <dgm:pt modelId="{E538214B-4135-416F-94B5-686495CDBED3}" type="sibTrans" cxnId="{7E14D4BA-FC7B-4F42-8DF4-140E9CED8949}">
      <dgm:prSet/>
      <dgm:spPr/>
      <dgm:t>
        <a:bodyPr/>
        <a:lstStyle/>
        <a:p>
          <a:endParaRPr lang="es-ES"/>
        </a:p>
      </dgm:t>
    </dgm:pt>
    <dgm:pt modelId="{43FBE52C-22FA-4BBD-8E8A-C5D3D841C485}">
      <dgm:prSet phldrT="[Texto]"/>
      <dgm:spPr/>
      <dgm:t>
        <a:bodyPr/>
        <a:lstStyle/>
        <a:p>
          <a:r>
            <a:rPr lang="es-ES" dirty="0" smtClean="0"/>
            <a:t>20 - 24</a:t>
          </a:r>
          <a:endParaRPr lang="es-ES" dirty="0"/>
        </a:p>
      </dgm:t>
    </dgm:pt>
    <dgm:pt modelId="{410E10E9-302F-4A8E-9DB3-3DF27DC74A3D}" type="parTrans" cxnId="{33F0FE68-A37A-46D9-A1DD-5696C5B0A298}">
      <dgm:prSet/>
      <dgm:spPr/>
      <dgm:t>
        <a:bodyPr/>
        <a:lstStyle/>
        <a:p>
          <a:endParaRPr lang="es-ES"/>
        </a:p>
      </dgm:t>
    </dgm:pt>
    <dgm:pt modelId="{982701C5-64EE-428F-B44F-B9A5E9284C60}" type="sibTrans" cxnId="{33F0FE68-A37A-46D9-A1DD-5696C5B0A298}">
      <dgm:prSet/>
      <dgm:spPr/>
      <dgm:t>
        <a:bodyPr/>
        <a:lstStyle/>
        <a:p>
          <a:endParaRPr lang="es-ES"/>
        </a:p>
      </dgm:t>
    </dgm:pt>
    <dgm:pt modelId="{6D61B99E-EB7D-4A16-B874-B11D2E541011}">
      <dgm:prSet phldrT="[Texto]"/>
      <dgm:spPr/>
      <dgm:t>
        <a:bodyPr/>
        <a:lstStyle/>
        <a:p>
          <a:r>
            <a:rPr lang="es-ES" dirty="0" smtClean="0"/>
            <a:t>35 - 39</a:t>
          </a:r>
          <a:endParaRPr lang="es-ES" dirty="0"/>
        </a:p>
      </dgm:t>
    </dgm:pt>
    <dgm:pt modelId="{3865E351-5808-4BFD-BF5C-6A8AAA62E8B7}" type="parTrans" cxnId="{B5566630-4B49-4E1B-BFF4-9F25D2B2F831}">
      <dgm:prSet/>
      <dgm:spPr/>
      <dgm:t>
        <a:bodyPr/>
        <a:lstStyle/>
        <a:p>
          <a:endParaRPr lang="es-ES"/>
        </a:p>
      </dgm:t>
    </dgm:pt>
    <dgm:pt modelId="{B1B82F86-1C01-470A-B250-D00C1A87ECCF}" type="sibTrans" cxnId="{B5566630-4B49-4E1B-BFF4-9F25D2B2F831}">
      <dgm:prSet/>
      <dgm:spPr/>
      <dgm:t>
        <a:bodyPr/>
        <a:lstStyle/>
        <a:p>
          <a:endParaRPr lang="es-ES"/>
        </a:p>
      </dgm:t>
    </dgm:pt>
    <dgm:pt modelId="{DCB23A3E-EB0C-4A05-944E-2FD17B3306E2}">
      <dgm:prSet phldrT="[Texto]"/>
      <dgm:spPr/>
      <dgm:t>
        <a:bodyPr/>
        <a:lstStyle/>
        <a:p>
          <a:r>
            <a:rPr lang="es-ES" dirty="0" smtClean="0"/>
            <a:t>25,83%</a:t>
          </a:r>
          <a:endParaRPr lang="es-ES" dirty="0"/>
        </a:p>
      </dgm:t>
    </dgm:pt>
    <dgm:pt modelId="{468E78AE-6319-40D4-8979-941E585CA9C7}" type="parTrans" cxnId="{113D6C87-826F-417B-B975-6BF5D4F6E450}">
      <dgm:prSet/>
      <dgm:spPr/>
      <dgm:t>
        <a:bodyPr/>
        <a:lstStyle/>
        <a:p>
          <a:endParaRPr lang="es-ES"/>
        </a:p>
      </dgm:t>
    </dgm:pt>
    <dgm:pt modelId="{2E1EFC5D-5AA8-46A2-9771-842A7EC70558}" type="sibTrans" cxnId="{113D6C87-826F-417B-B975-6BF5D4F6E450}">
      <dgm:prSet/>
      <dgm:spPr/>
      <dgm:t>
        <a:bodyPr/>
        <a:lstStyle/>
        <a:p>
          <a:endParaRPr lang="es-ES"/>
        </a:p>
      </dgm:t>
    </dgm:pt>
    <dgm:pt modelId="{4A07C632-49F8-40B9-BAAD-66F9B4C8B620}">
      <dgm:prSet phldrT="[Texto]"/>
      <dgm:spPr/>
      <dgm:t>
        <a:bodyPr/>
        <a:lstStyle/>
        <a:p>
          <a:r>
            <a:rPr lang="es-ES" dirty="0" smtClean="0"/>
            <a:t>25- 29</a:t>
          </a:r>
          <a:endParaRPr lang="es-ES" dirty="0"/>
        </a:p>
      </dgm:t>
    </dgm:pt>
    <dgm:pt modelId="{A402EAE2-817F-483F-B321-411579F00000}" type="parTrans" cxnId="{EC77FE5A-DFC7-4E86-B2D2-98EE82D031E2}">
      <dgm:prSet/>
      <dgm:spPr/>
      <dgm:t>
        <a:bodyPr/>
        <a:lstStyle/>
        <a:p>
          <a:endParaRPr lang="es-ES"/>
        </a:p>
      </dgm:t>
    </dgm:pt>
    <dgm:pt modelId="{E454B3F3-FD45-47AD-AF46-D6EACFCC6221}" type="sibTrans" cxnId="{EC77FE5A-DFC7-4E86-B2D2-98EE82D031E2}">
      <dgm:prSet/>
      <dgm:spPr/>
      <dgm:t>
        <a:bodyPr/>
        <a:lstStyle/>
        <a:p>
          <a:endParaRPr lang="es-ES"/>
        </a:p>
      </dgm:t>
    </dgm:pt>
    <dgm:pt modelId="{21BD0093-48F4-4C11-A843-9308814B15CD}">
      <dgm:prSet phldrT="[Texto]"/>
      <dgm:spPr/>
      <dgm:t>
        <a:bodyPr/>
        <a:lstStyle/>
        <a:p>
          <a:r>
            <a:rPr lang="es-ES" dirty="0" smtClean="0"/>
            <a:t>9,33%</a:t>
          </a:r>
          <a:endParaRPr lang="es-ES" dirty="0"/>
        </a:p>
      </dgm:t>
    </dgm:pt>
    <dgm:pt modelId="{96B6C00F-9C01-4A9C-9DA6-5F7258DF3723}" type="parTrans" cxnId="{13C3AD55-6CEC-47FB-9B74-92937A76009A}">
      <dgm:prSet/>
      <dgm:spPr/>
      <dgm:t>
        <a:bodyPr/>
        <a:lstStyle/>
        <a:p>
          <a:endParaRPr lang="es-ES"/>
        </a:p>
      </dgm:t>
    </dgm:pt>
    <dgm:pt modelId="{855963A6-DE8F-4735-91E4-880A8BCCAF4B}" type="sibTrans" cxnId="{13C3AD55-6CEC-47FB-9B74-92937A76009A}">
      <dgm:prSet/>
      <dgm:spPr/>
      <dgm:t>
        <a:bodyPr/>
        <a:lstStyle/>
        <a:p>
          <a:endParaRPr lang="es-ES"/>
        </a:p>
      </dgm:t>
    </dgm:pt>
    <dgm:pt modelId="{D3592946-D51C-46AD-9D9A-5E2465664D84}">
      <dgm:prSet phldrT="[Texto]"/>
      <dgm:spPr/>
      <dgm:t>
        <a:bodyPr/>
        <a:lstStyle/>
        <a:p>
          <a:r>
            <a:rPr lang="es-ES" dirty="0" smtClean="0"/>
            <a:t>30 - 34</a:t>
          </a:r>
          <a:endParaRPr lang="es-ES" dirty="0"/>
        </a:p>
      </dgm:t>
    </dgm:pt>
    <dgm:pt modelId="{92FB4483-E944-4124-874F-71D6163179DD}" type="parTrans" cxnId="{6D79E8C2-63C2-46E5-9489-9D566D8EA9D7}">
      <dgm:prSet/>
      <dgm:spPr/>
      <dgm:t>
        <a:bodyPr/>
        <a:lstStyle/>
        <a:p>
          <a:endParaRPr lang="es-ES"/>
        </a:p>
      </dgm:t>
    </dgm:pt>
    <dgm:pt modelId="{6BEE64C5-C91D-4674-BF9A-2059F3AEF8C9}" type="sibTrans" cxnId="{6D79E8C2-63C2-46E5-9489-9D566D8EA9D7}">
      <dgm:prSet/>
      <dgm:spPr/>
      <dgm:t>
        <a:bodyPr/>
        <a:lstStyle/>
        <a:p>
          <a:endParaRPr lang="es-ES"/>
        </a:p>
      </dgm:t>
    </dgm:pt>
    <dgm:pt modelId="{CDD72238-7A6E-4C7B-963E-E87A7BDC01EB}">
      <dgm:prSet phldrT="[Texto]" phldr="1"/>
      <dgm:spPr/>
      <dgm:t>
        <a:bodyPr/>
        <a:lstStyle/>
        <a:p>
          <a:endParaRPr lang="es-ES"/>
        </a:p>
      </dgm:t>
    </dgm:pt>
    <dgm:pt modelId="{D5577B19-CD30-4D35-B064-32F8588A5F75}" type="parTrans" cxnId="{E52C8C55-587D-4BAC-B299-D3C339B88497}">
      <dgm:prSet/>
      <dgm:spPr/>
      <dgm:t>
        <a:bodyPr/>
        <a:lstStyle/>
        <a:p>
          <a:endParaRPr lang="es-ES"/>
        </a:p>
      </dgm:t>
    </dgm:pt>
    <dgm:pt modelId="{4B28065D-FE46-4156-80F8-FA833EDB9C85}" type="sibTrans" cxnId="{E52C8C55-587D-4BAC-B299-D3C339B88497}">
      <dgm:prSet/>
      <dgm:spPr/>
      <dgm:t>
        <a:bodyPr/>
        <a:lstStyle/>
        <a:p>
          <a:endParaRPr lang="es-ES"/>
        </a:p>
      </dgm:t>
    </dgm:pt>
    <dgm:pt modelId="{9856BB86-6EF0-460A-A821-3317E5C995B5}">
      <dgm:prSet phldrT="[Texto]"/>
      <dgm:spPr/>
      <dgm:t>
        <a:bodyPr/>
        <a:lstStyle/>
        <a:p>
          <a:r>
            <a:rPr lang="es-ES" dirty="0" smtClean="0"/>
            <a:t>5,67%</a:t>
          </a:r>
          <a:endParaRPr lang="es-ES" dirty="0"/>
        </a:p>
      </dgm:t>
    </dgm:pt>
    <dgm:pt modelId="{B866FCFF-61A4-45D2-8675-41F8AFC12912}" type="parTrans" cxnId="{2D20A5C4-06B7-4D2C-A166-546BC1B740D4}">
      <dgm:prSet/>
      <dgm:spPr/>
      <dgm:t>
        <a:bodyPr/>
        <a:lstStyle/>
        <a:p>
          <a:endParaRPr lang="es-ES"/>
        </a:p>
      </dgm:t>
    </dgm:pt>
    <dgm:pt modelId="{2BA2126E-B3B1-447B-BB20-4D95AF762DB0}" type="sibTrans" cxnId="{2D20A5C4-06B7-4D2C-A166-546BC1B740D4}">
      <dgm:prSet/>
      <dgm:spPr/>
      <dgm:t>
        <a:bodyPr/>
        <a:lstStyle/>
        <a:p>
          <a:endParaRPr lang="es-ES"/>
        </a:p>
      </dgm:t>
    </dgm:pt>
    <dgm:pt modelId="{01F4E88F-131E-405E-B6F1-F3321C594624}" type="pres">
      <dgm:prSet presAssocID="{32F1D7A2-609F-4F29-A215-41259357168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FFABB66-485B-4CCF-9082-224BA0DCF788}" type="pres">
      <dgm:prSet presAssocID="{2CEE2446-A8AC-459D-A2F7-5F443B3FD945}" presName="horFlow" presStyleCnt="0"/>
      <dgm:spPr/>
    </dgm:pt>
    <dgm:pt modelId="{11D3B3E2-5547-4EEB-AB10-9324F16B2CB4}" type="pres">
      <dgm:prSet presAssocID="{2CEE2446-A8AC-459D-A2F7-5F443B3FD945}" presName="bigChev" presStyleLbl="node1" presStyleIdx="0" presStyleCnt="4"/>
      <dgm:spPr/>
      <dgm:t>
        <a:bodyPr/>
        <a:lstStyle/>
        <a:p>
          <a:endParaRPr lang="es-ES"/>
        </a:p>
      </dgm:t>
    </dgm:pt>
    <dgm:pt modelId="{7EFF1930-1C2B-4A28-A05F-C5487723A760}" type="pres">
      <dgm:prSet presAssocID="{410E10E9-302F-4A8E-9DB3-3DF27DC74A3D}" presName="parTrans" presStyleCnt="0"/>
      <dgm:spPr/>
    </dgm:pt>
    <dgm:pt modelId="{65A8E607-827C-493D-800E-05F0E0D7DBB6}" type="pres">
      <dgm:prSet presAssocID="{43FBE52C-22FA-4BBD-8E8A-C5D3D841C485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81A66E-12FD-4A3D-A359-560188CA40D1}" type="pres">
      <dgm:prSet presAssocID="{982701C5-64EE-428F-B44F-B9A5E9284C60}" presName="sibTrans" presStyleCnt="0"/>
      <dgm:spPr/>
    </dgm:pt>
    <dgm:pt modelId="{6FCD6242-15EC-4C59-B467-2C9F365D5767}" type="pres">
      <dgm:prSet presAssocID="{6D61B99E-EB7D-4A16-B874-B11D2E541011}" presName="node" presStyleLbl="alignAccFollowNode1" presStyleIdx="1" presStyleCnt="5" custLinFactX="-71402" custLinFactY="200000" custLinFactNeighborX="-100000" custLinFactNeighborY="2078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934562-3A8F-446A-AD72-D09E22C5F6F2}" type="pres">
      <dgm:prSet presAssocID="{2CEE2446-A8AC-459D-A2F7-5F443B3FD945}" presName="vSp" presStyleCnt="0"/>
      <dgm:spPr/>
    </dgm:pt>
    <dgm:pt modelId="{DE97EF4C-E3B3-4055-9BD7-00D55261B782}" type="pres">
      <dgm:prSet presAssocID="{DCB23A3E-EB0C-4A05-944E-2FD17B3306E2}" presName="horFlow" presStyleCnt="0"/>
      <dgm:spPr/>
    </dgm:pt>
    <dgm:pt modelId="{BCC18E9B-7BC0-4227-BE54-780C7C863FBE}" type="pres">
      <dgm:prSet presAssocID="{DCB23A3E-EB0C-4A05-944E-2FD17B3306E2}" presName="bigChev" presStyleLbl="node1" presStyleIdx="1" presStyleCnt="4"/>
      <dgm:spPr/>
      <dgm:t>
        <a:bodyPr/>
        <a:lstStyle/>
        <a:p>
          <a:endParaRPr lang="es-ES"/>
        </a:p>
      </dgm:t>
    </dgm:pt>
    <dgm:pt modelId="{F9164DFD-20E2-48AE-81D4-B963A7BBB7CC}" type="pres">
      <dgm:prSet presAssocID="{A402EAE2-817F-483F-B321-411579F00000}" presName="parTrans" presStyleCnt="0"/>
      <dgm:spPr/>
    </dgm:pt>
    <dgm:pt modelId="{4CAB07B5-2C02-48F6-A312-CA6F008A3B7F}" type="pres">
      <dgm:prSet presAssocID="{4A07C632-49F8-40B9-BAAD-66F9B4C8B620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8C832A-1EA3-442A-8B75-2CC330F3C39C}" type="pres">
      <dgm:prSet presAssocID="{DCB23A3E-EB0C-4A05-944E-2FD17B3306E2}" presName="vSp" presStyleCnt="0"/>
      <dgm:spPr/>
    </dgm:pt>
    <dgm:pt modelId="{56CB11DE-3392-455E-AB98-A6067169DAD7}" type="pres">
      <dgm:prSet presAssocID="{21BD0093-48F4-4C11-A843-9308814B15CD}" presName="horFlow" presStyleCnt="0"/>
      <dgm:spPr/>
    </dgm:pt>
    <dgm:pt modelId="{8BED4944-2BB9-4C60-AE48-C57584C9307F}" type="pres">
      <dgm:prSet presAssocID="{21BD0093-48F4-4C11-A843-9308814B15CD}" presName="bigChev" presStyleLbl="node1" presStyleIdx="2" presStyleCnt="4"/>
      <dgm:spPr/>
      <dgm:t>
        <a:bodyPr/>
        <a:lstStyle/>
        <a:p>
          <a:endParaRPr lang="es-ES"/>
        </a:p>
      </dgm:t>
    </dgm:pt>
    <dgm:pt modelId="{B42A0947-C82C-4F5B-B5F9-712D3CA44DF5}" type="pres">
      <dgm:prSet presAssocID="{92FB4483-E944-4124-874F-71D6163179DD}" presName="parTrans" presStyleCnt="0"/>
      <dgm:spPr/>
    </dgm:pt>
    <dgm:pt modelId="{4361C944-2C1E-4D67-9628-3D3532766389}" type="pres">
      <dgm:prSet presAssocID="{D3592946-D51C-46AD-9D9A-5E2465664D84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812E93-42A4-4E56-B02C-4CDDE98586AC}" type="pres">
      <dgm:prSet presAssocID="{6BEE64C5-C91D-4674-BF9A-2059F3AEF8C9}" presName="sibTrans" presStyleCnt="0"/>
      <dgm:spPr/>
    </dgm:pt>
    <dgm:pt modelId="{478BFF21-0807-4C46-9169-81612C29F3D7}" type="pres">
      <dgm:prSet presAssocID="{CDD72238-7A6E-4C7B-963E-E87A7BDC01EB}" presName="node" presStyleLbl="alignAccFollowNode1" presStyleIdx="4" presStyleCnt="5" custLinFactX="-141556" custLinFactY="39526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B05876-A20F-46FF-B928-F44E931E0F50}" type="pres">
      <dgm:prSet presAssocID="{21BD0093-48F4-4C11-A843-9308814B15CD}" presName="vSp" presStyleCnt="0"/>
      <dgm:spPr/>
    </dgm:pt>
    <dgm:pt modelId="{EB03D75A-720C-45BA-A98A-CD5A4BF9B5D8}" type="pres">
      <dgm:prSet presAssocID="{9856BB86-6EF0-460A-A821-3317E5C995B5}" presName="horFlow" presStyleCnt="0"/>
      <dgm:spPr/>
    </dgm:pt>
    <dgm:pt modelId="{1A823A1D-0BE5-40C4-A108-7FE33097C1AA}" type="pres">
      <dgm:prSet presAssocID="{9856BB86-6EF0-460A-A821-3317E5C995B5}" presName="bigChev" presStyleLbl="node1" presStyleIdx="3" presStyleCnt="4"/>
      <dgm:spPr/>
      <dgm:t>
        <a:bodyPr/>
        <a:lstStyle/>
        <a:p>
          <a:endParaRPr lang="es-ES"/>
        </a:p>
      </dgm:t>
    </dgm:pt>
  </dgm:ptLst>
  <dgm:cxnLst>
    <dgm:cxn modelId="{0124B7C2-400A-4E65-A6AB-E0C20C418BD2}" type="presOf" srcId="{21BD0093-48F4-4C11-A843-9308814B15CD}" destId="{8BED4944-2BB9-4C60-AE48-C57584C9307F}" srcOrd="0" destOrd="0" presId="urn:microsoft.com/office/officeart/2005/8/layout/lProcess3"/>
    <dgm:cxn modelId="{23EC1C89-A9B8-496E-B745-FD5B6031B224}" type="presOf" srcId="{D3592946-D51C-46AD-9D9A-5E2465664D84}" destId="{4361C944-2C1E-4D67-9628-3D3532766389}" srcOrd="0" destOrd="0" presId="urn:microsoft.com/office/officeart/2005/8/layout/lProcess3"/>
    <dgm:cxn modelId="{A498C72A-B158-471F-BCFF-4A3FBECD72A3}" type="presOf" srcId="{DCB23A3E-EB0C-4A05-944E-2FD17B3306E2}" destId="{BCC18E9B-7BC0-4227-BE54-780C7C863FBE}" srcOrd="0" destOrd="0" presId="urn:microsoft.com/office/officeart/2005/8/layout/lProcess3"/>
    <dgm:cxn modelId="{1664B59B-2316-465C-86A5-91A5E8B25DC5}" type="presOf" srcId="{43FBE52C-22FA-4BBD-8E8A-C5D3D841C485}" destId="{65A8E607-827C-493D-800E-05F0E0D7DBB6}" srcOrd="0" destOrd="0" presId="urn:microsoft.com/office/officeart/2005/8/layout/lProcess3"/>
    <dgm:cxn modelId="{A38EAABF-C894-4146-9046-04554DEEDCB3}" type="presOf" srcId="{CDD72238-7A6E-4C7B-963E-E87A7BDC01EB}" destId="{478BFF21-0807-4C46-9169-81612C29F3D7}" srcOrd="0" destOrd="0" presId="urn:microsoft.com/office/officeart/2005/8/layout/lProcess3"/>
    <dgm:cxn modelId="{EC77FE5A-DFC7-4E86-B2D2-98EE82D031E2}" srcId="{DCB23A3E-EB0C-4A05-944E-2FD17B3306E2}" destId="{4A07C632-49F8-40B9-BAAD-66F9B4C8B620}" srcOrd="0" destOrd="0" parTransId="{A402EAE2-817F-483F-B321-411579F00000}" sibTransId="{E454B3F3-FD45-47AD-AF46-D6EACFCC6221}"/>
    <dgm:cxn modelId="{33F0FE68-A37A-46D9-A1DD-5696C5B0A298}" srcId="{2CEE2446-A8AC-459D-A2F7-5F443B3FD945}" destId="{43FBE52C-22FA-4BBD-8E8A-C5D3D841C485}" srcOrd="0" destOrd="0" parTransId="{410E10E9-302F-4A8E-9DB3-3DF27DC74A3D}" sibTransId="{982701C5-64EE-428F-B44F-B9A5E9284C60}"/>
    <dgm:cxn modelId="{EC41F117-D3D5-4904-B1F9-9120DDDD8977}" type="presOf" srcId="{2CEE2446-A8AC-459D-A2F7-5F443B3FD945}" destId="{11D3B3E2-5547-4EEB-AB10-9324F16B2CB4}" srcOrd="0" destOrd="0" presId="urn:microsoft.com/office/officeart/2005/8/layout/lProcess3"/>
    <dgm:cxn modelId="{2D20A5C4-06B7-4D2C-A166-546BC1B740D4}" srcId="{32F1D7A2-609F-4F29-A215-41259357168F}" destId="{9856BB86-6EF0-460A-A821-3317E5C995B5}" srcOrd="3" destOrd="0" parTransId="{B866FCFF-61A4-45D2-8675-41F8AFC12912}" sibTransId="{2BA2126E-B3B1-447B-BB20-4D95AF762DB0}"/>
    <dgm:cxn modelId="{D1BA46BB-A91D-4A2E-9D3C-5D73F809B5E7}" type="presOf" srcId="{4A07C632-49F8-40B9-BAAD-66F9B4C8B620}" destId="{4CAB07B5-2C02-48F6-A312-CA6F008A3B7F}" srcOrd="0" destOrd="0" presId="urn:microsoft.com/office/officeart/2005/8/layout/lProcess3"/>
    <dgm:cxn modelId="{13C3AD55-6CEC-47FB-9B74-92937A76009A}" srcId="{32F1D7A2-609F-4F29-A215-41259357168F}" destId="{21BD0093-48F4-4C11-A843-9308814B15CD}" srcOrd="2" destOrd="0" parTransId="{96B6C00F-9C01-4A9C-9DA6-5F7258DF3723}" sibTransId="{855963A6-DE8F-4735-91E4-880A8BCCAF4B}"/>
    <dgm:cxn modelId="{719EFA16-7BB7-428B-906B-EC71C145D060}" type="presOf" srcId="{32F1D7A2-609F-4F29-A215-41259357168F}" destId="{01F4E88F-131E-405E-B6F1-F3321C594624}" srcOrd="0" destOrd="0" presId="urn:microsoft.com/office/officeart/2005/8/layout/lProcess3"/>
    <dgm:cxn modelId="{180EE9F1-61EA-4AD7-B203-6360ABAB507E}" type="presOf" srcId="{9856BB86-6EF0-460A-A821-3317E5C995B5}" destId="{1A823A1D-0BE5-40C4-A108-7FE33097C1AA}" srcOrd="0" destOrd="0" presId="urn:microsoft.com/office/officeart/2005/8/layout/lProcess3"/>
    <dgm:cxn modelId="{113D6C87-826F-417B-B975-6BF5D4F6E450}" srcId="{32F1D7A2-609F-4F29-A215-41259357168F}" destId="{DCB23A3E-EB0C-4A05-944E-2FD17B3306E2}" srcOrd="1" destOrd="0" parTransId="{468E78AE-6319-40D4-8979-941E585CA9C7}" sibTransId="{2E1EFC5D-5AA8-46A2-9771-842A7EC70558}"/>
    <dgm:cxn modelId="{1AD71971-EB5F-4C87-965E-B5D84E74D761}" type="presOf" srcId="{6D61B99E-EB7D-4A16-B874-B11D2E541011}" destId="{6FCD6242-15EC-4C59-B467-2C9F365D5767}" srcOrd="0" destOrd="0" presId="urn:microsoft.com/office/officeart/2005/8/layout/lProcess3"/>
    <dgm:cxn modelId="{6D79E8C2-63C2-46E5-9489-9D566D8EA9D7}" srcId="{21BD0093-48F4-4C11-A843-9308814B15CD}" destId="{D3592946-D51C-46AD-9D9A-5E2465664D84}" srcOrd="0" destOrd="0" parTransId="{92FB4483-E944-4124-874F-71D6163179DD}" sibTransId="{6BEE64C5-C91D-4674-BF9A-2059F3AEF8C9}"/>
    <dgm:cxn modelId="{B5566630-4B49-4E1B-BFF4-9F25D2B2F831}" srcId="{2CEE2446-A8AC-459D-A2F7-5F443B3FD945}" destId="{6D61B99E-EB7D-4A16-B874-B11D2E541011}" srcOrd="1" destOrd="0" parTransId="{3865E351-5808-4BFD-BF5C-6A8AAA62E8B7}" sibTransId="{B1B82F86-1C01-470A-B250-D00C1A87ECCF}"/>
    <dgm:cxn modelId="{7E14D4BA-FC7B-4F42-8DF4-140E9CED8949}" srcId="{32F1D7A2-609F-4F29-A215-41259357168F}" destId="{2CEE2446-A8AC-459D-A2F7-5F443B3FD945}" srcOrd="0" destOrd="0" parTransId="{2E084B39-49F4-4A50-9DE1-7D7E9C7F7563}" sibTransId="{E538214B-4135-416F-94B5-686495CDBED3}"/>
    <dgm:cxn modelId="{E52C8C55-587D-4BAC-B299-D3C339B88497}" srcId="{21BD0093-48F4-4C11-A843-9308814B15CD}" destId="{CDD72238-7A6E-4C7B-963E-E87A7BDC01EB}" srcOrd="1" destOrd="0" parTransId="{D5577B19-CD30-4D35-B064-32F8588A5F75}" sibTransId="{4B28065D-FE46-4156-80F8-FA833EDB9C85}"/>
    <dgm:cxn modelId="{9A918AE1-1D97-459B-BF2F-340C40CAAA87}" type="presParOf" srcId="{01F4E88F-131E-405E-B6F1-F3321C594624}" destId="{4FFABB66-485B-4CCF-9082-224BA0DCF788}" srcOrd="0" destOrd="0" presId="urn:microsoft.com/office/officeart/2005/8/layout/lProcess3"/>
    <dgm:cxn modelId="{8C24EC8E-6011-4BC8-A1C0-47EBF31AF751}" type="presParOf" srcId="{4FFABB66-485B-4CCF-9082-224BA0DCF788}" destId="{11D3B3E2-5547-4EEB-AB10-9324F16B2CB4}" srcOrd="0" destOrd="0" presId="urn:microsoft.com/office/officeart/2005/8/layout/lProcess3"/>
    <dgm:cxn modelId="{5202B3BC-A966-47BD-BC10-9F326390323A}" type="presParOf" srcId="{4FFABB66-485B-4CCF-9082-224BA0DCF788}" destId="{7EFF1930-1C2B-4A28-A05F-C5487723A760}" srcOrd="1" destOrd="0" presId="urn:microsoft.com/office/officeart/2005/8/layout/lProcess3"/>
    <dgm:cxn modelId="{49B636C5-162D-4F56-81EB-932430DE54E5}" type="presParOf" srcId="{4FFABB66-485B-4CCF-9082-224BA0DCF788}" destId="{65A8E607-827C-493D-800E-05F0E0D7DBB6}" srcOrd="2" destOrd="0" presId="urn:microsoft.com/office/officeart/2005/8/layout/lProcess3"/>
    <dgm:cxn modelId="{68B4D241-9EB3-4755-B7E8-16F8580E67FE}" type="presParOf" srcId="{4FFABB66-485B-4CCF-9082-224BA0DCF788}" destId="{D381A66E-12FD-4A3D-A359-560188CA40D1}" srcOrd="3" destOrd="0" presId="urn:microsoft.com/office/officeart/2005/8/layout/lProcess3"/>
    <dgm:cxn modelId="{15472137-779F-44E9-B74A-7FA208FB6DB1}" type="presParOf" srcId="{4FFABB66-485B-4CCF-9082-224BA0DCF788}" destId="{6FCD6242-15EC-4C59-B467-2C9F365D5767}" srcOrd="4" destOrd="0" presId="urn:microsoft.com/office/officeart/2005/8/layout/lProcess3"/>
    <dgm:cxn modelId="{7280BC37-47F8-4C29-8758-B62628A45A1F}" type="presParOf" srcId="{01F4E88F-131E-405E-B6F1-F3321C594624}" destId="{16934562-3A8F-446A-AD72-D09E22C5F6F2}" srcOrd="1" destOrd="0" presId="urn:microsoft.com/office/officeart/2005/8/layout/lProcess3"/>
    <dgm:cxn modelId="{351C4B9F-1EE4-4BEF-961D-C7A11EB66992}" type="presParOf" srcId="{01F4E88F-131E-405E-B6F1-F3321C594624}" destId="{DE97EF4C-E3B3-4055-9BD7-00D55261B782}" srcOrd="2" destOrd="0" presId="urn:microsoft.com/office/officeart/2005/8/layout/lProcess3"/>
    <dgm:cxn modelId="{C12E5DA3-8502-4F6A-BFE9-11A3088DFF8D}" type="presParOf" srcId="{DE97EF4C-E3B3-4055-9BD7-00D55261B782}" destId="{BCC18E9B-7BC0-4227-BE54-780C7C863FBE}" srcOrd="0" destOrd="0" presId="urn:microsoft.com/office/officeart/2005/8/layout/lProcess3"/>
    <dgm:cxn modelId="{9FF691BC-4F8B-49B0-9902-2ED8E492A91A}" type="presParOf" srcId="{DE97EF4C-E3B3-4055-9BD7-00D55261B782}" destId="{F9164DFD-20E2-48AE-81D4-B963A7BBB7CC}" srcOrd="1" destOrd="0" presId="urn:microsoft.com/office/officeart/2005/8/layout/lProcess3"/>
    <dgm:cxn modelId="{6090284B-4143-4A2F-9573-FA22DC4DCBD7}" type="presParOf" srcId="{DE97EF4C-E3B3-4055-9BD7-00D55261B782}" destId="{4CAB07B5-2C02-48F6-A312-CA6F008A3B7F}" srcOrd="2" destOrd="0" presId="urn:microsoft.com/office/officeart/2005/8/layout/lProcess3"/>
    <dgm:cxn modelId="{E89C998B-5D69-4E09-A353-34F0FDACC1C2}" type="presParOf" srcId="{01F4E88F-131E-405E-B6F1-F3321C594624}" destId="{988C832A-1EA3-442A-8B75-2CC330F3C39C}" srcOrd="3" destOrd="0" presId="urn:microsoft.com/office/officeart/2005/8/layout/lProcess3"/>
    <dgm:cxn modelId="{865A049E-B921-4D25-9F74-672A093D1A94}" type="presParOf" srcId="{01F4E88F-131E-405E-B6F1-F3321C594624}" destId="{56CB11DE-3392-455E-AB98-A6067169DAD7}" srcOrd="4" destOrd="0" presId="urn:microsoft.com/office/officeart/2005/8/layout/lProcess3"/>
    <dgm:cxn modelId="{12171DA1-35EF-49C4-B54A-AB6B8F1EBDEE}" type="presParOf" srcId="{56CB11DE-3392-455E-AB98-A6067169DAD7}" destId="{8BED4944-2BB9-4C60-AE48-C57584C9307F}" srcOrd="0" destOrd="0" presId="urn:microsoft.com/office/officeart/2005/8/layout/lProcess3"/>
    <dgm:cxn modelId="{2F127DCB-DCEA-46D0-B983-709B21F250DA}" type="presParOf" srcId="{56CB11DE-3392-455E-AB98-A6067169DAD7}" destId="{B42A0947-C82C-4F5B-B5F9-712D3CA44DF5}" srcOrd="1" destOrd="0" presId="urn:microsoft.com/office/officeart/2005/8/layout/lProcess3"/>
    <dgm:cxn modelId="{57E42901-C715-43EC-8F6E-6F0E088E2FEF}" type="presParOf" srcId="{56CB11DE-3392-455E-AB98-A6067169DAD7}" destId="{4361C944-2C1E-4D67-9628-3D3532766389}" srcOrd="2" destOrd="0" presId="urn:microsoft.com/office/officeart/2005/8/layout/lProcess3"/>
    <dgm:cxn modelId="{480D1D38-B979-4352-A196-90E211A23049}" type="presParOf" srcId="{56CB11DE-3392-455E-AB98-A6067169DAD7}" destId="{66812E93-42A4-4E56-B02C-4CDDE98586AC}" srcOrd="3" destOrd="0" presId="urn:microsoft.com/office/officeart/2005/8/layout/lProcess3"/>
    <dgm:cxn modelId="{0F3F3B4D-973C-45D2-8F7B-122474C0BA7C}" type="presParOf" srcId="{56CB11DE-3392-455E-AB98-A6067169DAD7}" destId="{478BFF21-0807-4C46-9169-81612C29F3D7}" srcOrd="4" destOrd="0" presId="urn:microsoft.com/office/officeart/2005/8/layout/lProcess3"/>
    <dgm:cxn modelId="{7F326BAE-A023-42CD-92FB-B8417BC7E7B5}" type="presParOf" srcId="{01F4E88F-131E-405E-B6F1-F3321C594624}" destId="{60B05876-A20F-46FF-B928-F44E931E0F50}" srcOrd="5" destOrd="0" presId="urn:microsoft.com/office/officeart/2005/8/layout/lProcess3"/>
    <dgm:cxn modelId="{31C992AF-EC4B-4A5E-8A22-250C31D6A30D}" type="presParOf" srcId="{01F4E88F-131E-405E-B6F1-F3321C594624}" destId="{EB03D75A-720C-45BA-A98A-CD5A4BF9B5D8}" srcOrd="6" destOrd="0" presId="urn:microsoft.com/office/officeart/2005/8/layout/lProcess3"/>
    <dgm:cxn modelId="{F04760A9-E0D2-4BD7-A550-71D19F9FAB17}" type="presParOf" srcId="{EB03D75A-720C-45BA-A98A-CD5A4BF9B5D8}" destId="{1A823A1D-0BE5-40C4-A108-7FE33097C1A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F1D7A2-609F-4F29-A215-41259357168F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2CEE2446-A8AC-459D-A2F7-5F443B3FD945}">
      <dgm:prSet phldrT="[Texto]"/>
      <dgm:spPr/>
      <dgm:t>
        <a:bodyPr/>
        <a:lstStyle/>
        <a:p>
          <a:r>
            <a:rPr lang="es-ES" dirty="0" smtClean="0"/>
            <a:t>4,17%</a:t>
          </a:r>
          <a:endParaRPr lang="es-ES" dirty="0"/>
        </a:p>
      </dgm:t>
    </dgm:pt>
    <dgm:pt modelId="{2E084B39-49F4-4A50-9DE1-7D7E9C7F7563}" type="parTrans" cxnId="{7E14D4BA-FC7B-4F42-8DF4-140E9CED8949}">
      <dgm:prSet/>
      <dgm:spPr/>
      <dgm:t>
        <a:bodyPr/>
        <a:lstStyle/>
        <a:p>
          <a:endParaRPr lang="es-ES"/>
        </a:p>
      </dgm:t>
    </dgm:pt>
    <dgm:pt modelId="{E538214B-4135-416F-94B5-686495CDBED3}" type="sibTrans" cxnId="{7E14D4BA-FC7B-4F42-8DF4-140E9CED8949}">
      <dgm:prSet/>
      <dgm:spPr/>
      <dgm:t>
        <a:bodyPr/>
        <a:lstStyle/>
        <a:p>
          <a:endParaRPr lang="es-ES"/>
        </a:p>
      </dgm:t>
    </dgm:pt>
    <dgm:pt modelId="{43FBE52C-22FA-4BBD-8E8A-C5D3D841C485}">
      <dgm:prSet phldrT="[Texto]"/>
      <dgm:spPr/>
      <dgm:t>
        <a:bodyPr/>
        <a:lstStyle/>
        <a:p>
          <a:r>
            <a:rPr lang="es-ES" dirty="0" smtClean="0"/>
            <a:t>40</a:t>
          </a:r>
          <a:r>
            <a:rPr lang="es-ES" baseline="0" dirty="0" smtClean="0"/>
            <a:t> - 44</a:t>
          </a:r>
          <a:endParaRPr lang="es-ES" dirty="0"/>
        </a:p>
      </dgm:t>
    </dgm:pt>
    <dgm:pt modelId="{410E10E9-302F-4A8E-9DB3-3DF27DC74A3D}" type="parTrans" cxnId="{33F0FE68-A37A-46D9-A1DD-5696C5B0A298}">
      <dgm:prSet/>
      <dgm:spPr/>
      <dgm:t>
        <a:bodyPr/>
        <a:lstStyle/>
        <a:p>
          <a:endParaRPr lang="es-ES"/>
        </a:p>
      </dgm:t>
    </dgm:pt>
    <dgm:pt modelId="{982701C5-64EE-428F-B44F-B9A5E9284C60}" type="sibTrans" cxnId="{33F0FE68-A37A-46D9-A1DD-5696C5B0A298}">
      <dgm:prSet/>
      <dgm:spPr/>
      <dgm:t>
        <a:bodyPr/>
        <a:lstStyle/>
        <a:p>
          <a:endParaRPr lang="es-ES"/>
        </a:p>
      </dgm:t>
    </dgm:pt>
    <dgm:pt modelId="{21BD0093-48F4-4C11-A843-9308814B15CD}">
      <dgm:prSet phldrT="[Texto]"/>
      <dgm:spPr/>
      <dgm:t>
        <a:bodyPr/>
        <a:lstStyle/>
        <a:p>
          <a:r>
            <a:rPr lang="es-ES" dirty="0" smtClean="0"/>
            <a:t>3,00%</a:t>
          </a:r>
          <a:endParaRPr lang="es-ES" dirty="0"/>
        </a:p>
      </dgm:t>
    </dgm:pt>
    <dgm:pt modelId="{96B6C00F-9C01-4A9C-9DA6-5F7258DF3723}" type="parTrans" cxnId="{13C3AD55-6CEC-47FB-9B74-92937A76009A}">
      <dgm:prSet/>
      <dgm:spPr/>
      <dgm:t>
        <a:bodyPr/>
        <a:lstStyle/>
        <a:p>
          <a:endParaRPr lang="es-ES"/>
        </a:p>
      </dgm:t>
    </dgm:pt>
    <dgm:pt modelId="{855963A6-DE8F-4735-91E4-880A8BCCAF4B}" type="sibTrans" cxnId="{13C3AD55-6CEC-47FB-9B74-92937A76009A}">
      <dgm:prSet/>
      <dgm:spPr/>
      <dgm:t>
        <a:bodyPr/>
        <a:lstStyle/>
        <a:p>
          <a:endParaRPr lang="es-ES"/>
        </a:p>
      </dgm:t>
    </dgm:pt>
    <dgm:pt modelId="{D3592946-D51C-46AD-9D9A-5E2465664D84}">
      <dgm:prSet phldrT="[Texto]"/>
      <dgm:spPr/>
      <dgm:t>
        <a:bodyPr/>
        <a:lstStyle/>
        <a:p>
          <a:r>
            <a:rPr lang="es-ES" dirty="0" smtClean="0"/>
            <a:t>50 - 54</a:t>
          </a:r>
          <a:endParaRPr lang="es-ES" dirty="0"/>
        </a:p>
      </dgm:t>
    </dgm:pt>
    <dgm:pt modelId="{92FB4483-E944-4124-874F-71D6163179DD}" type="parTrans" cxnId="{6D79E8C2-63C2-46E5-9489-9D566D8EA9D7}">
      <dgm:prSet/>
      <dgm:spPr/>
      <dgm:t>
        <a:bodyPr/>
        <a:lstStyle/>
        <a:p>
          <a:endParaRPr lang="es-ES"/>
        </a:p>
      </dgm:t>
    </dgm:pt>
    <dgm:pt modelId="{6BEE64C5-C91D-4674-BF9A-2059F3AEF8C9}" type="sibTrans" cxnId="{6D79E8C2-63C2-46E5-9489-9D566D8EA9D7}">
      <dgm:prSet/>
      <dgm:spPr/>
      <dgm:t>
        <a:bodyPr/>
        <a:lstStyle/>
        <a:p>
          <a:endParaRPr lang="es-ES"/>
        </a:p>
      </dgm:t>
    </dgm:pt>
    <dgm:pt modelId="{DCB23A3E-EB0C-4A05-944E-2FD17B3306E2}">
      <dgm:prSet phldrT="[Texto]"/>
      <dgm:spPr/>
      <dgm:t>
        <a:bodyPr/>
        <a:lstStyle/>
        <a:p>
          <a:r>
            <a:rPr lang="es-ES" dirty="0" smtClean="0"/>
            <a:t>3,17%</a:t>
          </a:r>
          <a:endParaRPr lang="es-ES" dirty="0"/>
        </a:p>
      </dgm:t>
    </dgm:pt>
    <dgm:pt modelId="{2E1EFC5D-5AA8-46A2-9771-842A7EC70558}" type="sibTrans" cxnId="{113D6C87-826F-417B-B975-6BF5D4F6E450}">
      <dgm:prSet/>
      <dgm:spPr/>
      <dgm:t>
        <a:bodyPr/>
        <a:lstStyle/>
        <a:p>
          <a:endParaRPr lang="es-ES"/>
        </a:p>
      </dgm:t>
    </dgm:pt>
    <dgm:pt modelId="{468E78AE-6319-40D4-8979-941E585CA9C7}" type="parTrans" cxnId="{113D6C87-826F-417B-B975-6BF5D4F6E450}">
      <dgm:prSet/>
      <dgm:spPr/>
      <dgm:t>
        <a:bodyPr/>
        <a:lstStyle/>
        <a:p>
          <a:endParaRPr lang="es-ES"/>
        </a:p>
      </dgm:t>
    </dgm:pt>
    <dgm:pt modelId="{4A07C632-49F8-40B9-BAAD-66F9B4C8B620}">
      <dgm:prSet phldrT="[Texto]"/>
      <dgm:spPr/>
      <dgm:t>
        <a:bodyPr/>
        <a:lstStyle/>
        <a:p>
          <a:r>
            <a:rPr lang="es-ES" dirty="0" smtClean="0"/>
            <a:t>45- 49</a:t>
          </a:r>
          <a:endParaRPr lang="es-ES" dirty="0"/>
        </a:p>
      </dgm:t>
    </dgm:pt>
    <dgm:pt modelId="{E454B3F3-FD45-47AD-AF46-D6EACFCC6221}" type="sibTrans" cxnId="{EC77FE5A-DFC7-4E86-B2D2-98EE82D031E2}">
      <dgm:prSet/>
      <dgm:spPr/>
      <dgm:t>
        <a:bodyPr/>
        <a:lstStyle/>
        <a:p>
          <a:endParaRPr lang="es-ES"/>
        </a:p>
      </dgm:t>
    </dgm:pt>
    <dgm:pt modelId="{A402EAE2-817F-483F-B321-411579F00000}" type="parTrans" cxnId="{EC77FE5A-DFC7-4E86-B2D2-98EE82D031E2}">
      <dgm:prSet/>
      <dgm:spPr/>
      <dgm:t>
        <a:bodyPr/>
        <a:lstStyle/>
        <a:p>
          <a:endParaRPr lang="es-ES"/>
        </a:p>
      </dgm:t>
    </dgm:pt>
    <dgm:pt modelId="{FF92E963-6D65-4562-A365-9DF1E8753462}">
      <dgm:prSet phldrT="[Texto]"/>
      <dgm:spPr/>
      <dgm:t>
        <a:bodyPr/>
        <a:lstStyle/>
        <a:p>
          <a:r>
            <a:rPr lang="es-ES" dirty="0" smtClean="0"/>
            <a:t>2,00%</a:t>
          </a:r>
          <a:endParaRPr lang="es-ES" dirty="0"/>
        </a:p>
      </dgm:t>
    </dgm:pt>
    <dgm:pt modelId="{75AC0E9C-5183-40FF-AA2A-677068013A7C}" type="parTrans" cxnId="{CD875908-25F8-420B-84D4-59513759EA67}">
      <dgm:prSet/>
      <dgm:spPr/>
      <dgm:t>
        <a:bodyPr/>
        <a:lstStyle/>
        <a:p>
          <a:endParaRPr lang="es-ES"/>
        </a:p>
      </dgm:t>
    </dgm:pt>
    <dgm:pt modelId="{269906F0-6BA1-4754-84E6-A3D7DD1BFD2E}" type="sibTrans" cxnId="{CD875908-25F8-420B-84D4-59513759EA67}">
      <dgm:prSet/>
      <dgm:spPr/>
      <dgm:t>
        <a:bodyPr/>
        <a:lstStyle/>
        <a:p>
          <a:endParaRPr lang="es-ES"/>
        </a:p>
      </dgm:t>
    </dgm:pt>
    <dgm:pt modelId="{80FB8337-1D95-48C7-B4C8-263248626F0F}">
      <dgm:prSet phldrT="[Texto]"/>
      <dgm:spPr/>
      <dgm:t>
        <a:bodyPr/>
        <a:lstStyle/>
        <a:p>
          <a:r>
            <a:rPr lang="es-ES" dirty="0" smtClean="0"/>
            <a:t>55 - 59</a:t>
          </a:r>
          <a:endParaRPr lang="es-ES" dirty="0"/>
        </a:p>
      </dgm:t>
    </dgm:pt>
    <dgm:pt modelId="{F79D3005-FBA4-41DC-94FA-FCD253E29C6A}" type="parTrans" cxnId="{221BCBB2-2BFD-46E0-8699-5D2E90F7D832}">
      <dgm:prSet/>
      <dgm:spPr/>
      <dgm:t>
        <a:bodyPr/>
        <a:lstStyle/>
        <a:p>
          <a:endParaRPr lang="es-ES"/>
        </a:p>
      </dgm:t>
    </dgm:pt>
    <dgm:pt modelId="{661EA3B2-EC9C-4AA3-B2FE-FCB6D231F9BB}" type="sibTrans" cxnId="{221BCBB2-2BFD-46E0-8699-5D2E90F7D832}">
      <dgm:prSet/>
      <dgm:spPr/>
      <dgm:t>
        <a:bodyPr/>
        <a:lstStyle/>
        <a:p>
          <a:endParaRPr lang="es-ES"/>
        </a:p>
      </dgm:t>
    </dgm:pt>
    <dgm:pt modelId="{01F4E88F-131E-405E-B6F1-F3321C594624}" type="pres">
      <dgm:prSet presAssocID="{32F1D7A2-609F-4F29-A215-41259357168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FFABB66-485B-4CCF-9082-224BA0DCF788}" type="pres">
      <dgm:prSet presAssocID="{2CEE2446-A8AC-459D-A2F7-5F443B3FD945}" presName="horFlow" presStyleCnt="0"/>
      <dgm:spPr/>
    </dgm:pt>
    <dgm:pt modelId="{11D3B3E2-5547-4EEB-AB10-9324F16B2CB4}" type="pres">
      <dgm:prSet presAssocID="{2CEE2446-A8AC-459D-A2F7-5F443B3FD945}" presName="bigChev" presStyleLbl="node1" presStyleIdx="0" presStyleCnt="4"/>
      <dgm:spPr/>
      <dgm:t>
        <a:bodyPr/>
        <a:lstStyle/>
        <a:p>
          <a:endParaRPr lang="es-ES"/>
        </a:p>
      </dgm:t>
    </dgm:pt>
    <dgm:pt modelId="{7EFF1930-1C2B-4A28-A05F-C5487723A760}" type="pres">
      <dgm:prSet presAssocID="{410E10E9-302F-4A8E-9DB3-3DF27DC74A3D}" presName="parTrans" presStyleCnt="0"/>
      <dgm:spPr/>
    </dgm:pt>
    <dgm:pt modelId="{65A8E607-827C-493D-800E-05F0E0D7DBB6}" type="pres">
      <dgm:prSet presAssocID="{43FBE52C-22FA-4BBD-8E8A-C5D3D841C485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934562-3A8F-446A-AD72-D09E22C5F6F2}" type="pres">
      <dgm:prSet presAssocID="{2CEE2446-A8AC-459D-A2F7-5F443B3FD945}" presName="vSp" presStyleCnt="0"/>
      <dgm:spPr/>
    </dgm:pt>
    <dgm:pt modelId="{DE97EF4C-E3B3-4055-9BD7-00D55261B782}" type="pres">
      <dgm:prSet presAssocID="{DCB23A3E-EB0C-4A05-944E-2FD17B3306E2}" presName="horFlow" presStyleCnt="0"/>
      <dgm:spPr/>
    </dgm:pt>
    <dgm:pt modelId="{BCC18E9B-7BC0-4227-BE54-780C7C863FBE}" type="pres">
      <dgm:prSet presAssocID="{DCB23A3E-EB0C-4A05-944E-2FD17B3306E2}" presName="bigChev" presStyleLbl="node1" presStyleIdx="1" presStyleCnt="4"/>
      <dgm:spPr/>
      <dgm:t>
        <a:bodyPr/>
        <a:lstStyle/>
        <a:p>
          <a:endParaRPr lang="es-ES"/>
        </a:p>
      </dgm:t>
    </dgm:pt>
    <dgm:pt modelId="{F9164DFD-20E2-48AE-81D4-B963A7BBB7CC}" type="pres">
      <dgm:prSet presAssocID="{A402EAE2-817F-483F-B321-411579F00000}" presName="parTrans" presStyleCnt="0"/>
      <dgm:spPr/>
    </dgm:pt>
    <dgm:pt modelId="{4CAB07B5-2C02-48F6-A312-CA6F008A3B7F}" type="pres">
      <dgm:prSet presAssocID="{4A07C632-49F8-40B9-BAAD-66F9B4C8B620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8C832A-1EA3-442A-8B75-2CC330F3C39C}" type="pres">
      <dgm:prSet presAssocID="{DCB23A3E-EB0C-4A05-944E-2FD17B3306E2}" presName="vSp" presStyleCnt="0"/>
      <dgm:spPr/>
    </dgm:pt>
    <dgm:pt modelId="{56CB11DE-3392-455E-AB98-A6067169DAD7}" type="pres">
      <dgm:prSet presAssocID="{21BD0093-48F4-4C11-A843-9308814B15CD}" presName="horFlow" presStyleCnt="0"/>
      <dgm:spPr/>
    </dgm:pt>
    <dgm:pt modelId="{8BED4944-2BB9-4C60-AE48-C57584C9307F}" type="pres">
      <dgm:prSet presAssocID="{21BD0093-48F4-4C11-A843-9308814B15CD}" presName="bigChev" presStyleLbl="node1" presStyleIdx="2" presStyleCnt="4"/>
      <dgm:spPr/>
      <dgm:t>
        <a:bodyPr/>
        <a:lstStyle/>
        <a:p>
          <a:endParaRPr lang="es-ES"/>
        </a:p>
      </dgm:t>
    </dgm:pt>
    <dgm:pt modelId="{B42A0947-C82C-4F5B-B5F9-712D3CA44DF5}" type="pres">
      <dgm:prSet presAssocID="{92FB4483-E944-4124-874F-71D6163179DD}" presName="parTrans" presStyleCnt="0"/>
      <dgm:spPr/>
    </dgm:pt>
    <dgm:pt modelId="{4361C944-2C1E-4D67-9628-3D3532766389}" type="pres">
      <dgm:prSet presAssocID="{D3592946-D51C-46AD-9D9A-5E2465664D84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812E93-42A4-4E56-B02C-4CDDE98586AC}" type="pres">
      <dgm:prSet presAssocID="{6BEE64C5-C91D-4674-BF9A-2059F3AEF8C9}" presName="sibTrans" presStyleCnt="0"/>
      <dgm:spPr/>
    </dgm:pt>
    <dgm:pt modelId="{0DD53D33-72B8-47C7-9B8C-D7B8332BEDBE}" type="pres">
      <dgm:prSet presAssocID="{80FB8337-1D95-48C7-B4C8-263248626F0F}" presName="node" presStyleLbl="alignAccFollowNode1" presStyleIdx="3" presStyleCnt="4" custLinFactX="-73237" custLinFactY="3460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B05876-A20F-46FF-B928-F44E931E0F50}" type="pres">
      <dgm:prSet presAssocID="{21BD0093-48F4-4C11-A843-9308814B15CD}" presName="vSp" presStyleCnt="0"/>
      <dgm:spPr/>
    </dgm:pt>
    <dgm:pt modelId="{311CA945-C15D-46DF-A31F-AB523B516BC5}" type="pres">
      <dgm:prSet presAssocID="{FF92E963-6D65-4562-A365-9DF1E8753462}" presName="horFlow" presStyleCnt="0"/>
      <dgm:spPr/>
    </dgm:pt>
    <dgm:pt modelId="{F4B4BC2B-BE68-47F7-900B-E7885E85C80F}" type="pres">
      <dgm:prSet presAssocID="{FF92E963-6D65-4562-A365-9DF1E8753462}" presName="bigChev" presStyleLbl="node1" presStyleIdx="3" presStyleCnt="4"/>
      <dgm:spPr/>
      <dgm:t>
        <a:bodyPr/>
        <a:lstStyle/>
        <a:p>
          <a:endParaRPr lang="es-ES"/>
        </a:p>
      </dgm:t>
    </dgm:pt>
  </dgm:ptLst>
  <dgm:cxnLst>
    <dgm:cxn modelId="{0124B7C2-400A-4E65-A6AB-E0C20C418BD2}" type="presOf" srcId="{21BD0093-48F4-4C11-A843-9308814B15CD}" destId="{8BED4944-2BB9-4C60-AE48-C57584C9307F}" srcOrd="0" destOrd="0" presId="urn:microsoft.com/office/officeart/2005/8/layout/lProcess3"/>
    <dgm:cxn modelId="{0A87A202-47F9-4871-8346-EA0635480E6A}" type="presOf" srcId="{80FB8337-1D95-48C7-B4C8-263248626F0F}" destId="{0DD53D33-72B8-47C7-9B8C-D7B8332BEDBE}" srcOrd="0" destOrd="0" presId="urn:microsoft.com/office/officeart/2005/8/layout/lProcess3"/>
    <dgm:cxn modelId="{23EC1C89-A9B8-496E-B745-FD5B6031B224}" type="presOf" srcId="{D3592946-D51C-46AD-9D9A-5E2465664D84}" destId="{4361C944-2C1E-4D67-9628-3D3532766389}" srcOrd="0" destOrd="0" presId="urn:microsoft.com/office/officeart/2005/8/layout/lProcess3"/>
    <dgm:cxn modelId="{A498C72A-B158-471F-BCFF-4A3FBECD72A3}" type="presOf" srcId="{DCB23A3E-EB0C-4A05-944E-2FD17B3306E2}" destId="{BCC18E9B-7BC0-4227-BE54-780C7C863FBE}" srcOrd="0" destOrd="0" presId="urn:microsoft.com/office/officeart/2005/8/layout/lProcess3"/>
    <dgm:cxn modelId="{1664B59B-2316-465C-86A5-91A5E8B25DC5}" type="presOf" srcId="{43FBE52C-22FA-4BBD-8E8A-C5D3D841C485}" destId="{65A8E607-827C-493D-800E-05F0E0D7DBB6}" srcOrd="0" destOrd="0" presId="urn:microsoft.com/office/officeart/2005/8/layout/lProcess3"/>
    <dgm:cxn modelId="{EC77FE5A-DFC7-4E86-B2D2-98EE82D031E2}" srcId="{DCB23A3E-EB0C-4A05-944E-2FD17B3306E2}" destId="{4A07C632-49F8-40B9-BAAD-66F9B4C8B620}" srcOrd="0" destOrd="0" parTransId="{A402EAE2-817F-483F-B321-411579F00000}" sibTransId="{E454B3F3-FD45-47AD-AF46-D6EACFCC6221}"/>
    <dgm:cxn modelId="{33F0FE68-A37A-46D9-A1DD-5696C5B0A298}" srcId="{2CEE2446-A8AC-459D-A2F7-5F443B3FD945}" destId="{43FBE52C-22FA-4BBD-8E8A-C5D3D841C485}" srcOrd="0" destOrd="0" parTransId="{410E10E9-302F-4A8E-9DB3-3DF27DC74A3D}" sibTransId="{982701C5-64EE-428F-B44F-B9A5E9284C60}"/>
    <dgm:cxn modelId="{EC41F117-D3D5-4904-B1F9-9120DDDD8977}" type="presOf" srcId="{2CEE2446-A8AC-459D-A2F7-5F443B3FD945}" destId="{11D3B3E2-5547-4EEB-AB10-9324F16B2CB4}" srcOrd="0" destOrd="0" presId="urn:microsoft.com/office/officeart/2005/8/layout/lProcess3"/>
    <dgm:cxn modelId="{CD875908-25F8-420B-84D4-59513759EA67}" srcId="{32F1D7A2-609F-4F29-A215-41259357168F}" destId="{FF92E963-6D65-4562-A365-9DF1E8753462}" srcOrd="3" destOrd="0" parTransId="{75AC0E9C-5183-40FF-AA2A-677068013A7C}" sibTransId="{269906F0-6BA1-4754-84E6-A3D7DD1BFD2E}"/>
    <dgm:cxn modelId="{D1BA46BB-A91D-4A2E-9D3C-5D73F809B5E7}" type="presOf" srcId="{4A07C632-49F8-40B9-BAAD-66F9B4C8B620}" destId="{4CAB07B5-2C02-48F6-A312-CA6F008A3B7F}" srcOrd="0" destOrd="0" presId="urn:microsoft.com/office/officeart/2005/8/layout/lProcess3"/>
    <dgm:cxn modelId="{13C3AD55-6CEC-47FB-9B74-92937A76009A}" srcId="{32F1D7A2-609F-4F29-A215-41259357168F}" destId="{21BD0093-48F4-4C11-A843-9308814B15CD}" srcOrd="2" destOrd="0" parTransId="{96B6C00F-9C01-4A9C-9DA6-5F7258DF3723}" sibTransId="{855963A6-DE8F-4735-91E4-880A8BCCAF4B}"/>
    <dgm:cxn modelId="{719EFA16-7BB7-428B-906B-EC71C145D060}" type="presOf" srcId="{32F1D7A2-609F-4F29-A215-41259357168F}" destId="{01F4E88F-131E-405E-B6F1-F3321C594624}" srcOrd="0" destOrd="0" presId="urn:microsoft.com/office/officeart/2005/8/layout/lProcess3"/>
    <dgm:cxn modelId="{113D6C87-826F-417B-B975-6BF5D4F6E450}" srcId="{32F1D7A2-609F-4F29-A215-41259357168F}" destId="{DCB23A3E-EB0C-4A05-944E-2FD17B3306E2}" srcOrd="1" destOrd="0" parTransId="{468E78AE-6319-40D4-8979-941E585CA9C7}" sibTransId="{2E1EFC5D-5AA8-46A2-9771-842A7EC70558}"/>
    <dgm:cxn modelId="{6D79E8C2-63C2-46E5-9489-9D566D8EA9D7}" srcId="{21BD0093-48F4-4C11-A843-9308814B15CD}" destId="{D3592946-D51C-46AD-9D9A-5E2465664D84}" srcOrd="0" destOrd="0" parTransId="{92FB4483-E944-4124-874F-71D6163179DD}" sibTransId="{6BEE64C5-C91D-4674-BF9A-2059F3AEF8C9}"/>
    <dgm:cxn modelId="{7E14D4BA-FC7B-4F42-8DF4-140E9CED8949}" srcId="{32F1D7A2-609F-4F29-A215-41259357168F}" destId="{2CEE2446-A8AC-459D-A2F7-5F443B3FD945}" srcOrd="0" destOrd="0" parTransId="{2E084B39-49F4-4A50-9DE1-7D7E9C7F7563}" sibTransId="{E538214B-4135-416F-94B5-686495CDBED3}"/>
    <dgm:cxn modelId="{221BCBB2-2BFD-46E0-8699-5D2E90F7D832}" srcId="{21BD0093-48F4-4C11-A843-9308814B15CD}" destId="{80FB8337-1D95-48C7-B4C8-263248626F0F}" srcOrd="1" destOrd="0" parTransId="{F79D3005-FBA4-41DC-94FA-FCD253E29C6A}" sibTransId="{661EA3B2-EC9C-4AA3-B2FE-FCB6D231F9BB}"/>
    <dgm:cxn modelId="{0A63B82F-6F26-47B1-A594-E0CECBD5E08D}" type="presOf" srcId="{FF92E963-6D65-4562-A365-9DF1E8753462}" destId="{F4B4BC2B-BE68-47F7-900B-E7885E85C80F}" srcOrd="0" destOrd="0" presId="urn:microsoft.com/office/officeart/2005/8/layout/lProcess3"/>
    <dgm:cxn modelId="{9A918AE1-1D97-459B-BF2F-340C40CAAA87}" type="presParOf" srcId="{01F4E88F-131E-405E-B6F1-F3321C594624}" destId="{4FFABB66-485B-4CCF-9082-224BA0DCF788}" srcOrd="0" destOrd="0" presId="urn:microsoft.com/office/officeart/2005/8/layout/lProcess3"/>
    <dgm:cxn modelId="{8C24EC8E-6011-4BC8-A1C0-47EBF31AF751}" type="presParOf" srcId="{4FFABB66-485B-4CCF-9082-224BA0DCF788}" destId="{11D3B3E2-5547-4EEB-AB10-9324F16B2CB4}" srcOrd="0" destOrd="0" presId="urn:microsoft.com/office/officeart/2005/8/layout/lProcess3"/>
    <dgm:cxn modelId="{5202B3BC-A966-47BD-BC10-9F326390323A}" type="presParOf" srcId="{4FFABB66-485B-4CCF-9082-224BA0DCF788}" destId="{7EFF1930-1C2B-4A28-A05F-C5487723A760}" srcOrd="1" destOrd="0" presId="urn:microsoft.com/office/officeart/2005/8/layout/lProcess3"/>
    <dgm:cxn modelId="{49B636C5-162D-4F56-81EB-932430DE54E5}" type="presParOf" srcId="{4FFABB66-485B-4CCF-9082-224BA0DCF788}" destId="{65A8E607-827C-493D-800E-05F0E0D7DBB6}" srcOrd="2" destOrd="0" presId="urn:microsoft.com/office/officeart/2005/8/layout/lProcess3"/>
    <dgm:cxn modelId="{7280BC37-47F8-4C29-8758-B62628A45A1F}" type="presParOf" srcId="{01F4E88F-131E-405E-B6F1-F3321C594624}" destId="{16934562-3A8F-446A-AD72-D09E22C5F6F2}" srcOrd="1" destOrd="0" presId="urn:microsoft.com/office/officeart/2005/8/layout/lProcess3"/>
    <dgm:cxn modelId="{351C4B9F-1EE4-4BEF-961D-C7A11EB66992}" type="presParOf" srcId="{01F4E88F-131E-405E-B6F1-F3321C594624}" destId="{DE97EF4C-E3B3-4055-9BD7-00D55261B782}" srcOrd="2" destOrd="0" presId="urn:microsoft.com/office/officeart/2005/8/layout/lProcess3"/>
    <dgm:cxn modelId="{C12E5DA3-8502-4F6A-BFE9-11A3088DFF8D}" type="presParOf" srcId="{DE97EF4C-E3B3-4055-9BD7-00D55261B782}" destId="{BCC18E9B-7BC0-4227-BE54-780C7C863FBE}" srcOrd="0" destOrd="0" presId="urn:microsoft.com/office/officeart/2005/8/layout/lProcess3"/>
    <dgm:cxn modelId="{9FF691BC-4F8B-49B0-9902-2ED8E492A91A}" type="presParOf" srcId="{DE97EF4C-E3B3-4055-9BD7-00D55261B782}" destId="{F9164DFD-20E2-48AE-81D4-B963A7BBB7CC}" srcOrd="1" destOrd="0" presId="urn:microsoft.com/office/officeart/2005/8/layout/lProcess3"/>
    <dgm:cxn modelId="{6090284B-4143-4A2F-9573-FA22DC4DCBD7}" type="presParOf" srcId="{DE97EF4C-E3B3-4055-9BD7-00D55261B782}" destId="{4CAB07B5-2C02-48F6-A312-CA6F008A3B7F}" srcOrd="2" destOrd="0" presId="urn:microsoft.com/office/officeart/2005/8/layout/lProcess3"/>
    <dgm:cxn modelId="{E89C998B-5D69-4E09-A353-34F0FDACC1C2}" type="presParOf" srcId="{01F4E88F-131E-405E-B6F1-F3321C594624}" destId="{988C832A-1EA3-442A-8B75-2CC330F3C39C}" srcOrd="3" destOrd="0" presId="urn:microsoft.com/office/officeart/2005/8/layout/lProcess3"/>
    <dgm:cxn modelId="{865A049E-B921-4D25-9F74-672A093D1A94}" type="presParOf" srcId="{01F4E88F-131E-405E-B6F1-F3321C594624}" destId="{56CB11DE-3392-455E-AB98-A6067169DAD7}" srcOrd="4" destOrd="0" presId="urn:microsoft.com/office/officeart/2005/8/layout/lProcess3"/>
    <dgm:cxn modelId="{12171DA1-35EF-49C4-B54A-AB6B8F1EBDEE}" type="presParOf" srcId="{56CB11DE-3392-455E-AB98-A6067169DAD7}" destId="{8BED4944-2BB9-4C60-AE48-C57584C9307F}" srcOrd="0" destOrd="0" presId="urn:microsoft.com/office/officeart/2005/8/layout/lProcess3"/>
    <dgm:cxn modelId="{2F127DCB-DCEA-46D0-B983-709B21F250DA}" type="presParOf" srcId="{56CB11DE-3392-455E-AB98-A6067169DAD7}" destId="{B42A0947-C82C-4F5B-B5F9-712D3CA44DF5}" srcOrd="1" destOrd="0" presId="urn:microsoft.com/office/officeart/2005/8/layout/lProcess3"/>
    <dgm:cxn modelId="{57E42901-C715-43EC-8F6E-6F0E088E2FEF}" type="presParOf" srcId="{56CB11DE-3392-455E-AB98-A6067169DAD7}" destId="{4361C944-2C1E-4D67-9628-3D3532766389}" srcOrd="2" destOrd="0" presId="urn:microsoft.com/office/officeart/2005/8/layout/lProcess3"/>
    <dgm:cxn modelId="{B1786A74-BE51-4CC9-AE6F-804748DAABD0}" type="presParOf" srcId="{56CB11DE-3392-455E-AB98-A6067169DAD7}" destId="{66812E93-42A4-4E56-B02C-4CDDE98586AC}" srcOrd="3" destOrd="0" presId="urn:microsoft.com/office/officeart/2005/8/layout/lProcess3"/>
    <dgm:cxn modelId="{F9778FE1-FFA4-42AA-B675-6A4A7B30233E}" type="presParOf" srcId="{56CB11DE-3392-455E-AB98-A6067169DAD7}" destId="{0DD53D33-72B8-47C7-9B8C-D7B8332BEDBE}" srcOrd="4" destOrd="0" presId="urn:microsoft.com/office/officeart/2005/8/layout/lProcess3"/>
    <dgm:cxn modelId="{6AB3CF6F-1DBC-42F2-AC29-03ED7FC00D2C}" type="presParOf" srcId="{01F4E88F-131E-405E-B6F1-F3321C594624}" destId="{60B05876-A20F-46FF-B928-F44E931E0F50}" srcOrd="5" destOrd="0" presId="urn:microsoft.com/office/officeart/2005/8/layout/lProcess3"/>
    <dgm:cxn modelId="{5A812B51-0E91-47AD-9861-3BAE9671DB6B}" type="presParOf" srcId="{01F4E88F-131E-405E-B6F1-F3321C594624}" destId="{311CA945-C15D-46DF-A31F-AB523B516BC5}" srcOrd="6" destOrd="0" presId="urn:microsoft.com/office/officeart/2005/8/layout/lProcess3"/>
    <dgm:cxn modelId="{B93FF8A9-DA67-4098-B168-36CDD3A8FDD6}" type="presParOf" srcId="{311CA945-C15D-46DF-A31F-AB523B516BC5}" destId="{F4B4BC2B-BE68-47F7-900B-E7885E85C80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4E87-BCC0-4D04-A77E-8634F571E694}">
      <dsp:nvSpPr>
        <dsp:cNvPr id="0" name=""/>
        <dsp:cNvSpPr/>
      </dsp:nvSpPr>
      <dsp:spPr>
        <a:xfrm>
          <a:off x="0" y="533283"/>
          <a:ext cx="8064896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FC1E9-2684-4A72-9F16-E501E14541B0}">
      <dsp:nvSpPr>
        <dsp:cNvPr id="0" name=""/>
        <dsp:cNvSpPr/>
      </dsp:nvSpPr>
      <dsp:spPr>
        <a:xfrm>
          <a:off x="383948" y="35802"/>
          <a:ext cx="7678970" cy="836960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 partir de 1960, bares y discotecas se centralizaron en el sector de La Mariscal en la ciudad de Quito</a:t>
          </a:r>
          <a:endParaRPr lang="es-ES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24805" y="76659"/>
        <a:ext cx="7597256" cy="755246"/>
      </dsp:txXfrm>
    </dsp:sp>
    <dsp:sp modelId="{F4173A53-D6A7-4963-AFDF-7A58BD6B6F4E}">
      <dsp:nvSpPr>
        <dsp:cNvPr id="0" name=""/>
        <dsp:cNvSpPr/>
      </dsp:nvSpPr>
      <dsp:spPr>
        <a:xfrm>
          <a:off x="0" y="1734564"/>
          <a:ext cx="8064896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485121"/>
              <a:satOff val="-27976"/>
              <a:lumOff val="287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3222E-961A-463B-A089-3BCE1478805C}">
      <dsp:nvSpPr>
        <dsp:cNvPr id="0" name=""/>
        <dsp:cNvSpPr/>
      </dsp:nvSpPr>
      <dsp:spPr>
        <a:xfrm>
          <a:off x="383948" y="1237083"/>
          <a:ext cx="7678970" cy="836960"/>
        </a:xfrm>
        <a:prstGeom prst="roundRect">
          <a:avLst/>
        </a:prstGeom>
        <a:solidFill>
          <a:srgbClr val="ED7D31">
            <a:hueOff val="-485121"/>
            <a:satOff val="-27976"/>
            <a:lumOff val="2876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 un entorno cambiante y de constante evolución, los consumidores muestran comportamientos diferentes cuando buscan alternativas para lograr satisfacer sus necesidades</a:t>
          </a:r>
          <a:endParaRPr lang="es-ES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24805" y="1277940"/>
        <a:ext cx="7597256" cy="755246"/>
      </dsp:txXfrm>
    </dsp:sp>
    <dsp:sp modelId="{8F9AA4D6-911A-45C8-A8F9-5D2EC1F9FE8D}">
      <dsp:nvSpPr>
        <dsp:cNvPr id="0" name=""/>
        <dsp:cNvSpPr/>
      </dsp:nvSpPr>
      <dsp:spPr>
        <a:xfrm>
          <a:off x="0" y="2935844"/>
          <a:ext cx="8064896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970242"/>
              <a:satOff val="-55952"/>
              <a:lumOff val="575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14483-1075-4C81-A7CC-811816733AAB}">
      <dsp:nvSpPr>
        <dsp:cNvPr id="0" name=""/>
        <dsp:cNvSpPr/>
      </dsp:nvSpPr>
      <dsp:spPr>
        <a:xfrm>
          <a:off x="383948" y="2438364"/>
          <a:ext cx="7678970" cy="836960"/>
        </a:xfrm>
        <a:prstGeom prst="roundRect">
          <a:avLst/>
        </a:prstGeom>
        <a:solidFill>
          <a:srgbClr val="ED7D31">
            <a:hueOff val="-970242"/>
            <a:satOff val="-55952"/>
            <a:lumOff val="5752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El sector de los bares no solo es una potencial fuente de ingresos para la ciudad, sino también un gran atractivo turístico para quienes disfrutan de esta forma de entretenimiento</a:t>
          </a:r>
          <a:endParaRPr lang="es-ES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24805" y="2479221"/>
        <a:ext cx="7597256" cy="755246"/>
      </dsp:txXfrm>
    </dsp:sp>
    <dsp:sp modelId="{0F8BA2C8-E6D2-43C3-9E57-A0E0A582ED18}">
      <dsp:nvSpPr>
        <dsp:cNvPr id="0" name=""/>
        <dsp:cNvSpPr/>
      </dsp:nvSpPr>
      <dsp:spPr>
        <a:xfrm>
          <a:off x="0" y="4137125"/>
          <a:ext cx="8064896" cy="579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EF084-39C9-415D-9FA6-C73E4B1091B1}">
      <dsp:nvSpPr>
        <dsp:cNvPr id="0" name=""/>
        <dsp:cNvSpPr/>
      </dsp:nvSpPr>
      <dsp:spPr>
        <a:xfrm>
          <a:off x="383948" y="3639644"/>
          <a:ext cx="7678970" cy="836960"/>
        </a:xfrm>
        <a:prstGeom prst="roundRect">
          <a:avLst/>
        </a:prstGeom>
        <a:solidFill>
          <a:srgbClr val="ED7D31">
            <a:hueOff val="-1455363"/>
            <a:satOff val="-83928"/>
            <a:lumOff val="8628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Es trascendental que todo tipo de negocio, incluyendo a los bares, consignen recursos a fin de brindad calidad en su servicio</a:t>
          </a:r>
          <a:endParaRPr lang="es-ES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24805" y="3680501"/>
        <a:ext cx="7597256" cy="7552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B78C3-2C2D-446E-B08C-C930F7416BF5}">
      <dsp:nvSpPr>
        <dsp:cNvPr id="0" name=""/>
        <dsp:cNvSpPr/>
      </dsp:nvSpPr>
      <dsp:spPr>
        <a:xfrm>
          <a:off x="402567" y="397"/>
          <a:ext cx="1081949" cy="5409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Masculino</a:t>
          </a:r>
          <a:endParaRPr lang="es-ES" sz="1700" kern="1200" dirty="0"/>
        </a:p>
      </dsp:txBody>
      <dsp:txXfrm>
        <a:off x="418412" y="16242"/>
        <a:ext cx="1050259" cy="509284"/>
      </dsp:txXfrm>
    </dsp:sp>
    <dsp:sp modelId="{2D7F16EB-16DC-485F-9D26-9C5EF9296136}">
      <dsp:nvSpPr>
        <dsp:cNvPr id="0" name=""/>
        <dsp:cNvSpPr/>
      </dsp:nvSpPr>
      <dsp:spPr>
        <a:xfrm>
          <a:off x="510762" y="541372"/>
          <a:ext cx="108194" cy="405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31"/>
              </a:lnTo>
              <a:lnTo>
                <a:pt x="108194" y="4057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95C9A-E691-423B-AE8B-DAA896F2A652}">
      <dsp:nvSpPr>
        <dsp:cNvPr id="0" name=""/>
        <dsp:cNvSpPr/>
      </dsp:nvSpPr>
      <dsp:spPr>
        <a:xfrm>
          <a:off x="618957" y="676616"/>
          <a:ext cx="865559" cy="54097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56,83%</a:t>
          </a:r>
          <a:endParaRPr lang="es-ES" sz="1700" kern="1200" dirty="0"/>
        </a:p>
      </dsp:txBody>
      <dsp:txXfrm>
        <a:off x="634802" y="692461"/>
        <a:ext cx="833869" cy="509284"/>
      </dsp:txXfrm>
    </dsp:sp>
    <dsp:sp modelId="{31EB3EEF-F3B6-48D5-89C1-666BF81AC519}">
      <dsp:nvSpPr>
        <dsp:cNvPr id="0" name=""/>
        <dsp:cNvSpPr/>
      </dsp:nvSpPr>
      <dsp:spPr>
        <a:xfrm>
          <a:off x="1755004" y="397"/>
          <a:ext cx="1081949" cy="5409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Femenino</a:t>
          </a:r>
          <a:endParaRPr lang="es-ES" sz="1700" kern="1200" dirty="0"/>
        </a:p>
      </dsp:txBody>
      <dsp:txXfrm>
        <a:off x="1770849" y="16242"/>
        <a:ext cx="1050259" cy="509284"/>
      </dsp:txXfrm>
    </dsp:sp>
    <dsp:sp modelId="{CE83B55A-42CE-4FF1-8A02-AF90BF5A9D56}">
      <dsp:nvSpPr>
        <dsp:cNvPr id="0" name=""/>
        <dsp:cNvSpPr/>
      </dsp:nvSpPr>
      <dsp:spPr>
        <a:xfrm>
          <a:off x="1863199" y="541372"/>
          <a:ext cx="108194" cy="405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31"/>
              </a:lnTo>
              <a:lnTo>
                <a:pt x="108194" y="4057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E22A9-C8C5-43E7-BB73-7AF70166B9DB}">
      <dsp:nvSpPr>
        <dsp:cNvPr id="0" name=""/>
        <dsp:cNvSpPr/>
      </dsp:nvSpPr>
      <dsp:spPr>
        <a:xfrm>
          <a:off x="1971394" y="676616"/>
          <a:ext cx="865559" cy="54097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43,17%</a:t>
          </a:r>
          <a:endParaRPr lang="es-ES" sz="1700" kern="1200" dirty="0"/>
        </a:p>
      </dsp:txBody>
      <dsp:txXfrm>
        <a:off x="1987239" y="692461"/>
        <a:ext cx="833869" cy="509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F2F78-CD8D-4295-B3CA-23E51B3100EA}">
      <dsp:nvSpPr>
        <dsp:cNvPr id="0" name=""/>
        <dsp:cNvSpPr/>
      </dsp:nvSpPr>
      <dsp:spPr>
        <a:xfrm>
          <a:off x="-6188009" y="-946688"/>
          <a:ext cx="7365985" cy="7365985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DF87C-718F-4664-B6E4-C5F1F3C9E5A0}">
      <dsp:nvSpPr>
        <dsp:cNvPr id="0" name=""/>
        <dsp:cNvSpPr/>
      </dsp:nvSpPr>
      <dsp:spPr>
        <a:xfrm>
          <a:off x="514702" y="341928"/>
          <a:ext cx="7832799" cy="684294"/>
        </a:xfrm>
        <a:prstGeom prst="rect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1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De acuerdo a la revista Pulso Ecuador, de cada $10 que el ecuatoriano percibe, $6 están destinados para el consumo y entre ello a las actividades de entretenimiento.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14702" y="341928"/>
        <a:ext cx="7832799" cy="684294"/>
      </dsp:txXfrm>
    </dsp:sp>
    <dsp:sp modelId="{584F1514-82FC-4FD0-9080-C467EC8C5B40}">
      <dsp:nvSpPr>
        <dsp:cNvPr id="0" name=""/>
        <dsp:cNvSpPr/>
      </dsp:nvSpPr>
      <dsp:spPr>
        <a:xfrm>
          <a:off x="87017" y="256391"/>
          <a:ext cx="855368" cy="85536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4F401-2532-4CE1-9800-47CF2E8DA21D}">
      <dsp:nvSpPr>
        <dsp:cNvPr id="0" name=""/>
        <dsp:cNvSpPr/>
      </dsp:nvSpPr>
      <dsp:spPr>
        <a:xfrm>
          <a:off x="1005047" y="1250682"/>
          <a:ext cx="7342454" cy="919014"/>
        </a:xfrm>
        <a:prstGeom prst="rect">
          <a:avLst/>
        </a:prstGeom>
        <a:solidFill>
          <a:srgbClr val="FFC000">
            <a:hueOff val="2598923"/>
            <a:satOff val="-11992"/>
            <a:lumOff val="44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1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Los consumidores atraviesen por un proceso  en el que evalúan varios aspectos, su decisión se basa en obtener una experiencia  satisfactoria, comunicación efectiva y cumplir con sus expectativas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005047" y="1250682"/>
        <a:ext cx="7342454" cy="919014"/>
      </dsp:txXfrm>
    </dsp:sp>
    <dsp:sp modelId="{33E34064-8C66-4873-8706-C6070C28D7F8}">
      <dsp:nvSpPr>
        <dsp:cNvPr id="0" name=""/>
        <dsp:cNvSpPr/>
      </dsp:nvSpPr>
      <dsp:spPr>
        <a:xfrm>
          <a:off x="577363" y="1282505"/>
          <a:ext cx="855368" cy="85536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2598923"/>
              <a:satOff val="-11992"/>
              <a:lumOff val="44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04524-C283-40FC-9CAC-8485B62C03AF}">
      <dsp:nvSpPr>
        <dsp:cNvPr id="0" name=""/>
        <dsp:cNvSpPr/>
      </dsp:nvSpPr>
      <dsp:spPr>
        <a:xfrm>
          <a:off x="1155544" y="2394156"/>
          <a:ext cx="7191957" cy="684294"/>
        </a:xfrm>
        <a:prstGeom prst="rect">
          <a:avLst/>
        </a:prstGeom>
        <a:solidFill>
          <a:srgbClr val="FFC000">
            <a:hueOff val="5197846"/>
            <a:satOff val="-23984"/>
            <a:lumOff val="88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1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La calidad es un elemento de éxito en el que se garantiza la fidelización de los consumidores, generando posicionamiento y diferenciándose de sus competidores.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55544" y="2394156"/>
        <a:ext cx="7191957" cy="684294"/>
      </dsp:txXfrm>
    </dsp:sp>
    <dsp:sp modelId="{22724936-BC92-4D2A-BDC7-5291566190B3}">
      <dsp:nvSpPr>
        <dsp:cNvPr id="0" name=""/>
        <dsp:cNvSpPr/>
      </dsp:nvSpPr>
      <dsp:spPr>
        <a:xfrm>
          <a:off x="727860" y="2308619"/>
          <a:ext cx="855368" cy="85536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5197846"/>
              <a:satOff val="-23984"/>
              <a:lumOff val="88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C576A-DF48-4036-B3BC-5E8D42C0FA33}">
      <dsp:nvSpPr>
        <dsp:cNvPr id="0" name=""/>
        <dsp:cNvSpPr/>
      </dsp:nvSpPr>
      <dsp:spPr>
        <a:xfrm>
          <a:off x="1005047" y="3420270"/>
          <a:ext cx="7342454" cy="684294"/>
        </a:xfrm>
        <a:prstGeom prst="rect">
          <a:avLst/>
        </a:prstGeom>
        <a:solidFill>
          <a:srgbClr val="FFC000">
            <a:hueOff val="7796769"/>
            <a:satOff val="-35976"/>
            <a:lumOff val="132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1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Los bares ofrecen el servicio de manera empírica sin previo conocimiento y capacitación sobre los factores que generan una percepción satisfactoria de la calidad del servicio. 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005047" y="3420270"/>
        <a:ext cx="7342454" cy="684294"/>
      </dsp:txXfrm>
    </dsp:sp>
    <dsp:sp modelId="{20FDF719-73F2-4FF7-B29A-2AA86865CC76}">
      <dsp:nvSpPr>
        <dsp:cNvPr id="0" name=""/>
        <dsp:cNvSpPr/>
      </dsp:nvSpPr>
      <dsp:spPr>
        <a:xfrm>
          <a:off x="577363" y="3334733"/>
          <a:ext cx="855368" cy="85536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7796769"/>
              <a:satOff val="-35976"/>
              <a:lumOff val="132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03DA6-08D8-41A0-8B56-C6BE4B14414B}">
      <dsp:nvSpPr>
        <dsp:cNvPr id="0" name=""/>
        <dsp:cNvSpPr/>
      </dsp:nvSpPr>
      <dsp:spPr>
        <a:xfrm>
          <a:off x="514702" y="4446384"/>
          <a:ext cx="7832799" cy="684294"/>
        </a:xfrm>
        <a:prstGeom prst="rect">
          <a:avLst/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31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Aplicar Calidad de servicio en el negocio de los bares permitirá</a:t>
          </a:r>
          <a:r>
            <a:rPr lang="es-EC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aumentar su competitividad y por ende generar mayores utilidades. 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14702" y="4446384"/>
        <a:ext cx="7832799" cy="684294"/>
      </dsp:txXfrm>
    </dsp:sp>
    <dsp:sp modelId="{62ECF9D3-B340-4E4C-ADDC-4558DCCF0BC0}">
      <dsp:nvSpPr>
        <dsp:cNvPr id="0" name=""/>
        <dsp:cNvSpPr/>
      </dsp:nvSpPr>
      <dsp:spPr>
        <a:xfrm>
          <a:off x="87017" y="4360847"/>
          <a:ext cx="855368" cy="85536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10395692"/>
              <a:satOff val="-47968"/>
              <a:lumOff val="1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B8785-5B72-4998-9E60-B10EC367AAD9}">
      <dsp:nvSpPr>
        <dsp:cNvPr id="0" name=""/>
        <dsp:cNvSpPr/>
      </dsp:nvSpPr>
      <dsp:spPr>
        <a:xfrm>
          <a:off x="2487394" y="294018"/>
          <a:ext cx="6326620" cy="1748757"/>
        </a:xfrm>
        <a:prstGeom prst="rightArrow">
          <a:avLst>
            <a:gd name="adj1" fmla="val 75000"/>
            <a:gd name="adj2" fmla="val 50000"/>
          </a:avLst>
        </a:prstGeo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Analizar la calidad del servicio que brindan los bares del Distrito Metropolitano de Quito para determinar el comportamiento del consumidor a través del Modelo SERVQUAL.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487394" y="512613"/>
        <a:ext cx="5670836" cy="1311567"/>
      </dsp:txXfrm>
    </dsp:sp>
    <dsp:sp modelId="{A48DD898-0DFE-45E2-AF0D-A447FA607501}">
      <dsp:nvSpPr>
        <dsp:cNvPr id="0" name=""/>
        <dsp:cNvSpPr/>
      </dsp:nvSpPr>
      <dsp:spPr>
        <a:xfrm>
          <a:off x="804948" y="511806"/>
          <a:ext cx="1577194" cy="1285168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 General</a:t>
          </a:r>
          <a:endParaRPr lang="es-ES" sz="2500" kern="1200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67685" y="574543"/>
        <a:ext cx="1451720" cy="1159694"/>
      </dsp:txXfrm>
    </dsp:sp>
    <dsp:sp modelId="{817A9AB1-B909-4BB5-A91D-EBC6EB8C4227}">
      <dsp:nvSpPr>
        <dsp:cNvPr id="0" name=""/>
        <dsp:cNvSpPr/>
      </dsp:nvSpPr>
      <dsp:spPr>
        <a:xfrm>
          <a:off x="3275506" y="2006439"/>
          <a:ext cx="5294376" cy="2519097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Identificar las teorías, conceptos y modelos necesarios que sirvan de sustento teórico al estudio en mención.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Desarrollar la investigación de mercado utilizando el modelo SERVQUAL.</a:t>
          </a:r>
          <a:endParaRPr lang="en-US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Establecer una propuesta de mejorar la calidad del servicio del en los bares del Distrito Metropolitano de Quito para incrementar la demanda de los consumidores.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Presentar conclusiones y recomendaciones acorde a los resultados de la investigación. 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275506" y="2321326"/>
        <a:ext cx="4349715" cy="1889323"/>
      </dsp:txXfrm>
    </dsp:sp>
    <dsp:sp modelId="{BFEEC946-2344-4D72-A0A5-14ADB603BECE}">
      <dsp:nvSpPr>
        <dsp:cNvPr id="0" name=""/>
        <dsp:cNvSpPr/>
      </dsp:nvSpPr>
      <dsp:spPr>
        <a:xfrm>
          <a:off x="1053104" y="2772356"/>
          <a:ext cx="2133033" cy="904305"/>
        </a:xfrm>
        <a:prstGeom prst="round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Objetivos Específicos</a:t>
          </a:r>
          <a:endParaRPr lang="es-ES" sz="2500" kern="1200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097249" y="2816501"/>
        <a:ext cx="2044743" cy="816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ECDAD-2B26-46FA-BBBC-38ED4AC26897}">
      <dsp:nvSpPr>
        <dsp:cNvPr id="0" name=""/>
        <dsp:cNvSpPr/>
      </dsp:nvSpPr>
      <dsp:spPr>
        <a:xfrm rot="5400000">
          <a:off x="4803962" y="-1956533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El presente estudio se llevará a cabo bajo un modelo de enfoque mixto, integrando un enfoque cualitativo y cuantitativo.</a:t>
          </a:r>
          <a:endParaRPr lang="es-E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2748365" y="136886"/>
        <a:ext cx="4848161" cy="699145"/>
      </dsp:txXfrm>
    </dsp:sp>
    <dsp:sp modelId="{A103A81E-B6B3-41BD-971F-2A6397304F1A}">
      <dsp:nvSpPr>
        <dsp:cNvPr id="0" name=""/>
        <dsp:cNvSpPr/>
      </dsp:nvSpPr>
      <dsp:spPr>
        <a:xfrm>
          <a:off x="0" y="2215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Enfoque de investigación </a:t>
          </a:r>
          <a:endParaRPr lang="es-ES" sz="11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84243" y="2215"/>
        <a:ext cx="1779879" cy="968486"/>
      </dsp:txXfrm>
    </dsp:sp>
    <dsp:sp modelId="{4B3AFEB3-F66F-4BBA-B6AB-1F74937B7736}">
      <dsp:nvSpPr>
        <dsp:cNvPr id="0" name=""/>
        <dsp:cNvSpPr/>
      </dsp:nvSpPr>
      <dsp:spPr>
        <a:xfrm rot="5400000">
          <a:off x="4803962" y="-939622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lo realiza sin manipular deliberadamente variables y se observan los fenómenos tal y como se dan en su contexto natural para posteriormente analizarlos (Hernández et al</a:t>
          </a:r>
          <a:r>
            <a:rPr lang="es-EC" sz="13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., </a:t>
          </a:r>
          <a:r>
            <a:rPr lang="es-EC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2010).</a:t>
          </a:r>
          <a:endParaRPr lang="es-E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2748365" y="1153797"/>
        <a:ext cx="4848161" cy="699145"/>
      </dsp:txXfrm>
    </dsp:sp>
    <dsp:sp modelId="{2D639EAF-038E-485B-9B2A-DF5E72A85781}">
      <dsp:nvSpPr>
        <dsp:cNvPr id="0" name=""/>
        <dsp:cNvSpPr/>
      </dsp:nvSpPr>
      <dsp:spPr>
        <a:xfrm>
          <a:off x="0" y="1019125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Investigación no experimental</a:t>
          </a:r>
          <a:endParaRPr lang="es-ES" sz="11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84243" y="1019125"/>
        <a:ext cx="1779879" cy="968486"/>
      </dsp:txXfrm>
    </dsp:sp>
    <dsp:sp modelId="{00F75156-6326-497F-84FC-A19D4CB75566}">
      <dsp:nvSpPr>
        <dsp:cNvPr id="0" name=""/>
        <dsp:cNvSpPr/>
      </dsp:nvSpPr>
      <dsp:spPr>
        <a:xfrm rot="5400000">
          <a:off x="4803962" y="77288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toman información en un momento determinado y tiempo fijo, su propósito esencial es referir las variables y examinar la incidencia e interrelación en un momento dado. (Hernández et al., 2010).</a:t>
          </a:r>
          <a:endParaRPr lang="es-E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2748365" y="2170707"/>
        <a:ext cx="4848161" cy="699145"/>
      </dsp:txXfrm>
    </dsp:sp>
    <dsp:sp modelId="{FEF658C6-0768-4E80-ADD5-26113D051C3D}">
      <dsp:nvSpPr>
        <dsp:cNvPr id="0" name=""/>
        <dsp:cNvSpPr/>
      </dsp:nvSpPr>
      <dsp:spPr>
        <a:xfrm>
          <a:off x="0" y="2036036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Investigación transversal</a:t>
          </a:r>
          <a:endParaRPr lang="es-ES" sz="11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84243" y="2036036"/>
        <a:ext cx="1779879" cy="968486"/>
      </dsp:txXfrm>
    </dsp:sp>
    <dsp:sp modelId="{6E839A3A-F685-4AB6-B91E-D012EDF2EF8F}">
      <dsp:nvSpPr>
        <dsp:cNvPr id="0" name=""/>
        <dsp:cNvSpPr/>
      </dsp:nvSpPr>
      <dsp:spPr>
        <a:xfrm rot="5400000">
          <a:off x="4803962" y="1094199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Fuentes primarias y secundarias</a:t>
          </a:r>
          <a:endParaRPr lang="es-E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2748365" y="3187618"/>
        <a:ext cx="4848161" cy="699145"/>
      </dsp:txXfrm>
    </dsp:sp>
    <dsp:sp modelId="{6C36943B-5EC1-4B7B-B27C-7F952FC9FCAB}">
      <dsp:nvSpPr>
        <dsp:cNvPr id="0" name=""/>
        <dsp:cNvSpPr/>
      </dsp:nvSpPr>
      <dsp:spPr>
        <a:xfrm>
          <a:off x="0" y="3052947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Fuentes de Información </a:t>
          </a:r>
          <a:endParaRPr lang="es-ES" sz="11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84243" y="3052947"/>
        <a:ext cx="1779879" cy="968486"/>
      </dsp:txXfrm>
    </dsp:sp>
    <dsp:sp modelId="{88D04253-0008-47DE-9D1B-82373F83B4F3}">
      <dsp:nvSpPr>
        <dsp:cNvPr id="0" name=""/>
        <dsp:cNvSpPr/>
      </dsp:nvSpPr>
      <dsp:spPr>
        <a:xfrm rot="5400000">
          <a:off x="4803962" y="2111109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 llevará a cabo la realización de encuestas a personas que acuden a bares de los distintos sectores del Distrito Metropolitano de Quito </a:t>
          </a:r>
          <a:endParaRPr lang="es-ES" sz="1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Entrevistas a los administradores y gerente de bares</a:t>
          </a:r>
          <a:endParaRPr lang="es-E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2748365" y="4204528"/>
        <a:ext cx="4848161" cy="699145"/>
      </dsp:txXfrm>
    </dsp:sp>
    <dsp:sp modelId="{8D08D268-CF04-47F3-AA86-D359AD508BFE}">
      <dsp:nvSpPr>
        <dsp:cNvPr id="0" name=""/>
        <dsp:cNvSpPr/>
      </dsp:nvSpPr>
      <dsp:spPr>
        <a:xfrm>
          <a:off x="0" y="4069858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Método de recolección de datos</a:t>
          </a:r>
          <a:endParaRPr lang="es-ES" sz="11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84243" y="4069858"/>
        <a:ext cx="1779879" cy="9684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B4273-89BC-482E-8B54-C6EE01B4B6FB}">
      <dsp:nvSpPr>
        <dsp:cNvPr id="0" name=""/>
        <dsp:cNvSpPr/>
      </dsp:nvSpPr>
      <dsp:spPr>
        <a:xfrm>
          <a:off x="1193944" y="428846"/>
          <a:ext cx="2869547" cy="2869547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BBB89-4D1B-49BF-82E2-6F0CD11E12DF}">
      <dsp:nvSpPr>
        <dsp:cNvPr id="0" name=""/>
        <dsp:cNvSpPr/>
      </dsp:nvSpPr>
      <dsp:spPr>
        <a:xfrm>
          <a:off x="1193944" y="428846"/>
          <a:ext cx="2869547" cy="2869547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6DB0C-0B20-4411-A953-66CAAE8AB360}">
      <dsp:nvSpPr>
        <dsp:cNvPr id="0" name=""/>
        <dsp:cNvSpPr/>
      </dsp:nvSpPr>
      <dsp:spPr>
        <a:xfrm>
          <a:off x="1193944" y="428846"/>
          <a:ext cx="2869547" cy="2869547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C2B71-7ACA-475F-B705-841B2E8F4241}">
      <dsp:nvSpPr>
        <dsp:cNvPr id="0" name=""/>
        <dsp:cNvSpPr/>
      </dsp:nvSpPr>
      <dsp:spPr>
        <a:xfrm>
          <a:off x="1193944" y="428846"/>
          <a:ext cx="2869547" cy="2869547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F4A17-C660-4F0B-B2A2-325E71C10669}">
      <dsp:nvSpPr>
        <dsp:cNvPr id="0" name=""/>
        <dsp:cNvSpPr/>
      </dsp:nvSpPr>
      <dsp:spPr>
        <a:xfrm>
          <a:off x="1193944" y="428846"/>
          <a:ext cx="2869547" cy="2869547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solidFill>
          <a:srgbClr val="ED7D31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F21DA-7A66-4580-8F7A-FEC453531B0A}">
      <dsp:nvSpPr>
        <dsp:cNvPr id="0" name=""/>
        <dsp:cNvSpPr/>
      </dsp:nvSpPr>
      <dsp:spPr>
        <a:xfrm>
          <a:off x="1968971" y="1203873"/>
          <a:ext cx="1319493" cy="1319493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Calidad del servicio</a:t>
          </a:r>
        </a:p>
      </dsp:txBody>
      <dsp:txXfrm>
        <a:off x="2162206" y="1397108"/>
        <a:ext cx="933023" cy="933023"/>
      </dsp:txXfrm>
    </dsp:sp>
    <dsp:sp modelId="{A52BEDB5-582F-4840-ADC7-FB934F096CB5}">
      <dsp:nvSpPr>
        <dsp:cNvPr id="0" name=""/>
        <dsp:cNvSpPr/>
      </dsp:nvSpPr>
      <dsp:spPr>
        <a:xfrm>
          <a:off x="1935494" y="274"/>
          <a:ext cx="1386446" cy="92364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Tangibilidad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138534" y="135539"/>
        <a:ext cx="980366" cy="653115"/>
      </dsp:txXfrm>
    </dsp:sp>
    <dsp:sp modelId="{D86027A0-1DDA-4442-945B-0B4A4BB7DF56}">
      <dsp:nvSpPr>
        <dsp:cNvPr id="0" name=""/>
        <dsp:cNvSpPr/>
      </dsp:nvSpPr>
      <dsp:spPr>
        <a:xfrm>
          <a:off x="3268421" y="968702"/>
          <a:ext cx="1386446" cy="92364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Fiabilidad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471461" y="1103967"/>
        <a:ext cx="980366" cy="653115"/>
      </dsp:txXfrm>
    </dsp:sp>
    <dsp:sp modelId="{A2418BAC-84DE-48BF-BCCB-6EC0510DBB40}">
      <dsp:nvSpPr>
        <dsp:cNvPr id="0" name=""/>
        <dsp:cNvSpPr/>
      </dsp:nvSpPr>
      <dsp:spPr>
        <a:xfrm>
          <a:off x="2759288" y="2535652"/>
          <a:ext cx="1386446" cy="92364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Capacidad de respuesta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962328" y="2670917"/>
        <a:ext cx="980366" cy="653115"/>
      </dsp:txXfrm>
    </dsp:sp>
    <dsp:sp modelId="{A4DFCA33-47D5-4652-8270-3B79735C511F}">
      <dsp:nvSpPr>
        <dsp:cNvPr id="0" name=""/>
        <dsp:cNvSpPr/>
      </dsp:nvSpPr>
      <dsp:spPr>
        <a:xfrm>
          <a:off x="1111700" y="2535652"/>
          <a:ext cx="1386446" cy="92364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Seguridad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314740" y="2670917"/>
        <a:ext cx="980366" cy="653115"/>
      </dsp:txXfrm>
    </dsp:sp>
    <dsp:sp modelId="{9800692C-5DF1-43D7-B2AF-081EF3E8DDD1}">
      <dsp:nvSpPr>
        <dsp:cNvPr id="0" name=""/>
        <dsp:cNvSpPr/>
      </dsp:nvSpPr>
      <dsp:spPr>
        <a:xfrm>
          <a:off x="602567" y="968702"/>
          <a:ext cx="1386446" cy="92364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Empatía</a:t>
          </a:r>
          <a:endParaRPr lang="es-E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805607" y="1103967"/>
        <a:ext cx="980366" cy="6531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4FFD3-A44D-4FF4-854B-6A3E844FE174}">
      <dsp:nvSpPr>
        <dsp:cNvPr id="0" name=""/>
        <dsp:cNvSpPr/>
      </dsp:nvSpPr>
      <dsp:spPr>
        <a:xfrm>
          <a:off x="1409781" y="833717"/>
          <a:ext cx="2076980" cy="2076980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Comportamiento</a:t>
          </a:r>
          <a:r>
            <a:rPr lang="es-ES" sz="16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del Consumidor</a:t>
          </a:r>
          <a:endParaRPr lang="es-ES" sz="16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713948" y="1137884"/>
        <a:ext cx="1468646" cy="1468646"/>
      </dsp:txXfrm>
    </dsp:sp>
    <dsp:sp modelId="{FB2EFA5A-CA58-4F90-B3EB-91A45E4A3F25}">
      <dsp:nvSpPr>
        <dsp:cNvPr id="0" name=""/>
        <dsp:cNvSpPr/>
      </dsp:nvSpPr>
      <dsp:spPr>
        <a:xfrm>
          <a:off x="1730166" y="370"/>
          <a:ext cx="1436211" cy="1038490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Motivación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940494" y="152453"/>
        <a:ext cx="1015555" cy="734324"/>
      </dsp:txXfrm>
    </dsp:sp>
    <dsp:sp modelId="{E37B8076-16ED-4CC7-9DBF-A2E88DA5C3AF}">
      <dsp:nvSpPr>
        <dsp:cNvPr id="0" name=""/>
        <dsp:cNvSpPr/>
      </dsp:nvSpPr>
      <dsp:spPr>
        <a:xfrm>
          <a:off x="3151091" y="1352962"/>
          <a:ext cx="1436211" cy="1038490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Percepción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361419" y="1505045"/>
        <a:ext cx="1015555" cy="734324"/>
      </dsp:txXfrm>
    </dsp:sp>
    <dsp:sp modelId="{D5389A61-4F6F-44D6-B036-CE4764776F63}">
      <dsp:nvSpPr>
        <dsp:cNvPr id="0" name=""/>
        <dsp:cNvSpPr/>
      </dsp:nvSpPr>
      <dsp:spPr>
        <a:xfrm>
          <a:off x="1512166" y="2705554"/>
          <a:ext cx="1872211" cy="1038490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Aprendizaje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786345" y="2857637"/>
        <a:ext cx="1323853" cy="734324"/>
      </dsp:txXfrm>
    </dsp:sp>
    <dsp:sp modelId="{6A397220-14F2-4894-928B-3EBAC6D1D973}">
      <dsp:nvSpPr>
        <dsp:cNvPr id="0" name=""/>
        <dsp:cNvSpPr/>
      </dsp:nvSpPr>
      <dsp:spPr>
        <a:xfrm>
          <a:off x="286463" y="1352962"/>
          <a:ext cx="1436211" cy="1038490"/>
        </a:xfrm>
        <a:prstGeom prst="ellipse">
          <a:avLst/>
        </a:prstGeom>
        <a:solidFill>
          <a:srgbClr val="ED7D31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Actitud</a:t>
          </a:r>
          <a:endParaRPr lang="es-E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96791" y="1505045"/>
        <a:ext cx="1015555" cy="734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34C5F-8DDE-4C70-803B-73E4B1881A24}">
      <dsp:nvSpPr>
        <dsp:cNvPr id="0" name=""/>
        <dsp:cNvSpPr/>
      </dsp:nvSpPr>
      <dsp:spPr>
        <a:xfrm>
          <a:off x="3312367" y="0"/>
          <a:ext cx="4968552" cy="2232248"/>
        </a:xfrm>
        <a:prstGeom prst="rightArrow">
          <a:avLst>
            <a:gd name="adj1" fmla="val 75000"/>
            <a:gd name="adj2" fmla="val 5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6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312367" y="279031"/>
        <a:ext cx="4131459" cy="1674186"/>
      </dsp:txXfrm>
    </dsp:sp>
    <dsp:sp modelId="{23A8237D-C967-4479-ABA5-EE40FE088372}">
      <dsp:nvSpPr>
        <dsp:cNvPr id="0" name=""/>
        <dsp:cNvSpPr/>
      </dsp:nvSpPr>
      <dsp:spPr>
        <a:xfrm>
          <a:off x="0" y="0"/>
          <a:ext cx="3312368" cy="2232248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 utilizará la fórmula para el cálculo de la población finita cuando se conoce el total de unidades de observación que la integran, se maneja un margen de error de 4%, misma que permite una mayor precisión en los resultados, la muestra se calcula a través de la siguiente fórmula.</a:t>
          </a:r>
          <a:endParaRPr lang="es-ES" sz="15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08969" y="108969"/>
        <a:ext cx="3094430" cy="2014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3B3E2-5547-4EEB-AB10-9324F16B2CB4}">
      <dsp:nvSpPr>
        <dsp:cNvPr id="0" name=""/>
        <dsp:cNvSpPr/>
      </dsp:nvSpPr>
      <dsp:spPr>
        <a:xfrm>
          <a:off x="99945" y="268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46,83%</a:t>
          </a:r>
          <a:endParaRPr lang="es-ES" sz="1500" kern="1200" dirty="0"/>
        </a:p>
      </dsp:txBody>
      <dsp:txXfrm>
        <a:off x="327964" y="268"/>
        <a:ext cx="684057" cy="456037"/>
      </dsp:txXfrm>
    </dsp:sp>
    <dsp:sp modelId="{65A8E607-827C-493D-800E-05F0E0D7DBB6}">
      <dsp:nvSpPr>
        <dsp:cNvPr id="0" name=""/>
        <dsp:cNvSpPr/>
      </dsp:nvSpPr>
      <dsp:spPr>
        <a:xfrm>
          <a:off x="1091827" y="39031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20 - 24</a:t>
          </a:r>
          <a:endParaRPr lang="es-ES" sz="1300" kern="1200" dirty="0"/>
        </a:p>
      </dsp:txBody>
      <dsp:txXfrm>
        <a:off x="1281083" y="39031"/>
        <a:ext cx="567767" cy="378511"/>
      </dsp:txXfrm>
    </dsp:sp>
    <dsp:sp modelId="{6FCD6242-15EC-4C59-B467-2C9F365D5767}">
      <dsp:nvSpPr>
        <dsp:cNvPr id="0" name=""/>
        <dsp:cNvSpPr/>
      </dsp:nvSpPr>
      <dsp:spPr>
        <a:xfrm>
          <a:off x="1097486" y="1582953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35 - 39</a:t>
          </a:r>
          <a:endParaRPr lang="es-ES" sz="1300" kern="1200" dirty="0"/>
        </a:p>
      </dsp:txBody>
      <dsp:txXfrm>
        <a:off x="1286742" y="1582953"/>
        <a:ext cx="567767" cy="378511"/>
      </dsp:txXfrm>
    </dsp:sp>
    <dsp:sp modelId="{BCC18E9B-7BC0-4227-BE54-780C7C863FBE}">
      <dsp:nvSpPr>
        <dsp:cNvPr id="0" name=""/>
        <dsp:cNvSpPr/>
      </dsp:nvSpPr>
      <dsp:spPr>
        <a:xfrm>
          <a:off x="99945" y="520151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25,83%</a:t>
          </a:r>
          <a:endParaRPr lang="es-ES" sz="1500" kern="1200" dirty="0"/>
        </a:p>
      </dsp:txBody>
      <dsp:txXfrm>
        <a:off x="327964" y="520151"/>
        <a:ext cx="684057" cy="456037"/>
      </dsp:txXfrm>
    </dsp:sp>
    <dsp:sp modelId="{4CAB07B5-2C02-48F6-A312-CA6F008A3B7F}">
      <dsp:nvSpPr>
        <dsp:cNvPr id="0" name=""/>
        <dsp:cNvSpPr/>
      </dsp:nvSpPr>
      <dsp:spPr>
        <a:xfrm>
          <a:off x="1091827" y="558914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25- 29</a:t>
          </a:r>
          <a:endParaRPr lang="es-ES" sz="1300" kern="1200" dirty="0"/>
        </a:p>
      </dsp:txBody>
      <dsp:txXfrm>
        <a:off x="1281083" y="558914"/>
        <a:ext cx="567767" cy="378511"/>
      </dsp:txXfrm>
    </dsp:sp>
    <dsp:sp modelId="{8BED4944-2BB9-4C60-AE48-C57584C9307F}">
      <dsp:nvSpPr>
        <dsp:cNvPr id="0" name=""/>
        <dsp:cNvSpPr/>
      </dsp:nvSpPr>
      <dsp:spPr>
        <a:xfrm>
          <a:off x="99945" y="1040034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9,33%</a:t>
          </a:r>
          <a:endParaRPr lang="es-ES" sz="1500" kern="1200" dirty="0"/>
        </a:p>
      </dsp:txBody>
      <dsp:txXfrm>
        <a:off x="327964" y="1040034"/>
        <a:ext cx="684057" cy="456037"/>
      </dsp:txXfrm>
    </dsp:sp>
    <dsp:sp modelId="{4361C944-2C1E-4D67-9628-3D3532766389}">
      <dsp:nvSpPr>
        <dsp:cNvPr id="0" name=""/>
        <dsp:cNvSpPr/>
      </dsp:nvSpPr>
      <dsp:spPr>
        <a:xfrm>
          <a:off x="1091827" y="1078797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30 - 34</a:t>
          </a:r>
          <a:endParaRPr lang="es-ES" sz="1300" kern="1200" dirty="0"/>
        </a:p>
      </dsp:txBody>
      <dsp:txXfrm>
        <a:off x="1281083" y="1078797"/>
        <a:ext cx="567767" cy="378511"/>
      </dsp:txXfrm>
    </dsp:sp>
    <dsp:sp modelId="{478BFF21-0807-4C46-9169-81612C29F3D7}">
      <dsp:nvSpPr>
        <dsp:cNvPr id="0" name=""/>
        <dsp:cNvSpPr/>
      </dsp:nvSpPr>
      <dsp:spPr>
        <a:xfrm>
          <a:off x="301154" y="1606919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490410" y="1606919"/>
        <a:ext cx="567767" cy="378511"/>
      </dsp:txXfrm>
    </dsp:sp>
    <dsp:sp modelId="{1A823A1D-0BE5-40C4-A108-7FE33097C1AA}">
      <dsp:nvSpPr>
        <dsp:cNvPr id="0" name=""/>
        <dsp:cNvSpPr/>
      </dsp:nvSpPr>
      <dsp:spPr>
        <a:xfrm>
          <a:off x="99945" y="1559917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5,67%</a:t>
          </a:r>
          <a:endParaRPr lang="es-ES" sz="1500" kern="1200" dirty="0"/>
        </a:p>
      </dsp:txBody>
      <dsp:txXfrm>
        <a:off x="327964" y="1559917"/>
        <a:ext cx="684057" cy="4560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3B3E2-5547-4EEB-AB10-9324F16B2CB4}">
      <dsp:nvSpPr>
        <dsp:cNvPr id="0" name=""/>
        <dsp:cNvSpPr/>
      </dsp:nvSpPr>
      <dsp:spPr>
        <a:xfrm>
          <a:off x="99945" y="268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4,17%</a:t>
          </a:r>
          <a:endParaRPr lang="es-ES" sz="1800" kern="1200" dirty="0"/>
        </a:p>
      </dsp:txBody>
      <dsp:txXfrm>
        <a:off x="327964" y="268"/>
        <a:ext cx="684057" cy="456037"/>
      </dsp:txXfrm>
    </dsp:sp>
    <dsp:sp modelId="{65A8E607-827C-493D-800E-05F0E0D7DBB6}">
      <dsp:nvSpPr>
        <dsp:cNvPr id="0" name=""/>
        <dsp:cNvSpPr/>
      </dsp:nvSpPr>
      <dsp:spPr>
        <a:xfrm>
          <a:off x="1091827" y="39031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40</a:t>
          </a:r>
          <a:r>
            <a:rPr lang="es-ES" sz="1300" kern="1200" baseline="0" dirty="0" smtClean="0"/>
            <a:t> - 44</a:t>
          </a:r>
          <a:endParaRPr lang="es-ES" sz="1300" kern="1200" dirty="0"/>
        </a:p>
      </dsp:txBody>
      <dsp:txXfrm>
        <a:off x="1281083" y="39031"/>
        <a:ext cx="567767" cy="378511"/>
      </dsp:txXfrm>
    </dsp:sp>
    <dsp:sp modelId="{BCC18E9B-7BC0-4227-BE54-780C7C863FBE}">
      <dsp:nvSpPr>
        <dsp:cNvPr id="0" name=""/>
        <dsp:cNvSpPr/>
      </dsp:nvSpPr>
      <dsp:spPr>
        <a:xfrm>
          <a:off x="99945" y="520151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3,17%</a:t>
          </a:r>
          <a:endParaRPr lang="es-ES" sz="1800" kern="1200" dirty="0"/>
        </a:p>
      </dsp:txBody>
      <dsp:txXfrm>
        <a:off x="327964" y="520151"/>
        <a:ext cx="684057" cy="456037"/>
      </dsp:txXfrm>
    </dsp:sp>
    <dsp:sp modelId="{4CAB07B5-2C02-48F6-A312-CA6F008A3B7F}">
      <dsp:nvSpPr>
        <dsp:cNvPr id="0" name=""/>
        <dsp:cNvSpPr/>
      </dsp:nvSpPr>
      <dsp:spPr>
        <a:xfrm>
          <a:off x="1091827" y="558914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45- 49</a:t>
          </a:r>
          <a:endParaRPr lang="es-ES" sz="1300" kern="1200" dirty="0"/>
        </a:p>
      </dsp:txBody>
      <dsp:txXfrm>
        <a:off x="1281083" y="558914"/>
        <a:ext cx="567767" cy="378511"/>
      </dsp:txXfrm>
    </dsp:sp>
    <dsp:sp modelId="{8BED4944-2BB9-4C60-AE48-C57584C9307F}">
      <dsp:nvSpPr>
        <dsp:cNvPr id="0" name=""/>
        <dsp:cNvSpPr/>
      </dsp:nvSpPr>
      <dsp:spPr>
        <a:xfrm>
          <a:off x="99945" y="1040034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3,00%</a:t>
          </a:r>
          <a:endParaRPr lang="es-ES" sz="1800" kern="1200" dirty="0"/>
        </a:p>
      </dsp:txBody>
      <dsp:txXfrm>
        <a:off x="327964" y="1040034"/>
        <a:ext cx="684057" cy="456037"/>
      </dsp:txXfrm>
    </dsp:sp>
    <dsp:sp modelId="{4361C944-2C1E-4D67-9628-3D3532766389}">
      <dsp:nvSpPr>
        <dsp:cNvPr id="0" name=""/>
        <dsp:cNvSpPr/>
      </dsp:nvSpPr>
      <dsp:spPr>
        <a:xfrm>
          <a:off x="1091827" y="1078797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50 - 54</a:t>
          </a:r>
          <a:endParaRPr lang="es-ES" sz="1300" kern="1200" dirty="0"/>
        </a:p>
      </dsp:txBody>
      <dsp:txXfrm>
        <a:off x="1281083" y="1078797"/>
        <a:ext cx="567767" cy="378511"/>
      </dsp:txXfrm>
    </dsp:sp>
    <dsp:sp modelId="{0DD53D33-72B8-47C7-9B8C-D7B8332BEDBE}">
      <dsp:nvSpPr>
        <dsp:cNvPr id="0" name=""/>
        <dsp:cNvSpPr/>
      </dsp:nvSpPr>
      <dsp:spPr>
        <a:xfrm>
          <a:off x="1080122" y="1588281"/>
          <a:ext cx="946278" cy="378511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55 - 59</a:t>
          </a:r>
          <a:endParaRPr lang="es-ES" sz="1300" kern="1200" dirty="0"/>
        </a:p>
      </dsp:txBody>
      <dsp:txXfrm>
        <a:off x="1269378" y="1588281"/>
        <a:ext cx="567767" cy="378511"/>
      </dsp:txXfrm>
    </dsp:sp>
    <dsp:sp modelId="{F4B4BC2B-BE68-47F7-900B-E7885E85C80F}">
      <dsp:nvSpPr>
        <dsp:cNvPr id="0" name=""/>
        <dsp:cNvSpPr/>
      </dsp:nvSpPr>
      <dsp:spPr>
        <a:xfrm>
          <a:off x="99945" y="1559917"/>
          <a:ext cx="1140094" cy="4560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2,00%</a:t>
          </a:r>
          <a:endParaRPr lang="es-ES" sz="1800" kern="1200" dirty="0"/>
        </a:p>
      </dsp:txBody>
      <dsp:txXfrm>
        <a:off x="327964" y="1559917"/>
        <a:ext cx="684057" cy="456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8C83B6-3D7E-4EEF-A543-BC45778125FC}" type="datetimeFigureOut">
              <a:rPr lang="es-ES"/>
              <a:pPr>
                <a:defRPr/>
              </a:pPr>
              <a:t>31/07/2019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796FA8-0069-4478-A2D6-79E964A88A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5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 userDrawn="1"/>
        </p:nvSpPr>
        <p:spPr bwMode="auto">
          <a:xfrm>
            <a:off x="357188" y="1428750"/>
            <a:ext cx="2286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 userDrawn="1"/>
        </p:nvSpPr>
        <p:spPr bwMode="auto">
          <a:xfrm>
            <a:off x="4786313" y="4305306"/>
            <a:ext cx="17145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 userDrawn="1"/>
        </p:nvSpPr>
        <p:spPr bwMode="auto">
          <a:xfrm>
            <a:off x="2714625" y="5000625"/>
            <a:ext cx="56388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2857488" y="785794"/>
            <a:ext cx="5572164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chemeClr val="tx1"/>
              </a:solidFill>
              <a:latin typeface="Albertus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6150" name="Picture 25" descr="LOGO-OFICIAL-transparen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4005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51520" y="2491578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“La calidad es el único camino para el crecimiento”</a:t>
            </a:r>
            <a:endParaRPr lang="es-MX" sz="4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16216" y="414908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Jack Welch</a:t>
            </a:r>
            <a:endParaRPr lang="es-MX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MODELOS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92696"/>
            <a:ext cx="7593165" cy="541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MARCO REFERENCIAL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11" y="1268760"/>
            <a:ext cx="8368994" cy="434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3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METODOLÓGICO</a:t>
            </a:r>
          </a:p>
        </p:txBody>
      </p:sp>
    </p:spTree>
    <p:extLst>
      <p:ext uri="{BB962C8B-B14F-4D97-AF65-F5344CB8AC3E}">
        <p14:creationId xmlns:p14="http://schemas.microsoft.com/office/powerpoint/2010/main" val="29631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METODOLOGÍA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6766784"/>
              </p:ext>
            </p:extLst>
          </p:nvPr>
        </p:nvGraphicFramePr>
        <p:xfrm>
          <a:off x="539552" y="908720"/>
          <a:ext cx="7634349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0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929503312"/>
              </p:ext>
            </p:extLst>
          </p:nvPr>
        </p:nvGraphicFramePr>
        <p:xfrm>
          <a:off x="-252536" y="1484784"/>
          <a:ext cx="5257436" cy="3482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85198872"/>
              </p:ext>
            </p:extLst>
          </p:nvPr>
        </p:nvGraphicFramePr>
        <p:xfrm>
          <a:off x="4427984" y="1340768"/>
          <a:ext cx="489654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MODELOS PARA EL DISEÑO DE LA ENCUESTA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CÁLCULO DE LA MUESTRA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547663" y="980728"/>
            <a:ext cx="6192688" cy="230425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Según el Instituto Nacional de Estadísticas y Censos (2010) determina que la estructura de la población de Quito según el rango de edades desde 0 años hasta más de 95 años tiene un total de </a:t>
            </a:r>
            <a:r>
              <a:rPr kumimoji="0" lang="es-EC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1.607.734 </a:t>
            </a: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personas, se consideró a la población urbana que forman parte de la Generación X y Y, población que se encuentra entre los 20 y 59 años, siendo un total de 881098 personas.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42061"/>
              </p:ext>
            </p:extLst>
          </p:nvPr>
        </p:nvGraphicFramePr>
        <p:xfrm>
          <a:off x="755576" y="3573016"/>
          <a:ext cx="7848873" cy="1872208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912071">
                  <a:extLst>
                    <a:ext uri="{9D8B030D-6E8A-4147-A177-3AD203B41FA5}">
                      <a16:colId xmlns:a16="http://schemas.microsoft.com/office/drawing/2014/main" val="1409812657"/>
                    </a:ext>
                  </a:extLst>
                </a:gridCol>
                <a:gridCol w="919850">
                  <a:extLst>
                    <a:ext uri="{9D8B030D-6E8A-4147-A177-3AD203B41FA5}">
                      <a16:colId xmlns:a16="http://schemas.microsoft.com/office/drawing/2014/main" val="3671172721"/>
                    </a:ext>
                  </a:extLst>
                </a:gridCol>
                <a:gridCol w="786639">
                  <a:extLst>
                    <a:ext uri="{9D8B030D-6E8A-4147-A177-3AD203B41FA5}">
                      <a16:colId xmlns:a16="http://schemas.microsoft.com/office/drawing/2014/main" val="4000101135"/>
                    </a:ext>
                  </a:extLst>
                </a:gridCol>
                <a:gridCol w="786639">
                  <a:extLst>
                    <a:ext uri="{9D8B030D-6E8A-4147-A177-3AD203B41FA5}">
                      <a16:colId xmlns:a16="http://schemas.microsoft.com/office/drawing/2014/main" val="387127368"/>
                    </a:ext>
                  </a:extLst>
                </a:gridCol>
                <a:gridCol w="786639">
                  <a:extLst>
                    <a:ext uri="{9D8B030D-6E8A-4147-A177-3AD203B41FA5}">
                      <a16:colId xmlns:a16="http://schemas.microsoft.com/office/drawing/2014/main" val="411802499"/>
                    </a:ext>
                  </a:extLst>
                </a:gridCol>
                <a:gridCol w="786639">
                  <a:extLst>
                    <a:ext uri="{9D8B030D-6E8A-4147-A177-3AD203B41FA5}">
                      <a16:colId xmlns:a16="http://schemas.microsoft.com/office/drawing/2014/main" val="3761839014"/>
                    </a:ext>
                  </a:extLst>
                </a:gridCol>
                <a:gridCol w="717599">
                  <a:extLst>
                    <a:ext uri="{9D8B030D-6E8A-4147-A177-3AD203B41FA5}">
                      <a16:colId xmlns:a16="http://schemas.microsoft.com/office/drawing/2014/main" val="2441945409"/>
                    </a:ext>
                  </a:extLst>
                </a:gridCol>
                <a:gridCol w="717599">
                  <a:extLst>
                    <a:ext uri="{9D8B030D-6E8A-4147-A177-3AD203B41FA5}">
                      <a16:colId xmlns:a16="http://schemas.microsoft.com/office/drawing/2014/main" val="3696305666"/>
                    </a:ext>
                  </a:extLst>
                </a:gridCol>
                <a:gridCol w="717599">
                  <a:extLst>
                    <a:ext uri="{9D8B030D-6E8A-4147-A177-3AD203B41FA5}">
                      <a16:colId xmlns:a16="http://schemas.microsoft.com/office/drawing/2014/main" val="1740065755"/>
                    </a:ext>
                  </a:extLst>
                </a:gridCol>
                <a:gridCol w="717599">
                  <a:extLst>
                    <a:ext uri="{9D8B030D-6E8A-4147-A177-3AD203B41FA5}">
                      <a16:colId xmlns:a16="http://schemas.microsoft.com/office/drawing/2014/main" val="2071019855"/>
                    </a:ext>
                  </a:extLst>
                </a:gridCol>
              </a:tblGrid>
              <a:tr h="450797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POBLACIÓN POR GRUPO DE EDAD, SEGÚN PROVINCIA, CANTÓN, PARROQUIA Y ÁREA DE EMPADRONAMIENTO.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12018"/>
                  </a:ext>
                </a:extLst>
              </a:tr>
              <a:tr h="901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CANTÓN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ÁREA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20 a 24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25 a 29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30 a 34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35 a 39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40 a 44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45 a 49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 50 a 54 años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 55 a 59 años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580209"/>
                  </a:ext>
                </a:extLst>
              </a:tr>
              <a:tr h="519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QUITO</a:t>
                      </a:r>
                      <a:endParaRPr lang="en-US" sz="16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URBANO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156.575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153.789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132.683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113.534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97.509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91.284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74.270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61.454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1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2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CÁLCULO DE LA MUESTRA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02892540"/>
              </p:ext>
            </p:extLst>
          </p:nvPr>
        </p:nvGraphicFramePr>
        <p:xfrm>
          <a:off x="503548" y="1124744"/>
          <a:ext cx="828092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/>
          <a:srcRect l="36160" t="44759" r="36751" b="36865"/>
          <a:stretch/>
        </p:blipFill>
        <p:spPr>
          <a:xfrm>
            <a:off x="4067944" y="1556792"/>
            <a:ext cx="3456384" cy="131824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8"/>
          <a:srcRect l="32489" t="39688" r="32196" b="29375"/>
          <a:stretch/>
        </p:blipFill>
        <p:spPr>
          <a:xfrm>
            <a:off x="3563888" y="3369568"/>
            <a:ext cx="4594861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CÁLCULO DE LA MUESTRA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992180" y="899153"/>
            <a:ext cx="5519680" cy="923300"/>
          </a:xfrm>
          <a:prstGeom prst="round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aplicara las encuesta de acuerdo al porcentaje de representatividad, considerando la Administración Zonal obteniendo un total de 600 encuestas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00104"/>
              </p:ext>
            </p:extLst>
          </p:nvPr>
        </p:nvGraphicFramePr>
        <p:xfrm>
          <a:off x="1331640" y="2204864"/>
          <a:ext cx="6840760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2304156">
                  <a:extLst>
                    <a:ext uri="{9D8B030D-6E8A-4147-A177-3AD203B41FA5}">
                      <a16:colId xmlns:a16="http://schemas.microsoft.com/office/drawing/2014/main" val="875686159"/>
                    </a:ext>
                  </a:extLst>
                </a:gridCol>
                <a:gridCol w="908277">
                  <a:extLst>
                    <a:ext uri="{9D8B030D-6E8A-4147-A177-3AD203B41FA5}">
                      <a16:colId xmlns:a16="http://schemas.microsoft.com/office/drawing/2014/main" val="925542817"/>
                    </a:ext>
                  </a:extLst>
                </a:gridCol>
                <a:gridCol w="2158831">
                  <a:extLst>
                    <a:ext uri="{9D8B030D-6E8A-4147-A177-3AD203B41FA5}">
                      <a16:colId xmlns:a16="http://schemas.microsoft.com/office/drawing/2014/main" val="1958656398"/>
                    </a:ext>
                  </a:extLst>
                </a:gridCol>
                <a:gridCol w="1469496">
                  <a:extLst>
                    <a:ext uri="{9D8B030D-6E8A-4147-A177-3AD203B41FA5}">
                      <a16:colId xmlns:a16="http://schemas.microsoft.com/office/drawing/2014/main" val="243199297"/>
                    </a:ext>
                  </a:extLst>
                </a:gridCol>
              </a:tblGrid>
              <a:tr h="784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SECTOR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N. BARES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% REPRESENTATIVO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NÚMERO DE ENCUESTAS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24418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ELOY ALFARO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454092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EUGENIO ESPEJO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152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64262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LA DELICIA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39783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LA MARISCAL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890347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MANUELA SAENZ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60465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QUITUMBE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74309"/>
                  </a:ext>
                </a:extLst>
              </a:tr>
              <a:tr h="392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146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100%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34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1760" y="1772816"/>
            <a:ext cx="45365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4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RESULTADOS </a:t>
            </a:r>
          </a:p>
        </p:txBody>
      </p:sp>
    </p:spTree>
    <p:extLst>
      <p:ext uri="{BB962C8B-B14F-4D97-AF65-F5344CB8AC3E}">
        <p14:creationId xmlns:p14="http://schemas.microsoft.com/office/powerpoint/2010/main" val="21609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1880" y="184482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UNIVARIADO</a:t>
            </a:r>
            <a:endParaRPr lang="es-MX" sz="4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1511364" y="2254285"/>
            <a:ext cx="7026592" cy="1475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s-ES_tradnl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TEMA: ANÁLISIS DE LA CALIDAD DEL SERVICIO DE LOS BARES DEL DISTRITO METROPOLITANO DE QUITO A TRAVÉS DEL MODELO SERVQUAL</a:t>
            </a: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1545065" y="3729707"/>
            <a:ext cx="6735127" cy="10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1500" b="1" dirty="0">
                <a:solidFill>
                  <a:srgbClr val="000000"/>
                </a:solidFill>
                <a:latin typeface="Calibri" pitchFamily="34" charset="0"/>
              </a:rPr>
              <a:t>Autores:</a:t>
            </a:r>
          </a:p>
          <a:p>
            <a:pPr algn="ctr" eaLnBrk="0" hangingPunct="0"/>
            <a:r>
              <a:rPr lang="es-ES_tradnl" sz="1500" b="1" dirty="0">
                <a:solidFill>
                  <a:srgbClr val="000000"/>
                </a:solidFill>
                <a:latin typeface="Calibri" pitchFamily="34" charset="0"/>
              </a:rPr>
              <a:t>ERIKA CAJO GUALLASAMÍN</a:t>
            </a:r>
          </a:p>
          <a:p>
            <a:pPr algn="ctr" eaLnBrk="0" hangingPunct="0"/>
            <a:r>
              <a:rPr lang="es-ES_tradnl" sz="1500" b="1" dirty="0">
                <a:solidFill>
                  <a:srgbClr val="000000"/>
                </a:solidFill>
                <a:latin typeface="Calibri" pitchFamily="34" charset="0"/>
              </a:rPr>
              <a:t>KAREN CHICANGO MORALES</a:t>
            </a:r>
          </a:p>
          <a:p>
            <a:pPr algn="ctr" eaLnBrk="0" hangingPunct="0"/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1500" b="1" dirty="0" smtClean="0">
                <a:solidFill>
                  <a:srgbClr val="000000"/>
                </a:solidFill>
                <a:latin typeface="Calibri" pitchFamily="34" charset="0"/>
              </a:rPr>
              <a:t>DIRECTOR: ING. </a:t>
            </a:r>
            <a:r>
              <a:rPr lang="es-ES_tradnl" sz="1500" b="1" dirty="0">
                <a:solidFill>
                  <a:srgbClr val="000000"/>
                </a:solidFill>
                <a:latin typeface="Calibri" pitchFamily="34" charset="0"/>
              </a:rPr>
              <a:t>ROSARIO </a:t>
            </a:r>
            <a:r>
              <a:rPr lang="es-ES_tradnl" sz="1500" b="1" dirty="0" smtClean="0">
                <a:solidFill>
                  <a:srgbClr val="000000"/>
                </a:solidFill>
                <a:latin typeface="Calibri" pitchFamily="34" charset="0"/>
              </a:rPr>
              <a:t>PINEDA</a:t>
            </a:r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95736" y="1241971"/>
            <a:ext cx="56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DEPARTAMENTO DE </a:t>
            </a:r>
            <a:r>
              <a:rPr lang="es-ES" sz="2000" b="1">
                <a:latin typeface="Calibri" panose="020F0502020204030204" pitchFamily="34" charset="0"/>
                <a:cs typeface="Calibri" panose="020F0502020204030204" pitchFamily="34" charset="0"/>
              </a:rPr>
              <a:t>CIENCIAS </a:t>
            </a:r>
            <a:r>
              <a:rPr lang="es-E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ECONÓMICAS,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ADMINISTRATIVAS Y DE COMERCIO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4"/>
          <a:stretch/>
        </p:blipFill>
        <p:spPr bwMode="auto">
          <a:xfrm>
            <a:off x="467544" y="980728"/>
            <a:ext cx="3960000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uadroTexto 3"/>
          <p:cNvSpPr txBox="1"/>
          <p:nvPr/>
        </p:nvSpPr>
        <p:spPr>
          <a:xfrm>
            <a:off x="467544" y="18802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EDAD</a:t>
            </a:r>
            <a:r>
              <a:rPr lang="es-MX" b="1" dirty="0" smtClean="0">
                <a:latin typeface="Constantia" panose="02030602050306030303" pitchFamily="18" charset="0"/>
              </a:rPr>
              <a:t> </a:t>
            </a:r>
            <a:r>
              <a:rPr lang="es-MX" dirty="0" smtClean="0">
                <a:latin typeface="Bauhaus 93" panose="04030905020B02020C02" pitchFamily="82" charset="0"/>
              </a:rPr>
              <a:t> </a:t>
            </a:r>
            <a:endParaRPr lang="es-MX" dirty="0">
              <a:latin typeface="Bauhaus 93" panose="04030905020B02020C02" pitchFamily="8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44208" y="19593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GÉNERO </a:t>
            </a:r>
            <a:r>
              <a:rPr lang="es-MX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" r="11158"/>
          <a:stretch/>
        </p:blipFill>
        <p:spPr bwMode="auto">
          <a:xfrm>
            <a:off x="4788024" y="2708920"/>
            <a:ext cx="3960000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Diagrama 8"/>
          <p:cNvGraphicFramePr/>
          <p:nvPr>
            <p:extLst/>
          </p:nvPr>
        </p:nvGraphicFramePr>
        <p:xfrm>
          <a:off x="324005" y="4077072"/>
          <a:ext cx="2951851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a 9"/>
          <p:cNvGraphicFramePr/>
          <p:nvPr>
            <p:extLst/>
          </p:nvPr>
        </p:nvGraphicFramePr>
        <p:xfrm>
          <a:off x="2419898" y="4077072"/>
          <a:ext cx="2951851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Diagrama 10"/>
          <p:cNvGraphicFramePr/>
          <p:nvPr>
            <p:extLst/>
          </p:nvPr>
        </p:nvGraphicFramePr>
        <p:xfrm>
          <a:off x="5371749" y="1196752"/>
          <a:ext cx="3239521" cy="1217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4860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51520" y="1886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INGRESO MENSUAL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796136" y="1886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GASTO PROMEDIO </a:t>
            </a:r>
            <a:endParaRPr lang="es-MX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n 2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4"/>
          <a:stretch/>
        </p:blipFill>
        <p:spPr bwMode="auto">
          <a:xfrm>
            <a:off x="456901" y="2838887"/>
            <a:ext cx="3960000" cy="28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85534"/>
            <a:ext cx="3960000" cy="28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74" y="684311"/>
            <a:ext cx="3927027" cy="22655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7317" y="4149080"/>
            <a:ext cx="4071688" cy="23762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7317" y="5155748"/>
            <a:ext cx="4060707" cy="227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t="12" r="4652" b="-12"/>
          <a:stretch/>
        </p:blipFill>
        <p:spPr bwMode="auto">
          <a:xfrm>
            <a:off x="683568" y="2123564"/>
            <a:ext cx="3600400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51520" y="1886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FRECUENCIA CON LA QUE ACUDE A UN BAR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32856"/>
            <a:ext cx="4298640" cy="25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67944" y="1484784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BIVARIADO</a:t>
            </a:r>
            <a:endParaRPr lang="es-MX" sz="4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88640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 </a:t>
            </a:r>
            <a:r>
              <a:rPr lang="es-MX" sz="2000" b="1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CUADRADO</a:t>
            </a:r>
            <a:r>
              <a:rPr lang="es-MX" sz="2000" b="1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2000" b="1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8"/>
          <a:stretch/>
        </p:blipFill>
        <p:spPr bwMode="auto">
          <a:xfrm>
            <a:off x="665856" y="2519364"/>
            <a:ext cx="3687342" cy="31377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807023" y="908720"/>
            <a:ext cx="7596336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200000"/>
              </a:lnSpc>
              <a:spcAft>
                <a:spcPts val="800"/>
              </a:spcAft>
            </a:pPr>
            <a:r>
              <a:rPr lang="es-EC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H0</a:t>
            </a:r>
            <a:r>
              <a:rPr lang="es-EC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s-EC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calidad del servicio no influye en el comportamiento del consumidor de los bares del DMQ.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180340">
              <a:lnSpc>
                <a:spcPct val="200000"/>
              </a:lnSpc>
              <a:spcAft>
                <a:spcPts val="800"/>
              </a:spcAft>
            </a:pPr>
            <a:r>
              <a:rPr lang="es-EC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H1:</a:t>
            </a:r>
            <a:r>
              <a:rPr lang="es-EC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calidad del servicio si influye en el comportamiento del consumidor de los bares del DMQ.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99992" y="2117650"/>
            <a:ext cx="40324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lnSpc>
                <a:spcPct val="200000"/>
              </a:lnSpc>
              <a:spcAft>
                <a:spcPts val="1920"/>
              </a:spcAft>
            </a:pP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resultado del valor P es de 0,000, resulta inferior al nivel de significancia (α) de 0,05. Por lo tanto, se rechaza la hipótesis nula y se acepta la hipótesis alternativa. Concluimos que existe suficiente evidencia para aprobar y afirmar la hipótesis alternativa la cual indica que la calidad del servicio si influye en el comportamiento del consumidor de los bares del Distrito Metropolitano de Quito.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9796" y="18864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CORRELACIONES</a:t>
            </a:r>
            <a:endParaRPr lang="es-MX" sz="2000" b="1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8827539" cy="465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39752" y="1772816"/>
            <a:ext cx="45365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5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PROPUESTA</a:t>
            </a:r>
          </a:p>
        </p:txBody>
      </p:sp>
    </p:spTree>
    <p:extLst>
      <p:ext uri="{BB962C8B-B14F-4D97-AF65-F5344CB8AC3E}">
        <p14:creationId xmlns:p14="http://schemas.microsoft.com/office/powerpoint/2010/main" val="34440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44441"/>
              </p:ext>
            </p:extLst>
          </p:nvPr>
        </p:nvGraphicFramePr>
        <p:xfrm>
          <a:off x="755575" y="1124744"/>
          <a:ext cx="7776865" cy="43204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351146">
                  <a:extLst>
                    <a:ext uri="{9D8B030D-6E8A-4147-A177-3AD203B41FA5}">
                      <a16:colId xmlns:a16="http://schemas.microsoft.com/office/drawing/2014/main" val="2764928641"/>
                    </a:ext>
                  </a:extLst>
                </a:gridCol>
                <a:gridCol w="2260716">
                  <a:extLst>
                    <a:ext uri="{9D8B030D-6E8A-4147-A177-3AD203B41FA5}">
                      <a16:colId xmlns:a16="http://schemas.microsoft.com/office/drawing/2014/main" val="2147415703"/>
                    </a:ext>
                  </a:extLst>
                </a:gridCol>
                <a:gridCol w="3165003">
                  <a:extLst>
                    <a:ext uri="{9D8B030D-6E8A-4147-A177-3AD203B41FA5}">
                      <a16:colId xmlns:a16="http://schemas.microsoft.com/office/drawing/2014/main" val="3488282954"/>
                    </a:ext>
                  </a:extLst>
                </a:gridCol>
              </a:tblGrid>
              <a:tr h="3975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OBJETIVOS</a:t>
                      </a:r>
                      <a:r>
                        <a:rPr lang="en-US" sz="12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ESTRATÉGICOS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ESTRATEGIAS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ACTIVIDADES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225645"/>
                  </a:ext>
                </a:extLst>
              </a:tr>
              <a:tr h="171136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Establecer delimitaciones en las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funciones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 cargos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Manual de procesos y funciones del personal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Asignar las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funciones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cada puesto de trabajo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Determinar aptitudes y actitudes de los empleados para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sustituir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las funciones de otros trabajadores en casos solicitados.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25855"/>
                  </a:ext>
                </a:extLst>
              </a:tr>
              <a:tr h="22115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Crear un sistema de información sobre el servicio,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conociendo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las opiniones y sugerencias de los clientes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externos.</a:t>
                      </a:r>
                      <a:endParaRPr lang="es-MX" sz="120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Implementación de un buzón de sugerencias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Implementar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 buzón de sugerencias</a:t>
                      </a: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Colocar el buzón cerca del área de caja.</a:t>
                      </a: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Proveer tarjetas de sugerencia </a:t>
                      </a:r>
                      <a:endParaRPr lang="es-MX" sz="1200" u="none" strike="noStrike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Seleccionar sugerencias realizables y de mejora.</a:t>
                      </a:r>
                    </a:p>
                    <a:p>
                      <a:pPr algn="l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Ejecutar las sugerencias de mejora.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3370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FIABILIDAD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35583"/>
              </p:ext>
            </p:extLst>
          </p:nvPr>
        </p:nvGraphicFramePr>
        <p:xfrm>
          <a:off x="755576" y="980728"/>
          <a:ext cx="8064896" cy="465924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16634327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53567557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69884406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OBJETIVOS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ESTRATÉGICOS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ESTRATEGIAS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ACTIVIDADES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94216"/>
                  </a:ext>
                </a:extLst>
              </a:tr>
              <a:tr h="6231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Capacitar al personal administrativo y operativo de la empresa.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Capacitación 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el personal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Identificar el tema de capacitación en base a las sugerencias aportadas por los clientes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Planificar la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capacitación 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Ejecutar y evaluar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Realizar capacitaciones de acuerdo a la periodicidad necesaria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14120"/>
                  </a:ext>
                </a:extLst>
              </a:tr>
              <a:tr h="166891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Elaborar contenido publicitario positivo,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interés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 valor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Canales de comunicación, aplicación y monitoreo de Community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management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Designar a un colaborador específico que se encargue de Community managament.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Creación de cuentas propias del establecimiento en Facebook e Instagram.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Planificar la información que se colocara en las redes sociales.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Difundir el contenido en las redes sociales mediante la identificación de influencers en el negocio.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•Respuesta inmediata a comentarios en redes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Realizar un seguimiento constante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42565"/>
                  </a:ext>
                </a:extLst>
              </a:tr>
              <a:tr h="49367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Aumentar el tiempo de visita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permanencia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conexión inalámbrica WIFI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Contratar el servicio WIFI con la operadora de su preferencia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Realizar el diseño del cartel “Zona Wifi”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Colocarlo en una zona visible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275429"/>
                  </a:ext>
                </a:extLst>
              </a:tr>
              <a:tr h="94313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Generar comunicación entre todos los individuos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 el bar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Comunicación efectiva y periódica con el personal del bar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Establecer reuniones con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 personal</a:t>
                      </a:r>
                    </a:p>
                    <a:p>
                      <a:pPr algn="l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Determinación de sucesos, dificultades y novedades ocurridas.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Toma de medidas correctivas y de mejora.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48" marR="4048" marT="4048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12048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16024" y="18864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CAPACIDAD DE RESPUESTA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0010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SEGURIDAD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07888"/>
              </p:ext>
            </p:extLst>
          </p:nvPr>
        </p:nvGraphicFramePr>
        <p:xfrm>
          <a:off x="683568" y="908720"/>
          <a:ext cx="7956884" cy="47285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80826">
                  <a:extLst>
                    <a:ext uri="{9D8B030D-6E8A-4147-A177-3AD203B41FA5}">
                      <a16:colId xmlns:a16="http://schemas.microsoft.com/office/drawing/2014/main" val="3661840058"/>
                    </a:ext>
                  </a:extLst>
                </a:gridCol>
                <a:gridCol w="1894497">
                  <a:extLst>
                    <a:ext uri="{9D8B030D-6E8A-4147-A177-3AD203B41FA5}">
                      <a16:colId xmlns:a16="http://schemas.microsoft.com/office/drawing/2014/main" val="2914011265"/>
                    </a:ext>
                  </a:extLst>
                </a:gridCol>
                <a:gridCol w="4281561">
                  <a:extLst>
                    <a:ext uri="{9D8B030D-6E8A-4147-A177-3AD203B41FA5}">
                      <a16:colId xmlns:a16="http://schemas.microsoft.com/office/drawing/2014/main" val="25280067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OBJETIVOS ESTRATÉGICOS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ESTRATEGIAS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ACTIVIDADES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23234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Establecer convenios con cooperativas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taxis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legalizadas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los clientes del bar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Convenios con cooperativas </a:t>
                      </a:r>
                      <a:r>
                        <a:rPr lang="es-EC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taxis cercanas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Analizar ofertas de cooperativas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cercanas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 sector en el que se encuentra el bar.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Establecer un convenio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Incorporar el servicio de transporte seguro en el bar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Dar seguimiento al servicio.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2908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Garantizar la seguridad de los clientes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Promover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 hábito de conductor elegido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Preguntar a los clientes si llegaron en vehículo particular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Al obtener un sí como respuesta, se debe preguntará ¿Cuál de los miembros del grupo está designado como conductor elegido?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Se entregará el gafete de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conductor.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39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Gestionar varias opciones de pago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Métodos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diversos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pago como parte del servicio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Proveerse del servicio de Datafast para clientes que utilicen trajeras de crédito y/o débito.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Entregar factura para seguridad del cliente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5755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Motivar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 personal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Entrega de incentivos al empleado más destacado del mes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 de incentivos de compensación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 de incentivos de reconocimiento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 de incentivos de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recompensa y apreciación.</a:t>
                      </a: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7116"/>
                  </a:ext>
                </a:extLst>
              </a:tr>
              <a:tr h="46595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Fomentar trabajo en equipo y optimizar el tiempo.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Implementación de un sistema de comunicación directo.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 de </a:t>
                      </a:r>
                      <a:r>
                        <a:rPr lang="es-EC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woki</a:t>
                      </a:r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toki al </a:t>
                      </a:r>
                      <a:r>
                        <a:rPr lang="es-EC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personal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56" marR="3456" marT="3456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49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1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ASPECTOS GENERALES</a:t>
            </a:r>
          </a:p>
        </p:txBody>
      </p:sp>
    </p:spTree>
    <p:extLst>
      <p:ext uri="{BB962C8B-B14F-4D97-AF65-F5344CB8AC3E}">
        <p14:creationId xmlns:p14="http://schemas.microsoft.com/office/powerpoint/2010/main" val="3315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8508"/>
              </p:ext>
            </p:extLst>
          </p:nvPr>
        </p:nvGraphicFramePr>
        <p:xfrm>
          <a:off x="998603" y="1196752"/>
          <a:ext cx="7326814" cy="410445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870778">
                  <a:extLst>
                    <a:ext uri="{9D8B030D-6E8A-4147-A177-3AD203B41FA5}">
                      <a16:colId xmlns:a16="http://schemas.microsoft.com/office/drawing/2014/main" val="4035361735"/>
                    </a:ext>
                  </a:extLst>
                </a:gridCol>
                <a:gridCol w="2315973">
                  <a:extLst>
                    <a:ext uri="{9D8B030D-6E8A-4147-A177-3AD203B41FA5}">
                      <a16:colId xmlns:a16="http://schemas.microsoft.com/office/drawing/2014/main" val="924031028"/>
                    </a:ext>
                  </a:extLst>
                </a:gridCol>
                <a:gridCol w="3140063">
                  <a:extLst>
                    <a:ext uri="{9D8B030D-6E8A-4147-A177-3AD203B41FA5}">
                      <a16:colId xmlns:a16="http://schemas.microsoft.com/office/drawing/2014/main" val="983547311"/>
                    </a:ext>
                  </a:extLst>
                </a:gridCol>
              </a:tblGrid>
              <a:tr h="640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ESTRATÉGICOS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ESTRATEGIAS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ACTIVIDADES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76046"/>
                  </a:ext>
                </a:extLst>
              </a:tr>
              <a:tr h="115478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Reforzar</a:t>
                      </a:r>
                      <a:r>
                        <a:rPr lang="es-EC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C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marca </a:t>
                      </a:r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través de elementos personalizados.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Posicionamiento de marca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Entrega de material pop a clientes en fechas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especiales (llaveros, espejos, fosforeras,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esferos)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                                                                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Creación de vasos personalizados a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clientes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02257"/>
                  </a:ext>
                </a:extLst>
              </a:tr>
              <a:tr h="2309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Tener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una base de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datos de los clientes para  el servicio de venta y post venta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Crear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 de datos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clientes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Organizar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 información de los clientes de acuerdo a la facturación. </a:t>
                      </a:r>
                    </a:p>
                    <a:p>
                      <a:pPr algn="l" fontAlgn="ctr"/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Elaborar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 formato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</a:t>
                      </a:r>
                      <a:r>
                        <a:rPr lang="es-MX" sz="12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datos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los clientes </a:t>
                      </a:r>
                      <a:r>
                        <a:rPr lang="es-MX" sz="12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ser </a:t>
                      </a:r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utilizados a conveniencia del bar.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03" marR="8703" marT="8703" marB="0" anchor="ctr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3195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0010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EMPATÍA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545" y="84046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CONCLUSIONES</a:t>
            </a:r>
            <a:endParaRPr lang="es-ES_tradnl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30776" y="908720"/>
            <a:ext cx="75718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endParaRPr lang="es-MX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de los principales problemas que tienen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 bares del Distrito Metropolitano de Quito en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cuanto a la calidad del servicio, es el manejo de sus actividades a través de conocimientos empíricos, evidenciando que el problema planteado al inicio de la investigación tiene un sustento técnico.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teorías consideradas y los modelos investigados indican que la motivación es un factor indispensable para tomar la decisión de compra, no obstante, para que el consumidor lleve a cabo la adquisición, efectúan un proceso mental en el cual evalúa la calidad del servicio que percibe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satisfacción de los consumidores tiene relación con cada dimensión del modelo Servqual,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pero, para ellos es de mayor relevancia la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capacidad de respuesta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 que posee un coeficiente de correlación promedio de 0,460; también es de suma importancia la seguridad, ya que tiene un coeficiente de correlación de 0,420. Ambas dimensiones tienen relación con el 100% de sus indicadores. 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acuerdo a los resultados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investigación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se plantea la propuesta de mejora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cuatro dimensiones del Modelo Servqual: fiabilidad, capacidad de respuesta, seguridad y empatía. Estas dimensiones  tienen una moderada correlación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 la satisfacción de los consumidores. </a:t>
            </a:r>
            <a:endParaRPr lang="es-MX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545" y="84046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RECOMENDACIONES</a:t>
            </a:r>
            <a:endParaRPr lang="es-ES_tradnl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8877" y="1484784"/>
            <a:ext cx="7657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Los administradores de los bares del Distrito Metropolitano de Quito deben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capacitar a su personal y cumplir las exigencias de sus clientes para brindarles una experiencia satisfactoria. 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Implementar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estrategias enfocadas en el servicio al cliente y satisfacción de sus necesidades y monitorearlas a través de las cinco dimensiones del modelo Servqual: tangibilidad, fiabilidad, capacidad de respuesta, seguridad y </a:t>
            </a: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empatía.</a:t>
            </a:r>
            <a:endParaRPr lang="es-MX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recomienda a los bares del Distrito Metropolitano de Quito mejorar su calidad de servicio, primordialmente en la capacidad de respuesta y seguridad que exigen los consumidores que acuden a sus establecimientos. 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MX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Aplicar las estrategias de mejora presentadas en la propuesta de investigación y realizar una evaluación de los resultados </a:t>
            </a:r>
          </a:p>
          <a:p>
            <a:pPr marL="342900" indent="-342900" algn="just">
              <a:buFont typeface="+mj-lt"/>
              <a:buAutoNum type="arabicParenR"/>
            </a:pPr>
            <a:endParaRPr lang="es-MX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3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25319" y="2276872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8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aur" panose="02030504050205020304" pitchFamily="18" charset="0"/>
              </a:rPr>
              <a:t>GRACIAS</a:t>
            </a:r>
            <a:endParaRPr lang="es-ES_tradnl" sz="8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aur" panose="020305040502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0"/>
            <a:ext cx="9118683" cy="11247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4680188"/>
              </p:ext>
            </p:extLst>
          </p:nvPr>
        </p:nvGraphicFramePr>
        <p:xfrm>
          <a:off x="539552" y="908720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PLANTEAMIENTO DEL PROBLEMA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37982226"/>
              </p:ext>
            </p:extLst>
          </p:nvPr>
        </p:nvGraphicFramePr>
        <p:xfrm>
          <a:off x="431540" y="620688"/>
          <a:ext cx="842493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6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VARIABLES DE ESTUDIO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71662"/>
              </p:ext>
            </p:extLst>
          </p:nvPr>
        </p:nvGraphicFramePr>
        <p:xfrm>
          <a:off x="773578" y="1628800"/>
          <a:ext cx="7740860" cy="2655916"/>
        </p:xfrm>
        <a:graphic>
          <a:graphicData uri="http://schemas.openxmlformats.org/drawingml/2006/table">
            <a:tbl>
              <a:tblPr firstRow="1" firstCol="1" bandRow="1"/>
              <a:tblGrid>
                <a:gridCol w="2578853">
                  <a:extLst>
                    <a:ext uri="{9D8B030D-6E8A-4147-A177-3AD203B41FA5}">
                      <a16:colId xmlns:a16="http://schemas.microsoft.com/office/drawing/2014/main" val="137845366"/>
                    </a:ext>
                  </a:extLst>
                </a:gridCol>
                <a:gridCol w="2586589">
                  <a:extLst>
                    <a:ext uri="{9D8B030D-6E8A-4147-A177-3AD203B41FA5}">
                      <a16:colId xmlns:a16="http://schemas.microsoft.com/office/drawing/2014/main" val="3911800896"/>
                    </a:ext>
                  </a:extLst>
                </a:gridCol>
                <a:gridCol w="2575418">
                  <a:extLst>
                    <a:ext uri="{9D8B030D-6E8A-4147-A177-3AD203B41FA5}">
                      <a16:colId xmlns:a16="http://schemas.microsoft.com/office/drawing/2014/main" val="1654730606"/>
                    </a:ext>
                  </a:extLst>
                </a:gridCol>
              </a:tblGrid>
              <a:tr h="792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Independiente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Dependiente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de observación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376977"/>
                  </a:ext>
                </a:extLst>
              </a:tr>
              <a:tr h="1863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Calidad de Servicio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Comportamiento del Consumidor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Usuarios </a:t>
                      </a: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 frecuentan bares del Distrito Metropolitano de Quito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733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4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60992080"/>
              </p:ext>
            </p:extLst>
          </p:nvPr>
        </p:nvGraphicFramePr>
        <p:xfrm>
          <a:off x="-11251" y="980728"/>
          <a:ext cx="8823960" cy="4525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5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2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MARCO TEÓRICO </a:t>
            </a:r>
          </a:p>
        </p:txBody>
      </p:sp>
    </p:spTree>
    <p:extLst>
      <p:ext uri="{BB962C8B-B14F-4D97-AF65-F5344CB8AC3E}">
        <p14:creationId xmlns:p14="http://schemas.microsoft.com/office/powerpoint/2010/main" val="10940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TEORÍAS DE SOPORTE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96" y="662588"/>
            <a:ext cx="8260607" cy="553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mapa versión 3 colores</Template>
  <TotalTime>6015</TotalTime>
  <Words>1969</Words>
  <Application>Microsoft Office PowerPoint</Application>
  <PresentationFormat>Presentación en pantalla (4:3)</PresentationFormat>
  <Paragraphs>278</Paragraphs>
  <Slides>33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4" baseType="lpstr">
      <vt:lpstr>Albertus</vt:lpstr>
      <vt:lpstr>Arial</vt:lpstr>
      <vt:lpstr>Bauhaus 93</vt:lpstr>
      <vt:lpstr>Book Antiqua</vt:lpstr>
      <vt:lpstr>Calibri</vt:lpstr>
      <vt:lpstr>Centaur</vt:lpstr>
      <vt:lpstr>Constantia</vt:lpstr>
      <vt:lpstr>Times New Roman</vt:lpstr>
      <vt:lpstr>Wingdings</vt:lpstr>
      <vt:lpstr>Diseño predeterminado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espe</dc:creator>
  <cp:lastModifiedBy>Usuario de Windows</cp:lastModifiedBy>
  <cp:revision>373</cp:revision>
  <dcterms:created xsi:type="dcterms:W3CDTF">2008-12-02T19:52:52Z</dcterms:created>
  <dcterms:modified xsi:type="dcterms:W3CDTF">2019-08-01T02:35:57Z</dcterms:modified>
</cp:coreProperties>
</file>