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3"/>
  </p:notesMasterIdLst>
  <p:sldIdLst>
    <p:sldId id="259" r:id="rId2"/>
    <p:sldId id="294" r:id="rId3"/>
    <p:sldId id="297" r:id="rId4"/>
    <p:sldId id="380" r:id="rId5"/>
    <p:sldId id="300" r:id="rId6"/>
    <p:sldId id="301" r:id="rId7"/>
    <p:sldId id="304" r:id="rId8"/>
    <p:sldId id="305" r:id="rId9"/>
    <p:sldId id="307" r:id="rId10"/>
    <p:sldId id="376" r:id="rId11"/>
    <p:sldId id="377" r:id="rId12"/>
    <p:sldId id="378" r:id="rId13"/>
    <p:sldId id="379" r:id="rId14"/>
    <p:sldId id="308" r:id="rId15"/>
    <p:sldId id="306" r:id="rId16"/>
    <p:sldId id="311" r:id="rId17"/>
    <p:sldId id="374" r:id="rId18"/>
    <p:sldId id="398" r:id="rId19"/>
    <p:sldId id="381" r:id="rId20"/>
    <p:sldId id="312" r:id="rId21"/>
    <p:sldId id="383" r:id="rId22"/>
    <p:sldId id="390" r:id="rId23"/>
    <p:sldId id="391" r:id="rId24"/>
    <p:sldId id="392" r:id="rId25"/>
    <p:sldId id="389" r:id="rId26"/>
    <p:sldId id="393" r:id="rId27"/>
    <p:sldId id="394" r:id="rId28"/>
    <p:sldId id="399" r:id="rId29"/>
    <p:sldId id="395" r:id="rId30"/>
    <p:sldId id="396" r:id="rId31"/>
    <p:sldId id="397" r:id="rId32"/>
    <p:sldId id="400" r:id="rId33"/>
    <p:sldId id="382" r:id="rId34"/>
    <p:sldId id="384" r:id="rId35"/>
    <p:sldId id="385" r:id="rId36"/>
    <p:sldId id="386" r:id="rId37"/>
    <p:sldId id="327" r:id="rId38"/>
    <p:sldId id="401" r:id="rId39"/>
    <p:sldId id="402" r:id="rId40"/>
    <p:sldId id="403" r:id="rId41"/>
    <p:sldId id="331"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76" y="54"/>
      </p:cViewPr>
      <p:guideLst>
        <p:guide orient="horz" pos="2160"/>
        <p:guide pos="3840"/>
      </p:guideLst>
    </p:cSldViewPr>
  </p:slideViewPr>
  <p:outlineViewPr>
    <p:cViewPr>
      <p:scale>
        <a:sx n="33" d="100"/>
        <a:sy n="33" d="100"/>
      </p:scale>
      <p:origin x="0" y="-1206"/>
    </p:cViewPr>
  </p:outlineViewPr>
  <p:notesTextViewPr>
    <p:cViewPr>
      <p:scale>
        <a:sx n="1" d="1"/>
        <a:sy n="1" d="1"/>
      </p:scale>
      <p:origin x="0" y="0"/>
    </p:cViewPr>
  </p:notesTextViewPr>
  <p:sorterViewPr>
    <p:cViewPr>
      <p:scale>
        <a:sx n="100" d="100"/>
        <a:sy n="100" d="100"/>
      </p:scale>
      <p:origin x="0" y="-16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BD2B3-5034-4CFB-A9AC-730A6C5B5C3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s-EC"/>
        </a:p>
      </dgm:t>
    </dgm:pt>
    <dgm:pt modelId="{BB4B265D-1877-48BC-BF77-6B63BC978C5F}">
      <dgm:prSet phldrT="[Texto]" custT="1"/>
      <dgm:spPr>
        <a:blipFill rotWithShape="0">
          <a:blip xmlns:r="http://schemas.openxmlformats.org/officeDocument/2006/relationships" r:embed="rId1"/>
          <a:stretch>
            <a:fillRect/>
          </a:stretch>
        </a:blipFill>
      </dgm:spPr>
      <dgm:t>
        <a:bodyPr/>
        <a:lstStyle/>
        <a:p>
          <a:r>
            <a:rPr lang="es-EC" sz="8000" dirty="0" smtClean="0"/>
            <a:t> </a:t>
          </a:r>
          <a:endParaRPr lang="es-EC" sz="8000" dirty="0"/>
        </a:p>
      </dgm:t>
    </dgm:pt>
    <dgm:pt modelId="{CA47B667-2DE0-4D46-A1BE-667EF175FE16}" type="parTrans" cxnId="{9452364E-A82B-41B1-8D17-BAEB45B8AE38}">
      <dgm:prSet/>
      <dgm:spPr/>
      <dgm:t>
        <a:bodyPr/>
        <a:lstStyle/>
        <a:p>
          <a:endParaRPr lang="es-EC" sz="3200"/>
        </a:p>
      </dgm:t>
    </dgm:pt>
    <dgm:pt modelId="{FBFE96E4-D8A6-4EBA-A9F1-6178C469897A}" type="sibTrans" cxnId="{9452364E-A82B-41B1-8D17-BAEB45B8AE38}">
      <dgm:prSet/>
      <dgm:spPr/>
      <dgm:t>
        <a:bodyPr/>
        <a:lstStyle/>
        <a:p>
          <a:endParaRPr lang="es-EC" sz="3200"/>
        </a:p>
      </dgm:t>
    </dgm:pt>
    <dgm:pt modelId="{2134CFE9-A5DF-485A-9E67-48CE8D8DB733}">
      <dgm:prSet phldrT="[Texto]" custT="1"/>
      <dgm:spPr>
        <a:blipFill rotWithShape="0">
          <a:blip xmlns:r="http://schemas.openxmlformats.org/officeDocument/2006/relationships" r:embed="rId2"/>
          <a:stretch>
            <a:fillRect/>
          </a:stretch>
        </a:blipFill>
      </dgm:spPr>
      <dgm:t>
        <a:bodyPr/>
        <a:lstStyle/>
        <a:p>
          <a:r>
            <a:rPr lang="es-EC" sz="8000" dirty="0" smtClean="0"/>
            <a:t> </a:t>
          </a:r>
          <a:endParaRPr lang="es-EC" sz="8000" dirty="0"/>
        </a:p>
      </dgm:t>
    </dgm:pt>
    <dgm:pt modelId="{D14E379C-1E40-4AA0-BEA7-427C29D9F1A9}" type="parTrans" cxnId="{8F335456-AC19-4F2A-82AE-E76E47AD272B}">
      <dgm:prSet custT="1"/>
      <dgm:spPr/>
      <dgm:t>
        <a:bodyPr/>
        <a:lstStyle/>
        <a:p>
          <a:endParaRPr lang="es-EC" sz="900"/>
        </a:p>
      </dgm:t>
    </dgm:pt>
    <dgm:pt modelId="{DA820762-7142-4893-A485-EFEF711255E4}" type="sibTrans" cxnId="{8F335456-AC19-4F2A-82AE-E76E47AD272B}">
      <dgm:prSet/>
      <dgm:spPr/>
      <dgm:t>
        <a:bodyPr/>
        <a:lstStyle/>
        <a:p>
          <a:endParaRPr lang="es-EC" sz="3200"/>
        </a:p>
      </dgm:t>
    </dgm:pt>
    <dgm:pt modelId="{EE1CAE18-7CE8-47F7-8031-08CB473428D9}">
      <dgm:prSet phldrT="[Texto]" custT="1"/>
      <dgm:spPr>
        <a:blipFill rotWithShape="0">
          <a:blip xmlns:r="http://schemas.openxmlformats.org/officeDocument/2006/relationships" r:embed="rId3"/>
          <a:stretch>
            <a:fillRect/>
          </a:stretch>
        </a:blipFill>
      </dgm:spPr>
      <dgm:t>
        <a:bodyPr/>
        <a:lstStyle/>
        <a:p>
          <a:r>
            <a:rPr lang="es-EC" sz="8000" dirty="0" smtClean="0"/>
            <a:t> </a:t>
          </a:r>
          <a:endParaRPr lang="es-EC" sz="8000" dirty="0"/>
        </a:p>
      </dgm:t>
    </dgm:pt>
    <dgm:pt modelId="{8442F8DB-0904-40AB-82C4-345B4DB00914}" type="parTrans" cxnId="{1E4F7031-3096-4906-A79D-41CBB90C763C}">
      <dgm:prSet custT="1"/>
      <dgm:spPr/>
      <dgm:t>
        <a:bodyPr/>
        <a:lstStyle/>
        <a:p>
          <a:endParaRPr lang="es-EC" sz="900"/>
        </a:p>
      </dgm:t>
    </dgm:pt>
    <dgm:pt modelId="{02FCC016-D668-47CD-AD4E-451E82686F10}" type="sibTrans" cxnId="{1E4F7031-3096-4906-A79D-41CBB90C763C}">
      <dgm:prSet/>
      <dgm:spPr/>
      <dgm:t>
        <a:bodyPr/>
        <a:lstStyle/>
        <a:p>
          <a:endParaRPr lang="es-EC" sz="3200"/>
        </a:p>
      </dgm:t>
    </dgm:pt>
    <dgm:pt modelId="{27F692A3-6643-48CE-ACCF-A22853E0BC8B}">
      <dgm:prSet phldrT="[Texto]" custT="1"/>
      <dgm:spPr>
        <a:blipFill rotWithShape="0">
          <a:blip xmlns:r="http://schemas.openxmlformats.org/officeDocument/2006/relationships" r:embed="rId4"/>
          <a:stretch>
            <a:fillRect/>
          </a:stretch>
        </a:blipFill>
      </dgm:spPr>
      <dgm:t>
        <a:bodyPr/>
        <a:lstStyle/>
        <a:p>
          <a:r>
            <a:rPr lang="es-EC" sz="8000" dirty="0" smtClean="0"/>
            <a:t> </a:t>
          </a:r>
          <a:endParaRPr lang="es-EC" sz="8000" dirty="0"/>
        </a:p>
      </dgm:t>
    </dgm:pt>
    <dgm:pt modelId="{8830108D-09BA-4928-8A98-C57ECEE35653}" type="parTrans" cxnId="{A0A5133E-7753-4B1A-98A8-7D683E8BCCAD}">
      <dgm:prSet custT="1"/>
      <dgm:spPr/>
      <dgm:t>
        <a:bodyPr/>
        <a:lstStyle/>
        <a:p>
          <a:endParaRPr lang="es-EC" sz="900"/>
        </a:p>
      </dgm:t>
    </dgm:pt>
    <dgm:pt modelId="{9500059C-CCDB-42D6-AE87-02682FA04317}" type="sibTrans" cxnId="{A0A5133E-7753-4B1A-98A8-7D683E8BCCAD}">
      <dgm:prSet/>
      <dgm:spPr/>
      <dgm:t>
        <a:bodyPr/>
        <a:lstStyle/>
        <a:p>
          <a:endParaRPr lang="es-EC" sz="3200"/>
        </a:p>
      </dgm:t>
    </dgm:pt>
    <dgm:pt modelId="{D4444254-424F-4D89-911B-A6C2A7CA4EE1}">
      <dgm:prSet phldrT="[Texto]" custT="1"/>
      <dgm:spPr>
        <a:blipFill rotWithShape="0">
          <a:blip xmlns:r="http://schemas.openxmlformats.org/officeDocument/2006/relationships" r:embed="rId5"/>
          <a:stretch>
            <a:fillRect/>
          </a:stretch>
        </a:blipFill>
      </dgm:spPr>
      <dgm:t>
        <a:bodyPr/>
        <a:lstStyle/>
        <a:p>
          <a:r>
            <a:rPr lang="es-EC" sz="8000" dirty="0" smtClean="0"/>
            <a:t> </a:t>
          </a:r>
          <a:endParaRPr lang="es-EC" sz="8000" dirty="0"/>
        </a:p>
      </dgm:t>
    </dgm:pt>
    <dgm:pt modelId="{6DA2C511-1783-4A0F-8742-B420A0F67426}" type="parTrans" cxnId="{35DFEFEE-AD10-4A4F-8442-2E8985CA8E17}">
      <dgm:prSet custT="1"/>
      <dgm:spPr/>
      <dgm:t>
        <a:bodyPr/>
        <a:lstStyle/>
        <a:p>
          <a:endParaRPr lang="es-EC" sz="900"/>
        </a:p>
      </dgm:t>
    </dgm:pt>
    <dgm:pt modelId="{03715FEB-649B-468A-9625-9B77786BC4BB}" type="sibTrans" cxnId="{35DFEFEE-AD10-4A4F-8442-2E8985CA8E17}">
      <dgm:prSet/>
      <dgm:spPr/>
      <dgm:t>
        <a:bodyPr/>
        <a:lstStyle/>
        <a:p>
          <a:endParaRPr lang="es-EC" sz="3200"/>
        </a:p>
      </dgm:t>
    </dgm:pt>
    <dgm:pt modelId="{FE397DFF-BE1D-466C-B7F6-C5FF76EF99CD}" type="pres">
      <dgm:prSet presAssocID="{BABBD2B3-5034-4CFB-A9AC-730A6C5B5C38}" presName="cycle" presStyleCnt="0">
        <dgm:presLayoutVars>
          <dgm:chMax val="1"/>
          <dgm:dir/>
          <dgm:animLvl val="ctr"/>
          <dgm:resizeHandles val="exact"/>
        </dgm:presLayoutVars>
      </dgm:prSet>
      <dgm:spPr/>
      <dgm:t>
        <a:bodyPr/>
        <a:lstStyle/>
        <a:p>
          <a:endParaRPr lang="es-EC"/>
        </a:p>
      </dgm:t>
    </dgm:pt>
    <dgm:pt modelId="{C2612701-80A8-4B0D-936F-DDA6097AD911}" type="pres">
      <dgm:prSet presAssocID="{BB4B265D-1877-48BC-BF77-6B63BC978C5F}" presName="centerShape" presStyleLbl="node0" presStyleIdx="0" presStyleCnt="1" custScaleX="123822" custScaleY="124796"/>
      <dgm:spPr/>
      <dgm:t>
        <a:bodyPr/>
        <a:lstStyle/>
        <a:p>
          <a:endParaRPr lang="es-EC"/>
        </a:p>
      </dgm:t>
    </dgm:pt>
    <dgm:pt modelId="{216BB3A6-EDC9-4360-B68E-A8E74E040220}" type="pres">
      <dgm:prSet presAssocID="{D14E379C-1E40-4AA0-BEA7-427C29D9F1A9}" presName="Name9" presStyleLbl="parChTrans1D2" presStyleIdx="0" presStyleCnt="4"/>
      <dgm:spPr/>
      <dgm:t>
        <a:bodyPr/>
        <a:lstStyle/>
        <a:p>
          <a:endParaRPr lang="es-EC"/>
        </a:p>
      </dgm:t>
    </dgm:pt>
    <dgm:pt modelId="{4DD65100-E46D-4111-9E45-AE02C35F5F71}" type="pres">
      <dgm:prSet presAssocID="{D14E379C-1E40-4AA0-BEA7-427C29D9F1A9}" presName="connTx" presStyleLbl="parChTrans1D2" presStyleIdx="0" presStyleCnt="4"/>
      <dgm:spPr/>
      <dgm:t>
        <a:bodyPr/>
        <a:lstStyle/>
        <a:p>
          <a:endParaRPr lang="es-EC"/>
        </a:p>
      </dgm:t>
    </dgm:pt>
    <dgm:pt modelId="{7B4053C1-8C58-46BE-A01E-1312B0FAD6AF}" type="pres">
      <dgm:prSet presAssocID="{2134CFE9-A5DF-485A-9E67-48CE8D8DB733}" presName="node" presStyleLbl="node1" presStyleIdx="0" presStyleCnt="4" custScaleX="123822" custScaleY="124796">
        <dgm:presLayoutVars>
          <dgm:bulletEnabled val="1"/>
        </dgm:presLayoutVars>
      </dgm:prSet>
      <dgm:spPr/>
      <dgm:t>
        <a:bodyPr/>
        <a:lstStyle/>
        <a:p>
          <a:endParaRPr lang="es-EC"/>
        </a:p>
      </dgm:t>
    </dgm:pt>
    <dgm:pt modelId="{EC6FF080-9A13-4B1C-AEC8-1D66B0DDEF73}" type="pres">
      <dgm:prSet presAssocID="{8442F8DB-0904-40AB-82C4-345B4DB00914}" presName="Name9" presStyleLbl="parChTrans1D2" presStyleIdx="1" presStyleCnt="4"/>
      <dgm:spPr/>
      <dgm:t>
        <a:bodyPr/>
        <a:lstStyle/>
        <a:p>
          <a:endParaRPr lang="es-EC"/>
        </a:p>
      </dgm:t>
    </dgm:pt>
    <dgm:pt modelId="{4EFDE73D-DF87-48AF-8DE2-D209307707DF}" type="pres">
      <dgm:prSet presAssocID="{8442F8DB-0904-40AB-82C4-345B4DB00914}" presName="connTx" presStyleLbl="parChTrans1D2" presStyleIdx="1" presStyleCnt="4"/>
      <dgm:spPr/>
      <dgm:t>
        <a:bodyPr/>
        <a:lstStyle/>
        <a:p>
          <a:endParaRPr lang="es-EC"/>
        </a:p>
      </dgm:t>
    </dgm:pt>
    <dgm:pt modelId="{CD935AD8-AADC-46AF-BE24-6040694CCDF7}" type="pres">
      <dgm:prSet presAssocID="{EE1CAE18-7CE8-47F7-8031-08CB473428D9}" presName="node" presStyleLbl="node1" presStyleIdx="1" presStyleCnt="4" custScaleX="123822" custScaleY="124796">
        <dgm:presLayoutVars>
          <dgm:bulletEnabled val="1"/>
        </dgm:presLayoutVars>
      </dgm:prSet>
      <dgm:spPr/>
      <dgm:t>
        <a:bodyPr/>
        <a:lstStyle/>
        <a:p>
          <a:endParaRPr lang="es-EC"/>
        </a:p>
      </dgm:t>
    </dgm:pt>
    <dgm:pt modelId="{C28959EC-FD46-47F1-AAFC-DB51E054DB05}" type="pres">
      <dgm:prSet presAssocID="{8830108D-09BA-4928-8A98-C57ECEE35653}" presName="Name9" presStyleLbl="parChTrans1D2" presStyleIdx="2" presStyleCnt="4"/>
      <dgm:spPr/>
      <dgm:t>
        <a:bodyPr/>
        <a:lstStyle/>
        <a:p>
          <a:endParaRPr lang="es-EC"/>
        </a:p>
      </dgm:t>
    </dgm:pt>
    <dgm:pt modelId="{F56EFEC7-61A5-4AE3-81D4-F6665DFF27A2}" type="pres">
      <dgm:prSet presAssocID="{8830108D-09BA-4928-8A98-C57ECEE35653}" presName="connTx" presStyleLbl="parChTrans1D2" presStyleIdx="2" presStyleCnt="4"/>
      <dgm:spPr/>
      <dgm:t>
        <a:bodyPr/>
        <a:lstStyle/>
        <a:p>
          <a:endParaRPr lang="es-EC"/>
        </a:p>
      </dgm:t>
    </dgm:pt>
    <dgm:pt modelId="{46EEA996-FDD4-4375-A1DB-495C8F71B3F4}" type="pres">
      <dgm:prSet presAssocID="{27F692A3-6643-48CE-ACCF-A22853E0BC8B}" presName="node" presStyleLbl="node1" presStyleIdx="2" presStyleCnt="4" custScaleX="123822" custScaleY="124796">
        <dgm:presLayoutVars>
          <dgm:bulletEnabled val="1"/>
        </dgm:presLayoutVars>
      </dgm:prSet>
      <dgm:spPr/>
      <dgm:t>
        <a:bodyPr/>
        <a:lstStyle/>
        <a:p>
          <a:endParaRPr lang="es-EC"/>
        </a:p>
      </dgm:t>
    </dgm:pt>
    <dgm:pt modelId="{F46FD828-4745-4424-9984-6C62D4C5D8F2}" type="pres">
      <dgm:prSet presAssocID="{6DA2C511-1783-4A0F-8742-B420A0F67426}" presName="Name9" presStyleLbl="parChTrans1D2" presStyleIdx="3" presStyleCnt="4"/>
      <dgm:spPr/>
      <dgm:t>
        <a:bodyPr/>
        <a:lstStyle/>
        <a:p>
          <a:endParaRPr lang="es-EC"/>
        </a:p>
      </dgm:t>
    </dgm:pt>
    <dgm:pt modelId="{8FF65572-A145-45C5-9AD3-20F14A3B3FA8}" type="pres">
      <dgm:prSet presAssocID="{6DA2C511-1783-4A0F-8742-B420A0F67426}" presName="connTx" presStyleLbl="parChTrans1D2" presStyleIdx="3" presStyleCnt="4"/>
      <dgm:spPr/>
      <dgm:t>
        <a:bodyPr/>
        <a:lstStyle/>
        <a:p>
          <a:endParaRPr lang="es-EC"/>
        </a:p>
      </dgm:t>
    </dgm:pt>
    <dgm:pt modelId="{313C149D-D13D-4E6D-8F50-A329AB69CC0D}" type="pres">
      <dgm:prSet presAssocID="{D4444254-424F-4D89-911B-A6C2A7CA4EE1}" presName="node" presStyleLbl="node1" presStyleIdx="3" presStyleCnt="4" custScaleX="123822" custScaleY="124796">
        <dgm:presLayoutVars>
          <dgm:bulletEnabled val="1"/>
        </dgm:presLayoutVars>
      </dgm:prSet>
      <dgm:spPr/>
      <dgm:t>
        <a:bodyPr/>
        <a:lstStyle/>
        <a:p>
          <a:endParaRPr lang="es-EC"/>
        </a:p>
      </dgm:t>
    </dgm:pt>
  </dgm:ptLst>
  <dgm:cxnLst>
    <dgm:cxn modelId="{0D704285-E15C-4474-AEFE-3F1BACA4F800}" type="presOf" srcId="{6DA2C511-1783-4A0F-8742-B420A0F67426}" destId="{F46FD828-4745-4424-9984-6C62D4C5D8F2}" srcOrd="0" destOrd="0" presId="urn:microsoft.com/office/officeart/2005/8/layout/radial1"/>
    <dgm:cxn modelId="{F1E75BA0-DDD3-478F-9517-93A461E5CE3D}" type="presOf" srcId="{BB4B265D-1877-48BC-BF77-6B63BC978C5F}" destId="{C2612701-80A8-4B0D-936F-DDA6097AD911}" srcOrd="0" destOrd="0" presId="urn:microsoft.com/office/officeart/2005/8/layout/radial1"/>
    <dgm:cxn modelId="{284454B3-110A-46BC-9085-888778B31147}" type="presOf" srcId="{8442F8DB-0904-40AB-82C4-345B4DB00914}" destId="{4EFDE73D-DF87-48AF-8DE2-D209307707DF}" srcOrd="1" destOrd="0" presId="urn:microsoft.com/office/officeart/2005/8/layout/radial1"/>
    <dgm:cxn modelId="{A0A5133E-7753-4B1A-98A8-7D683E8BCCAD}" srcId="{BB4B265D-1877-48BC-BF77-6B63BC978C5F}" destId="{27F692A3-6643-48CE-ACCF-A22853E0BC8B}" srcOrd="2" destOrd="0" parTransId="{8830108D-09BA-4928-8A98-C57ECEE35653}" sibTransId="{9500059C-CCDB-42D6-AE87-02682FA04317}"/>
    <dgm:cxn modelId="{DE3752B4-53DA-4A5B-91AB-C2C7AAE704D9}" type="presOf" srcId="{EE1CAE18-7CE8-47F7-8031-08CB473428D9}" destId="{CD935AD8-AADC-46AF-BE24-6040694CCDF7}" srcOrd="0" destOrd="0" presId="urn:microsoft.com/office/officeart/2005/8/layout/radial1"/>
    <dgm:cxn modelId="{8F335456-AC19-4F2A-82AE-E76E47AD272B}" srcId="{BB4B265D-1877-48BC-BF77-6B63BC978C5F}" destId="{2134CFE9-A5DF-485A-9E67-48CE8D8DB733}" srcOrd="0" destOrd="0" parTransId="{D14E379C-1E40-4AA0-BEA7-427C29D9F1A9}" sibTransId="{DA820762-7142-4893-A485-EFEF711255E4}"/>
    <dgm:cxn modelId="{35DFEFEE-AD10-4A4F-8442-2E8985CA8E17}" srcId="{BB4B265D-1877-48BC-BF77-6B63BC978C5F}" destId="{D4444254-424F-4D89-911B-A6C2A7CA4EE1}" srcOrd="3" destOrd="0" parTransId="{6DA2C511-1783-4A0F-8742-B420A0F67426}" sibTransId="{03715FEB-649B-468A-9625-9B77786BC4BB}"/>
    <dgm:cxn modelId="{6FFE1436-AEC7-45FC-9820-DF6C7CEC78A6}" type="presOf" srcId="{27F692A3-6643-48CE-ACCF-A22853E0BC8B}" destId="{46EEA996-FDD4-4375-A1DB-495C8F71B3F4}" srcOrd="0" destOrd="0" presId="urn:microsoft.com/office/officeart/2005/8/layout/radial1"/>
    <dgm:cxn modelId="{9452364E-A82B-41B1-8D17-BAEB45B8AE38}" srcId="{BABBD2B3-5034-4CFB-A9AC-730A6C5B5C38}" destId="{BB4B265D-1877-48BC-BF77-6B63BC978C5F}" srcOrd="0" destOrd="0" parTransId="{CA47B667-2DE0-4D46-A1BE-667EF175FE16}" sibTransId="{FBFE96E4-D8A6-4EBA-A9F1-6178C469897A}"/>
    <dgm:cxn modelId="{CF001CB8-48CB-4451-B512-C5F96C524634}" type="presOf" srcId="{BABBD2B3-5034-4CFB-A9AC-730A6C5B5C38}" destId="{FE397DFF-BE1D-466C-B7F6-C5FF76EF99CD}" srcOrd="0" destOrd="0" presId="urn:microsoft.com/office/officeart/2005/8/layout/radial1"/>
    <dgm:cxn modelId="{2D69BBCD-2121-4757-A7AB-ADAA0AF32D6A}" type="presOf" srcId="{D4444254-424F-4D89-911B-A6C2A7CA4EE1}" destId="{313C149D-D13D-4E6D-8F50-A329AB69CC0D}" srcOrd="0" destOrd="0" presId="urn:microsoft.com/office/officeart/2005/8/layout/radial1"/>
    <dgm:cxn modelId="{3475D7BA-B5DB-42D5-8E53-036666E30024}" type="presOf" srcId="{8442F8DB-0904-40AB-82C4-345B4DB00914}" destId="{EC6FF080-9A13-4B1C-AEC8-1D66B0DDEF73}" srcOrd="0" destOrd="0" presId="urn:microsoft.com/office/officeart/2005/8/layout/radial1"/>
    <dgm:cxn modelId="{8B7A5788-2C8F-4693-AAD3-FBA2A41A61BB}" type="presOf" srcId="{D14E379C-1E40-4AA0-BEA7-427C29D9F1A9}" destId="{216BB3A6-EDC9-4360-B68E-A8E74E040220}" srcOrd="0" destOrd="0" presId="urn:microsoft.com/office/officeart/2005/8/layout/radial1"/>
    <dgm:cxn modelId="{1E4F7031-3096-4906-A79D-41CBB90C763C}" srcId="{BB4B265D-1877-48BC-BF77-6B63BC978C5F}" destId="{EE1CAE18-7CE8-47F7-8031-08CB473428D9}" srcOrd="1" destOrd="0" parTransId="{8442F8DB-0904-40AB-82C4-345B4DB00914}" sibTransId="{02FCC016-D668-47CD-AD4E-451E82686F10}"/>
    <dgm:cxn modelId="{E08C960E-2C70-4C23-B5B5-3CDB1625ABE7}" type="presOf" srcId="{D14E379C-1E40-4AA0-BEA7-427C29D9F1A9}" destId="{4DD65100-E46D-4111-9E45-AE02C35F5F71}" srcOrd="1" destOrd="0" presId="urn:microsoft.com/office/officeart/2005/8/layout/radial1"/>
    <dgm:cxn modelId="{13E892C1-9264-445E-91AB-3C0663A131A8}" type="presOf" srcId="{2134CFE9-A5DF-485A-9E67-48CE8D8DB733}" destId="{7B4053C1-8C58-46BE-A01E-1312B0FAD6AF}" srcOrd="0" destOrd="0" presId="urn:microsoft.com/office/officeart/2005/8/layout/radial1"/>
    <dgm:cxn modelId="{532F4A8C-7A68-4824-A43F-32E6A05EE20F}" type="presOf" srcId="{8830108D-09BA-4928-8A98-C57ECEE35653}" destId="{C28959EC-FD46-47F1-AAFC-DB51E054DB05}" srcOrd="0" destOrd="0" presId="urn:microsoft.com/office/officeart/2005/8/layout/radial1"/>
    <dgm:cxn modelId="{F0DEA53D-587A-44BE-9E51-56945CB35498}" type="presOf" srcId="{8830108D-09BA-4928-8A98-C57ECEE35653}" destId="{F56EFEC7-61A5-4AE3-81D4-F6665DFF27A2}" srcOrd="1" destOrd="0" presId="urn:microsoft.com/office/officeart/2005/8/layout/radial1"/>
    <dgm:cxn modelId="{89F7C846-80F3-4569-9E20-59EC0ADC0A1A}" type="presOf" srcId="{6DA2C511-1783-4A0F-8742-B420A0F67426}" destId="{8FF65572-A145-45C5-9AD3-20F14A3B3FA8}" srcOrd="1" destOrd="0" presId="urn:microsoft.com/office/officeart/2005/8/layout/radial1"/>
    <dgm:cxn modelId="{35A081F6-1661-4795-B48A-9B9823EC3EA9}" type="presParOf" srcId="{FE397DFF-BE1D-466C-B7F6-C5FF76EF99CD}" destId="{C2612701-80A8-4B0D-936F-DDA6097AD911}" srcOrd="0" destOrd="0" presId="urn:microsoft.com/office/officeart/2005/8/layout/radial1"/>
    <dgm:cxn modelId="{4712A303-A0F2-4D94-9B80-D94E55D9D7F8}" type="presParOf" srcId="{FE397DFF-BE1D-466C-B7F6-C5FF76EF99CD}" destId="{216BB3A6-EDC9-4360-B68E-A8E74E040220}" srcOrd="1" destOrd="0" presId="urn:microsoft.com/office/officeart/2005/8/layout/radial1"/>
    <dgm:cxn modelId="{D5DD03CF-24E4-46C2-B529-3875D5E0BC5D}" type="presParOf" srcId="{216BB3A6-EDC9-4360-B68E-A8E74E040220}" destId="{4DD65100-E46D-4111-9E45-AE02C35F5F71}" srcOrd="0" destOrd="0" presId="urn:microsoft.com/office/officeart/2005/8/layout/radial1"/>
    <dgm:cxn modelId="{85C079BB-4929-49A7-868C-E837D821FF7A}" type="presParOf" srcId="{FE397DFF-BE1D-466C-B7F6-C5FF76EF99CD}" destId="{7B4053C1-8C58-46BE-A01E-1312B0FAD6AF}" srcOrd="2" destOrd="0" presId="urn:microsoft.com/office/officeart/2005/8/layout/radial1"/>
    <dgm:cxn modelId="{4F03DA28-A3E9-4542-817E-A3D20222DE92}" type="presParOf" srcId="{FE397DFF-BE1D-466C-B7F6-C5FF76EF99CD}" destId="{EC6FF080-9A13-4B1C-AEC8-1D66B0DDEF73}" srcOrd="3" destOrd="0" presId="urn:microsoft.com/office/officeart/2005/8/layout/radial1"/>
    <dgm:cxn modelId="{7CFC3DC4-F09A-4C01-8682-569BEDACBF95}" type="presParOf" srcId="{EC6FF080-9A13-4B1C-AEC8-1D66B0DDEF73}" destId="{4EFDE73D-DF87-48AF-8DE2-D209307707DF}" srcOrd="0" destOrd="0" presId="urn:microsoft.com/office/officeart/2005/8/layout/radial1"/>
    <dgm:cxn modelId="{20A770D3-857B-4974-8F25-A7203DA15CAC}" type="presParOf" srcId="{FE397DFF-BE1D-466C-B7F6-C5FF76EF99CD}" destId="{CD935AD8-AADC-46AF-BE24-6040694CCDF7}" srcOrd="4" destOrd="0" presId="urn:microsoft.com/office/officeart/2005/8/layout/radial1"/>
    <dgm:cxn modelId="{FCD4CC3D-A4E2-4A56-9A89-57ECF91E9FF3}" type="presParOf" srcId="{FE397DFF-BE1D-466C-B7F6-C5FF76EF99CD}" destId="{C28959EC-FD46-47F1-AAFC-DB51E054DB05}" srcOrd="5" destOrd="0" presId="urn:microsoft.com/office/officeart/2005/8/layout/radial1"/>
    <dgm:cxn modelId="{6A249EE9-24F2-4946-B3E1-D3B30DA7CA63}" type="presParOf" srcId="{C28959EC-FD46-47F1-AAFC-DB51E054DB05}" destId="{F56EFEC7-61A5-4AE3-81D4-F6665DFF27A2}" srcOrd="0" destOrd="0" presId="urn:microsoft.com/office/officeart/2005/8/layout/radial1"/>
    <dgm:cxn modelId="{85F68EF0-F439-4BED-880E-204939B69242}" type="presParOf" srcId="{FE397DFF-BE1D-466C-B7F6-C5FF76EF99CD}" destId="{46EEA996-FDD4-4375-A1DB-495C8F71B3F4}" srcOrd="6" destOrd="0" presId="urn:microsoft.com/office/officeart/2005/8/layout/radial1"/>
    <dgm:cxn modelId="{A666BD6D-8754-49C7-97A4-FB6201454908}" type="presParOf" srcId="{FE397DFF-BE1D-466C-B7F6-C5FF76EF99CD}" destId="{F46FD828-4745-4424-9984-6C62D4C5D8F2}" srcOrd="7" destOrd="0" presId="urn:microsoft.com/office/officeart/2005/8/layout/radial1"/>
    <dgm:cxn modelId="{298D2FC2-D8C3-4E62-BDB7-6DA5395A37B1}" type="presParOf" srcId="{F46FD828-4745-4424-9984-6C62D4C5D8F2}" destId="{8FF65572-A145-45C5-9AD3-20F14A3B3FA8}" srcOrd="0" destOrd="0" presId="urn:microsoft.com/office/officeart/2005/8/layout/radial1"/>
    <dgm:cxn modelId="{5B1D862C-9562-407B-9BB9-BAEBB8D5CB86}" type="presParOf" srcId="{FE397DFF-BE1D-466C-B7F6-C5FF76EF99CD}" destId="{313C149D-D13D-4E6D-8F50-A329AB69CC0D}"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342E48-29B0-4D84-8C6B-D995FCF25233}" type="doc">
      <dgm:prSet loTypeId="urn:microsoft.com/office/officeart/2009/3/layout/DescendingProcess" loCatId="process" qsTypeId="urn:microsoft.com/office/officeart/2005/8/quickstyle/simple3" qsCatId="simple" csTypeId="urn:microsoft.com/office/officeart/2005/8/colors/colorful5" csCatId="colorful" phldr="1"/>
      <dgm:spPr/>
    </dgm:pt>
    <dgm:pt modelId="{844A13C7-6276-488A-BCE1-238F8804C725}">
      <dgm:prSet phldrT="[Texto]" custT="1"/>
      <dgm:spPr/>
      <dgm:t>
        <a:bodyPr/>
        <a:lstStyle/>
        <a:p>
          <a:r>
            <a:rPr lang="es-EC" sz="1400" dirty="0" smtClean="0"/>
            <a:t>Recopilación de datos</a:t>
          </a:r>
          <a:endParaRPr lang="en-US" sz="1400" dirty="0"/>
        </a:p>
      </dgm:t>
    </dgm:pt>
    <dgm:pt modelId="{801B7572-F8A9-4EF3-A07E-B041B4A6FADD}" type="parTrans" cxnId="{51FBD70B-82AB-4022-B697-CE6A4537A3F7}">
      <dgm:prSet/>
      <dgm:spPr/>
      <dgm:t>
        <a:bodyPr/>
        <a:lstStyle/>
        <a:p>
          <a:endParaRPr lang="en-US"/>
        </a:p>
      </dgm:t>
    </dgm:pt>
    <dgm:pt modelId="{DFF542E1-C6AD-4805-902C-4E3345D15936}" type="sibTrans" cxnId="{51FBD70B-82AB-4022-B697-CE6A4537A3F7}">
      <dgm:prSet/>
      <dgm:spPr/>
      <dgm:t>
        <a:bodyPr/>
        <a:lstStyle/>
        <a:p>
          <a:endParaRPr lang="en-US"/>
        </a:p>
      </dgm:t>
    </dgm:pt>
    <dgm:pt modelId="{FCB0AE69-29D8-4C14-9546-6D0A9B4AEDCB}">
      <dgm:prSet phldrT="[Texto]" custT="1"/>
      <dgm:spPr/>
      <dgm:t>
        <a:bodyPr/>
        <a:lstStyle/>
        <a:p>
          <a:r>
            <a:rPr lang="es-EC" sz="1400" dirty="0" smtClean="0"/>
            <a:t>Comprobación de hipótesis</a:t>
          </a:r>
          <a:endParaRPr lang="en-US" sz="1400" dirty="0"/>
        </a:p>
      </dgm:t>
    </dgm:pt>
    <dgm:pt modelId="{4B7DBBED-D9BC-4CFF-9984-C5E198EFD5EF}" type="parTrans" cxnId="{375109C6-86BB-4FCB-B2D2-36D40C7AB4C6}">
      <dgm:prSet/>
      <dgm:spPr/>
      <dgm:t>
        <a:bodyPr/>
        <a:lstStyle/>
        <a:p>
          <a:endParaRPr lang="en-US"/>
        </a:p>
      </dgm:t>
    </dgm:pt>
    <dgm:pt modelId="{A9A64ADD-C5C9-4031-A7AA-7CAFA565C939}" type="sibTrans" cxnId="{375109C6-86BB-4FCB-B2D2-36D40C7AB4C6}">
      <dgm:prSet/>
      <dgm:spPr/>
      <dgm:t>
        <a:bodyPr/>
        <a:lstStyle/>
        <a:p>
          <a:endParaRPr lang="en-US"/>
        </a:p>
      </dgm:t>
    </dgm:pt>
    <dgm:pt modelId="{B8D9B2E1-BBFB-43AB-8A45-4292CAD0E486}">
      <dgm:prSet phldrT="[Texto]" custT="1"/>
      <dgm:spPr/>
      <dgm:t>
        <a:bodyPr/>
        <a:lstStyle/>
        <a:p>
          <a:r>
            <a:rPr lang="es-EC" sz="1800" dirty="0" smtClean="0"/>
            <a:t>Enfoque cuantitativo</a:t>
          </a:r>
          <a:endParaRPr lang="en-US" sz="1800" dirty="0"/>
        </a:p>
      </dgm:t>
    </dgm:pt>
    <dgm:pt modelId="{1D4B3041-7A48-4F48-A06E-976FFB9779DF}" type="parTrans" cxnId="{2C902C36-A6A4-4869-BBA0-7E4381CFF021}">
      <dgm:prSet/>
      <dgm:spPr/>
      <dgm:t>
        <a:bodyPr/>
        <a:lstStyle/>
        <a:p>
          <a:endParaRPr lang="es-EC"/>
        </a:p>
      </dgm:t>
    </dgm:pt>
    <dgm:pt modelId="{D5B2D6A0-F97A-4D8E-AD15-7144AEE09465}" type="sibTrans" cxnId="{2C902C36-A6A4-4869-BBA0-7E4381CFF021}">
      <dgm:prSet/>
      <dgm:spPr/>
      <dgm:t>
        <a:bodyPr/>
        <a:lstStyle/>
        <a:p>
          <a:endParaRPr lang="es-EC"/>
        </a:p>
      </dgm:t>
    </dgm:pt>
    <dgm:pt modelId="{A3396AC2-E756-4A8F-9591-E3FAB0C6A716}" type="pres">
      <dgm:prSet presAssocID="{0B342E48-29B0-4D84-8C6B-D995FCF25233}" presName="Name0" presStyleCnt="0">
        <dgm:presLayoutVars>
          <dgm:chMax val="7"/>
          <dgm:chPref val="5"/>
        </dgm:presLayoutVars>
      </dgm:prSet>
      <dgm:spPr/>
    </dgm:pt>
    <dgm:pt modelId="{0ABD90B5-C9B1-4222-9570-C253AB265915}" type="pres">
      <dgm:prSet presAssocID="{0B342E48-29B0-4D84-8C6B-D995FCF25233}" presName="arrowNode" presStyleLbl="node1" presStyleIdx="0" presStyleCnt="1"/>
      <dgm:spPr/>
    </dgm:pt>
    <dgm:pt modelId="{7C86A326-541F-4DE7-AF83-EE91C05053DA}" type="pres">
      <dgm:prSet presAssocID="{B8D9B2E1-BBFB-43AB-8A45-4292CAD0E486}" presName="txNode1" presStyleLbl="revTx" presStyleIdx="0" presStyleCnt="3">
        <dgm:presLayoutVars>
          <dgm:bulletEnabled val="1"/>
        </dgm:presLayoutVars>
      </dgm:prSet>
      <dgm:spPr/>
      <dgm:t>
        <a:bodyPr/>
        <a:lstStyle/>
        <a:p>
          <a:endParaRPr lang="es-EC"/>
        </a:p>
      </dgm:t>
    </dgm:pt>
    <dgm:pt modelId="{BA2D008B-DB1F-4E1A-8689-F10C349D4F31}" type="pres">
      <dgm:prSet presAssocID="{844A13C7-6276-488A-BCE1-238F8804C725}" presName="txNode2" presStyleLbl="revTx" presStyleIdx="1" presStyleCnt="3">
        <dgm:presLayoutVars>
          <dgm:bulletEnabled val="1"/>
        </dgm:presLayoutVars>
      </dgm:prSet>
      <dgm:spPr/>
      <dgm:t>
        <a:bodyPr/>
        <a:lstStyle/>
        <a:p>
          <a:endParaRPr lang="es-EC"/>
        </a:p>
      </dgm:t>
    </dgm:pt>
    <dgm:pt modelId="{31EC5832-01D6-4C09-B522-621509827B8D}" type="pres">
      <dgm:prSet presAssocID="{DFF542E1-C6AD-4805-902C-4E3345D15936}" presName="dotNode2" presStyleCnt="0"/>
      <dgm:spPr/>
    </dgm:pt>
    <dgm:pt modelId="{DD82BD9E-6CB6-441D-BFD0-7A33AFCFE692}" type="pres">
      <dgm:prSet presAssocID="{DFF542E1-C6AD-4805-902C-4E3345D15936}" presName="dotRepeatNode" presStyleLbl="fgShp" presStyleIdx="0" presStyleCnt="1"/>
      <dgm:spPr/>
      <dgm:t>
        <a:bodyPr/>
        <a:lstStyle/>
        <a:p>
          <a:endParaRPr lang="es-EC"/>
        </a:p>
      </dgm:t>
    </dgm:pt>
    <dgm:pt modelId="{55CB8F16-2CA6-4DA9-91BA-FBB2935DEA56}" type="pres">
      <dgm:prSet presAssocID="{FCB0AE69-29D8-4C14-9546-6D0A9B4AEDCB}" presName="txNode3" presStyleLbl="revTx" presStyleIdx="2" presStyleCnt="3">
        <dgm:presLayoutVars>
          <dgm:bulletEnabled val="1"/>
        </dgm:presLayoutVars>
      </dgm:prSet>
      <dgm:spPr/>
      <dgm:t>
        <a:bodyPr/>
        <a:lstStyle/>
        <a:p>
          <a:endParaRPr lang="es-EC"/>
        </a:p>
      </dgm:t>
    </dgm:pt>
  </dgm:ptLst>
  <dgm:cxnLst>
    <dgm:cxn modelId="{375109C6-86BB-4FCB-B2D2-36D40C7AB4C6}" srcId="{0B342E48-29B0-4D84-8C6B-D995FCF25233}" destId="{FCB0AE69-29D8-4C14-9546-6D0A9B4AEDCB}" srcOrd="2" destOrd="0" parTransId="{4B7DBBED-D9BC-4CFF-9984-C5E198EFD5EF}" sibTransId="{A9A64ADD-C5C9-4031-A7AA-7CAFA565C939}"/>
    <dgm:cxn modelId="{81996B6F-887F-4269-8D9E-8BD2966B57E1}" type="presOf" srcId="{0B342E48-29B0-4D84-8C6B-D995FCF25233}" destId="{A3396AC2-E756-4A8F-9591-E3FAB0C6A716}" srcOrd="0" destOrd="0" presId="urn:microsoft.com/office/officeart/2009/3/layout/DescendingProcess"/>
    <dgm:cxn modelId="{EA45184C-246F-43C7-BA96-D03FB8F6737C}" type="presOf" srcId="{FCB0AE69-29D8-4C14-9546-6D0A9B4AEDCB}" destId="{55CB8F16-2CA6-4DA9-91BA-FBB2935DEA56}" srcOrd="0" destOrd="0" presId="urn:microsoft.com/office/officeart/2009/3/layout/DescendingProcess"/>
    <dgm:cxn modelId="{51FBD70B-82AB-4022-B697-CE6A4537A3F7}" srcId="{0B342E48-29B0-4D84-8C6B-D995FCF25233}" destId="{844A13C7-6276-488A-BCE1-238F8804C725}" srcOrd="1" destOrd="0" parTransId="{801B7572-F8A9-4EF3-A07E-B041B4A6FADD}" sibTransId="{DFF542E1-C6AD-4805-902C-4E3345D15936}"/>
    <dgm:cxn modelId="{667B903E-247E-4D73-8ABB-691741A9EDB6}" type="presOf" srcId="{844A13C7-6276-488A-BCE1-238F8804C725}" destId="{BA2D008B-DB1F-4E1A-8689-F10C349D4F31}" srcOrd="0" destOrd="0" presId="urn:microsoft.com/office/officeart/2009/3/layout/DescendingProcess"/>
    <dgm:cxn modelId="{2C902C36-A6A4-4869-BBA0-7E4381CFF021}" srcId="{0B342E48-29B0-4D84-8C6B-D995FCF25233}" destId="{B8D9B2E1-BBFB-43AB-8A45-4292CAD0E486}" srcOrd="0" destOrd="0" parTransId="{1D4B3041-7A48-4F48-A06E-976FFB9779DF}" sibTransId="{D5B2D6A0-F97A-4D8E-AD15-7144AEE09465}"/>
    <dgm:cxn modelId="{00141458-122F-4DFC-B167-F9E2791F3EDA}" type="presOf" srcId="{B8D9B2E1-BBFB-43AB-8A45-4292CAD0E486}" destId="{7C86A326-541F-4DE7-AF83-EE91C05053DA}" srcOrd="0" destOrd="0" presId="urn:microsoft.com/office/officeart/2009/3/layout/DescendingProcess"/>
    <dgm:cxn modelId="{E3AC2B65-1D4F-43D2-B6CE-C30C0212E651}" type="presOf" srcId="{DFF542E1-C6AD-4805-902C-4E3345D15936}" destId="{DD82BD9E-6CB6-441D-BFD0-7A33AFCFE692}" srcOrd="0" destOrd="0" presId="urn:microsoft.com/office/officeart/2009/3/layout/DescendingProcess"/>
    <dgm:cxn modelId="{702A5044-068D-40AB-B64A-3D478BFD1D01}" type="presParOf" srcId="{A3396AC2-E756-4A8F-9591-E3FAB0C6A716}" destId="{0ABD90B5-C9B1-4222-9570-C253AB265915}" srcOrd="0" destOrd="0" presId="urn:microsoft.com/office/officeart/2009/3/layout/DescendingProcess"/>
    <dgm:cxn modelId="{B4FFC260-61AD-4616-A8A3-10EF9498DD62}" type="presParOf" srcId="{A3396AC2-E756-4A8F-9591-E3FAB0C6A716}" destId="{7C86A326-541F-4DE7-AF83-EE91C05053DA}" srcOrd="1" destOrd="0" presId="urn:microsoft.com/office/officeart/2009/3/layout/DescendingProcess"/>
    <dgm:cxn modelId="{18901ED7-B387-4CE5-908D-D2C54B7CFB5C}" type="presParOf" srcId="{A3396AC2-E756-4A8F-9591-E3FAB0C6A716}" destId="{BA2D008B-DB1F-4E1A-8689-F10C349D4F31}" srcOrd="2" destOrd="0" presId="urn:microsoft.com/office/officeart/2009/3/layout/DescendingProcess"/>
    <dgm:cxn modelId="{00B66A5D-9870-4C18-BA16-F2F3BFA1A0FC}" type="presParOf" srcId="{A3396AC2-E756-4A8F-9591-E3FAB0C6A716}" destId="{31EC5832-01D6-4C09-B522-621509827B8D}" srcOrd="3" destOrd="0" presId="urn:microsoft.com/office/officeart/2009/3/layout/DescendingProcess"/>
    <dgm:cxn modelId="{29A09AB8-F35C-4ED2-A99C-F98EF0993836}" type="presParOf" srcId="{31EC5832-01D6-4C09-B522-621509827B8D}" destId="{DD82BD9E-6CB6-441D-BFD0-7A33AFCFE692}" srcOrd="0" destOrd="0" presId="urn:microsoft.com/office/officeart/2009/3/layout/DescendingProcess"/>
    <dgm:cxn modelId="{3F47066A-09EB-45BA-9C97-9D08241475F7}" type="presParOf" srcId="{A3396AC2-E756-4A8F-9591-E3FAB0C6A716}" destId="{55CB8F16-2CA6-4DA9-91BA-FBB2935DEA56}" srcOrd="4"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4084ED-9611-4CA4-BE3A-A7C84302BB1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80C02FB4-3CA3-449E-BF3A-A4DE1CE3B279}">
      <dgm:prSet phldrT="[Texto]" custT="1"/>
      <dgm:spPr/>
      <dgm:t>
        <a:bodyPr/>
        <a:lstStyle/>
        <a:p>
          <a:r>
            <a:rPr lang="es-EC" sz="2400" dirty="0" smtClean="0">
              <a:effectLst>
                <a:outerShdw blurRad="38100" dist="38100" dir="2700000" algn="tl">
                  <a:srgbClr val="000000">
                    <a:alpha val="43137"/>
                  </a:srgbClr>
                </a:outerShdw>
              </a:effectLst>
            </a:rPr>
            <a:t>Investigación</a:t>
          </a:r>
          <a:endParaRPr lang="es-EC" sz="2400" dirty="0">
            <a:effectLst>
              <a:outerShdw blurRad="38100" dist="38100" dir="2700000" algn="tl">
                <a:srgbClr val="000000">
                  <a:alpha val="43137"/>
                </a:srgbClr>
              </a:outerShdw>
            </a:effectLst>
          </a:endParaRPr>
        </a:p>
      </dgm:t>
    </dgm:pt>
    <dgm:pt modelId="{1C644344-4569-424B-A044-00D7B969AF7D}" type="parTrans" cxnId="{1933EC7D-5403-47D5-A3BB-C094EC2F67C2}">
      <dgm:prSet/>
      <dgm:spPr/>
      <dgm:t>
        <a:bodyPr/>
        <a:lstStyle/>
        <a:p>
          <a:endParaRPr lang="es-EC" sz="1600"/>
        </a:p>
      </dgm:t>
    </dgm:pt>
    <dgm:pt modelId="{77E482AD-DEF3-486B-8119-CB2C0C66B3A2}" type="sibTrans" cxnId="{1933EC7D-5403-47D5-A3BB-C094EC2F67C2}">
      <dgm:prSet/>
      <dgm:spPr/>
      <dgm:t>
        <a:bodyPr/>
        <a:lstStyle/>
        <a:p>
          <a:endParaRPr lang="es-EC" sz="1600"/>
        </a:p>
      </dgm:t>
    </dgm:pt>
    <dgm:pt modelId="{6F883F34-890D-434A-9BAC-99462507BD32}">
      <dgm:prSet phldrT="[Texto]" custT="1"/>
      <dgm:spPr/>
      <dgm:t>
        <a:bodyPr/>
        <a:lstStyle/>
        <a:p>
          <a:r>
            <a:rPr lang="es-EC" sz="2000" dirty="0" smtClean="0"/>
            <a:t>Correlacional – no experimental</a:t>
          </a:r>
          <a:endParaRPr lang="es-EC" sz="2000" dirty="0"/>
        </a:p>
      </dgm:t>
    </dgm:pt>
    <dgm:pt modelId="{9ED60924-A2EB-4250-8A0C-CE60B90C6C13}" type="parTrans" cxnId="{5402E022-BCBF-4B15-92CA-89CFBE3924AA}">
      <dgm:prSet/>
      <dgm:spPr/>
      <dgm:t>
        <a:bodyPr/>
        <a:lstStyle/>
        <a:p>
          <a:endParaRPr lang="es-EC" sz="1600"/>
        </a:p>
      </dgm:t>
    </dgm:pt>
    <dgm:pt modelId="{93EBE00B-238B-4D65-9C8A-5D744D734C2A}" type="sibTrans" cxnId="{5402E022-BCBF-4B15-92CA-89CFBE3924AA}">
      <dgm:prSet/>
      <dgm:spPr/>
      <dgm:t>
        <a:bodyPr/>
        <a:lstStyle/>
        <a:p>
          <a:endParaRPr lang="es-EC" sz="1600"/>
        </a:p>
      </dgm:t>
    </dgm:pt>
    <dgm:pt modelId="{F0AB1799-C2DC-411E-BCAA-D141A28FBBD5}">
      <dgm:prSet phldrT="[Texto]" custT="1"/>
      <dgm:spPr/>
      <dgm:t>
        <a:bodyPr/>
        <a:lstStyle/>
        <a:p>
          <a:r>
            <a:rPr lang="es-EC" sz="2400" dirty="0" smtClean="0">
              <a:effectLst>
                <a:outerShdw blurRad="38100" dist="38100" dir="2700000" algn="tl">
                  <a:srgbClr val="000000">
                    <a:alpha val="43137"/>
                  </a:srgbClr>
                </a:outerShdw>
              </a:effectLst>
            </a:rPr>
            <a:t>Población</a:t>
          </a:r>
          <a:endParaRPr lang="es-EC" sz="2400" dirty="0">
            <a:effectLst>
              <a:outerShdw blurRad="38100" dist="38100" dir="2700000" algn="tl">
                <a:srgbClr val="000000">
                  <a:alpha val="43137"/>
                </a:srgbClr>
              </a:outerShdw>
            </a:effectLst>
          </a:endParaRPr>
        </a:p>
      </dgm:t>
    </dgm:pt>
    <dgm:pt modelId="{D1F30E7A-8ABB-40AC-804B-0F694EB1574A}" type="parTrans" cxnId="{925DC48B-378C-4EE1-9885-82B2E59E004B}">
      <dgm:prSet/>
      <dgm:spPr/>
      <dgm:t>
        <a:bodyPr/>
        <a:lstStyle/>
        <a:p>
          <a:endParaRPr lang="es-EC" sz="1600"/>
        </a:p>
      </dgm:t>
    </dgm:pt>
    <dgm:pt modelId="{A7CAA96D-B26F-46D7-B9EF-0A02F79F0F64}" type="sibTrans" cxnId="{925DC48B-378C-4EE1-9885-82B2E59E004B}">
      <dgm:prSet/>
      <dgm:spPr/>
      <dgm:t>
        <a:bodyPr/>
        <a:lstStyle/>
        <a:p>
          <a:endParaRPr lang="es-EC" sz="1600"/>
        </a:p>
      </dgm:t>
    </dgm:pt>
    <dgm:pt modelId="{9A58D867-EE0A-4F24-AAC2-F19F2E253CAB}">
      <dgm:prSet phldrT="[Texto]" custT="1"/>
      <dgm:spPr/>
      <dgm:t>
        <a:bodyPr/>
        <a:lstStyle/>
        <a:p>
          <a:r>
            <a:rPr lang="es-EC" sz="2000" dirty="0" smtClean="0"/>
            <a:t>Todos los trabajadores de las comercializadoras de vehículos del DMQ. N=5.959</a:t>
          </a:r>
          <a:endParaRPr lang="es-EC" sz="2000" dirty="0"/>
        </a:p>
      </dgm:t>
    </dgm:pt>
    <dgm:pt modelId="{B751DD33-C5D5-484E-B4CF-E42A940B505F}" type="parTrans" cxnId="{C73D9DE4-C660-4A98-8043-54B1EFB2F028}">
      <dgm:prSet/>
      <dgm:spPr/>
      <dgm:t>
        <a:bodyPr/>
        <a:lstStyle/>
        <a:p>
          <a:endParaRPr lang="es-EC" sz="1600"/>
        </a:p>
      </dgm:t>
    </dgm:pt>
    <dgm:pt modelId="{14FEFA72-B2E6-479F-A8A6-759743B5061C}" type="sibTrans" cxnId="{C73D9DE4-C660-4A98-8043-54B1EFB2F028}">
      <dgm:prSet/>
      <dgm:spPr/>
      <dgm:t>
        <a:bodyPr/>
        <a:lstStyle/>
        <a:p>
          <a:endParaRPr lang="es-EC" sz="1600"/>
        </a:p>
      </dgm:t>
    </dgm:pt>
    <dgm:pt modelId="{2DE2B28A-B363-4E64-89D5-2FB1F1364B98}">
      <dgm:prSet phldrT="[Texto]" custT="1"/>
      <dgm:spPr/>
      <dgm:t>
        <a:bodyPr/>
        <a:lstStyle/>
        <a:p>
          <a:r>
            <a:rPr lang="es-EC" sz="2400" dirty="0" smtClean="0">
              <a:effectLst>
                <a:outerShdw blurRad="38100" dist="38100" dir="2700000" algn="tl">
                  <a:srgbClr val="000000">
                    <a:alpha val="43137"/>
                  </a:srgbClr>
                </a:outerShdw>
              </a:effectLst>
            </a:rPr>
            <a:t>Muestra</a:t>
          </a:r>
          <a:endParaRPr lang="es-EC" sz="2400" dirty="0">
            <a:effectLst>
              <a:outerShdw blurRad="38100" dist="38100" dir="2700000" algn="tl">
                <a:srgbClr val="000000">
                  <a:alpha val="43137"/>
                </a:srgbClr>
              </a:outerShdw>
            </a:effectLst>
          </a:endParaRPr>
        </a:p>
      </dgm:t>
    </dgm:pt>
    <dgm:pt modelId="{B6D207A7-957C-4194-B962-1CB557102749}" type="parTrans" cxnId="{C6831B13-29F9-4507-BA17-DFE5C5393B05}">
      <dgm:prSet/>
      <dgm:spPr/>
      <dgm:t>
        <a:bodyPr/>
        <a:lstStyle/>
        <a:p>
          <a:endParaRPr lang="es-EC" sz="1600"/>
        </a:p>
      </dgm:t>
    </dgm:pt>
    <dgm:pt modelId="{2575946B-D0BB-4572-9E68-0FC5A91E6D48}" type="sibTrans" cxnId="{C6831B13-29F9-4507-BA17-DFE5C5393B05}">
      <dgm:prSet/>
      <dgm:spPr/>
      <dgm:t>
        <a:bodyPr/>
        <a:lstStyle/>
        <a:p>
          <a:endParaRPr lang="es-EC" sz="1600"/>
        </a:p>
      </dgm:t>
    </dgm:pt>
    <dgm:pt modelId="{E35946EF-56B8-413D-BCBD-43F5890B0C5D}">
      <dgm:prSet phldrT="[Texto]" custT="1"/>
      <dgm:spPr/>
      <dgm:t>
        <a:bodyPr/>
        <a:lstStyle/>
        <a:p>
          <a:r>
            <a:rPr lang="es-EC" sz="2000" dirty="0" smtClean="0"/>
            <a:t>361 trabajadores </a:t>
          </a:r>
          <a:endParaRPr lang="es-EC" sz="2000" dirty="0"/>
        </a:p>
      </dgm:t>
    </dgm:pt>
    <dgm:pt modelId="{5170F59E-DCA3-46A0-B603-697F7762F4A5}" type="parTrans" cxnId="{384D07B1-6DAA-4B29-B660-4BD9E928ACAF}">
      <dgm:prSet/>
      <dgm:spPr/>
      <dgm:t>
        <a:bodyPr/>
        <a:lstStyle/>
        <a:p>
          <a:endParaRPr lang="es-EC" sz="1600"/>
        </a:p>
      </dgm:t>
    </dgm:pt>
    <dgm:pt modelId="{E26F375D-DD75-492A-B19E-9FE646F0BE69}" type="sibTrans" cxnId="{384D07B1-6DAA-4B29-B660-4BD9E928ACAF}">
      <dgm:prSet/>
      <dgm:spPr/>
      <dgm:t>
        <a:bodyPr/>
        <a:lstStyle/>
        <a:p>
          <a:endParaRPr lang="es-EC" sz="1600"/>
        </a:p>
      </dgm:t>
    </dgm:pt>
    <dgm:pt modelId="{B80649E6-321C-4D6B-876D-AF8C467B4F8E}" type="pres">
      <dgm:prSet presAssocID="{C34084ED-9611-4CA4-BE3A-A7C84302BB1F}" presName="Name0" presStyleCnt="0">
        <dgm:presLayoutVars>
          <dgm:chMax/>
          <dgm:chPref/>
          <dgm:dir/>
        </dgm:presLayoutVars>
      </dgm:prSet>
      <dgm:spPr/>
      <dgm:t>
        <a:bodyPr/>
        <a:lstStyle/>
        <a:p>
          <a:endParaRPr lang="es-EC"/>
        </a:p>
      </dgm:t>
    </dgm:pt>
    <dgm:pt modelId="{CD7777FF-5C86-4276-B9C8-A76CC2B398C0}" type="pres">
      <dgm:prSet presAssocID="{80C02FB4-3CA3-449E-BF3A-A4DE1CE3B279}" presName="parenttextcomposite" presStyleCnt="0"/>
      <dgm:spPr/>
    </dgm:pt>
    <dgm:pt modelId="{D9B0294D-90CF-4DCC-9B09-4103B36A9E03}" type="pres">
      <dgm:prSet presAssocID="{80C02FB4-3CA3-449E-BF3A-A4DE1CE3B279}" presName="parenttext" presStyleLbl="revTx" presStyleIdx="0" presStyleCnt="3">
        <dgm:presLayoutVars>
          <dgm:chMax/>
          <dgm:chPref val="2"/>
          <dgm:bulletEnabled val="1"/>
        </dgm:presLayoutVars>
      </dgm:prSet>
      <dgm:spPr/>
      <dgm:t>
        <a:bodyPr/>
        <a:lstStyle/>
        <a:p>
          <a:endParaRPr lang="es-EC"/>
        </a:p>
      </dgm:t>
    </dgm:pt>
    <dgm:pt modelId="{A299A85D-747D-48DF-992E-3F45ABBE016C}" type="pres">
      <dgm:prSet presAssocID="{80C02FB4-3CA3-449E-BF3A-A4DE1CE3B279}" presName="composite" presStyleCnt="0"/>
      <dgm:spPr/>
    </dgm:pt>
    <dgm:pt modelId="{DD5B7AC6-78C7-4BE7-B398-C665943EC2C0}" type="pres">
      <dgm:prSet presAssocID="{80C02FB4-3CA3-449E-BF3A-A4DE1CE3B279}" presName="chevron1" presStyleLbl="alignNode1" presStyleIdx="0" presStyleCnt="21"/>
      <dgm:spPr/>
    </dgm:pt>
    <dgm:pt modelId="{C8F16928-92CC-4EDA-8EAC-BDAC8565DCCB}" type="pres">
      <dgm:prSet presAssocID="{80C02FB4-3CA3-449E-BF3A-A4DE1CE3B279}" presName="chevron2" presStyleLbl="alignNode1" presStyleIdx="1" presStyleCnt="21"/>
      <dgm:spPr/>
    </dgm:pt>
    <dgm:pt modelId="{1713699C-15D6-49FE-A03C-27D322492885}" type="pres">
      <dgm:prSet presAssocID="{80C02FB4-3CA3-449E-BF3A-A4DE1CE3B279}" presName="chevron3" presStyleLbl="alignNode1" presStyleIdx="2" presStyleCnt="21"/>
      <dgm:spPr/>
    </dgm:pt>
    <dgm:pt modelId="{F9507BA3-E464-4873-9583-0B681A56EF28}" type="pres">
      <dgm:prSet presAssocID="{80C02FB4-3CA3-449E-BF3A-A4DE1CE3B279}" presName="chevron4" presStyleLbl="alignNode1" presStyleIdx="3" presStyleCnt="21"/>
      <dgm:spPr/>
    </dgm:pt>
    <dgm:pt modelId="{87819967-2353-4B3D-8CC3-12746F0FDE5D}" type="pres">
      <dgm:prSet presAssocID="{80C02FB4-3CA3-449E-BF3A-A4DE1CE3B279}" presName="chevron5" presStyleLbl="alignNode1" presStyleIdx="4" presStyleCnt="21"/>
      <dgm:spPr/>
    </dgm:pt>
    <dgm:pt modelId="{E6D085F6-D5C9-4E5A-9333-E9D59E936DB5}" type="pres">
      <dgm:prSet presAssocID="{80C02FB4-3CA3-449E-BF3A-A4DE1CE3B279}" presName="chevron6" presStyleLbl="alignNode1" presStyleIdx="5" presStyleCnt="21"/>
      <dgm:spPr/>
    </dgm:pt>
    <dgm:pt modelId="{40DDFE1D-61BC-40FE-B5AA-E904CBE9C74B}" type="pres">
      <dgm:prSet presAssocID="{80C02FB4-3CA3-449E-BF3A-A4DE1CE3B279}" presName="chevron7" presStyleLbl="alignNode1" presStyleIdx="6" presStyleCnt="21"/>
      <dgm:spPr/>
    </dgm:pt>
    <dgm:pt modelId="{9E9082D6-2C72-44D7-8FE1-4E36189C2C32}" type="pres">
      <dgm:prSet presAssocID="{80C02FB4-3CA3-449E-BF3A-A4DE1CE3B279}" presName="childtext" presStyleLbl="solidFgAcc1" presStyleIdx="0" presStyleCnt="3">
        <dgm:presLayoutVars>
          <dgm:chMax/>
          <dgm:chPref val="0"/>
          <dgm:bulletEnabled val="1"/>
        </dgm:presLayoutVars>
      </dgm:prSet>
      <dgm:spPr/>
      <dgm:t>
        <a:bodyPr/>
        <a:lstStyle/>
        <a:p>
          <a:endParaRPr lang="es-EC"/>
        </a:p>
      </dgm:t>
    </dgm:pt>
    <dgm:pt modelId="{2FEEFB28-8807-4521-8D4A-0A3D8F6AA938}" type="pres">
      <dgm:prSet presAssocID="{77E482AD-DEF3-486B-8119-CB2C0C66B3A2}" presName="sibTrans" presStyleCnt="0"/>
      <dgm:spPr/>
    </dgm:pt>
    <dgm:pt modelId="{087B7829-A163-4A4B-88E5-F21CE4479613}" type="pres">
      <dgm:prSet presAssocID="{F0AB1799-C2DC-411E-BCAA-D141A28FBBD5}" presName="parenttextcomposite" presStyleCnt="0"/>
      <dgm:spPr/>
    </dgm:pt>
    <dgm:pt modelId="{32A0F167-A489-43EA-9EB7-84D4477F9DD5}" type="pres">
      <dgm:prSet presAssocID="{F0AB1799-C2DC-411E-BCAA-D141A28FBBD5}" presName="parenttext" presStyleLbl="revTx" presStyleIdx="1" presStyleCnt="3">
        <dgm:presLayoutVars>
          <dgm:chMax/>
          <dgm:chPref val="2"/>
          <dgm:bulletEnabled val="1"/>
        </dgm:presLayoutVars>
      </dgm:prSet>
      <dgm:spPr/>
      <dgm:t>
        <a:bodyPr/>
        <a:lstStyle/>
        <a:p>
          <a:endParaRPr lang="es-EC"/>
        </a:p>
      </dgm:t>
    </dgm:pt>
    <dgm:pt modelId="{E315A3CA-F08C-47BA-A5F5-D160A08AEBBF}" type="pres">
      <dgm:prSet presAssocID="{F0AB1799-C2DC-411E-BCAA-D141A28FBBD5}" presName="composite" presStyleCnt="0"/>
      <dgm:spPr/>
    </dgm:pt>
    <dgm:pt modelId="{E11DF2FC-4FE5-4CF2-957B-7A099912EE94}" type="pres">
      <dgm:prSet presAssocID="{F0AB1799-C2DC-411E-BCAA-D141A28FBBD5}" presName="chevron1" presStyleLbl="alignNode1" presStyleIdx="7" presStyleCnt="21"/>
      <dgm:spPr/>
    </dgm:pt>
    <dgm:pt modelId="{F719AACE-A98D-438B-A4E6-9133B33B086C}" type="pres">
      <dgm:prSet presAssocID="{F0AB1799-C2DC-411E-BCAA-D141A28FBBD5}" presName="chevron2" presStyleLbl="alignNode1" presStyleIdx="8" presStyleCnt="21"/>
      <dgm:spPr/>
    </dgm:pt>
    <dgm:pt modelId="{448DA0B9-E8DA-4E5C-B4D1-F95321578699}" type="pres">
      <dgm:prSet presAssocID="{F0AB1799-C2DC-411E-BCAA-D141A28FBBD5}" presName="chevron3" presStyleLbl="alignNode1" presStyleIdx="9" presStyleCnt="21"/>
      <dgm:spPr/>
    </dgm:pt>
    <dgm:pt modelId="{C5EDA062-4140-4214-9404-CB72499ACE9C}" type="pres">
      <dgm:prSet presAssocID="{F0AB1799-C2DC-411E-BCAA-D141A28FBBD5}" presName="chevron4" presStyleLbl="alignNode1" presStyleIdx="10" presStyleCnt="21"/>
      <dgm:spPr/>
    </dgm:pt>
    <dgm:pt modelId="{7FC9933C-A322-454C-ACDE-36DE36008B95}" type="pres">
      <dgm:prSet presAssocID="{F0AB1799-C2DC-411E-BCAA-D141A28FBBD5}" presName="chevron5" presStyleLbl="alignNode1" presStyleIdx="11" presStyleCnt="21"/>
      <dgm:spPr/>
    </dgm:pt>
    <dgm:pt modelId="{E555770D-C0B2-42C5-A361-214DCEA7B05C}" type="pres">
      <dgm:prSet presAssocID="{F0AB1799-C2DC-411E-BCAA-D141A28FBBD5}" presName="chevron6" presStyleLbl="alignNode1" presStyleIdx="12" presStyleCnt="21"/>
      <dgm:spPr/>
    </dgm:pt>
    <dgm:pt modelId="{28494241-F2DF-4E27-B9F5-FB4B6EF3A6A9}" type="pres">
      <dgm:prSet presAssocID="{F0AB1799-C2DC-411E-BCAA-D141A28FBBD5}" presName="chevron7" presStyleLbl="alignNode1" presStyleIdx="13" presStyleCnt="21"/>
      <dgm:spPr/>
    </dgm:pt>
    <dgm:pt modelId="{94FB226D-E1C7-41CB-9DE8-13B1D1F2F3B0}" type="pres">
      <dgm:prSet presAssocID="{F0AB1799-C2DC-411E-BCAA-D141A28FBBD5}" presName="childtext" presStyleLbl="solidFgAcc1" presStyleIdx="1" presStyleCnt="3">
        <dgm:presLayoutVars>
          <dgm:chMax/>
          <dgm:chPref val="0"/>
          <dgm:bulletEnabled val="1"/>
        </dgm:presLayoutVars>
      </dgm:prSet>
      <dgm:spPr/>
      <dgm:t>
        <a:bodyPr/>
        <a:lstStyle/>
        <a:p>
          <a:endParaRPr lang="es-EC"/>
        </a:p>
      </dgm:t>
    </dgm:pt>
    <dgm:pt modelId="{21BA2F0A-7449-452B-ABC6-EED33D4EAC87}" type="pres">
      <dgm:prSet presAssocID="{A7CAA96D-B26F-46D7-B9EF-0A02F79F0F64}" presName="sibTrans" presStyleCnt="0"/>
      <dgm:spPr/>
    </dgm:pt>
    <dgm:pt modelId="{658CAE1F-E1C0-4522-8BBF-BE96A7FCDA9C}" type="pres">
      <dgm:prSet presAssocID="{2DE2B28A-B363-4E64-89D5-2FB1F1364B98}" presName="parenttextcomposite" presStyleCnt="0"/>
      <dgm:spPr/>
    </dgm:pt>
    <dgm:pt modelId="{36939BF9-8913-403F-A2E2-5B197774BDCC}" type="pres">
      <dgm:prSet presAssocID="{2DE2B28A-B363-4E64-89D5-2FB1F1364B98}" presName="parenttext" presStyleLbl="revTx" presStyleIdx="2" presStyleCnt="3">
        <dgm:presLayoutVars>
          <dgm:chMax/>
          <dgm:chPref val="2"/>
          <dgm:bulletEnabled val="1"/>
        </dgm:presLayoutVars>
      </dgm:prSet>
      <dgm:spPr/>
      <dgm:t>
        <a:bodyPr/>
        <a:lstStyle/>
        <a:p>
          <a:endParaRPr lang="es-EC"/>
        </a:p>
      </dgm:t>
    </dgm:pt>
    <dgm:pt modelId="{85C0D42D-E9C0-4D51-B4A4-CE0622456A63}" type="pres">
      <dgm:prSet presAssocID="{2DE2B28A-B363-4E64-89D5-2FB1F1364B98}" presName="composite" presStyleCnt="0"/>
      <dgm:spPr/>
    </dgm:pt>
    <dgm:pt modelId="{19C17329-5649-4B6C-9137-B64D88A5476F}" type="pres">
      <dgm:prSet presAssocID="{2DE2B28A-B363-4E64-89D5-2FB1F1364B98}" presName="chevron1" presStyleLbl="alignNode1" presStyleIdx="14" presStyleCnt="21"/>
      <dgm:spPr/>
    </dgm:pt>
    <dgm:pt modelId="{52764650-92BB-4A11-BD62-08B969F21DA8}" type="pres">
      <dgm:prSet presAssocID="{2DE2B28A-B363-4E64-89D5-2FB1F1364B98}" presName="chevron2" presStyleLbl="alignNode1" presStyleIdx="15" presStyleCnt="21"/>
      <dgm:spPr/>
    </dgm:pt>
    <dgm:pt modelId="{63670843-670E-4D13-9EC7-49A248295DCD}" type="pres">
      <dgm:prSet presAssocID="{2DE2B28A-B363-4E64-89D5-2FB1F1364B98}" presName="chevron3" presStyleLbl="alignNode1" presStyleIdx="16" presStyleCnt="21"/>
      <dgm:spPr/>
    </dgm:pt>
    <dgm:pt modelId="{4401CBBC-ED1D-48AB-BDE7-56F70CCA4F03}" type="pres">
      <dgm:prSet presAssocID="{2DE2B28A-B363-4E64-89D5-2FB1F1364B98}" presName="chevron4" presStyleLbl="alignNode1" presStyleIdx="17" presStyleCnt="21"/>
      <dgm:spPr/>
    </dgm:pt>
    <dgm:pt modelId="{F5578DFA-2313-442C-81EA-7FED3A91070B}" type="pres">
      <dgm:prSet presAssocID="{2DE2B28A-B363-4E64-89D5-2FB1F1364B98}" presName="chevron5" presStyleLbl="alignNode1" presStyleIdx="18" presStyleCnt="21"/>
      <dgm:spPr/>
    </dgm:pt>
    <dgm:pt modelId="{055018E5-C4C8-423B-827D-2090A323B03D}" type="pres">
      <dgm:prSet presAssocID="{2DE2B28A-B363-4E64-89D5-2FB1F1364B98}" presName="chevron6" presStyleLbl="alignNode1" presStyleIdx="19" presStyleCnt="21"/>
      <dgm:spPr/>
    </dgm:pt>
    <dgm:pt modelId="{8A13FF20-670D-4503-AF52-526AFBDB4C8D}" type="pres">
      <dgm:prSet presAssocID="{2DE2B28A-B363-4E64-89D5-2FB1F1364B98}" presName="chevron7" presStyleLbl="alignNode1" presStyleIdx="20" presStyleCnt="21"/>
      <dgm:spPr/>
    </dgm:pt>
    <dgm:pt modelId="{8BC5190E-9575-436C-B225-8CE8073BE017}" type="pres">
      <dgm:prSet presAssocID="{2DE2B28A-B363-4E64-89D5-2FB1F1364B98}" presName="childtext" presStyleLbl="solidFgAcc1" presStyleIdx="2" presStyleCnt="3">
        <dgm:presLayoutVars>
          <dgm:chMax/>
          <dgm:chPref val="0"/>
          <dgm:bulletEnabled val="1"/>
        </dgm:presLayoutVars>
      </dgm:prSet>
      <dgm:spPr/>
      <dgm:t>
        <a:bodyPr/>
        <a:lstStyle/>
        <a:p>
          <a:endParaRPr lang="es-EC"/>
        </a:p>
      </dgm:t>
    </dgm:pt>
  </dgm:ptLst>
  <dgm:cxnLst>
    <dgm:cxn modelId="{1933EC7D-5403-47D5-A3BB-C094EC2F67C2}" srcId="{C34084ED-9611-4CA4-BE3A-A7C84302BB1F}" destId="{80C02FB4-3CA3-449E-BF3A-A4DE1CE3B279}" srcOrd="0" destOrd="0" parTransId="{1C644344-4569-424B-A044-00D7B969AF7D}" sibTransId="{77E482AD-DEF3-486B-8119-CB2C0C66B3A2}"/>
    <dgm:cxn modelId="{FDC0896D-01BE-4737-ADDC-599E7DBB74A4}" type="presOf" srcId="{80C02FB4-3CA3-449E-BF3A-A4DE1CE3B279}" destId="{D9B0294D-90CF-4DCC-9B09-4103B36A9E03}" srcOrd="0" destOrd="0" presId="urn:microsoft.com/office/officeart/2008/layout/VerticalAccentList"/>
    <dgm:cxn modelId="{5E7E4C0E-B0C4-4773-A512-165A6286E015}" type="presOf" srcId="{C34084ED-9611-4CA4-BE3A-A7C84302BB1F}" destId="{B80649E6-321C-4D6B-876D-AF8C467B4F8E}" srcOrd="0" destOrd="0" presId="urn:microsoft.com/office/officeart/2008/layout/VerticalAccentList"/>
    <dgm:cxn modelId="{4C9F419A-1408-40CB-AA1B-650A0E14CC2B}" type="presOf" srcId="{9A58D867-EE0A-4F24-AAC2-F19F2E253CAB}" destId="{94FB226D-E1C7-41CB-9DE8-13B1D1F2F3B0}" srcOrd="0" destOrd="0" presId="urn:microsoft.com/office/officeart/2008/layout/VerticalAccentList"/>
    <dgm:cxn modelId="{8B3242C3-B495-4E54-9475-C216008C9C81}" type="presOf" srcId="{2DE2B28A-B363-4E64-89D5-2FB1F1364B98}" destId="{36939BF9-8913-403F-A2E2-5B197774BDCC}" srcOrd="0" destOrd="0" presId="urn:microsoft.com/office/officeart/2008/layout/VerticalAccentList"/>
    <dgm:cxn modelId="{C73D9DE4-C660-4A98-8043-54B1EFB2F028}" srcId="{F0AB1799-C2DC-411E-BCAA-D141A28FBBD5}" destId="{9A58D867-EE0A-4F24-AAC2-F19F2E253CAB}" srcOrd="0" destOrd="0" parTransId="{B751DD33-C5D5-484E-B4CF-E42A940B505F}" sibTransId="{14FEFA72-B2E6-479F-A8A6-759743B5061C}"/>
    <dgm:cxn modelId="{84A5D9A6-0D71-4246-BAC5-5A038AAB8372}" type="presOf" srcId="{F0AB1799-C2DC-411E-BCAA-D141A28FBBD5}" destId="{32A0F167-A489-43EA-9EB7-84D4477F9DD5}" srcOrd="0" destOrd="0" presId="urn:microsoft.com/office/officeart/2008/layout/VerticalAccentList"/>
    <dgm:cxn modelId="{2B1FC6A1-53DC-43C8-8E7E-B6F830DBBA28}" type="presOf" srcId="{E35946EF-56B8-413D-BCBD-43F5890B0C5D}" destId="{8BC5190E-9575-436C-B225-8CE8073BE017}" srcOrd="0" destOrd="0" presId="urn:microsoft.com/office/officeart/2008/layout/VerticalAccentList"/>
    <dgm:cxn modelId="{384D07B1-6DAA-4B29-B660-4BD9E928ACAF}" srcId="{2DE2B28A-B363-4E64-89D5-2FB1F1364B98}" destId="{E35946EF-56B8-413D-BCBD-43F5890B0C5D}" srcOrd="0" destOrd="0" parTransId="{5170F59E-DCA3-46A0-B603-697F7762F4A5}" sibTransId="{E26F375D-DD75-492A-B19E-9FE646F0BE69}"/>
    <dgm:cxn modelId="{95244650-89D2-485F-80DA-9FF20568290B}" type="presOf" srcId="{6F883F34-890D-434A-9BAC-99462507BD32}" destId="{9E9082D6-2C72-44D7-8FE1-4E36189C2C32}" srcOrd="0" destOrd="0" presId="urn:microsoft.com/office/officeart/2008/layout/VerticalAccentList"/>
    <dgm:cxn modelId="{5402E022-BCBF-4B15-92CA-89CFBE3924AA}" srcId="{80C02FB4-3CA3-449E-BF3A-A4DE1CE3B279}" destId="{6F883F34-890D-434A-9BAC-99462507BD32}" srcOrd="0" destOrd="0" parTransId="{9ED60924-A2EB-4250-8A0C-CE60B90C6C13}" sibTransId="{93EBE00B-238B-4D65-9C8A-5D744D734C2A}"/>
    <dgm:cxn modelId="{925DC48B-378C-4EE1-9885-82B2E59E004B}" srcId="{C34084ED-9611-4CA4-BE3A-A7C84302BB1F}" destId="{F0AB1799-C2DC-411E-BCAA-D141A28FBBD5}" srcOrd="1" destOrd="0" parTransId="{D1F30E7A-8ABB-40AC-804B-0F694EB1574A}" sibTransId="{A7CAA96D-B26F-46D7-B9EF-0A02F79F0F64}"/>
    <dgm:cxn modelId="{C6831B13-29F9-4507-BA17-DFE5C5393B05}" srcId="{C34084ED-9611-4CA4-BE3A-A7C84302BB1F}" destId="{2DE2B28A-B363-4E64-89D5-2FB1F1364B98}" srcOrd="2" destOrd="0" parTransId="{B6D207A7-957C-4194-B962-1CB557102749}" sibTransId="{2575946B-D0BB-4572-9E68-0FC5A91E6D48}"/>
    <dgm:cxn modelId="{4B8401C2-A4A3-49BA-9071-AE612E12518B}" type="presParOf" srcId="{B80649E6-321C-4D6B-876D-AF8C467B4F8E}" destId="{CD7777FF-5C86-4276-B9C8-A76CC2B398C0}" srcOrd="0" destOrd="0" presId="urn:microsoft.com/office/officeart/2008/layout/VerticalAccentList"/>
    <dgm:cxn modelId="{97C0104D-5635-4463-9E52-511AE4CE6AA1}" type="presParOf" srcId="{CD7777FF-5C86-4276-B9C8-A76CC2B398C0}" destId="{D9B0294D-90CF-4DCC-9B09-4103B36A9E03}" srcOrd="0" destOrd="0" presId="urn:microsoft.com/office/officeart/2008/layout/VerticalAccentList"/>
    <dgm:cxn modelId="{AFB605C8-2EF4-46CA-AE89-03C2BEBB0B59}" type="presParOf" srcId="{B80649E6-321C-4D6B-876D-AF8C467B4F8E}" destId="{A299A85D-747D-48DF-992E-3F45ABBE016C}" srcOrd="1" destOrd="0" presId="urn:microsoft.com/office/officeart/2008/layout/VerticalAccentList"/>
    <dgm:cxn modelId="{B8EFDB83-A467-476A-AB87-EDE69CC6E35E}" type="presParOf" srcId="{A299A85D-747D-48DF-992E-3F45ABBE016C}" destId="{DD5B7AC6-78C7-4BE7-B398-C665943EC2C0}" srcOrd="0" destOrd="0" presId="urn:microsoft.com/office/officeart/2008/layout/VerticalAccentList"/>
    <dgm:cxn modelId="{FCB7C131-CC0B-4AEC-9CFF-2E38A74B4FE5}" type="presParOf" srcId="{A299A85D-747D-48DF-992E-3F45ABBE016C}" destId="{C8F16928-92CC-4EDA-8EAC-BDAC8565DCCB}" srcOrd="1" destOrd="0" presId="urn:microsoft.com/office/officeart/2008/layout/VerticalAccentList"/>
    <dgm:cxn modelId="{14FF9783-3A9B-4F6E-9F28-82F3414CF278}" type="presParOf" srcId="{A299A85D-747D-48DF-992E-3F45ABBE016C}" destId="{1713699C-15D6-49FE-A03C-27D322492885}" srcOrd="2" destOrd="0" presId="urn:microsoft.com/office/officeart/2008/layout/VerticalAccentList"/>
    <dgm:cxn modelId="{101ADBCD-D1E1-4EB2-AB57-1E8AA2BBD363}" type="presParOf" srcId="{A299A85D-747D-48DF-992E-3F45ABBE016C}" destId="{F9507BA3-E464-4873-9583-0B681A56EF28}" srcOrd="3" destOrd="0" presId="urn:microsoft.com/office/officeart/2008/layout/VerticalAccentList"/>
    <dgm:cxn modelId="{F0E95B22-80F4-487C-9945-A4A0DFA87926}" type="presParOf" srcId="{A299A85D-747D-48DF-992E-3F45ABBE016C}" destId="{87819967-2353-4B3D-8CC3-12746F0FDE5D}" srcOrd="4" destOrd="0" presId="urn:microsoft.com/office/officeart/2008/layout/VerticalAccentList"/>
    <dgm:cxn modelId="{F557D030-79F7-4661-AB3B-3660C9BCDF5D}" type="presParOf" srcId="{A299A85D-747D-48DF-992E-3F45ABBE016C}" destId="{E6D085F6-D5C9-4E5A-9333-E9D59E936DB5}" srcOrd="5" destOrd="0" presId="urn:microsoft.com/office/officeart/2008/layout/VerticalAccentList"/>
    <dgm:cxn modelId="{4778AC77-2BBD-4B83-A4A6-4B536F00AD5A}" type="presParOf" srcId="{A299A85D-747D-48DF-992E-3F45ABBE016C}" destId="{40DDFE1D-61BC-40FE-B5AA-E904CBE9C74B}" srcOrd="6" destOrd="0" presId="urn:microsoft.com/office/officeart/2008/layout/VerticalAccentList"/>
    <dgm:cxn modelId="{EAC88219-44A5-4621-A49D-417B3296FEC8}" type="presParOf" srcId="{A299A85D-747D-48DF-992E-3F45ABBE016C}" destId="{9E9082D6-2C72-44D7-8FE1-4E36189C2C32}" srcOrd="7" destOrd="0" presId="urn:microsoft.com/office/officeart/2008/layout/VerticalAccentList"/>
    <dgm:cxn modelId="{28C753F0-05AB-48FD-A372-D1E5526F9719}" type="presParOf" srcId="{B80649E6-321C-4D6B-876D-AF8C467B4F8E}" destId="{2FEEFB28-8807-4521-8D4A-0A3D8F6AA938}" srcOrd="2" destOrd="0" presId="urn:microsoft.com/office/officeart/2008/layout/VerticalAccentList"/>
    <dgm:cxn modelId="{1861BD70-530C-4C41-AA13-7177953E8690}" type="presParOf" srcId="{B80649E6-321C-4D6B-876D-AF8C467B4F8E}" destId="{087B7829-A163-4A4B-88E5-F21CE4479613}" srcOrd="3" destOrd="0" presId="urn:microsoft.com/office/officeart/2008/layout/VerticalAccentList"/>
    <dgm:cxn modelId="{C65B439F-0BEB-4B17-99BA-D32278C0A3F6}" type="presParOf" srcId="{087B7829-A163-4A4B-88E5-F21CE4479613}" destId="{32A0F167-A489-43EA-9EB7-84D4477F9DD5}" srcOrd="0" destOrd="0" presId="urn:microsoft.com/office/officeart/2008/layout/VerticalAccentList"/>
    <dgm:cxn modelId="{C0EDEAB4-8725-430F-81B2-B845BEED5EE3}" type="presParOf" srcId="{B80649E6-321C-4D6B-876D-AF8C467B4F8E}" destId="{E315A3CA-F08C-47BA-A5F5-D160A08AEBBF}" srcOrd="4" destOrd="0" presId="urn:microsoft.com/office/officeart/2008/layout/VerticalAccentList"/>
    <dgm:cxn modelId="{719DF7CE-687A-4E3C-BF3D-6B80F8B23B05}" type="presParOf" srcId="{E315A3CA-F08C-47BA-A5F5-D160A08AEBBF}" destId="{E11DF2FC-4FE5-4CF2-957B-7A099912EE94}" srcOrd="0" destOrd="0" presId="urn:microsoft.com/office/officeart/2008/layout/VerticalAccentList"/>
    <dgm:cxn modelId="{A8842D99-7B99-463F-BF33-7FBBC09A7DA3}" type="presParOf" srcId="{E315A3CA-F08C-47BA-A5F5-D160A08AEBBF}" destId="{F719AACE-A98D-438B-A4E6-9133B33B086C}" srcOrd="1" destOrd="0" presId="urn:microsoft.com/office/officeart/2008/layout/VerticalAccentList"/>
    <dgm:cxn modelId="{B5D5EE01-47EF-41FC-BE6F-0D8FD48AD41D}" type="presParOf" srcId="{E315A3CA-F08C-47BA-A5F5-D160A08AEBBF}" destId="{448DA0B9-E8DA-4E5C-B4D1-F95321578699}" srcOrd="2" destOrd="0" presId="urn:microsoft.com/office/officeart/2008/layout/VerticalAccentList"/>
    <dgm:cxn modelId="{52CE7D37-D799-4BDB-9BC0-1477095F1588}" type="presParOf" srcId="{E315A3CA-F08C-47BA-A5F5-D160A08AEBBF}" destId="{C5EDA062-4140-4214-9404-CB72499ACE9C}" srcOrd="3" destOrd="0" presId="urn:microsoft.com/office/officeart/2008/layout/VerticalAccentList"/>
    <dgm:cxn modelId="{AB6C8675-0A42-4AF7-BE89-C090466EABB4}" type="presParOf" srcId="{E315A3CA-F08C-47BA-A5F5-D160A08AEBBF}" destId="{7FC9933C-A322-454C-ACDE-36DE36008B95}" srcOrd="4" destOrd="0" presId="urn:microsoft.com/office/officeart/2008/layout/VerticalAccentList"/>
    <dgm:cxn modelId="{C64BD259-D01B-4EBC-9187-A2F53A188A10}" type="presParOf" srcId="{E315A3CA-F08C-47BA-A5F5-D160A08AEBBF}" destId="{E555770D-C0B2-42C5-A361-214DCEA7B05C}" srcOrd="5" destOrd="0" presId="urn:microsoft.com/office/officeart/2008/layout/VerticalAccentList"/>
    <dgm:cxn modelId="{A4932DED-2CB3-4C14-A571-F24104A22FA8}" type="presParOf" srcId="{E315A3CA-F08C-47BA-A5F5-D160A08AEBBF}" destId="{28494241-F2DF-4E27-B9F5-FB4B6EF3A6A9}" srcOrd="6" destOrd="0" presId="urn:microsoft.com/office/officeart/2008/layout/VerticalAccentList"/>
    <dgm:cxn modelId="{FA09F55E-39D9-43EA-84EB-182E674D4A45}" type="presParOf" srcId="{E315A3CA-F08C-47BA-A5F5-D160A08AEBBF}" destId="{94FB226D-E1C7-41CB-9DE8-13B1D1F2F3B0}" srcOrd="7" destOrd="0" presId="urn:microsoft.com/office/officeart/2008/layout/VerticalAccentList"/>
    <dgm:cxn modelId="{841CC18C-87E3-4D41-B974-C6C0DF10792E}" type="presParOf" srcId="{B80649E6-321C-4D6B-876D-AF8C467B4F8E}" destId="{21BA2F0A-7449-452B-ABC6-EED33D4EAC87}" srcOrd="5" destOrd="0" presId="urn:microsoft.com/office/officeart/2008/layout/VerticalAccentList"/>
    <dgm:cxn modelId="{99BB9877-A4A0-4794-A913-27AFCC1FF0F4}" type="presParOf" srcId="{B80649E6-321C-4D6B-876D-AF8C467B4F8E}" destId="{658CAE1F-E1C0-4522-8BBF-BE96A7FCDA9C}" srcOrd="6" destOrd="0" presId="urn:microsoft.com/office/officeart/2008/layout/VerticalAccentList"/>
    <dgm:cxn modelId="{C67DC997-A825-473F-85A2-B53EC4101012}" type="presParOf" srcId="{658CAE1F-E1C0-4522-8BBF-BE96A7FCDA9C}" destId="{36939BF9-8913-403F-A2E2-5B197774BDCC}" srcOrd="0" destOrd="0" presId="urn:microsoft.com/office/officeart/2008/layout/VerticalAccentList"/>
    <dgm:cxn modelId="{80331851-CBDE-4DBB-96E9-0EC749FD5663}" type="presParOf" srcId="{B80649E6-321C-4D6B-876D-AF8C467B4F8E}" destId="{85C0D42D-E9C0-4D51-B4A4-CE0622456A63}" srcOrd="7" destOrd="0" presId="urn:microsoft.com/office/officeart/2008/layout/VerticalAccentList"/>
    <dgm:cxn modelId="{11CA7A3D-2789-4815-9929-6D8688E10401}" type="presParOf" srcId="{85C0D42D-E9C0-4D51-B4A4-CE0622456A63}" destId="{19C17329-5649-4B6C-9137-B64D88A5476F}" srcOrd="0" destOrd="0" presId="urn:microsoft.com/office/officeart/2008/layout/VerticalAccentList"/>
    <dgm:cxn modelId="{8C9C891B-CDD7-4ECF-ABA0-F7EB524C9F30}" type="presParOf" srcId="{85C0D42D-E9C0-4D51-B4A4-CE0622456A63}" destId="{52764650-92BB-4A11-BD62-08B969F21DA8}" srcOrd="1" destOrd="0" presId="urn:microsoft.com/office/officeart/2008/layout/VerticalAccentList"/>
    <dgm:cxn modelId="{BEF456C1-D451-48C9-9DC3-0CE721FF6F67}" type="presParOf" srcId="{85C0D42D-E9C0-4D51-B4A4-CE0622456A63}" destId="{63670843-670E-4D13-9EC7-49A248295DCD}" srcOrd="2" destOrd="0" presId="urn:microsoft.com/office/officeart/2008/layout/VerticalAccentList"/>
    <dgm:cxn modelId="{BE56AA72-C60C-4515-8BDC-6B443B646BCC}" type="presParOf" srcId="{85C0D42D-E9C0-4D51-B4A4-CE0622456A63}" destId="{4401CBBC-ED1D-48AB-BDE7-56F70CCA4F03}" srcOrd="3" destOrd="0" presId="urn:microsoft.com/office/officeart/2008/layout/VerticalAccentList"/>
    <dgm:cxn modelId="{74D05FC5-36FD-4913-B47E-303C899E2141}" type="presParOf" srcId="{85C0D42D-E9C0-4D51-B4A4-CE0622456A63}" destId="{F5578DFA-2313-442C-81EA-7FED3A91070B}" srcOrd="4" destOrd="0" presId="urn:microsoft.com/office/officeart/2008/layout/VerticalAccentList"/>
    <dgm:cxn modelId="{08B9A41A-1E81-49D5-A1F4-571F6794B553}" type="presParOf" srcId="{85C0D42D-E9C0-4D51-B4A4-CE0622456A63}" destId="{055018E5-C4C8-423B-827D-2090A323B03D}" srcOrd="5" destOrd="0" presId="urn:microsoft.com/office/officeart/2008/layout/VerticalAccentList"/>
    <dgm:cxn modelId="{C614EC86-96C0-42EE-A804-DA936BA5934C}" type="presParOf" srcId="{85C0D42D-E9C0-4D51-B4A4-CE0622456A63}" destId="{8A13FF20-670D-4503-AF52-526AFBDB4C8D}" srcOrd="6" destOrd="0" presId="urn:microsoft.com/office/officeart/2008/layout/VerticalAccentList"/>
    <dgm:cxn modelId="{0AC1FD9E-F783-4BF6-A0A1-16B4E0205697}" type="presParOf" srcId="{85C0D42D-E9C0-4D51-B4A4-CE0622456A63}" destId="{8BC5190E-9575-436C-B225-8CE8073BE017}" srcOrd="7" destOrd="0" presId="urn:microsoft.com/office/officeart/2008/layout/VerticalAccen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76FAB8-6E3E-4DEB-9B6E-8F3F472A713B}" type="doc">
      <dgm:prSet loTypeId="urn:microsoft.com/office/officeart/2005/8/layout/hProcess4" loCatId="process" qsTypeId="urn:microsoft.com/office/officeart/2005/8/quickstyle/simple3" qsCatId="simple" csTypeId="urn:microsoft.com/office/officeart/2005/8/colors/accent2_5" csCatId="accent2" phldr="1"/>
      <dgm:spPr/>
      <dgm:t>
        <a:bodyPr/>
        <a:lstStyle/>
        <a:p>
          <a:endParaRPr lang="es-ES"/>
        </a:p>
      </dgm:t>
    </dgm:pt>
    <dgm:pt modelId="{FC1B642F-7F72-40E0-89B3-FB223E362106}">
      <dgm:prSet phldrT="[Texto]" custT="1"/>
      <dgm:spPr/>
      <dgm:t>
        <a:bodyPr/>
        <a:lstStyle/>
        <a:p>
          <a:r>
            <a:rPr lang="es-ES" sz="1400" dirty="0" smtClean="0">
              <a:latin typeface="Times New Roman" panose="02020603050405020304" pitchFamily="18" charset="0"/>
              <a:cs typeface="Times New Roman" panose="02020603050405020304" pitchFamily="18" charset="0"/>
            </a:rPr>
            <a:t>Diseño del Instrumento de Investigación (Encuesta)</a:t>
          </a:r>
          <a:endParaRPr lang="es-ES" sz="1400" dirty="0">
            <a:latin typeface="Times New Roman" panose="02020603050405020304" pitchFamily="18" charset="0"/>
            <a:cs typeface="Times New Roman" panose="02020603050405020304" pitchFamily="18" charset="0"/>
          </a:endParaRPr>
        </a:p>
      </dgm:t>
    </dgm:pt>
    <dgm:pt modelId="{430002C5-765C-4B5E-993E-F807D6929EE9}" type="parTrans" cxnId="{778B669A-12FB-489F-B477-9D5358A3050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F56E44FD-DA1F-4019-A7AA-CFEAF2544087}" type="sibTrans" cxnId="{778B669A-12FB-489F-B477-9D5358A3050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A69FB706-0A59-48E3-A6AF-65A26226C99D}">
      <dgm:prSet custT="1"/>
      <dgm:spPr>
        <a:solidFill>
          <a:schemeClr val="accent1">
            <a:lumMod val="40000"/>
            <a:lumOff val="60000"/>
          </a:schemeClr>
        </a:solidFill>
      </dgm:spPr>
      <dgm:t>
        <a:bodyPr/>
        <a:lstStyle/>
        <a:p>
          <a:r>
            <a:rPr lang="es-EC" sz="1800" dirty="0" err="1" smtClean="0">
              <a:solidFill>
                <a:schemeClr val="tx1"/>
              </a:solidFill>
              <a:latin typeface="Times New Roman" panose="02020603050405020304" pitchFamily="18" charset="0"/>
              <a:cs typeface="Times New Roman" panose="02020603050405020304" pitchFamily="18" charset="0"/>
            </a:rPr>
            <a:t>Instrumentalidad</a:t>
          </a:r>
          <a:endParaRPr lang="es-EC" sz="1800" dirty="0" smtClean="0">
            <a:solidFill>
              <a:schemeClr val="tx1"/>
            </a:solidFill>
            <a:latin typeface="Times New Roman" panose="02020603050405020304" pitchFamily="18" charset="0"/>
            <a:cs typeface="Times New Roman" panose="02020603050405020304" pitchFamily="18" charset="0"/>
          </a:endParaRPr>
        </a:p>
      </dgm:t>
    </dgm:pt>
    <dgm:pt modelId="{8EAEEC79-A8A1-43F8-A644-367FA9AB8BB7}" type="parTrans" cxnId="{BB6B1DF4-E01A-4985-8CFE-773DCFE0FB87}">
      <dgm:prSet/>
      <dgm:spPr/>
      <dgm:t>
        <a:bodyPr/>
        <a:lstStyle/>
        <a:p>
          <a:endParaRPr lang="es-EC"/>
        </a:p>
      </dgm:t>
    </dgm:pt>
    <dgm:pt modelId="{F49F4BBA-CBBE-41E9-A737-209533BCBD05}" type="sibTrans" cxnId="{BB6B1DF4-E01A-4985-8CFE-773DCFE0FB87}">
      <dgm:prSet/>
      <dgm:spPr>
        <a:solidFill>
          <a:schemeClr val="accent1">
            <a:lumMod val="40000"/>
            <a:lumOff val="60000"/>
          </a:schemeClr>
        </a:solidFill>
      </dgm:spPr>
      <dgm:t>
        <a:bodyPr/>
        <a:lstStyle/>
        <a:p>
          <a:endParaRPr lang="es-EC"/>
        </a:p>
      </dgm:t>
    </dgm:pt>
    <dgm:pt modelId="{77A16048-507F-409B-B7B3-15ED956234C1}">
      <dgm:prSet custT="1"/>
      <dgm:spPr>
        <a:solidFill>
          <a:schemeClr val="accent1">
            <a:lumMod val="40000"/>
            <a:lumOff val="6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Valencia</a:t>
          </a:r>
        </a:p>
      </dgm:t>
    </dgm:pt>
    <dgm:pt modelId="{5C97F9AA-53EB-4C1D-8CE7-AEA86E1FE6C4}" type="parTrans" cxnId="{3416939F-CAB5-47AF-9F0C-4F7EFDDD087C}">
      <dgm:prSet/>
      <dgm:spPr/>
      <dgm:t>
        <a:bodyPr/>
        <a:lstStyle/>
        <a:p>
          <a:endParaRPr lang="es-EC"/>
        </a:p>
      </dgm:t>
    </dgm:pt>
    <dgm:pt modelId="{34A0A5C6-88D3-4395-B98E-4D55EE6F247E}" type="sibTrans" cxnId="{3416939F-CAB5-47AF-9F0C-4F7EFDDD087C}">
      <dgm:prSet/>
      <dgm:spPr>
        <a:solidFill>
          <a:schemeClr val="accent1">
            <a:lumMod val="40000"/>
            <a:lumOff val="60000"/>
          </a:schemeClr>
        </a:solidFill>
      </dgm:spPr>
      <dgm:t>
        <a:bodyPr/>
        <a:lstStyle/>
        <a:p>
          <a:endParaRPr lang="es-EC"/>
        </a:p>
      </dgm:t>
    </dgm:pt>
    <dgm:pt modelId="{7734DE30-FA49-4E5D-BA37-3910C3387891}">
      <dgm:prSet custT="1"/>
      <dgm:spPr>
        <a:solidFill>
          <a:schemeClr val="accent1">
            <a:lumMod val="40000"/>
            <a:lumOff val="6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Eficiencia </a:t>
          </a:r>
        </a:p>
      </dgm:t>
    </dgm:pt>
    <dgm:pt modelId="{56EB6F1A-8CCD-4983-BBE8-7298B6E568E4}" type="parTrans" cxnId="{C66D7437-26E6-4306-95CC-C8DA7748ED83}">
      <dgm:prSet/>
      <dgm:spPr/>
      <dgm:t>
        <a:bodyPr/>
        <a:lstStyle/>
        <a:p>
          <a:endParaRPr lang="es-EC"/>
        </a:p>
      </dgm:t>
    </dgm:pt>
    <dgm:pt modelId="{BDE399FF-3579-4BFF-8766-5507B607272E}" type="sibTrans" cxnId="{C66D7437-26E6-4306-95CC-C8DA7748ED83}">
      <dgm:prSet/>
      <dgm:spPr>
        <a:solidFill>
          <a:schemeClr val="accent1">
            <a:lumMod val="40000"/>
            <a:lumOff val="60000"/>
          </a:schemeClr>
        </a:solidFill>
      </dgm:spPr>
      <dgm:t>
        <a:bodyPr/>
        <a:lstStyle/>
        <a:p>
          <a:endParaRPr lang="es-EC"/>
        </a:p>
      </dgm:t>
    </dgm:pt>
    <dgm:pt modelId="{3B650649-23F1-4C36-82C7-B07AE9CF7B48}">
      <dgm:prSet custT="1"/>
      <dgm:spPr>
        <a:solidFill>
          <a:schemeClr val="accent1">
            <a:lumMod val="40000"/>
            <a:lumOff val="6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Eficacia</a:t>
          </a:r>
        </a:p>
      </dgm:t>
    </dgm:pt>
    <dgm:pt modelId="{5A9DC541-39F0-423A-B36C-16AF49FCDA46}" type="parTrans" cxnId="{33B776D0-1338-453A-B93D-FB51B81D9AB2}">
      <dgm:prSet/>
      <dgm:spPr/>
      <dgm:t>
        <a:bodyPr/>
        <a:lstStyle/>
        <a:p>
          <a:endParaRPr lang="es-EC"/>
        </a:p>
      </dgm:t>
    </dgm:pt>
    <dgm:pt modelId="{9A5A7088-2FAA-4961-9B2C-B1DC7AEE8F71}" type="sibTrans" cxnId="{33B776D0-1338-453A-B93D-FB51B81D9AB2}">
      <dgm:prSet/>
      <dgm:spPr>
        <a:solidFill>
          <a:schemeClr val="accent1">
            <a:lumMod val="40000"/>
            <a:lumOff val="60000"/>
          </a:schemeClr>
        </a:solidFill>
      </dgm:spPr>
      <dgm:t>
        <a:bodyPr/>
        <a:lstStyle/>
        <a:p>
          <a:endParaRPr lang="es-EC"/>
        </a:p>
      </dgm:t>
    </dgm:pt>
    <dgm:pt modelId="{4997FD95-7C06-425A-8F3F-DC4AA1566493}">
      <dgm:prSet custT="1"/>
      <dgm:spPr>
        <a:solidFill>
          <a:schemeClr val="accent1">
            <a:lumMod val="40000"/>
            <a:lumOff val="6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Adaptabilidad</a:t>
          </a:r>
        </a:p>
      </dgm:t>
    </dgm:pt>
    <dgm:pt modelId="{C227B8C1-7613-4B4E-A6DD-5DA621CDB1BB}" type="parTrans" cxnId="{14F18A37-D310-4327-87DC-F27AC65C42A4}">
      <dgm:prSet/>
      <dgm:spPr/>
      <dgm:t>
        <a:bodyPr/>
        <a:lstStyle/>
        <a:p>
          <a:endParaRPr lang="es-EC"/>
        </a:p>
      </dgm:t>
    </dgm:pt>
    <dgm:pt modelId="{10BBCC14-C303-4897-8AD7-DECB5FA8D110}" type="sibTrans" cxnId="{14F18A37-D310-4327-87DC-F27AC65C42A4}">
      <dgm:prSet/>
      <dgm:spPr/>
      <dgm:t>
        <a:bodyPr/>
        <a:lstStyle/>
        <a:p>
          <a:endParaRPr lang="es-EC"/>
        </a:p>
      </dgm:t>
    </dgm:pt>
    <dgm:pt modelId="{611DB1EC-713F-4D8F-AC60-85645C59792A}">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Inclusión</a:t>
          </a:r>
        </a:p>
      </dgm:t>
    </dgm:pt>
    <dgm:pt modelId="{2D9DD9DE-262B-459C-9D90-13ACBC779D65}" type="parTrans" cxnId="{8AAD3939-2CA5-4A84-910A-A969190FF811}">
      <dgm:prSet/>
      <dgm:spPr/>
      <dgm:t>
        <a:bodyPr/>
        <a:lstStyle/>
        <a:p>
          <a:endParaRPr lang="es-EC"/>
        </a:p>
      </dgm:t>
    </dgm:pt>
    <dgm:pt modelId="{0D3A9AF5-E091-4D9A-9695-788A37576510}" type="sibTrans" cxnId="{8AAD3939-2CA5-4A84-910A-A969190FF811}">
      <dgm:prSet/>
      <dgm:spPr/>
      <dgm:t>
        <a:bodyPr/>
        <a:lstStyle/>
        <a:p>
          <a:endParaRPr lang="es-EC"/>
        </a:p>
      </dgm:t>
    </dgm:pt>
    <dgm:pt modelId="{CF56FF2F-0129-439B-A0D3-002F5FAE23DB}">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Motivación</a:t>
          </a:r>
        </a:p>
      </dgm:t>
    </dgm:pt>
    <dgm:pt modelId="{A54FA832-42D1-4D33-AB8E-E91B2852B807}" type="parTrans" cxnId="{1ED032BB-4A4A-4B1D-B456-D1C7EBF9D4B0}">
      <dgm:prSet/>
      <dgm:spPr/>
      <dgm:t>
        <a:bodyPr/>
        <a:lstStyle/>
        <a:p>
          <a:endParaRPr lang="es-EC"/>
        </a:p>
      </dgm:t>
    </dgm:pt>
    <dgm:pt modelId="{267F24AF-2C77-427A-A333-EA201A67772B}" type="sibTrans" cxnId="{1ED032BB-4A4A-4B1D-B456-D1C7EBF9D4B0}">
      <dgm:prSet/>
      <dgm:spPr/>
      <dgm:t>
        <a:bodyPr/>
        <a:lstStyle/>
        <a:p>
          <a:endParaRPr lang="es-EC"/>
        </a:p>
      </dgm:t>
    </dgm:pt>
    <dgm:pt modelId="{25401514-842B-413B-AE49-C4023A712E6D}">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Plan de carrera</a:t>
          </a:r>
        </a:p>
      </dgm:t>
    </dgm:pt>
    <dgm:pt modelId="{2E3451FD-1251-4254-83E7-337D0281801A}" type="parTrans" cxnId="{D816F06F-D178-4F76-BA38-D898C77372A7}">
      <dgm:prSet/>
      <dgm:spPr/>
      <dgm:t>
        <a:bodyPr/>
        <a:lstStyle/>
        <a:p>
          <a:endParaRPr lang="es-EC"/>
        </a:p>
      </dgm:t>
    </dgm:pt>
    <dgm:pt modelId="{3C3962D4-FF8F-42D6-A3F2-6FB05512D96D}" type="sibTrans" cxnId="{D816F06F-D178-4F76-BA38-D898C77372A7}">
      <dgm:prSet/>
      <dgm:spPr/>
      <dgm:t>
        <a:bodyPr/>
        <a:lstStyle/>
        <a:p>
          <a:endParaRPr lang="es-EC"/>
        </a:p>
      </dgm:t>
    </dgm:pt>
    <dgm:pt modelId="{0CC02180-6C36-4966-9DE6-B3F07A9642A4}">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Remuneración</a:t>
          </a:r>
        </a:p>
      </dgm:t>
    </dgm:pt>
    <dgm:pt modelId="{3F4315F3-1568-406A-B977-C47196C74BA5}" type="parTrans" cxnId="{070B7EA0-340C-4D0E-B899-1D3F37C13A78}">
      <dgm:prSet/>
      <dgm:spPr/>
      <dgm:t>
        <a:bodyPr/>
        <a:lstStyle/>
        <a:p>
          <a:endParaRPr lang="es-EC"/>
        </a:p>
      </dgm:t>
    </dgm:pt>
    <dgm:pt modelId="{A2698AB6-C8E0-4F5B-9419-177846DC219C}" type="sibTrans" cxnId="{070B7EA0-340C-4D0E-B899-1D3F37C13A78}">
      <dgm:prSet/>
      <dgm:spPr/>
      <dgm:t>
        <a:bodyPr/>
        <a:lstStyle/>
        <a:p>
          <a:endParaRPr lang="es-EC"/>
        </a:p>
      </dgm:t>
    </dgm:pt>
    <dgm:pt modelId="{73C75C26-3788-48DD-9AFE-063F092718CF}">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Reconocimiento</a:t>
          </a:r>
        </a:p>
      </dgm:t>
    </dgm:pt>
    <dgm:pt modelId="{18F9AE31-8C58-493F-B2B0-4803B8F65239}" type="parTrans" cxnId="{31F8D187-D538-4562-8920-419440912C14}">
      <dgm:prSet/>
      <dgm:spPr/>
      <dgm:t>
        <a:bodyPr/>
        <a:lstStyle/>
        <a:p>
          <a:endParaRPr lang="es-EC"/>
        </a:p>
      </dgm:t>
    </dgm:pt>
    <dgm:pt modelId="{C4220768-AD3C-42F8-82F4-9F300FEAAD2D}" type="sibTrans" cxnId="{31F8D187-D538-4562-8920-419440912C14}">
      <dgm:prSet/>
      <dgm:spPr/>
      <dgm:t>
        <a:bodyPr/>
        <a:lstStyle/>
        <a:p>
          <a:endParaRPr lang="es-EC"/>
        </a:p>
      </dgm:t>
    </dgm:pt>
    <dgm:pt modelId="{ED6D9F73-89F2-4233-82DE-108FED403FF8}">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Satisfacción</a:t>
          </a:r>
        </a:p>
      </dgm:t>
    </dgm:pt>
    <dgm:pt modelId="{3306F296-518D-4579-A39D-89BDFAE85566}" type="parTrans" cxnId="{ECE29271-79E3-446D-93DD-1338F587328C}">
      <dgm:prSet/>
      <dgm:spPr/>
      <dgm:t>
        <a:bodyPr/>
        <a:lstStyle/>
        <a:p>
          <a:endParaRPr lang="es-EC"/>
        </a:p>
      </dgm:t>
    </dgm:pt>
    <dgm:pt modelId="{1F37F5D8-E7B2-4154-8FFE-5327D7504C18}" type="sibTrans" cxnId="{ECE29271-79E3-446D-93DD-1338F587328C}">
      <dgm:prSet/>
      <dgm:spPr/>
      <dgm:t>
        <a:bodyPr/>
        <a:lstStyle/>
        <a:p>
          <a:endParaRPr lang="es-EC"/>
        </a:p>
      </dgm:t>
    </dgm:pt>
    <dgm:pt modelId="{DD645682-46CF-4855-8D61-2C22D12E64C3}">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Recursos</a:t>
          </a:r>
        </a:p>
      </dgm:t>
    </dgm:pt>
    <dgm:pt modelId="{1840FBD6-5D04-4ADB-8AC3-A44EC1633085}" type="parTrans" cxnId="{9567A5F2-98F5-4314-B3BB-4A497CC34A71}">
      <dgm:prSet/>
      <dgm:spPr/>
      <dgm:t>
        <a:bodyPr/>
        <a:lstStyle/>
        <a:p>
          <a:endParaRPr lang="es-EC"/>
        </a:p>
      </dgm:t>
    </dgm:pt>
    <dgm:pt modelId="{8DD71493-FC83-46EA-B0B5-81A3DF366C6B}" type="sibTrans" cxnId="{9567A5F2-98F5-4314-B3BB-4A497CC34A71}">
      <dgm:prSet/>
      <dgm:spPr/>
      <dgm:t>
        <a:bodyPr/>
        <a:lstStyle/>
        <a:p>
          <a:endParaRPr lang="es-EC"/>
        </a:p>
      </dgm:t>
    </dgm:pt>
    <dgm:pt modelId="{68E3DC9D-F377-496A-9F90-46F25A8D0510}">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Cumplimiento de objetivos</a:t>
          </a:r>
        </a:p>
      </dgm:t>
    </dgm:pt>
    <dgm:pt modelId="{90861BA4-8CDC-47A5-A9BB-E843BB9AD118}" type="parTrans" cxnId="{35A73A6B-6BBA-46C3-AF99-F0BD1DFB7E6D}">
      <dgm:prSet/>
      <dgm:spPr/>
      <dgm:t>
        <a:bodyPr/>
        <a:lstStyle/>
        <a:p>
          <a:endParaRPr lang="es-EC"/>
        </a:p>
      </dgm:t>
    </dgm:pt>
    <dgm:pt modelId="{ECE1F6D6-F9E3-4621-AB82-2B147D57FA09}" type="sibTrans" cxnId="{35A73A6B-6BBA-46C3-AF99-F0BD1DFB7E6D}">
      <dgm:prSet/>
      <dgm:spPr/>
      <dgm:t>
        <a:bodyPr/>
        <a:lstStyle/>
        <a:p>
          <a:endParaRPr lang="es-EC"/>
        </a:p>
      </dgm:t>
    </dgm:pt>
    <dgm:pt modelId="{9E35B3D0-4E8E-4AAC-AEAE-CE8688D5571E}">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Gestión del cambio</a:t>
          </a:r>
        </a:p>
      </dgm:t>
    </dgm:pt>
    <dgm:pt modelId="{063F1C81-F568-41BE-830B-E0C23134081B}" type="parTrans" cxnId="{C7D4F620-8C17-4D42-B6FE-A403C53131A3}">
      <dgm:prSet/>
      <dgm:spPr/>
      <dgm:t>
        <a:bodyPr/>
        <a:lstStyle/>
        <a:p>
          <a:endParaRPr lang="es-EC"/>
        </a:p>
      </dgm:t>
    </dgm:pt>
    <dgm:pt modelId="{A15F6648-FD11-47FC-B90D-A1FE777D5E4B}" type="sibTrans" cxnId="{C7D4F620-8C17-4D42-B6FE-A403C53131A3}">
      <dgm:prSet/>
      <dgm:spPr/>
      <dgm:t>
        <a:bodyPr/>
        <a:lstStyle/>
        <a:p>
          <a:endParaRPr lang="es-EC"/>
        </a:p>
      </dgm:t>
    </dgm:pt>
    <dgm:pt modelId="{C9B708E8-F610-4923-92A4-50A09EC5AE15}">
      <dgm:prSet custT="1"/>
      <dgm:spPr/>
      <dgm:t>
        <a:bodyPr/>
        <a:lstStyle/>
        <a:p>
          <a:r>
            <a:rPr lang="es-EC" sz="1400" dirty="0" smtClean="0">
              <a:solidFill>
                <a:schemeClr val="tx1"/>
              </a:solidFill>
              <a:latin typeface="Times New Roman" panose="02020603050405020304" pitchFamily="18" charset="0"/>
              <a:cs typeface="Times New Roman" panose="02020603050405020304" pitchFamily="18" charset="0"/>
            </a:rPr>
            <a:t>Flexibilidad</a:t>
          </a:r>
        </a:p>
      </dgm:t>
    </dgm:pt>
    <dgm:pt modelId="{193C782D-94A9-45AA-BCE2-7F8A2F25991E}" type="parTrans" cxnId="{8918DDED-153F-40F1-9EB3-A7AEB187D76A}">
      <dgm:prSet/>
      <dgm:spPr/>
      <dgm:t>
        <a:bodyPr/>
        <a:lstStyle/>
        <a:p>
          <a:endParaRPr lang="es-EC"/>
        </a:p>
      </dgm:t>
    </dgm:pt>
    <dgm:pt modelId="{2E0AE4BE-4B77-4D36-93EE-B5635723A768}" type="sibTrans" cxnId="{8918DDED-153F-40F1-9EB3-A7AEB187D76A}">
      <dgm:prSet/>
      <dgm:spPr/>
      <dgm:t>
        <a:bodyPr/>
        <a:lstStyle/>
        <a:p>
          <a:endParaRPr lang="es-EC"/>
        </a:p>
      </dgm:t>
    </dgm:pt>
    <dgm:pt modelId="{D82FC978-D36C-4DF2-B845-B5B1FC6C3CDA}">
      <dgm:prSet custT="1"/>
      <dgm:spPr>
        <a:solidFill>
          <a:schemeClr val="accent1">
            <a:lumMod val="40000"/>
            <a:lumOff val="6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Expectativa</a:t>
          </a:r>
        </a:p>
      </dgm:t>
    </dgm:pt>
    <dgm:pt modelId="{D997A889-FAC4-4D61-8837-EE841ADD85B0}" type="sibTrans" cxnId="{50A7976C-7661-48CF-B0C1-222163A01431}">
      <dgm:prSet/>
      <dgm:spPr>
        <a:solidFill>
          <a:schemeClr val="accent1">
            <a:lumMod val="40000"/>
            <a:lumOff val="60000"/>
          </a:schemeClr>
        </a:solidFill>
      </dgm:spPr>
      <dgm:t>
        <a:bodyPr/>
        <a:lstStyle/>
        <a:p>
          <a:endParaRPr lang="es-EC"/>
        </a:p>
      </dgm:t>
    </dgm:pt>
    <dgm:pt modelId="{533C8B73-5D80-4418-BFD5-451F5311446F}" type="parTrans" cxnId="{50A7976C-7661-48CF-B0C1-222163A01431}">
      <dgm:prSet/>
      <dgm:spPr/>
      <dgm:t>
        <a:bodyPr/>
        <a:lstStyle/>
        <a:p>
          <a:endParaRPr lang="es-EC"/>
        </a:p>
      </dgm:t>
    </dgm:pt>
    <dgm:pt modelId="{B3B5F836-FC2F-4C7F-8C00-28B9D1C79A66}" type="pres">
      <dgm:prSet presAssocID="{6B76FAB8-6E3E-4DEB-9B6E-8F3F472A713B}" presName="Name0" presStyleCnt="0">
        <dgm:presLayoutVars>
          <dgm:dir/>
          <dgm:animLvl val="lvl"/>
          <dgm:resizeHandles val="exact"/>
        </dgm:presLayoutVars>
      </dgm:prSet>
      <dgm:spPr/>
      <dgm:t>
        <a:bodyPr/>
        <a:lstStyle/>
        <a:p>
          <a:endParaRPr lang="es-ES"/>
        </a:p>
      </dgm:t>
    </dgm:pt>
    <dgm:pt modelId="{71B5ED02-2540-4208-A16B-E8C531EC90A7}" type="pres">
      <dgm:prSet presAssocID="{6B76FAB8-6E3E-4DEB-9B6E-8F3F472A713B}" presName="tSp" presStyleCnt="0"/>
      <dgm:spPr/>
      <dgm:t>
        <a:bodyPr/>
        <a:lstStyle/>
        <a:p>
          <a:endParaRPr lang="es-EC"/>
        </a:p>
      </dgm:t>
    </dgm:pt>
    <dgm:pt modelId="{86699AD6-82EB-4635-884B-B9EC0002ED11}" type="pres">
      <dgm:prSet presAssocID="{6B76FAB8-6E3E-4DEB-9B6E-8F3F472A713B}" presName="bSp" presStyleCnt="0"/>
      <dgm:spPr/>
      <dgm:t>
        <a:bodyPr/>
        <a:lstStyle/>
        <a:p>
          <a:endParaRPr lang="es-EC"/>
        </a:p>
      </dgm:t>
    </dgm:pt>
    <dgm:pt modelId="{A0F41EDF-22EC-4307-8DA4-DD7C367C76AE}" type="pres">
      <dgm:prSet presAssocID="{6B76FAB8-6E3E-4DEB-9B6E-8F3F472A713B}" presName="process" presStyleCnt="0"/>
      <dgm:spPr/>
      <dgm:t>
        <a:bodyPr/>
        <a:lstStyle/>
        <a:p>
          <a:endParaRPr lang="es-EC"/>
        </a:p>
      </dgm:t>
    </dgm:pt>
    <dgm:pt modelId="{5DA792CF-82E7-4224-87D5-4103EC8BAA31}" type="pres">
      <dgm:prSet presAssocID="{FC1B642F-7F72-40E0-89B3-FB223E362106}" presName="composite1" presStyleCnt="0"/>
      <dgm:spPr/>
      <dgm:t>
        <a:bodyPr/>
        <a:lstStyle/>
        <a:p>
          <a:endParaRPr lang="es-EC"/>
        </a:p>
      </dgm:t>
    </dgm:pt>
    <dgm:pt modelId="{18C4C50B-A34B-4605-BF69-D4F48020016E}" type="pres">
      <dgm:prSet presAssocID="{FC1B642F-7F72-40E0-89B3-FB223E362106}" presName="dummyNode1" presStyleLbl="node1" presStyleIdx="0" presStyleCnt="7"/>
      <dgm:spPr/>
      <dgm:t>
        <a:bodyPr/>
        <a:lstStyle/>
        <a:p>
          <a:endParaRPr lang="es-EC"/>
        </a:p>
      </dgm:t>
    </dgm:pt>
    <dgm:pt modelId="{849C224C-9BC7-425B-A30F-376A463566DC}" type="pres">
      <dgm:prSet presAssocID="{FC1B642F-7F72-40E0-89B3-FB223E362106}" presName="childNode1" presStyleLbl="bgAcc1" presStyleIdx="0" presStyleCnt="7" custScaleY="150192" custLinFactNeighborX="9424" custLinFactNeighborY="-5430">
        <dgm:presLayoutVars>
          <dgm:bulletEnabled val="1"/>
        </dgm:presLayoutVars>
      </dgm:prSet>
      <dgm:spPr/>
      <dgm:t>
        <a:bodyPr/>
        <a:lstStyle/>
        <a:p>
          <a:endParaRPr lang="es-ES"/>
        </a:p>
      </dgm:t>
    </dgm:pt>
    <dgm:pt modelId="{3EB71125-7F64-4D31-B720-474C6FE31030}" type="pres">
      <dgm:prSet presAssocID="{FC1B642F-7F72-40E0-89B3-FB223E362106}" presName="childNode1tx" presStyleLbl="bgAcc1" presStyleIdx="0" presStyleCnt="7">
        <dgm:presLayoutVars>
          <dgm:bulletEnabled val="1"/>
        </dgm:presLayoutVars>
      </dgm:prSet>
      <dgm:spPr/>
      <dgm:t>
        <a:bodyPr/>
        <a:lstStyle/>
        <a:p>
          <a:endParaRPr lang="es-ES"/>
        </a:p>
      </dgm:t>
    </dgm:pt>
    <dgm:pt modelId="{1EEA4301-3ADB-406F-8C2F-60BD84E49B50}" type="pres">
      <dgm:prSet presAssocID="{FC1B642F-7F72-40E0-89B3-FB223E362106}" presName="parentNode1" presStyleLbl="node1" presStyleIdx="0" presStyleCnt="7" custScaleY="292823" custLinFactY="-31893" custLinFactNeighborX="-8218" custLinFactNeighborY="-100000">
        <dgm:presLayoutVars>
          <dgm:chMax val="1"/>
          <dgm:bulletEnabled val="1"/>
        </dgm:presLayoutVars>
      </dgm:prSet>
      <dgm:spPr/>
      <dgm:t>
        <a:bodyPr/>
        <a:lstStyle/>
        <a:p>
          <a:endParaRPr lang="es-ES"/>
        </a:p>
      </dgm:t>
    </dgm:pt>
    <dgm:pt modelId="{32D050D0-3EBF-48F7-AC1B-A064AB71D93C}" type="pres">
      <dgm:prSet presAssocID="{FC1B642F-7F72-40E0-89B3-FB223E362106}" presName="connSite1" presStyleCnt="0"/>
      <dgm:spPr/>
      <dgm:t>
        <a:bodyPr/>
        <a:lstStyle/>
        <a:p>
          <a:endParaRPr lang="es-EC"/>
        </a:p>
      </dgm:t>
    </dgm:pt>
    <dgm:pt modelId="{4D6E29FA-EDED-4317-A9D0-036373DDA46B}" type="pres">
      <dgm:prSet presAssocID="{F56E44FD-DA1F-4019-A7AA-CFEAF2544087}" presName="Name9" presStyleLbl="sibTrans2D1" presStyleIdx="0" presStyleCnt="6" custLinFactNeighborX="-3029" custLinFactNeighborY="529"/>
      <dgm:spPr/>
      <dgm:t>
        <a:bodyPr/>
        <a:lstStyle/>
        <a:p>
          <a:endParaRPr lang="es-ES"/>
        </a:p>
      </dgm:t>
    </dgm:pt>
    <dgm:pt modelId="{2DB77601-8796-4D5B-87A0-9648AB77B74D}" type="pres">
      <dgm:prSet presAssocID="{D82FC978-D36C-4DF2-B845-B5B1FC6C3CDA}" presName="composite2" presStyleCnt="0"/>
      <dgm:spPr/>
    </dgm:pt>
    <dgm:pt modelId="{004717E6-EAAE-421E-A687-06AB4FD0BE5A}" type="pres">
      <dgm:prSet presAssocID="{D82FC978-D36C-4DF2-B845-B5B1FC6C3CDA}" presName="dummyNode2" presStyleLbl="node1" presStyleIdx="0" presStyleCnt="7"/>
      <dgm:spPr/>
    </dgm:pt>
    <dgm:pt modelId="{236AE66E-0EE9-4280-964A-845E9523308F}" type="pres">
      <dgm:prSet presAssocID="{D82FC978-D36C-4DF2-B845-B5B1FC6C3CDA}" presName="childNode2" presStyleLbl="bgAcc1" presStyleIdx="1" presStyleCnt="7">
        <dgm:presLayoutVars>
          <dgm:bulletEnabled val="1"/>
        </dgm:presLayoutVars>
      </dgm:prSet>
      <dgm:spPr/>
      <dgm:t>
        <a:bodyPr/>
        <a:lstStyle/>
        <a:p>
          <a:endParaRPr lang="es-EC"/>
        </a:p>
      </dgm:t>
    </dgm:pt>
    <dgm:pt modelId="{2886F18A-4C23-435C-B84B-4CD152B69D89}" type="pres">
      <dgm:prSet presAssocID="{D82FC978-D36C-4DF2-B845-B5B1FC6C3CDA}" presName="childNode2tx" presStyleLbl="bgAcc1" presStyleIdx="1" presStyleCnt="7">
        <dgm:presLayoutVars>
          <dgm:bulletEnabled val="1"/>
        </dgm:presLayoutVars>
      </dgm:prSet>
      <dgm:spPr/>
      <dgm:t>
        <a:bodyPr/>
        <a:lstStyle/>
        <a:p>
          <a:endParaRPr lang="es-EC"/>
        </a:p>
      </dgm:t>
    </dgm:pt>
    <dgm:pt modelId="{FF4CBFBB-39F2-40C3-90D1-D451D3D086AB}" type="pres">
      <dgm:prSet presAssocID="{D82FC978-D36C-4DF2-B845-B5B1FC6C3CDA}" presName="parentNode2" presStyleLbl="node1" presStyleIdx="1" presStyleCnt="7" custScaleX="111980" custLinFactNeighborX="-8976">
        <dgm:presLayoutVars>
          <dgm:chMax val="0"/>
          <dgm:bulletEnabled val="1"/>
        </dgm:presLayoutVars>
      </dgm:prSet>
      <dgm:spPr/>
      <dgm:t>
        <a:bodyPr/>
        <a:lstStyle/>
        <a:p>
          <a:endParaRPr lang="es-EC"/>
        </a:p>
      </dgm:t>
    </dgm:pt>
    <dgm:pt modelId="{ADC8CEAD-967B-4E1C-A805-39EC4003C2A7}" type="pres">
      <dgm:prSet presAssocID="{D82FC978-D36C-4DF2-B845-B5B1FC6C3CDA}" presName="connSite2" presStyleCnt="0"/>
      <dgm:spPr/>
    </dgm:pt>
    <dgm:pt modelId="{FBE2C060-9A6C-47C9-9F3B-0363A4377508}" type="pres">
      <dgm:prSet presAssocID="{D997A889-FAC4-4D61-8837-EE841ADD85B0}" presName="Name18" presStyleLbl="sibTrans2D1" presStyleIdx="1" presStyleCnt="6"/>
      <dgm:spPr/>
      <dgm:t>
        <a:bodyPr/>
        <a:lstStyle/>
        <a:p>
          <a:endParaRPr lang="es-EC"/>
        </a:p>
      </dgm:t>
    </dgm:pt>
    <dgm:pt modelId="{258922B8-ED80-403D-848C-BA5B46820ECA}" type="pres">
      <dgm:prSet presAssocID="{A69FB706-0A59-48E3-A6AF-65A26226C99D}" presName="composite1" presStyleCnt="0"/>
      <dgm:spPr/>
    </dgm:pt>
    <dgm:pt modelId="{012052D9-80BE-4774-998C-B9D7564DB05E}" type="pres">
      <dgm:prSet presAssocID="{A69FB706-0A59-48E3-A6AF-65A26226C99D}" presName="dummyNode1" presStyleLbl="node1" presStyleIdx="1" presStyleCnt="7"/>
      <dgm:spPr/>
    </dgm:pt>
    <dgm:pt modelId="{E65974AA-0652-4E99-92AB-AA34AA059C4F}" type="pres">
      <dgm:prSet presAssocID="{A69FB706-0A59-48E3-A6AF-65A26226C99D}" presName="childNode1" presStyleLbl="bgAcc1" presStyleIdx="2" presStyleCnt="7" custScaleX="123621">
        <dgm:presLayoutVars>
          <dgm:bulletEnabled val="1"/>
        </dgm:presLayoutVars>
      </dgm:prSet>
      <dgm:spPr/>
      <dgm:t>
        <a:bodyPr/>
        <a:lstStyle/>
        <a:p>
          <a:endParaRPr lang="es-EC"/>
        </a:p>
      </dgm:t>
    </dgm:pt>
    <dgm:pt modelId="{566B1C71-9208-4AEB-A9A1-DB764D735DB4}" type="pres">
      <dgm:prSet presAssocID="{A69FB706-0A59-48E3-A6AF-65A26226C99D}" presName="childNode1tx" presStyleLbl="bgAcc1" presStyleIdx="2" presStyleCnt="7">
        <dgm:presLayoutVars>
          <dgm:bulletEnabled val="1"/>
        </dgm:presLayoutVars>
      </dgm:prSet>
      <dgm:spPr/>
      <dgm:t>
        <a:bodyPr/>
        <a:lstStyle/>
        <a:p>
          <a:endParaRPr lang="es-EC"/>
        </a:p>
      </dgm:t>
    </dgm:pt>
    <dgm:pt modelId="{0BE2729F-14E1-4401-B17C-E6E980D9BF89}" type="pres">
      <dgm:prSet presAssocID="{A69FB706-0A59-48E3-A6AF-65A26226C99D}" presName="parentNode1" presStyleLbl="node1" presStyleIdx="2" presStyleCnt="7" custScaleX="162868" custLinFactNeighborX="-13940" custLinFactNeighborY="2696">
        <dgm:presLayoutVars>
          <dgm:chMax val="1"/>
          <dgm:bulletEnabled val="1"/>
        </dgm:presLayoutVars>
      </dgm:prSet>
      <dgm:spPr/>
      <dgm:t>
        <a:bodyPr/>
        <a:lstStyle/>
        <a:p>
          <a:endParaRPr lang="es-EC"/>
        </a:p>
      </dgm:t>
    </dgm:pt>
    <dgm:pt modelId="{D5BD4AB0-BFAA-4A06-A11F-6302453360C9}" type="pres">
      <dgm:prSet presAssocID="{A69FB706-0A59-48E3-A6AF-65A26226C99D}" presName="connSite1" presStyleCnt="0"/>
      <dgm:spPr/>
    </dgm:pt>
    <dgm:pt modelId="{A7CC94B6-4B9E-437D-B692-828FEF831BC1}" type="pres">
      <dgm:prSet presAssocID="{F49F4BBA-CBBE-41E9-A737-209533BCBD05}" presName="Name9" presStyleLbl="sibTrans2D1" presStyleIdx="2" presStyleCnt="6"/>
      <dgm:spPr/>
      <dgm:t>
        <a:bodyPr/>
        <a:lstStyle/>
        <a:p>
          <a:endParaRPr lang="es-EC"/>
        </a:p>
      </dgm:t>
    </dgm:pt>
    <dgm:pt modelId="{A1E05EF6-B508-4715-8325-B258428FFD28}" type="pres">
      <dgm:prSet presAssocID="{77A16048-507F-409B-B7B3-15ED956234C1}" presName="composite2" presStyleCnt="0"/>
      <dgm:spPr/>
    </dgm:pt>
    <dgm:pt modelId="{5EFA6185-E800-4596-9CA6-7654F6A32708}" type="pres">
      <dgm:prSet presAssocID="{77A16048-507F-409B-B7B3-15ED956234C1}" presName="dummyNode2" presStyleLbl="node1" presStyleIdx="2" presStyleCnt="7"/>
      <dgm:spPr/>
    </dgm:pt>
    <dgm:pt modelId="{27CFFB0B-F995-491F-BFBA-94BD844E3C16}" type="pres">
      <dgm:prSet presAssocID="{77A16048-507F-409B-B7B3-15ED956234C1}" presName="childNode2" presStyleLbl="bgAcc1" presStyleIdx="3" presStyleCnt="7" custScaleX="127143" custLinFactNeighborX="-17955">
        <dgm:presLayoutVars>
          <dgm:bulletEnabled val="1"/>
        </dgm:presLayoutVars>
      </dgm:prSet>
      <dgm:spPr/>
      <dgm:t>
        <a:bodyPr/>
        <a:lstStyle/>
        <a:p>
          <a:endParaRPr lang="es-EC"/>
        </a:p>
      </dgm:t>
    </dgm:pt>
    <dgm:pt modelId="{1555A85F-45A5-4E0D-AEE0-91C115F83C04}" type="pres">
      <dgm:prSet presAssocID="{77A16048-507F-409B-B7B3-15ED956234C1}" presName="childNode2tx" presStyleLbl="bgAcc1" presStyleIdx="3" presStyleCnt="7">
        <dgm:presLayoutVars>
          <dgm:bulletEnabled val="1"/>
        </dgm:presLayoutVars>
      </dgm:prSet>
      <dgm:spPr/>
      <dgm:t>
        <a:bodyPr/>
        <a:lstStyle/>
        <a:p>
          <a:endParaRPr lang="es-EC"/>
        </a:p>
      </dgm:t>
    </dgm:pt>
    <dgm:pt modelId="{FA657B99-B90F-45EE-B79B-6633EE40941C}" type="pres">
      <dgm:prSet presAssocID="{77A16048-507F-409B-B7B3-15ED956234C1}" presName="parentNode2" presStyleLbl="node1" presStyleIdx="3" presStyleCnt="7">
        <dgm:presLayoutVars>
          <dgm:chMax val="0"/>
          <dgm:bulletEnabled val="1"/>
        </dgm:presLayoutVars>
      </dgm:prSet>
      <dgm:spPr/>
      <dgm:t>
        <a:bodyPr/>
        <a:lstStyle/>
        <a:p>
          <a:endParaRPr lang="es-EC"/>
        </a:p>
      </dgm:t>
    </dgm:pt>
    <dgm:pt modelId="{92E2AD50-CC2B-43B3-A6F9-D5AE3CA0023B}" type="pres">
      <dgm:prSet presAssocID="{77A16048-507F-409B-B7B3-15ED956234C1}" presName="connSite2" presStyleCnt="0"/>
      <dgm:spPr/>
    </dgm:pt>
    <dgm:pt modelId="{2014871E-FB62-4284-8EAE-BFAC3002F62D}" type="pres">
      <dgm:prSet presAssocID="{34A0A5C6-88D3-4395-B98E-4D55EE6F247E}" presName="Name18" presStyleLbl="sibTrans2D1" presStyleIdx="3" presStyleCnt="6"/>
      <dgm:spPr/>
      <dgm:t>
        <a:bodyPr/>
        <a:lstStyle/>
        <a:p>
          <a:endParaRPr lang="es-EC"/>
        </a:p>
      </dgm:t>
    </dgm:pt>
    <dgm:pt modelId="{00178E19-886A-42A5-8A00-354F5D6295F7}" type="pres">
      <dgm:prSet presAssocID="{7734DE30-FA49-4E5D-BA37-3910C3387891}" presName="composite1" presStyleCnt="0"/>
      <dgm:spPr/>
    </dgm:pt>
    <dgm:pt modelId="{8CFE88AB-8384-47E4-9B6D-CAC1FB286D35}" type="pres">
      <dgm:prSet presAssocID="{7734DE30-FA49-4E5D-BA37-3910C3387891}" presName="dummyNode1" presStyleLbl="node1" presStyleIdx="3" presStyleCnt="7"/>
      <dgm:spPr/>
    </dgm:pt>
    <dgm:pt modelId="{CB928262-3D70-4901-ADEC-0A835EE55450}" type="pres">
      <dgm:prSet presAssocID="{7734DE30-FA49-4E5D-BA37-3910C3387891}" presName="childNode1" presStyleLbl="bgAcc1" presStyleIdx="4" presStyleCnt="7">
        <dgm:presLayoutVars>
          <dgm:bulletEnabled val="1"/>
        </dgm:presLayoutVars>
      </dgm:prSet>
      <dgm:spPr/>
      <dgm:t>
        <a:bodyPr/>
        <a:lstStyle/>
        <a:p>
          <a:endParaRPr lang="es-EC"/>
        </a:p>
      </dgm:t>
    </dgm:pt>
    <dgm:pt modelId="{4BBEFA5D-6A71-4C5D-8650-821671FB50A7}" type="pres">
      <dgm:prSet presAssocID="{7734DE30-FA49-4E5D-BA37-3910C3387891}" presName="childNode1tx" presStyleLbl="bgAcc1" presStyleIdx="4" presStyleCnt="7">
        <dgm:presLayoutVars>
          <dgm:bulletEnabled val="1"/>
        </dgm:presLayoutVars>
      </dgm:prSet>
      <dgm:spPr/>
      <dgm:t>
        <a:bodyPr/>
        <a:lstStyle/>
        <a:p>
          <a:endParaRPr lang="es-EC"/>
        </a:p>
      </dgm:t>
    </dgm:pt>
    <dgm:pt modelId="{AB665C24-BE59-4E94-98CC-E2C4C69DA3DD}" type="pres">
      <dgm:prSet presAssocID="{7734DE30-FA49-4E5D-BA37-3910C3387891}" presName="parentNode1" presStyleLbl="node1" presStyleIdx="4" presStyleCnt="7">
        <dgm:presLayoutVars>
          <dgm:chMax val="1"/>
          <dgm:bulletEnabled val="1"/>
        </dgm:presLayoutVars>
      </dgm:prSet>
      <dgm:spPr/>
      <dgm:t>
        <a:bodyPr/>
        <a:lstStyle/>
        <a:p>
          <a:endParaRPr lang="es-EC"/>
        </a:p>
      </dgm:t>
    </dgm:pt>
    <dgm:pt modelId="{1EB9C53A-4F63-4AB8-8AC0-C6E451025AE3}" type="pres">
      <dgm:prSet presAssocID="{7734DE30-FA49-4E5D-BA37-3910C3387891}" presName="connSite1" presStyleCnt="0"/>
      <dgm:spPr/>
    </dgm:pt>
    <dgm:pt modelId="{5F5D9DC4-2FA5-4E90-903E-4A6B30EF66A2}" type="pres">
      <dgm:prSet presAssocID="{BDE399FF-3579-4BFF-8766-5507B607272E}" presName="Name9" presStyleLbl="sibTrans2D1" presStyleIdx="4" presStyleCnt="6"/>
      <dgm:spPr/>
      <dgm:t>
        <a:bodyPr/>
        <a:lstStyle/>
        <a:p>
          <a:endParaRPr lang="es-EC"/>
        </a:p>
      </dgm:t>
    </dgm:pt>
    <dgm:pt modelId="{55021264-0153-4E9B-B219-07211F2BFEA6}" type="pres">
      <dgm:prSet presAssocID="{3B650649-23F1-4C36-82C7-B07AE9CF7B48}" presName="composite2" presStyleCnt="0"/>
      <dgm:spPr/>
    </dgm:pt>
    <dgm:pt modelId="{E782BCCE-40D4-4C38-9CB1-494FF7D55E16}" type="pres">
      <dgm:prSet presAssocID="{3B650649-23F1-4C36-82C7-B07AE9CF7B48}" presName="dummyNode2" presStyleLbl="node1" presStyleIdx="4" presStyleCnt="7"/>
      <dgm:spPr/>
    </dgm:pt>
    <dgm:pt modelId="{C27CF101-22C6-4132-B856-477E91981790}" type="pres">
      <dgm:prSet presAssocID="{3B650649-23F1-4C36-82C7-B07AE9CF7B48}" presName="childNode2" presStyleLbl="bgAcc1" presStyleIdx="5" presStyleCnt="7" custScaleX="121713">
        <dgm:presLayoutVars>
          <dgm:bulletEnabled val="1"/>
        </dgm:presLayoutVars>
      </dgm:prSet>
      <dgm:spPr/>
      <dgm:t>
        <a:bodyPr/>
        <a:lstStyle/>
        <a:p>
          <a:endParaRPr lang="es-EC"/>
        </a:p>
      </dgm:t>
    </dgm:pt>
    <dgm:pt modelId="{5532316F-B1FC-44EC-BF6A-F15BF965B8F3}" type="pres">
      <dgm:prSet presAssocID="{3B650649-23F1-4C36-82C7-B07AE9CF7B48}" presName="childNode2tx" presStyleLbl="bgAcc1" presStyleIdx="5" presStyleCnt="7">
        <dgm:presLayoutVars>
          <dgm:bulletEnabled val="1"/>
        </dgm:presLayoutVars>
      </dgm:prSet>
      <dgm:spPr/>
      <dgm:t>
        <a:bodyPr/>
        <a:lstStyle/>
        <a:p>
          <a:endParaRPr lang="es-EC"/>
        </a:p>
      </dgm:t>
    </dgm:pt>
    <dgm:pt modelId="{1D92F424-81FE-4344-B99B-CE1381548DA9}" type="pres">
      <dgm:prSet presAssocID="{3B650649-23F1-4C36-82C7-B07AE9CF7B48}" presName="parentNode2" presStyleLbl="node1" presStyleIdx="5" presStyleCnt="7">
        <dgm:presLayoutVars>
          <dgm:chMax val="0"/>
          <dgm:bulletEnabled val="1"/>
        </dgm:presLayoutVars>
      </dgm:prSet>
      <dgm:spPr/>
      <dgm:t>
        <a:bodyPr/>
        <a:lstStyle/>
        <a:p>
          <a:endParaRPr lang="es-EC"/>
        </a:p>
      </dgm:t>
    </dgm:pt>
    <dgm:pt modelId="{785D399F-420C-4F55-9B54-38B0DFB6302B}" type="pres">
      <dgm:prSet presAssocID="{3B650649-23F1-4C36-82C7-B07AE9CF7B48}" presName="connSite2" presStyleCnt="0"/>
      <dgm:spPr/>
    </dgm:pt>
    <dgm:pt modelId="{963CE1CF-3610-4BDE-802C-BED1674FE0DB}" type="pres">
      <dgm:prSet presAssocID="{9A5A7088-2FAA-4961-9B2C-B1DC7AEE8F71}" presName="Name18" presStyleLbl="sibTrans2D1" presStyleIdx="5" presStyleCnt="6"/>
      <dgm:spPr/>
      <dgm:t>
        <a:bodyPr/>
        <a:lstStyle/>
        <a:p>
          <a:endParaRPr lang="es-EC"/>
        </a:p>
      </dgm:t>
    </dgm:pt>
    <dgm:pt modelId="{4F36DC3C-7E97-47D0-8254-357F4B7D8ACD}" type="pres">
      <dgm:prSet presAssocID="{4997FD95-7C06-425A-8F3F-DC4AA1566493}" presName="composite1" presStyleCnt="0"/>
      <dgm:spPr/>
    </dgm:pt>
    <dgm:pt modelId="{81430B2C-A55B-475A-AB8A-66E3F28A3EDE}" type="pres">
      <dgm:prSet presAssocID="{4997FD95-7C06-425A-8F3F-DC4AA1566493}" presName="dummyNode1" presStyleLbl="node1" presStyleIdx="5" presStyleCnt="7"/>
      <dgm:spPr/>
    </dgm:pt>
    <dgm:pt modelId="{A180C7DE-FEA2-4D82-B064-043B1EF15AC5}" type="pres">
      <dgm:prSet presAssocID="{4997FD95-7C06-425A-8F3F-DC4AA1566493}" presName="childNode1" presStyleLbl="bgAcc1" presStyleIdx="6" presStyleCnt="7" custScaleX="116351">
        <dgm:presLayoutVars>
          <dgm:bulletEnabled val="1"/>
        </dgm:presLayoutVars>
      </dgm:prSet>
      <dgm:spPr/>
      <dgm:t>
        <a:bodyPr/>
        <a:lstStyle/>
        <a:p>
          <a:endParaRPr lang="es-EC"/>
        </a:p>
      </dgm:t>
    </dgm:pt>
    <dgm:pt modelId="{B7BC4D85-B068-4630-8123-5C680EF768CA}" type="pres">
      <dgm:prSet presAssocID="{4997FD95-7C06-425A-8F3F-DC4AA1566493}" presName="childNode1tx" presStyleLbl="bgAcc1" presStyleIdx="6" presStyleCnt="7">
        <dgm:presLayoutVars>
          <dgm:bulletEnabled val="1"/>
        </dgm:presLayoutVars>
      </dgm:prSet>
      <dgm:spPr/>
      <dgm:t>
        <a:bodyPr/>
        <a:lstStyle/>
        <a:p>
          <a:endParaRPr lang="es-EC"/>
        </a:p>
      </dgm:t>
    </dgm:pt>
    <dgm:pt modelId="{88BFAFD4-F670-4777-A6A0-09EC0B9A44AC}" type="pres">
      <dgm:prSet presAssocID="{4997FD95-7C06-425A-8F3F-DC4AA1566493}" presName="parentNode1" presStyleLbl="node1" presStyleIdx="6" presStyleCnt="7" custScaleX="130090" custLinFactNeighborX="-16326" custLinFactNeighborY="40032">
        <dgm:presLayoutVars>
          <dgm:chMax val="1"/>
          <dgm:bulletEnabled val="1"/>
        </dgm:presLayoutVars>
      </dgm:prSet>
      <dgm:spPr/>
      <dgm:t>
        <a:bodyPr/>
        <a:lstStyle/>
        <a:p>
          <a:endParaRPr lang="es-EC"/>
        </a:p>
      </dgm:t>
    </dgm:pt>
    <dgm:pt modelId="{944B6346-055C-4336-889D-5EF3BF54DF94}" type="pres">
      <dgm:prSet presAssocID="{4997FD95-7C06-425A-8F3F-DC4AA1566493}" presName="connSite1" presStyleCnt="0"/>
      <dgm:spPr/>
    </dgm:pt>
  </dgm:ptLst>
  <dgm:cxnLst>
    <dgm:cxn modelId="{62202978-C380-4B20-AFD3-8382EE656568}" type="presOf" srcId="{25401514-842B-413B-AE49-C4023A712E6D}" destId="{E65974AA-0652-4E99-92AB-AA34AA059C4F}" srcOrd="0" destOrd="0" presId="urn:microsoft.com/office/officeart/2005/8/layout/hProcess4"/>
    <dgm:cxn modelId="{2972C002-DEF3-4AFD-90B9-ED072C81F28D}" type="presOf" srcId="{D82FC978-D36C-4DF2-B845-B5B1FC6C3CDA}" destId="{FF4CBFBB-39F2-40C3-90D1-D451D3D086AB}" srcOrd="0" destOrd="0" presId="urn:microsoft.com/office/officeart/2005/8/layout/hProcess4"/>
    <dgm:cxn modelId="{8918DDED-153F-40F1-9EB3-A7AEB187D76A}" srcId="{4997FD95-7C06-425A-8F3F-DC4AA1566493}" destId="{C9B708E8-F610-4923-92A4-50A09EC5AE15}" srcOrd="1" destOrd="0" parTransId="{193C782D-94A9-45AA-BCE2-7F8A2F25991E}" sibTransId="{2E0AE4BE-4B77-4D36-93EE-B5635723A768}"/>
    <dgm:cxn modelId="{31E822BA-8F20-481D-8913-86A923E6CF8C}" type="presOf" srcId="{68E3DC9D-F377-496A-9F90-46F25A8D0510}" destId="{C27CF101-22C6-4132-B856-477E91981790}" srcOrd="0" destOrd="0" presId="urn:microsoft.com/office/officeart/2005/8/layout/hProcess4"/>
    <dgm:cxn modelId="{D21358F8-1E6D-448B-902E-94AC9389E93C}" type="presOf" srcId="{9A5A7088-2FAA-4961-9B2C-B1DC7AEE8F71}" destId="{963CE1CF-3610-4BDE-802C-BED1674FE0DB}" srcOrd="0" destOrd="0" presId="urn:microsoft.com/office/officeart/2005/8/layout/hProcess4"/>
    <dgm:cxn modelId="{1FBAB14A-4189-4529-8A34-CB31BC7E26AD}" type="presOf" srcId="{73C75C26-3788-48DD-9AFE-063F092718CF}" destId="{1555A85F-45A5-4E0D-AEE0-91C115F83C04}" srcOrd="1" destOrd="0" presId="urn:microsoft.com/office/officeart/2005/8/layout/hProcess4"/>
    <dgm:cxn modelId="{02B8321B-6582-477C-A9A7-B432FE84E916}" type="presOf" srcId="{C9B708E8-F610-4923-92A4-50A09EC5AE15}" destId="{B7BC4D85-B068-4630-8123-5C680EF768CA}" srcOrd="1" destOrd="1" presId="urn:microsoft.com/office/officeart/2005/8/layout/hProcess4"/>
    <dgm:cxn modelId="{9869A142-39F3-446A-BABE-11DE27A0E84C}" type="presOf" srcId="{34A0A5C6-88D3-4395-B98E-4D55EE6F247E}" destId="{2014871E-FB62-4284-8EAE-BFAC3002F62D}" srcOrd="0" destOrd="0" presId="urn:microsoft.com/office/officeart/2005/8/layout/hProcess4"/>
    <dgm:cxn modelId="{50A7976C-7661-48CF-B0C1-222163A01431}" srcId="{6B76FAB8-6E3E-4DEB-9B6E-8F3F472A713B}" destId="{D82FC978-D36C-4DF2-B845-B5B1FC6C3CDA}" srcOrd="1" destOrd="0" parTransId="{533C8B73-5D80-4418-BFD5-451F5311446F}" sibTransId="{D997A889-FAC4-4D61-8837-EE841ADD85B0}"/>
    <dgm:cxn modelId="{8F583368-4A2B-4041-A234-D3F0CE1F084E}" type="presOf" srcId="{6B76FAB8-6E3E-4DEB-9B6E-8F3F472A713B}" destId="{B3B5F836-FC2F-4C7F-8C00-28B9D1C79A66}" srcOrd="0" destOrd="0" presId="urn:microsoft.com/office/officeart/2005/8/layout/hProcess4"/>
    <dgm:cxn modelId="{AE49F0CF-D445-49DB-B9E1-5CFB28ECCFD0}" type="presOf" srcId="{0CC02180-6C36-4966-9DE6-B3F07A9642A4}" destId="{E65974AA-0652-4E99-92AB-AA34AA059C4F}" srcOrd="0" destOrd="1" presId="urn:microsoft.com/office/officeart/2005/8/layout/hProcess4"/>
    <dgm:cxn modelId="{FEC9564C-056D-4D29-A59D-936D2F88C0F9}" type="presOf" srcId="{D997A889-FAC4-4D61-8837-EE841ADD85B0}" destId="{FBE2C060-9A6C-47C9-9F3B-0363A4377508}" srcOrd="0" destOrd="0" presId="urn:microsoft.com/office/officeart/2005/8/layout/hProcess4"/>
    <dgm:cxn modelId="{8AAD3939-2CA5-4A84-910A-A969190FF811}" srcId="{D82FC978-D36C-4DF2-B845-B5B1FC6C3CDA}" destId="{611DB1EC-713F-4D8F-AC60-85645C59792A}" srcOrd="0" destOrd="0" parTransId="{2D9DD9DE-262B-459C-9D90-13ACBC779D65}" sibTransId="{0D3A9AF5-E091-4D9A-9695-788A37576510}"/>
    <dgm:cxn modelId="{362EF18F-35EC-4BC8-B064-B6434EAE28DC}" type="presOf" srcId="{68E3DC9D-F377-496A-9F90-46F25A8D0510}" destId="{5532316F-B1FC-44EC-BF6A-F15BF965B8F3}" srcOrd="1" destOrd="0" presId="urn:microsoft.com/office/officeart/2005/8/layout/hProcess4"/>
    <dgm:cxn modelId="{BB6B1DF4-E01A-4985-8CFE-773DCFE0FB87}" srcId="{6B76FAB8-6E3E-4DEB-9B6E-8F3F472A713B}" destId="{A69FB706-0A59-48E3-A6AF-65A26226C99D}" srcOrd="2" destOrd="0" parTransId="{8EAEEC79-A8A1-43F8-A644-367FA9AB8BB7}" sibTransId="{F49F4BBA-CBBE-41E9-A737-209533BCBD05}"/>
    <dgm:cxn modelId="{2B17B9E6-FF19-4595-A744-86427D2EE7AE}" type="presOf" srcId="{F56E44FD-DA1F-4019-A7AA-CFEAF2544087}" destId="{4D6E29FA-EDED-4317-A9D0-036373DDA46B}" srcOrd="0" destOrd="0" presId="urn:microsoft.com/office/officeart/2005/8/layout/hProcess4"/>
    <dgm:cxn modelId="{778B669A-12FB-489F-B477-9D5358A3050A}" srcId="{6B76FAB8-6E3E-4DEB-9B6E-8F3F472A713B}" destId="{FC1B642F-7F72-40E0-89B3-FB223E362106}" srcOrd="0" destOrd="0" parTransId="{430002C5-765C-4B5E-993E-F807D6929EE9}" sibTransId="{F56E44FD-DA1F-4019-A7AA-CFEAF2544087}"/>
    <dgm:cxn modelId="{212D530D-535D-4E59-9045-5387300CEA8C}" type="presOf" srcId="{73C75C26-3788-48DD-9AFE-063F092718CF}" destId="{27CFFB0B-F995-491F-BFBA-94BD844E3C16}" srcOrd="0" destOrd="0" presId="urn:microsoft.com/office/officeart/2005/8/layout/hProcess4"/>
    <dgm:cxn modelId="{C23B8231-7CA9-43DE-86D8-80736E47C079}" type="presOf" srcId="{611DB1EC-713F-4D8F-AC60-85645C59792A}" destId="{236AE66E-0EE9-4280-964A-845E9523308F}" srcOrd="0" destOrd="0" presId="urn:microsoft.com/office/officeart/2005/8/layout/hProcess4"/>
    <dgm:cxn modelId="{D816F06F-D178-4F76-BA38-D898C77372A7}" srcId="{A69FB706-0A59-48E3-A6AF-65A26226C99D}" destId="{25401514-842B-413B-AE49-C4023A712E6D}" srcOrd="0" destOrd="0" parTransId="{2E3451FD-1251-4254-83E7-337D0281801A}" sibTransId="{3C3962D4-FF8F-42D6-A3F2-6FB05512D96D}"/>
    <dgm:cxn modelId="{68A9EDF8-590F-4205-AAF0-F0DD8D17AC81}" type="presOf" srcId="{25401514-842B-413B-AE49-C4023A712E6D}" destId="{566B1C71-9208-4AEB-A9A1-DB764D735DB4}" srcOrd="1" destOrd="0" presId="urn:microsoft.com/office/officeart/2005/8/layout/hProcess4"/>
    <dgm:cxn modelId="{14F18A37-D310-4327-87DC-F27AC65C42A4}" srcId="{6B76FAB8-6E3E-4DEB-9B6E-8F3F472A713B}" destId="{4997FD95-7C06-425A-8F3F-DC4AA1566493}" srcOrd="6" destOrd="0" parTransId="{C227B8C1-7613-4B4E-A6DD-5DA621CDB1BB}" sibTransId="{10BBCC14-C303-4897-8AD7-DECB5FA8D110}"/>
    <dgm:cxn modelId="{AB4826B0-A03A-4866-ABEA-E106D42FBF72}" type="presOf" srcId="{611DB1EC-713F-4D8F-AC60-85645C59792A}" destId="{2886F18A-4C23-435C-B84B-4CD152B69D89}" srcOrd="1" destOrd="0" presId="urn:microsoft.com/office/officeart/2005/8/layout/hProcess4"/>
    <dgm:cxn modelId="{30D28407-2AC9-4DBC-9DDF-33E093687631}" type="presOf" srcId="{7734DE30-FA49-4E5D-BA37-3910C3387891}" destId="{AB665C24-BE59-4E94-98CC-E2C4C69DA3DD}" srcOrd="0" destOrd="0" presId="urn:microsoft.com/office/officeart/2005/8/layout/hProcess4"/>
    <dgm:cxn modelId="{B181DD85-20EF-45BB-A551-BF6B40B2E199}" type="presOf" srcId="{DD645682-46CF-4855-8D61-2C22D12E64C3}" destId="{4BBEFA5D-6A71-4C5D-8650-821671FB50A7}" srcOrd="1" destOrd="0" presId="urn:microsoft.com/office/officeart/2005/8/layout/hProcess4"/>
    <dgm:cxn modelId="{FE97CCCA-22D1-49F5-B00D-6B42DDC6C800}" type="presOf" srcId="{9E35B3D0-4E8E-4AAC-AEAE-CE8688D5571E}" destId="{A180C7DE-FEA2-4D82-B064-043B1EF15AC5}" srcOrd="0" destOrd="0" presId="urn:microsoft.com/office/officeart/2005/8/layout/hProcess4"/>
    <dgm:cxn modelId="{ECE29271-79E3-446D-93DD-1338F587328C}" srcId="{77A16048-507F-409B-B7B3-15ED956234C1}" destId="{ED6D9F73-89F2-4233-82DE-108FED403FF8}" srcOrd="1" destOrd="0" parTransId="{3306F296-518D-4579-A39D-89BDFAE85566}" sibTransId="{1F37F5D8-E7B2-4154-8FFE-5327D7504C18}"/>
    <dgm:cxn modelId="{1ED032BB-4A4A-4B1D-B456-D1C7EBF9D4B0}" srcId="{D82FC978-D36C-4DF2-B845-B5B1FC6C3CDA}" destId="{CF56FF2F-0129-439B-A0D3-002F5FAE23DB}" srcOrd="1" destOrd="0" parTransId="{A54FA832-42D1-4D33-AB8E-E91B2852B807}" sibTransId="{267F24AF-2C77-427A-A333-EA201A67772B}"/>
    <dgm:cxn modelId="{89F720DA-C985-477E-BCED-83DB195E4A84}" type="presOf" srcId="{A69FB706-0A59-48E3-A6AF-65A26226C99D}" destId="{0BE2729F-14E1-4401-B17C-E6E980D9BF89}" srcOrd="0" destOrd="0" presId="urn:microsoft.com/office/officeart/2005/8/layout/hProcess4"/>
    <dgm:cxn modelId="{0E3AC3FD-BF45-4570-B090-C00A73037F3A}" type="presOf" srcId="{ED6D9F73-89F2-4233-82DE-108FED403FF8}" destId="{1555A85F-45A5-4E0D-AEE0-91C115F83C04}" srcOrd="1" destOrd="1" presId="urn:microsoft.com/office/officeart/2005/8/layout/hProcess4"/>
    <dgm:cxn modelId="{A310E2DE-8791-4B44-8C4E-5DAB1D8CB074}" type="presOf" srcId="{BDE399FF-3579-4BFF-8766-5507B607272E}" destId="{5F5D9DC4-2FA5-4E90-903E-4A6B30EF66A2}" srcOrd="0" destOrd="0" presId="urn:microsoft.com/office/officeart/2005/8/layout/hProcess4"/>
    <dgm:cxn modelId="{28C38C94-8D98-482B-BA3E-8D5B4D6027DD}" type="presOf" srcId="{9E35B3D0-4E8E-4AAC-AEAE-CE8688D5571E}" destId="{B7BC4D85-B068-4630-8123-5C680EF768CA}" srcOrd="1" destOrd="0" presId="urn:microsoft.com/office/officeart/2005/8/layout/hProcess4"/>
    <dgm:cxn modelId="{070B7EA0-340C-4D0E-B899-1D3F37C13A78}" srcId="{A69FB706-0A59-48E3-A6AF-65A26226C99D}" destId="{0CC02180-6C36-4966-9DE6-B3F07A9642A4}" srcOrd="1" destOrd="0" parTransId="{3F4315F3-1568-406A-B977-C47196C74BA5}" sibTransId="{A2698AB6-C8E0-4F5B-9419-177846DC219C}"/>
    <dgm:cxn modelId="{C016225D-1D4A-4A41-985F-82C1F1AACBCA}" type="presOf" srcId="{77A16048-507F-409B-B7B3-15ED956234C1}" destId="{FA657B99-B90F-45EE-B79B-6633EE40941C}" srcOrd="0" destOrd="0" presId="urn:microsoft.com/office/officeart/2005/8/layout/hProcess4"/>
    <dgm:cxn modelId="{9FBBCA56-B124-43C9-9C6B-2918606D5EF1}" type="presOf" srcId="{CF56FF2F-0129-439B-A0D3-002F5FAE23DB}" destId="{2886F18A-4C23-435C-B84B-4CD152B69D89}" srcOrd="1" destOrd="1" presId="urn:microsoft.com/office/officeart/2005/8/layout/hProcess4"/>
    <dgm:cxn modelId="{31F8D187-D538-4562-8920-419440912C14}" srcId="{77A16048-507F-409B-B7B3-15ED956234C1}" destId="{73C75C26-3788-48DD-9AFE-063F092718CF}" srcOrd="0" destOrd="0" parTransId="{18F9AE31-8C58-493F-B2B0-4803B8F65239}" sibTransId="{C4220768-AD3C-42F8-82F4-9F300FEAAD2D}"/>
    <dgm:cxn modelId="{A77ECE4E-1BAD-43F6-9D9F-26F2D0C820E8}" type="presOf" srcId="{ED6D9F73-89F2-4233-82DE-108FED403FF8}" destId="{27CFFB0B-F995-491F-BFBA-94BD844E3C16}" srcOrd="0" destOrd="1" presId="urn:microsoft.com/office/officeart/2005/8/layout/hProcess4"/>
    <dgm:cxn modelId="{4347AEEF-BE65-4AF1-8645-E4955692BA1E}" type="presOf" srcId="{4997FD95-7C06-425A-8F3F-DC4AA1566493}" destId="{88BFAFD4-F670-4777-A6A0-09EC0B9A44AC}" srcOrd="0" destOrd="0" presId="urn:microsoft.com/office/officeart/2005/8/layout/hProcess4"/>
    <dgm:cxn modelId="{48FD9ED0-870C-44FD-9C09-847A0312C412}" type="presOf" srcId="{DD645682-46CF-4855-8D61-2C22D12E64C3}" destId="{CB928262-3D70-4901-ADEC-0A835EE55450}" srcOrd="0" destOrd="0" presId="urn:microsoft.com/office/officeart/2005/8/layout/hProcess4"/>
    <dgm:cxn modelId="{D700C862-7DD2-4657-9661-71A0E1E67714}" type="presOf" srcId="{FC1B642F-7F72-40E0-89B3-FB223E362106}" destId="{1EEA4301-3ADB-406F-8C2F-60BD84E49B50}" srcOrd="0" destOrd="0" presId="urn:microsoft.com/office/officeart/2005/8/layout/hProcess4"/>
    <dgm:cxn modelId="{4633CE48-F8BA-4AB3-A7A5-D0825D0E4896}" type="presOf" srcId="{0CC02180-6C36-4966-9DE6-B3F07A9642A4}" destId="{566B1C71-9208-4AEB-A9A1-DB764D735DB4}" srcOrd="1" destOrd="1" presId="urn:microsoft.com/office/officeart/2005/8/layout/hProcess4"/>
    <dgm:cxn modelId="{33B776D0-1338-453A-B93D-FB51B81D9AB2}" srcId="{6B76FAB8-6E3E-4DEB-9B6E-8F3F472A713B}" destId="{3B650649-23F1-4C36-82C7-B07AE9CF7B48}" srcOrd="5" destOrd="0" parTransId="{5A9DC541-39F0-423A-B36C-16AF49FCDA46}" sibTransId="{9A5A7088-2FAA-4961-9B2C-B1DC7AEE8F71}"/>
    <dgm:cxn modelId="{C66D7437-26E6-4306-95CC-C8DA7748ED83}" srcId="{6B76FAB8-6E3E-4DEB-9B6E-8F3F472A713B}" destId="{7734DE30-FA49-4E5D-BA37-3910C3387891}" srcOrd="4" destOrd="0" parTransId="{56EB6F1A-8CCD-4983-BBE8-7298B6E568E4}" sibTransId="{BDE399FF-3579-4BFF-8766-5507B607272E}"/>
    <dgm:cxn modelId="{C7D4F620-8C17-4D42-B6FE-A403C53131A3}" srcId="{4997FD95-7C06-425A-8F3F-DC4AA1566493}" destId="{9E35B3D0-4E8E-4AAC-AEAE-CE8688D5571E}" srcOrd="0" destOrd="0" parTransId="{063F1C81-F568-41BE-830B-E0C23134081B}" sibTransId="{A15F6648-FD11-47FC-B90D-A1FE777D5E4B}"/>
    <dgm:cxn modelId="{C9137BE6-7F27-4532-9AF8-86FB4C5B4400}" type="presOf" srcId="{CF56FF2F-0129-439B-A0D3-002F5FAE23DB}" destId="{236AE66E-0EE9-4280-964A-845E9523308F}" srcOrd="0" destOrd="1" presId="urn:microsoft.com/office/officeart/2005/8/layout/hProcess4"/>
    <dgm:cxn modelId="{F7B25DC7-BA78-45C3-AE40-B0E115256D9B}" type="presOf" srcId="{3B650649-23F1-4C36-82C7-B07AE9CF7B48}" destId="{1D92F424-81FE-4344-B99B-CE1381548DA9}" srcOrd="0" destOrd="0" presId="urn:microsoft.com/office/officeart/2005/8/layout/hProcess4"/>
    <dgm:cxn modelId="{3416939F-CAB5-47AF-9F0C-4F7EFDDD087C}" srcId="{6B76FAB8-6E3E-4DEB-9B6E-8F3F472A713B}" destId="{77A16048-507F-409B-B7B3-15ED956234C1}" srcOrd="3" destOrd="0" parTransId="{5C97F9AA-53EB-4C1D-8CE7-AEA86E1FE6C4}" sibTransId="{34A0A5C6-88D3-4395-B98E-4D55EE6F247E}"/>
    <dgm:cxn modelId="{3A955226-4CBF-47D8-BA38-278CB0959CB2}" type="presOf" srcId="{F49F4BBA-CBBE-41E9-A737-209533BCBD05}" destId="{A7CC94B6-4B9E-437D-B692-828FEF831BC1}" srcOrd="0" destOrd="0" presId="urn:microsoft.com/office/officeart/2005/8/layout/hProcess4"/>
    <dgm:cxn modelId="{9567A5F2-98F5-4314-B3BB-4A497CC34A71}" srcId="{7734DE30-FA49-4E5D-BA37-3910C3387891}" destId="{DD645682-46CF-4855-8D61-2C22D12E64C3}" srcOrd="0" destOrd="0" parTransId="{1840FBD6-5D04-4ADB-8AC3-A44EC1633085}" sibTransId="{8DD71493-FC83-46EA-B0B5-81A3DF366C6B}"/>
    <dgm:cxn modelId="{35A73A6B-6BBA-46C3-AF99-F0BD1DFB7E6D}" srcId="{3B650649-23F1-4C36-82C7-B07AE9CF7B48}" destId="{68E3DC9D-F377-496A-9F90-46F25A8D0510}" srcOrd="0" destOrd="0" parTransId="{90861BA4-8CDC-47A5-A9BB-E843BB9AD118}" sibTransId="{ECE1F6D6-F9E3-4621-AB82-2B147D57FA09}"/>
    <dgm:cxn modelId="{1DABEB91-BED1-4F74-ACE3-1A76D3C3B7B8}" type="presOf" srcId="{C9B708E8-F610-4923-92A4-50A09EC5AE15}" destId="{A180C7DE-FEA2-4D82-B064-043B1EF15AC5}" srcOrd="0" destOrd="1" presId="urn:microsoft.com/office/officeart/2005/8/layout/hProcess4"/>
    <dgm:cxn modelId="{44A8E783-20E1-4518-BEE7-1289B067B775}" type="presParOf" srcId="{B3B5F836-FC2F-4C7F-8C00-28B9D1C79A66}" destId="{71B5ED02-2540-4208-A16B-E8C531EC90A7}" srcOrd="0" destOrd="0" presId="urn:microsoft.com/office/officeart/2005/8/layout/hProcess4"/>
    <dgm:cxn modelId="{B70ABCC3-0DD1-43C8-8EB0-A6D07111D915}" type="presParOf" srcId="{B3B5F836-FC2F-4C7F-8C00-28B9D1C79A66}" destId="{86699AD6-82EB-4635-884B-B9EC0002ED11}" srcOrd="1" destOrd="0" presId="urn:microsoft.com/office/officeart/2005/8/layout/hProcess4"/>
    <dgm:cxn modelId="{65AEE13E-A90E-44D1-B1F9-C9A6243E9CE8}" type="presParOf" srcId="{B3B5F836-FC2F-4C7F-8C00-28B9D1C79A66}" destId="{A0F41EDF-22EC-4307-8DA4-DD7C367C76AE}" srcOrd="2" destOrd="0" presId="urn:microsoft.com/office/officeart/2005/8/layout/hProcess4"/>
    <dgm:cxn modelId="{1A9161C3-AFCF-4C36-BE52-58335D277B67}" type="presParOf" srcId="{A0F41EDF-22EC-4307-8DA4-DD7C367C76AE}" destId="{5DA792CF-82E7-4224-87D5-4103EC8BAA31}" srcOrd="0" destOrd="0" presId="urn:microsoft.com/office/officeart/2005/8/layout/hProcess4"/>
    <dgm:cxn modelId="{33D24FED-DF46-44E8-AB54-AFEC410B5922}" type="presParOf" srcId="{5DA792CF-82E7-4224-87D5-4103EC8BAA31}" destId="{18C4C50B-A34B-4605-BF69-D4F48020016E}" srcOrd="0" destOrd="0" presId="urn:microsoft.com/office/officeart/2005/8/layout/hProcess4"/>
    <dgm:cxn modelId="{EC8702F0-554A-4B6F-962D-43829FC65D51}" type="presParOf" srcId="{5DA792CF-82E7-4224-87D5-4103EC8BAA31}" destId="{849C224C-9BC7-425B-A30F-376A463566DC}" srcOrd="1" destOrd="0" presId="urn:microsoft.com/office/officeart/2005/8/layout/hProcess4"/>
    <dgm:cxn modelId="{3DFDD3D7-9C89-4591-A3F5-5ABC2A123A4C}" type="presParOf" srcId="{5DA792CF-82E7-4224-87D5-4103EC8BAA31}" destId="{3EB71125-7F64-4D31-B720-474C6FE31030}" srcOrd="2" destOrd="0" presId="urn:microsoft.com/office/officeart/2005/8/layout/hProcess4"/>
    <dgm:cxn modelId="{3E0DB203-A848-4FEF-87D2-83C55BC061C3}" type="presParOf" srcId="{5DA792CF-82E7-4224-87D5-4103EC8BAA31}" destId="{1EEA4301-3ADB-406F-8C2F-60BD84E49B50}" srcOrd="3" destOrd="0" presId="urn:microsoft.com/office/officeart/2005/8/layout/hProcess4"/>
    <dgm:cxn modelId="{DEEECAB5-F220-4D2E-B064-C475732852F5}" type="presParOf" srcId="{5DA792CF-82E7-4224-87D5-4103EC8BAA31}" destId="{32D050D0-3EBF-48F7-AC1B-A064AB71D93C}" srcOrd="4" destOrd="0" presId="urn:microsoft.com/office/officeart/2005/8/layout/hProcess4"/>
    <dgm:cxn modelId="{AF2887DD-15A3-44AD-9A1A-44C1E33F9645}" type="presParOf" srcId="{A0F41EDF-22EC-4307-8DA4-DD7C367C76AE}" destId="{4D6E29FA-EDED-4317-A9D0-036373DDA46B}" srcOrd="1" destOrd="0" presId="urn:microsoft.com/office/officeart/2005/8/layout/hProcess4"/>
    <dgm:cxn modelId="{C52E30D6-3193-4AEE-84E1-95C880930A10}" type="presParOf" srcId="{A0F41EDF-22EC-4307-8DA4-DD7C367C76AE}" destId="{2DB77601-8796-4D5B-87A0-9648AB77B74D}" srcOrd="2" destOrd="0" presId="urn:microsoft.com/office/officeart/2005/8/layout/hProcess4"/>
    <dgm:cxn modelId="{C1B87E45-2A62-424F-B60F-3777A8DB1F1A}" type="presParOf" srcId="{2DB77601-8796-4D5B-87A0-9648AB77B74D}" destId="{004717E6-EAAE-421E-A687-06AB4FD0BE5A}" srcOrd="0" destOrd="0" presId="urn:microsoft.com/office/officeart/2005/8/layout/hProcess4"/>
    <dgm:cxn modelId="{35ACE597-097D-4CA5-85AD-B4E9A841F043}" type="presParOf" srcId="{2DB77601-8796-4D5B-87A0-9648AB77B74D}" destId="{236AE66E-0EE9-4280-964A-845E9523308F}" srcOrd="1" destOrd="0" presId="urn:microsoft.com/office/officeart/2005/8/layout/hProcess4"/>
    <dgm:cxn modelId="{83B1A3BE-BFB4-407F-A8E1-0729B547966D}" type="presParOf" srcId="{2DB77601-8796-4D5B-87A0-9648AB77B74D}" destId="{2886F18A-4C23-435C-B84B-4CD152B69D89}" srcOrd="2" destOrd="0" presId="urn:microsoft.com/office/officeart/2005/8/layout/hProcess4"/>
    <dgm:cxn modelId="{AA573A32-CB4E-4DF2-BA3B-E8443AE66011}" type="presParOf" srcId="{2DB77601-8796-4D5B-87A0-9648AB77B74D}" destId="{FF4CBFBB-39F2-40C3-90D1-D451D3D086AB}" srcOrd="3" destOrd="0" presId="urn:microsoft.com/office/officeart/2005/8/layout/hProcess4"/>
    <dgm:cxn modelId="{6C42C0F9-CB5F-4788-854B-F4DBF03219A8}" type="presParOf" srcId="{2DB77601-8796-4D5B-87A0-9648AB77B74D}" destId="{ADC8CEAD-967B-4E1C-A805-39EC4003C2A7}" srcOrd="4" destOrd="0" presId="urn:microsoft.com/office/officeart/2005/8/layout/hProcess4"/>
    <dgm:cxn modelId="{78CD7842-D742-4800-BAB6-6E318AD0765E}" type="presParOf" srcId="{A0F41EDF-22EC-4307-8DA4-DD7C367C76AE}" destId="{FBE2C060-9A6C-47C9-9F3B-0363A4377508}" srcOrd="3" destOrd="0" presId="urn:microsoft.com/office/officeart/2005/8/layout/hProcess4"/>
    <dgm:cxn modelId="{ADFC3C9F-2BDB-4A67-A3B4-56F73BF9194D}" type="presParOf" srcId="{A0F41EDF-22EC-4307-8DA4-DD7C367C76AE}" destId="{258922B8-ED80-403D-848C-BA5B46820ECA}" srcOrd="4" destOrd="0" presId="urn:microsoft.com/office/officeart/2005/8/layout/hProcess4"/>
    <dgm:cxn modelId="{CFCC3B18-B2EF-4A3B-89C9-B1958253C28E}" type="presParOf" srcId="{258922B8-ED80-403D-848C-BA5B46820ECA}" destId="{012052D9-80BE-4774-998C-B9D7564DB05E}" srcOrd="0" destOrd="0" presId="urn:microsoft.com/office/officeart/2005/8/layout/hProcess4"/>
    <dgm:cxn modelId="{B597DCC3-568A-4E8C-AB24-BA8B6FECCF04}" type="presParOf" srcId="{258922B8-ED80-403D-848C-BA5B46820ECA}" destId="{E65974AA-0652-4E99-92AB-AA34AA059C4F}" srcOrd="1" destOrd="0" presId="urn:microsoft.com/office/officeart/2005/8/layout/hProcess4"/>
    <dgm:cxn modelId="{52CA1735-374E-4B76-9D23-881812003CA2}" type="presParOf" srcId="{258922B8-ED80-403D-848C-BA5B46820ECA}" destId="{566B1C71-9208-4AEB-A9A1-DB764D735DB4}" srcOrd="2" destOrd="0" presId="urn:microsoft.com/office/officeart/2005/8/layout/hProcess4"/>
    <dgm:cxn modelId="{8FBB14DB-5A9E-4973-91BE-923402E576EC}" type="presParOf" srcId="{258922B8-ED80-403D-848C-BA5B46820ECA}" destId="{0BE2729F-14E1-4401-B17C-E6E980D9BF89}" srcOrd="3" destOrd="0" presId="urn:microsoft.com/office/officeart/2005/8/layout/hProcess4"/>
    <dgm:cxn modelId="{37CB92D7-6CA5-4DC4-B704-7A3364E97679}" type="presParOf" srcId="{258922B8-ED80-403D-848C-BA5B46820ECA}" destId="{D5BD4AB0-BFAA-4A06-A11F-6302453360C9}" srcOrd="4" destOrd="0" presId="urn:microsoft.com/office/officeart/2005/8/layout/hProcess4"/>
    <dgm:cxn modelId="{1811FAB9-F5C7-4613-A0B2-71396893BCF2}" type="presParOf" srcId="{A0F41EDF-22EC-4307-8DA4-DD7C367C76AE}" destId="{A7CC94B6-4B9E-437D-B692-828FEF831BC1}" srcOrd="5" destOrd="0" presId="urn:microsoft.com/office/officeart/2005/8/layout/hProcess4"/>
    <dgm:cxn modelId="{A7AAEBD8-E8DA-401C-BB64-72658C6A1E6D}" type="presParOf" srcId="{A0F41EDF-22EC-4307-8DA4-DD7C367C76AE}" destId="{A1E05EF6-B508-4715-8325-B258428FFD28}" srcOrd="6" destOrd="0" presId="urn:microsoft.com/office/officeart/2005/8/layout/hProcess4"/>
    <dgm:cxn modelId="{E00733D4-DB78-4055-9D9E-0A89723680B8}" type="presParOf" srcId="{A1E05EF6-B508-4715-8325-B258428FFD28}" destId="{5EFA6185-E800-4596-9CA6-7654F6A32708}" srcOrd="0" destOrd="0" presId="urn:microsoft.com/office/officeart/2005/8/layout/hProcess4"/>
    <dgm:cxn modelId="{9EE366D6-EDBB-40F3-93A8-27FE6C52AB4D}" type="presParOf" srcId="{A1E05EF6-B508-4715-8325-B258428FFD28}" destId="{27CFFB0B-F995-491F-BFBA-94BD844E3C16}" srcOrd="1" destOrd="0" presId="urn:microsoft.com/office/officeart/2005/8/layout/hProcess4"/>
    <dgm:cxn modelId="{BDD2E6E0-1729-4D84-9F5B-9D8C47AA7B48}" type="presParOf" srcId="{A1E05EF6-B508-4715-8325-B258428FFD28}" destId="{1555A85F-45A5-4E0D-AEE0-91C115F83C04}" srcOrd="2" destOrd="0" presId="urn:microsoft.com/office/officeart/2005/8/layout/hProcess4"/>
    <dgm:cxn modelId="{19252BA1-13D5-49BF-ADCC-CA13452D0C29}" type="presParOf" srcId="{A1E05EF6-B508-4715-8325-B258428FFD28}" destId="{FA657B99-B90F-45EE-B79B-6633EE40941C}" srcOrd="3" destOrd="0" presId="urn:microsoft.com/office/officeart/2005/8/layout/hProcess4"/>
    <dgm:cxn modelId="{825113D4-C60B-4322-9D0A-79BA5CEFA974}" type="presParOf" srcId="{A1E05EF6-B508-4715-8325-B258428FFD28}" destId="{92E2AD50-CC2B-43B3-A6F9-D5AE3CA0023B}" srcOrd="4" destOrd="0" presId="urn:microsoft.com/office/officeart/2005/8/layout/hProcess4"/>
    <dgm:cxn modelId="{EBDCAC89-5CA4-4FC6-9A26-1BB8ED360602}" type="presParOf" srcId="{A0F41EDF-22EC-4307-8DA4-DD7C367C76AE}" destId="{2014871E-FB62-4284-8EAE-BFAC3002F62D}" srcOrd="7" destOrd="0" presId="urn:microsoft.com/office/officeart/2005/8/layout/hProcess4"/>
    <dgm:cxn modelId="{BF775D64-3B9A-4478-A7FD-40FB69C9F9F6}" type="presParOf" srcId="{A0F41EDF-22EC-4307-8DA4-DD7C367C76AE}" destId="{00178E19-886A-42A5-8A00-354F5D6295F7}" srcOrd="8" destOrd="0" presId="urn:microsoft.com/office/officeart/2005/8/layout/hProcess4"/>
    <dgm:cxn modelId="{1E9F4AE9-3745-42C8-84E2-06B8B573E48C}" type="presParOf" srcId="{00178E19-886A-42A5-8A00-354F5D6295F7}" destId="{8CFE88AB-8384-47E4-9B6D-CAC1FB286D35}" srcOrd="0" destOrd="0" presId="urn:microsoft.com/office/officeart/2005/8/layout/hProcess4"/>
    <dgm:cxn modelId="{6CD48AC0-DFEA-49DF-B710-14346DD6D7DF}" type="presParOf" srcId="{00178E19-886A-42A5-8A00-354F5D6295F7}" destId="{CB928262-3D70-4901-ADEC-0A835EE55450}" srcOrd="1" destOrd="0" presId="urn:microsoft.com/office/officeart/2005/8/layout/hProcess4"/>
    <dgm:cxn modelId="{B7432DCC-92FE-4FA0-A77C-1C02EFAF24E8}" type="presParOf" srcId="{00178E19-886A-42A5-8A00-354F5D6295F7}" destId="{4BBEFA5D-6A71-4C5D-8650-821671FB50A7}" srcOrd="2" destOrd="0" presId="urn:microsoft.com/office/officeart/2005/8/layout/hProcess4"/>
    <dgm:cxn modelId="{0B15204F-25CF-42E6-9320-73DFDFEB55E3}" type="presParOf" srcId="{00178E19-886A-42A5-8A00-354F5D6295F7}" destId="{AB665C24-BE59-4E94-98CC-E2C4C69DA3DD}" srcOrd="3" destOrd="0" presId="urn:microsoft.com/office/officeart/2005/8/layout/hProcess4"/>
    <dgm:cxn modelId="{6752ED07-6586-44C1-8D6C-CC8F247ACABB}" type="presParOf" srcId="{00178E19-886A-42A5-8A00-354F5D6295F7}" destId="{1EB9C53A-4F63-4AB8-8AC0-C6E451025AE3}" srcOrd="4" destOrd="0" presId="urn:microsoft.com/office/officeart/2005/8/layout/hProcess4"/>
    <dgm:cxn modelId="{B93FD67E-B019-426C-9EF7-51A3C69A8102}" type="presParOf" srcId="{A0F41EDF-22EC-4307-8DA4-DD7C367C76AE}" destId="{5F5D9DC4-2FA5-4E90-903E-4A6B30EF66A2}" srcOrd="9" destOrd="0" presId="urn:microsoft.com/office/officeart/2005/8/layout/hProcess4"/>
    <dgm:cxn modelId="{E00CF40E-43C9-4829-B9C8-C5D0615633E6}" type="presParOf" srcId="{A0F41EDF-22EC-4307-8DA4-DD7C367C76AE}" destId="{55021264-0153-4E9B-B219-07211F2BFEA6}" srcOrd="10" destOrd="0" presId="urn:microsoft.com/office/officeart/2005/8/layout/hProcess4"/>
    <dgm:cxn modelId="{DFBBE20E-E195-4354-914C-9CB95682EE49}" type="presParOf" srcId="{55021264-0153-4E9B-B219-07211F2BFEA6}" destId="{E782BCCE-40D4-4C38-9CB1-494FF7D55E16}" srcOrd="0" destOrd="0" presId="urn:microsoft.com/office/officeart/2005/8/layout/hProcess4"/>
    <dgm:cxn modelId="{93EC58B4-52E0-4680-A087-8D9F4811A159}" type="presParOf" srcId="{55021264-0153-4E9B-B219-07211F2BFEA6}" destId="{C27CF101-22C6-4132-B856-477E91981790}" srcOrd="1" destOrd="0" presId="urn:microsoft.com/office/officeart/2005/8/layout/hProcess4"/>
    <dgm:cxn modelId="{F2904C49-24FB-47D5-A80B-FF7B017DF7D6}" type="presParOf" srcId="{55021264-0153-4E9B-B219-07211F2BFEA6}" destId="{5532316F-B1FC-44EC-BF6A-F15BF965B8F3}" srcOrd="2" destOrd="0" presId="urn:microsoft.com/office/officeart/2005/8/layout/hProcess4"/>
    <dgm:cxn modelId="{A5F4DF22-B63E-49C7-BEA8-1CF810A73C9B}" type="presParOf" srcId="{55021264-0153-4E9B-B219-07211F2BFEA6}" destId="{1D92F424-81FE-4344-B99B-CE1381548DA9}" srcOrd="3" destOrd="0" presId="urn:microsoft.com/office/officeart/2005/8/layout/hProcess4"/>
    <dgm:cxn modelId="{7752FEA6-B2AE-48F9-A09C-C9EA07854632}" type="presParOf" srcId="{55021264-0153-4E9B-B219-07211F2BFEA6}" destId="{785D399F-420C-4F55-9B54-38B0DFB6302B}" srcOrd="4" destOrd="0" presId="urn:microsoft.com/office/officeart/2005/8/layout/hProcess4"/>
    <dgm:cxn modelId="{25E03465-17CF-4207-903E-801A90AC30FF}" type="presParOf" srcId="{A0F41EDF-22EC-4307-8DA4-DD7C367C76AE}" destId="{963CE1CF-3610-4BDE-802C-BED1674FE0DB}" srcOrd="11" destOrd="0" presId="urn:microsoft.com/office/officeart/2005/8/layout/hProcess4"/>
    <dgm:cxn modelId="{736F2931-8CC1-49B5-903E-AFE4C7D602B2}" type="presParOf" srcId="{A0F41EDF-22EC-4307-8DA4-DD7C367C76AE}" destId="{4F36DC3C-7E97-47D0-8254-357F4B7D8ACD}" srcOrd="12" destOrd="0" presId="urn:microsoft.com/office/officeart/2005/8/layout/hProcess4"/>
    <dgm:cxn modelId="{A3C91AC9-C73F-4EBD-832A-7F6312C74A17}" type="presParOf" srcId="{4F36DC3C-7E97-47D0-8254-357F4B7D8ACD}" destId="{81430B2C-A55B-475A-AB8A-66E3F28A3EDE}" srcOrd="0" destOrd="0" presId="urn:microsoft.com/office/officeart/2005/8/layout/hProcess4"/>
    <dgm:cxn modelId="{658389E2-E698-43E7-AC1C-ED8869AB645E}" type="presParOf" srcId="{4F36DC3C-7E97-47D0-8254-357F4B7D8ACD}" destId="{A180C7DE-FEA2-4D82-B064-043B1EF15AC5}" srcOrd="1" destOrd="0" presId="urn:microsoft.com/office/officeart/2005/8/layout/hProcess4"/>
    <dgm:cxn modelId="{76588416-A2EA-4238-8407-B3B19BDB9DEA}" type="presParOf" srcId="{4F36DC3C-7E97-47D0-8254-357F4B7D8ACD}" destId="{B7BC4D85-B068-4630-8123-5C680EF768CA}" srcOrd="2" destOrd="0" presId="urn:microsoft.com/office/officeart/2005/8/layout/hProcess4"/>
    <dgm:cxn modelId="{4AE1BD37-C608-4F7C-B617-779B1B2EE7F6}" type="presParOf" srcId="{4F36DC3C-7E97-47D0-8254-357F4B7D8ACD}" destId="{88BFAFD4-F670-4777-A6A0-09EC0B9A44AC}" srcOrd="3" destOrd="0" presId="urn:microsoft.com/office/officeart/2005/8/layout/hProcess4"/>
    <dgm:cxn modelId="{58291B29-3289-4F70-B491-A2408907047C}" type="presParOf" srcId="{4F36DC3C-7E97-47D0-8254-357F4B7D8ACD}" destId="{944B6346-055C-4336-889D-5EF3BF54DF9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76FAB8-6E3E-4DEB-9B6E-8F3F472A713B}" type="doc">
      <dgm:prSet loTypeId="urn:microsoft.com/office/officeart/2005/8/layout/hProcess4" loCatId="process" qsTypeId="urn:microsoft.com/office/officeart/2005/8/quickstyle/simple3" qsCatId="simple" csTypeId="urn:microsoft.com/office/officeart/2005/8/colors/accent2_5" csCatId="accent2" phldr="1"/>
      <dgm:spPr/>
      <dgm:t>
        <a:bodyPr/>
        <a:lstStyle/>
        <a:p>
          <a:endParaRPr lang="es-ES"/>
        </a:p>
      </dgm:t>
    </dgm:pt>
    <dgm:pt modelId="{1D7B7D02-C941-4489-8C3A-64395D22C7DF}">
      <dgm:prSet phldrT="[Texto]" custT="1"/>
      <dgm:spPr/>
      <dgm:t>
        <a:bodyPr/>
        <a:lstStyle/>
        <a:p>
          <a:r>
            <a:rPr lang="es-ES" sz="1800" smtClean="0">
              <a:latin typeface="Times New Roman" panose="02020603050405020304" pitchFamily="18" charset="0"/>
              <a:cs typeface="Times New Roman" panose="02020603050405020304" pitchFamily="18" charset="0"/>
            </a:rPr>
            <a:t>Prueba Piloto y Confiabilidad Interna</a:t>
          </a:r>
          <a:endParaRPr lang="es-ES" sz="1800" dirty="0">
            <a:latin typeface="Times New Roman" panose="02020603050405020304" pitchFamily="18" charset="0"/>
            <a:cs typeface="Times New Roman" panose="02020603050405020304" pitchFamily="18" charset="0"/>
          </a:endParaRPr>
        </a:p>
      </dgm:t>
    </dgm:pt>
    <dgm:pt modelId="{F2FBE4B1-7E63-450B-9392-1B204FAF573F}" type="parTrans" cxnId="{FBF23218-759E-4044-A417-521AECE9A320}">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182CF814-146E-45AC-B793-6ECFEC72211D}" type="sibTrans" cxnId="{FBF23218-759E-4044-A417-521AECE9A320}">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9AE58E74-7F1E-4037-8C7B-B04633A9AEBD}">
      <dgm:prSet phldrT="[Texto]" custT="1"/>
      <dgm:spPr/>
      <dgm:t>
        <a:bodyPr/>
        <a:lstStyle/>
        <a:p>
          <a:r>
            <a:rPr lang="es-ES" sz="1800" smtClean="0">
              <a:latin typeface="Times New Roman" panose="02020603050405020304" pitchFamily="18" charset="0"/>
              <a:cs typeface="Times New Roman" panose="02020603050405020304" pitchFamily="18" charset="0"/>
            </a:rPr>
            <a:t>Procedimiento de Recolección y Análisis de Datos</a:t>
          </a:r>
          <a:endParaRPr lang="es-ES" sz="1800" dirty="0">
            <a:latin typeface="Times New Roman" panose="02020603050405020304" pitchFamily="18" charset="0"/>
            <a:cs typeface="Times New Roman" panose="02020603050405020304" pitchFamily="18" charset="0"/>
          </a:endParaRPr>
        </a:p>
      </dgm:t>
    </dgm:pt>
    <dgm:pt modelId="{82E555DB-2049-4C39-865A-3619F1213F00}" type="parTrans" cxnId="{7989B2DE-AEF7-4DCF-BE0A-068A99ABCEEE}">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A7F66818-2CBB-428B-826A-5862C98AFF46}" type="sibTrans" cxnId="{7989B2DE-AEF7-4DCF-BE0A-068A99ABCEEE}">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67FD5DCC-A657-43CB-AB8F-D50937E34DEC}">
      <dgm:prSet custT="1"/>
      <dgm:spPr/>
      <dgm:t>
        <a:bodyPr/>
        <a:lstStyle/>
        <a:p>
          <a:r>
            <a:rPr lang="es-ES" sz="1800" smtClean="0">
              <a:latin typeface="Times New Roman" panose="02020603050405020304" pitchFamily="18" charset="0"/>
              <a:cs typeface="Times New Roman" panose="02020603050405020304" pitchFamily="18" charset="0"/>
            </a:rPr>
            <a:t>Validez de Contenido </a:t>
          </a:r>
          <a:endParaRPr lang="es-ES" sz="1800" dirty="0">
            <a:latin typeface="Times New Roman" panose="02020603050405020304" pitchFamily="18" charset="0"/>
            <a:cs typeface="Times New Roman" panose="02020603050405020304" pitchFamily="18" charset="0"/>
          </a:endParaRPr>
        </a:p>
      </dgm:t>
    </dgm:pt>
    <dgm:pt modelId="{8E6A4ABD-1D30-4C67-BCEB-C8CD554B4ACB}" type="parTrans" cxnId="{3AC4AE0B-11B8-4D1A-A768-CFF991512926}">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F145E8F8-720F-46DA-BCEA-9554BF64B073}" type="sibTrans" cxnId="{3AC4AE0B-11B8-4D1A-A768-CFF991512926}">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0D61F64E-0A03-41D1-A9AA-366D685D25ED}">
      <dgm:prSet custT="1"/>
      <dgm:spPr/>
      <dgm:t>
        <a:bodyPr/>
        <a:lstStyle/>
        <a:p>
          <a:r>
            <a:rPr lang="es-ES" sz="1800" dirty="0" smtClean="0">
              <a:latin typeface="Times New Roman" panose="02020603050405020304" pitchFamily="18" charset="0"/>
              <a:cs typeface="Times New Roman" panose="02020603050405020304" pitchFamily="18" charset="0"/>
            </a:rPr>
            <a:t>Coeficiente Alfa de </a:t>
          </a:r>
          <a:r>
            <a:rPr lang="es-ES" sz="1800" dirty="0" err="1" smtClean="0">
              <a:latin typeface="Times New Roman" panose="02020603050405020304" pitchFamily="18" charset="0"/>
              <a:cs typeface="Times New Roman" panose="02020603050405020304" pitchFamily="18" charset="0"/>
            </a:rPr>
            <a:t>Cronbach</a:t>
          </a:r>
          <a:r>
            <a:rPr lang="es-ES" sz="1800" dirty="0" smtClean="0">
              <a:latin typeface="Times New Roman" panose="02020603050405020304" pitchFamily="18" charset="0"/>
              <a:cs typeface="Times New Roman" panose="02020603050405020304" pitchFamily="18" charset="0"/>
            </a:rPr>
            <a:t>, </a:t>
          </a:r>
          <a:r>
            <a:rPr lang="es-EC" sz="1800" dirty="0" smtClean="0">
              <a:latin typeface="Times New Roman" panose="02020603050405020304" pitchFamily="18" charset="0"/>
              <a:cs typeface="Times New Roman" panose="02020603050405020304" pitchFamily="18" charset="0"/>
            </a:rPr>
            <a:t>KMO y </a:t>
          </a:r>
          <a:r>
            <a:rPr lang="es-EC" sz="1800" dirty="0" err="1" smtClean="0">
              <a:latin typeface="Times New Roman" panose="02020603050405020304" pitchFamily="18" charset="0"/>
              <a:cs typeface="Times New Roman" panose="02020603050405020304" pitchFamily="18" charset="0"/>
            </a:rPr>
            <a:t>Barlett</a:t>
          </a:r>
          <a:r>
            <a:rPr lang="es-EC" sz="1800" dirty="0" smtClean="0">
              <a:latin typeface="Times New Roman" panose="02020603050405020304" pitchFamily="18" charset="0"/>
              <a:cs typeface="Times New Roman" panose="02020603050405020304" pitchFamily="18" charset="0"/>
            </a:rPr>
            <a:t> </a:t>
          </a:r>
          <a:endParaRPr lang="es-ES" sz="1800" dirty="0">
            <a:latin typeface="Times New Roman" panose="02020603050405020304" pitchFamily="18" charset="0"/>
            <a:cs typeface="Times New Roman" panose="02020603050405020304" pitchFamily="18" charset="0"/>
          </a:endParaRPr>
        </a:p>
      </dgm:t>
    </dgm:pt>
    <dgm:pt modelId="{21248A6F-C618-48C8-9001-BE23B9E61F42}" type="parTrans" cxnId="{A796DB21-63F4-4521-869F-501F13B8CEC3}">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BAD14E5E-5115-45D8-B8FB-BCB254D5AB4E}" type="sibTrans" cxnId="{A796DB21-63F4-4521-869F-501F13B8CEC3}">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9A9E65CF-6B45-4613-BF23-11E3FB6B775D}">
      <dgm:prSet custT="1"/>
      <dgm:spPr/>
      <dgm:t>
        <a:bodyPr/>
        <a:lstStyle/>
        <a:p>
          <a:r>
            <a:rPr lang="es-ES" sz="1800" dirty="0" smtClean="0">
              <a:latin typeface="Times New Roman" panose="02020603050405020304" pitchFamily="18" charset="0"/>
              <a:cs typeface="Times New Roman" panose="02020603050405020304" pitchFamily="18" charset="0"/>
            </a:rPr>
            <a:t>A través de juicio de expertos de 3 profesionales en el tema</a:t>
          </a:r>
          <a:endParaRPr lang="es-ES" sz="1800" dirty="0">
            <a:latin typeface="Times New Roman" panose="02020603050405020304" pitchFamily="18" charset="0"/>
            <a:cs typeface="Times New Roman" panose="02020603050405020304" pitchFamily="18" charset="0"/>
          </a:endParaRPr>
        </a:p>
      </dgm:t>
    </dgm:pt>
    <dgm:pt modelId="{0EE1EC4E-92BC-444D-B429-36F9FED9DB92}" type="parTrans" cxnId="{F981068A-D32F-4EF1-9B14-5411325D0F91}">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328FCFB8-ACF7-4A21-83F4-23D443632A7D}" type="sibTrans" cxnId="{F981068A-D32F-4EF1-9B14-5411325D0F91}">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3BF3E4F1-B2E7-48F0-BA94-C57681151A19}">
      <dgm:prSet custT="1"/>
      <dgm:spPr/>
      <dgm:t>
        <a:bodyPr/>
        <a:lstStyle/>
        <a:p>
          <a:r>
            <a:rPr lang="es-ES" sz="1800" smtClean="0">
              <a:latin typeface="Times New Roman" panose="02020603050405020304" pitchFamily="18" charset="0"/>
              <a:cs typeface="Times New Roman" panose="02020603050405020304" pitchFamily="18" charset="0"/>
            </a:rPr>
            <a:t>Programa estadístico SPSS V23</a:t>
          </a:r>
          <a:endParaRPr lang="es-ES" sz="1800" dirty="0">
            <a:latin typeface="Times New Roman" panose="02020603050405020304" pitchFamily="18" charset="0"/>
            <a:cs typeface="Times New Roman" panose="02020603050405020304" pitchFamily="18" charset="0"/>
          </a:endParaRPr>
        </a:p>
      </dgm:t>
    </dgm:pt>
    <dgm:pt modelId="{A35C1474-D1D5-4A57-907C-02530EB3B650}" type="parTrans" cxnId="{E712FF5C-F7D8-4493-8CAF-93BA573A6DB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8A9E157D-4613-4C9A-989F-5F8F4078262C}" type="sibTrans" cxnId="{E712FF5C-F7D8-4493-8CAF-93BA573A6DB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6D618ABD-341C-46F2-AB7F-E7798719E5CC}">
      <dgm:prSet custT="1"/>
      <dgm:spPr/>
      <dgm:t>
        <a:bodyPr/>
        <a:lstStyle/>
        <a:p>
          <a:r>
            <a:rPr lang="es-ES" sz="1800" smtClean="0">
              <a:latin typeface="Times New Roman" panose="02020603050405020304" pitchFamily="18" charset="0"/>
              <a:cs typeface="Times New Roman" panose="02020603050405020304" pitchFamily="18" charset="0"/>
            </a:rPr>
            <a:t>Excel y MEGASTAT</a:t>
          </a:r>
          <a:endParaRPr lang="es-ES" sz="1800" dirty="0">
            <a:latin typeface="Times New Roman" panose="02020603050405020304" pitchFamily="18" charset="0"/>
            <a:cs typeface="Times New Roman" panose="02020603050405020304" pitchFamily="18" charset="0"/>
          </a:endParaRPr>
        </a:p>
      </dgm:t>
    </dgm:pt>
    <dgm:pt modelId="{562990E1-513B-4547-A28D-678BA6689F3E}" type="parTrans" cxnId="{032A3341-7CBF-4CC2-8936-5F55F8770ED8}">
      <dgm:prSet/>
      <dgm:spPr/>
      <dgm:t>
        <a:bodyPr/>
        <a:lstStyle/>
        <a:p>
          <a:endParaRPr lang="es-ES"/>
        </a:p>
      </dgm:t>
    </dgm:pt>
    <dgm:pt modelId="{0C92D5BA-0F98-4EF6-8176-EDEC1925B1A2}" type="sibTrans" cxnId="{032A3341-7CBF-4CC2-8936-5F55F8770ED8}">
      <dgm:prSet/>
      <dgm:spPr/>
      <dgm:t>
        <a:bodyPr/>
        <a:lstStyle/>
        <a:p>
          <a:endParaRPr lang="es-ES"/>
        </a:p>
      </dgm:t>
    </dgm:pt>
    <dgm:pt modelId="{AC1D0821-FB25-40B5-ADE3-E9EC74C75B4D}">
      <dgm:prSet custT="1"/>
      <dgm:spPr/>
      <dgm:t>
        <a:bodyPr/>
        <a:lstStyle/>
        <a:p>
          <a:r>
            <a:rPr lang="es-ES" sz="1800" dirty="0" smtClean="0">
              <a:latin typeface="Times New Roman" panose="02020603050405020304" pitchFamily="18" charset="0"/>
              <a:cs typeface="Times New Roman" panose="02020603050405020304" pitchFamily="18" charset="0"/>
            </a:rPr>
            <a:t>Prueba piloto a 30 encuestados</a:t>
          </a:r>
          <a:endParaRPr lang="es-ES" sz="1800" dirty="0">
            <a:latin typeface="Times New Roman" panose="02020603050405020304" pitchFamily="18" charset="0"/>
            <a:cs typeface="Times New Roman" panose="02020603050405020304" pitchFamily="18" charset="0"/>
          </a:endParaRPr>
        </a:p>
      </dgm:t>
    </dgm:pt>
    <dgm:pt modelId="{08878D44-D4D7-4811-9F96-C5FBB567507C}" type="parTrans" cxnId="{AD52EAE1-7759-454A-8B50-0E3CCC72CE72}">
      <dgm:prSet/>
      <dgm:spPr/>
      <dgm:t>
        <a:bodyPr/>
        <a:lstStyle/>
        <a:p>
          <a:endParaRPr lang="es-EC"/>
        </a:p>
      </dgm:t>
    </dgm:pt>
    <dgm:pt modelId="{C26192DE-EB1E-4507-90BF-2830A2F0154E}" type="sibTrans" cxnId="{AD52EAE1-7759-454A-8B50-0E3CCC72CE72}">
      <dgm:prSet/>
      <dgm:spPr/>
      <dgm:t>
        <a:bodyPr/>
        <a:lstStyle/>
        <a:p>
          <a:endParaRPr lang="es-EC"/>
        </a:p>
      </dgm:t>
    </dgm:pt>
    <dgm:pt modelId="{37C92424-D328-4D4A-BB1F-16BA39C1E258}">
      <dgm:prSet custT="1"/>
      <dgm:spPr/>
      <dgm:t>
        <a:bodyPr/>
        <a:lstStyle/>
        <a:p>
          <a:r>
            <a:rPr lang="es-ES" sz="1800" dirty="0" smtClean="0">
              <a:latin typeface="Times New Roman" panose="02020603050405020304" pitchFamily="18" charset="0"/>
              <a:cs typeface="Times New Roman" panose="02020603050405020304" pitchFamily="18" charset="0"/>
            </a:rPr>
            <a:t>Representatividad</a:t>
          </a:r>
          <a:endParaRPr lang="es-ES" sz="1800" dirty="0">
            <a:latin typeface="Times New Roman" panose="02020603050405020304" pitchFamily="18" charset="0"/>
            <a:cs typeface="Times New Roman" panose="02020603050405020304" pitchFamily="18" charset="0"/>
          </a:endParaRPr>
        </a:p>
      </dgm:t>
    </dgm:pt>
    <dgm:pt modelId="{E5CB488B-6C1A-48B1-A837-E5F903E64C42}" type="parTrans" cxnId="{79EB4195-2A5C-4FF2-8C87-BAEC8922999E}">
      <dgm:prSet/>
      <dgm:spPr/>
      <dgm:t>
        <a:bodyPr/>
        <a:lstStyle/>
        <a:p>
          <a:endParaRPr lang="es-EC"/>
        </a:p>
      </dgm:t>
    </dgm:pt>
    <dgm:pt modelId="{80C1E4A3-6E77-4836-BF48-E09A86E6C180}" type="sibTrans" cxnId="{79EB4195-2A5C-4FF2-8C87-BAEC8922999E}">
      <dgm:prSet/>
      <dgm:spPr/>
      <dgm:t>
        <a:bodyPr/>
        <a:lstStyle/>
        <a:p>
          <a:endParaRPr lang="es-EC"/>
        </a:p>
      </dgm:t>
    </dgm:pt>
    <dgm:pt modelId="{F7842120-2C5C-461D-B027-74934CA710B1}">
      <dgm:prSet custT="1"/>
      <dgm:spPr/>
      <dgm:t>
        <a:bodyPr/>
        <a:lstStyle/>
        <a:p>
          <a:r>
            <a:rPr lang="es-ES" sz="1800" dirty="0" smtClean="0">
              <a:latin typeface="Times New Roman" panose="02020603050405020304" pitchFamily="18" charset="0"/>
              <a:cs typeface="Times New Roman" panose="02020603050405020304" pitchFamily="18" charset="0"/>
            </a:rPr>
            <a:t>Comprensión</a:t>
          </a:r>
          <a:endParaRPr lang="es-ES" sz="1800" dirty="0">
            <a:latin typeface="Times New Roman" panose="02020603050405020304" pitchFamily="18" charset="0"/>
            <a:cs typeface="Times New Roman" panose="02020603050405020304" pitchFamily="18" charset="0"/>
          </a:endParaRPr>
        </a:p>
      </dgm:t>
    </dgm:pt>
    <dgm:pt modelId="{FD8D3F06-6F04-486F-9E31-A3EDB7DFDBAD}" type="parTrans" cxnId="{7F25DB26-A885-477F-ACAB-E4834D5FD8A1}">
      <dgm:prSet/>
      <dgm:spPr/>
      <dgm:t>
        <a:bodyPr/>
        <a:lstStyle/>
        <a:p>
          <a:endParaRPr lang="es-EC"/>
        </a:p>
      </dgm:t>
    </dgm:pt>
    <dgm:pt modelId="{AF43AE7C-957D-485B-9321-F00B1BE8D157}" type="sibTrans" cxnId="{7F25DB26-A885-477F-ACAB-E4834D5FD8A1}">
      <dgm:prSet/>
      <dgm:spPr/>
      <dgm:t>
        <a:bodyPr/>
        <a:lstStyle/>
        <a:p>
          <a:endParaRPr lang="es-EC"/>
        </a:p>
      </dgm:t>
    </dgm:pt>
    <dgm:pt modelId="{E386DE11-BD44-4EA9-A405-82ABC3B03625}">
      <dgm:prSet custT="1"/>
      <dgm:spPr/>
      <dgm:t>
        <a:bodyPr/>
        <a:lstStyle/>
        <a:p>
          <a:r>
            <a:rPr lang="es-ES" sz="1800" dirty="0" smtClean="0">
              <a:latin typeface="Times New Roman" panose="02020603050405020304" pitchFamily="18" charset="0"/>
              <a:cs typeface="Times New Roman" panose="02020603050405020304" pitchFamily="18" charset="0"/>
            </a:rPr>
            <a:t>Interpretación</a:t>
          </a:r>
          <a:endParaRPr lang="es-ES" sz="1800" dirty="0">
            <a:latin typeface="Times New Roman" panose="02020603050405020304" pitchFamily="18" charset="0"/>
            <a:cs typeface="Times New Roman" panose="02020603050405020304" pitchFamily="18" charset="0"/>
          </a:endParaRPr>
        </a:p>
      </dgm:t>
    </dgm:pt>
    <dgm:pt modelId="{C3616843-505A-4EE0-9EB3-ED286BC7E8C7}" type="parTrans" cxnId="{E9CBD879-1E11-4C42-A38C-695BB2F785AA}">
      <dgm:prSet/>
      <dgm:spPr/>
      <dgm:t>
        <a:bodyPr/>
        <a:lstStyle/>
        <a:p>
          <a:endParaRPr lang="es-EC"/>
        </a:p>
      </dgm:t>
    </dgm:pt>
    <dgm:pt modelId="{F391CDEA-F9B7-4660-9070-79858ABD9873}" type="sibTrans" cxnId="{E9CBD879-1E11-4C42-A38C-695BB2F785AA}">
      <dgm:prSet/>
      <dgm:spPr/>
      <dgm:t>
        <a:bodyPr/>
        <a:lstStyle/>
        <a:p>
          <a:endParaRPr lang="es-EC"/>
        </a:p>
      </dgm:t>
    </dgm:pt>
    <dgm:pt modelId="{F1E13C8B-5695-48A8-88FA-FC9A2A931C21}">
      <dgm:prSet custT="1"/>
      <dgm:spPr/>
      <dgm:t>
        <a:bodyPr/>
        <a:lstStyle/>
        <a:p>
          <a:endParaRPr lang="es-ES" sz="1800" dirty="0">
            <a:latin typeface="Times New Roman" panose="02020603050405020304" pitchFamily="18" charset="0"/>
            <a:cs typeface="Times New Roman" panose="02020603050405020304" pitchFamily="18" charset="0"/>
          </a:endParaRPr>
        </a:p>
      </dgm:t>
    </dgm:pt>
    <dgm:pt modelId="{8ACDF242-4BA9-41B3-B81C-0E888A315694}" type="parTrans" cxnId="{8685CB3D-3F28-4998-BBF4-3CF0753A541C}">
      <dgm:prSet/>
      <dgm:spPr/>
      <dgm:t>
        <a:bodyPr/>
        <a:lstStyle/>
        <a:p>
          <a:endParaRPr lang="es-EC"/>
        </a:p>
      </dgm:t>
    </dgm:pt>
    <dgm:pt modelId="{E0F1582E-8A9C-4719-AB97-A91DF1654F1F}" type="sibTrans" cxnId="{8685CB3D-3F28-4998-BBF4-3CF0753A541C}">
      <dgm:prSet/>
      <dgm:spPr/>
      <dgm:t>
        <a:bodyPr/>
        <a:lstStyle/>
        <a:p>
          <a:endParaRPr lang="es-EC"/>
        </a:p>
      </dgm:t>
    </dgm:pt>
    <dgm:pt modelId="{E74C5F03-60AD-47B7-8654-3DB3D4878802}">
      <dgm:prSet custT="1"/>
      <dgm:spPr/>
      <dgm:t>
        <a:bodyPr/>
        <a:lstStyle/>
        <a:p>
          <a:endParaRPr lang="es-ES" sz="1800" dirty="0">
            <a:latin typeface="Times New Roman" panose="02020603050405020304" pitchFamily="18" charset="0"/>
            <a:cs typeface="Times New Roman" panose="02020603050405020304" pitchFamily="18" charset="0"/>
          </a:endParaRPr>
        </a:p>
      </dgm:t>
    </dgm:pt>
    <dgm:pt modelId="{F4065A35-870B-443E-956B-0C6794B532CE}" type="parTrans" cxnId="{1DB82BBC-EEAF-47BC-A97E-F46D1001B90A}">
      <dgm:prSet/>
      <dgm:spPr/>
      <dgm:t>
        <a:bodyPr/>
        <a:lstStyle/>
        <a:p>
          <a:endParaRPr lang="es-EC"/>
        </a:p>
      </dgm:t>
    </dgm:pt>
    <dgm:pt modelId="{294FC079-14B3-4F0D-828F-569F6D747710}" type="sibTrans" cxnId="{1DB82BBC-EEAF-47BC-A97E-F46D1001B90A}">
      <dgm:prSet/>
      <dgm:spPr/>
      <dgm:t>
        <a:bodyPr/>
        <a:lstStyle/>
        <a:p>
          <a:endParaRPr lang="es-EC"/>
        </a:p>
      </dgm:t>
    </dgm:pt>
    <dgm:pt modelId="{18DE4FEB-DF37-41D6-89B1-6AC79B7DDCBC}">
      <dgm:prSet custT="1"/>
      <dgm:spPr/>
      <dgm:t>
        <a:bodyPr/>
        <a:lstStyle/>
        <a:p>
          <a:r>
            <a:rPr lang="es-ES" sz="1800" dirty="0" smtClean="0">
              <a:latin typeface="Times New Roman" panose="02020603050405020304" pitchFamily="18" charset="0"/>
              <a:cs typeface="Times New Roman" panose="02020603050405020304" pitchFamily="18" charset="0"/>
            </a:rPr>
            <a:t>Calidad</a:t>
          </a:r>
          <a:endParaRPr lang="es-ES" sz="1800" dirty="0">
            <a:latin typeface="Times New Roman" panose="02020603050405020304" pitchFamily="18" charset="0"/>
            <a:cs typeface="Times New Roman" panose="02020603050405020304" pitchFamily="18" charset="0"/>
          </a:endParaRPr>
        </a:p>
      </dgm:t>
    </dgm:pt>
    <dgm:pt modelId="{A828BDF4-B887-41BE-B8E3-8CEAB1685B32}" type="parTrans" cxnId="{484905A4-10EE-4F2B-A084-6C42D4E561A6}">
      <dgm:prSet/>
      <dgm:spPr/>
      <dgm:t>
        <a:bodyPr/>
        <a:lstStyle/>
        <a:p>
          <a:endParaRPr lang="es-EC"/>
        </a:p>
      </dgm:t>
    </dgm:pt>
    <dgm:pt modelId="{05D94577-76D9-41B4-BAC4-4206E48B449D}" type="sibTrans" cxnId="{484905A4-10EE-4F2B-A084-6C42D4E561A6}">
      <dgm:prSet/>
      <dgm:spPr/>
      <dgm:t>
        <a:bodyPr/>
        <a:lstStyle/>
        <a:p>
          <a:endParaRPr lang="es-EC"/>
        </a:p>
      </dgm:t>
    </dgm:pt>
    <dgm:pt modelId="{B3B5F836-FC2F-4C7F-8C00-28B9D1C79A66}" type="pres">
      <dgm:prSet presAssocID="{6B76FAB8-6E3E-4DEB-9B6E-8F3F472A713B}" presName="Name0" presStyleCnt="0">
        <dgm:presLayoutVars>
          <dgm:dir/>
          <dgm:animLvl val="lvl"/>
          <dgm:resizeHandles val="exact"/>
        </dgm:presLayoutVars>
      </dgm:prSet>
      <dgm:spPr/>
      <dgm:t>
        <a:bodyPr/>
        <a:lstStyle/>
        <a:p>
          <a:endParaRPr lang="es-ES"/>
        </a:p>
      </dgm:t>
    </dgm:pt>
    <dgm:pt modelId="{71B5ED02-2540-4208-A16B-E8C531EC90A7}" type="pres">
      <dgm:prSet presAssocID="{6B76FAB8-6E3E-4DEB-9B6E-8F3F472A713B}" presName="tSp" presStyleCnt="0"/>
      <dgm:spPr/>
      <dgm:t>
        <a:bodyPr/>
        <a:lstStyle/>
        <a:p>
          <a:endParaRPr lang="es-EC"/>
        </a:p>
      </dgm:t>
    </dgm:pt>
    <dgm:pt modelId="{86699AD6-82EB-4635-884B-B9EC0002ED11}" type="pres">
      <dgm:prSet presAssocID="{6B76FAB8-6E3E-4DEB-9B6E-8F3F472A713B}" presName="bSp" presStyleCnt="0"/>
      <dgm:spPr/>
      <dgm:t>
        <a:bodyPr/>
        <a:lstStyle/>
        <a:p>
          <a:endParaRPr lang="es-EC"/>
        </a:p>
      </dgm:t>
    </dgm:pt>
    <dgm:pt modelId="{A0F41EDF-22EC-4307-8DA4-DD7C367C76AE}" type="pres">
      <dgm:prSet presAssocID="{6B76FAB8-6E3E-4DEB-9B6E-8F3F472A713B}" presName="process" presStyleCnt="0"/>
      <dgm:spPr/>
      <dgm:t>
        <a:bodyPr/>
        <a:lstStyle/>
        <a:p>
          <a:endParaRPr lang="es-EC"/>
        </a:p>
      </dgm:t>
    </dgm:pt>
    <dgm:pt modelId="{5C53886A-D106-46F9-BBFB-881F9CC643EA}" type="pres">
      <dgm:prSet presAssocID="{67FD5DCC-A657-43CB-AB8F-D50937E34DEC}" presName="composite1" presStyleCnt="0"/>
      <dgm:spPr/>
    </dgm:pt>
    <dgm:pt modelId="{887C0A97-FFB6-4D2F-A6C5-A4A28E67E45F}" type="pres">
      <dgm:prSet presAssocID="{67FD5DCC-A657-43CB-AB8F-D50937E34DEC}" presName="dummyNode1" presStyleLbl="node1" presStyleIdx="0" presStyleCnt="3"/>
      <dgm:spPr/>
    </dgm:pt>
    <dgm:pt modelId="{85B6CF26-501D-4603-ADD3-9F8B60119619}" type="pres">
      <dgm:prSet presAssocID="{67FD5DCC-A657-43CB-AB8F-D50937E34DEC}" presName="childNode1" presStyleLbl="bgAcc1" presStyleIdx="0" presStyleCnt="3" custLinFactNeighborY="-4392">
        <dgm:presLayoutVars>
          <dgm:bulletEnabled val="1"/>
        </dgm:presLayoutVars>
      </dgm:prSet>
      <dgm:spPr/>
      <dgm:t>
        <a:bodyPr/>
        <a:lstStyle/>
        <a:p>
          <a:endParaRPr lang="es-EC"/>
        </a:p>
      </dgm:t>
    </dgm:pt>
    <dgm:pt modelId="{F6CFC725-E05E-46DC-A037-D59530519D79}" type="pres">
      <dgm:prSet presAssocID="{67FD5DCC-A657-43CB-AB8F-D50937E34DEC}" presName="childNode1tx" presStyleLbl="bgAcc1" presStyleIdx="0" presStyleCnt="3">
        <dgm:presLayoutVars>
          <dgm:bulletEnabled val="1"/>
        </dgm:presLayoutVars>
      </dgm:prSet>
      <dgm:spPr/>
      <dgm:t>
        <a:bodyPr/>
        <a:lstStyle/>
        <a:p>
          <a:endParaRPr lang="es-EC"/>
        </a:p>
      </dgm:t>
    </dgm:pt>
    <dgm:pt modelId="{A66857A8-3C18-46E5-9E81-D608D7820B50}" type="pres">
      <dgm:prSet presAssocID="{67FD5DCC-A657-43CB-AB8F-D50937E34DEC}" presName="parentNode1" presStyleLbl="node1" presStyleIdx="0" presStyleCnt="3">
        <dgm:presLayoutVars>
          <dgm:chMax val="1"/>
          <dgm:bulletEnabled val="1"/>
        </dgm:presLayoutVars>
      </dgm:prSet>
      <dgm:spPr/>
      <dgm:t>
        <a:bodyPr/>
        <a:lstStyle/>
        <a:p>
          <a:endParaRPr lang="es-EC"/>
        </a:p>
      </dgm:t>
    </dgm:pt>
    <dgm:pt modelId="{054731AE-9AD5-4140-AEA0-4FB10062B9E1}" type="pres">
      <dgm:prSet presAssocID="{67FD5DCC-A657-43CB-AB8F-D50937E34DEC}" presName="connSite1" presStyleCnt="0"/>
      <dgm:spPr/>
    </dgm:pt>
    <dgm:pt modelId="{325955AE-99E6-4479-9AA8-A56125DE3D3E}" type="pres">
      <dgm:prSet presAssocID="{F145E8F8-720F-46DA-BCEA-9554BF64B073}" presName="Name9" presStyleLbl="sibTrans2D1" presStyleIdx="0" presStyleCnt="2"/>
      <dgm:spPr/>
      <dgm:t>
        <a:bodyPr/>
        <a:lstStyle/>
        <a:p>
          <a:endParaRPr lang="es-EC"/>
        </a:p>
      </dgm:t>
    </dgm:pt>
    <dgm:pt modelId="{06E3682B-5263-492C-AF1E-0BEEBC45F730}" type="pres">
      <dgm:prSet presAssocID="{1D7B7D02-C941-4489-8C3A-64395D22C7DF}" presName="composite2" presStyleCnt="0"/>
      <dgm:spPr/>
    </dgm:pt>
    <dgm:pt modelId="{1100DFBA-71E8-4465-A156-BC8E47408905}" type="pres">
      <dgm:prSet presAssocID="{1D7B7D02-C941-4489-8C3A-64395D22C7DF}" presName="dummyNode2" presStyleLbl="node1" presStyleIdx="0" presStyleCnt="3"/>
      <dgm:spPr/>
    </dgm:pt>
    <dgm:pt modelId="{43122386-A631-4999-90A3-BC55C7E655B2}" type="pres">
      <dgm:prSet presAssocID="{1D7B7D02-C941-4489-8C3A-64395D22C7DF}" presName="childNode2" presStyleLbl="bgAcc1" presStyleIdx="1" presStyleCnt="3">
        <dgm:presLayoutVars>
          <dgm:bulletEnabled val="1"/>
        </dgm:presLayoutVars>
      </dgm:prSet>
      <dgm:spPr/>
      <dgm:t>
        <a:bodyPr/>
        <a:lstStyle/>
        <a:p>
          <a:endParaRPr lang="es-EC"/>
        </a:p>
      </dgm:t>
    </dgm:pt>
    <dgm:pt modelId="{2C31D96B-A4C0-43FB-874C-36F52C941530}" type="pres">
      <dgm:prSet presAssocID="{1D7B7D02-C941-4489-8C3A-64395D22C7DF}" presName="childNode2tx" presStyleLbl="bgAcc1" presStyleIdx="1" presStyleCnt="3">
        <dgm:presLayoutVars>
          <dgm:bulletEnabled val="1"/>
        </dgm:presLayoutVars>
      </dgm:prSet>
      <dgm:spPr/>
      <dgm:t>
        <a:bodyPr/>
        <a:lstStyle/>
        <a:p>
          <a:endParaRPr lang="es-EC"/>
        </a:p>
      </dgm:t>
    </dgm:pt>
    <dgm:pt modelId="{6548C01A-0C61-48E3-8E91-51E612615EA4}" type="pres">
      <dgm:prSet presAssocID="{1D7B7D02-C941-4489-8C3A-64395D22C7DF}" presName="parentNode2" presStyleLbl="node1" presStyleIdx="1" presStyleCnt="3">
        <dgm:presLayoutVars>
          <dgm:chMax val="0"/>
          <dgm:bulletEnabled val="1"/>
        </dgm:presLayoutVars>
      </dgm:prSet>
      <dgm:spPr/>
      <dgm:t>
        <a:bodyPr/>
        <a:lstStyle/>
        <a:p>
          <a:endParaRPr lang="es-EC"/>
        </a:p>
      </dgm:t>
    </dgm:pt>
    <dgm:pt modelId="{25E2482E-746F-46A4-B329-989531E21AE1}" type="pres">
      <dgm:prSet presAssocID="{1D7B7D02-C941-4489-8C3A-64395D22C7DF}" presName="connSite2" presStyleCnt="0"/>
      <dgm:spPr/>
    </dgm:pt>
    <dgm:pt modelId="{8B9AB8C6-F2EF-4A16-B2C4-833AEDBB1789}" type="pres">
      <dgm:prSet presAssocID="{182CF814-146E-45AC-B793-6ECFEC72211D}" presName="Name18" presStyleLbl="sibTrans2D1" presStyleIdx="1" presStyleCnt="2"/>
      <dgm:spPr/>
      <dgm:t>
        <a:bodyPr/>
        <a:lstStyle/>
        <a:p>
          <a:endParaRPr lang="es-EC"/>
        </a:p>
      </dgm:t>
    </dgm:pt>
    <dgm:pt modelId="{83A222F7-52C0-40F2-8938-43C5BF15E25C}" type="pres">
      <dgm:prSet presAssocID="{9AE58E74-7F1E-4037-8C7B-B04633A9AEBD}" presName="composite1" presStyleCnt="0"/>
      <dgm:spPr/>
    </dgm:pt>
    <dgm:pt modelId="{1621834A-18EE-4DE6-AD15-1EF3E915971A}" type="pres">
      <dgm:prSet presAssocID="{9AE58E74-7F1E-4037-8C7B-B04633A9AEBD}" presName="dummyNode1" presStyleLbl="node1" presStyleIdx="1" presStyleCnt="3"/>
      <dgm:spPr/>
    </dgm:pt>
    <dgm:pt modelId="{0FCBD501-6B9C-45CE-A039-018691262965}" type="pres">
      <dgm:prSet presAssocID="{9AE58E74-7F1E-4037-8C7B-B04633A9AEBD}" presName="childNode1" presStyleLbl="bgAcc1" presStyleIdx="2" presStyleCnt="3">
        <dgm:presLayoutVars>
          <dgm:bulletEnabled val="1"/>
        </dgm:presLayoutVars>
      </dgm:prSet>
      <dgm:spPr/>
      <dgm:t>
        <a:bodyPr/>
        <a:lstStyle/>
        <a:p>
          <a:endParaRPr lang="es-EC"/>
        </a:p>
      </dgm:t>
    </dgm:pt>
    <dgm:pt modelId="{88C9E3D9-E680-4447-98C8-EFAB006DD270}" type="pres">
      <dgm:prSet presAssocID="{9AE58E74-7F1E-4037-8C7B-B04633A9AEBD}" presName="childNode1tx" presStyleLbl="bgAcc1" presStyleIdx="2" presStyleCnt="3">
        <dgm:presLayoutVars>
          <dgm:bulletEnabled val="1"/>
        </dgm:presLayoutVars>
      </dgm:prSet>
      <dgm:spPr/>
      <dgm:t>
        <a:bodyPr/>
        <a:lstStyle/>
        <a:p>
          <a:endParaRPr lang="es-EC"/>
        </a:p>
      </dgm:t>
    </dgm:pt>
    <dgm:pt modelId="{F8F8CA97-D707-4429-A9E6-794CCA23C3F7}" type="pres">
      <dgm:prSet presAssocID="{9AE58E74-7F1E-4037-8C7B-B04633A9AEBD}" presName="parentNode1" presStyleLbl="node1" presStyleIdx="2" presStyleCnt="3">
        <dgm:presLayoutVars>
          <dgm:chMax val="1"/>
          <dgm:bulletEnabled val="1"/>
        </dgm:presLayoutVars>
      </dgm:prSet>
      <dgm:spPr/>
      <dgm:t>
        <a:bodyPr/>
        <a:lstStyle/>
        <a:p>
          <a:endParaRPr lang="es-EC"/>
        </a:p>
      </dgm:t>
    </dgm:pt>
    <dgm:pt modelId="{9271B18C-C327-42E9-8801-59F0AF9E9BA3}" type="pres">
      <dgm:prSet presAssocID="{9AE58E74-7F1E-4037-8C7B-B04633A9AEBD}" presName="connSite1" presStyleCnt="0"/>
      <dgm:spPr/>
    </dgm:pt>
  </dgm:ptLst>
  <dgm:cxnLst>
    <dgm:cxn modelId="{D58CC49E-0650-4922-959D-B5A799A48553}" type="presOf" srcId="{6D618ABD-341C-46F2-AB7F-E7798719E5CC}" destId="{0FCBD501-6B9C-45CE-A039-018691262965}" srcOrd="0" destOrd="1" presId="urn:microsoft.com/office/officeart/2005/8/layout/hProcess4"/>
    <dgm:cxn modelId="{8255F28C-F2EA-4445-A2E2-45C24138A336}" type="presOf" srcId="{67FD5DCC-A657-43CB-AB8F-D50937E34DEC}" destId="{A66857A8-3C18-46E5-9E81-D608D7820B50}" srcOrd="0" destOrd="0" presId="urn:microsoft.com/office/officeart/2005/8/layout/hProcess4"/>
    <dgm:cxn modelId="{754A3583-0470-4204-9E54-9F8F6960E397}" type="presOf" srcId="{E386DE11-BD44-4EA9-A405-82ABC3B03625}" destId="{F6CFC725-E05E-46DC-A037-D59530519D79}" srcOrd="1" destOrd="3" presId="urn:microsoft.com/office/officeart/2005/8/layout/hProcess4"/>
    <dgm:cxn modelId="{AE62A2FE-D808-414C-80FE-5D64A66173CC}" type="presOf" srcId="{F7842120-2C5C-461D-B027-74934CA710B1}" destId="{F6CFC725-E05E-46DC-A037-D59530519D79}" srcOrd="1" destOrd="2" presId="urn:microsoft.com/office/officeart/2005/8/layout/hProcess4"/>
    <dgm:cxn modelId="{92B9400C-BBD3-4F84-875F-9B7B8E766220}" type="presOf" srcId="{9A9E65CF-6B45-4613-BF23-11E3FB6B775D}" destId="{F6CFC725-E05E-46DC-A037-D59530519D79}" srcOrd="1" destOrd="0" presId="urn:microsoft.com/office/officeart/2005/8/layout/hProcess4"/>
    <dgm:cxn modelId="{7052BC9F-806E-435F-A856-4AFCF7FB2FC4}" type="presOf" srcId="{AC1D0821-FB25-40B5-ADE3-E9EC74C75B4D}" destId="{43122386-A631-4999-90A3-BC55C7E655B2}" srcOrd="0" destOrd="0" presId="urn:microsoft.com/office/officeart/2005/8/layout/hProcess4"/>
    <dgm:cxn modelId="{A60EBF7D-B5B1-40F4-A075-C2E0792F1427}" type="presOf" srcId="{F1E13C8B-5695-48A8-88FA-FC9A2A931C21}" destId="{85B6CF26-501D-4603-ADD3-9F8B60119619}" srcOrd="0" destOrd="6" presId="urn:microsoft.com/office/officeart/2005/8/layout/hProcess4"/>
    <dgm:cxn modelId="{4D80C1AF-2ADA-4D75-9218-7DC54CF4770B}" type="presOf" srcId="{F7842120-2C5C-461D-B027-74934CA710B1}" destId="{85B6CF26-501D-4603-ADD3-9F8B60119619}" srcOrd="0" destOrd="2" presId="urn:microsoft.com/office/officeart/2005/8/layout/hProcess4"/>
    <dgm:cxn modelId="{032A3341-7CBF-4CC2-8936-5F55F8770ED8}" srcId="{9AE58E74-7F1E-4037-8C7B-B04633A9AEBD}" destId="{6D618ABD-341C-46F2-AB7F-E7798719E5CC}" srcOrd="1" destOrd="0" parTransId="{562990E1-513B-4547-A28D-678BA6689F3E}" sibTransId="{0C92D5BA-0F98-4EF6-8176-EDEC1925B1A2}"/>
    <dgm:cxn modelId="{7989B2DE-AEF7-4DCF-BE0A-068A99ABCEEE}" srcId="{6B76FAB8-6E3E-4DEB-9B6E-8F3F472A713B}" destId="{9AE58E74-7F1E-4037-8C7B-B04633A9AEBD}" srcOrd="2" destOrd="0" parTransId="{82E555DB-2049-4C39-865A-3619F1213F00}" sibTransId="{A7F66818-2CBB-428B-826A-5862C98AFF46}"/>
    <dgm:cxn modelId="{A6864AC9-FDFB-420E-BAFF-AED4CB7D9C7D}" type="presOf" srcId="{F145E8F8-720F-46DA-BCEA-9554BF64B073}" destId="{325955AE-99E6-4479-9AA8-A56125DE3D3E}" srcOrd="0" destOrd="0" presId="urn:microsoft.com/office/officeart/2005/8/layout/hProcess4"/>
    <dgm:cxn modelId="{A6B1819D-4FC8-47D1-8FE8-354EE46BFE60}" type="presOf" srcId="{6B76FAB8-6E3E-4DEB-9B6E-8F3F472A713B}" destId="{B3B5F836-FC2F-4C7F-8C00-28B9D1C79A66}" srcOrd="0" destOrd="0" presId="urn:microsoft.com/office/officeart/2005/8/layout/hProcess4"/>
    <dgm:cxn modelId="{E9CBD879-1E11-4C42-A38C-695BB2F785AA}" srcId="{67FD5DCC-A657-43CB-AB8F-D50937E34DEC}" destId="{E386DE11-BD44-4EA9-A405-82ABC3B03625}" srcOrd="3" destOrd="0" parTransId="{C3616843-505A-4EE0-9EB3-ED286BC7E8C7}" sibTransId="{F391CDEA-F9B7-4660-9070-79858ABD9873}"/>
    <dgm:cxn modelId="{3F13302C-E95C-420C-B4A0-288421E2A1CC}" type="presOf" srcId="{6D618ABD-341C-46F2-AB7F-E7798719E5CC}" destId="{88C9E3D9-E680-4447-98C8-EFAB006DD270}" srcOrd="1" destOrd="1" presId="urn:microsoft.com/office/officeart/2005/8/layout/hProcess4"/>
    <dgm:cxn modelId="{E99F2701-3AFA-4459-B032-498567094398}" type="presOf" srcId="{18DE4FEB-DF37-41D6-89B1-6AC79B7DDCBC}" destId="{F6CFC725-E05E-46DC-A037-D59530519D79}" srcOrd="1" destOrd="4" presId="urn:microsoft.com/office/officeart/2005/8/layout/hProcess4"/>
    <dgm:cxn modelId="{567A9A8C-AC42-4DA6-98F7-A0C3C18B4D48}" type="presOf" srcId="{0D61F64E-0A03-41D1-A9AA-366D685D25ED}" destId="{2C31D96B-A4C0-43FB-874C-36F52C941530}" srcOrd="1" destOrd="1" presId="urn:microsoft.com/office/officeart/2005/8/layout/hProcess4"/>
    <dgm:cxn modelId="{3AC4AE0B-11B8-4D1A-A768-CFF991512926}" srcId="{6B76FAB8-6E3E-4DEB-9B6E-8F3F472A713B}" destId="{67FD5DCC-A657-43CB-AB8F-D50937E34DEC}" srcOrd="0" destOrd="0" parTransId="{8E6A4ABD-1D30-4C67-BCEB-C8CD554B4ACB}" sibTransId="{F145E8F8-720F-46DA-BCEA-9554BF64B073}"/>
    <dgm:cxn modelId="{732D9D4E-C1AC-4C84-BB4B-63BD5B863F74}" type="presOf" srcId="{AC1D0821-FB25-40B5-ADE3-E9EC74C75B4D}" destId="{2C31D96B-A4C0-43FB-874C-36F52C941530}" srcOrd="1" destOrd="0" presId="urn:microsoft.com/office/officeart/2005/8/layout/hProcess4"/>
    <dgm:cxn modelId="{7F25DB26-A885-477F-ACAB-E4834D5FD8A1}" srcId="{67FD5DCC-A657-43CB-AB8F-D50937E34DEC}" destId="{F7842120-2C5C-461D-B027-74934CA710B1}" srcOrd="2" destOrd="0" parTransId="{FD8D3F06-6F04-486F-9E31-A3EDB7DFDBAD}" sibTransId="{AF43AE7C-957D-485B-9321-F00B1BE8D157}"/>
    <dgm:cxn modelId="{A5BFA725-0911-44C4-81B7-D73FBD90B12F}" type="presOf" srcId="{E386DE11-BD44-4EA9-A405-82ABC3B03625}" destId="{85B6CF26-501D-4603-ADD3-9F8B60119619}" srcOrd="0" destOrd="3" presId="urn:microsoft.com/office/officeart/2005/8/layout/hProcess4"/>
    <dgm:cxn modelId="{2E3B307A-FAA4-483D-ADC1-917B247A814B}" type="presOf" srcId="{182CF814-146E-45AC-B793-6ECFEC72211D}" destId="{8B9AB8C6-F2EF-4A16-B2C4-833AEDBB1789}" srcOrd="0" destOrd="0" presId="urn:microsoft.com/office/officeart/2005/8/layout/hProcess4"/>
    <dgm:cxn modelId="{484905A4-10EE-4F2B-A084-6C42D4E561A6}" srcId="{67FD5DCC-A657-43CB-AB8F-D50937E34DEC}" destId="{18DE4FEB-DF37-41D6-89B1-6AC79B7DDCBC}" srcOrd="4" destOrd="0" parTransId="{A828BDF4-B887-41BE-B8E3-8CEAB1685B32}" sibTransId="{05D94577-76D9-41B4-BAC4-4206E48B449D}"/>
    <dgm:cxn modelId="{5D28E939-FE90-4292-AE9F-ED2AAF8F5D88}" type="presOf" srcId="{E74C5F03-60AD-47B7-8654-3DB3D4878802}" destId="{85B6CF26-501D-4603-ADD3-9F8B60119619}" srcOrd="0" destOrd="5" presId="urn:microsoft.com/office/officeart/2005/8/layout/hProcess4"/>
    <dgm:cxn modelId="{FBF23218-759E-4044-A417-521AECE9A320}" srcId="{6B76FAB8-6E3E-4DEB-9B6E-8F3F472A713B}" destId="{1D7B7D02-C941-4489-8C3A-64395D22C7DF}" srcOrd="1" destOrd="0" parTransId="{F2FBE4B1-7E63-450B-9392-1B204FAF573F}" sibTransId="{182CF814-146E-45AC-B793-6ECFEC72211D}"/>
    <dgm:cxn modelId="{E712FF5C-F7D8-4493-8CAF-93BA573A6DB2}" srcId="{9AE58E74-7F1E-4037-8C7B-B04633A9AEBD}" destId="{3BF3E4F1-B2E7-48F0-BA94-C57681151A19}" srcOrd="0" destOrd="0" parTransId="{A35C1474-D1D5-4A57-907C-02530EB3B650}" sibTransId="{8A9E157D-4613-4C9A-989F-5F8F4078262C}"/>
    <dgm:cxn modelId="{B1ECCA64-B7F4-4A14-96FC-63E9E8DC4C0D}" type="presOf" srcId="{E74C5F03-60AD-47B7-8654-3DB3D4878802}" destId="{F6CFC725-E05E-46DC-A037-D59530519D79}" srcOrd="1" destOrd="5" presId="urn:microsoft.com/office/officeart/2005/8/layout/hProcess4"/>
    <dgm:cxn modelId="{E453CCA5-9CEE-4DF2-91BE-60BA8AE86792}" type="presOf" srcId="{9A9E65CF-6B45-4613-BF23-11E3FB6B775D}" destId="{85B6CF26-501D-4603-ADD3-9F8B60119619}" srcOrd="0" destOrd="0" presId="urn:microsoft.com/office/officeart/2005/8/layout/hProcess4"/>
    <dgm:cxn modelId="{F981068A-D32F-4EF1-9B14-5411325D0F91}" srcId="{67FD5DCC-A657-43CB-AB8F-D50937E34DEC}" destId="{9A9E65CF-6B45-4613-BF23-11E3FB6B775D}" srcOrd="0" destOrd="0" parTransId="{0EE1EC4E-92BC-444D-B429-36F9FED9DB92}" sibTransId="{328FCFB8-ACF7-4A21-83F4-23D443632A7D}"/>
    <dgm:cxn modelId="{3880663B-8813-4425-A727-B6DD4A6009D5}" type="presOf" srcId="{18DE4FEB-DF37-41D6-89B1-6AC79B7DDCBC}" destId="{85B6CF26-501D-4603-ADD3-9F8B60119619}" srcOrd="0" destOrd="4" presId="urn:microsoft.com/office/officeart/2005/8/layout/hProcess4"/>
    <dgm:cxn modelId="{B3CCD533-19D9-450A-8485-476F7EDB34BA}" type="presOf" srcId="{3BF3E4F1-B2E7-48F0-BA94-C57681151A19}" destId="{88C9E3D9-E680-4447-98C8-EFAB006DD270}" srcOrd="1" destOrd="0" presId="urn:microsoft.com/office/officeart/2005/8/layout/hProcess4"/>
    <dgm:cxn modelId="{A796DB21-63F4-4521-869F-501F13B8CEC3}" srcId="{1D7B7D02-C941-4489-8C3A-64395D22C7DF}" destId="{0D61F64E-0A03-41D1-A9AA-366D685D25ED}" srcOrd="1" destOrd="0" parTransId="{21248A6F-C618-48C8-9001-BE23B9E61F42}" sibTransId="{BAD14E5E-5115-45D8-B8FB-BCB254D5AB4E}"/>
    <dgm:cxn modelId="{3EE276ED-8A8B-4FD3-90EA-5D2CB7CB3615}" type="presOf" srcId="{37C92424-D328-4D4A-BB1F-16BA39C1E258}" destId="{F6CFC725-E05E-46DC-A037-D59530519D79}" srcOrd="1" destOrd="1" presId="urn:microsoft.com/office/officeart/2005/8/layout/hProcess4"/>
    <dgm:cxn modelId="{6D0EF6B4-58FE-47DA-AA54-26CCC5D3ACF1}" type="presOf" srcId="{37C92424-D328-4D4A-BB1F-16BA39C1E258}" destId="{85B6CF26-501D-4603-ADD3-9F8B60119619}" srcOrd="0" destOrd="1" presId="urn:microsoft.com/office/officeart/2005/8/layout/hProcess4"/>
    <dgm:cxn modelId="{E064D178-20CB-40E0-91A2-20F14175F2F6}" type="presOf" srcId="{F1E13C8B-5695-48A8-88FA-FC9A2A931C21}" destId="{F6CFC725-E05E-46DC-A037-D59530519D79}" srcOrd="1" destOrd="6" presId="urn:microsoft.com/office/officeart/2005/8/layout/hProcess4"/>
    <dgm:cxn modelId="{79EB4195-2A5C-4FF2-8C87-BAEC8922999E}" srcId="{67FD5DCC-A657-43CB-AB8F-D50937E34DEC}" destId="{37C92424-D328-4D4A-BB1F-16BA39C1E258}" srcOrd="1" destOrd="0" parTransId="{E5CB488B-6C1A-48B1-A837-E5F903E64C42}" sibTransId="{80C1E4A3-6E77-4836-BF48-E09A86E6C180}"/>
    <dgm:cxn modelId="{22A089FE-CE09-4F20-A1AB-026A5B82BBF5}" type="presOf" srcId="{0D61F64E-0A03-41D1-A9AA-366D685D25ED}" destId="{43122386-A631-4999-90A3-BC55C7E655B2}" srcOrd="0" destOrd="1" presId="urn:microsoft.com/office/officeart/2005/8/layout/hProcess4"/>
    <dgm:cxn modelId="{65978268-E215-4953-B38B-DB55EA595439}" type="presOf" srcId="{9AE58E74-7F1E-4037-8C7B-B04633A9AEBD}" destId="{F8F8CA97-D707-4429-A9E6-794CCA23C3F7}" srcOrd="0" destOrd="0" presId="urn:microsoft.com/office/officeart/2005/8/layout/hProcess4"/>
    <dgm:cxn modelId="{521FE6C6-328E-4ACC-A4DE-227D92C14D67}" type="presOf" srcId="{1D7B7D02-C941-4489-8C3A-64395D22C7DF}" destId="{6548C01A-0C61-48E3-8E91-51E612615EA4}" srcOrd="0" destOrd="0" presId="urn:microsoft.com/office/officeart/2005/8/layout/hProcess4"/>
    <dgm:cxn modelId="{AD52EAE1-7759-454A-8B50-0E3CCC72CE72}" srcId="{1D7B7D02-C941-4489-8C3A-64395D22C7DF}" destId="{AC1D0821-FB25-40B5-ADE3-E9EC74C75B4D}" srcOrd="0" destOrd="0" parTransId="{08878D44-D4D7-4811-9F96-C5FBB567507C}" sibTransId="{C26192DE-EB1E-4507-90BF-2830A2F0154E}"/>
    <dgm:cxn modelId="{18312C6B-9E9E-482A-B309-13CE87805DA1}" type="presOf" srcId="{3BF3E4F1-B2E7-48F0-BA94-C57681151A19}" destId="{0FCBD501-6B9C-45CE-A039-018691262965}" srcOrd="0" destOrd="0" presId="urn:microsoft.com/office/officeart/2005/8/layout/hProcess4"/>
    <dgm:cxn modelId="{1DB82BBC-EEAF-47BC-A97E-F46D1001B90A}" srcId="{67FD5DCC-A657-43CB-AB8F-D50937E34DEC}" destId="{E74C5F03-60AD-47B7-8654-3DB3D4878802}" srcOrd="5" destOrd="0" parTransId="{F4065A35-870B-443E-956B-0C6794B532CE}" sibTransId="{294FC079-14B3-4F0D-828F-569F6D747710}"/>
    <dgm:cxn modelId="{8685CB3D-3F28-4998-BBF4-3CF0753A541C}" srcId="{67FD5DCC-A657-43CB-AB8F-D50937E34DEC}" destId="{F1E13C8B-5695-48A8-88FA-FC9A2A931C21}" srcOrd="6" destOrd="0" parTransId="{8ACDF242-4BA9-41B3-B81C-0E888A315694}" sibTransId="{E0F1582E-8A9C-4719-AB97-A91DF1654F1F}"/>
    <dgm:cxn modelId="{C471E02B-D0A6-4817-A505-51731AC370EB}" type="presParOf" srcId="{B3B5F836-FC2F-4C7F-8C00-28B9D1C79A66}" destId="{71B5ED02-2540-4208-A16B-E8C531EC90A7}" srcOrd="0" destOrd="0" presId="urn:microsoft.com/office/officeart/2005/8/layout/hProcess4"/>
    <dgm:cxn modelId="{4EDDF4BC-25A7-4AF5-9413-EF583B154450}" type="presParOf" srcId="{B3B5F836-FC2F-4C7F-8C00-28B9D1C79A66}" destId="{86699AD6-82EB-4635-884B-B9EC0002ED11}" srcOrd="1" destOrd="0" presId="urn:microsoft.com/office/officeart/2005/8/layout/hProcess4"/>
    <dgm:cxn modelId="{09834B81-67F2-465B-99E7-7956D7C5FB17}" type="presParOf" srcId="{B3B5F836-FC2F-4C7F-8C00-28B9D1C79A66}" destId="{A0F41EDF-22EC-4307-8DA4-DD7C367C76AE}" srcOrd="2" destOrd="0" presId="urn:microsoft.com/office/officeart/2005/8/layout/hProcess4"/>
    <dgm:cxn modelId="{1E5A2E6B-622B-4D58-89CE-C7422C1B9D93}" type="presParOf" srcId="{A0F41EDF-22EC-4307-8DA4-DD7C367C76AE}" destId="{5C53886A-D106-46F9-BBFB-881F9CC643EA}" srcOrd="0" destOrd="0" presId="urn:microsoft.com/office/officeart/2005/8/layout/hProcess4"/>
    <dgm:cxn modelId="{EC5AE794-ED8B-4865-B914-5A143C8B0ED0}" type="presParOf" srcId="{5C53886A-D106-46F9-BBFB-881F9CC643EA}" destId="{887C0A97-FFB6-4D2F-A6C5-A4A28E67E45F}" srcOrd="0" destOrd="0" presId="urn:microsoft.com/office/officeart/2005/8/layout/hProcess4"/>
    <dgm:cxn modelId="{BE3EB0B9-DF6F-479A-9CF7-39548EAF39FD}" type="presParOf" srcId="{5C53886A-D106-46F9-BBFB-881F9CC643EA}" destId="{85B6CF26-501D-4603-ADD3-9F8B60119619}" srcOrd="1" destOrd="0" presId="urn:microsoft.com/office/officeart/2005/8/layout/hProcess4"/>
    <dgm:cxn modelId="{EFE33E71-909B-4560-9627-408127523C74}" type="presParOf" srcId="{5C53886A-D106-46F9-BBFB-881F9CC643EA}" destId="{F6CFC725-E05E-46DC-A037-D59530519D79}" srcOrd="2" destOrd="0" presId="urn:microsoft.com/office/officeart/2005/8/layout/hProcess4"/>
    <dgm:cxn modelId="{59B6D2D2-D1B8-4CC8-A14C-80A108038665}" type="presParOf" srcId="{5C53886A-D106-46F9-BBFB-881F9CC643EA}" destId="{A66857A8-3C18-46E5-9E81-D608D7820B50}" srcOrd="3" destOrd="0" presId="urn:microsoft.com/office/officeart/2005/8/layout/hProcess4"/>
    <dgm:cxn modelId="{4DFDE9F8-CE88-4C0D-A9DE-38B8A66354DB}" type="presParOf" srcId="{5C53886A-D106-46F9-BBFB-881F9CC643EA}" destId="{054731AE-9AD5-4140-AEA0-4FB10062B9E1}" srcOrd="4" destOrd="0" presId="urn:microsoft.com/office/officeart/2005/8/layout/hProcess4"/>
    <dgm:cxn modelId="{A55DF055-C3D5-45F0-82DC-029B64A67AEF}" type="presParOf" srcId="{A0F41EDF-22EC-4307-8DA4-DD7C367C76AE}" destId="{325955AE-99E6-4479-9AA8-A56125DE3D3E}" srcOrd="1" destOrd="0" presId="urn:microsoft.com/office/officeart/2005/8/layout/hProcess4"/>
    <dgm:cxn modelId="{037567BC-D28C-4DC3-8178-FD6E04798FFD}" type="presParOf" srcId="{A0F41EDF-22EC-4307-8DA4-DD7C367C76AE}" destId="{06E3682B-5263-492C-AF1E-0BEEBC45F730}" srcOrd="2" destOrd="0" presId="urn:microsoft.com/office/officeart/2005/8/layout/hProcess4"/>
    <dgm:cxn modelId="{A5C30420-0462-4F6D-B4CC-574542F5F685}" type="presParOf" srcId="{06E3682B-5263-492C-AF1E-0BEEBC45F730}" destId="{1100DFBA-71E8-4465-A156-BC8E47408905}" srcOrd="0" destOrd="0" presId="urn:microsoft.com/office/officeart/2005/8/layout/hProcess4"/>
    <dgm:cxn modelId="{3E92880E-DEB2-4C09-AB76-BC347A9B9E7F}" type="presParOf" srcId="{06E3682B-5263-492C-AF1E-0BEEBC45F730}" destId="{43122386-A631-4999-90A3-BC55C7E655B2}" srcOrd="1" destOrd="0" presId="urn:microsoft.com/office/officeart/2005/8/layout/hProcess4"/>
    <dgm:cxn modelId="{A9ED1B81-A16A-430B-A0F2-73F41F196F68}" type="presParOf" srcId="{06E3682B-5263-492C-AF1E-0BEEBC45F730}" destId="{2C31D96B-A4C0-43FB-874C-36F52C941530}" srcOrd="2" destOrd="0" presId="urn:microsoft.com/office/officeart/2005/8/layout/hProcess4"/>
    <dgm:cxn modelId="{7FB8E4E0-B9BC-4602-86BE-41EE2AA2D86B}" type="presParOf" srcId="{06E3682B-5263-492C-AF1E-0BEEBC45F730}" destId="{6548C01A-0C61-48E3-8E91-51E612615EA4}" srcOrd="3" destOrd="0" presId="urn:microsoft.com/office/officeart/2005/8/layout/hProcess4"/>
    <dgm:cxn modelId="{B6EB4B00-F337-4B27-9A2B-94DCD4FA364B}" type="presParOf" srcId="{06E3682B-5263-492C-AF1E-0BEEBC45F730}" destId="{25E2482E-746F-46A4-B329-989531E21AE1}" srcOrd="4" destOrd="0" presId="urn:microsoft.com/office/officeart/2005/8/layout/hProcess4"/>
    <dgm:cxn modelId="{41CE5347-B87C-4D10-B88C-AC9E9E6F617E}" type="presParOf" srcId="{A0F41EDF-22EC-4307-8DA4-DD7C367C76AE}" destId="{8B9AB8C6-F2EF-4A16-B2C4-833AEDBB1789}" srcOrd="3" destOrd="0" presId="urn:microsoft.com/office/officeart/2005/8/layout/hProcess4"/>
    <dgm:cxn modelId="{7BDDB99F-8B1E-4D6A-A6A5-C1132D223ACC}" type="presParOf" srcId="{A0F41EDF-22EC-4307-8DA4-DD7C367C76AE}" destId="{83A222F7-52C0-40F2-8938-43C5BF15E25C}" srcOrd="4" destOrd="0" presId="urn:microsoft.com/office/officeart/2005/8/layout/hProcess4"/>
    <dgm:cxn modelId="{B0C6E0E7-AF38-4EB0-93FC-A809717D3687}" type="presParOf" srcId="{83A222F7-52C0-40F2-8938-43C5BF15E25C}" destId="{1621834A-18EE-4DE6-AD15-1EF3E915971A}" srcOrd="0" destOrd="0" presId="urn:microsoft.com/office/officeart/2005/8/layout/hProcess4"/>
    <dgm:cxn modelId="{86C0CBDC-077B-4C7D-B21A-9A748A6DDABE}" type="presParOf" srcId="{83A222F7-52C0-40F2-8938-43C5BF15E25C}" destId="{0FCBD501-6B9C-45CE-A039-018691262965}" srcOrd="1" destOrd="0" presId="urn:microsoft.com/office/officeart/2005/8/layout/hProcess4"/>
    <dgm:cxn modelId="{58143EBD-DA62-45FB-8E23-61E6CB84DC03}" type="presParOf" srcId="{83A222F7-52C0-40F2-8938-43C5BF15E25C}" destId="{88C9E3D9-E680-4447-98C8-EFAB006DD270}" srcOrd="2" destOrd="0" presId="urn:microsoft.com/office/officeart/2005/8/layout/hProcess4"/>
    <dgm:cxn modelId="{C026419C-009F-452C-8CBE-22EB8C6FCA88}" type="presParOf" srcId="{83A222F7-52C0-40F2-8938-43C5BF15E25C}" destId="{F8F8CA97-D707-4429-A9E6-794CCA23C3F7}" srcOrd="3" destOrd="0" presId="urn:microsoft.com/office/officeart/2005/8/layout/hProcess4"/>
    <dgm:cxn modelId="{89412ED6-33F2-48D8-BFA7-5BDF08A2997D}" type="presParOf" srcId="{83A222F7-52C0-40F2-8938-43C5BF15E25C}" destId="{9271B18C-C327-42E9-8801-59F0AF9E9BA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53D24-24DC-41CF-B5AB-3F462F02CBA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C"/>
        </a:p>
      </dgm:t>
    </dgm:pt>
    <dgm:pt modelId="{6ED1DC7B-BE3C-4ADD-A8C4-D2A552701B25}">
      <dgm:prSet phldrT="[Texto]"/>
      <dgm:spPr>
        <a:blipFill rotWithShape="0">
          <a:blip xmlns:r="http://schemas.openxmlformats.org/officeDocument/2006/relationships" r:embed="rId1"/>
          <a:stretch>
            <a:fillRect/>
          </a:stretch>
        </a:blipFill>
      </dgm:spPr>
      <dgm:t>
        <a:bodyPr/>
        <a:lstStyle/>
        <a:p>
          <a:r>
            <a:rPr lang="es-EC" dirty="0" smtClean="0"/>
            <a:t> </a:t>
          </a:r>
          <a:endParaRPr lang="es-EC" dirty="0"/>
        </a:p>
      </dgm:t>
    </dgm:pt>
    <dgm:pt modelId="{1DAB6238-F1C2-4FF4-A840-4D53E1B47BE8}" type="parTrans" cxnId="{AB24F66A-7435-4756-B566-8883BAD41C93}">
      <dgm:prSet/>
      <dgm:spPr/>
      <dgm:t>
        <a:bodyPr/>
        <a:lstStyle/>
        <a:p>
          <a:endParaRPr lang="es-EC"/>
        </a:p>
      </dgm:t>
    </dgm:pt>
    <dgm:pt modelId="{8342D675-89D4-4FB1-BF2C-4F94E0AA60A3}" type="sibTrans" cxnId="{AB24F66A-7435-4756-B566-8883BAD41C93}">
      <dgm:prSet/>
      <dgm:spPr/>
      <dgm:t>
        <a:bodyPr/>
        <a:lstStyle/>
        <a:p>
          <a:endParaRPr lang="es-EC"/>
        </a:p>
      </dgm:t>
    </dgm:pt>
    <dgm:pt modelId="{5713C71B-31E6-4F8F-9C3C-1B2132B19909}">
      <dgm:prSet phldrT="[Texto]"/>
      <dgm:spPr>
        <a:blipFill rotWithShape="0">
          <a:blip xmlns:r="http://schemas.openxmlformats.org/officeDocument/2006/relationships" r:embed="rId2"/>
          <a:stretch>
            <a:fillRect/>
          </a:stretch>
        </a:blipFill>
      </dgm:spPr>
      <dgm:t>
        <a:bodyPr/>
        <a:lstStyle/>
        <a:p>
          <a:r>
            <a:rPr lang="es-EC" dirty="0" smtClean="0"/>
            <a:t> </a:t>
          </a:r>
          <a:endParaRPr lang="es-EC" dirty="0"/>
        </a:p>
      </dgm:t>
    </dgm:pt>
    <dgm:pt modelId="{31443970-7F59-4786-A780-851F0A0AFBE9}" type="parTrans" cxnId="{941F87BF-511B-4795-8F8C-A1991CE7FA03}">
      <dgm:prSet/>
      <dgm:spPr/>
      <dgm:t>
        <a:bodyPr/>
        <a:lstStyle/>
        <a:p>
          <a:endParaRPr lang="es-EC"/>
        </a:p>
      </dgm:t>
    </dgm:pt>
    <dgm:pt modelId="{9FB42230-2A7D-4317-B166-F720B36DE154}" type="sibTrans" cxnId="{941F87BF-511B-4795-8F8C-A1991CE7FA03}">
      <dgm:prSet/>
      <dgm:spPr/>
      <dgm:t>
        <a:bodyPr/>
        <a:lstStyle/>
        <a:p>
          <a:endParaRPr lang="es-EC"/>
        </a:p>
      </dgm:t>
    </dgm:pt>
    <dgm:pt modelId="{2AD5F718-0CB0-4B26-97D8-7E4145420FC1}">
      <dgm:prSet phldrT="[Texto]"/>
      <dgm:spPr>
        <a:blipFill rotWithShape="0">
          <a:blip xmlns:r="http://schemas.openxmlformats.org/officeDocument/2006/relationships" r:embed="rId3"/>
          <a:stretch>
            <a:fillRect/>
          </a:stretch>
        </a:blipFill>
      </dgm:spPr>
      <dgm:t>
        <a:bodyPr/>
        <a:lstStyle/>
        <a:p>
          <a:r>
            <a:rPr lang="es-EC" dirty="0" smtClean="0"/>
            <a:t> </a:t>
          </a:r>
          <a:endParaRPr lang="es-EC" dirty="0"/>
        </a:p>
      </dgm:t>
    </dgm:pt>
    <dgm:pt modelId="{1892C12D-3B52-4FC7-A094-CB814CD6DEB8}" type="parTrans" cxnId="{7635DE38-0A04-4D86-87EB-81A27E395A02}">
      <dgm:prSet/>
      <dgm:spPr/>
      <dgm:t>
        <a:bodyPr/>
        <a:lstStyle/>
        <a:p>
          <a:endParaRPr lang="es-EC"/>
        </a:p>
      </dgm:t>
    </dgm:pt>
    <dgm:pt modelId="{FD28C632-3337-4BFB-98E8-AFAA8F5E4B62}" type="sibTrans" cxnId="{7635DE38-0A04-4D86-87EB-81A27E395A02}">
      <dgm:prSet/>
      <dgm:spPr/>
      <dgm:t>
        <a:bodyPr/>
        <a:lstStyle/>
        <a:p>
          <a:endParaRPr lang="es-EC"/>
        </a:p>
      </dgm:t>
    </dgm:pt>
    <dgm:pt modelId="{BE7290D6-EEE7-412B-BB86-AACF4309EF2D}" type="pres">
      <dgm:prSet presAssocID="{27753D24-24DC-41CF-B5AB-3F462F02CBA7}" presName="Name0" presStyleCnt="0">
        <dgm:presLayoutVars>
          <dgm:dir/>
          <dgm:resizeHandles val="exact"/>
        </dgm:presLayoutVars>
      </dgm:prSet>
      <dgm:spPr/>
      <dgm:t>
        <a:bodyPr/>
        <a:lstStyle/>
        <a:p>
          <a:endParaRPr lang="es-EC"/>
        </a:p>
      </dgm:t>
    </dgm:pt>
    <dgm:pt modelId="{19377869-FD6E-458F-8C24-E8CF432CB6DF}" type="pres">
      <dgm:prSet presAssocID="{6ED1DC7B-BE3C-4ADD-A8C4-D2A552701B25}" presName="Name5" presStyleLbl="vennNode1" presStyleIdx="0" presStyleCnt="3">
        <dgm:presLayoutVars>
          <dgm:bulletEnabled val="1"/>
        </dgm:presLayoutVars>
      </dgm:prSet>
      <dgm:spPr/>
      <dgm:t>
        <a:bodyPr/>
        <a:lstStyle/>
        <a:p>
          <a:endParaRPr lang="es-EC"/>
        </a:p>
      </dgm:t>
    </dgm:pt>
    <dgm:pt modelId="{CC7F6D46-DD1F-41C3-8F49-5F744C79AF03}" type="pres">
      <dgm:prSet presAssocID="{8342D675-89D4-4FB1-BF2C-4F94E0AA60A3}" presName="space" presStyleCnt="0"/>
      <dgm:spPr/>
    </dgm:pt>
    <dgm:pt modelId="{CA3F8FB0-BD5E-4075-90E5-51E7D42B44FD}" type="pres">
      <dgm:prSet presAssocID="{5713C71B-31E6-4F8F-9C3C-1B2132B19909}" presName="Name5" presStyleLbl="vennNode1" presStyleIdx="1" presStyleCnt="3">
        <dgm:presLayoutVars>
          <dgm:bulletEnabled val="1"/>
        </dgm:presLayoutVars>
      </dgm:prSet>
      <dgm:spPr/>
      <dgm:t>
        <a:bodyPr/>
        <a:lstStyle/>
        <a:p>
          <a:endParaRPr lang="es-EC"/>
        </a:p>
      </dgm:t>
    </dgm:pt>
    <dgm:pt modelId="{2CDD4287-3050-4080-BFD2-66847719AA24}" type="pres">
      <dgm:prSet presAssocID="{9FB42230-2A7D-4317-B166-F720B36DE154}" presName="space" presStyleCnt="0"/>
      <dgm:spPr/>
    </dgm:pt>
    <dgm:pt modelId="{7306943F-8239-4128-BFFA-4AD4465E5F22}" type="pres">
      <dgm:prSet presAssocID="{2AD5F718-0CB0-4B26-97D8-7E4145420FC1}" presName="Name5" presStyleLbl="vennNode1" presStyleIdx="2" presStyleCnt="3">
        <dgm:presLayoutVars>
          <dgm:bulletEnabled val="1"/>
        </dgm:presLayoutVars>
      </dgm:prSet>
      <dgm:spPr/>
      <dgm:t>
        <a:bodyPr/>
        <a:lstStyle/>
        <a:p>
          <a:endParaRPr lang="es-EC"/>
        </a:p>
      </dgm:t>
    </dgm:pt>
  </dgm:ptLst>
  <dgm:cxnLst>
    <dgm:cxn modelId="{941F87BF-511B-4795-8F8C-A1991CE7FA03}" srcId="{27753D24-24DC-41CF-B5AB-3F462F02CBA7}" destId="{5713C71B-31E6-4F8F-9C3C-1B2132B19909}" srcOrd="1" destOrd="0" parTransId="{31443970-7F59-4786-A780-851F0A0AFBE9}" sibTransId="{9FB42230-2A7D-4317-B166-F720B36DE154}"/>
    <dgm:cxn modelId="{9A9D66B4-DA6E-480A-AD6E-6323C7C789F6}" type="presOf" srcId="{5713C71B-31E6-4F8F-9C3C-1B2132B19909}" destId="{CA3F8FB0-BD5E-4075-90E5-51E7D42B44FD}" srcOrd="0" destOrd="0" presId="urn:microsoft.com/office/officeart/2005/8/layout/venn3"/>
    <dgm:cxn modelId="{AB24F66A-7435-4756-B566-8883BAD41C93}" srcId="{27753D24-24DC-41CF-B5AB-3F462F02CBA7}" destId="{6ED1DC7B-BE3C-4ADD-A8C4-D2A552701B25}" srcOrd="0" destOrd="0" parTransId="{1DAB6238-F1C2-4FF4-A840-4D53E1B47BE8}" sibTransId="{8342D675-89D4-4FB1-BF2C-4F94E0AA60A3}"/>
    <dgm:cxn modelId="{08CE134A-309D-431E-B20E-49C020D3F534}" type="presOf" srcId="{27753D24-24DC-41CF-B5AB-3F462F02CBA7}" destId="{BE7290D6-EEE7-412B-BB86-AACF4309EF2D}" srcOrd="0" destOrd="0" presId="urn:microsoft.com/office/officeart/2005/8/layout/venn3"/>
    <dgm:cxn modelId="{5378F354-476D-495A-B662-F839D87D5814}" type="presOf" srcId="{6ED1DC7B-BE3C-4ADD-A8C4-D2A552701B25}" destId="{19377869-FD6E-458F-8C24-E8CF432CB6DF}" srcOrd="0" destOrd="0" presId="urn:microsoft.com/office/officeart/2005/8/layout/venn3"/>
    <dgm:cxn modelId="{7635DE38-0A04-4D86-87EB-81A27E395A02}" srcId="{27753D24-24DC-41CF-B5AB-3F462F02CBA7}" destId="{2AD5F718-0CB0-4B26-97D8-7E4145420FC1}" srcOrd="2" destOrd="0" parTransId="{1892C12D-3B52-4FC7-A094-CB814CD6DEB8}" sibTransId="{FD28C632-3337-4BFB-98E8-AFAA8F5E4B62}"/>
    <dgm:cxn modelId="{E618421D-B95D-4739-ABBF-AB1DBCF05A53}" type="presOf" srcId="{2AD5F718-0CB0-4B26-97D8-7E4145420FC1}" destId="{7306943F-8239-4128-BFFA-4AD4465E5F22}" srcOrd="0" destOrd="0" presId="urn:microsoft.com/office/officeart/2005/8/layout/venn3"/>
    <dgm:cxn modelId="{69B3D8EA-63C2-4F0C-81CF-F54B1FDB7C90}" type="presParOf" srcId="{BE7290D6-EEE7-412B-BB86-AACF4309EF2D}" destId="{19377869-FD6E-458F-8C24-E8CF432CB6DF}" srcOrd="0" destOrd="0" presId="urn:microsoft.com/office/officeart/2005/8/layout/venn3"/>
    <dgm:cxn modelId="{F8D6320A-8329-4F99-B524-E93A03E3E003}" type="presParOf" srcId="{BE7290D6-EEE7-412B-BB86-AACF4309EF2D}" destId="{CC7F6D46-DD1F-41C3-8F49-5F744C79AF03}" srcOrd="1" destOrd="0" presId="urn:microsoft.com/office/officeart/2005/8/layout/venn3"/>
    <dgm:cxn modelId="{66AB8051-16A2-48C2-8F3E-70B38BADA4CB}" type="presParOf" srcId="{BE7290D6-EEE7-412B-BB86-AACF4309EF2D}" destId="{CA3F8FB0-BD5E-4075-90E5-51E7D42B44FD}" srcOrd="2" destOrd="0" presId="urn:microsoft.com/office/officeart/2005/8/layout/venn3"/>
    <dgm:cxn modelId="{5EDDC1D4-F761-4345-8020-ACC2BB7C4223}" type="presParOf" srcId="{BE7290D6-EEE7-412B-BB86-AACF4309EF2D}" destId="{2CDD4287-3050-4080-BFD2-66847719AA24}" srcOrd="3" destOrd="0" presId="urn:microsoft.com/office/officeart/2005/8/layout/venn3"/>
    <dgm:cxn modelId="{A1A3CE1D-472E-4381-9E22-EBCAF7E6BC78}" type="presParOf" srcId="{BE7290D6-EEE7-412B-BB86-AACF4309EF2D}" destId="{7306943F-8239-4128-BFFA-4AD4465E5F22}"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92213-5DB2-408E-86C9-643B658D7720}" type="doc">
      <dgm:prSet loTypeId="urn:microsoft.com/office/officeart/2005/8/layout/process1" loCatId="process" qsTypeId="urn:microsoft.com/office/officeart/2005/8/quickstyle/simple3" qsCatId="simple" csTypeId="urn:microsoft.com/office/officeart/2005/8/colors/accent1_2" csCatId="accent1" phldr="1"/>
      <dgm:spPr/>
    </dgm:pt>
    <dgm:pt modelId="{AB32D383-DE22-4C8E-BE4D-AD47E0756933}">
      <dgm:prSet phldrT="[Texto]"/>
      <dgm:spPr>
        <a:blipFill rotWithShape="0">
          <a:blip xmlns:r="http://schemas.openxmlformats.org/officeDocument/2006/relationships" r:embed="rId1"/>
          <a:stretch>
            <a:fillRect/>
          </a:stretch>
        </a:blipFill>
      </dgm:spPr>
      <dgm:t>
        <a:bodyPr/>
        <a:lstStyle/>
        <a:p>
          <a:r>
            <a:rPr lang="es-EC" dirty="0" smtClean="0"/>
            <a:t> </a:t>
          </a:r>
          <a:endParaRPr lang="es-EC" dirty="0"/>
        </a:p>
      </dgm:t>
    </dgm:pt>
    <dgm:pt modelId="{AEB1892F-DE82-47C9-8515-781A84BC334B}" type="parTrans" cxnId="{6BE66680-BF11-485E-9414-5A5F0D8C8750}">
      <dgm:prSet/>
      <dgm:spPr/>
      <dgm:t>
        <a:bodyPr/>
        <a:lstStyle/>
        <a:p>
          <a:endParaRPr lang="es-EC"/>
        </a:p>
      </dgm:t>
    </dgm:pt>
    <dgm:pt modelId="{6ABF0CA1-6619-4A4E-BAEF-F9244380F4B4}" type="sibTrans" cxnId="{6BE66680-BF11-485E-9414-5A5F0D8C8750}">
      <dgm:prSet/>
      <dgm:spPr/>
      <dgm:t>
        <a:bodyPr/>
        <a:lstStyle/>
        <a:p>
          <a:endParaRPr lang="es-EC"/>
        </a:p>
      </dgm:t>
    </dgm:pt>
    <dgm:pt modelId="{409871F5-BA0B-47FD-891D-C2F31701AEA0}">
      <dgm:prSet phldrT="[Texto]"/>
      <dgm:spPr/>
      <dgm:t>
        <a:bodyPr/>
        <a:lstStyle/>
        <a:p>
          <a:r>
            <a:rPr lang="es-EC" dirty="0" smtClean="0"/>
            <a:t>1.271 Empresas</a:t>
          </a:r>
          <a:endParaRPr lang="es-EC" dirty="0"/>
        </a:p>
      </dgm:t>
    </dgm:pt>
    <dgm:pt modelId="{132D40CE-7E08-476F-976E-91839FC0371A}" type="parTrans" cxnId="{FBB23E98-48BC-4754-9C2A-28A0BF058983}">
      <dgm:prSet/>
      <dgm:spPr/>
      <dgm:t>
        <a:bodyPr/>
        <a:lstStyle/>
        <a:p>
          <a:endParaRPr lang="es-EC"/>
        </a:p>
      </dgm:t>
    </dgm:pt>
    <dgm:pt modelId="{425568CA-CA05-4B3A-8BB9-BA81A655B83A}" type="sibTrans" cxnId="{FBB23E98-48BC-4754-9C2A-28A0BF058983}">
      <dgm:prSet/>
      <dgm:spPr/>
      <dgm:t>
        <a:bodyPr/>
        <a:lstStyle/>
        <a:p>
          <a:endParaRPr lang="es-EC"/>
        </a:p>
      </dgm:t>
    </dgm:pt>
    <dgm:pt modelId="{364E0E88-EC90-4409-870D-84DA203ACFB1}" type="pres">
      <dgm:prSet presAssocID="{40692213-5DB2-408E-86C9-643B658D7720}" presName="Name0" presStyleCnt="0">
        <dgm:presLayoutVars>
          <dgm:dir/>
          <dgm:resizeHandles val="exact"/>
        </dgm:presLayoutVars>
      </dgm:prSet>
      <dgm:spPr/>
    </dgm:pt>
    <dgm:pt modelId="{524F26D0-F5CD-4F62-8A07-1F5FD8A30333}" type="pres">
      <dgm:prSet presAssocID="{AB32D383-DE22-4C8E-BE4D-AD47E0756933}" presName="node" presStyleLbl="node1" presStyleIdx="0" presStyleCnt="2">
        <dgm:presLayoutVars>
          <dgm:bulletEnabled val="1"/>
        </dgm:presLayoutVars>
      </dgm:prSet>
      <dgm:spPr/>
      <dgm:t>
        <a:bodyPr/>
        <a:lstStyle/>
        <a:p>
          <a:endParaRPr lang="es-EC"/>
        </a:p>
      </dgm:t>
    </dgm:pt>
    <dgm:pt modelId="{B79F83E7-C623-43A1-854B-DEBC36223090}" type="pres">
      <dgm:prSet presAssocID="{6ABF0CA1-6619-4A4E-BAEF-F9244380F4B4}" presName="sibTrans" presStyleLbl="sibTrans2D1" presStyleIdx="0" presStyleCnt="1"/>
      <dgm:spPr/>
      <dgm:t>
        <a:bodyPr/>
        <a:lstStyle/>
        <a:p>
          <a:endParaRPr lang="es-EC"/>
        </a:p>
      </dgm:t>
    </dgm:pt>
    <dgm:pt modelId="{1073C0C4-C868-4670-92EA-4E4AC12EF578}" type="pres">
      <dgm:prSet presAssocID="{6ABF0CA1-6619-4A4E-BAEF-F9244380F4B4}" presName="connectorText" presStyleLbl="sibTrans2D1" presStyleIdx="0" presStyleCnt="1"/>
      <dgm:spPr/>
      <dgm:t>
        <a:bodyPr/>
        <a:lstStyle/>
        <a:p>
          <a:endParaRPr lang="es-EC"/>
        </a:p>
      </dgm:t>
    </dgm:pt>
    <dgm:pt modelId="{81849975-DDB7-4515-9DBA-189842AE0860}" type="pres">
      <dgm:prSet presAssocID="{409871F5-BA0B-47FD-891D-C2F31701AEA0}" presName="node" presStyleLbl="node1" presStyleIdx="1" presStyleCnt="2">
        <dgm:presLayoutVars>
          <dgm:bulletEnabled val="1"/>
        </dgm:presLayoutVars>
      </dgm:prSet>
      <dgm:spPr/>
      <dgm:t>
        <a:bodyPr/>
        <a:lstStyle/>
        <a:p>
          <a:endParaRPr lang="es-EC"/>
        </a:p>
      </dgm:t>
    </dgm:pt>
  </dgm:ptLst>
  <dgm:cxnLst>
    <dgm:cxn modelId="{BB1F6988-79F4-4DA3-A10D-32DB9AC4F2FD}" type="presOf" srcId="{6ABF0CA1-6619-4A4E-BAEF-F9244380F4B4}" destId="{1073C0C4-C868-4670-92EA-4E4AC12EF578}" srcOrd="1" destOrd="0" presId="urn:microsoft.com/office/officeart/2005/8/layout/process1"/>
    <dgm:cxn modelId="{106EE3D7-DC15-4B40-9561-34FFC3F81409}" type="presOf" srcId="{409871F5-BA0B-47FD-891D-C2F31701AEA0}" destId="{81849975-DDB7-4515-9DBA-189842AE0860}" srcOrd="0" destOrd="0" presId="urn:microsoft.com/office/officeart/2005/8/layout/process1"/>
    <dgm:cxn modelId="{6BE66680-BF11-485E-9414-5A5F0D8C8750}" srcId="{40692213-5DB2-408E-86C9-643B658D7720}" destId="{AB32D383-DE22-4C8E-BE4D-AD47E0756933}" srcOrd="0" destOrd="0" parTransId="{AEB1892F-DE82-47C9-8515-781A84BC334B}" sibTransId="{6ABF0CA1-6619-4A4E-BAEF-F9244380F4B4}"/>
    <dgm:cxn modelId="{93B5DE23-1C0C-4CC9-8C49-216360C89230}" type="presOf" srcId="{AB32D383-DE22-4C8E-BE4D-AD47E0756933}" destId="{524F26D0-F5CD-4F62-8A07-1F5FD8A30333}" srcOrd="0" destOrd="0" presId="urn:microsoft.com/office/officeart/2005/8/layout/process1"/>
    <dgm:cxn modelId="{0682E5DE-608A-4F69-924A-F30B82D01A56}" type="presOf" srcId="{40692213-5DB2-408E-86C9-643B658D7720}" destId="{364E0E88-EC90-4409-870D-84DA203ACFB1}" srcOrd="0" destOrd="0" presId="urn:microsoft.com/office/officeart/2005/8/layout/process1"/>
    <dgm:cxn modelId="{FBB23E98-48BC-4754-9C2A-28A0BF058983}" srcId="{40692213-5DB2-408E-86C9-643B658D7720}" destId="{409871F5-BA0B-47FD-891D-C2F31701AEA0}" srcOrd="1" destOrd="0" parTransId="{132D40CE-7E08-476F-976E-91839FC0371A}" sibTransId="{425568CA-CA05-4B3A-8BB9-BA81A655B83A}"/>
    <dgm:cxn modelId="{E37833C4-4796-4548-8376-0128830C841B}" type="presOf" srcId="{6ABF0CA1-6619-4A4E-BAEF-F9244380F4B4}" destId="{B79F83E7-C623-43A1-854B-DEBC36223090}" srcOrd="0" destOrd="0" presId="urn:microsoft.com/office/officeart/2005/8/layout/process1"/>
    <dgm:cxn modelId="{BAAB7D53-4997-4600-8742-7B14BCB83D3B}" type="presParOf" srcId="{364E0E88-EC90-4409-870D-84DA203ACFB1}" destId="{524F26D0-F5CD-4F62-8A07-1F5FD8A30333}" srcOrd="0" destOrd="0" presId="urn:microsoft.com/office/officeart/2005/8/layout/process1"/>
    <dgm:cxn modelId="{B5645994-532D-45AF-A172-6AD8EDFC8694}" type="presParOf" srcId="{364E0E88-EC90-4409-870D-84DA203ACFB1}" destId="{B79F83E7-C623-43A1-854B-DEBC36223090}" srcOrd="1" destOrd="0" presId="urn:microsoft.com/office/officeart/2005/8/layout/process1"/>
    <dgm:cxn modelId="{276BEA32-2392-4B0E-837A-3DB63395312E}" type="presParOf" srcId="{B79F83E7-C623-43A1-854B-DEBC36223090}" destId="{1073C0C4-C868-4670-92EA-4E4AC12EF578}" srcOrd="0" destOrd="0" presId="urn:microsoft.com/office/officeart/2005/8/layout/process1"/>
    <dgm:cxn modelId="{A34D4042-7BAF-476D-805F-86E0E80BFCE6}" type="presParOf" srcId="{364E0E88-EC90-4409-870D-84DA203ACFB1}" destId="{81849975-DDB7-4515-9DBA-189842AE0860}"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692213-5DB2-408E-86C9-643B658D7720}" type="doc">
      <dgm:prSet loTypeId="urn:microsoft.com/office/officeart/2005/8/layout/process1" loCatId="process" qsTypeId="urn:microsoft.com/office/officeart/2005/8/quickstyle/simple3" qsCatId="simple" csTypeId="urn:microsoft.com/office/officeart/2005/8/colors/colorful2" csCatId="colorful" phldr="1"/>
      <dgm:spPr/>
    </dgm:pt>
    <dgm:pt modelId="{409871F5-BA0B-47FD-891D-C2F31701AEA0}">
      <dgm:prSet phldrT="[Texto]"/>
      <dgm:spPr>
        <a:blipFill rotWithShape="0">
          <a:blip xmlns:r="http://schemas.openxmlformats.org/officeDocument/2006/relationships" r:embed="rId1"/>
          <a:stretch>
            <a:fillRect/>
          </a:stretch>
        </a:blipFill>
      </dgm:spPr>
      <dgm:t>
        <a:bodyPr/>
        <a:lstStyle/>
        <a:p>
          <a:endParaRPr lang="es-EC" dirty="0"/>
        </a:p>
      </dgm:t>
    </dgm:pt>
    <dgm:pt modelId="{132D40CE-7E08-476F-976E-91839FC0371A}" type="parTrans" cxnId="{FBB23E98-48BC-4754-9C2A-28A0BF058983}">
      <dgm:prSet/>
      <dgm:spPr/>
      <dgm:t>
        <a:bodyPr/>
        <a:lstStyle/>
        <a:p>
          <a:endParaRPr lang="es-EC"/>
        </a:p>
      </dgm:t>
    </dgm:pt>
    <dgm:pt modelId="{425568CA-CA05-4B3A-8BB9-BA81A655B83A}" type="sibTrans" cxnId="{FBB23E98-48BC-4754-9C2A-28A0BF058983}">
      <dgm:prSet/>
      <dgm:spPr/>
      <dgm:t>
        <a:bodyPr/>
        <a:lstStyle/>
        <a:p>
          <a:endParaRPr lang="es-EC"/>
        </a:p>
      </dgm:t>
    </dgm:pt>
    <dgm:pt modelId="{3D383FD7-62BA-4FDA-8248-FD02D442C32C}">
      <dgm:prSet phldrT="[Texto]"/>
      <dgm:spPr/>
      <dgm:t>
        <a:bodyPr/>
        <a:lstStyle/>
        <a:p>
          <a:r>
            <a:rPr lang="es-EC" dirty="0" smtClean="0"/>
            <a:t>13.971 empleados</a:t>
          </a:r>
          <a:endParaRPr lang="es-EC" dirty="0"/>
        </a:p>
      </dgm:t>
    </dgm:pt>
    <dgm:pt modelId="{852E63A6-571C-4C40-B2B3-4EF14B8A38D2}" type="parTrans" cxnId="{218C727C-7039-4ACA-A9FD-A3A715613ACA}">
      <dgm:prSet/>
      <dgm:spPr/>
      <dgm:t>
        <a:bodyPr/>
        <a:lstStyle/>
        <a:p>
          <a:endParaRPr lang="es-EC"/>
        </a:p>
      </dgm:t>
    </dgm:pt>
    <dgm:pt modelId="{2E1BA3E9-6484-446A-BA49-446EC6E761A1}" type="sibTrans" cxnId="{218C727C-7039-4ACA-A9FD-A3A715613ACA}">
      <dgm:prSet/>
      <dgm:spPr/>
      <dgm:t>
        <a:bodyPr/>
        <a:lstStyle/>
        <a:p>
          <a:endParaRPr lang="es-EC"/>
        </a:p>
      </dgm:t>
    </dgm:pt>
    <dgm:pt modelId="{364E0E88-EC90-4409-870D-84DA203ACFB1}" type="pres">
      <dgm:prSet presAssocID="{40692213-5DB2-408E-86C9-643B658D7720}" presName="Name0" presStyleCnt="0">
        <dgm:presLayoutVars>
          <dgm:dir/>
          <dgm:resizeHandles val="exact"/>
        </dgm:presLayoutVars>
      </dgm:prSet>
      <dgm:spPr/>
    </dgm:pt>
    <dgm:pt modelId="{81849975-DDB7-4515-9DBA-189842AE0860}" type="pres">
      <dgm:prSet presAssocID="{409871F5-BA0B-47FD-891D-C2F31701AEA0}" presName="node" presStyleLbl="node1" presStyleIdx="0" presStyleCnt="2">
        <dgm:presLayoutVars>
          <dgm:bulletEnabled val="1"/>
        </dgm:presLayoutVars>
      </dgm:prSet>
      <dgm:spPr/>
      <dgm:t>
        <a:bodyPr/>
        <a:lstStyle/>
        <a:p>
          <a:endParaRPr lang="es-EC"/>
        </a:p>
      </dgm:t>
    </dgm:pt>
    <dgm:pt modelId="{3D772434-F86C-4FCD-8949-E9BEC70590B3}" type="pres">
      <dgm:prSet presAssocID="{425568CA-CA05-4B3A-8BB9-BA81A655B83A}" presName="sibTrans" presStyleLbl="sibTrans2D1" presStyleIdx="0" presStyleCnt="1"/>
      <dgm:spPr/>
      <dgm:t>
        <a:bodyPr/>
        <a:lstStyle/>
        <a:p>
          <a:endParaRPr lang="es-EC"/>
        </a:p>
      </dgm:t>
    </dgm:pt>
    <dgm:pt modelId="{865949A8-B7F4-4368-8722-8CC5E510DDE1}" type="pres">
      <dgm:prSet presAssocID="{425568CA-CA05-4B3A-8BB9-BA81A655B83A}" presName="connectorText" presStyleLbl="sibTrans2D1" presStyleIdx="0" presStyleCnt="1"/>
      <dgm:spPr/>
      <dgm:t>
        <a:bodyPr/>
        <a:lstStyle/>
        <a:p>
          <a:endParaRPr lang="es-EC"/>
        </a:p>
      </dgm:t>
    </dgm:pt>
    <dgm:pt modelId="{E19C90D7-79BD-473F-9CF2-02AC99D3F920}" type="pres">
      <dgm:prSet presAssocID="{3D383FD7-62BA-4FDA-8248-FD02D442C32C}" presName="node" presStyleLbl="node1" presStyleIdx="1" presStyleCnt="2">
        <dgm:presLayoutVars>
          <dgm:bulletEnabled val="1"/>
        </dgm:presLayoutVars>
      </dgm:prSet>
      <dgm:spPr/>
      <dgm:t>
        <a:bodyPr/>
        <a:lstStyle/>
        <a:p>
          <a:endParaRPr lang="es-EC"/>
        </a:p>
      </dgm:t>
    </dgm:pt>
  </dgm:ptLst>
  <dgm:cxnLst>
    <dgm:cxn modelId="{218C727C-7039-4ACA-A9FD-A3A715613ACA}" srcId="{40692213-5DB2-408E-86C9-643B658D7720}" destId="{3D383FD7-62BA-4FDA-8248-FD02D442C32C}" srcOrd="1" destOrd="0" parTransId="{852E63A6-571C-4C40-B2B3-4EF14B8A38D2}" sibTransId="{2E1BA3E9-6484-446A-BA49-446EC6E761A1}"/>
    <dgm:cxn modelId="{FBB23E98-48BC-4754-9C2A-28A0BF058983}" srcId="{40692213-5DB2-408E-86C9-643B658D7720}" destId="{409871F5-BA0B-47FD-891D-C2F31701AEA0}" srcOrd="0" destOrd="0" parTransId="{132D40CE-7E08-476F-976E-91839FC0371A}" sibTransId="{425568CA-CA05-4B3A-8BB9-BA81A655B83A}"/>
    <dgm:cxn modelId="{F07BA126-D248-4974-BD75-50B751DADD04}" type="presOf" srcId="{425568CA-CA05-4B3A-8BB9-BA81A655B83A}" destId="{3D772434-F86C-4FCD-8949-E9BEC70590B3}" srcOrd="0" destOrd="0" presId="urn:microsoft.com/office/officeart/2005/8/layout/process1"/>
    <dgm:cxn modelId="{121CFDF2-61D2-4DB6-B118-680973CAAABE}" type="presOf" srcId="{409871F5-BA0B-47FD-891D-C2F31701AEA0}" destId="{81849975-DDB7-4515-9DBA-189842AE0860}" srcOrd="0" destOrd="0" presId="urn:microsoft.com/office/officeart/2005/8/layout/process1"/>
    <dgm:cxn modelId="{47CB4818-EF16-42C5-BE49-303601A99D6A}" type="presOf" srcId="{425568CA-CA05-4B3A-8BB9-BA81A655B83A}" destId="{865949A8-B7F4-4368-8722-8CC5E510DDE1}" srcOrd="1" destOrd="0" presId="urn:microsoft.com/office/officeart/2005/8/layout/process1"/>
    <dgm:cxn modelId="{5C4364BD-FF60-4600-A086-24171C25B475}" type="presOf" srcId="{3D383FD7-62BA-4FDA-8248-FD02D442C32C}" destId="{E19C90D7-79BD-473F-9CF2-02AC99D3F920}" srcOrd="0" destOrd="0" presId="urn:microsoft.com/office/officeart/2005/8/layout/process1"/>
    <dgm:cxn modelId="{EDACE49D-CC13-4C1B-A952-8ED120E1AAF8}" type="presOf" srcId="{40692213-5DB2-408E-86C9-643B658D7720}" destId="{364E0E88-EC90-4409-870D-84DA203ACFB1}" srcOrd="0" destOrd="0" presId="urn:microsoft.com/office/officeart/2005/8/layout/process1"/>
    <dgm:cxn modelId="{6558DFA7-5485-43A4-BB78-8D021AF6B3F1}" type="presParOf" srcId="{364E0E88-EC90-4409-870D-84DA203ACFB1}" destId="{81849975-DDB7-4515-9DBA-189842AE0860}" srcOrd="0" destOrd="0" presId="urn:microsoft.com/office/officeart/2005/8/layout/process1"/>
    <dgm:cxn modelId="{A061BD73-DC08-49F5-915E-863744C5F32D}" type="presParOf" srcId="{364E0E88-EC90-4409-870D-84DA203ACFB1}" destId="{3D772434-F86C-4FCD-8949-E9BEC70590B3}" srcOrd="1" destOrd="0" presId="urn:microsoft.com/office/officeart/2005/8/layout/process1"/>
    <dgm:cxn modelId="{9A32E934-B822-439D-90A8-B814B5B87E3B}" type="presParOf" srcId="{3D772434-F86C-4FCD-8949-E9BEC70590B3}" destId="{865949A8-B7F4-4368-8722-8CC5E510DDE1}" srcOrd="0" destOrd="0" presId="urn:microsoft.com/office/officeart/2005/8/layout/process1"/>
    <dgm:cxn modelId="{E35782F0-C40A-40B9-959A-0E5C1F455AA6}" type="presParOf" srcId="{364E0E88-EC90-4409-870D-84DA203ACFB1}" destId="{E19C90D7-79BD-473F-9CF2-02AC99D3F920}"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498B90-C0D3-49E0-93C8-E46078C6CF81}" type="doc">
      <dgm:prSet loTypeId="urn:microsoft.com/office/officeart/2005/8/layout/cycle4" loCatId="relationship" qsTypeId="urn:microsoft.com/office/officeart/2005/8/quickstyle/3d3" qsCatId="3D" csTypeId="urn:microsoft.com/office/officeart/2005/8/colors/colorful2" csCatId="colorful" phldr="1"/>
      <dgm:spPr/>
    </dgm:pt>
    <dgm:pt modelId="{A6707AC7-7BB0-4AC7-A622-3DCBB9A177E3}">
      <dgm:prSet phldrT="[Texto]"/>
      <dgm:spPr/>
      <dgm:t>
        <a:bodyPr/>
        <a:lstStyle/>
        <a:p>
          <a:r>
            <a:rPr lang="es-EC" b="0" dirty="0" smtClean="0"/>
            <a:t>Recurso humano con falta de motivación.</a:t>
          </a:r>
          <a:endParaRPr lang="es-EC" b="0" dirty="0"/>
        </a:p>
      </dgm:t>
    </dgm:pt>
    <dgm:pt modelId="{0B096957-43BF-4430-B42D-9A29EC512F22}" type="parTrans" cxnId="{0D336A50-9058-471D-B810-007ACE9B0E0C}">
      <dgm:prSet/>
      <dgm:spPr/>
      <dgm:t>
        <a:bodyPr/>
        <a:lstStyle/>
        <a:p>
          <a:endParaRPr lang="es-EC"/>
        </a:p>
      </dgm:t>
    </dgm:pt>
    <dgm:pt modelId="{F110491E-611C-461C-895A-B7E8F420E297}" type="sibTrans" cxnId="{0D336A50-9058-471D-B810-007ACE9B0E0C}">
      <dgm:prSet/>
      <dgm:spPr/>
      <dgm:t>
        <a:bodyPr/>
        <a:lstStyle/>
        <a:p>
          <a:endParaRPr lang="es-EC"/>
        </a:p>
      </dgm:t>
    </dgm:pt>
    <dgm:pt modelId="{C30BA78A-55DF-4BCD-8319-8E84F06D39DA}">
      <dgm:prSet phldrT="[Texto]"/>
      <dgm:spPr/>
      <dgm:t>
        <a:bodyPr/>
        <a:lstStyle/>
        <a:p>
          <a:r>
            <a:rPr lang="es-EC" dirty="0" smtClean="0"/>
            <a:t>Exceso de carga laboral.</a:t>
          </a:r>
          <a:endParaRPr lang="es-EC" dirty="0"/>
        </a:p>
      </dgm:t>
    </dgm:pt>
    <dgm:pt modelId="{AF850365-38E1-49F4-8DF0-F3A47865302F}" type="parTrans" cxnId="{B40AB6F0-31B7-4C1B-AA08-5275DBA9526F}">
      <dgm:prSet/>
      <dgm:spPr/>
      <dgm:t>
        <a:bodyPr/>
        <a:lstStyle/>
        <a:p>
          <a:endParaRPr lang="es-EC"/>
        </a:p>
      </dgm:t>
    </dgm:pt>
    <dgm:pt modelId="{A95EDF4A-4543-4C9D-A72E-BBD4923C40FE}" type="sibTrans" cxnId="{B40AB6F0-31B7-4C1B-AA08-5275DBA9526F}">
      <dgm:prSet/>
      <dgm:spPr/>
      <dgm:t>
        <a:bodyPr/>
        <a:lstStyle/>
        <a:p>
          <a:endParaRPr lang="es-EC"/>
        </a:p>
      </dgm:t>
    </dgm:pt>
    <dgm:pt modelId="{AB8031D1-E2E6-440C-BE0B-DD84C2B2264A}">
      <dgm:prSet phldrT="[Texto]"/>
      <dgm:spPr/>
      <dgm:t>
        <a:bodyPr/>
        <a:lstStyle/>
        <a:p>
          <a:r>
            <a:rPr lang="es-EC" dirty="0" smtClean="0"/>
            <a:t>Relaciones interpersonales inadecuadas por competitividad.</a:t>
          </a:r>
        </a:p>
      </dgm:t>
    </dgm:pt>
    <dgm:pt modelId="{82F42F6C-5460-4B54-9D20-BE0A25EC49B4}" type="parTrans" cxnId="{E217C07D-E961-45C7-8C65-F9B83ECE4556}">
      <dgm:prSet/>
      <dgm:spPr/>
      <dgm:t>
        <a:bodyPr/>
        <a:lstStyle/>
        <a:p>
          <a:endParaRPr lang="es-EC"/>
        </a:p>
      </dgm:t>
    </dgm:pt>
    <dgm:pt modelId="{F8BCB0DE-BA8F-4E21-BA75-1FE9BE49ECFD}" type="sibTrans" cxnId="{E217C07D-E961-45C7-8C65-F9B83ECE4556}">
      <dgm:prSet/>
      <dgm:spPr/>
      <dgm:t>
        <a:bodyPr/>
        <a:lstStyle/>
        <a:p>
          <a:endParaRPr lang="es-EC"/>
        </a:p>
      </dgm:t>
    </dgm:pt>
    <dgm:pt modelId="{B888369F-0CDA-4D3B-8AC0-E2EF78F61C3B}">
      <dgm:prSet phldrT="[Texto]"/>
      <dgm:spPr/>
      <dgm:t>
        <a:bodyPr/>
        <a:lstStyle/>
        <a:p>
          <a:r>
            <a:rPr lang="es-EC" b="0" dirty="0" smtClean="0"/>
            <a:t>Rotación</a:t>
          </a:r>
          <a:endParaRPr lang="es-EC" b="0" dirty="0"/>
        </a:p>
      </dgm:t>
    </dgm:pt>
    <dgm:pt modelId="{BC703633-F487-47F5-A013-55C343528F96}" type="parTrans" cxnId="{8BD37D9C-50B3-4507-BA97-B192539815B1}">
      <dgm:prSet/>
      <dgm:spPr/>
      <dgm:t>
        <a:bodyPr/>
        <a:lstStyle/>
        <a:p>
          <a:endParaRPr lang="es-EC"/>
        </a:p>
      </dgm:t>
    </dgm:pt>
    <dgm:pt modelId="{F08764CC-C99E-4B88-BDDD-0034044E72EB}" type="sibTrans" cxnId="{8BD37D9C-50B3-4507-BA97-B192539815B1}">
      <dgm:prSet/>
      <dgm:spPr/>
      <dgm:t>
        <a:bodyPr/>
        <a:lstStyle/>
        <a:p>
          <a:endParaRPr lang="es-EC"/>
        </a:p>
      </dgm:t>
    </dgm:pt>
    <dgm:pt modelId="{5D1F61E2-AE1B-496A-B86E-0817DC965BA2}">
      <dgm:prSet phldrT="[Texto]"/>
      <dgm:spPr/>
      <dgm:t>
        <a:bodyPr/>
        <a:lstStyle/>
        <a:p>
          <a:r>
            <a:rPr lang="es-EC" b="0" dirty="0" smtClean="0"/>
            <a:t>Absentismo </a:t>
          </a:r>
          <a:endParaRPr lang="es-EC" b="0" dirty="0"/>
        </a:p>
      </dgm:t>
    </dgm:pt>
    <dgm:pt modelId="{3101D154-33BE-4DE7-A529-3DD710D8CA68}" type="parTrans" cxnId="{11E7598E-7AF1-4515-A01D-0E92A8F5FBD1}">
      <dgm:prSet/>
      <dgm:spPr/>
      <dgm:t>
        <a:bodyPr/>
        <a:lstStyle/>
        <a:p>
          <a:endParaRPr lang="es-EC"/>
        </a:p>
      </dgm:t>
    </dgm:pt>
    <dgm:pt modelId="{2DB81287-44E6-496B-822C-511444197159}" type="sibTrans" cxnId="{11E7598E-7AF1-4515-A01D-0E92A8F5FBD1}">
      <dgm:prSet/>
      <dgm:spPr/>
      <dgm:t>
        <a:bodyPr/>
        <a:lstStyle/>
        <a:p>
          <a:endParaRPr lang="es-EC"/>
        </a:p>
      </dgm:t>
    </dgm:pt>
    <dgm:pt modelId="{DCF75302-78F0-4687-B8E4-FB7EB6D5BFE6}">
      <dgm:prSet phldrT="[Texto]"/>
      <dgm:spPr/>
      <dgm:t>
        <a:bodyPr/>
        <a:lstStyle/>
        <a:p>
          <a:r>
            <a:rPr lang="es-EC" dirty="0" smtClean="0"/>
            <a:t>Software obsoleto.</a:t>
          </a:r>
          <a:endParaRPr lang="es-EC" dirty="0"/>
        </a:p>
      </dgm:t>
    </dgm:pt>
    <dgm:pt modelId="{46295A2C-6542-4E46-B6AB-1F16C2905288}" type="parTrans" cxnId="{E5E0F0E6-4099-45A1-9EF6-7A1B7F60C449}">
      <dgm:prSet/>
      <dgm:spPr/>
      <dgm:t>
        <a:bodyPr/>
        <a:lstStyle/>
        <a:p>
          <a:endParaRPr lang="es-EC"/>
        </a:p>
      </dgm:t>
    </dgm:pt>
    <dgm:pt modelId="{255CA487-14E0-45E9-AF8A-CC47AA56895E}" type="sibTrans" cxnId="{E5E0F0E6-4099-45A1-9EF6-7A1B7F60C449}">
      <dgm:prSet/>
      <dgm:spPr/>
      <dgm:t>
        <a:bodyPr/>
        <a:lstStyle/>
        <a:p>
          <a:endParaRPr lang="es-EC"/>
        </a:p>
      </dgm:t>
    </dgm:pt>
    <dgm:pt modelId="{92C2137A-4A85-414F-84EB-05F1FD904083}">
      <dgm:prSet phldrT="[Texto]"/>
      <dgm:spPr/>
      <dgm:t>
        <a:bodyPr/>
        <a:lstStyle/>
        <a:p>
          <a:r>
            <a:rPr lang="es-EC" dirty="0" smtClean="0"/>
            <a:t>Error en diseño de puesto.</a:t>
          </a:r>
          <a:endParaRPr lang="es-EC" dirty="0"/>
        </a:p>
      </dgm:t>
    </dgm:pt>
    <dgm:pt modelId="{A567E8AB-90E1-46C8-8BC3-D8D141AFEA13}" type="parTrans" cxnId="{5635CEFD-E91C-4E88-8BDB-D507A94EB29D}">
      <dgm:prSet/>
      <dgm:spPr/>
      <dgm:t>
        <a:bodyPr/>
        <a:lstStyle/>
        <a:p>
          <a:endParaRPr lang="es-EC"/>
        </a:p>
      </dgm:t>
    </dgm:pt>
    <dgm:pt modelId="{D248C0B8-DA48-4728-B29E-77D5C3D71189}" type="sibTrans" cxnId="{5635CEFD-E91C-4E88-8BDB-D507A94EB29D}">
      <dgm:prSet/>
      <dgm:spPr/>
      <dgm:t>
        <a:bodyPr/>
        <a:lstStyle/>
        <a:p>
          <a:endParaRPr lang="es-EC"/>
        </a:p>
      </dgm:t>
    </dgm:pt>
    <dgm:pt modelId="{C7D858E6-DC6E-4C69-AA32-30A104D82A56}">
      <dgm:prSet/>
      <dgm:spPr/>
      <dgm:t>
        <a:bodyPr/>
        <a:lstStyle/>
        <a:p>
          <a:r>
            <a:rPr lang="es-EC" dirty="0" smtClean="0"/>
            <a:t>Equipos tecnológicos sin mantenimiento</a:t>
          </a:r>
          <a:endParaRPr lang="es-EC" dirty="0"/>
        </a:p>
      </dgm:t>
    </dgm:pt>
    <dgm:pt modelId="{2D25704E-E890-4BA1-B2D5-68670EB6B44E}" type="parTrans" cxnId="{C2A59A89-6AE7-4E7F-ACCD-7FA7834B5408}">
      <dgm:prSet/>
      <dgm:spPr/>
      <dgm:t>
        <a:bodyPr/>
        <a:lstStyle/>
        <a:p>
          <a:endParaRPr lang="es-EC"/>
        </a:p>
      </dgm:t>
    </dgm:pt>
    <dgm:pt modelId="{EF398298-AF7C-487E-9FAB-187B37430D2D}" type="sibTrans" cxnId="{C2A59A89-6AE7-4E7F-ACCD-7FA7834B5408}">
      <dgm:prSet/>
      <dgm:spPr/>
      <dgm:t>
        <a:bodyPr/>
        <a:lstStyle/>
        <a:p>
          <a:endParaRPr lang="es-EC"/>
        </a:p>
      </dgm:t>
    </dgm:pt>
    <dgm:pt modelId="{F0163DC0-E185-44B2-8288-A8FCB4415880}">
      <dgm:prSet/>
      <dgm:spPr/>
      <dgm:t>
        <a:bodyPr/>
        <a:lstStyle/>
        <a:p>
          <a:r>
            <a:rPr lang="es-EC" dirty="0" smtClean="0"/>
            <a:t>Obsolescencia de equipos.</a:t>
          </a:r>
          <a:endParaRPr lang="es-EC" dirty="0"/>
        </a:p>
      </dgm:t>
    </dgm:pt>
    <dgm:pt modelId="{16B44CC8-EE1A-4105-917E-E4882AE78337}" type="parTrans" cxnId="{10A2C363-D814-4C11-9F30-2992D7A16D08}">
      <dgm:prSet/>
      <dgm:spPr/>
      <dgm:t>
        <a:bodyPr/>
        <a:lstStyle/>
        <a:p>
          <a:endParaRPr lang="es-EC"/>
        </a:p>
      </dgm:t>
    </dgm:pt>
    <dgm:pt modelId="{66AD15A4-6208-4F15-A4E2-0EE0327EB907}" type="sibTrans" cxnId="{10A2C363-D814-4C11-9F30-2992D7A16D08}">
      <dgm:prSet/>
      <dgm:spPr/>
      <dgm:t>
        <a:bodyPr/>
        <a:lstStyle/>
        <a:p>
          <a:endParaRPr lang="es-EC"/>
        </a:p>
      </dgm:t>
    </dgm:pt>
    <dgm:pt modelId="{D266EAC7-253B-48F0-B700-D916E0393832}">
      <dgm:prSet phldrT="[Texto]"/>
      <dgm:spPr/>
      <dgm:t>
        <a:bodyPr/>
        <a:lstStyle/>
        <a:p>
          <a:r>
            <a:rPr lang="es-EC" dirty="0" smtClean="0"/>
            <a:t>Mala comunicación de gestión de cambio.</a:t>
          </a:r>
        </a:p>
      </dgm:t>
    </dgm:pt>
    <dgm:pt modelId="{7D38D671-EFFC-4773-A90B-2639073139D4}" type="parTrans" cxnId="{071CAECE-ECD2-4FF2-95C8-515C9C990C31}">
      <dgm:prSet/>
      <dgm:spPr/>
      <dgm:t>
        <a:bodyPr/>
        <a:lstStyle/>
        <a:p>
          <a:endParaRPr lang="es-EC"/>
        </a:p>
      </dgm:t>
    </dgm:pt>
    <dgm:pt modelId="{F2BA646A-E802-437E-A552-71592D25172C}" type="sibTrans" cxnId="{071CAECE-ECD2-4FF2-95C8-515C9C990C31}">
      <dgm:prSet/>
      <dgm:spPr/>
      <dgm:t>
        <a:bodyPr/>
        <a:lstStyle/>
        <a:p>
          <a:endParaRPr lang="es-EC"/>
        </a:p>
      </dgm:t>
    </dgm:pt>
    <dgm:pt modelId="{42655A67-ED37-40F5-AE2B-81D680DD2691}" type="pres">
      <dgm:prSet presAssocID="{DF498B90-C0D3-49E0-93C8-E46078C6CF81}" presName="cycleMatrixDiagram" presStyleCnt="0">
        <dgm:presLayoutVars>
          <dgm:chMax val="1"/>
          <dgm:dir/>
          <dgm:animLvl val="lvl"/>
          <dgm:resizeHandles val="exact"/>
        </dgm:presLayoutVars>
      </dgm:prSet>
      <dgm:spPr/>
    </dgm:pt>
    <dgm:pt modelId="{1E253047-7850-4BE4-B2AD-00DB820D68C4}" type="pres">
      <dgm:prSet presAssocID="{DF498B90-C0D3-49E0-93C8-E46078C6CF81}" presName="children" presStyleCnt="0"/>
      <dgm:spPr/>
    </dgm:pt>
    <dgm:pt modelId="{E70C5CD8-D4AF-4935-BCB9-33D68FD29752}" type="pres">
      <dgm:prSet presAssocID="{DF498B90-C0D3-49E0-93C8-E46078C6CF81}" presName="child1group" presStyleCnt="0"/>
      <dgm:spPr/>
    </dgm:pt>
    <dgm:pt modelId="{A89FDF99-CAC1-4B61-9E39-B18BD0A5A911}" type="pres">
      <dgm:prSet presAssocID="{DF498B90-C0D3-49E0-93C8-E46078C6CF81}" presName="child1" presStyleLbl="bgAcc1" presStyleIdx="0" presStyleCnt="4"/>
      <dgm:spPr/>
      <dgm:t>
        <a:bodyPr/>
        <a:lstStyle/>
        <a:p>
          <a:endParaRPr lang="es-EC"/>
        </a:p>
      </dgm:t>
    </dgm:pt>
    <dgm:pt modelId="{A9FF9BA7-BE94-4560-AE97-309DD550492F}" type="pres">
      <dgm:prSet presAssocID="{DF498B90-C0D3-49E0-93C8-E46078C6CF81}" presName="child1Text" presStyleLbl="bgAcc1" presStyleIdx="0" presStyleCnt="4">
        <dgm:presLayoutVars>
          <dgm:bulletEnabled val="1"/>
        </dgm:presLayoutVars>
      </dgm:prSet>
      <dgm:spPr/>
      <dgm:t>
        <a:bodyPr/>
        <a:lstStyle/>
        <a:p>
          <a:endParaRPr lang="es-EC"/>
        </a:p>
      </dgm:t>
    </dgm:pt>
    <dgm:pt modelId="{DA9BE00D-E78E-44D6-B7C5-AAD18C699FC3}" type="pres">
      <dgm:prSet presAssocID="{DF498B90-C0D3-49E0-93C8-E46078C6CF81}" presName="child2group" presStyleCnt="0"/>
      <dgm:spPr/>
    </dgm:pt>
    <dgm:pt modelId="{F715580E-FC34-4F40-B1B8-05E3DA692DA8}" type="pres">
      <dgm:prSet presAssocID="{DF498B90-C0D3-49E0-93C8-E46078C6CF81}" presName="child2" presStyleLbl="bgAcc1" presStyleIdx="1" presStyleCnt="4"/>
      <dgm:spPr/>
      <dgm:t>
        <a:bodyPr/>
        <a:lstStyle/>
        <a:p>
          <a:endParaRPr lang="es-EC"/>
        </a:p>
      </dgm:t>
    </dgm:pt>
    <dgm:pt modelId="{097C4BD5-94BE-433E-9D6B-B6B021272FC2}" type="pres">
      <dgm:prSet presAssocID="{DF498B90-C0D3-49E0-93C8-E46078C6CF81}" presName="child2Text" presStyleLbl="bgAcc1" presStyleIdx="1" presStyleCnt="4">
        <dgm:presLayoutVars>
          <dgm:bulletEnabled val="1"/>
        </dgm:presLayoutVars>
      </dgm:prSet>
      <dgm:spPr/>
      <dgm:t>
        <a:bodyPr/>
        <a:lstStyle/>
        <a:p>
          <a:endParaRPr lang="es-EC"/>
        </a:p>
      </dgm:t>
    </dgm:pt>
    <dgm:pt modelId="{D4F505EA-2FCD-4E19-AF3C-39C95D32F078}" type="pres">
      <dgm:prSet presAssocID="{DF498B90-C0D3-49E0-93C8-E46078C6CF81}" presName="child3group" presStyleCnt="0"/>
      <dgm:spPr/>
    </dgm:pt>
    <dgm:pt modelId="{C1B3ABDC-4DE4-446C-A0FA-FA1AACE5F5FA}" type="pres">
      <dgm:prSet presAssocID="{DF498B90-C0D3-49E0-93C8-E46078C6CF81}" presName="child3" presStyleLbl="bgAcc1" presStyleIdx="2" presStyleCnt="4"/>
      <dgm:spPr/>
      <dgm:t>
        <a:bodyPr/>
        <a:lstStyle/>
        <a:p>
          <a:endParaRPr lang="es-EC"/>
        </a:p>
      </dgm:t>
    </dgm:pt>
    <dgm:pt modelId="{4F185B7E-6986-4544-8451-BFD07EF8F4F6}" type="pres">
      <dgm:prSet presAssocID="{DF498B90-C0D3-49E0-93C8-E46078C6CF81}" presName="child3Text" presStyleLbl="bgAcc1" presStyleIdx="2" presStyleCnt="4">
        <dgm:presLayoutVars>
          <dgm:bulletEnabled val="1"/>
        </dgm:presLayoutVars>
      </dgm:prSet>
      <dgm:spPr/>
      <dgm:t>
        <a:bodyPr/>
        <a:lstStyle/>
        <a:p>
          <a:endParaRPr lang="es-EC"/>
        </a:p>
      </dgm:t>
    </dgm:pt>
    <dgm:pt modelId="{A0FF0B02-F100-4659-BE08-F6A5C574AEFE}" type="pres">
      <dgm:prSet presAssocID="{DF498B90-C0D3-49E0-93C8-E46078C6CF81}" presName="child4group" presStyleCnt="0"/>
      <dgm:spPr/>
    </dgm:pt>
    <dgm:pt modelId="{88BC66DD-4166-4C03-933E-C7943B0CDC3C}" type="pres">
      <dgm:prSet presAssocID="{DF498B90-C0D3-49E0-93C8-E46078C6CF81}" presName="child4" presStyleLbl="bgAcc1" presStyleIdx="3" presStyleCnt="4"/>
      <dgm:spPr/>
      <dgm:t>
        <a:bodyPr/>
        <a:lstStyle/>
        <a:p>
          <a:endParaRPr lang="es-EC"/>
        </a:p>
      </dgm:t>
    </dgm:pt>
    <dgm:pt modelId="{A1DEABAC-BBD5-4EF8-A7B5-6BB0FEDD030C}" type="pres">
      <dgm:prSet presAssocID="{DF498B90-C0D3-49E0-93C8-E46078C6CF81}" presName="child4Text" presStyleLbl="bgAcc1" presStyleIdx="3" presStyleCnt="4">
        <dgm:presLayoutVars>
          <dgm:bulletEnabled val="1"/>
        </dgm:presLayoutVars>
      </dgm:prSet>
      <dgm:spPr/>
      <dgm:t>
        <a:bodyPr/>
        <a:lstStyle/>
        <a:p>
          <a:endParaRPr lang="es-EC"/>
        </a:p>
      </dgm:t>
    </dgm:pt>
    <dgm:pt modelId="{17C33D67-B837-4EDF-895D-DBEEB101191E}" type="pres">
      <dgm:prSet presAssocID="{DF498B90-C0D3-49E0-93C8-E46078C6CF81}" presName="childPlaceholder" presStyleCnt="0"/>
      <dgm:spPr/>
    </dgm:pt>
    <dgm:pt modelId="{2715E641-3E9A-4359-83F5-D0C5260248F2}" type="pres">
      <dgm:prSet presAssocID="{DF498B90-C0D3-49E0-93C8-E46078C6CF81}" presName="circle" presStyleCnt="0"/>
      <dgm:spPr/>
    </dgm:pt>
    <dgm:pt modelId="{06BD868B-F8F9-4EF6-BB9F-5007AB8A802F}" type="pres">
      <dgm:prSet presAssocID="{DF498B90-C0D3-49E0-93C8-E46078C6CF81}" presName="quadrant1" presStyleLbl="node1" presStyleIdx="0" presStyleCnt="4">
        <dgm:presLayoutVars>
          <dgm:chMax val="1"/>
          <dgm:bulletEnabled val="1"/>
        </dgm:presLayoutVars>
      </dgm:prSet>
      <dgm:spPr/>
      <dgm:t>
        <a:bodyPr/>
        <a:lstStyle/>
        <a:p>
          <a:endParaRPr lang="es-EC"/>
        </a:p>
      </dgm:t>
    </dgm:pt>
    <dgm:pt modelId="{555D1401-5B1F-43C7-9AAB-0057AF754612}" type="pres">
      <dgm:prSet presAssocID="{DF498B90-C0D3-49E0-93C8-E46078C6CF81}" presName="quadrant2" presStyleLbl="node1" presStyleIdx="1" presStyleCnt="4">
        <dgm:presLayoutVars>
          <dgm:chMax val="1"/>
          <dgm:bulletEnabled val="1"/>
        </dgm:presLayoutVars>
      </dgm:prSet>
      <dgm:spPr/>
      <dgm:t>
        <a:bodyPr/>
        <a:lstStyle/>
        <a:p>
          <a:endParaRPr lang="es-EC"/>
        </a:p>
      </dgm:t>
    </dgm:pt>
    <dgm:pt modelId="{1DDF8001-BB0A-40F5-96F8-374B456DD2FF}" type="pres">
      <dgm:prSet presAssocID="{DF498B90-C0D3-49E0-93C8-E46078C6CF81}" presName="quadrant3" presStyleLbl="node1" presStyleIdx="2" presStyleCnt="4">
        <dgm:presLayoutVars>
          <dgm:chMax val="1"/>
          <dgm:bulletEnabled val="1"/>
        </dgm:presLayoutVars>
      </dgm:prSet>
      <dgm:spPr/>
      <dgm:t>
        <a:bodyPr/>
        <a:lstStyle/>
        <a:p>
          <a:endParaRPr lang="es-EC"/>
        </a:p>
      </dgm:t>
    </dgm:pt>
    <dgm:pt modelId="{B1E41F7F-3510-4F2C-B589-C3E9C09219FD}" type="pres">
      <dgm:prSet presAssocID="{DF498B90-C0D3-49E0-93C8-E46078C6CF81}" presName="quadrant4" presStyleLbl="node1" presStyleIdx="3" presStyleCnt="4">
        <dgm:presLayoutVars>
          <dgm:chMax val="1"/>
          <dgm:bulletEnabled val="1"/>
        </dgm:presLayoutVars>
      </dgm:prSet>
      <dgm:spPr/>
      <dgm:t>
        <a:bodyPr/>
        <a:lstStyle/>
        <a:p>
          <a:endParaRPr lang="es-EC"/>
        </a:p>
      </dgm:t>
    </dgm:pt>
    <dgm:pt modelId="{18F22D65-DDD7-4A2F-BC15-60EDFDAC189B}" type="pres">
      <dgm:prSet presAssocID="{DF498B90-C0D3-49E0-93C8-E46078C6CF81}" presName="quadrantPlaceholder" presStyleCnt="0"/>
      <dgm:spPr/>
    </dgm:pt>
    <dgm:pt modelId="{1E1FBB86-375A-4C8F-86C3-A7B7C79276AD}" type="pres">
      <dgm:prSet presAssocID="{DF498B90-C0D3-49E0-93C8-E46078C6CF81}" presName="center1" presStyleLbl="fgShp" presStyleIdx="0" presStyleCnt="2"/>
      <dgm:spPr/>
    </dgm:pt>
    <dgm:pt modelId="{6B95950F-A928-4F20-9CE9-CFBC49FAE9B6}" type="pres">
      <dgm:prSet presAssocID="{DF498B90-C0D3-49E0-93C8-E46078C6CF81}" presName="center2" presStyleLbl="fgShp" presStyleIdx="1" presStyleCnt="2"/>
      <dgm:spPr/>
    </dgm:pt>
  </dgm:ptLst>
  <dgm:cxnLst>
    <dgm:cxn modelId="{9E4EE353-4430-41A8-9FEA-321E2287D07E}" type="presOf" srcId="{C7D858E6-DC6E-4C69-AA32-30A104D82A56}" destId="{B1E41F7F-3510-4F2C-B589-C3E9C09219FD}" srcOrd="0" destOrd="0" presId="urn:microsoft.com/office/officeart/2005/8/layout/cycle4"/>
    <dgm:cxn modelId="{B40AB6F0-31B7-4C1B-AA08-5275DBA9526F}" srcId="{DF498B90-C0D3-49E0-93C8-E46078C6CF81}" destId="{C30BA78A-55DF-4BCD-8319-8E84F06D39DA}" srcOrd="1" destOrd="0" parTransId="{AF850365-38E1-49F4-8DF0-F3A47865302F}" sibTransId="{A95EDF4A-4543-4C9D-A72E-BBD4923C40FE}"/>
    <dgm:cxn modelId="{0D336A50-9058-471D-B810-007ACE9B0E0C}" srcId="{DF498B90-C0D3-49E0-93C8-E46078C6CF81}" destId="{A6707AC7-7BB0-4AC7-A622-3DCBB9A177E3}" srcOrd="0" destOrd="0" parTransId="{0B096957-43BF-4430-B42D-9A29EC512F22}" sibTransId="{F110491E-611C-461C-895A-B7E8F420E297}"/>
    <dgm:cxn modelId="{E5E0F0E6-4099-45A1-9EF6-7A1B7F60C449}" srcId="{C30BA78A-55DF-4BCD-8319-8E84F06D39DA}" destId="{DCF75302-78F0-4687-B8E4-FB7EB6D5BFE6}" srcOrd="0" destOrd="0" parTransId="{46295A2C-6542-4E46-B6AB-1F16C2905288}" sibTransId="{255CA487-14E0-45E9-AF8A-CC47AA56895E}"/>
    <dgm:cxn modelId="{00578352-1C4D-4BF9-AB7A-D66D2FC43202}" type="presOf" srcId="{AB8031D1-E2E6-440C-BE0B-DD84C2B2264A}" destId="{1DDF8001-BB0A-40F5-96F8-374B456DD2FF}" srcOrd="0" destOrd="0" presId="urn:microsoft.com/office/officeart/2005/8/layout/cycle4"/>
    <dgm:cxn modelId="{071CAECE-ECD2-4FF2-95C8-515C9C990C31}" srcId="{AB8031D1-E2E6-440C-BE0B-DD84C2B2264A}" destId="{D266EAC7-253B-48F0-B700-D916E0393832}" srcOrd="0" destOrd="0" parTransId="{7D38D671-EFFC-4773-A90B-2639073139D4}" sibTransId="{F2BA646A-E802-437E-A552-71592D25172C}"/>
    <dgm:cxn modelId="{E00D5201-F326-4134-8AD2-D51B8BEBA9E4}" type="presOf" srcId="{D266EAC7-253B-48F0-B700-D916E0393832}" destId="{4F185B7E-6986-4544-8451-BFD07EF8F4F6}" srcOrd="1" destOrd="0" presId="urn:microsoft.com/office/officeart/2005/8/layout/cycle4"/>
    <dgm:cxn modelId="{387BD32D-D8FD-49C9-8743-B28DAD3E1475}" type="presOf" srcId="{C30BA78A-55DF-4BCD-8319-8E84F06D39DA}" destId="{555D1401-5B1F-43C7-9AAB-0057AF754612}" srcOrd="0" destOrd="0" presId="urn:microsoft.com/office/officeart/2005/8/layout/cycle4"/>
    <dgm:cxn modelId="{8BD37D9C-50B3-4507-BA97-B192539815B1}" srcId="{A6707AC7-7BB0-4AC7-A622-3DCBB9A177E3}" destId="{B888369F-0CDA-4D3B-8AC0-E2EF78F61C3B}" srcOrd="0" destOrd="0" parTransId="{BC703633-F487-47F5-A013-55C343528F96}" sibTransId="{F08764CC-C99E-4B88-BDDD-0034044E72EB}"/>
    <dgm:cxn modelId="{3FDABD9E-2B3F-4B4D-B6F2-2CC8BA1D5372}" type="presOf" srcId="{F0163DC0-E185-44B2-8288-A8FCB4415880}" destId="{88BC66DD-4166-4C03-933E-C7943B0CDC3C}" srcOrd="0" destOrd="0" presId="urn:microsoft.com/office/officeart/2005/8/layout/cycle4"/>
    <dgm:cxn modelId="{05784F1C-53BE-44FE-A61C-1E03A484BB95}" type="presOf" srcId="{B888369F-0CDA-4D3B-8AC0-E2EF78F61C3B}" destId="{A89FDF99-CAC1-4B61-9E39-B18BD0A5A911}" srcOrd="0" destOrd="0" presId="urn:microsoft.com/office/officeart/2005/8/layout/cycle4"/>
    <dgm:cxn modelId="{10A2C363-D814-4C11-9F30-2992D7A16D08}" srcId="{C7D858E6-DC6E-4C69-AA32-30A104D82A56}" destId="{F0163DC0-E185-44B2-8288-A8FCB4415880}" srcOrd="0" destOrd="0" parTransId="{16B44CC8-EE1A-4105-917E-E4882AE78337}" sibTransId="{66AD15A4-6208-4F15-A4E2-0EE0327EB907}"/>
    <dgm:cxn modelId="{A3CAEA4A-A599-4925-B503-B954C3EA4468}" type="presOf" srcId="{92C2137A-4A85-414F-84EB-05F1FD904083}" destId="{F715580E-FC34-4F40-B1B8-05E3DA692DA8}" srcOrd="0" destOrd="1" presId="urn:microsoft.com/office/officeart/2005/8/layout/cycle4"/>
    <dgm:cxn modelId="{2562C9F4-8E5C-438D-B48C-3A3B4D6B375C}" type="presOf" srcId="{5D1F61E2-AE1B-496A-B86E-0817DC965BA2}" destId="{A9FF9BA7-BE94-4560-AE97-309DD550492F}" srcOrd="1" destOrd="1" presId="urn:microsoft.com/office/officeart/2005/8/layout/cycle4"/>
    <dgm:cxn modelId="{11E7598E-7AF1-4515-A01D-0E92A8F5FBD1}" srcId="{A6707AC7-7BB0-4AC7-A622-3DCBB9A177E3}" destId="{5D1F61E2-AE1B-496A-B86E-0817DC965BA2}" srcOrd="1" destOrd="0" parTransId="{3101D154-33BE-4DE7-A529-3DD710D8CA68}" sibTransId="{2DB81287-44E6-496B-822C-511444197159}"/>
    <dgm:cxn modelId="{E217C07D-E961-45C7-8C65-F9B83ECE4556}" srcId="{DF498B90-C0D3-49E0-93C8-E46078C6CF81}" destId="{AB8031D1-E2E6-440C-BE0B-DD84C2B2264A}" srcOrd="2" destOrd="0" parTransId="{82F42F6C-5460-4B54-9D20-BE0A25EC49B4}" sibTransId="{F8BCB0DE-BA8F-4E21-BA75-1FE9BE49ECFD}"/>
    <dgm:cxn modelId="{9970CC61-4007-4411-BBE8-B155D8266A62}" type="presOf" srcId="{B888369F-0CDA-4D3B-8AC0-E2EF78F61C3B}" destId="{A9FF9BA7-BE94-4560-AE97-309DD550492F}" srcOrd="1" destOrd="0" presId="urn:microsoft.com/office/officeart/2005/8/layout/cycle4"/>
    <dgm:cxn modelId="{C2A59A89-6AE7-4E7F-ACCD-7FA7834B5408}" srcId="{DF498B90-C0D3-49E0-93C8-E46078C6CF81}" destId="{C7D858E6-DC6E-4C69-AA32-30A104D82A56}" srcOrd="3" destOrd="0" parTransId="{2D25704E-E890-4BA1-B2D5-68670EB6B44E}" sibTransId="{EF398298-AF7C-487E-9FAB-187B37430D2D}"/>
    <dgm:cxn modelId="{F75D7B69-0A9C-4A30-A70E-709700FC1BA4}" type="presOf" srcId="{92C2137A-4A85-414F-84EB-05F1FD904083}" destId="{097C4BD5-94BE-433E-9D6B-B6B021272FC2}" srcOrd="1" destOrd="1" presId="urn:microsoft.com/office/officeart/2005/8/layout/cycle4"/>
    <dgm:cxn modelId="{B948E1A2-A421-4F88-876B-29FC2DAAD4E1}" type="presOf" srcId="{5D1F61E2-AE1B-496A-B86E-0817DC965BA2}" destId="{A89FDF99-CAC1-4B61-9E39-B18BD0A5A911}" srcOrd="0" destOrd="1" presId="urn:microsoft.com/office/officeart/2005/8/layout/cycle4"/>
    <dgm:cxn modelId="{A1A580C1-FE8F-42BB-BC16-D0E15E026CA6}" type="presOf" srcId="{DCF75302-78F0-4687-B8E4-FB7EB6D5BFE6}" destId="{097C4BD5-94BE-433E-9D6B-B6B021272FC2}" srcOrd="1" destOrd="0" presId="urn:microsoft.com/office/officeart/2005/8/layout/cycle4"/>
    <dgm:cxn modelId="{35B5DB9A-68BE-402A-998E-165B5A79C491}" type="presOf" srcId="{F0163DC0-E185-44B2-8288-A8FCB4415880}" destId="{A1DEABAC-BBD5-4EF8-A7B5-6BB0FEDD030C}" srcOrd="1" destOrd="0" presId="urn:microsoft.com/office/officeart/2005/8/layout/cycle4"/>
    <dgm:cxn modelId="{F2BCA748-3972-4867-B37D-D1AEAA6A7C87}" type="presOf" srcId="{A6707AC7-7BB0-4AC7-A622-3DCBB9A177E3}" destId="{06BD868B-F8F9-4EF6-BB9F-5007AB8A802F}" srcOrd="0" destOrd="0" presId="urn:microsoft.com/office/officeart/2005/8/layout/cycle4"/>
    <dgm:cxn modelId="{5635CEFD-E91C-4E88-8BDB-D507A94EB29D}" srcId="{C30BA78A-55DF-4BCD-8319-8E84F06D39DA}" destId="{92C2137A-4A85-414F-84EB-05F1FD904083}" srcOrd="1" destOrd="0" parTransId="{A567E8AB-90E1-46C8-8BC3-D8D141AFEA13}" sibTransId="{D248C0B8-DA48-4728-B29E-77D5C3D71189}"/>
    <dgm:cxn modelId="{965D4EDE-7192-4DBD-98C0-0321416CD277}" type="presOf" srcId="{DCF75302-78F0-4687-B8E4-FB7EB6D5BFE6}" destId="{F715580E-FC34-4F40-B1B8-05E3DA692DA8}" srcOrd="0" destOrd="0" presId="urn:microsoft.com/office/officeart/2005/8/layout/cycle4"/>
    <dgm:cxn modelId="{5E765C1C-048A-40AF-AF85-23880883DE5E}" type="presOf" srcId="{D266EAC7-253B-48F0-B700-D916E0393832}" destId="{C1B3ABDC-4DE4-446C-A0FA-FA1AACE5F5FA}" srcOrd="0" destOrd="0" presId="urn:microsoft.com/office/officeart/2005/8/layout/cycle4"/>
    <dgm:cxn modelId="{D4B2260F-82D5-479E-9A01-F571F6E6BF9C}" type="presOf" srcId="{DF498B90-C0D3-49E0-93C8-E46078C6CF81}" destId="{42655A67-ED37-40F5-AE2B-81D680DD2691}" srcOrd="0" destOrd="0" presId="urn:microsoft.com/office/officeart/2005/8/layout/cycle4"/>
    <dgm:cxn modelId="{5201B6A3-6A51-4EBC-B0C4-B2AAD93AF4AB}" type="presParOf" srcId="{42655A67-ED37-40F5-AE2B-81D680DD2691}" destId="{1E253047-7850-4BE4-B2AD-00DB820D68C4}" srcOrd="0" destOrd="0" presId="urn:microsoft.com/office/officeart/2005/8/layout/cycle4"/>
    <dgm:cxn modelId="{0AB26523-705F-4F30-86A5-2D28BB3DA291}" type="presParOf" srcId="{1E253047-7850-4BE4-B2AD-00DB820D68C4}" destId="{E70C5CD8-D4AF-4935-BCB9-33D68FD29752}" srcOrd="0" destOrd="0" presId="urn:microsoft.com/office/officeart/2005/8/layout/cycle4"/>
    <dgm:cxn modelId="{872AE9E2-7115-490E-B7EC-CFEFC72BC1CE}" type="presParOf" srcId="{E70C5CD8-D4AF-4935-BCB9-33D68FD29752}" destId="{A89FDF99-CAC1-4B61-9E39-B18BD0A5A911}" srcOrd="0" destOrd="0" presId="urn:microsoft.com/office/officeart/2005/8/layout/cycle4"/>
    <dgm:cxn modelId="{48C4EB58-516A-49BA-AA12-2F3C78EDB636}" type="presParOf" srcId="{E70C5CD8-D4AF-4935-BCB9-33D68FD29752}" destId="{A9FF9BA7-BE94-4560-AE97-309DD550492F}" srcOrd="1" destOrd="0" presId="urn:microsoft.com/office/officeart/2005/8/layout/cycle4"/>
    <dgm:cxn modelId="{B91504E3-CA4F-4FB6-8AE8-4620F0E6A279}" type="presParOf" srcId="{1E253047-7850-4BE4-B2AD-00DB820D68C4}" destId="{DA9BE00D-E78E-44D6-B7C5-AAD18C699FC3}" srcOrd="1" destOrd="0" presId="urn:microsoft.com/office/officeart/2005/8/layout/cycle4"/>
    <dgm:cxn modelId="{7BE8E49C-7078-458C-83CB-1C28534B1258}" type="presParOf" srcId="{DA9BE00D-E78E-44D6-B7C5-AAD18C699FC3}" destId="{F715580E-FC34-4F40-B1B8-05E3DA692DA8}" srcOrd="0" destOrd="0" presId="urn:microsoft.com/office/officeart/2005/8/layout/cycle4"/>
    <dgm:cxn modelId="{D87561FB-AAAD-42C8-8818-15E58CC87F1F}" type="presParOf" srcId="{DA9BE00D-E78E-44D6-B7C5-AAD18C699FC3}" destId="{097C4BD5-94BE-433E-9D6B-B6B021272FC2}" srcOrd="1" destOrd="0" presId="urn:microsoft.com/office/officeart/2005/8/layout/cycle4"/>
    <dgm:cxn modelId="{CDBC647E-CA99-40D8-8877-2C487EC8E94B}" type="presParOf" srcId="{1E253047-7850-4BE4-B2AD-00DB820D68C4}" destId="{D4F505EA-2FCD-4E19-AF3C-39C95D32F078}" srcOrd="2" destOrd="0" presId="urn:microsoft.com/office/officeart/2005/8/layout/cycle4"/>
    <dgm:cxn modelId="{81F29EE9-27B1-4539-ADF0-CD314FC6B532}" type="presParOf" srcId="{D4F505EA-2FCD-4E19-AF3C-39C95D32F078}" destId="{C1B3ABDC-4DE4-446C-A0FA-FA1AACE5F5FA}" srcOrd="0" destOrd="0" presId="urn:microsoft.com/office/officeart/2005/8/layout/cycle4"/>
    <dgm:cxn modelId="{1671FD27-A7CB-489A-BF26-21F21D843E6E}" type="presParOf" srcId="{D4F505EA-2FCD-4E19-AF3C-39C95D32F078}" destId="{4F185B7E-6986-4544-8451-BFD07EF8F4F6}" srcOrd="1" destOrd="0" presId="urn:microsoft.com/office/officeart/2005/8/layout/cycle4"/>
    <dgm:cxn modelId="{B972D86F-D948-47E8-A004-9854B397B669}" type="presParOf" srcId="{1E253047-7850-4BE4-B2AD-00DB820D68C4}" destId="{A0FF0B02-F100-4659-BE08-F6A5C574AEFE}" srcOrd="3" destOrd="0" presId="urn:microsoft.com/office/officeart/2005/8/layout/cycle4"/>
    <dgm:cxn modelId="{8E88B457-8217-4956-AD0C-7EF2D96C0FAF}" type="presParOf" srcId="{A0FF0B02-F100-4659-BE08-F6A5C574AEFE}" destId="{88BC66DD-4166-4C03-933E-C7943B0CDC3C}" srcOrd="0" destOrd="0" presId="urn:microsoft.com/office/officeart/2005/8/layout/cycle4"/>
    <dgm:cxn modelId="{00B4661B-9853-45E2-8F6D-D823133EB2E9}" type="presParOf" srcId="{A0FF0B02-F100-4659-BE08-F6A5C574AEFE}" destId="{A1DEABAC-BBD5-4EF8-A7B5-6BB0FEDD030C}" srcOrd="1" destOrd="0" presId="urn:microsoft.com/office/officeart/2005/8/layout/cycle4"/>
    <dgm:cxn modelId="{C98EE6FC-8EA3-4DA3-8A95-394E46554CA9}" type="presParOf" srcId="{1E253047-7850-4BE4-B2AD-00DB820D68C4}" destId="{17C33D67-B837-4EDF-895D-DBEEB101191E}" srcOrd="4" destOrd="0" presId="urn:microsoft.com/office/officeart/2005/8/layout/cycle4"/>
    <dgm:cxn modelId="{3979D35F-6DD1-4BFB-9F89-111FF6DB6E0E}" type="presParOf" srcId="{42655A67-ED37-40F5-AE2B-81D680DD2691}" destId="{2715E641-3E9A-4359-83F5-D0C5260248F2}" srcOrd="1" destOrd="0" presId="urn:microsoft.com/office/officeart/2005/8/layout/cycle4"/>
    <dgm:cxn modelId="{C53DB3DD-7C30-4694-8423-022832D2AC93}" type="presParOf" srcId="{2715E641-3E9A-4359-83F5-D0C5260248F2}" destId="{06BD868B-F8F9-4EF6-BB9F-5007AB8A802F}" srcOrd="0" destOrd="0" presId="urn:microsoft.com/office/officeart/2005/8/layout/cycle4"/>
    <dgm:cxn modelId="{1CE8AB46-4851-4348-A2FD-7ADF3D5376F6}" type="presParOf" srcId="{2715E641-3E9A-4359-83F5-D0C5260248F2}" destId="{555D1401-5B1F-43C7-9AAB-0057AF754612}" srcOrd="1" destOrd="0" presId="urn:microsoft.com/office/officeart/2005/8/layout/cycle4"/>
    <dgm:cxn modelId="{55B32C2E-C731-45E0-B70A-A791005402A7}" type="presParOf" srcId="{2715E641-3E9A-4359-83F5-D0C5260248F2}" destId="{1DDF8001-BB0A-40F5-96F8-374B456DD2FF}" srcOrd="2" destOrd="0" presId="urn:microsoft.com/office/officeart/2005/8/layout/cycle4"/>
    <dgm:cxn modelId="{8E9FBA80-F4C4-4BF0-9F8E-29135D541979}" type="presParOf" srcId="{2715E641-3E9A-4359-83F5-D0C5260248F2}" destId="{B1E41F7F-3510-4F2C-B589-C3E9C09219FD}" srcOrd="3" destOrd="0" presId="urn:microsoft.com/office/officeart/2005/8/layout/cycle4"/>
    <dgm:cxn modelId="{82FC545D-4508-4527-8229-C5CF9B3BE32F}" type="presParOf" srcId="{2715E641-3E9A-4359-83F5-D0C5260248F2}" destId="{18F22D65-DDD7-4A2F-BC15-60EDFDAC189B}" srcOrd="4" destOrd="0" presId="urn:microsoft.com/office/officeart/2005/8/layout/cycle4"/>
    <dgm:cxn modelId="{B805EABA-41DF-4C8F-9DFD-4877424DCA97}" type="presParOf" srcId="{42655A67-ED37-40F5-AE2B-81D680DD2691}" destId="{1E1FBB86-375A-4C8F-86C3-A7B7C79276AD}" srcOrd="2" destOrd="0" presId="urn:microsoft.com/office/officeart/2005/8/layout/cycle4"/>
    <dgm:cxn modelId="{D76A68F0-7CB7-4232-89AF-5DACA25A7B5E}" type="presParOf" srcId="{42655A67-ED37-40F5-AE2B-81D680DD2691}" destId="{6B95950F-A928-4F20-9CE9-CFBC49FAE9B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55ABCF-E23A-4B24-BA96-DF2C861353BF}" type="doc">
      <dgm:prSet loTypeId="urn:microsoft.com/office/officeart/2005/8/layout/hierarchy2" loCatId="hierarchy" qsTypeId="urn:microsoft.com/office/officeart/2005/8/quickstyle/simple3" qsCatId="simple" csTypeId="urn:microsoft.com/office/officeart/2005/8/colors/accent1_5" csCatId="accent1" phldr="1"/>
      <dgm:spPr/>
      <dgm:t>
        <a:bodyPr/>
        <a:lstStyle/>
        <a:p>
          <a:endParaRPr lang="es-EC"/>
        </a:p>
      </dgm:t>
    </dgm:pt>
    <dgm:pt modelId="{157CFD1E-5818-4D87-806D-87420CAC629F}">
      <dgm:prSet phldrT="[Texto]"/>
      <dgm:spPr>
        <a:solidFill>
          <a:schemeClr val="bg1"/>
        </a:solidFill>
        <a:ln>
          <a:solidFill>
            <a:srgbClr val="92D050"/>
          </a:solidFill>
        </a:ln>
      </dgm:spPr>
      <dgm:t>
        <a:bodyPr/>
        <a:lstStyle/>
        <a:p>
          <a:r>
            <a:rPr lang="es-EC" dirty="0" smtClean="0">
              <a:effectLst>
                <a:outerShdw blurRad="38100" dist="38100" dir="2700000" algn="tl">
                  <a:srgbClr val="000000">
                    <a:alpha val="43137"/>
                  </a:srgbClr>
                </a:outerShdw>
              </a:effectLst>
            </a:rPr>
            <a:t>Teoría de las expectativas de </a:t>
          </a:r>
          <a:r>
            <a:rPr lang="es-EC" dirty="0" err="1" smtClean="0">
              <a:effectLst>
                <a:outerShdw blurRad="38100" dist="38100" dir="2700000" algn="tl">
                  <a:srgbClr val="000000">
                    <a:alpha val="43137"/>
                  </a:srgbClr>
                </a:outerShdw>
              </a:effectLst>
            </a:rPr>
            <a:t>Victor</a:t>
          </a:r>
          <a:r>
            <a:rPr lang="es-EC" dirty="0" smtClean="0">
              <a:effectLst>
                <a:outerShdw blurRad="38100" dist="38100" dir="2700000" algn="tl">
                  <a:srgbClr val="000000">
                    <a:alpha val="43137"/>
                  </a:srgbClr>
                </a:outerShdw>
              </a:effectLst>
            </a:rPr>
            <a:t> </a:t>
          </a:r>
          <a:r>
            <a:rPr lang="es-EC" dirty="0" err="1" smtClean="0">
              <a:effectLst>
                <a:outerShdw blurRad="38100" dist="38100" dir="2700000" algn="tl">
                  <a:srgbClr val="000000">
                    <a:alpha val="43137"/>
                  </a:srgbClr>
                </a:outerShdw>
              </a:effectLst>
            </a:rPr>
            <a:t>Vroom</a:t>
          </a:r>
          <a:r>
            <a:rPr lang="es-EC" dirty="0" smtClean="0">
              <a:effectLst>
                <a:outerShdw blurRad="38100" dist="38100" dir="2700000" algn="tl">
                  <a:srgbClr val="000000">
                    <a:alpha val="43137"/>
                  </a:srgbClr>
                </a:outerShdw>
              </a:effectLst>
            </a:rPr>
            <a:t> (1964).</a:t>
          </a:r>
          <a:endParaRPr lang="es-EC" dirty="0">
            <a:effectLst>
              <a:outerShdw blurRad="38100" dist="38100" dir="2700000" algn="tl">
                <a:srgbClr val="000000">
                  <a:alpha val="43137"/>
                </a:srgbClr>
              </a:outerShdw>
            </a:effectLst>
          </a:endParaRPr>
        </a:p>
      </dgm:t>
    </dgm:pt>
    <dgm:pt modelId="{E2A0D613-E0FE-4523-8F68-C26BF32240EA}" type="parTrans" cxnId="{8CEB634C-148E-41A8-BFD3-FE1DF41DEA6D}">
      <dgm:prSet/>
      <dgm:spPr/>
      <dgm:t>
        <a:bodyPr/>
        <a:lstStyle/>
        <a:p>
          <a:endParaRPr lang="es-EC"/>
        </a:p>
      </dgm:t>
    </dgm:pt>
    <dgm:pt modelId="{FC7F90EF-CE01-4815-A8DB-81C8B1D85E9D}" type="sibTrans" cxnId="{8CEB634C-148E-41A8-BFD3-FE1DF41DEA6D}">
      <dgm:prSet/>
      <dgm:spPr/>
      <dgm:t>
        <a:bodyPr/>
        <a:lstStyle/>
        <a:p>
          <a:endParaRPr lang="es-EC"/>
        </a:p>
      </dgm:t>
    </dgm:pt>
    <dgm:pt modelId="{07F386D9-6067-4CCD-9B87-BE26585EAD39}">
      <dgm:prSet phldrT="[Texto]"/>
      <dgm:spPr/>
      <dgm:t>
        <a:bodyPr/>
        <a:lstStyle/>
        <a:p>
          <a:r>
            <a:rPr lang="es-419" dirty="0" smtClean="0"/>
            <a:t>Todo trabajador encuentra su motivación en el lugar donde realiza sus actividades laborales.</a:t>
          </a:r>
          <a:endParaRPr lang="es-EC" dirty="0"/>
        </a:p>
      </dgm:t>
    </dgm:pt>
    <dgm:pt modelId="{EEA64E39-BC0A-4A01-9228-1DC3D3BD7F15}" type="parTrans" cxnId="{D0093F11-980E-4977-B834-EE5CD5219D69}">
      <dgm:prSet/>
      <dgm:spPr/>
      <dgm:t>
        <a:bodyPr/>
        <a:lstStyle/>
        <a:p>
          <a:endParaRPr lang="es-EC"/>
        </a:p>
      </dgm:t>
    </dgm:pt>
    <dgm:pt modelId="{01C9FE51-51EC-4788-B7ED-8E0B0C295FFD}" type="sibTrans" cxnId="{D0093F11-980E-4977-B834-EE5CD5219D69}">
      <dgm:prSet/>
      <dgm:spPr/>
      <dgm:t>
        <a:bodyPr/>
        <a:lstStyle/>
        <a:p>
          <a:endParaRPr lang="es-EC"/>
        </a:p>
      </dgm:t>
    </dgm:pt>
    <dgm:pt modelId="{4D210D5B-F340-4872-9D18-E11F462505C4}">
      <dgm:prSet phldrT="[Texto]"/>
      <dgm:spPr/>
      <dgm:t>
        <a:bodyPr/>
        <a:lstStyle/>
        <a:p>
          <a:r>
            <a:rPr lang="es-EC" i="1" dirty="0" smtClean="0">
              <a:effectLst/>
            </a:rPr>
            <a:t>Expectativa</a:t>
          </a:r>
          <a:endParaRPr lang="es-EC" i="1" dirty="0">
            <a:effectLst/>
          </a:endParaRPr>
        </a:p>
      </dgm:t>
    </dgm:pt>
    <dgm:pt modelId="{E07FB946-6086-4307-B672-8E22D5231871}" type="parTrans" cxnId="{EED1CC55-3663-4F36-B54A-7D0A4E746B9A}">
      <dgm:prSet/>
      <dgm:spPr/>
      <dgm:t>
        <a:bodyPr/>
        <a:lstStyle/>
        <a:p>
          <a:endParaRPr lang="es-EC"/>
        </a:p>
      </dgm:t>
    </dgm:pt>
    <dgm:pt modelId="{C42ACFDB-DC7A-4168-9898-54E7EB2806B6}" type="sibTrans" cxnId="{EED1CC55-3663-4F36-B54A-7D0A4E746B9A}">
      <dgm:prSet/>
      <dgm:spPr/>
      <dgm:t>
        <a:bodyPr/>
        <a:lstStyle/>
        <a:p>
          <a:endParaRPr lang="es-EC"/>
        </a:p>
      </dgm:t>
    </dgm:pt>
    <dgm:pt modelId="{C84D0E7C-4D01-4821-A2EF-AFE26E2D2021}">
      <dgm:prSet phldrT="[Texto]"/>
      <dgm:spPr/>
      <dgm:t>
        <a:bodyPr/>
        <a:lstStyle/>
        <a:p>
          <a:r>
            <a:rPr lang="es-EC" i="1" dirty="0" err="1" smtClean="0"/>
            <a:t>Instrumentalidad</a:t>
          </a:r>
          <a:endParaRPr lang="es-EC" i="1" dirty="0"/>
        </a:p>
      </dgm:t>
    </dgm:pt>
    <dgm:pt modelId="{C9CEA433-962D-4CD9-8935-F210224A90C8}" type="parTrans" cxnId="{0385983C-7DB3-493A-B6A8-E4456BD4697C}">
      <dgm:prSet/>
      <dgm:spPr/>
      <dgm:t>
        <a:bodyPr/>
        <a:lstStyle/>
        <a:p>
          <a:endParaRPr lang="es-EC"/>
        </a:p>
      </dgm:t>
    </dgm:pt>
    <dgm:pt modelId="{AA396BA7-FDF6-4006-8F72-65E3C502988A}" type="sibTrans" cxnId="{0385983C-7DB3-493A-B6A8-E4456BD4697C}">
      <dgm:prSet/>
      <dgm:spPr/>
      <dgm:t>
        <a:bodyPr/>
        <a:lstStyle/>
        <a:p>
          <a:endParaRPr lang="es-EC"/>
        </a:p>
      </dgm:t>
    </dgm:pt>
    <dgm:pt modelId="{AB257B1A-7D4E-428E-B2C7-7CE306C4FA2C}">
      <dgm:prSet phldrT="[Texto]"/>
      <dgm:spPr/>
      <dgm:t>
        <a:bodyPr/>
        <a:lstStyle/>
        <a:p>
          <a:r>
            <a:rPr lang="es-EC" i="1" dirty="0" smtClean="0"/>
            <a:t>Valencia</a:t>
          </a:r>
          <a:endParaRPr lang="es-EC" i="1" dirty="0"/>
        </a:p>
      </dgm:t>
    </dgm:pt>
    <dgm:pt modelId="{A8353B8F-F1FF-4174-97D6-B0C67BB57704}" type="parTrans" cxnId="{58730615-579B-44ED-87C1-F0F0470DF577}">
      <dgm:prSet/>
      <dgm:spPr/>
      <dgm:t>
        <a:bodyPr/>
        <a:lstStyle/>
        <a:p>
          <a:endParaRPr lang="es-EC"/>
        </a:p>
      </dgm:t>
    </dgm:pt>
    <dgm:pt modelId="{A9985AAC-EC57-4878-9457-EAD32AA772D0}" type="sibTrans" cxnId="{58730615-579B-44ED-87C1-F0F0470DF577}">
      <dgm:prSet/>
      <dgm:spPr/>
      <dgm:t>
        <a:bodyPr/>
        <a:lstStyle/>
        <a:p>
          <a:endParaRPr lang="es-EC"/>
        </a:p>
      </dgm:t>
    </dgm:pt>
    <dgm:pt modelId="{1A87C881-1760-4B23-849E-11D058B22BB7}" type="pres">
      <dgm:prSet presAssocID="{0E55ABCF-E23A-4B24-BA96-DF2C861353BF}" presName="diagram" presStyleCnt="0">
        <dgm:presLayoutVars>
          <dgm:chPref val="1"/>
          <dgm:dir/>
          <dgm:animOne val="branch"/>
          <dgm:animLvl val="lvl"/>
          <dgm:resizeHandles val="exact"/>
        </dgm:presLayoutVars>
      </dgm:prSet>
      <dgm:spPr/>
      <dgm:t>
        <a:bodyPr/>
        <a:lstStyle/>
        <a:p>
          <a:endParaRPr lang="es-EC"/>
        </a:p>
      </dgm:t>
    </dgm:pt>
    <dgm:pt modelId="{51497641-CD09-4EDB-A66E-E4908871ABFF}" type="pres">
      <dgm:prSet presAssocID="{157CFD1E-5818-4D87-806D-87420CAC629F}" presName="root1" presStyleCnt="0"/>
      <dgm:spPr/>
    </dgm:pt>
    <dgm:pt modelId="{6FD11AE5-2EFC-403A-A758-794A1AF3F539}" type="pres">
      <dgm:prSet presAssocID="{157CFD1E-5818-4D87-806D-87420CAC629F}" presName="LevelOneTextNode" presStyleLbl="node0" presStyleIdx="0" presStyleCnt="1">
        <dgm:presLayoutVars>
          <dgm:chPref val="3"/>
        </dgm:presLayoutVars>
      </dgm:prSet>
      <dgm:spPr/>
      <dgm:t>
        <a:bodyPr/>
        <a:lstStyle/>
        <a:p>
          <a:endParaRPr lang="es-EC"/>
        </a:p>
      </dgm:t>
    </dgm:pt>
    <dgm:pt modelId="{8A41F872-ED88-4219-8022-9E153F2F60A7}" type="pres">
      <dgm:prSet presAssocID="{157CFD1E-5818-4D87-806D-87420CAC629F}" presName="level2hierChild" presStyleCnt="0"/>
      <dgm:spPr/>
    </dgm:pt>
    <dgm:pt modelId="{58651E56-7812-4D8C-B29E-F0CC7207E33D}" type="pres">
      <dgm:prSet presAssocID="{EEA64E39-BC0A-4A01-9228-1DC3D3BD7F15}" presName="conn2-1" presStyleLbl="parChTrans1D2" presStyleIdx="0" presStyleCnt="1"/>
      <dgm:spPr/>
      <dgm:t>
        <a:bodyPr/>
        <a:lstStyle/>
        <a:p>
          <a:endParaRPr lang="es-EC"/>
        </a:p>
      </dgm:t>
    </dgm:pt>
    <dgm:pt modelId="{C2E66677-9060-490A-9236-923C3B75E989}" type="pres">
      <dgm:prSet presAssocID="{EEA64E39-BC0A-4A01-9228-1DC3D3BD7F15}" presName="connTx" presStyleLbl="parChTrans1D2" presStyleIdx="0" presStyleCnt="1"/>
      <dgm:spPr/>
      <dgm:t>
        <a:bodyPr/>
        <a:lstStyle/>
        <a:p>
          <a:endParaRPr lang="es-EC"/>
        </a:p>
      </dgm:t>
    </dgm:pt>
    <dgm:pt modelId="{8782396F-60D7-4248-87A9-300F25AE5CEF}" type="pres">
      <dgm:prSet presAssocID="{07F386D9-6067-4CCD-9B87-BE26585EAD39}" presName="root2" presStyleCnt="0"/>
      <dgm:spPr/>
    </dgm:pt>
    <dgm:pt modelId="{69B6E1A7-85EF-4B89-988D-FA669A575F69}" type="pres">
      <dgm:prSet presAssocID="{07F386D9-6067-4CCD-9B87-BE26585EAD39}" presName="LevelTwoTextNode" presStyleLbl="node2" presStyleIdx="0" presStyleCnt="1">
        <dgm:presLayoutVars>
          <dgm:chPref val="3"/>
        </dgm:presLayoutVars>
      </dgm:prSet>
      <dgm:spPr/>
      <dgm:t>
        <a:bodyPr/>
        <a:lstStyle/>
        <a:p>
          <a:endParaRPr lang="es-EC"/>
        </a:p>
      </dgm:t>
    </dgm:pt>
    <dgm:pt modelId="{BA9CB7D4-0E68-4D33-8C8E-76E0DC4D5446}" type="pres">
      <dgm:prSet presAssocID="{07F386D9-6067-4CCD-9B87-BE26585EAD39}" presName="level3hierChild" presStyleCnt="0"/>
      <dgm:spPr/>
    </dgm:pt>
    <dgm:pt modelId="{9BCF5F4D-FB5B-4A4C-8E64-A732EC2BA182}" type="pres">
      <dgm:prSet presAssocID="{E07FB946-6086-4307-B672-8E22D5231871}" presName="conn2-1" presStyleLbl="parChTrans1D3" presStyleIdx="0" presStyleCnt="3"/>
      <dgm:spPr/>
      <dgm:t>
        <a:bodyPr/>
        <a:lstStyle/>
        <a:p>
          <a:endParaRPr lang="es-EC"/>
        </a:p>
      </dgm:t>
    </dgm:pt>
    <dgm:pt modelId="{88195F98-944A-47C6-A83E-F60BFEA92F30}" type="pres">
      <dgm:prSet presAssocID="{E07FB946-6086-4307-B672-8E22D5231871}" presName="connTx" presStyleLbl="parChTrans1D3" presStyleIdx="0" presStyleCnt="3"/>
      <dgm:spPr/>
      <dgm:t>
        <a:bodyPr/>
        <a:lstStyle/>
        <a:p>
          <a:endParaRPr lang="es-EC"/>
        </a:p>
      </dgm:t>
    </dgm:pt>
    <dgm:pt modelId="{ECA8A576-97AC-443E-AC93-F9C7947F2F2F}" type="pres">
      <dgm:prSet presAssocID="{4D210D5B-F340-4872-9D18-E11F462505C4}" presName="root2" presStyleCnt="0"/>
      <dgm:spPr/>
    </dgm:pt>
    <dgm:pt modelId="{7A1B62F7-B719-4153-B957-0E1B371AF958}" type="pres">
      <dgm:prSet presAssocID="{4D210D5B-F340-4872-9D18-E11F462505C4}" presName="LevelTwoTextNode" presStyleLbl="node3" presStyleIdx="0" presStyleCnt="3">
        <dgm:presLayoutVars>
          <dgm:chPref val="3"/>
        </dgm:presLayoutVars>
      </dgm:prSet>
      <dgm:spPr/>
      <dgm:t>
        <a:bodyPr/>
        <a:lstStyle/>
        <a:p>
          <a:endParaRPr lang="es-EC"/>
        </a:p>
      </dgm:t>
    </dgm:pt>
    <dgm:pt modelId="{C04E2C6E-E9ED-4995-B476-48FF036B425E}" type="pres">
      <dgm:prSet presAssocID="{4D210D5B-F340-4872-9D18-E11F462505C4}" presName="level3hierChild" presStyleCnt="0"/>
      <dgm:spPr/>
    </dgm:pt>
    <dgm:pt modelId="{12338F62-B10F-4E68-A589-152580F36A39}" type="pres">
      <dgm:prSet presAssocID="{C9CEA433-962D-4CD9-8935-F210224A90C8}" presName="conn2-1" presStyleLbl="parChTrans1D3" presStyleIdx="1" presStyleCnt="3"/>
      <dgm:spPr/>
      <dgm:t>
        <a:bodyPr/>
        <a:lstStyle/>
        <a:p>
          <a:endParaRPr lang="es-EC"/>
        </a:p>
      </dgm:t>
    </dgm:pt>
    <dgm:pt modelId="{BAC834EF-4FFF-4848-BD8D-85B24A6AA2B7}" type="pres">
      <dgm:prSet presAssocID="{C9CEA433-962D-4CD9-8935-F210224A90C8}" presName="connTx" presStyleLbl="parChTrans1D3" presStyleIdx="1" presStyleCnt="3"/>
      <dgm:spPr/>
      <dgm:t>
        <a:bodyPr/>
        <a:lstStyle/>
        <a:p>
          <a:endParaRPr lang="es-EC"/>
        </a:p>
      </dgm:t>
    </dgm:pt>
    <dgm:pt modelId="{7BE0936B-5A33-48AD-AAD6-A3D1656ECC0F}" type="pres">
      <dgm:prSet presAssocID="{C84D0E7C-4D01-4821-A2EF-AFE26E2D2021}" presName="root2" presStyleCnt="0"/>
      <dgm:spPr/>
    </dgm:pt>
    <dgm:pt modelId="{1354C5FD-3913-4B47-8C5B-8F6EB9C611D1}" type="pres">
      <dgm:prSet presAssocID="{C84D0E7C-4D01-4821-A2EF-AFE26E2D2021}" presName="LevelTwoTextNode" presStyleLbl="node3" presStyleIdx="1" presStyleCnt="3">
        <dgm:presLayoutVars>
          <dgm:chPref val="3"/>
        </dgm:presLayoutVars>
      </dgm:prSet>
      <dgm:spPr/>
      <dgm:t>
        <a:bodyPr/>
        <a:lstStyle/>
        <a:p>
          <a:endParaRPr lang="es-EC"/>
        </a:p>
      </dgm:t>
    </dgm:pt>
    <dgm:pt modelId="{2D060D35-0607-4ED5-B895-3CDF9EE4F789}" type="pres">
      <dgm:prSet presAssocID="{C84D0E7C-4D01-4821-A2EF-AFE26E2D2021}" presName="level3hierChild" presStyleCnt="0"/>
      <dgm:spPr/>
    </dgm:pt>
    <dgm:pt modelId="{13E7B1DD-C689-42D0-8E71-1C507824663E}" type="pres">
      <dgm:prSet presAssocID="{A8353B8F-F1FF-4174-97D6-B0C67BB57704}" presName="conn2-1" presStyleLbl="parChTrans1D3" presStyleIdx="2" presStyleCnt="3"/>
      <dgm:spPr/>
      <dgm:t>
        <a:bodyPr/>
        <a:lstStyle/>
        <a:p>
          <a:endParaRPr lang="es-EC"/>
        </a:p>
      </dgm:t>
    </dgm:pt>
    <dgm:pt modelId="{52ADB4A7-A312-43AD-87C6-59BB46449241}" type="pres">
      <dgm:prSet presAssocID="{A8353B8F-F1FF-4174-97D6-B0C67BB57704}" presName="connTx" presStyleLbl="parChTrans1D3" presStyleIdx="2" presStyleCnt="3"/>
      <dgm:spPr/>
      <dgm:t>
        <a:bodyPr/>
        <a:lstStyle/>
        <a:p>
          <a:endParaRPr lang="es-EC"/>
        </a:p>
      </dgm:t>
    </dgm:pt>
    <dgm:pt modelId="{0DCBF1E4-065F-4805-B7BE-AA4A2AF07FFE}" type="pres">
      <dgm:prSet presAssocID="{AB257B1A-7D4E-428E-B2C7-7CE306C4FA2C}" presName="root2" presStyleCnt="0"/>
      <dgm:spPr/>
    </dgm:pt>
    <dgm:pt modelId="{CC9517EE-207E-46F5-868B-E6204FA7D31E}" type="pres">
      <dgm:prSet presAssocID="{AB257B1A-7D4E-428E-B2C7-7CE306C4FA2C}" presName="LevelTwoTextNode" presStyleLbl="node3" presStyleIdx="2" presStyleCnt="3">
        <dgm:presLayoutVars>
          <dgm:chPref val="3"/>
        </dgm:presLayoutVars>
      </dgm:prSet>
      <dgm:spPr/>
      <dgm:t>
        <a:bodyPr/>
        <a:lstStyle/>
        <a:p>
          <a:endParaRPr lang="es-EC"/>
        </a:p>
      </dgm:t>
    </dgm:pt>
    <dgm:pt modelId="{69D2F0C8-2B52-4C6D-8918-24FC85B1C4F9}" type="pres">
      <dgm:prSet presAssocID="{AB257B1A-7D4E-428E-B2C7-7CE306C4FA2C}" presName="level3hierChild" presStyleCnt="0"/>
      <dgm:spPr/>
    </dgm:pt>
  </dgm:ptLst>
  <dgm:cxnLst>
    <dgm:cxn modelId="{EED1CC55-3663-4F36-B54A-7D0A4E746B9A}" srcId="{07F386D9-6067-4CCD-9B87-BE26585EAD39}" destId="{4D210D5B-F340-4872-9D18-E11F462505C4}" srcOrd="0" destOrd="0" parTransId="{E07FB946-6086-4307-B672-8E22D5231871}" sibTransId="{C42ACFDB-DC7A-4168-9898-54E7EB2806B6}"/>
    <dgm:cxn modelId="{E9D3BC89-7802-4245-843B-5F90332BCFE1}" type="presOf" srcId="{C84D0E7C-4D01-4821-A2EF-AFE26E2D2021}" destId="{1354C5FD-3913-4B47-8C5B-8F6EB9C611D1}" srcOrd="0" destOrd="0" presId="urn:microsoft.com/office/officeart/2005/8/layout/hierarchy2"/>
    <dgm:cxn modelId="{405090E4-AC0A-499C-A349-2CC1B4010A09}" type="presOf" srcId="{157CFD1E-5818-4D87-806D-87420CAC629F}" destId="{6FD11AE5-2EFC-403A-A758-794A1AF3F539}" srcOrd="0" destOrd="0" presId="urn:microsoft.com/office/officeart/2005/8/layout/hierarchy2"/>
    <dgm:cxn modelId="{5EB9589E-075F-4A3C-95B9-C4CAA72CB4A9}" type="presOf" srcId="{AB257B1A-7D4E-428E-B2C7-7CE306C4FA2C}" destId="{CC9517EE-207E-46F5-868B-E6204FA7D31E}" srcOrd="0" destOrd="0" presId="urn:microsoft.com/office/officeart/2005/8/layout/hierarchy2"/>
    <dgm:cxn modelId="{E2F49F89-5895-4CF9-AD1A-5062EF92B40C}" type="presOf" srcId="{4D210D5B-F340-4872-9D18-E11F462505C4}" destId="{7A1B62F7-B719-4153-B957-0E1B371AF958}" srcOrd="0" destOrd="0" presId="urn:microsoft.com/office/officeart/2005/8/layout/hierarchy2"/>
    <dgm:cxn modelId="{8CEB634C-148E-41A8-BFD3-FE1DF41DEA6D}" srcId="{0E55ABCF-E23A-4B24-BA96-DF2C861353BF}" destId="{157CFD1E-5818-4D87-806D-87420CAC629F}" srcOrd="0" destOrd="0" parTransId="{E2A0D613-E0FE-4523-8F68-C26BF32240EA}" sibTransId="{FC7F90EF-CE01-4815-A8DB-81C8B1D85E9D}"/>
    <dgm:cxn modelId="{8546DD89-22CA-4A82-9002-8B69EB86D19A}" type="presOf" srcId="{0E55ABCF-E23A-4B24-BA96-DF2C861353BF}" destId="{1A87C881-1760-4B23-849E-11D058B22BB7}" srcOrd="0" destOrd="0" presId="urn:microsoft.com/office/officeart/2005/8/layout/hierarchy2"/>
    <dgm:cxn modelId="{9D571DD2-6B9C-47A5-897F-12FE28CD22E4}" type="presOf" srcId="{A8353B8F-F1FF-4174-97D6-B0C67BB57704}" destId="{13E7B1DD-C689-42D0-8E71-1C507824663E}" srcOrd="0" destOrd="0" presId="urn:microsoft.com/office/officeart/2005/8/layout/hierarchy2"/>
    <dgm:cxn modelId="{100BAEFE-7F1F-4EBD-BDE3-8E1ACAB02863}" type="presOf" srcId="{C9CEA433-962D-4CD9-8935-F210224A90C8}" destId="{BAC834EF-4FFF-4848-BD8D-85B24A6AA2B7}" srcOrd="1" destOrd="0" presId="urn:microsoft.com/office/officeart/2005/8/layout/hierarchy2"/>
    <dgm:cxn modelId="{71078E40-114A-4C84-BB3E-20B91B40A3ED}" type="presOf" srcId="{EEA64E39-BC0A-4A01-9228-1DC3D3BD7F15}" destId="{58651E56-7812-4D8C-B29E-F0CC7207E33D}" srcOrd="0" destOrd="0" presId="urn:microsoft.com/office/officeart/2005/8/layout/hierarchy2"/>
    <dgm:cxn modelId="{E970DF62-F5DB-4511-80B0-306F752F21DC}" type="presOf" srcId="{07F386D9-6067-4CCD-9B87-BE26585EAD39}" destId="{69B6E1A7-85EF-4B89-988D-FA669A575F69}" srcOrd="0" destOrd="0" presId="urn:microsoft.com/office/officeart/2005/8/layout/hierarchy2"/>
    <dgm:cxn modelId="{17259BA9-B7E7-4909-8266-C05A16808515}" type="presOf" srcId="{E07FB946-6086-4307-B672-8E22D5231871}" destId="{9BCF5F4D-FB5B-4A4C-8E64-A732EC2BA182}" srcOrd="0" destOrd="0" presId="urn:microsoft.com/office/officeart/2005/8/layout/hierarchy2"/>
    <dgm:cxn modelId="{FB3FDA41-E0A3-48DE-8D4F-45CA7054E78C}" type="presOf" srcId="{E07FB946-6086-4307-B672-8E22D5231871}" destId="{88195F98-944A-47C6-A83E-F60BFEA92F30}" srcOrd="1" destOrd="0" presId="urn:microsoft.com/office/officeart/2005/8/layout/hierarchy2"/>
    <dgm:cxn modelId="{58730615-579B-44ED-87C1-F0F0470DF577}" srcId="{07F386D9-6067-4CCD-9B87-BE26585EAD39}" destId="{AB257B1A-7D4E-428E-B2C7-7CE306C4FA2C}" srcOrd="2" destOrd="0" parTransId="{A8353B8F-F1FF-4174-97D6-B0C67BB57704}" sibTransId="{A9985AAC-EC57-4878-9457-EAD32AA772D0}"/>
    <dgm:cxn modelId="{D0093F11-980E-4977-B834-EE5CD5219D69}" srcId="{157CFD1E-5818-4D87-806D-87420CAC629F}" destId="{07F386D9-6067-4CCD-9B87-BE26585EAD39}" srcOrd="0" destOrd="0" parTransId="{EEA64E39-BC0A-4A01-9228-1DC3D3BD7F15}" sibTransId="{01C9FE51-51EC-4788-B7ED-8E0B0C295FFD}"/>
    <dgm:cxn modelId="{84EA6E1B-C4FA-4EF4-AE07-BAAA18282D8F}" type="presOf" srcId="{A8353B8F-F1FF-4174-97D6-B0C67BB57704}" destId="{52ADB4A7-A312-43AD-87C6-59BB46449241}" srcOrd="1" destOrd="0" presId="urn:microsoft.com/office/officeart/2005/8/layout/hierarchy2"/>
    <dgm:cxn modelId="{FC7A1D56-24B9-4A8B-BA74-FE3E93AAE2ED}" type="presOf" srcId="{C9CEA433-962D-4CD9-8935-F210224A90C8}" destId="{12338F62-B10F-4E68-A589-152580F36A39}" srcOrd="0" destOrd="0" presId="urn:microsoft.com/office/officeart/2005/8/layout/hierarchy2"/>
    <dgm:cxn modelId="{9AFA1EE8-C3B8-4F34-B810-817006EAC694}" type="presOf" srcId="{EEA64E39-BC0A-4A01-9228-1DC3D3BD7F15}" destId="{C2E66677-9060-490A-9236-923C3B75E989}" srcOrd="1" destOrd="0" presId="urn:microsoft.com/office/officeart/2005/8/layout/hierarchy2"/>
    <dgm:cxn modelId="{0385983C-7DB3-493A-B6A8-E4456BD4697C}" srcId="{07F386D9-6067-4CCD-9B87-BE26585EAD39}" destId="{C84D0E7C-4D01-4821-A2EF-AFE26E2D2021}" srcOrd="1" destOrd="0" parTransId="{C9CEA433-962D-4CD9-8935-F210224A90C8}" sibTransId="{AA396BA7-FDF6-4006-8F72-65E3C502988A}"/>
    <dgm:cxn modelId="{25676317-9B80-4AF9-9207-CEFE2E9D7BEE}" type="presParOf" srcId="{1A87C881-1760-4B23-849E-11D058B22BB7}" destId="{51497641-CD09-4EDB-A66E-E4908871ABFF}" srcOrd="0" destOrd="0" presId="urn:microsoft.com/office/officeart/2005/8/layout/hierarchy2"/>
    <dgm:cxn modelId="{3DDB4FF3-448E-4FCC-8CEB-D7C0E0443F08}" type="presParOf" srcId="{51497641-CD09-4EDB-A66E-E4908871ABFF}" destId="{6FD11AE5-2EFC-403A-A758-794A1AF3F539}" srcOrd="0" destOrd="0" presId="urn:microsoft.com/office/officeart/2005/8/layout/hierarchy2"/>
    <dgm:cxn modelId="{BACC13B9-20D7-4DFC-89B5-585DEFED4180}" type="presParOf" srcId="{51497641-CD09-4EDB-A66E-E4908871ABFF}" destId="{8A41F872-ED88-4219-8022-9E153F2F60A7}" srcOrd="1" destOrd="0" presId="urn:microsoft.com/office/officeart/2005/8/layout/hierarchy2"/>
    <dgm:cxn modelId="{8EDE02B6-CE9D-4EDD-9FD7-038F751ECEF5}" type="presParOf" srcId="{8A41F872-ED88-4219-8022-9E153F2F60A7}" destId="{58651E56-7812-4D8C-B29E-F0CC7207E33D}" srcOrd="0" destOrd="0" presId="urn:microsoft.com/office/officeart/2005/8/layout/hierarchy2"/>
    <dgm:cxn modelId="{2C99FB16-701B-47E3-8A90-0320CC1847AB}" type="presParOf" srcId="{58651E56-7812-4D8C-B29E-F0CC7207E33D}" destId="{C2E66677-9060-490A-9236-923C3B75E989}" srcOrd="0" destOrd="0" presId="urn:microsoft.com/office/officeart/2005/8/layout/hierarchy2"/>
    <dgm:cxn modelId="{C8FC369B-B89F-4DB2-931E-30B79D3DF6A9}" type="presParOf" srcId="{8A41F872-ED88-4219-8022-9E153F2F60A7}" destId="{8782396F-60D7-4248-87A9-300F25AE5CEF}" srcOrd="1" destOrd="0" presId="urn:microsoft.com/office/officeart/2005/8/layout/hierarchy2"/>
    <dgm:cxn modelId="{54C33FE8-C25E-430F-9253-36EFFE2EF27D}" type="presParOf" srcId="{8782396F-60D7-4248-87A9-300F25AE5CEF}" destId="{69B6E1A7-85EF-4B89-988D-FA669A575F69}" srcOrd="0" destOrd="0" presId="urn:microsoft.com/office/officeart/2005/8/layout/hierarchy2"/>
    <dgm:cxn modelId="{35CE77F2-51FA-4F7D-9B48-350083C7F615}" type="presParOf" srcId="{8782396F-60D7-4248-87A9-300F25AE5CEF}" destId="{BA9CB7D4-0E68-4D33-8C8E-76E0DC4D5446}" srcOrd="1" destOrd="0" presId="urn:microsoft.com/office/officeart/2005/8/layout/hierarchy2"/>
    <dgm:cxn modelId="{B7406D0D-C88E-4B50-8901-A83E9863CBDC}" type="presParOf" srcId="{BA9CB7D4-0E68-4D33-8C8E-76E0DC4D5446}" destId="{9BCF5F4D-FB5B-4A4C-8E64-A732EC2BA182}" srcOrd="0" destOrd="0" presId="urn:microsoft.com/office/officeart/2005/8/layout/hierarchy2"/>
    <dgm:cxn modelId="{E5F442D6-0C6C-48A7-A84C-8DDC51D4F028}" type="presParOf" srcId="{9BCF5F4D-FB5B-4A4C-8E64-A732EC2BA182}" destId="{88195F98-944A-47C6-A83E-F60BFEA92F30}" srcOrd="0" destOrd="0" presId="urn:microsoft.com/office/officeart/2005/8/layout/hierarchy2"/>
    <dgm:cxn modelId="{02BF864C-B36A-43BB-BD70-5938D41AA126}" type="presParOf" srcId="{BA9CB7D4-0E68-4D33-8C8E-76E0DC4D5446}" destId="{ECA8A576-97AC-443E-AC93-F9C7947F2F2F}" srcOrd="1" destOrd="0" presId="urn:microsoft.com/office/officeart/2005/8/layout/hierarchy2"/>
    <dgm:cxn modelId="{796D8200-600F-47CB-B23E-9F20E603CBC5}" type="presParOf" srcId="{ECA8A576-97AC-443E-AC93-F9C7947F2F2F}" destId="{7A1B62F7-B719-4153-B957-0E1B371AF958}" srcOrd="0" destOrd="0" presId="urn:microsoft.com/office/officeart/2005/8/layout/hierarchy2"/>
    <dgm:cxn modelId="{E5933EA4-1CA1-4FFC-BE2F-ADCBE872D8C2}" type="presParOf" srcId="{ECA8A576-97AC-443E-AC93-F9C7947F2F2F}" destId="{C04E2C6E-E9ED-4995-B476-48FF036B425E}" srcOrd="1" destOrd="0" presId="urn:microsoft.com/office/officeart/2005/8/layout/hierarchy2"/>
    <dgm:cxn modelId="{8B1B5987-BB60-4B29-B667-41864132E736}" type="presParOf" srcId="{BA9CB7D4-0E68-4D33-8C8E-76E0DC4D5446}" destId="{12338F62-B10F-4E68-A589-152580F36A39}" srcOrd="2" destOrd="0" presId="urn:microsoft.com/office/officeart/2005/8/layout/hierarchy2"/>
    <dgm:cxn modelId="{8F05905C-419E-4639-80AB-8D289EE3E95D}" type="presParOf" srcId="{12338F62-B10F-4E68-A589-152580F36A39}" destId="{BAC834EF-4FFF-4848-BD8D-85B24A6AA2B7}" srcOrd="0" destOrd="0" presId="urn:microsoft.com/office/officeart/2005/8/layout/hierarchy2"/>
    <dgm:cxn modelId="{C32BEF86-7FDD-44E2-8975-1C30E2C9984C}" type="presParOf" srcId="{BA9CB7D4-0E68-4D33-8C8E-76E0DC4D5446}" destId="{7BE0936B-5A33-48AD-AAD6-A3D1656ECC0F}" srcOrd="3" destOrd="0" presId="urn:microsoft.com/office/officeart/2005/8/layout/hierarchy2"/>
    <dgm:cxn modelId="{E9B11EAA-F4BF-47EC-BEB2-BD6A14DDA321}" type="presParOf" srcId="{7BE0936B-5A33-48AD-AAD6-A3D1656ECC0F}" destId="{1354C5FD-3913-4B47-8C5B-8F6EB9C611D1}" srcOrd="0" destOrd="0" presId="urn:microsoft.com/office/officeart/2005/8/layout/hierarchy2"/>
    <dgm:cxn modelId="{57FA4126-E5A8-42E9-B707-E25C5728138D}" type="presParOf" srcId="{7BE0936B-5A33-48AD-AAD6-A3D1656ECC0F}" destId="{2D060D35-0607-4ED5-B895-3CDF9EE4F789}" srcOrd="1" destOrd="0" presId="urn:microsoft.com/office/officeart/2005/8/layout/hierarchy2"/>
    <dgm:cxn modelId="{99B21351-94F8-43D6-85D2-1005D0C74616}" type="presParOf" srcId="{BA9CB7D4-0E68-4D33-8C8E-76E0DC4D5446}" destId="{13E7B1DD-C689-42D0-8E71-1C507824663E}" srcOrd="4" destOrd="0" presId="urn:microsoft.com/office/officeart/2005/8/layout/hierarchy2"/>
    <dgm:cxn modelId="{FF28528D-B013-4EF9-BCD7-C36355A54805}" type="presParOf" srcId="{13E7B1DD-C689-42D0-8E71-1C507824663E}" destId="{52ADB4A7-A312-43AD-87C6-59BB46449241}" srcOrd="0" destOrd="0" presId="urn:microsoft.com/office/officeart/2005/8/layout/hierarchy2"/>
    <dgm:cxn modelId="{C09F6E60-9652-4F12-8555-4CFFF7E61241}" type="presParOf" srcId="{BA9CB7D4-0E68-4D33-8C8E-76E0DC4D5446}" destId="{0DCBF1E4-065F-4805-B7BE-AA4A2AF07FFE}" srcOrd="5" destOrd="0" presId="urn:microsoft.com/office/officeart/2005/8/layout/hierarchy2"/>
    <dgm:cxn modelId="{C1CEFB6E-64A0-44D4-8B9C-529C7CCF44C7}" type="presParOf" srcId="{0DCBF1E4-065F-4805-B7BE-AA4A2AF07FFE}" destId="{CC9517EE-207E-46F5-868B-E6204FA7D31E}" srcOrd="0" destOrd="0" presId="urn:microsoft.com/office/officeart/2005/8/layout/hierarchy2"/>
    <dgm:cxn modelId="{335D6336-54D1-49FA-BDBD-8853AD93D755}" type="presParOf" srcId="{0DCBF1E4-065F-4805-B7BE-AA4A2AF07FFE}" destId="{69D2F0C8-2B52-4C6D-8918-24FC85B1C4F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ADA824-F7FC-464F-8FF4-82E9AC08482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16250FB0-6CB1-4A2E-845E-08D40EF3BF49}">
      <dgm:prSet phldrT="[Texto]" custT="1"/>
      <dgm:spPr>
        <a:solidFill>
          <a:schemeClr val="bg1"/>
        </a:solidFill>
        <a:ln>
          <a:solidFill>
            <a:srgbClr val="92D050"/>
          </a:solidFill>
        </a:ln>
      </dgm:spPr>
      <dgm:t>
        <a:bodyPr/>
        <a:lstStyle/>
        <a:p>
          <a:r>
            <a:rPr lang="es-EC" sz="2000" dirty="0" smtClean="0">
              <a:solidFill>
                <a:schemeClr val="tx1"/>
              </a:solidFill>
            </a:rPr>
            <a:t>El trabajador está en constante estudio de entorno laboral.</a:t>
          </a:r>
          <a:endParaRPr lang="es-EC" sz="2000" dirty="0">
            <a:solidFill>
              <a:schemeClr val="tx1"/>
            </a:solidFill>
          </a:endParaRPr>
        </a:p>
      </dgm:t>
    </dgm:pt>
    <dgm:pt modelId="{3692CC77-C969-42DE-BF2E-C0CFD56ABB2F}" type="parTrans" cxnId="{12F74B65-631C-45DE-AF67-3A7E69D71714}">
      <dgm:prSet/>
      <dgm:spPr/>
      <dgm:t>
        <a:bodyPr/>
        <a:lstStyle/>
        <a:p>
          <a:endParaRPr lang="es-EC" sz="1800">
            <a:solidFill>
              <a:schemeClr val="tx1"/>
            </a:solidFill>
          </a:endParaRPr>
        </a:p>
      </dgm:t>
    </dgm:pt>
    <dgm:pt modelId="{91E7E2E3-A3A6-4C90-8C8F-B90A6ACC69FD}" type="sibTrans" cxnId="{12F74B65-631C-45DE-AF67-3A7E69D71714}">
      <dgm:prSet/>
      <dgm:spPr/>
      <dgm:t>
        <a:bodyPr/>
        <a:lstStyle/>
        <a:p>
          <a:endParaRPr lang="es-EC" sz="1800">
            <a:solidFill>
              <a:schemeClr val="tx1"/>
            </a:solidFill>
          </a:endParaRPr>
        </a:p>
      </dgm:t>
    </dgm:pt>
    <dgm:pt modelId="{1B32916A-5996-4A80-8579-8FB789814A3E}">
      <dgm:prSet phldrT="[Texto]" custT="1"/>
      <dgm:spPr>
        <a:solidFill>
          <a:schemeClr val="bg1"/>
        </a:solidFill>
        <a:ln>
          <a:solidFill>
            <a:srgbClr val="92D050"/>
          </a:solidFill>
        </a:ln>
      </dgm:spPr>
      <dgm:t>
        <a:bodyPr/>
        <a:lstStyle/>
        <a:p>
          <a:r>
            <a:rPr lang="es-419" sz="2000" dirty="0" smtClean="0">
              <a:solidFill>
                <a:schemeClr val="tx1"/>
              </a:solidFill>
            </a:rPr>
            <a:t>La satisfacción laboral se llega a obtener cuando el individuo logra satisfacer sus necesidades.</a:t>
          </a:r>
          <a:endParaRPr lang="es-EC" sz="2000" dirty="0">
            <a:solidFill>
              <a:schemeClr val="tx1"/>
            </a:solidFill>
          </a:endParaRPr>
        </a:p>
      </dgm:t>
    </dgm:pt>
    <dgm:pt modelId="{774E5055-3F10-4BEA-9D1D-7C2E0C654CC6}" type="parTrans" cxnId="{4E73C49A-39DB-4BD6-A63B-60C7EC96E4AA}">
      <dgm:prSet/>
      <dgm:spPr/>
      <dgm:t>
        <a:bodyPr/>
        <a:lstStyle/>
        <a:p>
          <a:endParaRPr lang="es-EC" sz="1800">
            <a:solidFill>
              <a:schemeClr val="tx1"/>
            </a:solidFill>
          </a:endParaRPr>
        </a:p>
      </dgm:t>
    </dgm:pt>
    <dgm:pt modelId="{A243AB0A-12FF-4301-A47F-E93AACB18AE1}" type="sibTrans" cxnId="{4E73C49A-39DB-4BD6-A63B-60C7EC96E4AA}">
      <dgm:prSet/>
      <dgm:spPr/>
      <dgm:t>
        <a:bodyPr/>
        <a:lstStyle/>
        <a:p>
          <a:endParaRPr lang="es-EC" sz="1800">
            <a:solidFill>
              <a:schemeClr val="tx1"/>
            </a:solidFill>
          </a:endParaRPr>
        </a:p>
      </dgm:t>
    </dgm:pt>
    <dgm:pt modelId="{C3DCE02A-42AE-4B94-8D89-FEAEB8FCE3ED}">
      <dgm:prSet phldrT="[Texto]" custT="1"/>
      <dgm:spPr>
        <a:solidFill>
          <a:schemeClr val="bg1"/>
        </a:solidFill>
        <a:ln>
          <a:solidFill>
            <a:srgbClr val="92D050"/>
          </a:solidFill>
        </a:ln>
      </dgm:spPr>
      <dgm:t>
        <a:bodyPr/>
        <a:lstStyle/>
        <a:p>
          <a:r>
            <a:rPr lang="es-EC" sz="2000" dirty="0" smtClean="0">
              <a:solidFill>
                <a:schemeClr val="tx1"/>
              </a:solidFill>
            </a:rPr>
            <a:t>La presencia o escasez de una variable determina el factor.</a:t>
          </a:r>
          <a:endParaRPr lang="es-EC" sz="2000" dirty="0">
            <a:solidFill>
              <a:schemeClr val="tx1"/>
            </a:solidFill>
          </a:endParaRPr>
        </a:p>
      </dgm:t>
    </dgm:pt>
    <dgm:pt modelId="{92BCE869-6A4C-4703-B2B0-4C95EF970F2B}" type="parTrans" cxnId="{63D47471-39B0-418D-BE6C-0F6A2F9BAEED}">
      <dgm:prSet/>
      <dgm:spPr/>
      <dgm:t>
        <a:bodyPr/>
        <a:lstStyle/>
        <a:p>
          <a:endParaRPr lang="es-EC" sz="1800">
            <a:solidFill>
              <a:schemeClr val="tx1"/>
            </a:solidFill>
          </a:endParaRPr>
        </a:p>
      </dgm:t>
    </dgm:pt>
    <dgm:pt modelId="{224CF645-0C6A-46B7-8E8A-25EC2AAC7196}" type="sibTrans" cxnId="{63D47471-39B0-418D-BE6C-0F6A2F9BAEED}">
      <dgm:prSet/>
      <dgm:spPr/>
      <dgm:t>
        <a:bodyPr/>
        <a:lstStyle/>
        <a:p>
          <a:endParaRPr lang="es-EC" sz="1800">
            <a:solidFill>
              <a:schemeClr val="tx1"/>
            </a:solidFill>
          </a:endParaRPr>
        </a:p>
      </dgm:t>
    </dgm:pt>
    <dgm:pt modelId="{28589C8D-781D-4658-924F-798D3C5EC383}">
      <dgm:prSet phldrT="[Texto]" custT="1"/>
      <dgm:spPr>
        <a:solidFill>
          <a:schemeClr val="bg1"/>
        </a:solidFill>
        <a:ln>
          <a:solidFill>
            <a:srgbClr val="92D050"/>
          </a:solidFill>
        </a:ln>
      </dgm:spPr>
      <dgm:t>
        <a:bodyPr/>
        <a:lstStyle/>
        <a:p>
          <a:r>
            <a:rPr lang="es-EC" sz="1600" dirty="0" smtClean="0">
              <a:solidFill>
                <a:schemeClr val="tx1"/>
              </a:solidFill>
            </a:rPr>
            <a:t>Factores extrínsecos - higiene y factores - intrínsecos - motivación.</a:t>
          </a:r>
          <a:endParaRPr lang="es-EC" sz="1600" dirty="0">
            <a:solidFill>
              <a:schemeClr val="tx1"/>
            </a:solidFill>
          </a:endParaRPr>
        </a:p>
      </dgm:t>
    </dgm:pt>
    <dgm:pt modelId="{31BA0864-71A3-457B-B2FD-DF902B7C2BE5}" type="parTrans" cxnId="{D7442275-9A3C-491A-A354-58FFFC643DFF}">
      <dgm:prSet/>
      <dgm:spPr/>
      <dgm:t>
        <a:bodyPr/>
        <a:lstStyle/>
        <a:p>
          <a:endParaRPr lang="es-EC" sz="1800">
            <a:solidFill>
              <a:schemeClr val="tx1"/>
            </a:solidFill>
          </a:endParaRPr>
        </a:p>
      </dgm:t>
    </dgm:pt>
    <dgm:pt modelId="{6322E405-F2C4-4F95-B521-BAB8164FC695}" type="sibTrans" cxnId="{D7442275-9A3C-491A-A354-58FFFC643DFF}">
      <dgm:prSet/>
      <dgm:spPr/>
      <dgm:t>
        <a:bodyPr/>
        <a:lstStyle/>
        <a:p>
          <a:endParaRPr lang="es-EC" sz="1800">
            <a:solidFill>
              <a:schemeClr val="tx1"/>
            </a:solidFill>
          </a:endParaRPr>
        </a:p>
      </dgm:t>
    </dgm:pt>
    <dgm:pt modelId="{0671D03A-596F-4999-99BC-BFD1626A971D}">
      <dgm:prSet phldrT="[Texto]" custT="1"/>
      <dgm:spPr>
        <a:solidFill>
          <a:schemeClr val="bg1"/>
        </a:solidFill>
        <a:ln>
          <a:solidFill>
            <a:srgbClr val="92D050"/>
          </a:solidFill>
        </a:ln>
      </dgm:spPr>
      <dgm:t>
        <a:bodyPr/>
        <a:lstStyle/>
        <a:p>
          <a:r>
            <a:rPr lang="es-EC" sz="1600" dirty="0" smtClean="0">
              <a:solidFill>
                <a:schemeClr val="tx1"/>
              </a:solidFill>
            </a:rPr>
            <a:t>Características situacionales y Sucesos situacionales.</a:t>
          </a:r>
          <a:endParaRPr lang="es-EC" sz="1600" dirty="0">
            <a:solidFill>
              <a:schemeClr val="tx1"/>
            </a:solidFill>
          </a:endParaRPr>
        </a:p>
      </dgm:t>
    </dgm:pt>
    <dgm:pt modelId="{B5234B26-1B1C-430D-BF3D-B4CAAC565BA5}" type="parTrans" cxnId="{33502561-F906-4E1B-9E9F-DBAF122CD705}">
      <dgm:prSet/>
      <dgm:spPr/>
      <dgm:t>
        <a:bodyPr/>
        <a:lstStyle/>
        <a:p>
          <a:endParaRPr lang="es-EC" sz="1800">
            <a:solidFill>
              <a:schemeClr val="tx1"/>
            </a:solidFill>
          </a:endParaRPr>
        </a:p>
      </dgm:t>
    </dgm:pt>
    <dgm:pt modelId="{CDF23896-3367-44BC-82C1-59232997FC9B}" type="sibTrans" cxnId="{33502561-F906-4E1B-9E9F-DBAF122CD705}">
      <dgm:prSet/>
      <dgm:spPr/>
      <dgm:t>
        <a:bodyPr/>
        <a:lstStyle/>
        <a:p>
          <a:endParaRPr lang="es-EC" sz="1800">
            <a:solidFill>
              <a:schemeClr val="tx1"/>
            </a:solidFill>
          </a:endParaRPr>
        </a:p>
      </dgm:t>
    </dgm:pt>
    <dgm:pt modelId="{8073D891-C30C-4AEA-BCA4-3AC05D780E4D}">
      <dgm:prSet phldrT="[Texto]" custT="1"/>
      <dgm:spPr>
        <a:solidFill>
          <a:schemeClr val="bg1"/>
        </a:solidFill>
        <a:ln>
          <a:solidFill>
            <a:srgbClr val="92D050"/>
          </a:solidFill>
        </a:ln>
      </dgm:spPr>
      <dgm:t>
        <a:bodyPr/>
        <a:lstStyle/>
        <a:p>
          <a:r>
            <a:rPr lang="es-EC" sz="1600" dirty="0" smtClean="0">
              <a:solidFill>
                <a:schemeClr val="tx1"/>
              </a:solidFill>
            </a:rPr>
            <a:t>Una necesidad es un factor de motivación.</a:t>
          </a:r>
          <a:endParaRPr lang="es-EC" sz="1600" dirty="0">
            <a:solidFill>
              <a:schemeClr val="tx1"/>
            </a:solidFill>
          </a:endParaRPr>
        </a:p>
      </dgm:t>
    </dgm:pt>
    <dgm:pt modelId="{758227C1-445E-45C0-8BBF-D3300B1CF212}" type="parTrans" cxnId="{47C47597-A268-4643-9905-5606C1B0EDFB}">
      <dgm:prSet/>
      <dgm:spPr/>
      <dgm:t>
        <a:bodyPr/>
        <a:lstStyle/>
        <a:p>
          <a:endParaRPr lang="es-EC" sz="1800">
            <a:solidFill>
              <a:schemeClr val="tx1"/>
            </a:solidFill>
          </a:endParaRPr>
        </a:p>
      </dgm:t>
    </dgm:pt>
    <dgm:pt modelId="{A2D1C6F3-1C30-4AB4-9E37-25ED83D15D4B}" type="sibTrans" cxnId="{47C47597-A268-4643-9905-5606C1B0EDFB}">
      <dgm:prSet/>
      <dgm:spPr/>
      <dgm:t>
        <a:bodyPr/>
        <a:lstStyle/>
        <a:p>
          <a:endParaRPr lang="es-EC" sz="1800">
            <a:solidFill>
              <a:schemeClr val="tx1"/>
            </a:solidFill>
          </a:endParaRPr>
        </a:p>
      </dgm:t>
    </dgm:pt>
    <dgm:pt modelId="{64D2578B-A37A-4D83-A80E-6E62A014EEF2}" type="pres">
      <dgm:prSet presAssocID="{6DADA824-F7FC-464F-8FF4-82E9AC08482D}" presName="Name0" presStyleCnt="0">
        <dgm:presLayoutVars>
          <dgm:chMax val="7"/>
          <dgm:chPref val="7"/>
          <dgm:dir/>
        </dgm:presLayoutVars>
      </dgm:prSet>
      <dgm:spPr/>
      <dgm:t>
        <a:bodyPr/>
        <a:lstStyle/>
        <a:p>
          <a:endParaRPr lang="es-EC"/>
        </a:p>
      </dgm:t>
    </dgm:pt>
    <dgm:pt modelId="{7B337E18-0D02-4359-9DC6-65452A121DCD}" type="pres">
      <dgm:prSet presAssocID="{6DADA824-F7FC-464F-8FF4-82E9AC08482D}" presName="Name1" presStyleCnt="0"/>
      <dgm:spPr/>
    </dgm:pt>
    <dgm:pt modelId="{FE9D8FA6-F3D6-4DE0-BA9E-22EB28DC45EC}" type="pres">
      <dgm:prSet presAssocID="{6DADA824-F7FC-464F-8FF4-82E9AC08482D}" presName="cycle" presStyleCnt="0"/>
      <dgm:spPr/>
    </dgm:pt>
    <dgm:pt modelId="{0A0817FB-1001-4BFD-8AC1-D54F58D62F62}" type="pres">
      <dgm:prSet presAssocID="{6DADA824-F7FC-464F-8FF4-82E9AC08482D}" presName="srcNode" presStyleLbl="node1" presStyleIdx="0" presStyleCnt="3"/>
      <dgm:spPr/>
    </dgm:pt>
    <dgm:pt modelId="{867B5543-86D4-416C-AFA4-FB1E31AD20A4}" type="pres">
      <dgm:prSet presAssocID="{6DADA824-F7FC-464F-8FF4-82E9AC08482D}" presName="conn" presStyleLbl="parChTrans1D2" presStyleIdx="0" presStyleCnt="1"/>
      <dgm:spPr/>
      <dgm:t>
        <a:bodyPr/>
        <a:lstStyle/>
        <a:p>
          <a:endParaRPr lang="es-EC"/>
        </a:p>
      </dgm:t>
    </dgm:pt>
    <dgm:pt modelId="{FEA8E2D1-D872-402A-95D0-8D983ED56C80}" type="pres">
      <dgm:prSet presAssocID="{6DADA824-F7FC-464F-8FF4-82E9AC08482D}" presName="extraNode" presStyleLbl="node1" presStyleIdx="0" presStyleCnt="3"/>
      <dgm:spPr/>
    </dgm:pt>
    <dgm:pt modelId="{794D8329-03FC-4CAF-A00D-6370F5064DF7}" type="pres">
      <dgm:prSet presAssocID="{6DADA824-F7FC-464F-8FF4-82E9AC08482D}" presName="dstNode" presStyleLbl="node1" presStyleIdx="0" presStyleCnt="3"/>
      <dgm:spPr/>
    </dgm:pt>
    <dgm:pt modelId="{FA74A0AA-1525-4299-B844-FA33C18DEEA5}" type="pres">
      <dgm:prSet presAssocID="{1B32916A-5996-4A80-8579-8FB789814A3E}" presName="text_1" presStyleLbl="node1" presStyleIdx="0" presStyleCnt="3">
        <dgm:presLayoutVars>
          <dgm:bulletEnabled val="1"/>
        </dgm:presLayoutVars>
      </dgm:prSet>
      <dgm:spPr/>
      <dgm:t>
        <a:bodyPr/>
        <a:lstStyle/>
        <a:p>
          <a:endParaRPr lang="es-EC"/>
        </a:p>
      </dgm:t>
    </dgm:pt>
    <dgm:pt modelId="{E0995272-6C51-4D1D-9DF0-A21BBDC269D7}" type="pres">
      <dgm:prSet presAssocID="{1B32916A-5996-4A80-8579-8FB789814A3E}" presName="accent_1" presStyleCnt="0"/>
      <dgm:spPr/>
    </dgm:pt>
    <dgm:pt modelId="{B531C695-76F5-4198-8F4A-3C978DD61A2D}" type="pres">
      <dgm:prSet presAssocID="{1B32916A-5996-4A80-8579-8FB789814A3E}" presName="accentRepeatNode" presStyleLbl="solidFgAcc1" presStyleIdx="0" presStyleCnt="3"/>
      <dgm:spPr/>
    </dgm:pt>
    <dgm:pt modelId="{D8AD90EF-A896-4AB3-8E34-B5B737F38F49}" type="pres">
      <dgm:prSet presAssocID="{16250FB0-6CB1-4A2E-845E-08D40EF3BF49}" presName="text_2" presStyleLbl="node1" presStyleIdx="1" presStyleCnt="3">
        <dgm:presLayoutVars>
          <dgm:bulletEnabled val="1"/>
        </dgm:presLayoutVars>
      </dgm:prSet>
      <dgm:spPr/>
      <dgm:t>
        <a:bodyPr/>
        <a:lstStyle/>
        <a:p>
          <a:endParaRPr lang="es-EC"/>
        </a:p>
      </dgm:t>
    </dgm:pt>
    <dgm:pt modelId="{898F80FC-6125-4D03-9732-6DF8A3B71AD8}" type="pres">
      <dgm:prSet presAssocID="{16250FB0-6CB1-4A2E-845E-08D40EF3BF49}" presName="accent_2" presStyleCnt="0"/>
      <dgm:spPr/>
    </dgm:pt>
    <dgm:pt modelId="{128BA270-A450-4F68-BC1D-191E77725196}" type="pres">
      <dgm:prSet presAssocID="{16250FB0-6CB1-4A2E-845E-08D40EF3BF49}" presName="accentRepeatNode" presStyleLbl="solidFgAcc1" presStyleIdx="1" presStyleCnt="3" custScaleX="113749" custScaleY="106426"/>
      <dgm:spPr/>
    </dgm:pt>
    <dgm:pt modelId="{B9FEFC31-A358-4342-8BDC-563157B165AA}" type="pres">
      <dgm:prSet presAssocID="{C3DCE02A-42AE-4B94-8D89-FEAEB8FCE3ED}" presName="text_3" presStyleLbl="node1" presStyleIdx="2" presStyleCnt="3">
        <dgm:presLayoutVars>
          <dgm:bulletEnabled val="1"/>
        </dgm:presLayoutVars>
      </dgm:prSet>
      <dgm:spPr/>
      <dgm:t>
        <a:bodyPr/>
        <a:lstStyle/>
        <a:p>
          <a:endParaRPr lang="es-EC"/>
        </a:p>
      </dgm:t>
    </dgm:pt>
    <dgm:pt modelId="{DB81CDDD-3BDD-4811-9796-CCB6C18FED67}" type="pres">
      <dgm:prSet presAssocID="{C3DCE02A-42AE-4B94-8D89-FEAEB8FCE3ED}" presName="accent_3" presStyleCnt="0"/>
      <dgm:spPr/>
    </dgm:pt>
    <dgm:pt modelId="{D488C813-2E6D-4120-9B31-1934345FEE13}" type="pres">
      <dgm:prSet presAssocID="{C3DCE02A-42AE-4B94-8D89-FEAEB8FCE3ED}" presName="accentRepeatNode" presStyleLbl="solidFgAcc1" presStyleIdx="2" presStyleCnt="3"/>
      <dgm:spPr/>
    </dgm:pt>
  </dgm:ptLst>
  <dgm:cxnLst>
    <dgm:cxn modelId="{47C47597-A268-4643-9905-5606C1B0EDFB}" srcId="{1B32916A-5996-4A80-8579-8FB789814A3E}" destId="{8073D891-C30C-4AEA-BCA4-3AC05D780E4D}" srcOrd="0" destOrd="0" parTransId="{758227C1-445E-45C0-8BBF-D3300B1CF212}" sibTransId="{A2D1C6F3-1C30-4AB4-9E37-25ED83D15D4B}"/>
    <dgm:cxn modelId="{2D972DEF-3CC1-48EC-98B2-97D16F65ECDA}" type="presOf" srcId="{A2D1C6F3-1C30-4AB4-9E37-25ED83D15D4B}" destId="{867B5543-86D4-416C-AFA4-FB1E31AD20A4}" srcOrd="0" destOrd="0" presId="urn:microsoft.com/office/officeart/2008/layout/VerticalCurvedList"/>
    <dgm:cxn modelId="{29945E6D-8679-40BE-82E4-2E968A0954AB}" type="presOf" srcId="{1B32916A-5996-4A80-8579-8FB789814A3E}" destId="{FA74A0AA-1525-4299-B844-FA33C18DEEA5}" srcOrd="0" destOrd="0" presId="urn:microsoft.com/office/officeart/2008/layout/VerticalCurvedList"/>
    <dgm:cxn modelId="{DF3AF9AB-328C-4F12-B7EB-CD3382350CED}" type="presOf" srcId="{C3DCE02A-42AE-4B94-8D89-FEAEB8FCE3ED}" destId="{B9FEFC31-A358-4342-8BDC-563157B165AA}" srcOrd="0" destOrd="0" presId="urn:microsoft.com/office/officeart/2008/layout/VerticalCurvedList"/>
    <dgm:cxn modelId="{9CAB6A14-FF7E-494A-8BD5-F465A391C45E}" type="presOf" srcId="{28589C8D-781D-4658-924F-798D3C5EC383}" destId="{B9FEFC31-A358-4342-8BDC-563157B165AA}" srcOrd="0" destOrd="1" presId="urn:microsoft.com/office/officeart/2008/layout/VerticalCurvedList"/>
    <dgm:cxn modelId="{D7442275-9A3C-491A-A354-58FFFC643DFF}" srcId="{C3DCE02A-42AE-4B94-8D89-FEAEB8FCE3ED}" destId="{28589C8D-781D-4658-924F-798D3C5EC383}" srcOrd="0" destOrd="0" parTransId="{31BA0864-71A3-457B-B2FD-DF902B7C2BE5}" sibTransId="{6322E405-F2C4-4F95-B521-BAB8164FC695}"/>
    <dgm:cxn modelId="{33502561-F906-4E1B-9E9F-DBAF122CD705}" srcId="{16250FB0-6CB1-4A2E-845E-08D40EF3BF49}" destId="{0671D03A-596F-4999-99BC-BFD1626A971D}" srcOrd="0" destOrd="0" parTransId="{B5234B26-1B1C-430D-BF3D-B4CAAC565BA5}" sibTransId="{CDF23896-3367-44BC-82C1-59232997FC9B}"/>
    <dgm:cxn modelId="{12F74B65-631C-45DE-AF67-3A7E69D71714}" srcId="{6DADA824-F7FC-464F-8FF4-82E9AC08482D}" destId="{16250FB0-6CB1-4A2E-845E-08D40EF3BF49}" srcOrd="1" destOrd="0" parTransId="{3692CC77-C969-42DE-BF2E-C0CFD56ABB2F}" sibTransId="{91E7E2E3-A3A6-4C90-8C8F-B90A6ACC69FD}"/>
    <dgm:cxn modelId="{BF1534ED-54CC-4E21-BC20-5FC6765783BD}" type="presOf" srcId="{8073D891-C30C-4AEA-BCA4-3AC05D780E4D}" destId="{FA74A0AA-1525-4299-B844-FA33C18DEEA5}" srcOrd="0" destOrd="1" presId="urn:microsoft.com/office/officeart/2008/layout/VerticalCurvedList"/>
    <dgm:cxn modelId="{C770F1E5-5677-425D-9FC1-FF80AAF2CF0A}" type="presOf" srcId="{6DADA824-F7FC-464F-8FF4-82E9AC08482D}" destId="{64D2578B-A37A-4D83-A80E-6E62A014EEF2}" srcOrd="0" destOrd="0" presId="urn:microsoft.com/office/officeart/2008/layout/VerticalCurvedList"/>
    <dgm:cxn modelId="{63D47471-39B0-418D-BE6C-0F6A2F9BAEED}" srcId="{6DADA824-F7FC-464F-8FF4-82E9AC08482D}" destId="{C3DCE02A-42AE-4B94-8D89-FEAEB8FCE3ED}" srcOrd="2" destOrd="0" parTransId="{92BCE869-6A4C-4703-B2B0-4C95EF970F2B}" sibTransId="{224CF645-0C6A-46B7-8E8A-25EC2AAC7196}"/>
    <dgm:cxn modelId="{4E73C49A-39DB-4BD6-A63B-60C7EC96E4AA}" srcId="{6DADA824-F7FC-464F-8FF4-82E9AC08482D}" destId="{1B32916A-5996-4A80-8579-8FB789814A3E}" srcOrd="0" destOrd="0" parTransId="{774E5055-3F10-4BEA-9D1D-7C2E0C654CC6}" sibTransId="{A243AB0A-12FF-4301-A47F-E93AACB18AE1}"/>
    <dgm:cxn modelId="{9D7A7F13-374A-4C7A-92CF-CE3592898E3C}" type="presOf" srcId="{16250FB0-6CB1-4A2E-845E-08D40EF3BF49}" destId="{D8AD90EF-A896-4AB3-8E34-B5B737F38F49}" srcOrd="0" destOrd="0" presId="urn:microsoft.com/office/officeart/2008/layout/VerticalCurvedList"/>
    <dgm:cxn modelId="{4EEA9546-DFE3-4FD5-AB13-8DAE7CD2A276}" type="presOf" srcId="{0671D03A-596F-4999-99BC-BFD1626A971D}" destId="{D8AD90EF-A896-4AB3-8E34-B5B737F38F49}" srcOrd="0" destOrd="1" presId="urn:microsoft.com/office/officeart/2008/layout/VerticalCurvedList"/>
    <dgm:cxn modelId="{C25D892B-AA37-4778-84A5-5CC1B4B68B50}" type="presParOf" srcId="{64D2578B-A37A-4D83-A80E-6E62A014EEF2}" destId="{7B337E18-0D02-4359-9DC6-65452A121DCD}" srcOrd="0" destOrd="0" presId="urn:microsoft.com/office/officeart/2008/layout/VerticalCurvedList"/>
    <dgm:cxn modelId="{3098D37C-747F-4B0A-8720-BCB9260337A6}" type="presParOf" srcId="{7B337E18-0D02-4359-9DC6-65452A121DCD}" destId="{FE9D8FA6-F3D6-4DE0-BA9E-22EB28DC45EC}" srcOrd="0" destOrd="0" presId="urn:microsoft.com/office/officeart/2008/layout/VerticalCurvedList"/>
    <dgm:cxn modelId="{45FF2D3F-3482-4E10-B36A-26338FFBF53B}" type="presParOf" srcId="{FE9D8FA6-F3D6-4DE0-BA9E-22EB28DC45EC}" destId="{0A0817FB-1001-4BFD-8AC1-D54F58D62F62}" srcOrd="0" destOrd="0" presId="urn:microsoft.com/office/officeart/2008/layout/VerticalCurvedList"/>
    <dgm:cxn modelId="{0E54EAC7-2F08-42D0-BA32-B2C1F7D0AF46}" type="presParOf" srcId="{FE9D8FA6-F3D6-4DE0-BA9E-22EB28DC45EC}" destId="{867B5543-86D4-416C-AFA4-FB1E31AD20A4}" srcOrd="1" destOrd="0" presId="urn:microsoft.com/office/officeart/2008/layout/VerticalCurvedList"/>
    <dgm:cxn modelId="{3DFF7AE6-EF42-4358-B751-7D1A2BD541E7}" type="presParOf" srcId="{FE9D8FA6-F3D6-4DE0-BA9E-22EB28DC45EC}" destId="{FEA8E2D1-D872-402A-95D0-8D983ED56C80}" srcOrd="2" destOrd="0" presId="urn:microsoft.com/office/officeart/2008/layout/VerticalCurvedList"/>
    <dgm:cxn modelId="{F27A1333-1BB1-4329-84B1-862ABBD701C1}" type="presParOf" srcId="{FE9D8FA6-F3D6-4DE0-BA9E-22EB28DC45EC}" destId="{794D8329-03FC-4CAF-A00D-6370F5064DF7}" srcOrd="3" destOrd="0" presId="urn:microsoft.com/office/officeart/2008/layout/VerticalCurvedList"/>
    <dgm:cxn modelId="{FDA8ECB7-4D98-4ED5-88A0-B12C7814F72A}" type="presParOf" srcId="{7B337E18-0D02-4359-9DC6-65452A121DCD}" destId="{FA74A0AA-1525-4299-B844-FA33C18DEEA5}" srcOrd="1" destOrd="0" presId="urn:microsoft.com/office/officeart/2008/layout/VerticalCurvedList"/>
    <dgm:cxn modelId="{794BB4C4-0DEA-4332-A8DA-16259E01AFE5}" type="presParOf" srcId="{7B337E18-0D02-4359-9DC6-65452A121DCD}" destId="{E0995272-6C51-4D1D-9DF0-A21BBDC269D7}" srcOrd="2" destOrd="0" presId="urn:microsoft.com/office/officeart/2008/layout/VerticalCurvedList"/>
    <dgm:cxn modelId="{9BBD8590-2066-4A8B-AB83-26917FED4E8F}" type="presParOf" srcId="{E0995272-6C51-4D1D-9DF0-A21BBDC269D7}" destId="{B531C695-76F5-4198-8F4A-3C978DD61A2D}" srcOrd="0" destOrd="0" presId="urn:microsoft.com/office/officeart/2008/layout/VerticalCurvedList"/>
    <dgm:cxn modelId="{022BE77A-7AA5-4513-9E8A-9B552DCF2CC8}" type="presParOf" srcId="{7B337E18-0D02-4359-9DC6-65452A121DCD}" destId="{D8AD90EF-A896-4AB3-8E34-B5B737F38F49}" srcOrd="3" destOrd="0" presId="urn:microsoft.com/office/officeart/2008/layout/VerticalCurvedList"/>
    <dgm:cxn modelId="{D9EC7177-AD5B-439D-B211-7BE314D2D1BA}" type="presParOf" srcId="{7B337E18-0D02-4359-9DC6-65452A121DCD}" destId="{898F80FC-6125-4D03-9732-6DF8A3B71AD8}" srcOrd="4" destOrd="0" presId="urn:microsoft.com/office/officeart/2008/layout/VerticalCurvedList"/>
    <dgm:cxn modelId="{3A62692B-3A15-49D5-AB71-A557C97F9C50}" type="presParOf" srcId="{898F80FC-6125-4D03-9732-6DF8A3B71AD8}" destId="{128BA270-A450-4F68-BC1D-191E77725196}" srcOrd="0" destOrd="0" presId="urn:microsoft.com/office/officeart/2008/layout/VerticalCurvedList"/>
    <dgm:cxn modelId="{A0181FAC-76FD-4D94-B026-1497F9CB13A3}" type="presParOf" srcId="{7B337E18-0D02-4359-9DC6-65452A121DCD}" destId="{B9FEFC31-A358-4342-8BDC-563157B165AA}" srcOrd="5" destOrd="0" presId="urn:microsoft.com/office/officeart/2008/layout/VerticalCurvedList"/>
    <dgm:cxn modelId="{1BA9B8E1-8EDF-45A1-A6AB-301AA65CB238}" type="presParOf" srcId="{7B337E18-0D02-4359-9DC6-65452A121DCD}" destId="{DB81CDDD-3BDD-4811-9796-CCB6C18FED67}" srcOrd="6" destOrd="0" presId="urn:microsoft.com/office/officeart/2008/layout/VerticalCurvedList"/>
    <dgm:cxn modelId="{D87022FE-A7A4-463B-819C-FF9857A3CD88}" type="presParOf" srcId="{DB81CDDD-3BDD-4811-9796-CCB6C18FED67}" destId="{D488C813-2E6D-4120-9B31-1934345FEE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842EA3-D80C-4DF2-93DB-F1C03D67D4EC}" type="doc">
      <dgm:prSet loTypeId="urn:microsoft.com/office/officeart/2005/8/layout/hList1" loCatId="list" qsTypeId="urn:microsoft.com/office/officeart/2005/8/quickstyle/simple3" qsCatId="simple" csTypeId="urn:microsoft.com/office/officeart/2005/8/colors/accent3_5" csCatId="accent3" phldr="1"/>
      <dgm:spPr/>
      <dgm:t>
        <a:bodyPr/>
        <a:lstStyle/>
        <a:p>
          <a:endParaRPr lang="es-EC"/>
        </a:p>
      </dgm:t>
    </dgm:pt>
    <dgm:pt modelId="{E47741AC-3825-4DAC-AECB-21019F647CB7}">
      <dgm:prSet phldrT="[Texto]"/>
      <dgm:spPr/>
      <dgm:t>
        <a:bodyPr/>
        <a:lstStyle/>
        <a:p>
          <a:r>
            <a:rPr lang="es-EC" dirty="0" smtClean="0"/>
            <a:t>Teoría de productividad parcial y total de </a:t>
          </a:r>
          <a:r>
            <a:rPr lang="es-EC" dirty="0" err="1" smtClean="0"/>
            <a:t>Kendrick</a:t>
          </a:r>
          <a:r>
            <a:rPr lang="es-EC" dirty="0" smtClean="0"/>
            <a:t> y </a:t>
          </a:r>
          <a:r>
            <a:rPr lang="es-EC" dirty="0" err="1" smtClean="0"/>
            <a:t>Creamer</a:t>
          </a:r>
          <a:r>
            <a:rPr lang="es-EC" dirty="0" smtClean="0"/>
            <a:t> (1965).</a:t>
          </a:r>
          <a:endParaRPr lang="es-EC" dirty="0"/>
        </a:p>
      </dgm:t>
    </dgm:pt>
    <dgm:pt modelId="{A052712D-77FF-41E1-8B97-6BE0D7CFDD72}" type="parTrans" cxnId="{6816721B-07D8-404B-AED8-1375031AE423}">
      <dgm:prSet/>
      <dgm:spPr/>
      <dgm:t>
        <a:bodyPr/>
        <a:lstStyle/>
        <a:p>
          <a:endParaRPr lang="es-EC"/>
        </a:p>
      </dgm:t>
    </dgm:pt>
    <dgm:pt modelId="{869557BA-73CB-4EEC-A25C-F630DF9468D8}" type="sibTrans" cxnId="{6816721B-07D8-404B-AED8-1375031AE423}">
      <dgm:prSet/>
      <dgm:spPr/>
      <dgm:t>
        <a:bodyPr/>
        <a:lstStyle/>
        <a:p>
          <a:endParaRPr lang="es-EC"/>
        </a:p>
      </dgm:t>
    </dgm:pt>
    <dgm:pt modelId="{6F5DA6A9-8956-4402-83AD-969DA2CB07A3}">
      <dgm:prSet phldrT="[Texto]" custT="1"/>
      <dgm:spPr/>
      <dgm:t>
        <a:bodyPr/>
        <a:lstStyle/>
        <a:p>
          <a:r>
            <a:rPr lang="es-EC" sz="2400" dirty="0" smtClean="0"/>
            <a:t>Parcial – relaciona toda la producción para una entrada.</a:t>
          </a:r>
          <a:endParaRPr lang="es-EC" sz="2400" dirty="0"/>
        </a:p>
      </dgm:t>
    </dgm:pt>
    <dgm:pt modelId="{09696315-D2E3-4E8B-BFF5-AEE372CAE818}" type="parTrans" cxnId="{A4C2E661-66E6-4899-8748-EEE2097D5042}">
      <dgm:prSet/>
      <dgm:spPr/>
      <dgm:t>
        <a:bodyPr/>
        <a:lstStyle/>
        <a:p>
          <a:endParaRPr lang="es-EC"/>
        </a:p>
      </dgm:t>
    </dgm:pt>
    <dgm:pt modelId="{DA23597D-69C7-4138-AE84-D7D598CC3EF9}" type="sibTrans" cxnId="{A4C2E661-66E6-4899-8748-EEE2097D5042}">
      <dgm:prSet/>
      <dgm:spPr/>
      <dgm:t>
        <a:bodyPr/>
        <a:lstStyle/>
        <a:p>
          <a:endParaRPr lang="es-EC"/>
        </a:p>
      </dgm:t>
    </dgm:pt>
    <dgm:pt modelId="{D43126E0-758B-4479-9541-E43131B664C0}">
      <dgm:prSet phldrT="[Texto]" custT="1"/>
      <dgm:spPr/>
      <dgm:t>
        <a:bodyPr/>
        <a:lstStyle/>
        <a:p>
          <a:r>
            <a:rPr lang="es-EC" sz="2400" dirty="0" smtClean="0"/>
            <a:t>Total – relaciona toda la producción para todas las entradas.</a:t>
          </a:r>
          <a:endParaRPr lang="es-EC" sz="2400" dirty="0"/>
        </a:p>
      </dgm:t>
    </dgm:pt>
    <dgm:pt modelId="{A9090AFC-F69C-471F-A921-EE62B795C50A}" type="parTrans" cxnId="{298BE730-7116-4089-A6F9-05490EDA932F}">
      <dgm:prSet/>
      <dgm:spPr/>
      <dgm:t>
        <a:bodyPr/>
        <a:lstStyle/>
        <a:p>
          <a:endParaRPr lang="es-EC"/>
        </a:p>
      </dgm:t>
    </dgm:pt>
    <dgm:pt modelId="{1B3023C2-0EDB-47B3-AF03-046FB5D85FA2}" type="sibTrans" cxnId="{298BE730-7116-4089-A6F9-05490EDA932F}">
      <dgm:prSet/>
      <dgm:spPr/>
      <dgm:t>
        <a:bodyPr/>
        <a:lstStyle/>
        <a:p>
          <a:endParaRPr lang="es-EC"/>
        </a:p>
      </dgm:t>
    </dgm:pt>
    <dgm:pt modelId="{A4F3E4C2-1302-4097-821D-15BDA0A6A77E}">
      <dgm:prSet phldrT="[Texto]"/>
      <dgm:spPr/>
      <dgm:t>
        <a:bodyPr/>
        <a:lstStyle/>
        <a:p>
          <a:r>
            <a:rPr lang="es-EC" dirty="0" smtClean="0"/>
            <a:t>Teoría de productividad y estrategia de empresa de Van Den </a:t>
          </a:r>
          <a:r>
            <a:rPr lang="es-EC" dirty="0" err="1" smtClean="0"/>
            <a:t>Berghe</a:t>
          </a:r>
          <a:r>
            <a:rPr lang="es-EC" dirty="0" smtClean="0"/>
            <a:t> (2005).</a:t>
          </a:r>
          <a:endParaRPr lang="es-EC" dirty="0"/>
        </a:p>
      </dgm:t>
    </dgm:pt>
    <dgm:pt modelId="{6D7D456C-CE35-4789-A882-744AD29527BD}" type="parTrans" cxnId="{271B439B-49BB-4F0C-84C0-244D009232A1}">
      <dgm:prSet/>
      <dgm:spPr/>
      <dgm:t>
        <a:bodyPr/>
        <a:lstStyle/>
        <a:p>
          <a:endParaRPr lang="es-EC"/>
        </a:p>
      </dgm:t>
    </dgm:pt>
    <dgm:pt modelId="{F5676D18-313A-46E9-B11D-291A8D368E68}" type="sibTrans" cxnId="{271B439B-49BB-4F0C-84C0-244D009232A1}">
      <dgm:prSet/>
      <dgm:spPr/>
      <dgm:t>
        <a:bodyPr/>
        <a:lstStyle/>
        <a:p>
          <a:endParaRPr lang="es-EC"/>
        </a:p>
      </dgm:t>
    </dgm:pt>
    <dgm:pt modelId="{1045CFB5-B073-49F4-AD23-3FD8C5DB0DFB}">
      <dgm:prSet phldrT="[Texto]" custT="1"/>
      <dgm:spPr/>
      <dgm:t>
        <a:bodyPr/>
        <a:lstStyle/>
        <a:p>
          <a:r>
            <a:rPr lang="es-EC" sz="2400" dirty="0" smtClean="0"/>
            <a:t>El trabajador  es un activo y no un costo.</a:t>
          </a:r>
          <a:endParaRPr lang="es-EC" sz="2400" dirty="0"/>
        </a:p>
      </dgm:t>
    </dgm:pt>
    <dgm:pt modelId="{08A943BB-D307-4F8A-B06C-247E9D8935DF}" type="parTrans" cxnId="{D035183E-4F2E-4116-9576-2FD15819E606}">
      <dgm:prSet/>
      <dgm:spPr/>
      <dgm:t>
        <a:bodyPr/>
        <a:lstStyle/>
        <a:p>
          <a:endParaRPr lang="es-EC"/>
        </a:p>
      </dgm:t>
    </dgm:pt>
    <dgm:pt modelId="{1E50C269-9416-4E2D-BDA1-5162CA5B6364}" type="sibTrans" cxnId="{D035183E-4F2E-4116-9576-2FD15819E606}">
      <dgm:prSet/>
      <dgm:spPr/>
      <dgm:t>
        <a:bodyPr/>
        <a:lstStyle/>
        <a:p>
          <a:endParaRPr lang="es-EC"/>
        </a:p>
      </dgm:t>
    </dgm:pt>
    <dgm:pt modelId="{7455C32E-C90C-4AE6-9502-2464D95CCFD7}">
      <dgm:prSet phldrT="[Texto]" custT="1"/>
      <dgm:spPr/>
      <dgm:t>
        <a:bodyPr/>
        <a:lstStyle/>
        <a:p>
          <a:r>
            <a:rPr lang="es-EC" sz="2400" dirty="0" smtClean="0"/>
            <a:t>Eficiencia</a:t>
          </a:r>
          <a:endParaRPr lang="es-EC" sz="2400" dirty="0"/>
        </a:p>
      </dgm:t>
    </dgm:pt>
    <dgm:pt modelId="{C4A85F8D-96E1-44E1-A910-AB1D8376837E}" type="parTrans" cxnId="{5617CD95-D4B3-47AC-BD17-F8A775183706}">
      <dgm:prSet/>
      <dgm:spPr/>
      <dgm:t>
        <a:bodyPr/>
        <a:lstStyle/>
        <a:p>
          <a:endParaRPr lang="es-EC"/>
        </a:p>
      </dgm:t>
    </dgm:pt>
    <dgm:pt modelId="{353FED6B-AB34-4960-B4CF-32C216248532}" type="sibTrans" cxnId="{5617CD95-D4B3-47AC-BD17-F8A775183706}">
      <dgm:prSet/>
      <dgm:spPr/>
      <dgm:t>
        <a:bodyPr/>
        <a:lstStyle/>
        <a:p>
          <a:endParaRPr lang="es-EC"/>
        </a:p>
      </dgm:t>
    </dgm:pt>
    <dgm:pt modelId="{2581FFAF-7C43-45B2-A516-8B56229071DD}">
      <dgm:prSet phldrT="[Texto]" custT="1"/>
      <dgm:spPr/>
      <dgm:t>
        <a:bodyPr/>
        <a:lstStyle/>
        <a:p>
          <a:r>
            <a:rPr lang="es-EC" sz="2400" dirty="0" smtClean="0"/>
            <a:t>Eficacia</a:t>
          </a:r>
          <a:endParaRPr lang="es-EC" sz="2400" dirty="0"/>
        </a:p>
      </dgm:t>
    </dgm:pt>
    <dgm:pt modelId="{135D5BC4-A328-4816-B4EA-35AC6EB90526}" type="parTrans" cxnId="{95A16694-C795-48B9-AD30-40B46E41D9B2}">
      <dgm:prSet/>
      <dgm:spPr/>
      <dgm:t>
        <a:bodyPr/>
        <a:lstStyle/>
        <a:p>
          <a:endParaRPr lang="es-EC"/>
        </a:p>
      </dgm:t>
    </dgm:pt>
    <dgm:pt modelId="{BA1847F5-65D7-4BFA-81FC-D752A8519D65}" type="sibTrans" cxnId="{95A16694-C795-48B9-AD30-40B46E41D9B2}">
      <dgm:prSet/>
      <dgm:spPr/>
      <dgm:t>
        <a:bodyPr/>
        <a:lstStyle/>
        <a:p>
          <a:endParaRPr lang="es-EC"/>
        </a:p>
      </dgm:t>
    </dgm:pt>
    <dgm:pt modelId="{91CF6BD9-9240-451B-8277-C659CA92A37C}">
      <dgm:prSet phldrT="[Texto]" custT="1"/>
      <dgm:spPr/>
      <dgm:t>
        <a:bodyPr/>
        <a:lstStyle/>
        <a:p>
          <a:r>
            <a:rPr lang="es-EC" sz="2400" dirty="0" smtClean="0"/>
            <a:t>Adaptabilidad</a:t>
          </a:r>
          <a:endParaRPr lang="es-EC" sz="2400" dirty="0"/>
        </a:p>
      </dgm:t>
    </dgm:pt>
    <dgm:pt modelId="{8F12A2B0-A4EA-454A-A726-5C4AF9F12699}" type="parTrans" cxnId="{95350D10-B0D7-406A-819E-C4FC5FD9C654}">
      <dgm:prSet/>
      <dgm:spPr/>
      <dgm:t>
        <a:bodyPr/>
        <a:lstStyle/>
        <a:p>
          <a:endParaRPr lang="es-EC"/>
        </a:p>
      </dgm:t>
    </dgm:pt>
    <dgm:pt modelId="{7D2F4C74-3189-4D8E-90B6-D40EAF1652B7}" type="sibTrans" cxnId="{95350D10-B0D7-406A-819E-C4FC5FD9C654}">
      <dgm:prSet/>
      <dgm:spPr/>
      <dgm:t>
        <a:bodyPr/>
        <a:lstStyle/>
        <a:p>
          <a:endParaRPr lang="es-EC"/>
        </a:p>
      </dgm:t>
    </dgm:pt>
    <dgm:pt modelId="{919B2E35-22B3-48F3-8D3C-0B79B4D8CD1D}" type="pres">
      <dgm:prSet presAssocID="{CD842EA3-D80C-4DF2-93DB-F1C03D67D4EC}" presName="Name0" presStyleCnt="0">
        <dgm:presLayoutVars>
          <dgm:dir/>
          <dgm:animLvl val="lvl"/>
          <dgm:resizeHandles val="exact"/>
        </dgm:presLayoutVars>
      </dgm:prSet>
      <dgm:spPr/>
      <dgm:t>
        <a:bodyPr/>
        <a:lstStyle/>
        <a:p>
          <a:endParaRPr lang="es-EC"/>
        </a:p>
      </dgm:t>
    </dgm:pt>
    <dgm:pt modelId="{B0AC2A11-0D11-4F0A-B963-1B218C6D0763}" type="pres">
      <dgm:prSet presAssocID="{E47741AC-3825-4DAC-AECB-21019F647CB7}" presName="composite" presStyleCnt="0"/>
      <dgm:spPr/>
    </dgm:pt>
    <dgm:pt modelId="{15DA751B-F8B1-4DA8-AB8D-42B675098BC2}" type="pres">
      <dgm:prSet presAssocID="{E47741AC-3825-4DAC-AECB-21019F647CB7}" presName="parTx" presStyleLbl="alignNode1" presStyleIdx="0" presStyleCnt="2">
        <dgm:presLayoutVars>
          <dgm:chMax val="0"/>
          <dgm:chPref val="0"/>
          <dgm:bulletEnabled val="1"/>
        </dgm:presLayoutVars>
      </dgm:prSet>
      <dgm:spPr/>
      <dgm:t>
        <a:bodyPr/>
        <a:lstStyle/>
        <a:p>
          <a:endParaRPr lang="es-EC"/>
        </a:p>
      </dgm:t>
    </dgm:pt>
    <dgm:pt modelId="{84C28FB8-97BE-486D-9851-D497E86C3DB7}" type="pres">
      <dgm:prSet presAssocID="{E47741AC-3825-4DAC-AECB-21019F647CB7}" presName="desTx" presStyleLbl="alignAccFollowNode1" presStyleIdx="0" presStyleCnt="2">
        <dgm:presLayoutVars>
          <dgm:bulletEnabled val="1"/>
        </dgm:presLayoutVars>
      </dgm:prSet>
      <dgm:spPr/>
      <dgm:t>
        <a:bodyPr/>
        <a:lstStyle/>
        <a:p>
          <a:endParaRPr lang="es-EC"/>
        </a:p>
      </dgm:t>
    </dgm:pt>
    <dgm:pt modelId="{71E30353-50FB-491D-97F3-AD5A787AA1B2}" type="pres">
      <dgm:prSet presAssocID="{869557BA-73CB-4EEC-A25C-F630DF9468D8}" presName="space" presStyleCnt="0"/>
      <dgm:spPr/>
    </dgm:pt>
    <dgm:pt modelId="{32518F30-F80D-4EE7-941A-4EE8C08A7C84}" type="pres">
      <dgm:prSet presAssocID="{A4F3E4C2-1302-4097-821D-15BDA0A6A77E}" presName="composite" presStyleCnt="0"/>
      <dgm:spPr/>
    </dgm:pt>
    <dgm:pt modelId="{8AE92016-7196-4ECC-A083-E3A497C06B21}" type="pres">
      <dgm:prSet presAssocID="{A4F3E4C2-1302-4097-821D-15BDA0A6A77E}" presName="parTx" presStyleLbl="alignNode1" presStyleIdx="1" presStyleCnt="2">
        <dgm:presLayoutVars>
          <dgm:chMax val="0"/>
          <dgm:chPref val="0"/>
          <dgm:bulletEnabled val="1"/>
        </dgm:presLayoutVars>
      </dgm:prSet>
      <dgm:spPr/>
      <dgm:t>
        <a:bodyPr/>
        <a:lstStyle/>
        <a:p>
          <a:endParaRPr lang="es-EC"/>
        </a:p>
      </dgm:t>
    </dgm:pt>
    <dgm:pt modelId="{F6138A8F-A135-4432-BADB-437EAFF624FF}" type="pres">
      <dgm:prSet presAssocID="{A4F3E4C2-1302-4097-821D-15BDA0A6A77E}" presName="desTx" presStyleLbl="alignAccFollowNode1" presStyleIdx="1" presStyleCnt="2">
        <dgm:presLayoutVars>
          <dgm:bulletEnabled val="1"/>
        </dgm:presLayoutVars>
      </dgm:prSet>
      <dgm:spPr/>
      <dgm:t>
        <a:bodyPr/>
        <a:lstStyle/>
        <a:p>
          <a:endParaRPr lang="es-EC"/>
        </a:p>
      </dgm:t>
    </dgm:pt>
  </dgm:ptLst>
  <dgm:cxnLst>
    <dgm:cxn modelId="{62CA18B3-680B-48B0-A81E-578DC6306813}" type="presOf" srcId="{E47741AC-3825-4DAC-AECB-21019F647CB7}" destId="{15DA751B-F8B1-4DA8-AB8D-42B675098BC2}" srcOrd="0" destOrd="0" presId="urn:microsoft.com/office/officeart/2005/8/layout/hList1"/>
    <dgm:cxn modelId="{95A16694-C795-48B9-AD30-40B46E41D9B2}" srcId="{1045CFB5-B073-49F4-AD23-3FD8C5DB0DFB}" destId="{2581FFAF-7C43-45B2-A516-8B56229071DD}" srcOrd="1" destOrd="0" parTransId="{135D5BC4-A328-4816-B4EA-35AC6EB90526}" sibTransId="{BA1847F5-65D7-4BFA-81FC-D752A8519D65}"/>
    <dgm:cxn modelId="{D8DDE616-9F2F-44C9-B430-3AB1A961013D}" type="presOf" srcId="{7455C32E-C90C-4AE6-9502-2464D95CCFD7}" destId="{F6138A8F-A135-4432-BADB-437EAFF624FF}" srcOrd="0" destOrd="1" presId="urn:microsoft.com/office/officeart/2005/8/layout/hList1"/>
    <dgm:cxn modelId="{D035183E-4F2E-4116-9576-2FD15819E606}" srcId="{A4F3E4C2-1302-4097-821D-15BDA0A6A77E}" destId="{1045CFB5-B073-49F4-AD23-3FD8C5DB0DFB}" srcOrd="0" destOrd="0" parTransId="{08A943BB-D307-4F8A-B06C-247E9D8935DF}" sibTransId="{1E50C269-9416-4E2D-BDA1-5162CA5B6364}"/>
    <dgm:cxn modelId="{4DB4FB2B-10F8-43F4-9096-5CE76E7E74CD}" type="presOf" srcId="{1045CFB5-B073-49F4-AD23-3FD8C5DB0DFB}" destId="{F6138A8F-A135-4432-BADB-437EAFF624FF}" srcOrd="0" destOrd="0" presId="urn:microsoft.com/office/officeart/2005/8/layout/hList1"/>
    <dgm:cxn modelId="{298BE730-7116-4089-A6F9-05490EDA932F}" srcId="{E47741AC-3825-4DAC-AECB-21019F647CB7}" destId="{D43126E0-758B-4479-9541-E43131B664C0}" srcOrd="1" destOrd="0" parTransId="{A9090AFC-F69C-471F-A921-EE62B795C50A}" sibTransId="{1B3023C2-0EDB-47B3-AF03-046FB5D85FA2}"/>
    <dgm:cxn modelId="{FAA0A650-D045-4048-B0CF-AC1DF4FEC696}" type="presOf" srcId="{A4F3E4C2-1302-4097-821D-15BDA0A6A77E}" destId="{8AE92016-7196-4ECC-A083-E3A497C06B21}" srcOrd="0" destOrd="0" presId="urn:microsoft.com/office/officeart/2005/8/layout/hList1"/>
    <dgm:cxn modelId="{5617CD95-D4B3-47AC-BD17-F8A775183706}" srcId="{1045CFB5-B073-49F4-AD23-3FD8C5DB0DFB}" destId="{7455C32E-C90C-4AE6-9502-2464D95CCFD7}" srcOrd="0" destOrd="0" parTransId="{C4A85F8D-96E1-44E1-A910-AB1D8376837E}" sibTransId="{353FED6B-AB34-4960-B4CF-32C216248532}"/>
    <dgm:cxn modelId="{C1FBE46D-482B-4411-AA73-429F87B03493}" type="presOf" srcId="{D43126E0-758B-4479-9541-E43131B664C0}" destId="{84C28FB8-97BE-486D-9851-D497E86C3DB7}" srcOrd="0" destOrd="1" presId="urn:microsoft.com/office/officeart/2005/8/layout/hList1"/>
    <dgm:cxn modelId="{6816721B-07D8-404B-AED8-1375031AE423}" srcId="{CD842EA3-D80C-4DF2-93DB-F1C03D67D4EC}" destId="{E47741AC-3825-4DAC-AECB-21019F647CB7}" srcOrd="0" destOrd="0" parTransId="{A052712D-77FF-41E1-8B97-6BE0D7CFDD72}" sibTransId="{869557BA-73CB-4EEC-A25C-F630DF9468D8}"/>
    <dgm:cxn modelId="{271B439B-49BB-4F0C-84C0-244D009232A1}" srcId="{CD842EA3-D80C-4DF2-93DB-F1C03D67D4EC}" destId="{A4F3E4C2-1302-4097-821D-15BDA0A6A77E}" srcOrd="1" destOrd="0" parTransId="{6D7D456C-CE35-4789-A882-744AD29527BD}" sibTransId="{F5676D18-313A-46E9-B11D-291A8D368E68}"/>
    <dgm:cxn modelId="{87B08E81-7B19-43F4-B586-1A7E9E1CD417}" type="presOf" srcId="{91CF6BD9-9240-451B-8277-C659CA92A37C}" destId="{F6138A8F-A135-4432-BADB-437EAFF624FF}" srcOrd="0" destOrd="3" presId="urn:microsoft.com/office/officeart/2005/8/layout/hList1"/>
    <dgm:cxn modelId="{C790C9C3-81E2-47A3-90A2-4A7758A41F2D}" type="presOf" srcId="{CD842EA3-D80C-4DF2-93DB-F1C03D67D4EC}" destId="{919B2E35-22B3-48F3-8D3C-0B79B4D8CD1D}" srcOrd="0" destOrd="0" presId="urn:microsoft.com/office/officeart/2005/8/layout/hList1"/>
    <dgm:cxn modelId="{A4C2E661-66E6-4899-8748-EEE2097D5042}" srcId="{E47741AC-3825-4DAC-AECB-21019F647CB7}" destId="{6F5DA6A9-8956-4402-83AD-969DA2CB07A3}" srcOrd="0" destOrd="0" parTransId="{09696315-D2E3-4E8B-BFF5-AEE372CAE818}" sibTransId="{DA23597D-69C7-4138-AE84-D7D598CC3EF9}"/>
    <dgm:cxn modelId="{95350D10-B0D7-406A-819E-C4FC5FD9C654}" srcId="{1045CFB5-B073-49F4-AD23-3FD8C5DB0DFB}" destId="{91CF6BD9-9240-451B-8277-C659CA92A37C}" srcOrd="2" destOrd="0" parTransId="{8F12A2B0-A4EA-454A-A726-5C4AF9F12699}" sibTransId="{7D2F4C74-3189-4D8E-90B6-D40EAF1652B7}"/>
    <dgm:cxn modelId="{ACC9A514-5BDB-4F2C-AEDF-264164A1DAC2}" type="presOf" srcId="{6F5DA6A9-8956-4402-83AD-969DA2CB07A3}" destId="{84C28FB8-97BE-486D-9851-D497E86C3DB7}" srcOrd="0" destOrd="0" presId="urn:microsoft.com/office/officeart/2005/8/layout/hList1"/>
    <dgm:cxn modelId="{D71623B2-047D-4C2A-9E8D-E0250832965B}" type="presOf" srcId="{2581FFAF-7C43-45B2-A516-8B56229071DD}" destId="{F6138A8F-A135-4432-BADB-437EAFF624FF}" srcOrd="0" destOrd="2" presId="urn:microsoft.com/office/officeart/2005/8/layout/hList1"/>
    <dgm:cxn modelId="{E035B483-F579-420D-974F-3BD7C97495C7}" type="presParOf" srcId="{919B2E35-22B3-48F3-8D3C-0B79B4D8CD1D}" destId="{B0AC2A11-0D11-4F0A-B963-1B218C6D0763}" srcOrd="0" destOrd="0" presId="urn:microsoft.com/office/officeart/2005/8/layout/hList1"/>
    <dgm:cxn modelId="{5E49BD03-8080-4CB3-86B5-105C55872E46}" type="presParOf" srcId="{B0AC2A11-0D11-4F0A-B963-1B218C6D0763}" destId="{15DA751B-F8B1-4DA8-AB8D-42B675098BC2}" srcOrd="0" destOrd="0" presId="urn:microsoft.com/office/officeart/2005/8/layout/hList1"/>
    <dgm:cxn modelId="{99839984-6AD4-465B-B1CD-01D521B54378}" type="presParOf" srcId="{B0AC2A11-0D11-4F0A-B963-1B218C6D0763}" destId="{84C28FB8-97BE-486D-9851-D497E86C3DB7}" srcOrd="1" destOrd="0" presId="urn:microsoft.com/office/officeart/2005/8/layout/hList1"/>
    <dgm:cxn modelId="{76E2517F-0DAA-4F4A-8AD9-6A2F7D012C98}" type="presParOf" srcId="{919B2E35-22B3-48F3-8D3C-0B79B4D8CD1D}" destId="{71E30353-50FB-491D-97F3-AD5A787AA1B2}" srcOrd="1" destOrd="0" presId="urn:microsoft.com/office/officeart/2005/8/layout/hList1"/>
    <dgm:cxn modelId="{5DA2124B-523D-489D-9298-C384B60C79CA}" type="presParOf" srcId="{919B2E35-22B3-48F3-8D3C-0B79B4D8CD1D}" destId="{32518F30-F80D-4EE7-941A-4EE8C08A7C84}" srcOrd="2" destOrd="0" presId="urn:microsoft.com/office/officeart/2005/8/layout/hList1"/>
    <dgm:cxn modelId="{C04C0CA8-2E51-4872-AD34-318B268F8972}" type="presParOf" srcId="{32518F30-F80D-4EE7-941A-4EE8C08A7C84}" destId="{8AE92016-7196-4ECC-A083-E3A497C06B21}" srcOrd="0" destOrd="0" presId="urn:microsoft.com/office/officeart/2005/8/layout/hList1"/>
    <dgm:cxn modelId="{EE236968-0CB0-4CE1-A228-23CECE96B6D8}" type="presParOf" srcId="{32518F30-F80D-4EE7-941A-4EE8C08A7C84}" destId="{F6138A8F-A135-4432-BADB-437EAFF624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829441-F1BA-4327-A6B1-EACDF68153B2}" type="doc">
      <dgm:prSet loTypeId="urn:microsoft.com/office/officeart/2005/8/layout/hProcess11" loCatId="process" qsTypeId="urn:microsoft.com/office/officeart/2005/8/quickstyle/simple4" qsCatId="simple" csTypeId="urn:microsoft.com/office/officeart/2005/8/colors/colorful3" csCatId="colorful" phldr="1"/>
      <dgm:spPr/>
    </dgm:pt>
    <dgm:pt modelId="{83A83E48-948F-4E9C-88EB-2E876CD67E99}">
      <dgm:prSet phldrT="[Texto]" custT="1"/>
      <dgm:spPr/>
      <dgm:t>
        <a:bodyPr/>
        <a:lstStyle/>
        <a:p>
          <a:r>
            <a:rPr lang="es-ES" sz="1500" i="0" dirty="0" smtClean="0"/>
            <a:t>“Compromiso y satisfacción laboral como factores de permanencia de la generación</a:t>
          </a:r>
          <a:r>
            <a:rPr lang="es-ES" sz="1500" dirty="0" smtClean="0"/>
            <a:t>”.</a:t>
          </a:r>
        </a:p>
        <a:p>
          <a:r>
            <a:rPr lang="es-EC" sz="1500" dirty="0" smtClean="0"/>
            <a:t>Frías, 2014</a:t>
          </a:r>
          <a:r>
            <a:rPr lang="es-ES" sz="1500" dirty="0" smtClean="0"/>
            <a:t>. </a:t>
          </a:r>
          <a:endParaRPr lang="en-US" sz="1500" dirty="0"/>
        </a:p>
      </dgm:t>
    </dgm:pt>
    <dgm:pt modelId="{907E3DA6-2278-41B7-A4C6-B3060BDE2E2A}" type="parTrans" cxnId="{22578B38-C2CF-4036-ACFE-550F0EBDE93F}">
      <dgm:prSet/>
      <dgm:spPr/>
      <dgm:t>
        <a:bodyPr/>
        <a:lstStyle/>
        <a:p>
          <a:endParaRPr lang="en-US"/>
        </a:p>
      </dgm:t>
    </dgm:pt>
    <dgm:pt modelId="{EABFD038-60E1-4326-AB32-7F987B857CEA}" type="sibTrans" cxnId="{22578B38-C2CF-4036-ACFE-550F0EBDE93F}">
      <dgm:prSet/>
      <dgm:spPr/>
      <dgm:t>
        <a:bodyPr/>
        <a:lstStyle/>
        <a:p>
          <a:endParaRPr lang="en-US"/>
        </a:p>
      </dgm:t>
    </dgm:pt>
    <dgm:pt modelId="{674D3D80-01F8-4277-8E12-14DBC776F281}">
      <dgm:prSet phldrT="[Texto]" custT="1"/>
      <dgm:spPr/>
      <dgm:t>
        <a:bodyPr/>
        <a:lstStyle/>
        <a:p>
          <a:r>
            <a:rPr lang="es-ES" sz="1500" i="0" dirty="0" smtClean="0"/>
            <a:t>“Estudio de la relación entre satisfacción laboral y el desempeño de los trabajadores de las ferias libres</a:t>
          </a:r>
          <a:r>
            <a:rPr lang="es-ES" sz="1500" dirty="0" smtClean="0"/>
            <a:t>”.</a:t>
          </a:r>
        </a:p>
        <a:p>
          <a:r>
            <a:rPr lang="es-419" sz="1500" dirty="0" err="1" smtClean="0"/>
            <a:t>Chiang</a:t>
          </a:r>
          <a:r>
            <a:rPr lang="es-419" sz="1500" dirty="0" smtClean="0"/>
            <a:t> y Ojeda, </a:t>
          </a:r>
          <a:r>
            <a:rPr lang="es-EC" sz="1500" dirty="0" smtClean="0"/>
            <a:t>2013</a:t>
          </a:r>
          <a:r>
            <a:rPr lang="es-ES" sz="1500" dirty="0" smtClean="0"/>
            <a:t>. </a:t>
          </a:r>
          <a:endParaRPr lang="en-US" sz="1500" dirty="0"/>
        </a:p>
      </dgm:t>
    </dgm:pt>
    <dgm:pt modelId="{1948090A-C218-45DA-956A-94F4999761EE}" type="parTrans" cxnId="{77814340-8FB1-4675-8E62-C567084F0D97}">
      <dgm:prSet/>
      <dgm:spPr/>
      <dgm:t>
        <a:bodyPr/>
        <a:lstStyle/>
        <a:p>
          <a:endParaRPr lang="en-US"/>
        </a:p>
      </dgm:t>
    </dgm:pt>
    <dgm:pt modelId="{A68EFE74-D8BD-463D-942C-D542B615FE9A}" type="sibTrans" cxnId="{77814340-8FB1-4675-8E62-C567084F0D97}">
      <dgm:prSet/>
      <dgm:spPr/>
      <dgm:t>
        <a:bodyPr/>
        <a:lstStyle/>
        <a:p>
          <a:endParaRPr lang="en-US"/>
        </a:p>
      </dgm:t>
    </dgm:pt>
    <dgm:pt modelId="{F44CFE74-4074-44B0-8361-AC4D3DE6AB18}">
      <dgm:prSet phldrT="[Texto]" custT="1"/>
      <dgm:spPr/>
      <dgm:t>
        <a:bodyPr/>
        <a:lstStyle/>
        <a:p>
          <a:r>
            <a:rPr lang="es-ES" sz="1500" dirty="0" smtClean="0"/>
            <a:t>“Plan de mejoramiento de variables del clima organizacional que afectan al desempeño laboral en una entidad del Estado”.</a:t>
          </a:r>
        </a:p>
        <a:p>
          <a:r>
            <a:rPr lang="es-EC" sz="1500" dirty="0" smtClean="0"/>
            <a:t>Cubillos, Velásquez, &amp; Reyes, 2014.</a:t>
          </a:r>
          <a:endParaRPr lang="en-US" sz="1500" dirty="0"/>
        </a:p>
      </dgm:t>
    </dgm:pt>
    <dgm:pt modelId="{703FA106-6EE6-4210-989E-240B17A2C971}" type="parTrans" cxnId="{168E0F57-D7D4-4D13-A0E4-726907C5EAC0}">
      <dgm:prSet/>
      <dgm:spPr/>
      <dgm:t>
        <a:bodyPr/>
        <a:lstStyle/>
        <a:p>
          <a:endParaRPr lang="en-US"/>
        </a:p>
      </dgm:t>
    </dgm:pt>
    <dgm:pt modelId="{F56A1360-320F-485B-80D9-35E5030F6878}" type="sibTrans" cxnId="{168E0F57-D7D4-4D13-A0E4-726907C5EAC0}">
      <dgm:prSet/>
      <dgm:spPr/>
      <dgm:t>
        <a:bodyPr/>
        <a:lstStyle/>
        <a:p>
          <a:endParaRPr lang="en-US"/>
        </a:p>
      </dgm:t>
    </dgm:pt>
    <dgm:pt modelId="{8037D059-DFAD-47B6-B406-0DD07A0E54DB}">
      <dgm:prSet phldrT="[Texto]" custT="1"/>
      <dgm:spPr/>
      <dgm:t>
        <a:bodyPr/>
        <a:lstStyle/>
        <a:p>
          <a:r>
            <a:rPr lang="es-ES" sz="1500" dirty="0" smtClean="0"/>
            <a:t>”</a:t>
          </a:r>
          <a:r>
            <a:rPr lang="en-US" sz="1500" i="0" dirty="0" smtClean="0"/>
            <a:t>Role of Burnout on Job Level, Job Satisfaction, and Task performance</a:t>
          </a:r>
          <a:r>
            <a:rPr lang="en-US" sz="1500" dirty="0" smtClean="0"/>
            <a:t>.</a:t>
          </a:r>
          <a:r>
            <a:rPr lang="es-ES" sz="1500" dirty="0" smtClean="0"/>
            <a:t>”.</a:t>
          </a:r>
        </a:p>
        <a:p>
          <a:r>
            <a:rPr lang="es-419" sz="1500" dirty="0" smtClean="0"/>
            <a:t>Kim, Ra, </a:t>
          </a:r>
          <a:r>
            <a:rPr lang="es-419" sz="1500" dirty="0" err="1" smtClean="0"/>
            <a:t>Gyu</a:t>
          </a:r>
          <a:r>
            <a:rPr lang="es-419" sz="1500" dirty="0" smtClean="0"/>
            <a:t> Park y Kwon, </a:t>
          </a:r>
          <a:r>
            <a:rPr lang="es-EC" sz="1500" dirty="0" smtClean="0"/>
            <a:t>2017.</a:t>
          </a:r>
          <a:endParaRPr lang="en-US" sz="1500" dirty="0"/>
        </a:p>
      </dgm:t>
    </dgm:pt>
    <dgm:pt modelId="{18E35409-D490-41F5-A9A3-2CFE236534C9}" type="parTrans" cxnId="{DC4AD523-F205-42D6-8AA6-DF713217D0D9}">
      <dgm:prSet/>
      <dgm:spPr/>
      <dgm:t>
        <a:bodyPr/>
        <a:lstStyle/>
        <a:p>
          <a:endParaRPr lang="es-ES"/>
        </a:p>
      </dgm:t>
    </dgm:pt>
    <dgm:pt modelId="{B762B41E-A637-4A3A-B681-3FE1A3421B8E}" type="sibTrans" cxnId="{DC4AD523-F205-42D6-8AA6-DF713217D0D9}">
      <dgm:prSet/>
      <dgm:spPr/>
      <dgm:t>
        <a:bodyPr/>
        <a:lstStyle/>
        <a:p>
          <a:endParaRPr lang="es-ES"/>
        </a:p>
      </dgm:t>
    </dgm:pt>
    <dgm:pt modelId="{68057DB2-9A04-4822-8688-D4F4EBF3DE1E}" type="pres">
      <dgm:prSet presAssocID="{D9829441-F1BA-4327-A6B1-EACDF68153B2}" presName="Name0" presStyleCnt="0">
        <dgm:presLayoutVars>
          <dgm:dir/>
          <dgm:resizeHandles val="exact"/>
        </dgm:presLayoutVars>
      </dgm:prSet>
      <dgm:spPr/>
    </dgm:pt>
    <dgm:pt modelId="{3BDF549E-6EA4-44A1-B61D-989B46E34B3C}" type="pres">
      <dgm:prSet presAssocID="{D9829441-F1BA-4327-A6B1-EACDF68153B2}" presName="arrow" presStyleLbl="bgShp" presStyleIdx="0" presStyleCnt="1" custLinFactNeighborX="-22077" custLinFactNeighborY="1934"/>
      <dgm:spPr/>
    </dgm:pt>
    <dgm:pt modelId="{F1393642-BC7E-4D13-B4CB-E6B831B66E9A}" type="pres">
      <dgm:prSet presAssocID="{D9829441-F1BA-4327-A6B1-EACDF68153B2}" presName="points" presStyleCnt="0"/>
      <dgm:spPr/>
    </dgm:pt>
    <dgm:pt modelId="{033197DE-0865-4C18-932A-D4B83E979BC8}" type="pres">
      <dgm:prSet presAssocID="{83A83E48-948F-4E9C-88EB-2E876CD67E99}" presName="compositeA" presStyleCnt="0"/>
      <dgm:spPr/>
    </dgm:pt>
    <dgm:pt modelId="{32C05649-5ED5-4679-B7E4-39B4CD6AA8D3}" type="pres">
      <dgm:prSet presAssocID="{83A83E48-948F-4E9C-88EB-2E876CD67E99}" presName="textA" presStyleLbl="revTx" presStyleIdx="0" presStyleCnt="4" custScaleY="68421" custLinFactX="3611" custLinFactY="48265" custLinFactNeighborX="100000" custLinFactNeighborY="100000">
        <dgm:presLayoutVars>
          <dgm:bulletEnabled val="1"/>
        </dgm:presLayoutVars>
      </dgm:prSet>
      <dgm:spPr/>
      <dgm:t>
        <a:bodyPr/>
        <a:lstStyle/>
        <a:p>
          <a:endParaRPr lang="es-EC"/>
        </a:p>
      </dgm:t>
    </dgm:pt>
    <dgm:pt modelId="{8AD35386-74BE-4DC6-853E-D3CC8FC6BC37}" type="pres">
      <dgm:prSet presAssocID="{83A83E48-948F-4E9C-88EB-2E876CD67E99}" presName="circleA" presStyleLbl="node1" presStyleIdx="0" presStyleCnt="4"/>
      <dgm:spPr/>
    </dgm:pt>
    <dgm:pt modelId="{133C244E-775C-45B0-8C38-84F2898EF5D1}" type="pres">
      <dgm:prSet presAssocID="{83A83E48-948F-4E9C-88EB-2E876CD67E99}" presName="spaceA" presStyleCnt="0"/>
      <dgm:spPr/>
    </dgm:pt>
    <dgm:pt modelId="{9AD278AE-DB31-4843-96EE-96D6A868DEEE}" type="pres">
      <dgm:prSet presAssocID="{EABFD038-60E1-4326-AB32-7F987B857CEA}" presName="space" presStyleCnt="0"/>
      <dgm:spPr/>
    </dgm:pt>
    <dgm:pt modelId="{013CED9C-8F99-4F01-9C8D-B81AF4C1ADAA}" type="pres">
      <dgm:prSet presAssocID="{674D3D80-01F8-4277-8E12-14DBC776F281}" presName="compositeB" presStyleCnt="0"/>
      <dgm:spPr/>
    </dgm:pt>
    <dgm:pt modelId="{AA495919-2D56-4F72-8754-358F7B355AD0}" type="pres">
      <dgm:prSet presAssocID="{674D3D80-01F8-4277-8E12-14DBC776F281}" presName="textB" presStyleLbl="revTx" presStyleIdx="1" presStyleCnt="4" custScaleY="76856" custLinFactX="-5208" custLinFactY="-57934" custLinFactNeighborX="-100000" custLinFactNeighborY="-100000">
        <dgm:presLayoutVars>
          <dgm:bulletEnabled val="1"/>
        </dgm:presLayoutVars>
      </dgm:prSet>
      <dgm:spPr/>
      <dgm:t>
        <a:bodyPr/>
        <a:lstStyle/>
        <a:p>
          <a:endParaRPr lang="es-EC"/>
        </a:p>
      </dgm:t>
    </dgm:pt>
    <dgm:pt modelId="{878303F2-163A-4502-8FFE-9E29B869626A}" type="pres">
      <dgm:prSet presAssocID="{674D3D80-01F8-4277-8E12-14DBC776F281}" presName="circleB" presStyleLbl="node1" presStyleIdx="1" presStyleCnt="4"/>
      <dgm:spPr/>
    </dgm:pt>
    <dgm:pt modelId="{3B4B75F5-E387-43A5-A317-52ED36D6A3BC}" type="pres">
      <dgm:prSet presAssocID="{674D3D80-01F8-4277-8E12-14DBC776F281}" presName="spaceB" presStyleCnt="0"/>
      <dgm:spPr/>
    </dgm:pt>
    <dgm:pt modelId="{24F61B40-A366-4DDB-9C61-80809842704E}" type="pres">
      <dgm:prSet presAssocID="{A68EFE74-D8BD-463D-942C-D542B615FE9A}" presName="space" presStyleCnt="0"/>
      <dgm:spPr/>
    </dgm:pt>
    <dgm:pt modelId="{6C1FBF67-2554-44D0-ABD9-AFF59AC18206}" type="pres">
      <dgm:prSet presAssocID="{F44CFE74-4074-44B0-8361-AC4D3DE6AB18}" presName="compositeA" presStyleCnt="0"/>
      <dgm:spPr/>
    </dgm:pt>
    <dgm:pt modelId="{5A521ABA-FA45-4DB3-8A2D-514AC9D79D23}" type="pres">
      <dgm:prSet presAssocID="{F44CFE74-4074-44B0-8361-AC4D3DE6AB18}" presName="textA" presStyleLbl="revTx" presStyleIdx="2" presStyleCnt="4">
        <dgm:presLayoutVars>
          <dgm:bulletEnabled val="1"/>
        </dgm:presLayoutVars>
      </dgm:prSet>
      <dgm:spPr/>
      <dgm:t>
        <a:bodyPr/>
        <a:lstStyle/>
        <a:p>
          <a:endParaRPr lang="es-EC"/>
        </a:p>
      </dgm:t>
    </dgm:pt>
    <dgm:pt modelId="{AE2C1B8D-DD47-466F-ACF2-8218FF86B151}" type="pres">
      <dgm:prSet presAssocID="{F44CFE74-4074-44B0-8361-AC4D3DE6AB18}" presName="circleA" presStyleLbl="node1" presStyleIdx="2" presStyleCnt="4"/>
      <dgm:spPr/>
    </dgm:pt>
    <dgm:pt modelId="{34268C33-DFB2-4C44-BB35-A357238EF20D}" type="pres">
      <dgm:prSet presAssocID="{F44CFE74-4074-44B0-8361-AC4D3DE6AB18}" presName="spaceA" presStyleCnt="0"/>
      <dgm:spPr/>
    </dgm:pt>
    <dgm:pt modelId="{C67A2A50-BDA8-4BCC-96CF-12C60B9EF661}" type="pres">
      <dgm:prSet presAssocID="{F56A1360-320F-485B-80D9-35E5030F6878}" presName="space" presStyleCnt="0"/>
      <dgm:spPr/>
    </dgm:pt>
    <dgm:pt modelId="{4513341D-45D1-4881-B4F1-48B13F870CC1}" type="pres">
      <dgm:prSet presAssocID="{8037D059-DFAD-47B6-B406-0DD07A0E54DB}" presName="compositeB" presStyleCnt="0"/>
      <dgm:spPr/>
    </dgm:pt>
    <dgm:pt modelId="{E8B76BA7-0FE0-4EDA-A4EE-496CF6C6DE82}" type="pres">
      <dgm:prSet presAssocID="{8037D059-DFAD-47B6-B406-0DD07A0E54DB}" presName="textB" presStyleLbl="revTx" presStyleIdx="3" presStyleCnt="4" custScaleY="85182" custLinFactNeighborY="-8380">
        <dgm:presLayoutVars>
          <dgm:bulletEnabled val="1"/>
        </dgm:presLayoutVars>
      </dgm:prSet>
      <dgm:spPr/>
      <dgm:t>
        <a:bodyPr/>
        <a:lstStyle/>
        <a:p>
          <a:endParaRPr lang="es-EC"/>
        </a:p>
      </dgm:t>
    </dgm:pt>
    <dgm:pt modelId="{18663095-3F23-4525-B835-AEC3B9C46F5B}" type="pres">
      <dgm:prSet presAssocID="{8037D059-DFAD-47B6-B406-0DD07A0E54DB}" presName="circleB" presStyleLbl="node1" presStyleIdx="3" presStyleCnt="4"/>
      <dgm:spPr/>
    </dgm:pt>
    <dgm:pt modelId="{FB77F89A-EC25-456B-87B6-23FC2DB36970}" type="pres">
      <dgm:prSet presAssocID="{8037D059-DFAD-47B6-B406-0DD07A0E54DB}" presName="spaceB" presStyleCnt="0"/>
      <dgm:spPr/>
    </dgm:pt>
  </dgm:ptLst>
  <dgm:cxnLst>
    <dgm:cxn modelId="{83171A9E-CE44-474C-BFDC-5A23910CA168}" type="presOf" srcId="{F44CFE74-4074-44B0-8361-AC4D3DE6AB18}" destId="{5A521ABA-FA45-4DB3-8A2D-514AC9D79D23}" srcOrd="0" destOrd="0" presId="urn:microsoft.com/office/officeart/2005/8/layout/hProcess11"/>
    <dgm:cxn modelId="{77814340-8FB1-4675-8E62-C567084F0D97}" srcId="{D9829441-F1BA-4327-A6B1-EACDF68153B2}" destId="{674D3D80-01F8-4277-8E12-14DBC776F281}" srcOrd="1" destOrd="0" parTransId="{1948090A-C218-45DA-956A-94F4999761EE}" sibTransId="{A68EFE74-D8BD-463D-942C-D542B615FE9A}"/>
    <dgm:cxn modelId="{F9DAA75A-F9B9-4001-9D43-092A39072215}" type="presOf" srcId="{D9829441-F1BA-4327-A6B1-EACDF68153B2}" destId="{68057DB2-9A04-4822-8688-D4F4EBF3DE1E}" srcOrd="0" destOrd="0" presId="urn:microsoft.com/office/officeart/2005/8/layout/hProcess11"/>
    <dgm:cxn modelId="{168E0F57-D7D4-4D13-A0E4-726907C5EAC0}" srcId="{D9829441-F1BA-4327-A6B1-EACDF68153B2}" destId="{F44CFE74-4074-44B0-8361-AC4D3DE6AB18}" srcOrd="2" destOrd="0" parTransId="{703FA106-6EE6-4210-989E-240B17A2C971}" sibTransId="{F56A1360-320F-485B-80D9-35E5030F6878}"/>
    <dgm:cxn modelId="{B025E5EC-88AC-4A84-896D-8B8DF391379B}" type="presOf" srcId="{83A83E48-948F-4E9C-88EB-2E876CD67E99}" destId="{32C05649-5ED5-4679-B7E4-39B4CD6AA8D3}" srcOrd="0" destOrd="0" presId="urn:microsoft.com/office/officeart/2005/8/layout/hProcess11"/>
    <dgm:cxn modelId="{22578B38-C2CF-4036-ACFE-550F0EBDE93F}" srcId="{D9829441-F1BA-4327-A6B1-EACDF68153B2}" destId="{83A83E48-948F-4E9C-88EB-2E876CD67E99}" srcOrd="0" destOrd="0" parTransId="{907E3DA6-2278-41B7-A4C6-B3060BDE2E2A}" sibTransId="{EABFD038-60E1-4326-AB32-7F987B857CEA}"/>
    <dgm:cxn modelId="{53251D83-B588-4E24-9F41-4107716021AA}" type="presOf" srcId="{8037D059-DFAD-47B6-B406-0DD07A0E54DB}" destId="{E8B76BA7-0FE0-4EDA-A4EE-496CF6C6DE82}" srcOrd="0" destOrd="0" presId="urn:microsoft.com/office/officeart/2005/8/layout/hProcess11"/>
    <dgm:cxn modelId="{1350939C-B353-4EC8-967D-3B471594010A}" type="presOf" srcId="{674D3D80-01F8-4277-8E12-14DBC776F281}" destId="{AA495919-2D56-4F72-8754-358F7B355AD0}" srcOrd="0" destOrd="0" presId="urn:microsoft.com/office/officeart/2005/8/layout/hProcess11"/>
    <dgm:cxn modelId="{DC4AD523-F205-42D6-8AA6-DF713217D0D9}" srcId="{D9829441-F1BA-4327-A6B1-EACDF68153B2}" destId="{8037D059-DFAD-47B6-B406-0DD07A0E54DB}" srcOrd="3" destOrd="0" parTransId="{18E35409-D490-41F5-A9A3-2CFE236534C9}" sibTransId="{B762B41E-A637-4A3A-B681-3FE1A3421B8E}"/>
    <dgm:cxn modelId="{C5969063-5B19-4A0C-8818-E2A069573360}" type="presParOf" srcId="{68057DB2-9A04-4822-8688-D4F4EBF3DE1E}" destId="{3BDF549E-6EA4-44A1-B61D-989B46E34B3C}" srcOrd="0" destOrd="0" presId="urn:microsoft.com/office/officeart/2005/8/layout/hProcess11"/>
    <dgm:cxn modelId="{44600A64-D07C-4B42-846B-8FE18325B18F}" type="presParOf" srcId="{68057DB2-9A04-4822-8688-D4F4EBF3DE1E}" destId="{F1393642-BC7E-4D13-B4CB-E6B831B66E9A}" srcOrd="1" destOrd="0" presId="urn:microsoft.com/office/officeart/2005/8/layout/hProcess11"/>
    <dgm:cxn modelId="{60A2AD79-9218-420E-AA50-38A3590D1593}" type="presParOf" srcId="{F1393642-BC7E-4D13-B4CB-E6B831B66E9A}" destId="{033197DE-0865-4C18-932A-D4B83E979BC8}" srcOrd="0" destOrd="0" presId="urn:microsoft.com/office/officeart/2005/8/layout/hProcess11"/>
    <dgm:cxn modelId="{BACD344D-A748-4DC1-8B4D-2E78DCF1616B}" type="presParOf" srcId="{033197DE-0865-4C18-932A-D4B83E979BC8}" destId="{32C05649-5ED5-4679-B7E4-39B4CD6AA8D3}" srcOrd="0" destOrd="0" presId="urn:microsoft.com/office/officeart/2005/8/layout/hProcess11"/>
    <dgm:cxn modelId="{79D051E3-2A62-40E4-A952-4BB5842B3788}" type="presParOf" srcId="{033197DE-0865-4C18-932A-D4B83E979BC8}" destId="{8AD35386-74BE-4DC6-853E-D3CC8FC6BC37}" srcOrd="1" destOrd="0" presId="urn:microsoft.com/office/officeart/2005/8/layout/hProcess11"/>
    <dgm:cxn modelId="{196EB644-356A-4351-8FCE-2B1AFB16066E}" type="presParOf" srcId="{033197DE-0865-4C18-932A-D4B83E979BC8}" destId="{133C244E-775C-45B0-8C38-84F2898EF5D1}" srcOrd="2" destOrd="0" presId="urn:microsoft.com/office/officeart/2005/8/layout/hProcess11"/>
    <dgm:cxn modelId="{E5F07F11-6BA5-4E60-A203-FA8A90259564}" type="presParOf" srcId="{F1393642-BC7E-4D13-B4CB-E6B831B66E9A}" destId="{9AD278AE-DB31-4843-96EE-96D6A868DEEE}" srcOrd="1" destOrd="0" presId="urn:microsoft.com/office/officeart/2005/8/layout/hProcess11"/>
    <dgm:cxn modelId="{FA80F03F-DE17-4FD7-AF65-214410F6C5F7}" type="presParOf" srcId="{F1393642-BC7E-4D13-B4CB-E6B831B66E9A}" destId="{013CED9C-8F99-4F01-9C8D-B81AF4C1ADAA}" srcOrd="2" destOrd="0" presId="urn:microsoft.com/office/officeart/2005/8/layout/hProcess11"/>
    <dgm:cxn modelId="{5C7D3112-057E-4593-AAC2-7C21C82B6084}" type="presParOf" srcId="{013CED9C-8F99-4F01-9C8D-B81AF4C1ADAA}" destId="{AA495919-2D56-4F72-8754-358F7B355AD0}" srcOrd="0" destOrd="0" presId="urn:microsoft.com/office/officeart/2005/8/layout/hProcess11"/>
    <dgm:cxn modelId="{441D62E2-3379-4859-A465-04A72F2F7F6B}" type="presParOf" srcId="{013CED9C-8F99-4F01-9C8D-B81AF4C1ADAA}" destId="{878303F2-163A-4502-8FFE-9E29B869626A}" srcOrd="1" destOrd="0" presId="urn:microsoft.com/office/officeart/2005/8/layout/hProcess11"/>
    <dgm:cxn modelId="{27483430-B22D-4263-9C24-FFE39A160D6A}" type="presParOf" srcId="{013CED9C-8F99-4F01-9C8D-B81AF4C1ADAA}" destId="{3B4B75F5-E387-43A5-A317-52ED36D6A3BC}" srcOrd="2" destOrd="0" presId="urn:microsoft.com/office/officeart/2005/8/layout/hProcess11"/>
    <dgm:cxn modelId="{7B93E2F6-29AE-4BFA-9931-B1BE679F65EA}" type="presParOf" srcId="{F1393642-BC7E-4D13-B4CB-E6B831B66E9A}" destId="{24F61B40-A366-4DDB-9C61-80809842704E}" srcOrd="3" destOrd="0" presId="urn:microsoft.com/office/officeart/2005/8/layout/hProcess11"/>
    <dgm:cxn modelId="{E2EB6546-E5AE-4693-937F-3557534637FB}" type="presParOf" srcId="{F1393642-BC7E-4D13-B4CB-E6B831B66E9A}" destId="{6C1FBF67-2554-44D0-ABD9-AFF59AC18206}" srcOrd="4" destOrd="0" presId="urn:microsoft.com/office/officeart/2005/8/layout/hProcess11"/>
    <dgm:cxn modelId="{618B35F8-2A6B-4071-9689-0EDCD39BE8E1}" type="presParOf" srcId="{6C1FBF67-2554-44D0-ABD9-AFF59AC18206}" destId="{5A521ABA-FA45-4DB3-8A2D-514AC9D79D23}" srcOrd="0" destOrd="0" presId="urn:microsoft.com/office/officeart/2005/8/layout/hProcess11"/>
    <dgm:cxn modelId="{A6E87B85-CB29-4BAC-8AD5-8FA23A584BFF}" type="presParOf" srcId="{6C1FBF67-2554-44D0-ABD9-AFF59AC18206}" destId="{AE2C1B8D-DD47-466F-ACF2-8218FF86B151}" srcOrd="1" destOrd="0" presId="urn:microsoft.com/office/officeart/2005/8/layout/hProcess11"/>
    <dgm:cxn modelId="{C17D9B52-59FA-4AE4-819C-B4C017150A0E}" type="presParOf" srcId="{6C1FBF67-2554-44D0-ABD9-AFF59AC18206}" destId="{34268C33-DFB2-4C44-BB35-A357238EF20D}" srcOrd="2" destOrd="0" presId="urn:microsoft.com/office/officeart/2005/8/layout/hProcess11"/>
    <dgm:cxn modelId="{555161D8-7282-446D-AF68-A37D205443E9}" type="presParOf" srcId="{F1393642-BC7E-4D13-B4CB-E6B831B66E9A}" destId="{C67A2A50-BDA8-4BCC-96CF-12C60B9EF661}" srcOrd="5" destOrd="0" presId="urn:microsoft.com/office/officeart/2005/8/layout/hProcess11"/>
    <dgm:cxn modelId="{E69CA80D-E428-432C-8768-8486232BCD1E}" type="presParOf" srcId="{F1393642-BC7E-4D13-B4CB-E6B831B66E9A}" destId="{4513341D-45D1-4881-B4F1-48B13F870CC1}" srcOrd="6" destOrd="0" presId="urn:microsoft.com/office/officeart/2005/8/layout/hProcess11"/>
    <dgm:cxn modelId="{FA13FBDF-45CA-4A06-85E7-E405778BC77D}" type="presParOf" srcId="{4513341D-45D1-4881-B4F1-48B13F870CC1}" destId="{E8B76BA7-0FE0-4EDA-A4EE-496CF6C6DE82}" srcOrd="0" destOrd="0" presId="urn:microsoft.com/office/officeart/2005/8/layout/hProcess11"/>
    <dgm:cxn modelId="{F3F06A07-019F-447A-B23C-AF2822F480DA}" type="presParOf" srcId="{4513341D-45D1-4881-B4F1-48B13F870CC1}" destId="{18663095-3F23-4525-B835-AEC3B9C46F5B}" srcOrd="1" destOrd="0" presId="urn:microsoft.com/office/officeart/2005/8/layout/hProcess11"/>
    <dgm:cxn modelId="{2D08576E-CF91-407D-9055-38C1A65E531D}" type="presParOf" srcId="{4513341D-45D1-4881-B4F1-48B13F870CC1}" destId="{FB77F89A-EC25-456B-87B6-23FC2DB3697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12701-80A8-4B0D-936F-DDA6097AD911}">
      <dsp:nvSpPr>
        <dsp:cNvPr id="0" name=""/>
        <dsp:cNvSpPr/>
      </dsp:nvSpPr>
      <dsp:spPr>
        <a:xfrm>
          <a:off x="1737713" y="1206707"/>
          <a:ext cx="1253980" cy="126384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3556000">
            <a:lnSpc>
              <a:spcPct val="90000"/>
            </a:lnSpc>
            <a:spcBef>
              <a:spcPct val="0"/>
            </a:spcBef>
            <a:spcAft>
              <a:spcPct val="35000"/>
            </a:spcAft>
          </a:pPr>
          <a:r>
            <a:rPr lang="es-EC" sz="8000" kern="1200" dirty="0" smtClean="0"/>
            <a:t> </a:t>
          </a:r>
          <a:endParaRPr lang="es-EC" sz="8000" kern="1200" dirty="0"/>
        </a:p>
      </dsp:txBody>
      <dsp:txXfrm>
        <a:off x="1921354" y="1391793"/>
        <a:ext cx="886698" cy="893672"/>
      </dsp:txXfrm>
    </dsp:sp>
    <dsp:sp modelId="{216BB3A6-EDC9-4360-B68E-A8E74E040220}">
      <dsp:nvSpPr>
        <dsp:cNvPr id="0" name=""/>
        <dsp:cNvSpPr/>
      </dsp:nvSpPr>
      <dsp:spPr>
        <a:xfrm rot="16200000">
          <a:off x="2337320" y="1160052"/>
          <a:ext cx="54767" cy="38544"/>
        </a:xfrm>
        <a:custGeom>
          <a:avLst/>
          <a:gdLst/>
          <a:ahLst/>
          <a:cxnLst/>
          <a:rect l="0" t="0" r="0" b="0"/>
          <a:pathLst>
            <a:path>
              <a:moveTo>
                <a:pt x="0" y="19272"/>
              </a:moveTo>
              <a:lnTo>
                <a:pt x="54767" y="1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363334" y="1177955"/>
        <a:ext cx="2738" cy="2738"/>
      </dsp:txXfrm>
    </dsp:sp>
    <dsp:sp modelId="{7B4053C1-8C58-46BE-A01E-1312B0FAD6AF}">
      <dsp:nvSpPr>
        <dsp:cNvPr id="0" name=""/>
        <dsp:cNvSpPr/>
      </dsp:nvSpPr>
      <dsp:spPr>
        <a:xfrm>
          <a:off x="1737713" y="-111903"/>
          <a:ext cx="1253980" cy="126384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3556000">
            <a:lnSpc>
              <a:spcPct val="90000"/>
            </a:lnSpc>
            <a:spcBef>
              <a:spcPct val="0"/>
            </a:spcBef>
            <a:spcAft>
              <a:spcPct val="35000"/>
            </a:spcAft>
          </a:pPr>
          <a:r>
            <a:rPr lang="es-EC" sz="8000" kern="1200" dirty="0" smtClean="0"/>
            <a:t> </a:t>
          </a:r>
          <a:endParaRPr lang="es-EC" sz="8000" kern="1200" dirty="0"/>
        </a:p>
      </dsp:txBody>
      <dsp:txXfrm>
        <a:off x="1921354" y="73183"/>
        <a:ext cx="886698" cy="893672"/>
      </dsp:txXfrm>
    </dsp:sp>
    <dsp:sp modelId="{EC6FF080-9A13-4B1C-AEC8-1D66B0DDEF73}">
      <dsp:nvSpPr>
        <dsp:cNvPr id="0" name=""/>
        <dsp:cNvSpPr/>
      </dsp:nvSpPr>
      <dsp:spPr>
        <a:xfrm>
          <a:off x="2991694" y="1819357"/>
          <a:ext cx="64631" cy="38544"/>
        </a:xfrm>
        <a:custGeom>
          <a:avLst/>
          <a:gdLst/>
          <a:ahLst/>
          <a:cxnLst/>
          <a:rect l="0" t="0" r="0" b="0"/>
          <a:pathLst>
            <a:path>
              <a:moveTo>
                <a:pt x="0" y="19272"/>
              </a:moveTo>
              <a:lnTo>
                <a:pt x="64631" y="1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3022393" y="1837014"/>
        <a:ext cx="3231" cy="3231"/>
      </dsp:txXfrm>
    </dsp:sp>
    <dsp:sp modelId="{CD935AD8-AADC-46AF-BE24-6040694CCDF7}">
      <dsp:nvSpPr>
        <dsp:cNvPr id="0" name=""/>
        <dsp:cNvSpPr/>
      </dsp:nvSpPr>
      <dsp:spPr>
        <a:xfrm>
          <a:off x="3056325" y="1206707"/>
          <a:ext cx="1253980" cy="126384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3556000">
            <a:lnSpc>
              <a:spcPct val="90000"/>
            </a:lnSpc>
            <a:spcBef>
              <a:spcPct val="0"/>
            </a:spcBef>
            <a:spcAft>
              <a:spcPct val="35000"/>
            </a:spcAft>
          </a:pPr>
          <a:r>
            <a:rPr lang="es-EC" sz="8000" kern="1200" dirty="0" smtClean="0"/>
            <a:t> </a:t>
          </a:r>
          <a:endParaRPr lang="es-EC" sz="8000" kern="1200" dirty="0"/>
        </a:p>
      </dsp:txBody>
      <dsp:txXfrm>
        <a:off x="3239966" y="1391793"/>
        <a:ext cx="886698" cy="893672"/>
      </dsp:txXfrm>
    </dsp:sp>
    <dsp:sp modelId="{C28959EC-FD46-47F1-AAFC-DB51E054DB05}">
      <dsp:nvSpPr>
        <dsp:cNvPr id="0" name=""/>
        <dsp:cNvSpPr/>
      </dsp:nvSpPr>
      <dsp:spPr>
        <a:xfrm rot="5400000">
          <a:off x="2337320" y="2478663"/>
          <a:ext cx="54767" cy="38544"/>
        </a:xfrm>
        <a:custGeom>
          <a:avLst/>
          <a:gdLst/>
          <a:ahLst/>
          <a:cxnLst/>
          <a:rect l="0" t="0" r="0" b="0"/>
          <a:pathLst>
            <a:path>
              <a:moveTo>
                <a:pt x="0" y="19272"/>
              </a:moveTo>
              <a:lnTo>
                <a:pt x="54767" y="1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363334" y="2496566"/>
        <a:ext cx="2738" cy="2738"/>
      </dsp:txXfrm>
    </dsp:sp>
    <dsp:sp modelId="{46EEA996-FDD4-4375-A1DB-495C8F71B3F4}">
      <dsp:nvSpPr>
        <dsp:cNvPr id="0" name=""/>
        <dsp:cNvSpPr/>
      </dsp:nvSpPr>
      <dsp:spPr>
        <a:xfrm>
          <a:off x="1737713" y="2525319"/>
          <a:ext cx="1253980" cy="1263844"/>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3556000">
            <a:lnSpc>
              <a:spcPct val="90000"/>
            </a:lnSpc>
            <a:spcBef>
              <a:spcPct val="0"/>
            </a:spcBef>
            <a:spcAft>
              <a:spcPct val="35000"/>
            </a:spcAft>
          </a:pPr>
          <a:r>
            <a:rPr lang="es-EC" sz="8000" kern="1200" dirty="0" smtClean="0"/>
            <a:t> </a:t>
          </a:r>
          <a:endParaRPr lang="es-EC" sz="8000" kern="1200" dirty="0"/>
        </a:p>
      </dsp:txBody>
      <dsp:txXfrm>
        <a:off x="1921354" y="2710405"/>
        <a:ext cx="886698" cy="893672"/>
      </dsp:txXfrm>
    </dsp:sp>
    <dsp:sp modelId="{F46FD828-4745-4424-9984-6C62D4C5D8F2}">
      <dsp:nvSpPr>
        <dsp:cNvPr id="0" name=""/>
        <dsp:cNvSpPr/>
      </dsp:nvSpPr>
      <dsp:spPr>
        <a:xfrm rot="10800000">
          <a:off x="1673082" y="1819357"/>
          <a:ext cx="64631" cy="38544"/>
        </a:xfrm>
        <a:custGeom>
          <a:avLst/>
          <a:gdLst/>
          <a:ahLst/>
          <a:cxnLst/>
          <a:rect l="0" t="0" r="0" b="0"/>
          <a:pathLst>
            <a:path>
              <a:moveTo>
                <a:pt x="0" y="19272"/>
              </a:moveTo>
              <a:lnTo>
                <a:pt x="64631" y="19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1703782" y="1837014"/>
        <a:ext cx="3231" cy="3231"/>
      </dsp:txXfrm>
    </dsp:sp>
    <dsp:sp modelId="{313C149D-D13D-4E6D-8F50-A329AB69CC0D}">
      <dsp:nvSpPr>
        <dsp:cNvPr id="0" name=""/>
        <dsp:cNvSpPr/>
      </dsp:nvSpPr>
      <dsp:spPr>
        <a:xfrm>
          <a:off x="419102" y="1206707"/>
          <a:ext cx="1253980" cy="1263844"/>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3556000">
            <a:lnSpc>
              <a:spcPct val="90000"/>
            </a:lnSpc>
            <a:spcBef>
              <a:spcPct val="0"/>
            </a:spcBef>
            <a:spcAft>
              <a:spcPct val="35000"/>
            </a:spcAft>
          </a:pPr>
          <a:r>
            <a:rPr lang="es-EC" sz="8000" kern="1200" dirty="0" smtClean="0"/>
            <a:t> </a:t>
          </a:r>
          <a:endParaRPr lang="es-EC" sz="8000" kern="1200" dirty="0"/>
        </a:p>
      </dsp:txBody>
      <dsp:txXfrm>
        <a:off x="602743" y="1391793"/>
        <a:ext cx="886698" cy="893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77869-FD6E-458F-8C24-E8CF432CB6DF}">
      <dsp:nvSpPr>
        <dsp:cNvPr id="0" name=""/>
        <dsp:cNvSpPr/>
      </dsp:nvSpPr>
      <dsp:spPr>
        <a:xfrm>
          <a:off x="1728" y="877401"/>
          <a:ext cx="1511541" cy="15115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185" tIns="82550" rIns="83185" bIns="82550"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223088" y="1098761"/>
        <a:ext cx="1068821" cy="1068821"/>
      </dsp:txXfrm>
    </dsp:sp>
    <dsp:sp modelId="{CA3F8FB0-BD5E-4075-90E5-51E7D42B44FD}">
      <dsp:nvSpPr>
        <dsp:cNvPr id="0" name=""/>
        <dsp:cNvSpPr/>
      </dsp:nvSpPr>
      <dsp:spPr>
        <a:xfrm>
          <a:off x="1210962" y="877401"/>
          <a:ext cx="1511541" cy="151154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185" tIns="82550" rIns="83185" bIns="82550"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1432322" y="1098761"/>
        <a:ext cx="1068821" cy="1068821"/>
      </dsp:txXfrm>
    </dsp:sp>
    <dsp:sp modelId="{7306943F-8239-4128-BFFA-4AD4465E5F22}">
      <dsp:nvSpPr>
        <dsp:cNvPr id="0" name=""/>
        <dsp:cNvSpPr/>
      </dsp:nvSpPr>
      <dsp:spPr>
        <a:xfrm>
          <a:off x="2420195" y="877401"/>
          <a:ext cx="1511541" cy="151154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3185" tIns="82550" rIns="83185" bIns="82550"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2641555" y="1098761"/>
        <a:ext cx="1068821" cy="106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F26D0-F5CD-4F62-8A07-1F5FD8A30333}">
      <dsp:nvSpPr>
        <dsp:cNvPr id="0" name=""/>
        <dsp:cNvSpPr/>
      </dsp:nvSpPr>
      <dsp:spPr>
        <a:xfrm>
          <a:off x="724" y="307971"/>
          <a:ext cx="1544860" cy="92691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 </a:t>
          </a:r>
          <a:endParaRPr lang="es-EC" sz="2300" kern="1200" dirty="0"/>
        </a:p>
      </dsp:txBody>
      <dsp:txXfrm>
        <a:off x="27872" y="335119"/>
        <a:ext cx="1490564" cy="872620"/>
      </dsp:txXfrm>
    </dsp:sp>
    <dsp:sp modelId="{B79F83E7-C623-43A1-854B-DEBC36223090}">
      <dsp:nvSpPr>
        <dsp:cNvPr id="0" name=""/>
        <dsp:cNvSpPr/>
      </dsp:nvSpPr>
      <dsp:spPr>
        <a:xfrm>
          <a:off x="1700071" y="579867"/>
          <a:ext cx="327510" cy="38312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700071" y="656492"/>
        <a:ext cx="229257" cy="229875"/>
      </dsp:txXfrm>
    </dsp:sp>
    <dsp:sp modelId="{81849975-DDB7-4515-9DBA-189842AE0860}">
      <dsp:nvSpPr>
        <dsp:cNvPr id="0" name=""/>
        <dsp:cNvSpPr/>
      </dsp:nvSpPr>
      <dsp:spPr>
        <a:xfrm>
          <a:off x="2163529" y="307971"/>
          <a:ext cx="1544860" cy="9269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1.271 Empresas</a:t>
          </a:r>
          <a:endParaRPr lang="es-EC" sz="2300" kern="1200" dirty="0"/>
        </a:p>
      </dsp:txBody>
      <dsp:txXfrm>
        <a:off x="2190677" y="335119"/>
        <a:ext cx="1490564" cy="872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49975-DDB7-4515-9DBA-189842AE0860}">
      <dsp:nvSpPr>
        <dsp:cNvPr id="0" name=""/>
        <dsp:cNvSpPr/>
      </dsp:nvSpPr>
      <dsp:spPr>
        <a:xfrm>
          <a:off x="724" y="307971"/>
          <a:ext cx="1544860" cy="92691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s-EC" sz="2100" kern="1200" dirty="0"/>
        </a:p>
      </dsp:txBody>
      <dsp:txXfrm>
        <a:off x="27872" y="335119"/>
        <a:ext cx="1490564" cy="872620"/>
      </dsp:txXfrm>
    </dsp:sp>
    <dsp:sp modelId="{3D772434-F86C-4FCD-8949-E9BEC70590B3}">
      <dsp:nvSpPr>
        <dsp:cNvPr id="0" name=""/>
        <dsp:cNvSpPr/>
      </dsp:nvSpPr>
      <dsp:spPr>
        <a:xfrm>
          <a:off x="1700071" y="579867"/>
          <a:ext cx="327510" cy="38312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700071" y="656492"/>
        <a:ext cx="229257" cy="229875"/>
      </dsp:txXfrm>
    </dsp:sp>
    <dsp:sp modelId="{E19C90D7-79BD-473F-9CF2-02AC99D3F920}">
      <dsp:nvSpPr>
        <dsp:cNvPr id="0" name=""/>
        <dsp:cNvSpPr/>
      </dsp:nvSpPr>
      <dsp:spPr>
        <a:xfrm>
          <a:off x="2163529" y="307971"/>
          <a:ext cx="1544860" cy="926916"/>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13.971 empleados</a:t>
          </a:r>
          <a:endParaRPr lang="es-EC" sz="2100" kern="1200" dirty="0"/>
        </a:p>
      </dsp:txBody>
      <dsp:txXfrm>
        <a:off x="2190677" y="335119"/>
        <a:ext cx="1490564" cy="872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3ABDC-4DE4-446C-A0FA-FA1AACE5F5FA}">
      <dsp:nvSpPr>
        <dsp:cNvPr id="0" name=""/>
        <dsp:cNvSpPr/>
      </dsp:nvSpPr>
      <dsp:spPr>
        <a:xfrm>
          <a:off x="6725948" y="3684693"/>
          <a:ext cx="2676821" cy="173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Mala comunicación de gestión de cambio.</a:t>
          </a:r>
        </a:p>
      </dsp:txBody>
      <dsp:txXfrm>
        <a:off x="7567085" y="4156276"/>
        <a:ext cx="1797595" cy="1224300"/>
      </dsp:txXfrm>
    </dsp:sp>
    <dsp:sp modelId="{88BC66DD-4166-4C03-933E-C7943B0CDC3C}">
      <dsp:nvSpPr>
        <dsp:cNvPr id="0" name=""/>
        <dsp:cNvSpPr/>
      </dsp:nvSpPr>
      <dsp:spPr>
        <a:xfrm>
          <a:off x="2358502" y="3684693"/>
          <a:ext cx="2676821" cy="173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Obsolescencia de equipos.</a:t>
          </a:r>
          <a:endParaRPr lang="es-EC" sz="1600" kern="1200" dirty="0"/>
        </a:p>
      </dsp:txBody>
      <dsp:txXfrm>
        <a:off x="2396592" y="4156276"/>
        <a:ext cx="1797595" cy="1224300"/>
      </dsp:txXfrm>
    </dsp:sp>
    <dsp:sp modelId="{F715580E-FC34-4F40-B1B8-05E3DA692DA8}">
      <dsp:nvSpPr>
        <dsp:cNvPr id="0" name=""/>
        <dsp:cNvSpPr/>
      </dsp:nvSpPr>
      <dsp:spPr>
        <a:xfrm>
          <a:off x="6725948" y="0"/>
          <a:ext cx="2676821" cy="173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Software obsoleto.</a:t>
          </a:r>
          <a:endParaRPr lang="es-EC" sz="1600" kern="1200" dirty="0"/>
        </a:p>
        <a:p>
          <a:pPr marL="171450" lvl="1" indent="-171450" algn="l" defTabSz="711200">
            <a:lnSpc>
              <a:spcPct val="90000"/>
            </a:lnSpc>
            <a:spcBef>
              <a:spcPct val="0"/>
            </a:spcBef>
            <a:spcAft>
              <a:spcPct val="15000"/>
            </a:spcAft>
            <a:buChar char="••"/>
          </a:pPr>
          <a:r>
            <a:rPr lang="es-EC" sz="1600" kern="1200" dirty="0" smtClean="0"/>
            <a:t>Error en diseño de puesto.</a:t>
          </a:r>
          <a:endParaRPr lang="es-EC" sz="1600" kern="1200" dirty="0"/>
        </a:p>
      </dsp:txBody>
      <dsp:txXfrm>
        <a:off x="7567085" y="38090"/>
        <a:ext cx="1797595" cy="1224300"/>
      </dsp:txXfrm>
    </dsp:sp>
    <dsp:sp modelId="{A89FDF99-CAC1-4B61-9E39-B18BD0A5A911}">
      <dsp:nvSpPr>
        <dsp:cNvPr id="0" name=""/>
        <dsp:cNvSpPr/>
      </dsp:nvSpPr>
      <dsp:spPr>
        <a:xfrm>
          <a:off x="2358502" y="0"/>
          <a:ext cx="2676821" cy="173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s-EC" sz="1600" b="0" kern="1200" dirty="0" smtClean="0"/>
            <a:t>Rotación</a:t>
          </a:r>
          <a:endParaRPr lang="es-EC" sz="1600" b="0" kern="1200" dirty="0"/>
        </a:p>
        <a:p>
          <a:pPr marL="171450" lvl="1" indent="-171450" algn="l" defTabSz="711200">
            <a:lnSpc>
              <a:spcPct val="90000"/>
            </a:lnSpc>
            <a:spcBef>
              <a:spcPct val="0"/>
            </a:spcBef>
            <a:spcAft>
              <a:spcPct val="15000"/>
            </a:spcAft>
            <a:buChar char="••"/>
          </a:pPr>
          <a:r>
            <a:rPr lang="es-EC" sz="1600" b="0" kern="1200" dirty="0" smtClean="0"/>
            <a:t>Absentismo </a:t>
          </a:r>
          <a:endParaRPr lang="es-EC" sz="1600" b="0" kern="1200" dirty="0"/>
        </a:p>
      </dsp:txBody>
      <dsp:txXfrm>
        <a:off x="2396592" y="38090"/>
        <a:ext cx="1797595" cy="1224300"/>
      </dsp:txXfrm>
    </dsp:sp>
    <dsp:sp modelId="{06BD868B-F8F9-4EF6-BB9F-5007AB8A802F}">
      <dsp:nvSpPr>
        <dsp:cNvPr id="0" name=""/>
        <dsp:cNvSpPr/>
      </dsp:nvSpPr>
      <dsp:spPr>
        <a:xfrm>
          <a:off x="3480167" y="308864"/>
          <a:ext cx="2346282" cy="2346282"/>
        </a:xfrm>
        <a:prstGeom prst="pieWedg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t>Recurso humano con falta de motivación.</a:t>
          </a:r>
          <a:endParaRPr lang="es-EC" sz="1600" b="0" kern="1200" dirty="0"/>
        </a:p>
      </dsp:txBody>
      <dsp:txXfrm>
        <a:off x="4167377" y="996074"/>
        <a:ext cx="1659072" cy="1659072"/>
      </dsp:txXfrm>
    </dsp:sp>
    <dsp:sp modelId="{555D1401-5B1F-43C7-9AAB-0057AF754612}">
      <dsp:nvSpPr>
        <dsp:cNvPr id="0" name=""/>
        <dsp:cNvSpPr/>
      </dsp:nvSpPr>
      <dsp:spPr>
        <a:xfrm rot="5400000">
          <a:off x="5934823" y="308864"/>
          <a:ext cx="2346282" cy="2346282"/>
        </a:xfrm>
        <a:prstGeom prst="pieWedg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Exceso de carga laboral.</a:t>
          </a:r>
          <a:endParaRPr lang="es-EC" sz="1600" kern="1200" dirty="0"/>
        </a:p>
      </dsp:txBody>
      <dsp:txXfrm rot="-5400000">
        <a:off x="5934823" y="996074"/>
        <a:ext cx="1659072" cy="1659072"/>
      </dsp:txXfrm>
    </dsp:sp>
    <dsp:sp modelId="{1DDF8001-BB0A-40F5-96F8-374B456DD2FF}">
      <dsp:nvSpPr>
        <dsp:cNvPr id="0" name=""/>
        <dsp:cNvSpPr/>
      </dsp:nvSpPr>
      <dsp:spPr>
        <a:xfrm rot="10800000">
          <a:off x="5934823" y="2763520"/>
          <a:ext cx="2346282" cy="2346282"/>
        </a:xfrm>
        <a:prstGeom prst="pieWedg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Relaciones interpersonales inadecuadas por competitividad.</a:t>
          </a:r>
        </a:p>
      </dsp:txBody>
      <dsp:txXfrm rot="10800000">
        <a:off x="5934823" y="2763520"/>
        <a:ext cx="1659072" cy="1659072"/>
      </dsp:txXfrm>
    </dsp:sp>
    <dsp:sp modelId="{B1E41F7F-3510-4F2C-B589-C3E9C09219FD}">
      <dsp:nvSpPr>
        <dsp:cNvPr id="0" name=""/>
        <dsp:cNvSpPr/>
      </dsp:nvSpPr>
      <dsp:spPr>
        <a:xfrm rot="16200000">
          <a:off x="3480167" y="2763520"/>
          <a:ext cx="2346282" cy="2346282"/>
        </a:xfrm>
        <a:prstGeom prst="pieWedg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Equipos tecnológicos sin mantenimiento</a:t>
          </a:r>
          <a:endParaRPr lang="es-EC" sz="1600" kern="1200" dirty="0"/>
        </a:p>
      </dsp:txBody>
      <dsp:txXfrm rot="5400000">
        <a:off x="4167377" y="2763520"/>
        <a:ext cx="1659072" cy="1659072"/>
      </dsp:txXfrm>
    </dsp:sp>
    <dsp:sp modelId="{1E1FBB86-375A-4C8F-86C3-A7B7C79276AD}">
      <dsp:nvSpPr>
        <dsp:cNvPr id="0" name=""/>
        <dsp:cNvSpPr/>
      </dsp:nvSpPr>
      <dsp:spPr>
        <a:xfrm>
          <a:off x="5475591" y="2221653"/>
          <a:ext cx="810090" cy="704426"/>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B95950F-A928-4F20-9CE9-CFBC49FAE9B6}">
      <dsp:nvSpPr>
        <dsp:cNvPr id="0" name=""/>
        <dsp:cNvSpPr/>
      </dsp:nvSpPr>
      <dsp:spPr>
        <a:xfrm rot="10800000">
          <a:off x="5475591" y="2492586"/>
          <a:ext cx="810090" cy="704426"/>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438E0-785E-462F-A694-ABA1D97FE787}" type="datetimeFigureOut">
              <a:rPr lang="es-EC" smtClean="0"/>
              <a:t>3/9/2019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ED7C5-15BE-40C1-8AF3-0578E80CD8CB}" type="slidenum">
              <a:rPr lang="es-EC" smtClean="0"/>
              <a:t>‹Nº›</a:t>
            </a:fld>
            <a:endParaRPr lang="es-EC"/>
          </a:p>
        </p:txBody>
      </p:sp>
    </p:spTree>
    <p:extLst>
      <p:ext uri="{BB962C8B-B14F-4D97-AF65-F5344CB8AC3E}">
        <p14:creationId xmlns:p14="http://schemas.microsoft.com/office/powerpoint/2010/main" val="215219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A2ED7C5-15BE-40C1-8AF3-0578E80CD8CB}" type="slidenum">
              <a:rPr lang="es-EC" smtClean="0"/>
              <a:t>1</a:t>
            </a:fld>
            <a:endParaRPr lang="es-EC"/>
          </a:p>
        </p:txBody>
      </p:sp>
    </p:spTree>
    <p:extLst>
      <p:ext uri="{BB962C8B-B14F-4D97-AF65-F5344CB8AC3E}">
        <p14:creationId xmlns:p14="http://schemas.microsoft.com/office/powerpoint/2010/main" val="362336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234348714"/>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436285290"/>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699486516"/>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1385"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smtClean="0"/>
              <a:t>FECHA ÚLTIMA REVISIÓN: </a:t>
            </a:r>
            <a:r>
              <a:rPr lang="es-EC" smtClean="0"/>
              <a:t>09/10/13</a:t>
            </a:r>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CÓDIGO: </a:t>
            </a:r>
            <a:r>
              <a:rPr lang="es-EC" smtClean="0"/>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VERSIÓN: </a:t>
            </a:r>
            <a:r>
              <a:rPr lang="es-EC" smtClean="0"/>
              <a:t>1.1</a:t>
            </a:r>
            <a:endParaRPr lang="es-EC" dirty="0"/>
          </a:p>
        </p:txBody>
      </p:sp>
      <p:pic>
        <p:nvPicPr>
          <p:cNvPr id="9" name="8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
        <p:nvSpPr>
          <p:cNvPr id="13"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14"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15" name="14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070676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426"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07067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88655184"/>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5" name="4 Marcador de pie de página"/>
          <p:cNvSpPr>
            <a:spLocks noGrp="1"/>
          </p:cNvSpPr>
          <p:nvPr>
            <p:ph type="ftr" sz="quarter" idx="11"/>
          </p:nvPr>
        </p:nvSpPr>
        <p:spPr/>
        <p:txBody>
          <a:bodyPr/>
          <a:lstStyle>
            <a:lvl1pPr>
              <a:defRPr/>
            </a:lvl1pPr>
          </a:lstStyle>
          <a:p>
            <a:endParaRPr lang="es-EC"/>
          </a:p>
        </p:txBody>
      </p:sp>
      <p:sp>
        <p:nvSpPr>
          <p:cNvPr id="6"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994483798"/>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2221371060"/>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8" name="4 Marcador de pie de página"/>
          <p:cNvSpPr>
            <a:spLocks noGrp="1"/>
          </p:cNvSpPr>
          <p:nvPr>
            <p:ph type="ftr" sz="quarter" idx="11"/>
          </p:nvPr>
        </p:nvSpPr>
        <p:spPr/>
        <p:txBody>
          <a:bodyPr/>
          <a:lstStyle>
            <a:lvl1pPr>
              <a:defRPr/>
            </a:lvl1pPr>
          </a:lstStyle>
          <a:p>
            <a:endParaRPr lang="es-EC"/>
          </a:p>
        </p:txBody>
      </p:sp>
      <p:sp>
        <p:nvSpPr>
          <p:cNvPr id="9"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51613833"/>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4" name="4 Marcador de pie de página"/>
          <p:cNvSpPr>
            <a:spLocks noGrp="1"/>
          </p:cNvSpPr>
          <p:nvPr>
            <p:ph type="ftr" sz="quarter" idx="11"/>
          </p:nvPr>
        </p:nvSpPr>
        <p:spPr/>
        <p:txBody>
          <a:bodyPr/>
          <a:lstStyle>
            <a:lvl1pPr>
              <a:defRPr/>
            </a:lvl1pPr>
          </a:lstStyle>
          <a:p>
            <a:endParaRPr lang="es-EC"/>
          </a:p>
        </p:txBody>
      </p:sp>
      <p:sp>
        <p:nvSpPr>
          <p:cNvPr id="5"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4086462162"/>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3" name="4 Marcador de pie de página"/>
          <p:cNvSpPr>
            <a:spLocks noGrp="1"/>
          </p:cNvSpPr>
          <p:nvPr>
            <p:ph type="ftr" sz="quarter" idx="11"/>
          </p:nvPr>
        </p:nvSpPr>
        <p:spPr/>
        <p:txBody>
          <a:bodyPr/>
          <a:lstStyle>
            <a:lvl1pPr>
              <a:defRPr/>
            </a:lvl1pPr>
          </a:lstStyle>
          <a:p>
            <a:endParaRPr lang="es-EC"/>
          </a:p>
        </p:txBody>
      </p:sp>
      <p:sp>
        <p:nvSpPr>
          <p:cNvPr id="4"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1878159475"/>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15149753"/>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7794EC43-990C-43FE-8E4F-844B8DB3FA30}" type="datetimeFigureOut">
              <a:rPr lang="es-EC" smtClean="0"/>
              <a:t>3/9/2019</a:t>
            </a:fld>
            <a:endParaRPr lang="es-EC"/>
          </a:p>
        </p:txBody>
      </p:sp>
      <p:sp>
        <p:nvSpPr>
          <p:cNvPr id="6" name="4 Marcador de pie de página"/>
          <p:cNvSpPr>
            <a:spLocks noGrp="1"/>
          </p:cNvSpPr>
          <p:nvPr>
            <p:ph type="ftr" sz="quarter" idx="11"/>
          </p:nvPr>
        </p:nvSpPr>
        <p:spPr/>
        <p:txBody>
          <a:bodyPr/>
          <a:lstStyle>
            <a:lvl1pPr>
              <a:defRPr/>
            </a:lvl1pPr>
          </a:lstStyle>
          <a:p>
            <a:endParaRPr lang="es-EC"/>
          </a:p>
        </p:txBody>
      </p:sp>
      <p:sp>
        <p:nvSpPr>
          <p:cNvPr id="7" name="5 Marcador de número de diapositiva"/>
          <p:cNvSpPr>
            <a:spLocks noGrp="1"/>
          </p:cNvSpPr>
          <p:nvPr>
            <p:ph type="sldNum" sz="quarter" idx="12"/>
          </p:nvPr>
        </p:nvSpPr>
        <p:spPr/>
        <p:txBody>
          <a:bodyPr/>
          <a:lstStyle>
            <a:lvl1pPr>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298252261"/>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7794EC43-990C-43FE-8E4F-844B8DB3FA30}" type="datetimeFigureOut">
              <a:rPr lang="es-EC" smtClean="0"/>
              <a:t>3/9/2019</a:t>
            </a:fld>
            <a:endParaRPr lang="es-EC"/>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s-EC"/>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E5581D10-0D49-42CC-8ABE-F6F96102DAF9}" type="slidenum">
              <a:rPr lang="es-EC" smtClean="0"/>
              <a:t>‹Nº›</a:t>
            </a:fld>
            <a:endParaRPr lang="es-EC"/>
          </a:p>
        </p:txBody>
      </p:sp>
    </p:spTree>
    <p:extLst>
      <p:ext uri="{BB962C8B-B14F-4D97-AF65-F5344CB8AC3E}">
        <p14:creationId xmlns:p14="http://schemas.microsoft.com/office/powerpoint/2010/main" val="35512907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86" r:id="rId13"/>
  </p:sldLayoutIdLst>
  <p:transition spd="slow" advClick="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6.xml"/><Relationship Id="rId7" Type="http://schemas.openxmlformats.org/officeDocument/2006/relationships/image" Target="../media/image2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diagramLayout" Target="../diagrams/layout7.xml"/><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eg"/><Relationship Id="rId2" Type="http://schemas.openxmlformats.org/officeDocument/2006/relationships/diagramData" Target="../diagrams/data7.xml"/><Relationship Id="rId16" Type="http://schemas.openxmlformats.org/officeDocument/2006/relationships/image" Target="../media/image39.png"/><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34.png"/><Relationship Id="rId5" Type="http://schemas.openxmlformats.org/officeDocument/2006/relationships/diagramColors" Target="../diagrams/colors7.xml"/><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diagramQuickStyle" Target="../diagrams/quickStyle7.xml"/><Relationship Id="rId9" Type="http://schemas.openxmlformats.org/officeDocument/2006/relationships/image" Target="../media/image32.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8.xml"/><Relationship Id="rId7" Type="http://schemas.openxmlformats.org/officeDocument/2006/relationships/image" Target="../media/image4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9.xml"/><Relationship Id="rId7" Type="http://schemas.openxmlformats.org/officeDocument/2006/relationships/image" Target="../media/image45.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48.png"/><Relationship Id="rId4" Type="http://schemas.openxmlformats.org/officeDocument/2006/relationships/diagramQuickStyle" Target="../diagrams/quickStyle9.xml"/><Relationship Id="rId9" Type="http://schemas.openxmlformats.org/officeDocument/2006/relationships/image" Target="../media/image47.jpeg"/></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diagramColors" Target="../diagrams/colors11.xml"/><Relationship Id="rId3" Type="http://schemas.openxmlformats.org/officeDocument/2006/relationships/diagramLayout" Target="../diagrams/layout10.xml"/><Relationship Id="rId7" Type="http://schemas.openxmlformats.org/officeDocument/2006/relationships/image" Target="../media/image50.png"/><Relationship Id="rId12" Type="http://schemas.openxmlformats.org/officeDocument/2006/relationships/diagramQuickStyle" Target="../diagrams/quickStyle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diagramLayout" Target="../diagrams/layout11.xml"/><Relationship Id="rId5" Type="http://schemas.openxmlformats.org/officeDocument/2006/relationships/diagramColors" Target="../diagrams/colors10.xml"/><Relationship Id="rId10" Type="http://schemas.openxmlformats.org/officeDocument/2006/relationships/diagramData" Target="../diagrams/data11.xml"/><Relationship Id="rId4" Type="http://schemas.openxmlformats.org/officeDocument/2006/relationships/diagramQuickStyle" Target="../diagrams/quickStyle10.xml"/><Relationship Id="rId9" Type="http://schemas.openxmlformats.org/officeDocument/2006/relationships/image" Target="../media/image52.jpeg"/><Relationship Id="rId14" Type="http://schemas.microsoft.com/office/2007/relationships/diagramDrawing" Target="../diagrams/drawing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image" Target="../media/image20.jpeg"/><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image" Target="../media/image19.png"/><Relationship Id="rId2" Type="http://schemas.openxmlformats.org/officeDocument/2006/relationships/image" Target="../media/image6.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image" Target="../media/image18.pn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17.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5.xml"/><Relationship Id="rId7" Type="http://schemas.openxmlformats.org/officeDocument/2006/relationships/image" Target="../media/image2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5.jpeg"/><Relationship Id="rId4" Type="http://schemas.openxmlformats.org/officeDocument/2006/relationships/diagramQuickStyle" Target="../diagrams/quickStyle5.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644B740B-B65D-46CB-92C8-2E1067A8EEE6}"/>
              </a:ext>
            </a:extLst>
          </p:cNvPr>
          <p:cNvSpPr txBox="1">
            <a:spLocks/>
          </p:cNvSpPr>
          <p:nvPr/>
        </p:nvSpPr>
        <p:spPr>
          <a:xfrm>
            <a:off x="1042965" y="1091174"/>
            <a:ext cx="10904562" cy="515885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C" sz="2000" b="1" dirty="0">
                <a:latin typeface="Times New Roman" pitchFamily="18" charset="0"/>
                <a:cs typeface="Times New Roman" pitchFamily="18" charset="0"/>
              </a:rPr>
              <a:t>DEPARTAMENTO DE CIENCIAS ECONÓMICAS, ADMINSTRATIVAS Y DE COMERCIO</a:t>
            </a: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
            </a: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CARRERA DE INGENIERÍA COMERCIAL </a:t>
            </a: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
            </a:r>
            <a:br>
              <a:rPr lang="es-EC" sz="2000" b="1" dirty="0">
                <a:latin typeface="Times New Roman" pitchFamily="18" charset="0"/>
                <a:cs typeface="Times New Roman" pitchFamily="18" charset="0"/>
              </a:rPr>
            </a:br>
            <a:r>
              <a:rPr lang="es-EC" sz="2000" b="1" dirty="0">
                <a:latin typeface="Times New Roman" pitchFamily="18" charset="0"/>
                <a:cs typeface="Times New Roman" pitchFamily="18" charset="0"/>
              </a:rPr>
              <a:t>TEMA: </a:t>
            </a:r>
          </a:p>
          <a:p>
            <a:pPr algn="ctr">
              <a:lnSpc>
                <a:spcPct val="160000"/>
              </a:lnSpc>
            </a:pPr>
            <a:r>
              <a:rPr lang="es-EC" sz="2000" b="1" dirty="0" smtClean="0">
                <a:latin typeface="Times New Roman" pitchFamily="18" charset="0"/>
                <a:cs typeface="Times New Roman" pitchFamily="18" charset="0"/>
              </a:rPr>
              <a:t>“</a:t>
            </a:r>
            <a:r>
              <a:rPr lang="es-419" sz="2000" b="1" dirty="0"/>
              <a:t>LA SATISFACCIÓN LABORAL Y SU INFLUENCIA EN LA PRODUCTIVIDAD DEL TALENTO HUMANO DE LAS EMPRESAS COMERCIALIZADORAS DEL SECTOR AUTOMOTRIZ DEL DMQ</a:t>
            </a:r>
            <a:r>
              <a:rPr lang="es-EC" sz="2000" b="1" dirty="0" smtClean="0">
                <a:latin typeface="Times New Roman" pitchFamily="18" charset="0"/>
                <a:cs typeface="Times New Roman" pitchFamily="18" charset="0"/>
              </a:rPr>
              <a:t>”</a:t>
            </a:r>
            <a:r>
              <a:rPr lang="es-EC" sz="2000" b="1" dirty="0">
                <a:latin typeface="Times New Roman" pitchFamily="18" charset="0"/>
                <a:cs typeface="Times New Roman" pitchFamily="18" charset="0"/>
              </a:rPr>
              <a:t/>
            </a:r>
            <a:br>
              <a:rPr lang="es-EC" sz="2000" b="1" dirty="0">
                <a:latin typeface="Times New Roman" pitchFamily="18" charset="0"/>
                <a:cs typeface="Times New Roman" pitchFamily="18" charset="0"/>
              </a:rPr>
            </a:br>
            <a:r>
              <a:rPr lang="es-EC" sz="2000" b="1" i="1" dirty="0">
                <a:latin typeface="Times New Roman" pitchFamily="18" charset="0"/>
                <a:cs typeface="Times New Roman" pitchFamily="18" charset="0"/>
              </a:rPr>
              <a:t/>
            </a:r>
            <a:br>
              <a:rPr lang="es-EC" sz="2000" b="1" i="1" dirty="0">
                <a:latin typeface="Times New Roman" pitchFamily="18" charset="0"/>
                <a:cs typeface="Times New Roman" pitchFamily="18" charset="0"/>
              </a:rPr>
            </a:br>
            <a:r>
              <a:rPr lang="es-EC" sz="2000" b="1" dirty="0">
                <a:latin typeface="Times New Roman" pitchFamily="18" charset="0"/>
                <a:cs typeface="Times New Roman" pitchFamily="18" charset="0"/>
              </a:rPr>
              <a:t>AUTORES: </a:t>
            </a:r>
            <a:r>
              <a:rPr lang="es-EC" sz="2000" dirty="0" smtClean="0">
                <a:latin typeface="Times New Roman" pitchFamily="18" charset="0"/>
                <a:cs typeface="Times New Roman" pitchFamily="18" charset="0"/>
              </a:rPr>
              <a:t>PUGA PIJAL, BRYAN FERNANDO</a:t>
            </a:r>
          </a:p>
          <a:p>
            <a:pPr algn="ctr">
              <a:lnSpc>
                <a:spcPct val="160000"/>
              </a:lnSpc>
            </a:pPr>
            <a:r>
              <a:rPr lang="es-EC" sz="2000" dirty="0" smtClean="0">
                <a:latin typeface="Times New Roman" pitchFamily="18" charset="0"/>
                <a:cs typeface="Times New Roman" pitchFamily="18" charset="0"/>
              </a:rPr>
              <a:t> 	                 GARCÍA BUSTAMANTE, JOSÉ ANTONIO</a:t>
            </a:r>
          </a:p>
          <a:p>
            <a:pPr algn="ctr">
              <a:lnSpc>
                <a:spcPct val="160000"/>
              </a:lnSpc>
            </a:pPr>
            <a:r>
              <a:rPr lang="es-EC" sz="2000" b="1" dirty="0">
                <a:latin typeface="Times New Roman" pitchFamily="18" charset="0"/>
                <a:cs typeface="Times New Roman" pitchFamily="18" charset="0"/>
              </a:rPr>
              <a:t/>
            </a:r>
            <a:br>
              <a:rPr lang="es-EC" sz="2000" b="1" dirty="0">
                <a:latin typeface="Times New Roman" pitchFamily="18" charset="0"/>
                <a:cs typeface="Times New Roman" pitchFamily="18" charset="0"/>
              </a:rPr>
            </a:br>
            <a:r>
              <a:rPr lang="es-EC" sz="2000" b="1" dirty="0" smtClean="0">
                <a:latin typeface="Times New Roman" pitchFamily="18" charset="0"/>
                <a:cs typeface="Times New Roman" pitchFamily="18" charset="0"/>
              </a:rPr>
              <a:t>DIRECTORA: </a:t>
            </a:r>
            <a:r>
              <a:rPr lang="es-EC" sz="2000" b="1" dirty="0" smtClean="0"/>
              <a:t>DRA. AMPARO MARTÍNEZ CAÑIZARES PH.D</a:t>
            </a:r>
            <a:r>
              <a:rPr lang="es-EC" sz="2000" dirty="0">
                <a:latin typeface="Times New Roman" pitchFamily="18" charset="0"/>
                <a:cs typeface="Times New Roman" pitchFamily="18" charset="0"/>
              </a:rPr>
              <a:t/>
            </a:r>
            <a:br>
              <a:rPr lang="es-EC" sz="2000" dirty="0">
                <a:latin typeface="Times New Roman" pitchFamily="18" charset="0"/>
                <a:cs typeface="Times New Roman" pitchFamily="18" charset="0"/>
              </a:rPr>
            </a:br>
            <a:r>
              <a:rPr lang="es-EC" sz="2000" dirty="0">
                <a:latin typeface="Times New Roman" pitchFamily="18" charset="0"/>
                <a:cs typeface="Times New Roman" pitchFamily="18" charset="0"/>
              </a:rPr>
              <a:t/>
            </a:r>
            <a:br>
              <a:rPr lang="es-EC" sz="2000" dirty="0">
                <a:latin typeface="Times New Roman" pitchFamily="18" charset="0"/>
                <a:cs typeface="Times New Roman" pitchFamily="18" charset="0"/>
              </a:rPr>
            </a:br>
            <a:r>
              <a:rPr lang="es-EC" sz="2000" dirty="0">
                <a:latin typeface="Times New Roman" pitchFamily="18" charset="0"/>
                <a:cs typeface="Times New Roman" pitchFamily="18" charset="0"/>
              </a:rPr>
              <a:t/>
            </a:r>
            <a:br>
              <a:rPr lang="es-EC" sz="2000" dirty="0">
                <a:latin typeface="Times New Roman" pitchFamily="18" charset="0"/>
                <a:cs typeface="Times New Roman" pitchFamily="18" charset="0"/>
              </a:rPr>
            </a:br>
            <a:r>
              <a:rPr lang="es-EC" sz="2000" dirty="0">
                <a:latin typeface="Times New Roman" pitchFamily="18" charset="0"/>
                <a:cs typeface="Times New Roman" pitchFamily="18" charset="0"/>
              </a:rPr>
              <a:t>SANGOLQUÍ</a:t>
            </a:r>
            <a:r>
              <a:rPr lang="es-EC" sz="2000" b="1" dirty="0">
                <a:latin typeface="Times New Roman" pitchFamily="18" charset="0"/>
                <a:cs typeface="Times New Roman" pitchFamily="18" charset="0"/>
              </a:rPr>
              <a:t>,  </a:t>
            </a:r>
            <a:r>
              <a:rPr lang="es-EC" sz="2000" dirty="0">
                <a:latin typeface="Times New Roman" pitchFamily="18" charset="0"/>
                <a:cs typeface="Times New Roman" pitchFamily="18" charset="0"/>
              </a:rPr>
              <a:t>2019</a:t>
            </a:r>
            <a:endParaRPr lang="es-ES" sz="4800" dirty="0"/>
          </a:p>
        </p:txBody>
      </p:sp>
    </p:spTree>
    <p:extLst>
      <p:ext uri="{BB962C8B-B14F-4D97-AF65-F5344CB8AC3E}">
        <p14:creationId xmlns:p14="http://schemas.microsoft.com/office/powerpoint/2010/main" val="3271820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407269786"/>
              </p:ext>
            </p:extLst>
          </p:nvPr>
        </p:nvGraphicFramePr>
        <p:xfrm>
          <a:off x="1040326" y="454099"/>
          <a:ext cx="98809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p:cNvSpPr/>
          <p:nvPr/>
        </p:nvSpPr>
        <p:spPr>
          <a:xfrm>
            <a:off x="2356833" y="4610636"/>
            <a:ext cx="2768958" cy="126213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1841679" y="5061397"/>
            <a:ext cx="1107583" cy="369332"/>
          </a:xfrm>
          <a:prstGeom prst="rect">
            <a:avLst/>
          </a:prstGeom>
          <a:solidFill>
            <a:schemeClr val="bg1"/>
          </a:solidFill>
        </p:spPr>
        <p:txBody>
          <a:bodyPr wrap="square" rtlCol="0">
            <a:spAutoFit/>
          </a:bodyPr>
          <a:lstStyle/>
          <a:p>
            <a:r>
              <a:rPr lang="es-EC" dirty="0" smtClean="0">
                <a:solidFill>
                  <a:srgbClr val="00B0F0"/>
                </a:solidFill>
              </a:rPr>
              <a:t>Esfuerzo</a:t>
            </a:r>
            <a:endParaRPr lang="es-EC" dirty="0">
              <a:solidFill>
                <a:srgbClr val="00B0F0"/>
              </a:solidFill>
            </a:endParaRPr>
          </a:p>
        </p:txBody>
      </p:sp>
      <p:sp>
        <p:nvSpPr>
          <p:cNvPr id="8" name="CuadroTexto 7"/>
          <p:cNvSpPr txBox="1"/>
          <p:nvPr/>
        </p:nvSpPr>
        <p:spPr>
          <a:xfrm>
            <a:off x="4265768" y="5061397"/>
            <a:ext cx="1594120" cy="369332"/>
          </a:xfrm>
          <a:prstGeom prst="rect">
            <a:avLst/>
          </a:prstGeom>
          <a:solidFill>
            <a:schemeClr val="bg1"/>
          </a:solidFill>
        </p:spPr>
        <p:txBody>
          <a:bodyPr wrap="square" rtlCol="0">
            <a:spAutoFit/>
          </a:bodyPr>
          <a:lstStyle/>
          <a:p>
            <a:r>
              <a:rPr lang="es-EC" dirty="0" smtClean="0">
                <a:solidFill>
                  <a:srgbClr val="00B0F0"/>
                </a:solidFill>
              </a:rPr>
              <a:t>Recompensa</a:t>
            </a:r>
            <a:endParaRPr lang="es-EC" dirty="0">
              <a:solidFill>
                <a:srgbClr val="00B0F0"/>
              </a:solidFill>
            </a:endParaRPr>
          </a:p>
        </p:txBody>
      </p:sp>
      <p:pic>
        <p:nvPicPr>
          <p:cNvPr id="17412" name="Picture 4" descr="Resultado de imagen para recompensa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3977" y="4793027"/>
            <a:ext cx="1346021" cy="89734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8"/>
          <a:stretch>
            <a:fillRect/>
          </a:stretch>
        </p:blipFill>
        <p:spPr>
          <a:xfrm>
            <a:off x="75485" y="4797404"/>
            <a:ext cx="1638831" cy="892970"/>
          </a:xfrm>
          <a:prstGeom prst="rect">
            <a:avLst/>
          </a:prstGeom>
        </p:spPr>
      </p:pic>
    </p:spTree>
    <p:extLst>
      <p:ext uri="{BB962C8B-B14F-4D97-AF65-F5344CB8AC3E}">
        <p14:creationId xmlns:p14="http://schemas.microsoft.com/office/powerpoint/2010/main" val="1975341735"/>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42086999"/>
              </p:ext>
            </p:extLst>
          </p:nvPr>
        </p:nvGraphicFramePr>
        <p:xfrm>
          <a:off x="473656" y="66815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flipH="1">
            <a:off x="850005" y="3099814"/>
            <a:ext cx="1532587" cy="61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Teoría de los sucesos situacionales (1992).</a:t>
            </a:r>
            <a:endParaRPr lang="es-EC" sz="1400" b="1" dirty="0">
              <a:solidFill>
                <a:schemeClr val="tx1"/>
              </a:solidFill>
            </a:endParaRPr>
          </a:p>
        </p:txBody>
      </p:sp>
      <p:sp>
        <p:nvSpPr>
          <p:cNvPr id="6" name="Rectángulo 5"/>
          <p:cNvSpPr/>
          <p:nvPr/>
        </p:nvSpPr>
        <p:spPr>
          <a:xfrm flipH="1">
            <a:off x="550930" y="1465093"/>
            <a:ext cx="1365162" cy="61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Teoría de las necesidades de </a:t>
            </a:r>
            <a:r>
              <a:rPr lang="es-EC" sz="1400" b="1" dirty="0" err="1" smtClean="0">
                <a:solidFill>
                  <a:schemeClr val="tx1"/>
                </a:solidFill>
              </a:rPr>
              <a:t>Maslow</a:t>
            </a:r>
            <a:r>
              <a:rPr lang="es-EC" sz="1400" b="1" dirty="0" smtClean="0">
                <a:solidFill>
                  <a:schemeClr val="tx1"/>
                </a:solidFill>
              </a:rPr>
              <a:t> (1941).</a:t>
            </a:r>
            <a:endParaRPr lang="es-EC" sz="1400" b="1" dirty="0">
              <a:solidFill>
                <a:schemeClr val="tx1"/>
              </a:solidFill>
            </a:endParaRPr>
          </a:p>
        </p:txBody>
      </p:sp>
      <p:sp>
        <p:nvSpPr>
          <p:cNvPr id="7" name="Rectángulo 6"/>
          <p:cNvSpPr/>
          <p:nvPr/>
        </p:nvSpPr>
        <p:spPr>
          <a:xfrm flipH="1">
            <a:off x="500844" y="4734535"/>
            <a:ext cx="1465333" cy="61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rPr>
              <a:t>Teoría de los dos factores de Herzberg (2003).</a:t>
            </a:r>
            <a:endParaRPr lang="es-EC" sz="1400" b="1" dirty="0">
              <a:solidFill>
                <a:schemeClr val="tx1"/>
              </a:solidFill>
            </a:endParaRPr>
          </a:p>
        </p:txBody>
      </p:sp>
      <p:cxnSp>
        <p:nvCxnSpPr>
          <p:cNvPr id="10" name="Conector recto 9"/>
          <p:cNvCxnSpPr/>
          <p:nvPr/>
        </p:nvCxnSpPr>
        <p:spPr>
          <a:xfrm>
            <a:off x="10390111" y="2591098"/>
            <a:ext cx="0" cy="163561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8434" name="Picture 2"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5044" y="2591098"/>
            <a:ext cx="1176464" cy="66799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Resultado de imagen para crecimiento profesional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60259" y="2937603"/>
            <a:ext cx="950289" cy="78039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Resultado de imagen para horario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2512" y="3423344"/>
            <a:ext cx="803371" cy="803371"/>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Resultado de imagen para alimentaciÃ³n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91903" y="2577363"/>
            <a:ext cx="792906" cy="792906"/>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Resultado de imagen para uniforme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74172" y="2973816"/>
            <a:ext cx="733671" cy="685459"/>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Resultado de imagen para oficina 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18083" y="3527954"/>
            <a:ext cx="786210" cy="78621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cto 19"/>
          <p:cNvCxnSpPr/>
          <p:nvPr/>
        </p:nvCxnSpPr>
        <p:spPr>
          <a:xfrm>
            <a:off x="10390111" y="4129526"/>
            <a:ext cx="0" cy="163561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H="1" flipV="1">
            <a:off x="8601656" y="4384400"/>
            <a:ext cx="3483153" cy="3305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13"/>
          <a:stretch>
            <a:fillRect/>
          </a:stretch>
        </p:blipFill>
        <p:spPr>
          <a:xfrm>
            <a:off x="17261352" y="12078469"/>
            <a:ext cx="83830" cy="83830"/>
          </a:xfrm>
          <a:prstGeom prst="rect">
            <a:avLst/>
          </a:prstGeom>
        </p:spPr>
      </p:pic>
      <p:pic>
        <p:nvPicPr>
          <p:cNvPr id="18450" name="Picture 18" descr="Resultado de imagen para jerarquia 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78578" y="5240846"/>
            <a:ext cx="637721" cy="637721"/>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a:blip r:embed="rId13"/>
          <a:stretch>
            <a:fillRect/>
          </a:stretch>
        </p:blipFill>
        <p:spPr>
          <a:xfrm>
            <a:off x="8715689" y="4487407"/>
            <a:ext cx="655172" cy="655172"/>
          </a:xfrm>
          <a:prstGeom prst="rect">
            <a:avLst/>
          </a:prstGeom>
        </p:spPr>
      </p:pic>
      <p:pic>
        <p:nvPicPr>
          <p:cNvPr id="18454" name="Picture 22" descr="Imagen relacionad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63124" y="4947334"/>
            <a:ext cx="680161" cy="680161"/>
          </a:xfrm>
          <a:prstGeom prst="rect">
            <a:avLst/>
          </a:prstGeom>
          <a:noFill/>
          <a:extLst>
            <a:ext uri="{909E8E84-426E-40DD-AFC4-6F175D3DCCD1}">
              <a14:hiddenFill xmlns:a14="http://schemas.microsoft.com/office/drawing/2010/main">
                <a:solidFill>
                  <a:srgbClr val="FFFFFF"/>
                </a:solidFill>
              </a14:hiddenFill>
            </a:ext>
          </a:extLst>
        </p:spPr>
      </p:pic>
      <p:pic>
        <p:nvPicPr>
          <p:cNvPr id="18456" name="Picture 24" descr="Resultado de imagen para reconocimiento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84869" y="4940028"/>
            <a:ext cx="712275" cy="712275"/>
          </a:xfrm>
          <a:prstGeom prst="rect">
            <a:avLst/>
          </a:prstGeom>
          <a:noFill/>
          <a:extLst>
            <a:ext uri="{909E8E84-426E-40DD-AFC4-6F175D3DCCD1}">
              <a14:hiddenFill xmlns:a14="http://schemas.microsoft.com/office/drawing/2010/main">
                <a:solidFill>
                  <a:srgbClr val="FFFFFF"/>
                </a:solidFill>
              </a14:hiddenFill>
            </a:ext>
          </a:extLst>
        </p:spPr>
      </p:pic>
      <p:pic>
        <p:nvPicPr>
          <p:cNvPr id="18458" name="Picture 26" descr="Resultado de imagen para logro 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62535" y="4606719"/>
            <a:ext cx="904487" cy="1271848"/>
          </a:xfrm>
          <a:prstGeom prst="rect">
            <a:avLst/>
          </a:prstGeom>
          <a:noFill/>
          <a:extLst>
            <a:ext uri="{909E8E84-426E-40DD-AFC4-6F175D3DCCD1}">
              <a14:hiddenFill xmlns:a14="http://schemas.microsoft.com/office/drawing/2010/main">
                <a:solidFill>
                  <a:srgbClr val="FFFFFF"/>
                </a:solidFill>
              </a14:hiddenFill>
            </a:ext>
          </a:extLst>
        </p:spPr>
      </p:pic>
      <p:pic>
        <p:nvPicPr>
          <p:cNvPr id="18460" name="Picture 28" descr="Imagen relacionad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46592" y="19239"/>
            <a:ext cx="4831886" cy="253674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10607580" y="214997"/>
            <a:ext cx="1319377" cy="276999"/>
          </a:xfrm>
          <a:prstGeom prst="rect">
            <a:avLst/>
          </a:prstGeom>
          <a:noFill/>
        </p:spPr>
        <p:txBody>
          <a:bodyPr wrap="square" rtlCol="0">
            <a:spAutoFit/>
          </a:bodyPr>
          <a:lstStyle/>
          <a:p>
            <a:r>
              <a:rPr lang="es-EC" sz="1200" dirty="0" err="1" smtClean="0">
                <a:latin typeface="Comic Sans MS" panose="030F0702030302020204" pitchFamily="66" charset="0"/>
              </a:rPr>
              <a:t>Autorealización</a:t>
            </a:r>
            <a:endParaRPr lang="es-EC" sz="1200" dirty="0">
              <a:latin typeface="Comic Sans MS" panose="030F0702030302020204" pitchFamily="66" charset="0"/>
            </a:endParaRPr>
          </a:p>
        </p:txBody>
      </p:sp>
      <p:sp>
        <p:nvSpPr>
          <p:cNvPr id="38" name="CuadroTexto 37"/>
          <p:cNvSpPr txBox="1"/>
          <p:nvPr/>
        </p:nvSpPr>
        <p:spPr>
          <a:xfrm>
            <a:off x="9521629" y="884212"/>
            <a:ext cx="1319377" cy="276999"/>
          </a:xfrm>
          <a:prstGeom prst="rect">
            <a:avLst/>
          </a:prstGeom>
          <a:noFill/>
        </p:spPr>
        <p:txBody>
          <a:bodyPr wrap="square" rtlCol="0">
            <a:spAutoFit/>
          </a:bodyPr>
          <a:lstStyle/>
          <a:p>
            <a:r>
              <a:rPr lang="es-EC" sz="1200" dirty="0" smtClean="0">
                <a:latin typeface="Comic Sans MS" panose="030F0702030302020204" pitchFamily="66" charset="0"/>
              </a:rPr>
              <a:t>Sociales</a:t>
            </a:r>
            <a:endParaRPr lang="es-EC" sz="1200" dirty="0">
              <a:latin typeface="Comic Sans MS" panose="030F0702030302020204" pitchFamily="66" charset="0"/>
            </a:endParaRPr>
          </a:p>
        </p:txBody>
      </p:sp>
      <p:sp>
        <p:nvSpPr>
          <p:cNvPr id="39" name="CuadroTexto 38"/>
          <p:cNvSpPr txBox="1"/>
          <p:nvPr/>
        </p:nvSpPr>
        <p:spPr>
          <a:xfrm>
            <a:off x="9272407" y="1352625"/>
            <a:ext cx="1319377" cy="276999"/>
          </a:xfrm>
          <a:prstGeom prst="rect">
            <a:avLst/>
          </a:prstGeom>
          <a:noFill/>
        </p:spPr>
        <p:txBody>
          <a:bodyPr wrap="square" rtlCol="0">
            <a:spAutoFit/>
          </a:bodyPr>
          <a:lstStyle/>
          <a:p>
            <a:r>
              <a:rPr lang="es-EC" sz="1200" dirty="0" smtClean="0">
                <a:latin typeface="Comic Sans MS" panose="030F0702030302020204" pitchFamily="66" charset="0"/>
              </a:rPr>
              <a:t>Seguridad</a:t>
            </a:r>
            <a:endParaRPr lang="es-EC" sz="1200" dirty="0">
              <a:latin typeface="Comic Sans MS" panose="030F0702030302020204" pitchFamily="66" charset="0"/>
            </a:endParaRPr>
          </a:p>
        </p:txBody>
      </p:sp>
      <p:sp>
        <p:nvSpPr>
          <p:cNvPr id="40" name="CuadroTexto 39"/>
          <p:cNvSpPr txBox="1"/>
          <p:nvPr/>
        </p:nvSpPr>
        <p:spPr>
          <a:xfrm>
            <a:off x="9049902" y="1822284"/>
            <a:ext cx="1319377" cy="276999"/>
          </a:xfrm>
          <a:prstGeom prst="rect">
            <a:avLst/>
          </a:prstGeom>
          <a:noFill/>
        </p:spPr>
        <p:txBody>
          <a:bodyPr wrap="square" rtlCol="0">
            <a:spAutoFit/>
          </a:bodyPr>
          <a:lstStyle/>
          <a:p>
            <a:r>
              <a:rPr lang="es-EC" sz="1200" dirty="0" smtClean="0">
                <a:latin typeface="Comic Sans MS" panose="030F0702030302020204" pitchFamily="66" charset="0"/>
              </a:rPr>
              <a:t>Fisiológicas</a:t>
            </a:r>
            <a:endParaRPr lang="es-EC" sz="1200" dirty="0">
              <a:latin typeface="Comic Sans MS" panose="030F0702030302020204" pitchFamily="66" charset="0"/>
            </a:endParaRPr>
          </a:p>
        </p:txBody>
      </p:sp>
      <p:sp>
        <p:nvSpPr>
          <p:cNvPr id="41" name="CuadroTexto 40"/>
          <p:cNvSpPr txBox="1"/>
          <p:nvPr/>
        </p:nvSpPr>
        <p:spPr>
          <a:xfrm>
            <a:off x="9709590" y="430093"/>
            <a:ext cx="1319377" cy="276999"/>
          </a:xfrm>
          <a:prstGeom prst="rect">
            <a:avLst/>
          </a:prstGeom>
          <a:noFill/>
        </p:spPr>
        <p:txBody>
          <a:bodyPr wrap="square" rtlCol="0">
            <a:spAutoFit/>
          </a:bodyPr>
          <a:lstStyle/>
          <a:p>
            <a:r>
              <a:rPr lang="es-EC" sz="1200" dirty="0" smtClean="0">
                <a:latin typeface="Comic Sans MS" panose="030F0702030302020204" pitchFamily="66" charset="0"/>
              </a:rPr>
              <a:t>Estima</a:t>
            </a:r>
            <a:endParaRPr lang="es-EC" sz="1200" dirty="0">
              <a:latin typeface="Comic Sans MS" panose="030F0702030302020204" pitchFamily="66" charset="0"/>
            </a:endParaRPr>
          </a:p>
        </p:txBody>
      </p:sp>
    </p:spTree>
    <p:extLst>
      <p:ext uri="{BB962C8B-B14F-4D97-AF65-F5344CB8AC3E}">
        <p14:creationId xmlns:p14="http://schemas.microsoft.com/office/powerpoint/2010/main" val="3325033522"/>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07874233"/>
              </p:ext>
            </p:extLst>
          </p:nvPr>
        </p:nvGraphicFramePr>
        <p:xfrm>
          <a:off x="1697150" y="538400"/>
          <a:ext cx="9443076" cy="386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Resultado de imagen para productividad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079" y="4404575"/>
            <a:ext cx="4179597" cy="180456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Resultado de imagen para productivida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5272" y="4481959"/>
            <a:ext cx="1649793" cy="164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1275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115323" y="334908"/>
            <a:ext cx="8261057" cy="2258290"/>
          </a:xfrm>
        </p:spPr>
        <p:txBody>
          <a:bodyPr/>
          <a:lstStyle/>
          <a:p>
            <a:r>
              <a:rPr lang="es-EC" sz="7200" dirty="0" smtClean="0">
                <a:effectLst>
                  <a:outerShdw blurRad="38100" dist="38100" dir="2700000" algn="tl">
                    <a:srgbClr val="000000">
                      <a:alpha val="43137"/>
                    </a:srgbClr>
                  </a:outerShdw>
                </a:effectLst>
              </a:rPr>
              <a:t>MARCO REFERENCIAL</a:t>
            </a:r>
            <a:endParaRPr lang="en-US" sz="7200" dirty="0">
              <a:effectLst>
                <a:outerShdw blurRad="38100" dist="38100" dir="2700000" algn="tl">
                  <a:srgbClr val="000000">
                    <a:alpha val="43137"/>
                  </a:srgbClr>
                </a:outerShdw>
              </a:effectLst>
            </a:endParaRPr>
          </a:p>
        </p:txBody>
      </p:sp>
      <p:pic>
        <p:nvPicPr>
          <p:cNvPr id="20482" name="Picture 2" descr="Resultado de imagen para REFERENCIA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0193" y="2743200"/>
            <a:ext cx="3551315" cy="330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50617"/>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85646212"/>
              </p:ext>
            </p:extLst>
          </p:nvPr>
        </p:nvGraphicFramePr>
        <p:xfrm>
          <a:off x="460375" y="873380"/>
          <a:ext cx="11465462" cy="499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Resultado de imagen para politicas empresari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1506" name="Picture 2" descr="Resultado de imagen para TRABAJADOR FELIZ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 y="4018208"/>
            <a:ext cx="1337634" cy="200439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8"/>
          <a:srcRect l="16017" t="20355" r="15081" b="15062"/>
          <a:stretch/>
        </p:blipFill>
        <p:spPr>
          <a:xfrm>
            <a:off x="3361385" y="987257"/>
            <a:ext cx="1939931" cy="1818305"/>
          </a:xfrm>
          <a:prstGeom prst="rect">
            <a:avLst/>
          </a:prstGeom>
        </p:spPr>
      </p:pic>
      <p:pic>
        <p:nvPicPr>
          <p:cNvPr id="21508" name="Picture 4" descr="Resultado de imagen para productividad png"/>
          <p:cNvPicPr>
            <a:picLocks noChangeAspect="1" noChangeArrowheads="1"/>
          </p:cNvPicPr>
          <p:nvPr/>
        </p:nvPicPr>
        <p:blipFill rotWithShape="1">
          <a:blip r:embed="rId9">
            <a:extLst>
              <a:ext uri="{28A0092B-C50C-407E-A947-70E740481C1C}">
                <a14:useLocalDpi xmlns:a14="http://schemas.microsoft.com/office/drawing/2010/main" val="0"/>
              </a:ext>
            </a:extLst>
          </a:blip>
          <a:srcRect b="13113"/>
          <a:stretch/>
        </p:blipFill>
        <p:spPr bwMode="auto">
          <a:xfrm>
            <a:off x="5815560" y="4111252"/>
            <a:ext cx="2092725" cy="181830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10"/>
          <a:srcRect l="7638" r="7777"/>
          <a:stretch/>
        </p:blipFill>
        <p:spPr>
          <a:xfrm>
            <a:off x="8358389" y="1005037"/>
            <a:ext cx="2346884" cy="1782743"/>
          </a:xfrm>
          <a:prstGeom prst="rect">
            <a:avLst/>
          </a:prstGeom>
        </p:spPr>
      </p:pic>
      <p:sp>
        <p:nvSpPr>
          <p:cNvPr id="3" name="Elipse 2"/>
          <p:cNvSpPr/>
          <p:nvPr/>
        </p:nvSpPr>
        <p:spPr>
          <a:xfrm>
            <a:off x="1365161" y="2923504"/>
            <a:ext cx="682580" cy="618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3060646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833315" y="672276"/>
            <a:ext cx="7190482" cy="2258290"/>
          </a:xfrm>
        </p:spPr>
        <p:txBody>
          <a:bodyPr/>
          <a:lstStyle/>
          <a:p>
            <a:r>
              <a:rPr lang="es-EC" sz="7200" dirty="0" smtClean="0">
                <a:effectLst>
                  <a:outerShdw blurRad="38100" dist="38100" dir="2700000" algn="tl">
                    <a:srgbClr val="000000">
                      <a:alpha val="43137"/>
                    </a:srgbClr>
                  </a:outerShdw>
                </a:effectLst>
              </a:rPr>
              <a:t>METODOLOGÍA</a:t>
            </a:r>
            <a:endParaRPr lang="en-US" sz="7200" dirty="0">
              <a:effectLst>
                <a:outerShdw blurRad="38100" dist="38100" dir="2700000" algn="tl">
                  <a:srgbClr val="000000">
                    <a:alpha val="43137"/>
                  </a:srgbClr>
                </a:outerShdw>
              </a:effectLst>
            </a:endParaRPr>
          </a:p>
        </p:txBody>
      </p:sp>
      <p:pic>
        <p:nvPicPr>
          <p:cNvPr id="22530" name="Picture 2" descr="Resultado de imagen para METODOLOGÃ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756" y="2626329"/>
            <a:ext cx="97536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46140"/>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42834997"/>
              </p:ext>
            </p:extLst>
          </p:nvPr>
        </p:nvGraphicFramePr>
        <p:xfrm>
          <a:off x="508655" y="420914"/>
          <a:ext cx="4601038" cy="566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8" name="Picture 2" descr="Resultado de imagen para encuesta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426" y="2382592"/>
            <a:ext cx="2459865" cy="143492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esultado de imagen para cuantitativo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291" y="545206"/>
            <a:ext cx="2163650" cy="1476778"/>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Resultado de imagen para hipotesis png"/>
          <p:cNvPicPr>
            <a:picLocks noChangeAspect="1" noChangeArrowheads="1"/>
          </p:cNvPicPr>
          <p:nvPr/>
        </p:nvPicPr>
        <p:blipFill rotWithShape="1">
          <a:blip r:embed="rId9">
            <a:extLst>
              <a:ext uri="{28A0092B-C50C-407E-A947-70E740481C1C}">
                <a14:useLocalDpi xmlns:a14="http://schemas.microsoft.com/office/drawing/2010/main" val="0"/>
              </a:ext>
            </a:extLst>
          </a:blip>
          <a:srcRect l="16456" t="17591" r="15190" b="14687"/>
          <a:stretch/>
        </p:blipFill>
        <p:spPr bwMode="auto">
          <a:xfrm>
            <a:off x="1236372" y="4533363"/>
            <a:ext cx="1390919" cy="13780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1090858716"/>
              </p:ext>
            </p:extLst>
          </p:nvPr>
        </p:nvGraphicFramePr>
        <p:xfrm>
          <a:off x="4994140" y="390718"/>
          <a:ext cx="7648621"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246258546"/>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5"/>
          <p:cNvGraphicFramePr>
            <a:graphicFrameLocks noGrp="1"/>
          </p:cNvGraphicFramePr>
          <p:nvPr>
            <p:extLst>
              <p:ext uri="{D42A27DB-BD31-4B8C-83A1-F6EECF244321}">
                <p14:modId xmlns:p14="http://schemas.microsoft.com/office/powerpoint/2010/main" val="2901660358"/>
              </p:ext>
            </p:extLst>
          </p:nvPr>
        </p:nvGraphicFramePr>
        <p:xfrm>
          <a:off x="0" y="270457"/>
          <a:ext cx="12192000" cy="5750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805032"/>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5"/>
          <p:cNvGraphicFramePr>
            <a:graphicFrameLocks noGrp="1"/>
          </p:cNvGraphicFramePr>
          <p:nvPr>
            <p:extLst>
              <p:ext uri="{D42A27DB-BD31-4B8C-83A1-F6EECF244321}">
                <p14:modId xmlns:p14="http://schemas.microsoft.com/office/powerpoint/2010/main" val="1046967741"/>
              </p:ext>
            </p:extLst>
          </p:nvPr>
        </p:nvGraphicFramePr>
        <p:xfrm>
          <a:off x="593271" y="914233"/>
          <a:ext cx="11005458" cy="502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521663"/>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nvSpPr>
        <p:spPr>
          <a:xfrm>
            <a:off x="1384879" y="461989"/>
            <a:ext cx="10099343" cy="638033"/>
          </a:xfrm>
          <a:prstGeom prst="rect">
            <a:avLst/>
          </a:prstGeom>
        </p:spPr>
        <p:txBody>
          <a:bodyPr vert="horz" lIns="91440" tIns="45720" rIns="91440" bIns="45720" rtlCol="0" anchor="t">
            <a:normAutofit fontScale="9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s-ES" sz="3600" b="1" dirty="0" smtClean="0">
                <a:latin typeface="Times New Roman" panose="02020603050405020304" pitchFamily="18" charset="0"/>
                <a:cs typeface="Times New Roman" panose="02020603050405020304" pitchFamily="18" charset="0"/>
              </a:rPr>
              <a:t>Confiabilidad Interna del Instrumento: Prueba Piloto</a:t>
            </a:r>
            <a:endParaRPr lang="es-ES" sz="3600" b="1"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555502" y="2227868"/>
            <a:ext cx="1937390" cy="369332"/>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Alfa de Cronbach</a:t>
            </a:r>
            <a:endParaRPr lang="es-EC"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470223" y="1474243"/>
            <a:ext cx="1537600" cy="369332"/>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Prueba Piloto</a:t>
            </a:r>
            <a:endParaRPr lang="es-EC" b="1" dirty="0">
              <a:latin typeface="Times New Roman" panose="02020603050405020304" pitchFamily="18" charset="0"/>
              <a:cs typeface="Times New Roman" panose="02020603050405020304" pitchFamily="18" charset="0"/>
            </a:endParaRPr>
          </a:p>
        </p:txBody>
      </p:sp>
      <p:sp>
        <p:nvSpPr>
          <p:cNvPr id="7" name="Flecha derecha 6"/>
          <p:cNvSpPr/>
          <p:nvPr/>
        </p:nvSpPr>
        <p:spPr>
          <a:xfrm>
            <a:off x="1993007" y="1454161"/>
            <a:ext cx="803536" cy="49973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8" name="CuadroTexto 7"/>
          <p:cNvSpPr txBox="1"/>
          <p:nvPr/>
        </p:nvSpPr>
        <p:spPr>
          <a:xfrm>
            <a:off x="2925863" y="1350083"/>
            <a:ext cx="150816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b="1" dirty="0" smtClean="0">
                <a:latin typeface="Times New Roman" panose="02020603050405020304" pitchFamily="18" charset="0"/>
                <a:cs typeface="Times New Roman" panose="02020603050405020304" pitchFamily="18" charset="0"/>
              </a:rPr>
              <a:t>30 Encuestados</a:t>
            </a:r>
            <a:endParaRPr lang="es-ES" b="1" dirty="0">
              <a:latin typeface="Times New Roman" panose="02020603050405020304" pitchFamily="18" charset="0"/>
              <a:cs typeface="Times New Roman" panose="02020603050405020304" pitchFamily="18" charset="0"/>
            </a:endParaRPr>
          </a:p>
        </p:txBody>
      </p:sp>
      <p:pic>
        <p:nvPicPr>
          <p:cNvPr id="9" name="table"/>
          <p:cNvPicPr>
            <a:picLocks noChangeAspect="1"/>
          </p:cNvPicPr>
          <p:nvPr/>
        </p:nvPicPr>
        <p:blipFill>
          <a:blip r:embed="rId2"/>
          <a:stretch>
            <a:fillRect/>
          </a:stretch>
        </p:blipFill>
        <p:spPr>
          <a:xfrm>
            <a:off x="564981" y="3250360"/>
            <a:ext cx="3124442" cy="1597980"/>
          </a:xfrm>
          <a:prstGeom prst="rect">
            <a:avLst/>
          </a:prstGeom>
        </p:spPr>
      </p:pic>
      <p:sp>
        <p:nvSpPr>
          <p:cNvPr id="10" name="Rectangle 1"/>
          <p:cNvSpPr>
            <a:spLocks noChangeArrowheads="1"/>
          </p:cNvSpPr>
          <p:nvPr/>
        </p:nvSpPr>
        <p:spPr bwMode="auto">
          <a:xfrm>
            <a:off x="589602" y="2769891"/>
            <a:ext cx="30903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400" b="0" i="1" u="none" strike="noStrike" cap="none" normalizeH="0" baseline="0" dirty="0" smtClean="0" bmk="_Toc736668">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Interpretación del Alfa de Cronbach</a:t>
            </a:r>
            <a:endParaRPr kumimoji="0" lang="es-EC" altLang="es-ES" sz="2000" b="0" i="0" u="none" strike="noStrike" cap="none" normalizeH="0" baseline="0" dirty="0" smtClean="0">
              <a:ln>
                <a:noFill/>
              </a:ln>
              <a:solidFill>
                <a:schemeClr val="tx1"/>
              </a:solidFill>
              <a:effectLst/>
              <a:latin typeface="Arial" panose="020B0604020202020204" pitchFamily="34" charset="0"/>
            </a:endParaRPr>
          </a:p>
        </p:txBody>
      </p:sp>
      <p:sp>
        <p:nvSpPr>
          <p:cNvPr id="12" name="Rectángulo 11"/>
          <p:cNvSpPr/>
          <p:nvPr/>
        </p:nvSpPr>
        <p:spPr>
          <a:xfrm>
            <a:off x="4887184" y="1068015"/>
            <a:ext cx="6096000" cy="923330"/>
          </a:xfrm>
          <a:prstGeom prst="rect">
            <a:avLst/>
          </a:prstGeom>
        </p:spPr>
        <p:txBody>
          <a:bodyPr>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1000"/>
              </a:spcAft>
            </a:pPr>
            <a:r>
              <a:rPr lang="es-EC" dirty="0">
                <a:solidFill>
                  <a:srgbClr val="000000"/>
                </a:solidFill>
                <a:latin typeface="Times New Roman" panose="02020603050405020304" pitchFamily="18" charset="0"/>
                <a:ea typeface="Calibri" panose="020F0502020204030204" pitchFamily="34" charset="0"/>
              </a:rPr>
              <a:t>Tabla 16</a:t>
            </a:r>
            <a:r>
              <a:rPr lang="es-EC" i="1" dirty="0">
                <a:solidFill>
                  <a:srgbClr val="000000"/>
                </a:solidFill>
                <a:latin typeface="Times New Roman" panose="02020603050405020304" pitchFamily="18" charset="0"/>
                <a:ea typeface="Calibri" panose="020F0502020204030204" pitchFamily="34" charset="0"/>
              </a:rPr>
              <a:t/>
            </a:r>
            <a:br>
              <a:rPr lang="es-EC" i="1" dirty="0">
                <a:solidFill>
                  <a:srgbClr val="000000"/>
                </a:solidFill>
                <a:latin typeface="Times New Roman" panose="02020603050405020304" pitchFamily="18" charset="0"/>
                <a:ea typeface="Calibri" panose="020F0502020204030204" pitchFamily="34" charset="0"/>
              </a:rPr>
            </a:br>
            <a:r>
              <a:rPr lang="es-EC" i="1" dirty="0">
                <a:solidFill>
                  <a:srgbClr val="000000"/>
                </a:solidFill>
                <a:latin typeface="Times New Roman" panose="02020603050405020304" pitchFamily="18" charset="0"/>
                <a:ea typeface="Calibri" panose="020F0502020204030204" pitchFamily="34" charset="0"/>
              </a:rPr>
              <a:t> Resultado del coeficiente Alfa de Cronbach</a:t>
            </a:r>
            <a:endParaRPr lang="es-ES" i="1" dirty="0">
              <a:solidFill>
                <a:srgbClr val="000000"/>
              </a:solidFill>
              <a:latin typeface="Times New Roman" panose="02020603050405020304" pitchFamily="18" charset="0"/>
              <a:ea typeface="Calibri" panose="020F0502020204030204" pitchFamily="34" charset="0"/>
            </a:endParaRPr>
          </a:p>
        </p:txBody>
      </p:sp>
      <p:sp>
        <p:nvSpPr>
          <p:cNvPr id="13" name="Flecha doblada hacia arriba 12"/>
          <p:cNvSpPr/>
          <p:nvPr/>
        </p:nvSpPr>
        <p:spPr>
          <a:xfrm rot="5400000">
            <a:off x="3785922" y="4454792"/>
            <a:ext cx="880094" cy="78270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graphicFrame>
        <p:nvGraphicFramePr>
          <p:cNvPr id="15" name="Tabla 14"/>
          <p:cNvGraphicFramePr>
            <a:graphicFrameLocks noGrp="1"/>
          </p:cNvGraphicFramePr>
          <p:nvPr>
            <p:extLst>
              <p:ext uri="{D42A27DB-BD31-4B8C-83A1-F6EECF244321}">
                <p14:modId xmlns:p14="http://schemas.microsoft.com/office/powerpoint/2010/main" val="3234712678"/>
              </p:ext>
            </p:extLst>
          </p:nvPr>
        </p:nvGraphicFramePr>
        <p:xfrm>
          <a:off x="4762515" y="1953892"/>
          <a:ext cx="7253023" cy="3684271"/>
        </p:xfrm>
        <a:graphic>
          <a:graphicData uri="http://schemas.openxmlformats.org/drawingml/2006/table">
            <a:tbl>
              <a:tblPr firstRow="1" lastRow="1" bandRow="1" bandCol="1"/>
              <a:tblGrid>
                <a:gridCol w="1262592"/>
                <a:gridCol w="1167171"/>
                <a:gridCol w="892943"/>
                <a:gridCol w="3005557"/>
                <a:gridCol w="924760"/>
              </a:tblGrid>
              <a:tr h="356870">
                <a:tc>
                  <a:txBody>
                    <a:bodyPr/>
                    <a:lstStyle/>
                    <a:p>
                      <a:pPr>
                        <a:lnSpc>
                          <a:spcPct val="107000"/>
                        </a:lnSpc>
                        <a:spcAft>
                          <a:spcPts val="0"/>
                        </a:spcAft>
                      </a:pPr>
                      <a:r>
                        <a:rPr lang="es-419"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Dimensiones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Alfa de Cronbach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Ítems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elementos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90">
                <a:tc gridSpan="2">
                  <a:txBody>
                    <a:bodyPr/>
                    <a:lstStyle/>
                    <a:p>
                      <a:pPr algn="just">
                        <a:lnSpc>
                          <a:spcPct val="107000"/>
                        </a:lnSpc>
                        <a:spcAft>
                          <a:spcPts val="0"/>
                        </a:spcAft>
                      </a:pPr>
                      <a:r>
                        <a:rPr lang="es-419"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Satisfacción </a:t>
                      </a:r>
                      <a:r>
                        <a:rPr lang="es-419"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Laboral</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r">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0,986</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419"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w="12700" cap="flat" cmpd="sng" algn="ctr">
                      <a:solidFill>
                        <a:srgbClr val="000000"/>
                      </a:solidFill>
                      <a:prstDash val="solid"/>
                      <a:round/>
                      <a:headEnd type="none" w="med" len="med"/>
                      <a:tailEnd type="none" w="med" len="med"/>
                    </a:lnT>
                    <a:lnB>
                      <a:noFill/>
                    </a:lnB>
                  </a:tcPr>
                </a:tc>
              </a:tr>
              <a:tr h="292735">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Expectativas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IEX1, IEX2, IEX3, IEX4, IEX5, IEX6, IEX7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r>
              <a:tr h="292735">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Instrumentalidad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IIN1, IIN2, IIN3, IIN4, IIN5, IIN6, IIN7</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r>
              <a:tr h="292735">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Valencia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0,953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IVA1, IVA2, IVA3, IVA4, IVA5, IVA6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r>
              <a:tr h="97790">
                <a:tc gridSpan="2">
                  <a:txBody>
                    <a:bodyPr/>
                    <a:lstStyle/>
                    <a:p>
                      <a:pPr algn="just">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Productividad</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hMerge="1">
                  <a:txBody>
                    <a:bodyPr/>
                    <a:lstStyle/>
                    <a:p>
                      <a:endParaRPr lang="es-EC"/>
                    </a:p>
                  </a:txBody>
                  <a:tcPr/>
                </a:tc>
                <a:tc>
                  <a:txBody>
                    <a:bodyPr/>
                    <a:lstStyle/>
                    <a:p>
                      <a:pPr algn="r">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0,985</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a:noFill/>
                    </a:lnT>
                    <a:lnB>
                      <a:noFill/>
                    </a:lnB>
                  </a:tcPr>
                </a:tc>
                <a:tc>
                  <a:txBody>
                    <a:bodyPr/>
                    <a:lstStyle/>
                    <a:p>
                      <a:pPr algn="just">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a:noFill/>
                    </a:lnT>
                    <a:lnB>
                      <a:noFill/>
                    </a:lnB>
                  </a:tcPr>
                </a:tc>
                <a:tc>
                  <a:txBody>
                    <a:bodyPr/>
                    <a:lstStyle/>
                    <a:p>
                      <a:pPr algn="r">
                        <a:lnSpc>
                          <a:spcPct val="107000"/>
                        </a:lnSpc>
                        <a:spcAft>
                          <a:spcPts val="0"/>
                        </a:spcAft>
                      </a:pPr>
                      <a:r>
                        <a:rPr lang="es-419"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a:noFill/>
                    </a:lnT>
                    <a:lnB>
                      <a:noFill/>
                    </a:lnB>
                  </a:tcPr>
                </a:tc>
              </a:tr>
              <a:tr h="292735">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Eficiencia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PEFI1, PEFI2, PEFI3, PEFI4, PEFI5, PEFI6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r>
              <a:tr h="292735">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Eficacia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PCIA1, PCIA2, PCIA3, PCIA4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r>
              <a:tr h="292735">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Adaptabilidad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just">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PAD1, PAD2, PAD3, PAD4, PAD5, PAD6, PAD7, PAD8, PAD9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c>
                  <a:txBody>
                    <a:bodyPr/>
                    <a:lstStyle/>
                    <a:p>
                      <a:pPr algn="r">
                        <a:lnSpc>
                          <a:spcPct val="107000"/>
                        </a:lnSpc>
                        <a:spcAft>
                          <a:spcPts val="0"/>
                        </a:spcAft>
                      </a:pPr>
                      <a:r>
                        <a:rPr lang="es-419"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a:noFill/>
                    </a:lnB>
                  </a:tcPr>
                </a:tc>
              </a:tr>
              <a:tr h="292735">
                <a:tc>
                  <a:txBody>
                    <a:bodyPr/>
                    <a:lstStyle/>
                    <a:p>
                      <a:pPr algn="just">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Global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419"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419"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275" marR="41275" marT="9525"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67585"/>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Resultado de imagen para conte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conteni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1 Título"/>
          <p:cNvSpPr txBox="1">
            <a:spLocks/>
          </p:cNvSpPr>
          <p:nvPr/>
        </p:nvSpPr>
        <p:spPr>
          <a:xfrm>
            <a:off x="2569357" y="497058"/>
            <a:ext cx="7696200" cy="612773"/>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smtClean="0">
                <a:effectLst>
                  <a:outerShdw blurRad="38100" dist="38100" dir="2700000" algn="tl">
                    <a:srgbClr val="000000">
                      <a:alpha val="43137"/>
                    </a:srgbClr>
                  </a:outerShdw>
                </a:effectLst>
              </a:rPr>
              <a:t>CONTENIDO</a:t>
            </a:r>
            <a:endParaRPr lang="en-US" sz="3600" dirty="0">
              <a:effectLst>
                <a:outerShdw blurRad="38100" dist="38100" dir="2700000" algn="tl">
                  <a:srgbClr val="000000">
                    <a:alpha val="43137"/>
                  </a:srgbClr>
                </a:outerShdw>
              </a:effectLst>
            </a:endParaRPr>
          </a:p>
        </p:txBody>
      </p:sp>
      <p:sp>
        <p:nvSpPr>
          <p:cNvPr id="10" name="CuadroTexto 1"/>
          <p:cNvSpPr txBox="1"/>
          <p:nvPr/>
        </p:nvSpPr>
        <p:spPr>
          <a:xfrm>
            <a:off x="1039098" y="1411482"/>
            <a:ext cx="5952309"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5760" indent="-365760">
              <a:buClr>
                <a:srgbClr val="92D050"/>
              </a:buClr>
              <a:buFont typeface="Wingdings" panose="05000000000000000000" pitchFamily="2" charset="2"/>
              <a:buChar char="v"/>
            </a:pPr>
            <a:r>
              <a:rPr lang="es-EC" sz="2400" dirty="0" smtClean="0"/>
              <a:t>Antecedentes</a:t>
            </a:r>
          </a:p>
          <a:p>
            <a:pPr marL="365760" indent="-365760">
              <a:buClr>
                <a:srgbClr val="92D050"/>
              </a:buClr>
              <a:buFont typeface="Wingdings" panose="05000000000000000000" pitchFamily="2" charset="2"/>
              <a:buChar char="v"/>
            </a:pPr>
            <a:r>
              <a:rPr lang="es-EC" sz="2400" dirty="0" smtClean="0"/>
              <a:t>Planteamiento del problema</a:t>
            </a:r>
          </a:p>
          <a:p>
            <a:pPr marL="365760" indent="-365760">
              <a:buClr>
                <a:srgbClr val="92D050"/>
              </a:buClr>
              <a:buFont typeface="Wingdings" panose="05000000000000000000" pitchFamily="2" charset="2"/>
              <a:buChar char="v"/>
            </a:pPr>
            <a:r>
              <a:rPr lang="es-EC" sz="2400" dirty="0" smtClean="0"/>
              <a:t>Objetivos: General y Específicos</a:t>
            </a:r>
          </a:p>
          <a:p>
            <a:pPr marL="365760" indent="-365760">
              <a:buClr>
                <a:srgbClr val="92D050"/>
              </a:buClr>
              <a:buFont typeface="Wingdings" panose="05000000000000000000" pitchFamily="2" charset="2"/>
              <a:buChar char="v"/>
            </a:pPr>
            <a:r>
              <a:rPr lang="es-EC" sz="2400" dirty="0" smtClean="0"/>
              <a:t>Marco Teórico</a:t>
            </a:r>
          </a:p>
          <a:p>
            <a:pPr marL="365760" indent="-365760">
              <a:buClr>
                <a:srgbClr val="92D050"/>
              </a:buClr>
              <a:buFont typeface="Wingdings" panose="05000000000000000000" pitchFamily="2" charset="2"/>
              <a:buChar char="v"/>
            </a:pPr>
            <a:r>
              <a:rPr lang="es-EC" sz="2400" dirty="0" smtClean="0"/>
              <a:t>Marco Referencial</a:t>
            </a:r>
          </a:p>
          <a:p>
            <a:pPr marL="365760" indent="-365760">
              <a:buClr>
                <a:srgbClr val="92D050"/>
              </a:buClr>
              <a:buFont typeface="Wingdings" panose="05000000000000000000" pitchFamily="2" charset="2"/>
              <a:buChar char="v"/>
            </a:pPr>
            <a:r>
              <a:rPr lang="es-EC" sz="2400" dirty="0" smtClean="0"/>
              <a:t>Metodología</a:t>
            </a:r>
          </a:p>
          <a:p>
            <a:pPr marL="365760" indent="-365760">
              <a:buClr>
                <a:srgbClr val="92D050"/>
              </a:buClr>
              <a:buFont typeface="Wingdings" panose="05000000000000000000" pitchFamily="2" charset="2"/>
              <a:buChar char="v"/>
            </a:pPr>
            <a:r>
              <a:rPr lang="es-EC" sz="2400" dirty="0" smtClean="0"/>
              <a:t>Análisis e Interpretación de Resultados</a:t>
            </a:r>
          </a:p>
          <a:p>
            <a:pPr marL="365760" indent="-365760">
              <a:buClr>
                <a:srgbClr val="92D050"/>
              </a:buClr>
              <a:buFont typeface="Wingdings" panose="05000000000000000000" pitchFamily="2" charset="2"/>
              <a:buChar char="v"/>
            </a:pPr>
            <a:r>
              <a:rPr lang="es-EC" sz="2400" dirty="0" smtClean="0"/>
              <a:t>Conclusiones y Recomendaciones</a:t>
            </a:r>
          </a:p>
        </p:txBody>
      </p:sp>
    </p:spTree>
    <p:extLst>
      <p:ext uri="{BB962C8B-B14F-4D97-AF65-F5344CB8AC3E}">
        <p14:creationId xmlns:p14="http://schemas.microsoft.com/office/powerpoint/2010/main" val="2356030675"/>
      </p:ext>
    </p:extLst>
  </p:cSld>
  <p:clrMapOvr>
    <a:masterClrMapping/>
  </p:clrMapOvr>
  <p:transition spd="slow" advClick="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947919" y="210567"/>
            <a:ext cx="8856475" cy="2258290"/>
          </a:xfrm>
        </p:spPr>
        <p:txBody>
          <a:bodyPr/>
          <a:lstStyle/>
          <a:p>
            <a:r>
              <a:rPr lang="es-EC" sz="7200" dirty="0" smtClean="0">
                <a:effectLst>
                  <a:outerShdw blurRad="38100" dist="38100" dir="2700000" algn="tl">
                    <a:srgbClr val="000000">
                      <a:alpha val="43137"/>
                    </a:srgbClr>
                  </a:outerShdw>
                </a:effectLst>
              </a:rPr>
              <a:t>RESULTADOS</a:t>
            </a:r>
            <a:endParaRPr lang="en-US" sz="7200" dirty="0">
              <a:effectLst>
                <a:outerShdw blurRad="38100" dist="38100" dir="2700000" algn="tl">
                  <a:srgbClr val="000000">
                    <a:alpha val="43137"/>
                  </a:srgbClr>
                </a:outerShdw>
              </a:effectLst>
            </a:endParaRPr>
          </a:p>
        </p:txBody>
      </p:sp>
      <p:pic>
        <p:nvPicPr>
          <p:cNvPr id="16386" name="Picture 2" descr="Resultado de imagen para resultado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410" y="2468857"/>
            <a:ext cx="4967491" cy="33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42946"/>
      </p:ext>
    </p:extLst>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495505" y="2575774"/>
            <a:ext cx="4417454" cy="369332"/>
          </a:xfrm>
          <a:prstGeom prst="rect">
            <a:avLst/>
          </a:prstGeom>
          <a:noFill/>
        </p:spPr>
        <p:txBody>
          <a:bodyPr wrap="square" rtlCol="0">
            <a:spAutoFit/>
          </a:bodyPr>
          <a:lstStyle/>
          <a:p>
            <a:pPr algn="ctr"/>
            <a:r>
              <a:rPr lang="es-EC" b="1" dirty="0"/>
              <a:t>S</a:t>
            </a:r>
            <a:r>
              <a:rPr lang="es-EC" b="1" dirty="0" smtClean="0"/>
              <a:t>atisfacción laboral  -  Expectativa</a:t>
            </a:r>
            <a:endParaRPr lang="es-EC" b="1" dirty="0"/>
          </a:p>
        </p:txBody>
      </p:sp>
      <p:sp>
        <p:nvSpPr>
          <p:cNvPr id="3" name="CuadroTexto 2"/>
          <p:cNvSpPr txBox="1"/>
          <p:nvPr/>
        </p:nvSpPr>
        <p:spPr>
          <a:xfrm>
            <a:off x="9053849" y="3683356"/>
            <a:ext cx="1300766" cy="369332"/>
          </a:xfrm>
          <a:prstGeom prst="rect">
            <a:avLst/>
          </a:prstGeom>
          <a:noFill/>
        </p:spPr>
        <p:txBody>
          <a:bodyPr wrap="square" rtlCol="0">
            <a:spAutoFit/>
          </a:bodyPr>
          <a:lstStyle/>
          <a:p>
            <a:pPr algn="ctr"/>
            <a:r>
              <a:rPr lang="es-EC" b="1" dirty="0" smtClean="0">
                <a:solidFill>
                  <a:schemeClr val="tx2">
                    <a:lumMod val="75000"/>
                  </a:schemeClr>
                </a:solidFill>
              </a:rPr>
              <a:t>Inclusión</a:t>
            </a:r>
            <a:endParaRPr lang="es-EC" b="1" dirty="0">
              <a:solidFill>
                <a:schemeClr val="tx2">
                  <a:lumMod val="75000"/>
                </a:schemeClr>
              </a:solidFill>
            </a:endParaRPr>
          </a:p>
        </p:txBody>
      </p:sp>
      <p:pic>
        <p:nvPicPr>
          <p:cNvPr id="10" name="Imagen 9"/>
          <p:cNvPicPr>
            <a:picLocks noChangeAspect="1"/>
          </p:cNvPicPr>
          <p:nvPr/>
        </p:nvPicPr>
        <p:blipFill>
          <a:blip r:embed="rId2"/>
          <a:stretch>
            <a:fillRect/>
          </a:stretch>
        </p:blipFill>
        <p:spPr>
          <a:xfrm>
            <a:off x="-1" y="614831"/>
            <a:ext cx="7366715" cy="5599555"/>
          </a:xfrm>
          <a:prstGeom prst="rect">
            <a:avLst/>
          </a:prstGeom>
        </p:spPr>
      </p:pic>
    </p:spTree>
    <p:extLst>
      <p:ext uri="{BB962C8B-B14F-4D97-AF65-F5344CB8AC3E}">
        <p14:creationId xmlns:p14="http://schemas.microsoft.com/office/powerpoint/2010/main" val="1992910587"/>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495505" y="2575774"/>
            <a:ext cx="4417454" cy="369332"/>
          </a:xfrm>
          <a:prstGeom prst="rect">
            <a:avLst/>
          </a:prstGeom>
          <a:noFill/>
        </p:spPr>
        <p:txBody>
          <a:bodyPr wrap="square" rtlCol="0">
            <a:spAutoFit/>
          </a:bodyPr>
          <a:lstStyle/>
          <a:p>
            <a:pPr algn="ctr"/>
            <a:r>
              <a:rPr lang="es-EC" b="1" dirty="0" smtClean="0"/>
              <a:t>Satisfacción laboral  -  Expectativa</a:t>
            </a:r>
            <a:endParaRPr lang="es-EC" b="1" dirty="0"/>
          </a:p>
        </p:txBody>
      </p:sp>
      <p:sp>
        <p:nvSpPr>
          <p:cNvPr id="4" name="CuadroTexto 3"/>
          <p:cNvSpPr txBox="1"/>
          <p:nvPr/>
        </p:nvSpPr>
        <p:spPr>
          <a:xfrm>
            <a:off x="9015212" y="3683356"/>
            <a:ext cx="1378040" cy="369332"/>
          </a:xfrm>
          <a:prstGeom prst="rect">
            <a:avLst/>
          </a:prstGeom>
          <a:noFill/>
        </p:spPr>
        <p:txBody>
          <a:bodyPr wrap="square" rtlCol="0">
            <a:spAutoFit/>
          </a:bodyPr>
          <a:lstStyle/>
          <a:p>
            <a:pPr algn="ctr"/>
            <a:r>
              <a:rPr lang="es-EC" b="1" dirty="0" smtClean="0">
                <a:solidFill>
                  <a:schemeClr val="tx2">
                    <a:lumMod val="75000"/>
                  </a:schemeClr>
                </a:solidFill>
              </a:rPr>
              <a:t>Motivación</a:t>
            </a:r>
            <a:endParaRPr lang="es-EC" b="1" dirty="0">
              <a:solidFill>
                <a:schemeClr val="tx2">
                  <a:lumMod val="75000"/>
                </a:schemeClr>
              </a:solidFill>
            </a:endParaRPr>
          </a:p>
        </p:txBody>
      </p:sp>
      <p:pic>
        <p:nvPicPr>
          <p:cNvPr id="5" name="Imagen 4"/>
          <p:cNvPicPr>
            <a:picLocks noChangeAspect="1"/>
          </p:cNvPicPr>
          <p:nvPr/>
        </p:nvPicPr>
        <p:blipFill>
          <a:blip r:embed="rId2"/>
          <a:stretch>
            <a:fillRect/>
          </a:stretch>
        </p:blipFill>
        <p:spPr>
          <a:xfrm>
            <a:off x="0" y="581360"/>
            <a:ext cx="7302321" cy="5776016"/>
          </a:xfrm>
          <a:prstGeom prst="rect">
            <a:avLst/>
          </a:prstGeom>
        </p:spPr>
      </p:pic>
    </p:spTree>
    <p:extLst>
      <p:ext uri="{BB962C8B-B14F-4D97-AF65-F5344CB8AC3E}">
        <p14:creationId xmlns:p14="http://schemas.microsoft.com/office/powerpoint/2010/main" val="3407066916"/>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74546" y="2575774"/>
            <a:ext cx="4417454" cy="923330"/>
          </a:xfrm>
          <a:prstGeom prst="rect">
            <a:avLst/>
          </a:prstGeom>
          <a:noFill/>
        </p:spPr>
        <p:txBody>
          <a:bodyPr wrap="square" rtlCol="0">
            <a:spAutoFit/>
          </a:bodyPr>
          <a:lstStyle/>
          <a:p>
            <a:pPr algn="ctr"/>
            <a:r>
              <a:rPr lang="es-EC" b="1" dirty="0" smtClean="0"/>
              <a:t>Satisfacción laboral</a:t>
            </a:r>
          </a:p>
          <a:p>
            <a:pPr algn="ctr"/>
            <a:r>
              <a:rPr lang="es-EC" b="1" dirty="0" smtClean="0"/>
              <a:t>  -  </a:t>
            </a:r>
          </a:p>
          <a:p>
            <a:pPr algn="ctr"/>
            <a:r>
              <a:rPr lang="es-EC" b="1" dirty="0" err="1" smtClean="0"/>
              <a:t>Instrumentalidad</a:t>
            </a:r>
            <a:endParaRPr lang="es-EC" b="1" dirty="0"/>
          </a:p>
        </p:txBody>
      </p:sp>
      <p:sp>
        <p:nvSpPr>
          <p:cNvPr id="4" name="CuadroTexto 3"/>
          <p:cNvSpPr txBox="1"/>
          <p:nvPr/>
        </p:nvSpPr>
        <p:spPr>
          <a:xfrm>
            <a:off x="9040968" y="3696235"/>
            <a:ext cx="1884609" cy="369332"/>
          </a:xfrm>
          <a:prstGeom prst="rect">
            <a:avLst/>
          </a:prstGeom>
          <a:noFill/>
        </p:spPr>
        <p:txBody>
          <a:bodyPr wrap="square" rtlCol="0">
            <a:spAutoFit/>
          </a:bodyPr>
          <a:lstStyle/>
          <a:p>
            <a:pPr algn="ctr"/>
            <a:r>
              <a:rPr lang="es-EC" b="1" dirty="0" smtClean="0">
                <a:solidFill>
                  <a:schemeClr val="tx2">
                    <a:lumMod val="75000"/>
                  </a:schemeClr>
                </a:solidFill>
              </a:rPr>
              <a:t>Plan de carrera</a:t>
            </a:r>
            <a:endParaRPr lang="es-EC" b="1" dirty="0">
              <a:solidFill>
                <a:schemeClr val="tx2">
                  <a:lumMod val="75000"/>
                </a:schemeClr>
              </a:solidFill>
            </a:endParaRPr>
          </a:p>
        </p:txBody>
      </p:sp>
      <p:pic>
        <p:nvPicPr>
          <p:cNvPr id="5" name="Imagen 4"/>
          <p:cNvPicPr>
            <a:picLocks noChangeAspect="1"/>
          </p:cNvPicPr>
          <p:nvPr/>
        </p:nvPicPr>
        <p:blipFill>
          <a:blip r:embed="rId2"/>
          <a:stretch>
            <a:fillRect/>
          </a:stretch>
        </p:blipFill>
        <p:spPr>
          <a:xfrm>
            <a:off x="0" y="540537"/>
            <a:ext cx="8283988" cy="5917134"/>
          </a:xfrm>
          <a:prstGeom prst="rect">
            <a:avLst/>
          </a:prstGeom>
        </p:spPr>
      </p:pic>
    </p:spTree>
    <p:extLst>
      <p:ext uri="{BB962C8B-B14F-4D97-AF65-F5344CB8AC3E}">
        <p14:creationId xmlns:p14="http://schemas.microsoft.com/office/powerpoint/2010/main" val="716432985"/>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068873" y="3683356"/>
            <a:ext cx="1828799" cy="369332"/>
          </a:xfrm>
          <a:prstGeom prst="rect">
            <a:avLst/>
          </a:prstGeom>
          <a:noFill/>
        </p:spPr>
        <p:txBody>
          <a:bodyPr wrap="square" rtlCol="0">
            <a:spAutoFit/>
          </a:bodyPr>
          <a:lstStyle/>
          <a:p>
            <a:pPr algn="ctr"/>
            <a:r>
              <a:rPr lang="es-EC" b="1" dirty="0" smtClean="0">
                <a:solidFill>
                  <a:schemeClr val="tx2">
                    <a:lumMod val="75000"/>
                  </a:schemeClr>
                </a:solidFill>
              </a:rPr>
              <a:t>Remuneración</a:t>
            </a:r>
            <a:endParaRPr lang="es-EC" b="1" dirty="0">
              <a:solidFill>
                <a:schemeClr val="tx2">
                  <a:lumMod val="75000"/>
                </a:schemeClr>
              </a:solidFill>
            </a:endParaRPr>
          </a:p>
        </p:txBody>
      </p:sp>
      <p:sp>
        <p:nvSpPr>
          <p:cNvPr id="5" name="CuadroTexto 4"/>
          <p:cNvSpPr txBox="1"/>
          <p:nvPr/>
        </p:nvSpPr>
        <p:spPr>
          <a:xfrm>
            <a:off x="7774546" y="2575774"/>
            <a:ext cx="4417454" cy="923330"/>
          </a:xfrm>
          <a:prstGeom prst="rect">
            <a:avLst/>
          </a:prstGeom>
          <a:noFill/>
        </p:spPr>
        <p:txBody>
          <a:bodyPr wrap="square" rtlCol="0">
            <a:spAutoFit/>
          </a:bodyPr>
          <a:lstStyle/>
          <a:p>
            <a:pPr algn="ctr"/>
            <a:r>
              <a:rPr lang="es-EC" b="1" dirty="0" smtClean="0"/>
              <a:t>Satisfacción laboral</a:t>
            </a:r>
          </a:p>
          <a:p>
            <a:pPr algn="ctr"/>
            <a:r>
              <a:rPr lang="es-EC" b="1" dirty="0" smtClean="0"/>
              <a:t>  -  </a:t>
            </a:r>
          </a:p>
          <a:p>
            <a:pPr algn="ctr"/>
            <a:r>
              <a:rPr lang="es-EC" b="1" dirty="0" err="1" smtClean="0"/>
              <a:t>Instrumentalidad</a:t>
            </a:r>
            <a:endParaRPr lang="es-EC" b="1" dirty="0"/>
          </a:p>
        </p:txBody>
      </p:sp>
      <p:pic>
        <p:nvPicPr>
          <p:cNvPr id="6" name="Imagen 5"/>
          <p:cNvPicPr>
            <a:picLocks noChangeAspect="1"/>
          </p:cNvPicPr>
          <p:nvPr/>
        </p:nvPicPr>
        <p:blipFill>
          <a:blip r:embed="rId2"/>
          <a:stretch>
            <a:fillRect/>
          </a:stretch>
        </p:blipFill>
        <p:spPr>
          <a:xfrm>
            <a:off x="0" y="563745"/>
            <a:ext cx="7925468" cy="5870717"/>
          </a:xfrm>
          <a:prstGeom prst="rect">
            <a:avLst/>
          </a:prstGeom>
        </p:spPr>
      </p:pic>
    </p:spTree>
    <p:extLst>
      <p:ext uri="{BB962C8B-B14F-4D97-AF65-F5344CB8AC3E}">
        <p14:creationId xmlns:p14="http://schemas.microsoft.com/office/powerpoint/2010/main" val="838618108"/>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449351"/>
            <a:ext cx="8036417" cy="5959969"/>
          </a:xfrm>
          <a:prstGeom prst="rect">
            <a:avLst/>
          </a:prstGeom>
        </p:spPr>
      </p:pic>
      <p:sp>
        <p:nvSpPr>
          <p:cNvPr id="4" name="CuadroTexto 3"/>
          <p:cNvSpPr txBox="1"/>
          <p:nvPr/>
        </p:nvSpPr>
        <p:spPr>
          <a:xfrm>
            <a:off x="8971209" y="3683356"/>
            <a:ext cx="2024128" cy="369332"/>
          </a:xfrm>
          <a:prstGeom prst="rect">
            <a:avLst/>
          </a:prstGeom>
          <a:noFill/>
        </p:spPr>
        <p:txBody>
          <a:bodyPr wrap="square" rtlCol="0">
            <a:spAutoFit/>
          </a:bodyPr>
          <a:lstStyle/>
          <a:p>
            <a:pPr algn="ctr"/>
            <a:r>
              <a:rPr lang="es-EC" b="1" dirty="0" smtClean="0">
                <a:solidFill>
                  <a:schemeClr val="tx2">
                    <a:lumMod val="75000"/>
                  </a:schemeClr>
                </a:solidFill>
              </a:rPr>
              <a:t>Reconocimiento</a:t>
            </a:r>
            <a:endParaRPr lang="es-EC" b="1" dirty="0">
              <a:solidFill>
                <a:schemeClr val="tx2">
                  <a:lumMod val="75000"/>
                </a:schemeClr>
              </a:solidFill>
            </a:endParaRPr>
          </a:p>
        </p:txBody>
      </p:sp>
      <p:sp>
        <p:nvSpPr>
          <p:cNvPr id="6" name="CuadroTexto 5"/>
          <p:cNvSpPr txBox="1"/>
          <p:nvPr/>
        </p:nvSpPr>
        <p:spPr>
          <a:xfrm>
            <a:off x="7774546" y="2575774"/>
            <a:ext cx="4417454" cy="923330"/>
          </a:xfrm>
          <a:prstGeom prst="rect">
            <a:avLst/>
          </a:prstGeom>
          <a:noFill/>
        </p:spPr>
        <p:txBody>
          <a:bodyPr wrap="square" rtlCol="0">
            <a:spAutoFit/>
          </a:bodyPr>
          <a:lstStyle/>
          <a:p>
            <a:pPr algn="ctr"/>
            <a:r>
              <a:rPr lang="es-EC" b="1" dirty="0" smtClean="0"/>
              <a:t>Satisfacción laboral</a:t>
            </a:r>
          </a:p>
          <a:p>
            <a:pPr algn="ctr"/>
            <a:r>
              <a:rPr lang="es-EC" b="1" dirty="0" smtClean="0"/>
              <a:t>  -  </a:t>
            </a:r>
          </a:p>
          <a:p>
            <a:pPr algn="ctr"/>
            <a:r>
              <a:rPr lang="es-EC" b="1" dirty="0" smtClean="0"/>
              <a:t>Valencia</a:t>
            </a:r>
            <a:endParaRPr lang="es-EC" b="1" dirty="0"/>
          </a:p>
        </p:txBody>
      </p:sp>
    </p:spTree>
    <p:extLst>
      <p:ext uri="{BB962C8B-B14F-4D97-AF65-F5344CB8AC3E}">
        <p14:creationId xmlns:p14="http://schemas.microsoft.com/office/powerpoint/2010/main" val="1186428639"/>
      </p:ext>
    </p:extLst>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774546" y="2575774"/>
            <a:ext cx="4417454" cy="923330"/>
          </a:xfrm>
          <a:prstGeom prst="rect">
            <a:avLst/>
          </a:prstGeom>
          <a:noFill/>
        </p:spPr>
        <p:txBody>
          <a:bodyPr wrap="square" rtlCol="0">
            <a:spAutoFit/>
          </a:bodyPr>
          <a:lstStyle/>
          <a:p>
            <a:pPr algn="ctr"/>
            <a:r>
              <a:rPr lang="es-EC" b="1" dirty="0" smtClean="0"/>
              <a:t>Satisfacción laboral</a:t>
            </a:r>
          </a:p>
          <a:p>
            <a:pPr algn="ctr"/>
            <a:r>
              <a:rPr lang="es-EC" b="1" dirty="0" smtClean="0"/>
              <a:t>  -  </a:t>
            </a:r>
          </a:p>
          <a:p>
            <a:pPr algn="ctr"/>
            <a:r>
              <a:rPr lang="es-EC" b="1" dirty="0" smtClean="0"/>
              <a:t>Valencia</a:t>
            </a:r>
            <a:endParaRPr lang="es-EC" b="1" dirty="0"/>
          </a:p>
        </p:txBody>
      </p:sp>
      <p:sp>
        <p:nvSpPr>
          <p:cNvPr id="5" name="CuadroTexto 4"/>
          <p:cNvSpPr txBox="1"/>
          <p:nvPr/>
        </p:nvSpPr>
        <p:spPr>
          <a:xfrm>
            <a:off x="8971209" y="3683356"/>
            <a:ext cx="2024128" cy="369332"/>
          </a:xfrm>
          <a:prstGeom prst="rect">
            <a:avLst/>
          </a:prstGeom>
          <a:noFill/>
        </p:spPr>
        <p:txBody>
          <a:bodyPr wrap="square" rtlCol="0">
            <a:spAutoFit/>
          </a:bodyPr>
          <a:lstStyle/>
          <a:p>
            <a:pPr algn="ctr"/>
            <a:r>
              <a:rPr lang="es-EC" b="1" dirty="0" smtClean="0">
                <a:solidFill>
                  <a:schemeClr val="tx2">
                    <a:lumMod val="75000"/>
                  </a:schemeClr>
                </a:solidFill>
              </a:rPr>
              <a:t>Satisfacción</a:t>
            </a:r>
            <a:endParaRPr lang="es-EC" b="1" dirty="0">
              <a:solidFill>
                <a:schemeClr val="tx2">
                  <a:lumMod val="75000"/>
                </a:schemeClr>
              </a:solidFill>
            </a:endParaRPr>
          </a:p>
        </p:txBody>
      </p:sp>
      <p:pic>
        <p:nvPicPr>
          <p:cNvPr id="6" name="Imagen 5"/>
          <p:cNvPicPr>
            <a:picLocks noChangeAspect="1"/>
          </p:cNvPicPr>
          <p:nvPr/>
        </p:nvPicPr>
        <p:blipFill>
          <a:blip r:embed="rId2"/>
          <a:stretch>
            <a:fillRect/>
          </a:stretch>
        </p:blipFill>
        <p:spPr>
          <a:xfrm>
            <a:off x="165421" y="575565"/>
            <a:ext cx="7570488" cy="5769803"/>
          </a:xfrm>
          <a:prstGeom prst="rect">
            <a:avLst/>
          </a:prstGeom>
        </p:spPr>
      </p:pic>
    </p:spTree>
    <p:extLst>
      <p:ext uri="{BB962C8B-B14F-4D97-AF65-F5344CB8AC3E}">
        <p14:creationId xmlns:p14="http://schemas.microsoft.com/office/powerpoint/2010/main" val="3277747354"/>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774546" y="2575774"/>
            <a:ext cx="4417454" cy="369332"/>
          </a:xfrm>
          <a:prstGeom prst="rect">
            <a:avLst/>
          </a:prstGeom>
          <a:noFill/>
        </p:spPr>
        <p:txBody>
          <a:bodyPr wrap="square" rtlCol="0">
            <a:spAutoFit/>
          </a:bodyPr>
          <a:lstStyle/>
          <a:p>
            <a:pPr algn="ctr"/>
            <a:r>
              <a:rPr lang="es-EC" b="1" dirty="0" smtClean="0"/>
              <a:t>Productividad - Eficiencia</a:t>
            </a:r>
            <a:endParaRPr lang="es-EC" b="1" dirty="0"/>
          </a:p>
        </p:txBody>
      </p:sp>
      <p:sp>
        <p:nvSpPr>
          <p:cNvPr id="5" name="CuadroTexto 4"/>
          <p:cNvSpPr txBox="1"/>
          <p:nvPr/>
        </p:nvSpPr>
        <p:spPr>
          <a:xfrm>
            <a:off x="8971209" y="3670477"/>
            <a:ext cx="2024128" cy="369332"/>
          </a:xfrm>
          <a:prstGeom prst="rect">
            <a:avLst/>
          </a:prstGeom>
          <a:noFill/>
        </p:spPr>
        <p:txBody>
          <a:bodyPr wrap="square" rtlCol="0">
            <a:spAutoFit/>
          </a:bodyPr>
          <a:lstStyle/>
          <a:p>
            <a:pPr algn="ctr"/>
            <a:r>
              <a:rPr lang="es-EC" b="1" dirty="0" smtClean="0">
                <a:solidFill>
                  <a:schemeClr val="tx2">
                    <a:lumMod val="75000"/>
                  </a:schemeClr>
                </a:solidFill>
              </a:rPr>
              <a:t>Recursos</a:t>
            </a:r>
            <a:endParaRPr lang="es-EC" b="1" dirty="0">
              <a:solidFill>
                <a:schemeClr val="tx2">
                  <a:lumMod val="75000"/>
                </a:schemeClr>
              </a:solidFill>
            </a:endParaRPr>
          </a:p>
        </p:txBody>
      </p:sp>
      <p:pic>
        <p:nvPicPr>
          <p:cNvPr id="2" name="Imagen 1"/>
          <p:cNvPicPr>
            <a:picLocks noChangeAspect="1"/>
          </p:cNvPicPr>
          <p:nvPr/>
        </p:nvPicPr>
        <p:blipFill>
          <a:blip r:embed="rId2"/>
          <a:stretch>
            <a:fillRect/>
          </a:stretch>
        </p:blipFill>
        <p:spPr>
          <a:xfrm>
            <a:off x="38637" y="271060"/>
            <a:ext cx="7469746" cy="6214584"/>
          </a:xfrm>
          <a:prstGeom prst="rect">
            <a:avLst/>
          </a:prstGeom>
        </p:spPr>
      </p:pic>
    </p:spTree>
    <p:extLst>
      <p:ext uri="{BB962C8B-B14F-4D97-AF65-F5344CB8AC3E}">
        <p14:creationId xmlns:p14="http://schemas.microsoft.com/office/powerpoint/2010/main" val="909619008"/>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774546" y="2575774"/>
            <a:ext cx="4417454" cy="369332"/>
          </a:xfrm>
          <a:prstGeom prst="rect">
            <a:avLst/>
          </a:prstGeom>
          <a:noFill/>
        </p:spPr>
        <p:txBody>
          <a:bodyPr wrap="square" rtlCol="0">
            <a:spAutoFit/>
          </a:bodyPr>
          <a:lstStyle/>
          <a:p>
            <a:pPr algn="ctr"/>
            <a:r>
              <a:rPr lang="es-EC" b="1" dirty="0" smtClean="0"/>
              <a:t>Productividad - Eficiencia</a:t>
            </a:r>
            <a:endParaRPr lang="es-EC" b="1" dirty="0"/>
          </a:p>
        </p:txBody>
      </p:sp>
      <p:sp>
        <p:nvSpPr>
          <p:cNvPr id="5" name="CuadroTexto 4"/>
          <p:cNvSpPr txBox="1"/>
          <p:nvPr/>
        </p:nvSpPr>
        <p:spPr>
          <a:xfrm>
            <a:off x="8971209" y="3670477"/>
            <a:ext cx="2024128" cy="369332"/>
          </a:xfrm>
          <a:prstGeom prst="rect">
            <a:avLst/>
          </a:prstGeom>
          <a:noFill/>
        </p:spPr>
        <p:txBody>
          <a:bodyPr wrap="square" rtlCol="0">
            <a:spAutoFit/>
          </a:bodyPr>
          <a:lstStyle/>
          <a:p>
            <a:pPr algn="ctr"/>
            <a:r>
              <a:rPr lang="es-EC" b="1" dirty="0" smtClean="0">
                <a:solidFill>
                  <a:schemeClr val="tx2">
                    <a:lumMod val="75000"/>
                  </a:schemeClr>
                </a:solidFill>
              </a:rPr>
              <a:t>Recursos</a:t>
            </a:r>
            <a:endParaRPr lang="es-EC" b="1" dirty="0">
              <a:solidFill>
                <a:schemeClr val="tx2">
                  <a:lumMod val="75000"/>
                </a:schemeClr>
              </a:solidFill>
            </a:endParaRPr>
          </a:p>
        </p:txBody>
      </p:sp>
      <p:pic>
        <p:nvPicPr>
          <p:cNvPr id="7" name="Imagen 6"/>
          <p:cNvPicPr>
            <a:picLocks noChangeAspect="1"/>
          </p:cNvPicPr>
          <p:nvPr/>
        </p:nvPicPr>
        <p:blipFill>
          <a:blip r:embed="rId2"/>
          <a:stretch>
            <a:fillRect/>
          </a:stretch>
        </p:blipFill>
        <p:spPr>
          <a:xfrm>
            <a:off x="218672" y="1724628"/>
            <a:ext cx="8033577" cy="3285254"/>
          </a:xfrm>
          <a:prstGeom prst="rect">
            <a:avLst/>
          </a:prstGeom>
        </p:spPr>
      </p:pic>
    </p:spTree>
    <p:extLst>
      <p:ext uri="{BB962C8B-B14F-4D97-AF65-F5344CB8AC3E}">
        <p14:creationId xmlns:p14="http://schemas.microsoft.com/office/powerpoint/2010/main" val="547418512"/>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74546" y="2575774"/>
            <a:ext cx="4417454" cy="369332"/>
          </a:xfrm>
          <a:prstGeom prst="rect">
            <a:avLst/>
          </a:prstGeom>
          <a:noFill/>
        </p:spPr>
        <p:txBody>
          <a:bodyPr wrap="square" rtlCol="0">
            <a:spAutoFit/>
          </a:bodyPr>
          <a:lstStyle/>
          <a:p>
            <a:pPr algn="ctr"/>
            <a:r>
              <a:rPr lang="es-EC" b="1" dirty="0" smtClean="0"/>
              <a:t>Productividad - Eficacia</a:t>
            </a:r>
            <a:endParaRPr lang="es-EC" b="1" dirty="0"/>
          </a:p>
        </p:txBody>
      </p:sp>
      <p:sp>
        <p:nvSpPr>
          <p:cNvPr id="5" name="CuadroTexto 4"/>
          <p:cNvSpPr txBox="1"/>
          <p:nvPr/>
        </p:nvSpPr>
        <p:spPr>
          <a:xfrm>
            <a:off x="8971209" y="3670477"/>
            <a:ext cx="2024128" cy="646331"/>
          </a:xfrm>
          <a:prstGeom prst="rect">
            <a:avLst/>
          </a:prstGeom>
          <a:noFill/>
        </p:spPr>
        <p:txBody>
          <a:bodyPr wrap="square" rtlCol="0">
            <a:spAutoFit/>
          </a:bodyPr>
          <a:lstStyle/>
          <a:p>
            <a:pPr algn="ctr"/>
            <a:r>
              <a:rPr lang="es-EC" b="1" dirty="0" smtClean="0">
                <a:solidFill>
                  <a:schemeClr val="tx2">
                    <a:lumMod val="75000"/>
                  </a:schemeClr>
                </a:solidFill>
              </a:rPr>
              <a:t>Cumplimiento de objetivos</a:t>
            </a:r>
            <a:endParaRPr lang="es-EC" b="1" dirty="0">
              <a:solidFill>
                <a:schemeClr val="tx2">
                  <a:lumMod val="75000"/>
                </a:schemeClr>
              </a:solidFill>
            </a:endParaRPr>
          </a:p>
        </p:txBody>
      </p:sp>
      <p:pic>
        <p:nvPicPr>
          <p:cNvPr id="2" name="Imagen 1"/>
          <p:cNvPicPr>
            <a:picLocks noChangeAspect="1"/>
          </p:cNvPicPr>
          <p:nvPr/>
        </p:nvPicPr>
        <p:blipFill>
          <a:blip r:embed="rId2"/>
          <a:stretch>
            <a:fillRect/>
          </a:stretch>
        </p:blipFill>
        <p:spPr>
          <a:xfrm>
            <a:off x="0" y="327137"/>
            <a:ext cx="7868992" cy="6203371"/>
          </a:xfrm>
          <a:prstGeom prst="rect">
            <a:avLst/>
          </a:prstGeom>
        </p:spPr>
      </p:pic>
    </p:spTree>
    <p:extLst>
      <p:ext uri="{BB962C8B-B14F-4D97-AF65-F5344CB8AC3E}">
        <p14:creationId xmlns:p14="http://schemas.microsoft.com/office/powerpoint/2010/main" val="2700160316"/>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97427" y="871249"/>
            <a:ext cx="7787120" cy="2258290"/>
          </a:xfrm>
        </p:spPr>
        <p:txBody>
          <a:bodyPr/>
          <a:lstStyle/>
          <a:p>
            <a:r>
              <a:rPr lang="es-EC" sz="6000" dirty="0" smtClean="0">
                <a:effectLst>
                  <a:outerShdw blurRad="38100" dist="38100" dir="2700000" algn="tl">
                    <a:srgbClr val="000000">
                      <a:alpha val="43137"/>
                    </a:srgbClr>
                  </a:outerShdw>
                </a:effectLst>
              </a:rPr>
              <a:t>Antecedentes</a:t>
            </a:r>
            <a:endParaRPr lang="en-US" sz="6000" dirty="0">
              <a:effectLst>
                <a:outerShdw blurRad="38100" dist="38100" dir="2700000" algn="tl">
                  <a:srgbClr val="000000">
                    <a:alpha val="43137"/>
                  </a:srgbClr>
                </a:outerShdw>
              </a:effectLst>
            </a:endParaRP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442" y="1706423"/>
            <a:ext cx="33242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662221"/>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74546" y="2575774"/>
            <a:ext cx="4417454" cy="369332"/>
          </a:xfrm>
          <a:prstGeom prst="rect">
            <a:avLst/>
          </a:prstGeom>
          <a:noFill/>
        </p:spPr>
        <p:txBody>
          <a:bodyPr wrap="square" rtlCol="0">
            <a:spAutoFit/>
          </a:bodyPr>
          <a:lstStyle/>
          <a:p>
            <a:pPr algn="ctr"/>
            <a:r>
              <a:rPr lang="es-EC" b="1" dirty="0" smtClean="0"/>
              <a:t>Productividad - Adaptabilidad</a:t>
            </a:r>
            <a:endParaRPr lang="es-EC" b="1" dirty="0"/>
          </a:p>
        </p:txBody>
      </p:sp>
      <p:sp>
        <p:nvSpPr>
          <p:cNvPr id="4" name="CuadroTexto 3"/>
          <p:cNvSpPr txBox="1"/>
          <p:nvPr/>
        </p:nvSpPr>
        <p:spPr>
          <a:xfrm>
            <a:off x="8971209" y="3670477"/>
            <a:ext cx="2024128" cy="646331"/>
          </a:xfrm>
          <a:prstGeom prst="rect">
            <a:avLst/>
          </a:prstGeom>
          <a:noFill/>
        </p:spPr>
        <p:txBody>
          <a:bodyPr wrap="square" rtlCol="0">
            <a:spAutoFit/>
          </a:bodyPr>
          <a:lstStyle/>
          <a:p>
            <a:pPr algn="ctr"/>
            <a:r>
              <a:rPr lang="es-EC" b="1" dirty="0" smtClean="0">
                <a:solidFill>
                  <a:schemeClr val="tx2">
                    <a:lumMod val="75000"/>
                  </a:schemeClr>
                </a:solidFill>
              </a:rPr>
              <a:t>Gestión del cambio</a:t>
            </a:r>
            <a:endParaRPr lang="es-EC" b="1" dirty="0">
              <a:solidFill>
                <a:schemeClr val="tx2">
                  <a:lumMod val="75000"/>
                </a:schemeClr>
              </a:solidFill>
            </a:endParaRPr>
          </a:p>
        </p:txBody>
      </p:sp>
      <p:pic>
        <p:nvPicPr>
          <p:cNvPr id="5" name="Imagen 4"/>
          <p:cNvPicPr>
            <a:picLocks noChangeAspect="1"/>
          </p:cNvPicPr>
          <p:nvPr/>
        </p:nvPicPr>
        <p:blipFill>
          <a:blip r:embed="rId2"/>
          <a:stretch>
            <a:fillRect/>
          </a:stretch>
        </p:blipFill>
        <p:spPr>
          <a:xfrm>
            <a:off x="154211" y="275620"/>
            <a:ext cx="7727659" cy="6209917"/>
          </a:xfrm>
          <a:prstGeom prst="rect">
            <a:avLst/>
          </a:prstGeom>
        </p:spPr>
      </p:pic>
    </p:spTree>
    <p:extLst>
      <p:ext uri="{BB962C8B-B14F-4D97-AF65-F5344CB8AC3E}">
        <p14:creationId xmlns:p14="http://schemas.microsoft.com/office/powerpoint/2010/main" val="1852752428"/>
      </p:ext>
    </p:extLst>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774546" y="2575774"/>
            <a:ext cx="4417454" cy="369332"/>
          </a:xfrm>
          <a:prstGeom prst="rect">
            <a:avLst/>
          </a:prstGeom>
          <a:noFill/>
        </p:spPr>
        <p:txBody>
          <a:bodyPr wrap="square" rtlCol="0">
            <a:spAutoFit/>
          </a:bodyPr>
          <a:lstStyle/>
          <a:p>
            <a:pPr algn="ctr"/>
            <a:r>
              <a:rPr lang="es-EC" b="1" dirty="0" smtClean="0"/>
              <a:t>Productividad - Adaptabilidad</a:t>
            </a:r>
            <a:endParaRPr lang="es-EC" b="1" dirty="0"/>
          </a:p>
        </p:txBody>
      </p:sp>
      <p:sp>
        <p:nvSpPr>
          <p:cNvPr id="6" name="CuadroTexto 5"/>
          <p:cNvSpPr txBox="1"/>
          <p:nvPr/>
        </p:nvSpPr>
        <p:spPr>
          <a:xfrm>
            <a:off x="8971209" y="3670477"/>
            <a:ext cx="2024128" cy="369332"/>
          </a:xfrm>
          <a:prstGeom prst="rect">
            <a:avLst/>
          </a:prstGeom>
          <a:noFill/>
        </p:spPr>
        <p:txBody>
          <a:bodyPr wrap="square" rtlCol="0">
            <a:spAutoFit/>
          </a:bodyPr>
          <a:lstStyle/>
          <a:p>
            <a:pPr algn="ctr"/>
            <a:r>
              <a:rPr lang="es-EC" b="1" dirty="0" smtClean="0">
                <a:solidFill>
                  <a:schemeClr val="tx2">
                    <a:lumMod val="75000"/>
                  </a:schemeClr>
                </a:solidFill>
              </a:rPr>
              <a:t>Flexibilidad</a:t>
            </a:r>
            <a:endParaRPr lang="es-EC" b="1" dirty="0">
              <a:solidFill>
                <a:schemeClr val="tx2">
                  <a:lumMod val="75000"/>
                </a:schemeClr>
              </a:solidFill>
            </a:endParaRPr>
          </a:p>
        </p:txBody>
      </p:sp>
      <p:pic>
        <p:nvPicPr>
          <p:cNvPr id="7" name="Imagen 6"/>
          <p:cNvPicPr>
            <a:picLocks noChangeAspect="1"/>
          </p:cNvPicPr>
          <p:nvPr/>
        </p:nvPicPr>
        <p:blipFill>
          <a:blip r:embed="rId2"/>
          <a:stretch>
            <a:fillRect/>
          </a:stretch>
        </p:blipFill>
        <p:spPr>
          <a:xfrm>
            <a:off x="141667" y="404075"/>
            <a:ext cx="7392473" cy="6076005"/>
          </a:xfrm>
          <a:prstGeom prst="rect">
            <a:avLst/>
          </a:prstGeom>
        </p:spPr>
      </p:pic>
    </p:spTree>
    <p:extLst>
      <p:ext uri="{BB962C8B-B14F-4D97-AF65-F5344CB8AC3E}">
        <p14:creationId xmlns:p14="http://schemas.microsoft.com/office/powerpoint/2010/main" val="2896271862"/>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774546" y="2575774"/>
            <a:ext cx="4417454" cy="369332"/>
          </a:xfrm>
          <a:prstGeom prst="rect">
            <a:avLst/>
          </a:prstGeom>
          <a:noFill/>
        </p:spPr>
        <p:txBody>
          <a:bodyPr wrap="square" rtlCol="0">
            <a:spAutoFit/>
          </a:bodyPr>
          <a:lstStyle/>
          <a:p>
            <a:pPr algn="ctr"/>
            <a:r>
              <a:rPr lang="es-EC" b="1" dirty="0" smtClean="0"/>
              <a:t>Productividad - Adaptabilidad</a:t>
            </a:r>
            <a:endParaRPr lang="es-EC" b="1" dirty="0"/>
          </a:p>
        </p:txBody>
      </p:sp>
      <p:sp>
        <p:nvSpPr>
          <p:cNvPr id="6" name="CuadroTexto 5"/>
          <p:cNvSpPr txBox="1"/>
          <p:nvPr/>
        </p:nvSpPr>
        <p:spPr>
          <a:xfrm>
            <a:off x="8971209" y="3670477"/>
            <a:ext cx="2024128" cy="369332"/>
          </a:xfrm>
          <a:prstGeom prst="rect">
            <a:avLst/>
          </a:prstGeom>
          <a:noFill/>
        </p:spPr>
        <p:txBody>
          <a:bodyPr wrap="square" rtlCol="0">
            <a:spAutoFit/>
          </a:bodyPr>
          <a:lstStyle/>
          <a:p>
            <a:pPr algn="ctr"/>
            <a:r>
              <a:rPr lang="es-EC" b="1" dirty="0" smtClean="0">
                <a:solidFill>
                  <a:schemeClr val="tx2">
                    <a:lumMod val="75000"/>
                  </a:schemeClr>
                </a:solidFill>
              </a:rPr>
              <a:t>Flexibilidad</a:t>
            </a:r>
            <a:endParaRPr lang="es-EC" b="1" dirty="0">
              <a:solidFill>
                <a:schemeClr val="tx2">
                  <a:lumMod val="75000"/>
                </a:schemeClr>
              </a:solidFill>
            </a:endParaRPr>
          </a:p>
        </p:txBody>
      </p:sp>
      <p:pic>
        <p:nvPicPr>
          <p:cNvPr id="3" name="Imagen 2"/>
          <p:cNvPicPr>
            <a:picLocks noChangeAspect="1"/>
          </p:cNvPicPr>
          <p:nvPr/>
        </p:nvPicPr>
        <p:blipFill>
          <a:blip r:embed="rId2"/>
          <a:stretch>
            <a:fillRect/>
          </a:stretch>
        </p:blipFill>
        <p:spPr>
          <a:xfrm>
            <a:off x="1121938" y="1563445"/>
            <a:ext cx="4784160" cy="3459316"/>
          </a:xfrm>
          <a:prstGeom prst="rect">
            <a:avLst/>
          </a:prstGeom>
        </p:spPr>
      </p:pic>
    </p:spTree>
    <p:extLst>
      <p:ext uri="{BB962C8B-B14F-4D97-AF65-F5344CB8AC3E}">
        <p14:creationId xmlns:p14="http://schemas.microsoft.com/office/powerpoint/2010/main" val="146063750"/>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8147" y="-269383"/>
            <a:ext cx="10972800" cy="1143000"/>
          </a:xfrm>
        </p:spPr>
        <p:txBody>
          <a:bodyPr/>
          <a:lstStyle/>
          <a:p>
            <a:r>
              <a:rPr lang="es-EC" dirty="0" smtClean="0"/>
              <a:t>Análisis Bivariado</a:t>
            </a:r>
            <a:endParaRPr lang="es-EC" dirty="0"/>
          </a:p>
        </p:txBody>
      </p:sp>
      <p:sp>
        <p:nvSpPr>
          <p:cNvPr id="4" name="CuadroTexto 3"/>
          <p:cNvSpPr txBox="1"/>
          <p:nvPr/>
        </p:nvSpPr>
        <p:spPr>
          <a:xfrm>
            <a:off x="6769167" y="714296"/>
            <a:ext cx="369189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C</a:t>
            </a:r>
            <a:r>
              <a:rPr lang="es-ES" sz="2400" b="1" dirty="0" smtClean="0">
                <a:latin typeface="Times New Roman" panose="02020603050405020304" pitchFamily="18" charset="0"/>
                <a:cs typeface="Times New Roman" panose="02020603050405020304" pitchFamily="18" charset="0"/>
              </a:rPr>
              <a:t>oeficiente de Spearman</a:t>
            </a:r>
            <a:endParaRPr lang="es-ES" sz="2400" b="1" dirty="0">
              <a:latin typeface="Times New Roman" panose="02020603050405020304" pitchFamily="18" charset="0"/>
              <a:cs typeface="Times New Roman" panose="02020603050405020304" pitchFamily="18" charset="0"/>
            </a:endParaRPr>
          </a:p>
        </p:txBody>
      </p:sp>
      <p:sp>
        <p:nvSpPr>
          <p:cNvPr id="19" name="CuadroTexto 18"/>
          <p:cNvSpPr txBox="1"/>
          <p:nvPr/>
        </p:nvSpPr>
        <p:spPr>
          <a:xfrm>
            <a:off x="1057577" y="717184"/>
            <a:ext cx="369189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400" b="1" dirty="0" smtClean="0">
                <a:latin typeface="Times New Roman" panose="02020603050405020304" pitchFamily="18" charset="0"/>
                <a:cs typeface="Times New Roman" panose="02020603050405020304" pitchFamily="18" charset="0"/>
              </a:rPr>
              <a:t>Dimensiones</a:t>
            </a:r>
            <a:endParaRPr lang="es-ES" sz="2400" b="1" dirty="0">
              <a:latin typeface="Times New Roman" panose="02020603050405020304" pitchFamily="18" charset="0"/>
              <a:cs typeface="Times New Roman" panose="02020603050405020304" pitchFamily="18" charset="0"/>
            </a:endParaRPr>
          </a:p>
        </p:txBody>
      </p:sp>
      <p:sp>
        <p:nvSpPr>
          <p:cNvPr id="20" name="Flecha abajo 19"/>
          <p:cNvSpPr/>
          <p:nvPr/>
        </p:nvSpPr>
        <p:spPr>
          <a:xfrm>
            <a:off x="9510930" y="1262517"/>
            <a:ext cx="300446" cy="208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Marcador de contenido 7"/>
          <p:cNvSpPr txBox="1">
            <a:spLocks/>
          </p:cNvSpPr>
          <p:nvPr/>
        </p:nvSpPr>
        <p:spPr>
          <a:xfrm>
            <a:off x="685800" y="1440331"/>
            <a:ext cx="10927080" cy="431378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S" sz="2400" dirty="0" smtClean="0">
                <a:latin typeface="Times New Roman" panose="02020603050405020304" pitchFamily="18" charset="0"/>
                <a:cs typeface="Times New Roman" panose="02020603050405020304" pitchFamily="18" charset="0"/>
              </a:rPr>
              <a:t>Expectativas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Eficiencia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IEX6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PEFI4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0,777</a:t>
            </a:r>
          </a:p>
          <a:p>
            <a:r>
              <a:rPr lang="es-ES" sz="2400" dirty="0">
                <a:latin typeface="Times New Roman" panose="02020603050405020304" pitchFamily="18" charset="0"/>
                <a:cs typeface="Times New Roman" panose="02020603050405020304" pitchFamily="18" charset="0"/>
              </a:rPr>
              <a:t>Expectativas </a:t>
            </a:r>
            <a:r>
              <a:rPr lang="es-ES" sz="2400" dirty="0" smtClean="0">
                <a:latin typeface="Times New Roman" panose="02020603050405020304" pitchFamily="18" charset="0"/>
                <a:cs typeface="Times New Roman" panose="02020603050405020304" pitchFamily="18" charset="0"/>
              </a:rPr>
              <a:t>→ Eficacia				IEX5 → PCIA2 = 0,761</a:t>
            </a:r>
          </a:p>
          <a:p>
            <a:r>
              <a:rPr lang="es-ES" sz="2400" dirty="0" smtClean="0">
                <a:latin typeface="Times New Roman" panose="02020603050405020304" pitchFamily="18" charset="0"/>
                <a:cs typeface="Times New Roman" panose="02020603050405020304" pitchFamily="18" charset="0"/>
              </a:rPr>
              <a:t>Instrumentalidad → Eficiencia			IVA1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PEFI5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0,783</a:t>
            </a:r>
          </a:p>
          <a:p>
            <a:r>
              <a:rPr lang="es-ES" sz="2400" dirty="0">
                <a:latin typeface="Times New Roman" panose="02020603050405020304" pitchFamily="18" charset="0"/>
                <a:cs typeface="Times New Roman" panose="02020603050405020304" pitchFamily="18" charset="0"/>
              </a:rPr>
              <a:t>Instrumentalidad → </a:t>
            </a:r>
            <a:r>
              <a:rPr lang="es-ES" sz="2400" dirty="0" smtClean="0">
                <a:latin typeface="Times New Roman" panose="02020603050405020304" pitchFamily="18" charset="0"/>
                <a:cs typeface="Times New Roman" panose="02020603050405020304" pitchFamily="18" charset="0"/>
              </a:rPr>
              <a:t>Eficacia			IVA6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PCIA4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0,768</a:t>
            </a:r>
          </a:p>
          <a:p>
            <a:r>
              <a:rPr lang="es-ES" sz="2400" dirty="0">
                <a:latin typeface="Times New Roman" panose="02020603050405020304" pitchFamily="18" charset="0"/>
                <a:cs typeface="Times New Roman" panose="02020603050405020304" pitchFamily="18" charset="0"/>
              </a:rPr>
              <a:t>Instrumentalidad → </a:t>
            </a:r>
            <a:r>
              <a:rPr lang="es-ES" sz="2400" dirty="0" smtClean="0">
                <a:latin typeface="Times New Roman" panose="02020603050405020304" pitchFamily="18" charset="0"/>
                <a:cs typeface="Times New Roman" panose="02020603050405020304" pitchFamily="18" charset="0"/>
              </a:rPr>
              <a:t>Adaptabilidad		IVA2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PADA6 = 0,779</a:t>
            </a:r>
          </a:p>
          <a:p>
            <a:r>
              <a:rPr lang="es-ES" sz="2400" dirty="0" smtClean="0">
                <a:latin typeface="Times New Roman" panose="02020603050405020304" pitchFamily="18" charset="0"/>
                <a:cs typeface="Times New Roman" panose="02020603050405020304" pitchFamily="18" charset="0"/>
              </a:rPr>
              <a:t>Valencia → Eficiencia				IIN5 → PEFI4 = 0,763</a:t>
            </a:r>
          </a:p>
          <a:p>
            <a:r>
              <a:rPr lang="es-ES" sz="2400" dirty="0">
                <a:latin typeface="Times New Roman" panose="02020603050405020304" pitchFamily="18" charset="0"/>
                <a:cs typeface="Times New Roman" panose="02020603050405020304" pitchFamily="18" charset="0"/>
              </a:rPr>
              <a:t>Valencia → </a:t>
            </a:r>
            <a:r>
              <a:rPr lang="es-ES" sz="2400" dirty="0" smtClean="0">
                <a:latin typeface="Times New Roman" panose="02020603050405020304" pitchFamily="18" charset="0"/>
                <a:cs typeface="Times New Roman" panose="02020603050405020304" pitchFamily="18" charset="0"/>
              </a:rPr>
              <a:t>Eficacia				IIN1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PCIA2 = 0,756</a:t>
            </a:r>
            <a:endParaRPr lang="es-ES" sz="2400" dirty="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Valencia → </a:t>
            </a:r>
            <a:r>
              <a:rPr lang="es-ES" sz="2400" dirty="0" smtClean="0">
                <a:latin typeface="Times New Roman" panose="02020603050405020304" pitchFamily="18" charset="0"/>
                <a:cs typeface="Times New Roman" panose="02020603050405020304" pitchFamily="18" charset="0"/>
              </a:rPr>
              <a:t>Adaptabilidad				IIN2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PADA2 </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0,849</a:t>
            </a:r>
            <a:endParaRPr lang="es-ES" sz="2400" dirty="0">
              <a:latin typeface="Times New Roman" panose="02020603050405020304" pitchFamily="18" charset="0"/>
              <a:cs typeface="Times New Roman" panose="02020603050405020304" pitchFamily="18" charset="0"/>
            </a:endParaRPr>
          </a:p>
          <a:p>
            <a:endParaRPr lang="es-ES" sz="2400" dirty="0">
              <a:latin typeface="Times New Roman" panose="02020603050405020304" pitchFamily="18" charset="0"/>
              <a:cs typeface="Times New Roman" panose="02020603050405020304" pitchFamily="18" charset="0"/>
            </a:endParaRPr>
          </a:p>
          <a:p>
            <a:endParaRPr lang="es-E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194521"/>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95205" b="62024"/>
          <a:stretch/>
        </p:blipFill>
        <p:spPr>
          <a:xfrm>
            <a:off x="1243719" y="511450"/>
            <a:ext cx="716554" cy="427619"/>
          </a:xfrm>
          <a:prstGeom prst="rect">
            <a:avLst/>
          </a:prstGeom>
        </p:spPr>
      </p:pic>
      <p:sp>
        <p:nvSpPr>
          <p:cNvPr id="6" name="Rectángulo 5"/>
          <p:cNvSpPr/>
          <p:nvPr/>
        </p:nvSpPr>
        <p:spPr>
          <a:xfrm>
            <a:off x="2658883" y="185199"/>
            <a:ext cx="8410144" cy="7538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latin typeface="Times New Roman" panose="02020603050405020304" pitchFamily="18" charset="0"/>
                <a:cs typeface="Times New Roman" panose="02020603050405020304" pitchFamily="18" charset="0"/>
              </a:rPr>
              <a:t>No </a:t>
            </a:r>
            <a:r>
              <a:rPr lang="es-EC" sz="2000" dirty="0" smtClean="0">
                <a:latin typeface="Times New Roman" panose="02020603050405020304" pitchFamily="18" charset="0"/>
                <a:cs typeface="Times New Roman" panose="02020603050405020304" pitchFamily="18" charset="0"/>
              </a:rPr>
              <a:t>tienen </a:t>
            </a:r>
            <a:r>
              <a:rPr lang="es-EC" sz="2000" dirty="0">
                <a:latin typeface="Times New Roman" panose="02020603050405020304" pitchFamily="18" charset="0"/>
                <a:cs typeface="Times New Roman" panose="02020603050405020304" pitchFamily="18" charset="0"/>
              </a:rPr>
              <a:t>un efecto positivo </a:t>
            </a:r>
            <a:r>
              <a:rPr lang="es-EC" sz="2000" dirty="0" smtClean="0">
                <a:latin typeface="Times New Roman" panose="02020603050405020304" pitchFamily="18" charset="0"/>
                <a:cs typeface="Times New Roman" panose="02020603050405020304" pitchFamily="18" charset="0"/>
              </a:rPr>
              <a:t>las expectativas sobre la eficiencia</a:t>
            </a:r>
            <a:endParaRPr lang="es-EC" sz="2000" dirty="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3"/>
          <a:srcRect r="95498"/>
          <a:stretch/>
        </p:blipFill>
        <p:spPr>
          <a:xfrm>
            <a:off x="1252690" y="1372260"/>
            <a:ext cx="707583" cy="372182"/>
          </a:xfrm>
          <a:prstGeom prst="rect">
            <a:avLst/>
          </a:prstGeom>
        </p:spPr>
      </p:pic>
      <p:sp>
        <p:nvSpPr>
          <p:cNvPr id="8" name="Rectángulo 7"/>
          <p:cNvSpPr/>
          <p:nvPr/>
        </p:nvSpPr>
        <p:spPr>
          <a:xfrm>
            <a:off x="2658883" y="1088570"/>
            <a:ext cx="8410144" cy="8539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smtClean="0">
                <a:latin typeface="Times New Roman" panose="02020603050405020304" pitchFamily="18" charset="0"/>
                <a:cs typeface="Times New Roman" panose="02020603050405020304" pitchFamily="18" charset="0"/>
              </a:rPr>
              <a:t>Tienen </a:t>
            </a:r>
            <a:r>
              <a:rPr lang="es-EC" sz="2000" dirty="0">
                <a:latin typeface="Times New Roman" panose="02020603050405020304" pitchFamily="18" charset="0"/>
                <a:cs typeface="Times New Roman" panose="02020603050405020304" pitchFamily="18" charset="0"/>
              </a:rPr>
              <a:t>un efecto positivo las expectativas sobre la eficiencia</a:t>
            </a:r>
          </a:p>
        </p:txBody>
      </p:sp>
      <mc:AlternateContent xmlns:mc="http://schemas.openxmlformats.org/markup-compatibility/2006" xmlns:a14="http://schemas.microsoft.com/office/drawing/2010/main">
        <mc:Choice Requires="a14">
          <p:sp>
            <p:nvSpPr>
              <p:cNvPr id="9" name="Rectángulo 8"/>
              <p:cNvSpPr/>
              <p:nvPr/>
            </p:nvSpPr>
            <p:spPr>
              <a:xfrm>
                <a:off x="1601996" y="1942484"/>
                <a:ext cx="8392999" cy="3831818"/>
              </a:xfrm>
              <a:prstGeom prst="rect">
                <a:avLst/>
              </a:prstGeom>
            </p:spPr>
            <p:txBody>
              <a:bodyPr wrap="square">
                <a:spAutoFit/>
              </a:bodyPr>
              <a:lstStyle/>
              <a:p>
                <a:pPr algn="just">
                  <a:lnSpc>
                    <a:spcPct val="15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Regla de decisión:</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Con 4 grados de libertad y un </a:t>
                </a:r>
                <a14:m>
                  <m:oMath xmlns:m="http://schemas.openxmlformats.org/officeDocument/2006/math">
                    <m:r>
                      <a:rPr lang="es-ES" i="1">
                        <a:latin typeface="Cambria Math" panose="02040503050406030204" pitchFamily="18" charset="0"/>
                        <a:ea typeface="Calibri" panose="020F0502020204030204" pitchFamily="34" charset="0"/>
                        <a:cs typeface="Times New Roman" panose="02020603050405020304" pitchFamily="18" charset="0"/>
                      </a:rPr>
                      <m:t>𝛼</m:t>
                    </m:r>
                  </m:oMath>
                </a14:m>
                <a:r>
                  <a:rPr lang="es-ES" dirty="0">
                    <a:latin typeface="Times New Roman" panose="02020603050405020304" pitchFamily="18" charset="0"/>
                    <a:ea typeface="Times New Roman" panose="02020603050405020304" pitchFamily="18" charset="0"/>
                    <a:cs typeface="Times New Roman" panose="02020603050405020304" pitchFamily="18" charset="0"/>
                  </a:rPr>
                  <a:t> de 0.05 </a:t>
                </a: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se </a:t>
                </a:r>
                <a:r>
                  <a:rPr lang="es-ES" dirty="0">
                    <a:latin typeface="Times New Roman" panose="02020603050405020304" pitchFamily="18" charset="0"/>
                    <a:ea typeface="Times New Roman" panose="02020603050405020304" pitchFamily="18" charset="0"/>
                    <a:cs typeface="Times New Roman" panose="02020603050405020304" pitchFamily="18" charset="0"/>
                  </a:rPr>
                  <a:t>tiene que para decidir si se acepta o rechaza la hipótesis nula hay que analizar lo siguiente: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b="1" dirty="0" smtClean="0">
                    <a:latin typeface="Times New Roman" panose="02020603050405020304" pitchFamily="18" charset="0"/>
                    <a:ea typeface="Times New Roman" panose="02020603050405020304" pitchFamily="18" charset="0"/>
                    <a:cs typeface="Times New Roman" panose="02020603050405020304" pitchFamily="18" charset="0"/>
                  </a:rPr>
                  <a:t>Valor </a:t>
                </a:r>
                <a:r>
                  <a:rPr lang="es-ES" b="1" dirty="0">
                    <a:latin typeface="Times New Roman" panose="02020603050405020304" pitchFamily="18" charset="0"/>
                    <a:ea typeface="Times New Roman" panose="02020603050405020304" pitchFamily="18" charset="0"/>
                    <a:cs typeface="Times New Roman" panose="02020603050405020304" pitchFamily="18" charset="0"/>
                  </a:rPr>
                  <a:t>crítico</a:t>
                </a:r>
                <a:r>
                  <a:rPr lang="es-ES" dirty="0">
                    <a:latin typeface="Times New Roman" panose="02020603050405020304" pitchFamily="18" charset="0"/>
                    <a:ea typeface="Times New Roman" panose="02020603050405020304" pitchFamily="18" charset="0"/>
                    <a:cs typeface="Times New Roman" panose="02020603050405020304" pitchFamily="18" charset="0"/>
                  </a:rPr>
                  <a:t> de 9,487</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Si </a:t>
                </a:r>
                <a:r>
                  <a:rPr lang="es-ES" i="1" dirty="0">
                    <a:latin typeface="Times New Roman" panose="02020603050405020304" pitchFamily="18" charset="0"/>
                    <a:ea typeface="Calibri" panose="020F0502020204030204" pitchFamily="34" charset="0"/>
                    <a:cs typeface="Times New Roman" panose="02020603050405020304" pitchFamily="18" charset="0"/>
                  </a:rPr>
                  <a:t>X</a:t>
                </a:r>
                <a:r>
                  <a:rPr lang="es-ES" i="1" baseline="30000" dirty="0">
                    <a:latin typeface="Times New Roman" panose="02020603050405020304" pitchFamily="18" charset="0"/>
                    <a:ea typeface="Calibri" panose="020F0502020204030204" pitchFamily="34" charset="0"/>
                    <a:cs typeface="Times New Roman" panose="02020603050405020304" pitchFamily="18" charset="0"/>
                  </a:rPr>
                  <a:t>2</a:t>
                </a:r>
                <a:r>
                  <a:rPr lang="es-ES" baseline="30000" dirty="0">
                    <a:latin typeface="Times New Roman" panose="02020603050405020304" pitchFamily="18" charset="0"/>
                    <a:ea typeface="Calibri" panose="020F0502020204030204" pitchFamily="34" charset="0"/>
                    <a:cs typeface="Times New Roman" panose="02020603050405020304" pitchFamily="18" charset="0"/>
                  </a:rPr>
                  <a:t> </a:t>
                </a:r>
                <a:r>
                  <a:rPr lang="es-ES" dirty="0">
                    <a:latin typeface="Times New Roman" panose="02020603050405020304" pitchFamily="18" charset="0"/>
                    <a:ea typeface="Calibri" panose="020F0502020204030204" pitchFamily="34" charset="0"/>
                    <a:cs typeface="Times New Roman" panose="02020603050405020304" pitchFamily="18" charset="0"/>
                  </a:rPr>
                  <a:t>&gt; 9,487 se rechaza la hipótesis nula y se acepta la hipótesis alternativa.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Si </a:t>
                </a:r>
                <a:r>
                  <a:rPr lang="es-ES" i="1" dirty="0">
                    <a:latin typeface="Times New Roman" panose="02020603050405020304" pitchFamily="18" charset="0"/>
                    <a:ea typeface="Calibri" panose="020F0502020204030204" pitchFamily="34" charset="0"/>
                    <a:cs typeface="Times New Roman" panose="02020603050405020304" pitchFamily="18" charset="0"/>
                  </a:rPr>
                  <a:t>X</a:t>
                </a:r>
                <a:r>
                  <a:rPr lang="es-ES" i="1" baseline="30000" dirty="0">
                    <a:latin typeface="Times New Roman" panose="02020603050405020304" pitchFamily="18" charset="0"/>
                    <a:ea typeface="Calibri" panose="020F0502020204030204" pitchFamily="34" charset="0"/>
                    <a:cs typeface="Times New Roman" panose="02020603050405020304" pitchFamily="18" charset="0"/>
                  </a:rPr>
                  <a:t>2 </a:t>
                </a:r>
                <a:r>
                  <a:rPr lang="es-ES" dirty="0">
                    <a:latin typeface="Times New Roman" panose="02020603050405020304" pitchFamily="18" charset="0"/>
                    <a:ea typeface="Calibri" panose="020F0502020204030204" pitchFamily="34" charset="0"/>
                    <a:cs typeface="Times New Roman" panose="02020603050405020304" pitchFamily="18" charset="0"/>
                  </a:rPr>
                  <a:t>≤ 9,487 se acepta la hipótesis nula y se rechaza la hipótesis alternativa.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b="1" dirty="0" smtClean="0">
                    <a:latin typeface="Times New Roman" panose="02020603050405020304" pitchFamily="18" charset="0"/>
                    <a:ea typeface="Calibri" panose="020F0502020204030204" pitchFamily="34" charset="0"/>
                    <a:cs typeface="Times New Roman" panose="02020603050405020304" pitchFamily="18" charset="0"/>
                  </a:rPr>
                  <a:t>Valor </a:t>
                </a:r>
                <a:r>
                  <a:rPr lang="es-ES" b="1" dirty="0">
                    <a:latin typeface="Times New Roman" panose="02020603050405020304" pitchFamily="18" charset="0"/>
                    <a:ea typeface="Calibri" panose="020F0502020204030204" pitchFamily="34" charset="0"/>
                    <a:cs typeface="Times New Roman" panose="02020603050405020304" pitchFamily="18" charset="0"/>
                  </a:rPr>
                  <a:t>p: </a:t>
                </a:r>
                <a:r>
                  <a:rPr lang="es-ES" dirty="0">
                    <a:latin typeface="Times New Roman" panose="02020603050405020304" pitchFamily="18" charset="0"/>
                    <a:ea typeface="Calibri" panose="020F0502020204030204" pitchFamily="34" charset="0"/>
                    <a:cs typeface="Times New Roman" panose="02020603050405020304" pitchFamily="18" charset="0"/>
                  </a:rPr>
                  <a:t>&lt; 0,05</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Si p &lt; α se rechaza la hipótesis nula y se acepta la hipótesis alternativa.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Si p ≥ α se acepta la hipótesis nula y se rechaza la hipótesis alternativa.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601996" y="1942484"/>
                <a:ext cx="8392999" cy="3831818"/>
              </a:xfrm>
              <a:prstGeom prst="rect">
                <a:avLst/>
              </a:prstGeom>
              <a:blipFill rotWithShape="0">
                <a:blip r:embed="rId4"/>
                <a:stretch>
                  <a:fillRect l="-654" r="-581" b="-478"/>
                </a:stretch>
              </a:blipFill>
            </p:spPr>
            <p:txBody>
              <a:bodyPr/>
              <a:lstStyle/>
              <a:p>
                <a:r>
                  <a:rPr lang="es-EC">
                    <a:noFill/>
                  </a:rPr>
                  <a:t> </a:t>
                </a:r>
              </a:p>
            </p:txBody>
          </p:sp>
        </mc:Fallback>
      </mc:AlternateContent>
    </p:spTree>
    <p:extLst>
      <p:ext uri="{BB962C8B-B14F-4D97-AF65-F5344CB8AC3E}">
        <p14:creationId xmlns:p14="http://schemas.microsoft.com/office/powerpoint/2010/main" val="2441231638"/>
      </p:ext>
    </p:extLst>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246510050"/>
              </p:ext>
            </p:extLst>
          </p:nvPr>
        </p:nvGraphicFramePr>
        <p:xfrm>
          <a:off x="200526" y="1268370"/>
          <a:ext cx="6079958" cy="1280160"/>
        </p:xfrm>
        <a:graphic>
          <a:graphicData uri="http://schemas.openxmlformats.org/drawingml/2006/table">
            <a:tbl>
              <a:tblPr/>
              <a:tblGrid>
                <a:gridCol w="2566737"/>
                <a:gridCol w="1171074"/>
                <a:gridCol w="866273"/>
                <a:gridCol w="1475874"/>
              </a:tblGrid>
              <a:tr h="151672">
                <a:tc>
                  <a:txBody>
                    <a:bodyPr/>
                    <a:lstStyle/>
                    <a:p>
                      <a:pPr indent="457200">
                        <a:spcAft>
                          <a:spcPts val="0"/>
                        </a:spcAft>
                        <a:tabLst>
                          <a:tab pos="2806065" algn="ctr"/>
                          <a:tab pos="5612130" algn="r"/>
                        </a:tabLst>
                      </a:pPr>
                      <a:r>
                        <a:rPr lang="es-419" sz="1400" dirty="0">
                          <a:effectLst/>
                          <a:latin typeface="Times New Roman" panose="02020603050405020304" pitchFamily="18" charset="0"/>
                          <a:ea typeface="Times New Roman" panose="02020603050405020304" pitchFamily="18" charset="0"/>
                        </a:rPr>
                        <a:t> </a:t>
                      </a:r>
                      <a:endParaRPr lang="es-ES" sz="20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Valor</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gl</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Significación asintótica (bilateral)</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672">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Chi-cuadrado de Pearson</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293,403</a:t>
                      </a:r>
                      <a:r>
                        <a:rPr lang="es-419" sz="1400" baseline="30000">
                          <a:effectLst/>
                          <a:latin typeface="Times New Roman" panose="02020603050405020304" pitchFamily="18" charset="0"/>
                          <a:ea typeface="Times New Roman" panose="02020603050405020304" pitchFamily="18" charset="0"/>
                        </a:rPr>
                        <a:t>a</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4</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r>
              <a:tr h="151672">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Razón de verosimilitud</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345,878</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4</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r>
              <a:tr h="151672">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Asociación lineal por lineal</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265,847</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1</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,000</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a:noFill/>
                    </a:lnB>
                  </a:tcPr>
                </a:tc>
              </a:tr>
              <a:tr h="151672">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N de casos válidos</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spcAft>
                          <a:spcPts val="0"/>
                        </a:spcAft>
                        <a:tabLst>
                          <a:tab pos="2806065" algn="ctr"/>
                          <a:tab pos="5612130" algn="r"/>
                        </a:tabLst>
                      </a:pPr>
                      <a:r>
                        <a:rPr lang="es-419" sz="1400" dirty="0">
                          <a:effectLst/>
                          <a:latin typeface="Times New Roman" panose="02020603050405020304" pitchFamily="18" charset="0"/>
                          <a:ea typeface="Times New Roman" panose="02020603050405020304" pitchFamily="18" charset="0"/>
                        </a:rPr>
                        <a:t>361</a:t>
                      </a:r>
                      <a:endParaRPr lang="es-ES" sz="2000" dirty="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spcAft>
                          <a:spcPts val="0"/>
                        </a:spcAft>
                        <a:tabLst>
                          <a:tab pos="2806065" algn="ctr"/>
                          <a:tab pos="5612130" algn="r"/>
                        </a:tabLst>
                      </a:pPr>
                      <a:r>
                        <a:rPr lang="es-419" sz="1400">
                          <a:effectLst/>
                          <a:latin typeface="Times New Roman" panose="02020603050405020304" pitchFamily="18" charset="0"/>
                          <a:ea typeface="Times New Roman" panose="02020603050405020304" pitchFamily="18" charset="0"/>
                        </a:rPr>
                        <a:t> </a:t>
                      </a:r>
                      <a:endParaRPr lang="es-ES" sz="200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spcAft>
                          <a:spcPts val="0"/>
                        </a:spcAft>
                        <a:tabLst>
                          <a:tab pos="2806065" algn="ctr"/>
                          <a:tab pos="5612130" algn="r"/>
                        </a:tabLst>
                      </a:pPr>
                      <a:r>
                        <a:rPr lang="es-419" sz="1400" dirty="0">
                          <a:effectLst/>
                          <a:latin typeface="Times New Roman" panose="02020603050405020304" pitchFamily="18" charset="0"/>
                          <a:ea typeface="Times New Roman" panose="02020603050405020304" pitchFamily="18" charset="0"/>
                        </a:rPr>
                        <a:t> </a:t>
                      </a:r>
                      <a:endParaRPr lang="es-ES" sz="2000" dirty="0">
                        <a:effectLst/>
                        <a:latin typeface="Times New Roman" panose="02020603050405020304" pitchFamily="18" charset="0"/>
                        <a:ea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0" y="797512"/>
            <a:ext cx="61762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1pPr>
            <a:lvl2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2pPr>
            <a:lvl3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3pPr>
            <a:lvl4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4pPr>
            <a:lvl5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5pPr>
            <a:lvl6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6pPr>
            <a:lvl7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7pPr>
            <a:lvl8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8pPr>
            <a:lvl9pPr eaLnBrk="0" fontAlgn="base" hangingPunct="0">
              <a:spcBef>
                <a:spcPct val="0"/>
              </a:spcBef>
              <a:spcAft>
                <a:spcPct val="0"/>
              </a:spcAft>
              <a:tabLst>
                <a:tab pos="2806700" algn="ctr"/>
                <a:tab pos="5611813"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06700" algn="ctr"/>
                <a:tab pos="5611813" algn="r"/>
              </a:tabLst>
            </a:pPr>
            <a:r>
              <a:rPr kumimoji="0" lang="es-ES"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Tabla de contingencia entre IEX6 y PEFI4</a:t>
            </a: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pic>
        <p:nvPicPr>
          <p:cNvPr id="8" name="Imagen 7"/>
          <p:cNvPicPr/>
          <p:nvPr/>
        </p:nvPicPr>
        <p:blipFill>
          <a:blip r:embed="rId2">
            <a:extLst>
              <a:ext uri="{28A0092B-C50C-407E-A947-70E740481C1C}">
                <a14:useLocalDpi xmlns:a14="http://schemas.microsoft.com/office/drawing/2010/main" val="0"/>
              </a:ext>
            </a:extLst>
          </a:blip>
          <a:stretch>
            <a:fillRect/>
          </a:stretch>
        </p:blipFill>
        <p:spPr>
          <a:xfrm>
            <a:off x="449179" y="2680834"/>
            <a:ext cx="7320146" cy="3856172"/>
          </a:xfrm>
          <a:prstGeom prst="rect">
            <a:avLst/>
          </a:prstGeom>
        </p:spPr>
      </p:pic>
      <p:sp>
        <p:nvSpPr>
          <p:cNvPr id="9" name="Rectángulo 8"/>
          <p:cNvSpPr/>
          <p:nvPr/>
        </p:nvSpPr>
        <p:spPr>
          <a:xfrm>
            <a:off x="6533236" y="2377430"/>
            <a:ext cx="5233417" cy="24833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sz="1700" dirty="0">
                <a:latin typeface="Times New Roman" panose="02020603050405020304" pitchFamily="18" charset="0"/>
                <a:cs typeface="Times New Roman" panose="02020603050405020304" pitchFamily="18" charset="0"/>
              </a:rPr>
              <a:t>Se puede observar que el X2= </a:t>
            </a:r>
            <a:r>
              <a:rPr lang="es-EC" sz="1700" dirty="0" smtClean="0">
                <a:latin typeface="Times New Roman" panose="02020603050405020304" pitchFamily="18" charset="0"/>
                <a:cs typeface="Times New Roman" panose="02020603050405020304" pitchFamily="18" charset="0"/>
              </a:rPr>
              <a:t>293,403 </a:t>
            </a:r>
            <a:r>
              <a:rPr lang="es-EC" sz="1700" dirty="0">
                <a:latin typeface="Times New Roman" panose="02020603050405020304" pitchFamily="18" charset="0"/>
                <a:cs typeface="Times New Roman" panose="02020603050405020304" pitchFamily="18" charset="0"/>
              </a:rPr>
              <a:t>es mayor al valor crítico de 9,487  el valor obtenido de significación asintótica p=0,000 es menor al nivel de significancia 𝛼=0.05; por tanto, se decide rechazar la hipótesis nula y aceptar la alternativa, concluyendo que existe un efecto positivo de las expectativas sobre la eficiencia en las empresas comercializadoras del sector automotriz del DMQ</a:t>
            </a:r>
            <a:endParaRPr lang="es-ES" sz="1700" dirty="0">
              <a:latin typeface="Times New Roman" panose="02020603050405020304" pitchFamily="18" charset="0"/>
              <a:cs typeface="Times New Roman" panose="02020603050405020304" pitchFamily="18" charset="0"/>
            </a:endParaRPr>
          </a:p>
        </p:txBody>
      </p:sp>
      <p:sp>
        <p:nvSpPr>
          <p:cNvPr id="10" name="Rectángulo 9"/>
          <p:cNvSpPr/>
          <p:nvPr/>
        </p:nvSpPr>
        <p:spPr>
          <a:xfrm>
            <a:off x="8004552" y="1268370"/>
            <a:ext cx="2547257" cy="6139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Decisión</a:t>
            </a:r>
            <a:endParaRPr lang="es-ES" sz="2000" dirty="0">
              <a:latin typeface="Times New Roman" panose="02020603050405020304" pitchFamily="18" charset="0"/>
              <a:cs typeface="Times New Roman" panose="02020603050405020304" pitchFamily="18" charset="0"/>
            </a:endParaRPr>
          </a:p>
        </p:txBody>
      </p:sp>
      <p:sp>
        <p:nvSpPr>
          <p:cNvPr id="11" name="Flecha abajo 10"/>
          <p:cNvSpPr/>
          <p:nvPr/>
        </p:nvSpPr>
        <p:spPr>
          <a:xfrm>
            <a:off x="9149944" y="1988646"/>
            <a:ext cx="500528" cy="38878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96004007"/>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937766443"/>
              </p:ext>
            </p:extLst>
          </p:nvPr>
        </p:nvGraphicFramePr>
        <p:xfrm>
          <a:off x="850232" y="1436646"/>
          <a:ext cx="10443411" cy="4125722"/>
        </p:xfrm>
        <a:graphic>
          <a:graphicData uri="http://schemas.openxmlformats.org/drawingml/2006/table">
            <a:tbl>
              <a:tblPr firstRow="1" firstCol="1" lastRow="1" bandRow="1"/>
              <a:tblGrid>
                <a:gridCol w="2425474"/>
                <a:gridCol w="1349924"/>
                <a:gridCol w="1062379"/>
                <a:gridCol w="1025065"/>
                <a:gridCol w="826716"/>
                <a:gridCol w="1235242"/>
                <a:gridCol w="1171074"/>
                <a:gridCol w="1347537"/>
              </a:tblGrid>
              <a:tr h="720725">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Hipótesis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Valor X2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Valor p</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Valor Crítico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dirty="0" err="1" smtClean="0">
                          <a:effectLst/>
                          <a:latin typeface="Calibri" panose="020F0502020204030204" pitchFamily="34" charset="0"/>
                          <a:ea typeface="Calibri" panose="020F0502020204030204" pitchFamily="34" charset="0"/>
                          <a:cs typeface="Times New Roman" panose="02020603050405020304" pitchFamily="18" charset="0"/>
                        </a:rPr>
                        <a:t>SiG.</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Grados de libertad</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Se acepta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Se rechaza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65">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H1: IEX6 → PEFI4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293,403</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9,487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r>
              <a:tr h="418465">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H2: IEX5 → PCIA2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317,669</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9,487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r>
              <a:tr h="433070">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H3: IVA1 → PEFI5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291,890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9,487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r>
              <a:tr h="418465">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H4: IVA6 → PCIA4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275,971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9,487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r>
              <a:tr h="418465">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H5: IVA2 → PADA6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312,123</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9,487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r>
              <a:tr h="418465">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H6: IIN5 → PEFI4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295,463</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9,487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r>
              <a:tr h="418465">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H7: IIN1 → PCIA2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303,516</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9,487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x</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a:noFill/>
                    </a:lnB>
                  </a:tcPr>
                </a:tc>
              </a:tr>
              <a:tr h="418465">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H8: IIN2 → PADA2</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291,758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9,487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0,05</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4</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a:effectLst/>
                          <a:latin typeface="Calibri" panose="020F050202020403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x</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3082802" y="645512"/>
            <a:ext cx="5256375" cy="461665"/>
          </a:xfrm>
          <a:prstGeom prst="rect">
            <a:avLst/>
          </a:prstGeom>
        </p:spPr>
        <p:txBody>
          <a:bodyPr wrap="none">
            <a:spAutoFit/>
          </a:bodyPr>
          <a:lstStyle/>
          <a:p>
            <a:pPr algn="ctr"/>
            <a:r>
              <a:rPr lang="es-ES" sz="2400" b="1" dirty="0">
                <a:latin typeface="Times New Roman" panose="02020603050405020304" pitchFamily="18" charset="0"/>
                <a:cs typeface="Times New Roman" panose="02020603050405020304" pitchFamily="18" charset="0"/>
              </a:rPr>
              <a:t>Tabla resumen de pruebas de hipótesis</a:t>
            </a:r>
          </a:p>
        </p:txBody>
      </p:sp>
    </p:spTree>
    <p:extLst>
      <p:ext uri="{BB962C8B-B14F-4D97-AF65-F5344CB8AC3E}">
        <p14:creationId xmlns:p14="http://schemas.microsoft.com/office/powerpoint/2010/main" val="4044386099"/>
      </p:ext>
    </p:extLst>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977660" y="527786"/>
            <a:ext cx="8398413" cy="2258290"/>
          </a:xfrm>
        </p:spPr>
        <p:txBody>
          <a:bodyPr/>
          <a:lstStyle/>
          <a:p>
            <a:r>
              <a:rPr lang="es-EC" sz="7200" b="1" dirty="0" smtClean="0"/>
              <a:t>Conclusiones y Recomendaciones</a:t>
            </a:r>
            <a:endParaRPr lang="en-US" sz="7200" b="1" dirty="0"/>
          </a:p>
        </p:txBody>
      </p:sp>
      <p:pic>
        <p:nvPicPr>
          <p:cNvPr id="2" name="Imagen 1"/>
          <p:cNvPicPr>
            <a:picLocks noChangeAspect="1"/>
          </p:cNvPicPr>
          <p:nvPr/>
        </p:nvPicPr>
        <p:blipFill>
          <a:blip r:embed="rId2"/>
          <a:stretch>
            <a:fillRect/>
          </a:stretch>
        </p:blipFill>
        <p:spPr>
          <a:xfrm>
            <a:off x="4000476" y="2786076"/>
            <a:ext cx="4352779" cy="3163963"/>
          </a:xfrm>
          <a:prstGeom prst="rect">
            <a:avLst/>
          </a:prstGeom>
        </p:spPr>
      </p:pic>
    </p:spTree>
    <p:extLst>
      <p:ext uri="{BB962C8B-B14F-4D97-AF65-F5344CB8AC3E}">
        <p14:creationId xmlns:p14="http://schemas.microsoft.com/office/powerpoint/2010/main" val="1004789838"/>
      </p:ext>
    </p:extLst>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955875761"/>
              </p:ext>
            </p:extLst>
          </p:nvPr>
        </p:nvGraphicFramePr>
        <p:xfrm>
          <a:off x="529389" y="1143000"/>
          <a:ext cx="10972800" cy="4907280"/>
        </p:xfrm>
        <a:graphic>
          <a:graphicData uri="http://schemas.openxmlformats.org/drawingml/2006/table">
            <a:tbl>
              <a:tblPr firstRow="1" firstCol="1" bandRow="1"/>
              <a:tblGrid>
                <a:gridCol w="2580802"/>
                <a:gridCol w="3952403"/>
                <a:gridCol w="4439595"/>
              </a:tblGrid>
              <a:tr h="215426">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Objetivos específicos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Conclusiones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Estrategias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7833">
                <a:tc>
                  <a:txBody>
                    <a:bodyPr/>
                    <a:lstStyle/>
                    <a:p>
                      <a:pPr indent="457200">
                        <a:lnSpc>
                          <a:spcPct val="100000"/>
                        </a:lnSpc>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(1) Conocer la situación laboral actual de los empleados de las empresas comercializadoras del sector automotor del Distrito Metropolitano de Quito.</a:t>
                      </a:r>
                      <a:endParaRPr lang="es-ES" sz="24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nSpc>
                          <a:spcPct val="100000"/>
                        </a:lnSpc>
                        <a:spcAft>
                          <a:spcPts val="0"/>
                        </a:spcAft>
                      </a:pPr>
                      <a:r>
                        <a:rPr lang="es-419" sz="1600" dirty="0">
                          <a:effectLst/>
                          <a:latin typeface="Times New Roman" panose="02020603050405020304" pitchFamily="18" charset="0"/>
                          <a:ea typeface="Times New Roman" panose="02020603050405020304" pitchFamily="18" charset="0"/>
                        </a:rPr>
                        <a:t>Se evidencia por medio de los datos estadísticos arrojados en la encuesta que los trabajadores de las empresas del  sector automotor del DMQ están de acuerdo con su situación laboral actual; sin embargo, cabe recalcar que hay aspectos por mejorar debido a que un 34% de la muestra estudiada, se encuentra insatisfecha laboralmente</a:t>
                      </a:r>
                      <a:r>
                        <a:rPr lang="es-419" sz="1600" dirty="0" smtClean="0">
                          <a:effectLst/>
                          <a:latin typeface="Times New Roman" panose="02020603050405020304" pitchFamily="18" charset="0"/>
                          <a:ea typeface="Times New Roman" panose="02020603050405020304" pitchFamily="18" charset="0"/>
                        </a:rPr>
                        <a:t>.</a:t>
                      </a:r>
                      <a:endParaRPr lang="es-ES" sz="2400" dirty="0">
                        <a:effectLst/>
                        <a:latin typeface="Times New Roman" panose="02020603050405020304" pitchFamily="18" charset="0"/>
                        <a:ea typeface="Times New Roman" panose="02020603050405020304" pitchFamily="18" charset="0"/>
                      </a:endParaRPr>
                    </a:p>
                    <a:p>
                      <a:pPr indent="457200">
                        <a:lnSpc>
                          <a:spcPct val="100000"/>
                        </a:lnSpc>
                        <a:spcAft>
                          <a:spcPts val="0"/>
                        </a:spcAft>
                      </a:pPr>
                      <a:r>
                        <a:rPr lang="es-419" sz="1600" dirty="0">
                          <a:effectLst/>
                          <a:latin typeface="Times New Roman" panose="02020603050405020304" pitchFamily="18" charset="0"/>
                          <a:ea typeface="Times New Roman" panose="02020603050405020304" pitchFamily="18" charset="0"/>
                        </a:rPr>
                        <a:t>En general los trabajadores de la empresa comercializadoras de vehículos del DQM son productivos, lo que genera una sensación de satisfacción, ya que el entorno de su trabajo es agradable y la organización  brinda el apoyo necesario. La infraestructura, los materiales y el reforzamiento apoyan  su desempeño. Así como también mantienen los beneficios de ley e incentivos  como remuneraciones, bonos, seguro social, entre otros.</a:t>
                      </a:r>
                      <a:endParaRPr lang="es-ES" sz="2400" dirty="0">
                        <a:effectLst/>
                        <a:latin typeface="Times New Roman" panose="02020603050405020304" pitchFamily="18" charset="0"/>
                        <a:ea typeface="Times New Roman" panose="02020603050405020304" pitchFamily="18" charset="0"/>
                      </a:endParaRPr>
                    </a:p>
                    <a:p>
                      <a:pPr indent="457200">
                        <a:lnSpc>
                          <a:spcPct val="100000"/>
                        </a:lnSpc>
                        <a:spcAft>
                          <a:spcPts val="0"/>
                        </a:spcAft>
                      </a:pPr>
                      <a:r>
                        <a:rPr lang="es-419" sz="1600" dirty="0">
                          <a:effectLst/>
                          <a:latin typeface="Times New Roman" panose="02020603050405020304" pitchFamily="18" charset="0"/>
                          <a:ea typeface="Times New Roman" panose="02020603050405020304" pitchFamily="18" charset="0"/>
                        </a:rPr>
                        <a:t> </a:t>
                      </a:r>
                      <a:endParaRPr lang="es-ES" sz="24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00000"/>
                        </a:lnSpc>
                        <a:spcAft>
                          <a:spcPts val="0"/>
                        </a:spcAft>
                      </a:pPr>
                      <a:r>
                        <a:rPr lang="es-419" sz="1600" dirty="0">
                          <a:effectLst/>
                          <a:latin typeface="Times New Roman" panose="02020603050405020304" pitchFamily="18" charset="0"/>
                          <a:ea typeface="Times New Roman" panose="02020603050405020304" pitchFamily="18" charset="0"/>
                        </a:rPr>
                        <a:t>Seguir brindando el reconocimiento adecuado a los trabajadores, para  mantener la sensación de que el trabajo y los aportes realizados son tomados en cuenta, y generan beneficios para los trabajadores y la organización.</a:t>
                      </a:r>
                      <a:endParaRPr lang="es-ES" sz="2400" dirty="0">
                        <a:effectLst/>
                        <a:latin typeface="Times New Roman" panose="02020603050405020304" pitchFamily="18" charset="0"/>
                        <a:ea typeface="Times New Roman" panose="02020603050405020304" pitchFamily="18" charset="0"/>
                      </a:endParaRPr>
                    </a:p>
                    <a:p>
                      <a:pPr indent="457200" algn="just">
                        <a:lnSpc>
                          <a:spcPct val="100000"/>
                        </a:lnSpc>
                        <a:spcAft>
                          <a:spcPts val="0"/>
                        </a:spcAft>
                      </a:pPr>
                      <a:r>
                        <a:rPr lang="es-419" sz="1600" dirty="0">
                          <a:effectLst/>
                          <a:latin typeface="Times New Roman" panose="02020603050405020304" pitchFamily="18" charset="0"/>
                          <a:ea typeface="Times New Roman" panose="02020603050405020304" pitchFamily="18" charset="0"/>
                        </a:rPr>
                        <a:t> </a:t>
                      </a:r>
                      <a:endParaRPr lang="es-ES" sz="2400" dirty="0">
                        <a:effectLst/>
                        <a:latin typeface="Times New Roman" panose="02020603050405020304" pitchFamily="18" charset="0"/>
                        <a:ea typeface="Times New Roman" panose="02020603050405020304" pitchFamily="18" charset="0"/>
                      </a:endParaRPr>
                    </a:p>
                    <a:p>
                      <a:pPr indent="457200" algn="just">
                        <a:lnSpc>
                          <a:spcPct val="100000"/>
                        </a:lnSpc>
                        <a:spcAft>
                          <a:spcPts val="0"/>
                        </a:spcAft>
                      </a:pPr>
                      <a:r>
                        <a:rPr lang="es-419" sz="1600" dirty="0">
                          <a:effectLst/>
                          <a:latin typeface="Times New Roman" panose="02020603050405020304" pitchFamily="18" charset="0"/>
                          <a:ea typeface="Times New Roman" panose="02020603050405020304" pitchFamily="18" charset="0"/>
                        </a:rPr>
                        <a:t>Planificar reuniones en las cuales se reconozca la participación actividad de los trabajadores en los procesos de cambio, para aumentar la identidad del mismo hacia la organización. </a:t>
                      </a:r>
                      <a:endParaRPr lang="es-ES" sz="2400" dirty="0">
                        <a:effectLst/>
                        <a:latin typeface="Times New Roman" panose="02020603050405020304" pitchFamily="18" charset="0"/>
                        <a:ea typeface="Times New Roman" panose="02020603050405020304" pitchFamily="18" charset="0"/>
                      </a:endParaRPr>
                    </a:p>
                    <a:p>
                      <a:pPr indent="457200" algn="just">
                        <a:lnSpc>
                          <a:spcPct val="100000"/>
                        </a:lnSpc>
                        <a:spcAft>
                          <a:spcPts val="0"/>
                        </a:spcAft>
                      </a:pPr>
                      <a:r>
                        <a:rPr lang="es-419" sz="1600" dirty="0">
                          <a:effectLst/>
                          <a:highlight>
                            <a:srgbClr val="FFFF00"/>
                          </a:highlight>
                          <a:latin typeface="Times New Roman" panose="02020603050405020304" pitchFamily="18" charset="0"/>
                          <a:ea typeface="Times New Roman" panose="02020603050405020304" pitchFamily="18" charset="0"/>
                        </a:rPr>
                        <a:t> </a:t>
                      </a:r>
                      <a:endParaRPr lang="es-ES" sz="24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3794008"/>
      </p:ext>
    </p:extLst>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03684047"/>
              </p:ext>
            </p:extLst>
          </p:nvPr>
        </p:nvGraphicFramePr>
        <p:xfrm>
          <a:off x="529389" y="743754"/>
          <a:ext cx="10972800" cy="4907280"/>
        </p:xfrm>
        <a:graphic>
          <a:graphicData uri="http://schemas.openxmlformats.org/drawingml/2006/table">
            <a:tbl>
              <a:tblPr firstRow="1" firstCol="1" bandRow="1"/>
              <a:tblGrid>
                <a:gridCol w="2580802"/>
                <a:gridCol w="3952403"/>
                <a:gridCol w="4439595"/>
              </a:tblGrid>
              <a:tr h="215426">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Objetivos específicos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Conclusiones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Estrategias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7833">
                <a:tc>
                  <a:txBody>
                    <a:bodyPr/>
                    <a:lstStyle/>
                    <a:p>
                      <a:pPr indent="457200">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(2) Identificar los factores que producen la satisfacción/insatisfacción de los empleados de las empresas comercializadoras del sector automotor.</a:t>
                      </a:r>
                      <a:endParaRPr lang="es-ES" sz="16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 Con relación al 34% de trabajadores que evidencian insatisfacción laboral  producidos por los factores de higiene como: ambiente motivacional, reconocimiento, plan de carrera y adaptación al cambio. Es visible su inconformidad con el trato recibido  si bien  es producto de su percepción pero se le debe conceder la importancia que requiere, de allí la necesidad de  conocer cómo llegar a cada uno de los trabajadores.</a:t>
                      </a:r>
                      <a:endParaRPr lang="es-ES" sz="16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Garantizar la integridad y bienestar del trabajador  </a:t>
                      </a:r>
                      <a:r>
                        <a:rPr lang="es-419" sz="1600">
                          <a:effectLst/>
                          <a:latin typeface="Times New Roman" panose="02020603050405020304" pitchFamily="18" charset="0"/>
                          <a:ea typeface="Times New Roman" panose="02020603050405020304" pitchFamily="18" charset="0"/>
                        </a:rPr>
                        <a:t>desarrollando </a:t>
                      </a:r>
                      <a:r>
                        <a:rPr lang="es-419" sz="1600" smtClean="0">
                          <a:effectLst/>
                          <a:latin typeface="Times New Roman" panose="02020603050405020304" pitchFamily="18" charset="0"/>
                          <a:ea typeface="Times New Roman" panose="02020603050405020304" pitchFamily="18" charset="0"/>
                        </a:rPr>
                        <a:t>acciones  </a:t>
                      </a:r>
                      <a:r>
                        <a:rPr lang="es-419" sz="1600" dirty="0">
                          <a:effectLst/>
                          <a:latin typeface="Times New Roman" panose="02020603050405020304" pitchFamily="18" charset="0"/>
                          <a:ea typeface="Times New Roman" panose="02020603050405020304" pitchFamily="18" charset="0"/>
                        </a:rPr>
                        <a:t>que fortalezcan el clima organizacional como plataforma para el crecimiento personal y profesional.</a:t>
                      </a:r>
                      <a:endParaRPr lang="es-ES" sz="1600" dirty="0">
                        <a:effectLst/>
                        <a:latin typeface="Times New Roman" panose="02020603050405020304" pitchFamily="18" charset="0"/>
                        <a:ea typeface="Times New Roman" panose="02020603050405020304" pitchFamily="18" charset="0"/>
                      </a:endParaRPr>
                    </a:p>
                    <a:p>
                      <a:pPr indent="457200">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indent="457200">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Implementar un sistema de  comunicación afectiva y armoniosa con todas las áreas  para tramar relaciones en donde el denominador común sean alcanzar la satisfacción laboral y con ésta  los objetivos organizacionales </a:t>
                      </a:r>
                      <a:endParaRPr lang="es-ES" sz="1600" dirty="0">
                        <a:effectLst/>
                        <a:latin typeface="Times New Roman" panose="02020603050405020304" pitchFamily="18" charset="0"/>
                        <a:ea typeface="Times New Roman" panose="02020603050405020304" pitchFamily="18" charset="0"/>
                      </a:endParaRPr>
                    </a:p>
                    <a:p>
                      <a:pPr indent="457200">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indent="457200">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Realizar un estudio de carga laboral que permita corregir los errores de falta o exceso de actividades para agilitar los procesos y alcanzar la identidad con el puesto de  trabajo</a:t>
                      </a:r>
                      <a:endParaRPr lang="es-ES" sz="1600" dirty="0">
                        <a:effectLst/>
                        <a:latin typeface="Times New Roman" panose="02020603050405020304" pitchFamily="18" charset="0"/>
                        <a:ea typeface="Times New Roman" panose="02020603050405020304" pitchFamily="18" charset="0"/>
                      </a:endParaRPr>
                    </a:p>
                    <a:p>
                      <a:pPr indent="457200">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indent="457200">
                        <a:spcAft>
                          <a:spcPts val="0"/>
                        </a:spcAft>
                        <a:tabLst>
                          <a:tab pos="2806065" algn="ctr"/>
                          <a:tab pos="5612130" algn="r"/>
                        </a:tabLst>
                      </a:pPr>
                      <a:r>
                        <a:rPr lang="es-EC" sz="1600" dirty="0">
                          <a:effectLst/>
                          <a:latin typeface="Times New Roman" panose="02020603050405020304" pitchFamily="18" charset="0"/>
                          <a:ea typeface="Times New Roman" panose="02020603050405020304" pitchFamily="18" charset="0"/>
                        </a:rPr>
                        <a:t>Formar equipos  de alto rendimiento en donde la contribución se sustente en la identificación con los objetivos de la organización.</a:t>
                      </a:r>
                      <a:endParaRPr lang="es-ES" sz="16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3508149"/>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715998" y="2618773"/>
            <a:ext cx="2884867" cy="1622738"/>
          </a:xfrm>
          <a:prstGeom prst="rect">
            <a:avLst/>
          </a:prstGeom>
          <a:ln>
            <a:noFill/>
          </a:ln>
          <a:effectLst>
            <a:softEdge rad="112500"/>
          </a:effectLst>
        </p:spPr>
      </p:pic>
      <p:graphicFrame>
        <p:nvGraphicFramePr>
          <p:cNvPr id="7" name="Diagrama 6"/>
          <p:cNvGraphicFramePr/>
          <p:nvPr>
            <p:extLst/>
          </p:nvPr>
        </p:nvGraphicFramePr>
        <p:xfrm>
          <a:off x="-247560" y="152997"/>
          <a:ext cx="4729408" cy="3677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ector recto 8"/>
          <p:cNvCxnSpPr/>
          <p:nvPr/>
        </p:nvCxnSpPr>
        <p:spPr>
          <a:xfrm>
            <a:off x="4134118" y="643944"/>
            <a:ext cx="51793" cy="4005329"/>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1" name="Diagrama 10"/>
          <p:cNvGraphicFramePr/>
          <p:nvPr>
            <p:extLst/>
          </p:nvPr>
        </p:nvGraphicFramePr>
        <p:xfrm>
          <a:off x="200652" y="3445099"/>
          <a:ext cx="3933466" cy="326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uadroTexto 11"/>
          <p:cNvSpPr txBox="1"/>
          <p:nvPr/>
        </p:nvSpPr>
        <p:spPr>
          <a:xfrm>
            <a:off x="741810" y="3872179"/>
            <a:ext cx="2851150" cy="369332"/>
          </a:xfrm>
          <a:prstGeom prst="rect">
            <a:avLst/>
          </a:prstGeom>
          <a:noFill/>
        </p:spPr>
        <p:txBody>
          <a:bodyPr wrap="square" rtlCol="0">
            <a:spAutoFit/>
          </a:bodyPr>
          <a:lstStyle/>
          <a:p>
            <a:r>
              <a:rPr lang="es-EC" dirty="0" smtClean="0"/>
              <a:t>Actividades relacionadas</a:t>
            </a:r>
            <a:endParaRPr lang="es-EC" dirty="0"/>
          </a:p>
        </p:txBody>
      </p:sp>
      <p:sp>
        <p:nvSpPr>
          <p:cNvPr id="13" name="CuadroTexto 12"/>
          <p:cNvSpPr txBox="1"/>
          <p:nvPr/>
        </p:nvSpPr>
        <p:spPr>
          <a:xfrm>
            <a:off x="745791" y="5851164"/>
            <a:ext cx="2851150" cy="369332"/>
          </a:xfrm>
          <a:prstGeom prst="rect">
            <a:avLst/>
          </a:prstGeom>
          <a:noFill/>
        </p:spPr>
        <p:txBody>
          <a:bodyPr wrap="square" rtlCol="0">
            <a:spAutoFit/>
          </a:bodyPr>
          <a:lstStyle/>
          <a:p>
            <a:r>
              <a:rPr lang="es-EC" dirty="0" smtClean="0"/>
              <a:t>Conformación del sector</a:t>
            </a:r>
            <a:endParaRPr lang="es-EC" dirty="0"/>
          </a:p>
        </p:txBody>
      </p:sp>
      <p:sp>
        <p:nvSpPr>
          <p:cNvPr id="14" name="CuadroTexto 13"/>
          <p:cNvSpPr txBox="1"/>
          <p:nvPr/>
        </p:nvSpPr>
        <p:spPr>
          <a:xfrm>
            <a:off x="4514469" y="5422781"/>
            <a:ext cx="2498501" cy="646331"/>
          </a:xfrm>
          <a:prstGeom prst="rect">
            <a:avLst/>
          </a:prstGeom>
          <a:noFill/>
        </p:spPr>
        <p:txBody>
          <a:bodyPr wrap="square" rtlCol="0">
            <a:spAutoFit/>
          </a:bodyPr>
          <a:lstStyle/>
          <a:p>
            <a:pPr algn="ctr"/>
            <a:r>
              <a:rPr lang="es-EC" dirty="0" smtClean="0"/>
              <a:t>$ 27.758 M en recaudación fiscal.</a:t>
            </a:r>
            <a:endParaRPr lang="es-EC" dirty="0"/>
          </a:p>
        </p:txBody>
      </p:sp>
      <p:graphicFrame>
        <p:nvGraphicFramePr>
          <p:cNvPr id="15" name="Diagrama 14"/>
          <p:cNvGraphicFramePr/>
          <p:nvPr>
            <p:extLst/>
          </p:nvPr>
        </p:nvGraphicFramePr>
        <p:xfrm>
          <a:off x="4275786" y="668588"/>
          <a:ext cx="3709115" cy="15428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a 15"/>
          <p:cNvGraphicFramePr/>
          <p:nvPr>
            <p:extLst/>
          </p:nvPr>
        </p:nvGraphicFramePr>
        <p:xfrm>
          <a:off x="4275786" y="2109150"/>
          <a:ext cx="3709115" cy="15428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Flecha derecha 17"/>
          <p:cNvSpPr/>
          <p:nvPr/>
        </p:nvSpPr>
        <p:spPr>
          <a:xfrm>
            <a:off x="4185911" y="5658928"/>
            <a:ext cx="347730" cy="17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accent3">
                  <a:lumMod val="50000"/>
                </a:schemeClr>
              </a:solidFill>
            </a:endParaRPr>
          </a:p>
        </p:txBody>
      </p:sp>
      <p:pic>
        <p:nvPicPr>
          <p:cNvPr id="17" name="Imagen 16"/>
          <p:cNvPicPr/>
          <p:nvPr/>
        </p:nvPicPr>
        <p:blipFill>
          <a:blip r:embed="rId23"/>
          <a:stretch>
            <a:fillRect/>
          </a:stretch>
        </p:blipFill>
        <p:spPr>
          <a:xfrm>
            <a:off x="8405296" y="617562"/>
            <a:ext cx="3506273" cy="1861282"/>
          </a:xfrm>
          <a:prstGeom prst="rect">
            <a:avLst/>
          </a:prstGeom>
        </p:spPr>
      </p:pic>
      <p:sp>
        <p:nvSpPr>
          <p:cNvPr id="2" name="CuadroTexto 1"/>
          <p:cNvSpPr txBox="1"/>
          <p:nvPr/>
        </p:nvSpPr>
        <p:spPr>
          <a:xfrm>
            <a:off x="3103808" y="5364221"/>
            <a:ext cx="827984" cy="307777"/>
          </a:xfrm>
          <a:prstGeom prst="rect">
            <a:avLst/>
          </a:prstGeom>
          <a:noFill/>
        </p:spPr>
        <p:txBody>
          <a:bodyPr wrap="square" rtlCol="0">
            <a:spAutoFit/>
          </a:bodyPr>
          <a:lstStyle/>
          <a:p>
            <a:r>
              <a:rPr lang="es-EC" sz="1400" dirty="0" smtClean="0"/>
              <a:t>2018</a:t>
            </a:r>
            <a:endParaRPr lang="es-EC" sz="1400" dirty="0"/>
          </a:p>
        </p:txBody>
      </p:sp>
      <p:cxnSp>
        <p:nvCxnSpPr>
          <p:cNvPr id="19" name="Conector recto 18"/>
          <p:cNvCxnSpPr/>
          <p:nvPr/>
        </p:nvCxnSpPr>
        <p:spPr>
          <a:xfrm flipH="1">
            <a:off x="8280976" y="643944"/>
            <a:ext cx="4135" cy="5576552"/>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24"/>
          <a:stretch>
            <a:fillRect/>
          </a:stretch>
        </p:blipFill>
        <p:spPr>
          <a:xfrm>
            <a:off x="9143861" y="4381440"/>
            <a:ext cx="950176" cy="1522996"/>
          </a:xfrm>
          <a:prstGeom prst="rect">
            <a:avLst/>
          </a:prstGeom>
        </p:spPr>
      </p:pic>
      <p:pic>
        <p:nvPicPr>
          <p:cNvPr id="8" name="Imagen 7"/>
          <p:cNvPicPr>
            <a:picLocks noChangeAspect="1"/>
          </p:cNvPicPr>
          <p:nvPr/>
        </p:nvPicPr>
        <p:blipFill>
          <a:blip r:embed="rId25"/>
          <a:stretch>
            <a:fillRect/>
          </a:stretch>
        </p:blipFill>
        <p:spPr>
          <a:xfrm>
            <a:off x="10531920" y="4381441"/>
            <a:ext cx="1119543" cy="1522996"/>
          </a:xfrm>
          <a:prstGeom prst="rect">
            <a:avLst/>
          </a:prstGeom>
        </p:spPr>
      </p:pic>
      <p:cxnSp>
        <p:nvCxnSpPr>
          <p:cNvPr id="20" name="Conector recto 19"/>
          <p:cNvCxnSpPr/>
          <p:nvPr/>
        </p:nvCxnSpPr>
        <p:spPr>
          <a:xfrm flipH="1">
            <a:off x="4185911" y="3888620"/>
            <a:ext cx="4095065" cy="14319"/>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pic>
        <p:nvPicPr>
          <p:cNvPr id="12290" name="Picture 2" descr="Resultado de imagen para auto en venta dibujo"/>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477255" y="3996185"/>
            <a:ext cx="1306176" cy="130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18388"/>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29951364"/>
              </p:ext>
            </p:extLst>
          </p:nvPr>
        </p:nvGraphicFramePr>
        <p:xfrm>
          <a:off x="529389" y="1143000"/>
          <a:ext cx="10972800" cy="4532153"/>
        </p:xfrm>
        <a:graphic>
          <a:graphicData uri="http://schemas.openxmlformats.org/drawingml/2006/table">
            <a:tbl>
              <a:tblPr firstRow="1" firstCol="1" bandRow="1"/>
              <a:tblGrid>
                <a:gridCol w="2580802"/>
                <a:gridCol w="3952403"/>
                <a:gridCol w="4439595"/>
              </a:tblGrid>
              <a:tr h="215426">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Objetivos específicos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Conclusiones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tabLst>
                          <a:tab pos="2806065" algn="ctr"/>
                          <a:tab pos="5612130" algn="r"/>
                        </a:tabLst>
                      </a:pPr>
                      <a:r>
                        <a:rPr lang="es-419" sz="1800" b="1" dirty="0">
                          <a:effectLst/>
                          <a:latin typeface="Times New Roman" panose="02020603050405020304" pitchFamily="18" charset="0"/>
                          <a:ea typeface="Times New Roman" panose="02020603050405020304" pitchFamily="18" charset="0"/>
                        </a:rPr>
                        <a:t>Estrategias</a:t>
                      </a:r>
                      <a:endParaRPr lang="es-ES" sz="2800" b="1"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7833">
                <a:tc>
                  <a:txBody>
                    <a:bodyPr/>
                    <a:lstStyle/>
                    <a:p>
                      <a:pPr marR="110490" indent="457200">
                        <a:lnSpc>
                          <a:spcPct val="100000"/>
                        </a:lnSpc>
                        <a:spcAft>
                          <a:spcPts val="0"/>
                        </a:spcAft>
                        <a:tabLst>
                          <a:tab pos="2806065" algn="ctr"/>
                          <a:tab pos="5612130" algn="r"/>
                        </a:tabLst>
                      </a:pPr>
                      <a:r>
                        <a:rPr lang="es-419" sz="1600">
                          <a:effectLst/>
                          <a:latin typeface="Times New Roman" panose="02020603050405020304" pitchFamily="18" charset="0"/>
                          <a:ea typeface="Times New Roman" panose="02020603050405020304" pitchFamily="18" charset="0"/>
                        </a:rPr>
                        <a:t>(3) Determinar la correlación entre la insatisfacción laboral y la productividad de los empleados de las empresas comercializadoras del sector automotor.</a:t>
                      </a:r>
                      <a:endParaRPr lang="es-ES" sz="160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0005" indent="457200" algn="just">
                        <a:lnSpc>
                          <a:spcPct val="100000"/>
                        </a:lnSpc>
                        <a:spcAft>
                          <a:spcPts val="0"/>
                        </a:spcAft>
                      </a:pPr>
                      <a:r>
                        <a:rPr lang="es-419" sz="1600" dirty="0">
                          <a:effectLst/>
                          <a:latin typeface="Times New Roman" panose="02020603050405020304" pitchFamily="18" charset="0"/>
                          <a:ea typeface="Times New Roman" panose="02020603050405020304" pitchFamily="18" charset="0"/>
                        </a:rPr>
                        <a:t>Como consecuencia del análisis se concluye que las dimensiones de la variable satisfacción laboral tienen un efecto positivo sobre las dimensiones de la productividad; es decir, las expectativas, valencia e </a:t>
                      </a:r>
                      <a:r>
                        <a:rPr lang="es-419" sz="1600" dirty="0" err="1">
                          <a:effectLst/>
                          <a:latin typeface="Times New Roman" panose="02020603050405020304" pitchFamily="18" charset="0"/>
                          <a:ea typeface="Times New Roman" panose="02020603050405020304" pitchFamily="18" charset="0"/>
                        </a:rPr>
                        <a:t>i</a:t>
                      </a:r>
                      <a:r>
                        <a:rPr lang="es-419" sz="1600" dirty="0" err="1" smtClean="0">
                          <a:effectLst/>
                          <a:latin typeface="Times New Roman" panose="02020603050405020304" pitchFamily="18" charset="0"/>
                          <a:ea typeface="Times New Roman" panose="02020603050405020304" pitchFamily="18" charset="0"/>
                        </a:rPr>
                        <a:t>nstrumentalidad</a:t>
                      </a:r>
                      <a:r>
                        <a:rPr lang="es-419" sz="1600" dirty="0" smtClean="0">
                          <a:effectLst/>
                          <a:latin typeface="Times New Roman" panose="02020603050405020304" pitchFamily="18" charset="0"/>
                          <a:ea typeface="Times New Roman" panose="02020603050405020304" pitchFamily="18" charset="0"/>
                        </a:rPr>
                        <a:t> </a:t>
                      </a:r>
                      <a:r>
                        <a:rPr lang="es-419" sz="1600" dirty="0">
                          <a:effectLst/>
                          <a:latin typeface="Times New Roman" panose="02020603050405020304" pitchFamily="18" charset="0"/>
                          <a:ea typeface="Times New Roman" panose="02020603050405020304" pitchFamily="18" charset="0"/>
                        </a:rPr>
                        <a:t>afectan el desempeño de los trabajadores,  esto a su vez,  trae consecuencias al momento de alcanzar los objetivos y metas de las organizaciones.</a:t>
                      </a:r>
                      <a:endParaRPr lang="es-ES" sz="1600" dirty="0">
                        <a:effectLst/>
                        <a:latin typeface="Times New Roman" panose="02020603050405020304" pitchFamily="18" charset="0"/>
                        <a:ea typeface="Times New Roman" panose="02020603050405020304" pitchFamily="18" charset="0"/>
                      </a:endParaRPr>
                    </a:p>
                    <a:p>
                      <a:pPr indent="457200">
                        <a:lnSpc>
                          <a:spcPct val="100000"/>
                        </a:lnSpc>
                        <a:spcAft>
                          <a:spcPts val="0"/>
                        </a:spcAft>
                        <a:tabLst>
                          <a:tab pos="2806065" algn="ctr"/>
                          <a:tab pos="5612130" algn="r"/>
                        </a:tabLst>
                      </a:pPr>
                      <a:r>
                        <a:rPr lang="es-EC" sz="1600" dirty="0">
                          <a:effectLst/>
                          <a:latin typeface="Times New Roman" panose="02020603050405020304" pitchFamily="18"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indent="457200">
                        <a:lnSpc>
                          <a:spcPct val="100000"/>
                        </a:lnSpc>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Crear un sistema en el cual las expectativas de los trabajadores sean recolectadas, analizadas y generar una propuesta de valor que permita impactar en los niveles de productividad.</a:t>
                      </a:r>
                      <a:endParaRPr lang="es-ES" sz="1600" dirty="0">
                        <a:effectLst/>
                        <a:latin typeface="Times New Roman" panose="02020603050405020304" pitchFamily="18" charset="0"/>
                        <a:ea typeface="Times New Roman" panose="02020603050405020304" pitchFamily="18" charset="0"/>
                      </a:endParaRPr>
                    </a:p>
                    <a:p>
                      <a:pPr marL="50165" indent="457200">
                        <a:lnSpc>
                          <a:spcPct val="100000"/>
                        </a:lnSpc>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marL="50165" indent="457200">
                        <a:lnSpc>
                          <a:spcPct val="100000"/>
                        </a:lnSpc>
                        <a:spcAft>
                          <a:spcPts val="0"/>
                        </a:spcAft>
                        <a:tabLst>
                          <a:tab pos="2806065" algn="ctr"/>
                          <a:tab pos="5612130" algn="r"/>
                        </a:tabLst>
                      </a:pPr>
                      <a:r>
                        <a:rPr lang="es-419" sz="1600" dirty="0" smtClean="0">
                          <a:effectLst/>
                          <a:latin typeface="Times New Roman" panose="02020603050405020304" pitchFamily="18" charset="0"/>
                          <a:ea typeface="Times New Roman" panose="02020603050405020304" pitchFamily="18" charset="0"/>
                        </a:rPr>
                        <a:t>Diseñar </a:t>
                      </a:r>
                      <a:r>
                        <a:rPr lang="es-419" sz="1600" dirty="0">
                          <a:effectLst/>
                          <a:latin typeface="Times New Roman" panose="02020603050405020304" pitchFamily="18" charset="0"/>
                          <a:ea typeface="Times New Roman" panose="02020603050405020304" pitchFamily="18" charset="0"/>
                        </a:rPr>
                        <a:t>un sistema de beneficios no económicos (capacitación, reconocimiento, flexibilidad de horarios) que conjugados se vuelvan un instrumento para que el trabajadores mejores sus niveles de productividad.</a:t>
                      </a:r>
                      <a:endParaRPr lang="es-ES" sz="1600" dirty="0">
                        <a:effectLst/>
                        <a:latin typeface="Times New Roman" panose="02020603050405020304" pitchFamily="18" charset="0"/>
                        <a:ea typeface="Times New Roman" panose="02020603050405020304" pitchFamily="18" charset="0"/>
                      </a:endParaRPr>
                    </a:p>
                    <a:p>
                      <a:pPr marL="50165" indent="457200">
                        <a:lnSpc>
                          <a:spcPct val="100000"/>
                        </a:lnSpc>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p>
                      <a:pPr marL="50165" indent="457200">
                        <a:lnSpc>
                          <a:spcPct val="100000"/>
                        </a:lnSpc>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Mantener el sistema de recompensas que tiene un impacto positivo sobre la eficiencia, eficacia y adaptabilidad de los empleados.</a:t>
                      </a:r>
                      <a:endParaRPr lang="es-ES" sz="1600" dirty="0">
                        <a:effectLst/>
                        <a:latin typeface="Times New Roman" panose="02020603050405020304" pitchFamily="18" charset="0"/>
                        <a:ea typeface="Times New Roman" panose="02020603050405020304" pitchFamily="18" charset="0"/>
                      </a:endParaRPr>
                    </a:p>
                    <a:p>
                      <a:pPr marL="50165" indent="457200">
                        <a:lnSpc>
                          <a:spcPct val="100000"/>
                        </a:lnSpc>
                        <a:spcAft>
                          <a:spcPts val="0"/>
                        </a:spcAft>
                        <a:tabLst>
                          <a:tab pos="2806065" algn="ctr"/>
                          <a:tab pos="5612130" algn="r"/>
                        </a:tabLst>
                      </a:pPr>
                      <a:r>
                        <a:rPr lang="es-419" sz="1600" dirty="0">
                          <a:effectLst/>
                          <a:latin typeface="Times New Roman" panose="02020603050405020304" pitchFamily="18" charset="0"/>
                          <a:ea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72493764"/>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rot="20139548" flipH="1">
            <a:off x="2681806" y="929885"/>
            <a:ext cx="1848832" cy="2143125"/>
          </a:xfrm>
          <a:prstGeom prst="rect">
            <a:avLst/>
          </a:prstGeom>
        </p:spPr>
      </p:pic>
      <p:pic>
        <p:nvPicPr>
          <p:cNvPr id="2560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15416">
            <a:off x="4717844" y="3506806"/>
            <a:ext cx="2837183" cy="2837184"/>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Imagen relacionada"/>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1809" y="1040107"/>
            <a:ext cx="6567197" cy="405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897139"/>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746416" y="727494"/>
            <a:ext cx="8883300" cy="2258290"/>
          </a:xfrm>
        </p:spPr>
        <p:txBody>
          <a:bodyPr/>
          <a:lstStyle/>
          <a:p>
            <a:r>
              <a:rPr lang="es-EC" sz="7200" dirty="0" smtClean="0">
                <a:effectLst>
                  <a:outerShdw blurRad="38100" dist="38100" dir="2700000" algn="tl">
                    <a:srgbClr val="000000">
                      <a:alpha val="43137"/>
                    </a:srgbClr>
                  </a:outerShdw>
                </a:effectLst>
              </a:rPr>
              <a:t>PLANTEAMIENTO DEL PROBLEMA </a:t>
            </a:r>
            <a:endParaRPr lang="en-US" sz="7200" dirty="0">
              <a:effectLst>
                <a:outerShdw blurRad="38100" dist="38100" dir="2700000" algn="tl">
                  <a:srgbClr val="000000">
                    <a:alpha val="43137"/>
                  </a:srgbClr>
                </a:outerShdw>
              </a:effectLst>
            </a:endParaRPr>
          </a:p>
        </p:txBody>
      </p:sp>
      <p:pic>
        <p:nvPicPr>
          <p:cNvPr id="1536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891" y="3458625"/>
            <a:ext cx="203835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241673"/>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33587291"/>
              </p:ext>
            </p:extLst>
          </p:nvPr>
        </p:nvGraphicFramePr>
        <p:xfrm>
          <a:off x="222611" y="526109"/>
          <a:ext cx="1176127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descr="Resultado de imagen para software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19993" y="526109"/>
            <a:ext cx="1567734" cy="1567734"/>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Resultado de imagen para obsolescencia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185" y="4233521"/>
            <a:ext cx="1274885" cy="171125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Resultado de imagen para despidos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849" y="758407"/>
            <a:ext cx="2163555" cy="1335436"/>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Resultado de imagen para competencia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27017" y="4438043"/>
            <a:ext cx="2156867" cy="130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033080"/>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890554" y="349487"/>
            <a:ext cx="7190482" cy="2258290"/>
          </a:xfrm>
        </p:spPr>
        <p:txBody>
          <a:bodyPr/>
          <a:lstStyle/>
          <a:p>
            <a:r>
              <a:rPr lang="es-EC" sz="7200" dirty="0" smtClean="0">
                <a:effectLst>
                  <a:outerShdw blurRad="38100" dist="38100" dir="2700000" algn="tl">
                    <a:srgbClr val="000000">
                      <a:alpha val="43137"/>
                    </a:srgbClr>
                  </a:outerShdw>
                </a:effectLst>
              </a:rPr>
              <a:t>OBJETIVOS</a:t>
            </a:r>
            <a:endParaRPr lang="en-US" sz="7200" dirty="0">
              <a:effectLst>
                <a:outerShdw blurRad="38100" dist="38100" dir="2700000" algn="tl">
                  <a:srgbClr val="000000">
                    <a:alpha val="43137"/>
                  </a:srgbClr>
                </a:outerShdw>
              </a:effectLst>
            </a:endParaRPr>
          </a:p>
        </p:txBody>
      </p:sp>
      <p:pic>
        <p:nvPicPr>
          <p:cNvPr id="13314" name="Picture 2" descr="Resultado de imagen para objetivos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363" y="2541591"/>
            <a:ext cx="3138863" cy="31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62968"/>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57378" y="44345"/>
            <a:ext cx="5070764" cy="655637"/>
          </a:xfrm>
        </p:spPr>
        <p:txBody>
          <a:bodyPr/>
          <a:lstStyle/>
          <a:p>
            <a:r>
              <a:rPr lang="es-EC" sz="4000" dirty="0" smtClean="0"/>
              <a:t>Objetivo General</a:t>
            </a:r>
            <a:endParaRPr lang="en-US" sz="4000" dirty="0"/>
          </a:p>
        </p:txBody>
      </p:sp>
      <p:sp>
        <p:nvSpPr>
          <p:cNvPr id="3" name="2 Marcador de contenido"/>
          <p:cNvSpPr>
            <a:spLocks noGrp="1"/>
          </p:cNvSpPr>
          <p:nvPr>
            <p:ph idx="1"/>
          </p:nvPr>
        </p:nvSpPr>
        <p:spPr>
          <a:xfrm>
            <a:off x="515155" y="796612"/>
            <a:ext cx="11178085" cy="1350818"/>
          </a:xfrm>
          <a:prstGeom prst="roundRect">
            <a:avLst/>
          </a:prstGeom>
          <a:noFill/>
          <a:ln>
            <a:solidFill>
              <a:schemeClr val="accent3">
                <a:lumMod val="50000"/>
              </a:schemeClr>
            </a:solidFill>
          </a:ln>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lstStyle/>
          <a:p>
            <a:pPr lvl="0"/>
            <a:r>
              <a:rPr lang="es-419" sz="2000" dirty="0"/>
              <a:t>Analizar la condición laboral, identificando los factores que la producen, para proponer estrategias que reduzcan el nivel de insatisfacción laboral para mejorar la productividad de los empleados de las empresas comercializadoras del sector </a:t>
            </a:r>
            <a:r>
              <a:rPr lang="es-419" sz="2000" dirty="0" smtClean="0"/>
              <a:t>automotriz </a:t>
            </a:r>
            <a:r>
              <a:rPr lang="es-419" sz="2000" dirty="0"/>
              <a:t>del Distrito Metropolitano de Quito.</a:t>
            </a:r>
            <a:endParaRPr lang="es-EC" sz="2000" dirty="0"/>
          </a:p>
          <a:p>
            <a:pPr marL="0" indent="0">
              <a:buNone/>
            </a:pPr>
            <a:endParaRPr lang="en-US" sz="2000" dirty="0"/>
          </a:p>
        </p:txBody>
      </p:sp>
      <p:sp>
        <p:nvSpPr>
          <p:cNvPr id="4" name="2 Marcador de contenido"/>
          <p:cNvSpPr txBox="1">
            <a:spLocks/>
          </p:cNvSpPr>
          <p:nvPr/>
        </p:nvSpPr>
        <p:spPr bwMode="auto">
          <a:xfrm>
            <a:off x="515155" y="3129066"/>
            <a:ext cx="11178085" cy="2782335"/>
          </a:xfrm>
          <a:prstGeom prst="roundRect">
            <a:avLst/>
          </a:prstGeom>
          <a:noFill/>
          <a:ln w="25400" cap="flat" cmpd="sng" algn="ctr">
            <a:solidFill>
              <a:schemeClr val="accent3">
                <a:lumMod val="50000"/>
              </a:schemeClr>
            </a:solidFill>
            <a:prstDash val="solid"/>
            <a:miter lim="800000"/>
            <a:headEnd/>
            <a:tailEnd/>
          </a:ln>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lvl="0"/>
            <a:r>
              <a:rPr lang="es-419" sz="2000" dirty="0"/>
              <a:t>Conocer la situación laboral actual de los empleados de las empresas comercializadoras del sector automotor del Distrito Metropolitano de Quito.</a:t>
            </a:r>
            <a:endParaRPr lang="es-EC" sz="2000" dirty="0"/>
          </a:p>
          <a:p>
            <a:pPr lvl="0"/>
            <a:r>
              <a:rPr lang="es-419" sz="2000" dirty="0"/>
              <a:t>Identificar los factores que producen la satisfacción/insatisfacción de los empleados de las empresas comercializadoras del sector automotor.</a:t>
            </a:r>
            <a:endParaRPr lang="es-EC" sz="2000" dirty="0"/>
          </a:p>
          <a:p>
            <a:pPr lvl="0"/>
            <a:r>
              <a:rPr lang="es-419" sz="2000" dirty="0"/>
              <a:t>Determinar la correlación entre la insatisfacción laboral y la productividad de los empleados de las empresas comercializadoras del sector automotor.</a:t>
            </a:r>
            <a:endParaRPr lang="es-EC" sz="2000" dirty="0"/>
          </a:p>
          <a:p>
            <a:pPr lvl="0"/>
            <a:r>
              <a:rPr lang="es-419" sz="2000" dirty="0"/>
              <a:t>Proponer estrategias para mejorar la condición laboral e impactar positivamente en los resultados de la organización</a:t>
            </a:r>
            <a:r>
              <a:rPr lang="es-419" sz="2000" dirty="0" smtClean="0"/>
              <a:t>.</a:t>
            </a:r>
            <a:endParaRPr lang="es-EC" sz="2000" dirty="0"/>
          </a:p>
        </p:txBody>
      </p:sp>
      <p:sp>
        <p:nvSpPr>
          <p:cNvPr id="5" name="1 Título"/>
          <p:cNvSpPr txBox="1">
            <a:spLocks/>
          </p:cNvSpPr>
          <p:nvPr/>
        </p:nvSpPr>
        <p:spPr bwMode="auto">
          <a:xfrm>
            <a:off x="3055583" y="2310429"/>
            <a:ext cx="5874353" cy="655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C" sz="3600" dirty="0" smtClean="0">
                <a:solidFill>
                  <a:prstClr val="black"/>
                </a:solidFill>
              </a:rPr>
              <a:t>Objetivos Específicos</a:t>
            </a:r>
            <a:endParaRPr lang="en-US" sz="3600" dirty="0">
              <a:solidFill>
                <a:prstClr val="black"/>
              </a:solidFill>
            </a:endParaRPr>
          </a:p>
        </p:txBody>
      </p:sp>
    </p:spTree>
    <p:extLst>
      <p:ext uri="{BB962C8B-B14F-4D97-AF65-F5344CB8AC3E}">
        <p14:creationId xmlns:p14="http://schemas.microsoft.com/office/powerpoint/2010/main" val="1496984687"/>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115323" y="334908"/>
            <a:ext cx="8261057" cy="2258290"/>
          </a:xfrm>
        </p:spPr>
        <p:txBody>
          <a:bodyPr/>
          <a:lstStyle/>
          <a:p>
            <a:r>
              <a:rPr lang="es-EC" sz="7200" dirty="0" smtClean="0">
                <a:effectLst>
                  <a:outerShdw blurRad="38100" dist="38100" dir="2700000" algn="tl">
                    <a:srgbClr val="000000">
                      <a:alpha val="43137"/>
                    </a:srgbClr>
                  </a:outerShdw>
                </a:effectLst>
              </a:rPr>
              <a:t>MARCO TEÓRICO</a:t>
            </a:r>
            <a:endParaRPr lang="en-US" sz="7200"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2"/>
          <a:stretch>
            <a:fillRect/>
          </a:stretch>
        </p:blipFill>
        <p:spPr>
          <a:xfrm>
            <a:off x="3985436" y="1554205"/>
            <a:ext cx="4520830" cy="4896406"/>
          </a:xfrm>
          <a:prstGeom prst="rect">
            <a:avLst/>
          </a:prstGeom>
        </p:spPr>
      </p:pic>
    </p:spTree>
    <p:extLst>
      <p:ext uri="{BB962C8B-B14F-4D97-AF65-F5344CB8AC3E}">
        <p14:creationId xmlns:p14="http://schemas.microsoft.com/office/powerpoint/2010/main" val="2175202870"/>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PE-040823-D" id="{88379002-D07D-46CE-9C7B-2092383EE6D0}" vid="{BB5B8A6F-FC6D-423F-A356-134296133AC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ESPE1</Template>
  <TotalTime>1300</TotalTime>
  <Words>1613</Words>
  <Application>Microsoft Office PowerPoint</Application>
  <PresentationFormat>Panorámica</PresentationFormat>
  <Paragraphs>368</Paragraphs>
  <Slides>41</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50" baseType="lpstr">
      <vt:lpstr>Arial</vt:lpstr>
      <vt:lpstr>Calibri</vt:lpstr>
      <vt:lpstr>Cambria Math</vt:lpstr>
      <vt:lpstr>Comic Sans MS</vt:lpstr>
      <vt:lpstr>Franklin Gothic Book</vt:lpstr>
      <vt:lpstr>Times New Roman</vt:lpstr>
      <vt:lpstr>Wingdings</vt:lpstr>
      <vt:lpstr>ESPE</vt:lpstr>
      <vt:lpstr>CorelDRAW</vt:lpstr>
      <vt:lpstr>Presentación de PowerPoint</vt:lpstr>
      <vt:lpstr>Presentación de PowerPoint</vt:lpstr>
      <vt:lpstr>Antecedentes</vt:lpstr>
      <vt:lpstr>Presentación de PowerPoint</vt:lpstr>
      <vt:lpstr>PLANTEAMIENTO DEL PROBLEMA </vt:lpstr>
      <vt:lpstr>Presentación de PowerPoint</vt:lpstr>
      <vt:lpstr>OBJETIVOS</vt:lpstr>
      <vt:lpstr>Objetivo General</vt:lpstr>
      <vt:lpstr>MARCO TEÓRICO</vt:lpstr>
      <vt:lpstr>Presentación de PowerPoint</vt:lpstr>
      <vt:lpstr>Presentación de PowerPoint</vt:lpstr>
      <vt:lpstr>Presentación de PowerPoint</vt:lpstr>
      <vt:lpstr>MARCO REFERENCIAL</vt:lpstr>
      <vt:lpstr>Presentación de PowerPoint</vt:lpstr>
      <vt:lpstr>METODOLOGÍA</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Bivariado</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 Puga</dc:creator>
  <cp:lastModifiedBy>Bryan Puga</cp:lastModifiedBy>
  <cp:revision>63</cp:revision>
  <dcterms:created xsi:type="dcterms:W3CDTF">2019-07-07T18:24:48Z</dcterms:created>
  <dcterms:modified xsi:type="dcterms:W3CDTF">2019-09-03T15:37:15Z</dcterms:modified>
</cp:coreProperties>
</file>