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4" r:id="rId1"/>
  </p:sldMasterIdLst>
  <p:sldIdLst>
    <p:sldId id="256" r:id="rId2"/>
    <p:sldId id="257" r:id="rId3"/>
    <p:sldId id="258" r:id="rId4"/>
    <p:sldId id="259" r:id="rId5"/>
    <p:sldId id="261" r:id="rId6"/>
    <p:sldId id="260" r:id="rId7"/>
    <p:sldId id="262" r:id="rId8"/>
    <p:sldId id="263" r:id="rId9"/>
    <p:sldId id="264" r:id="rId10"/>
    <p:sldId id="266" r:id="rId11"/>
    <p:sldId id="267" r:id="rId12"/>
    <p:sldId id="265" r:id="rId13"/>
    <p:sldId id="268" r:id="rId14"/>
    <p:sldId id="269" r:id="rId15"/>
    <p:sldId id="270" r:id="rId16"/>
    <p:sldId id="271" r:id="rId17"/>
    <p:sldId id="272" r:id="rId18"/>
    <p:sldId id="273" r:id="rId19"/>
    <p:sldId id="274" r:id="rId20"/>
    <p:sldId id="275" r:id="rId21"/>
    <p:sldId id="276" r:id="rId22"/>
    <p:sldId id="279" r:id="rId23"/>
    <p:sldId id="277" r:id="rId24"/>
    <p:sldId id="278" r:id="rId25"/>
    <p:sldId id="280" r:id="rId26"/>
    <p:sldId id="281" r:id="rId27"/>
    <p:sldId id="284" r:id="rId28"/>
    <p:sldId id="282" r:id="rId29"/>
    <p:sldId id="285" r:id="rId30"/>
    <p:sldId id="287" r:id="rId31"/>
    <p:sldId id="286" r:id="rId32"/>
    <p:sldId id="289" r:id="rId33"/>
    <p:sldId id="291" r:id="rId34"/>
    <p:sldId id="295" r:id="rId35"/>
    <p:sldId id="293" r:id="rId36"/>
    <p:sldId id="294" r:id="rId37"/>
    <p:sldId id="29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2" d="100"/>
          <a:sy n="72"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10.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_rels/data11.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ata12.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ata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jpe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34CC42-896E-4611-B990-3A3F75403B6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00C3A41C-E589-4BE4-A74B-FBD488464718}">
      <dgm:prSet phldrT="[Texto]" custT="1"/>
      <dgm:spPr/>
      <dgm:t>
        <a:bodyPr/>
        <a:lstStyle/>
        <a:p>
          <a:r>
            <a:rPr lang="es-EC" sz="1800" dirty="0"/>
            <a:t> </a:t>
          </a:r>
        </a:p>
      </dgm:t>
    </dgm:pt>
    <dgm:pt modelId="{0E377DA1-E8CB-412D-8928-4590D82912AE}" type="parTrans" cxnId="{99E89E68-D1E5-4069-9239-277497D29E15}">
      <dgm:prSet/>
      <dgm:spPr/>
      <dgm:t>
        <a:bodyPr/>
        <a:lstStyle/>
        <a:p>
          <a:endParaRPr lang="es-EC" sz="1800"/>
        </a:p>
      </dgm:t>
    </dgm:pt>
    <dgm:pt modelId="{A5AD3A3B-7DEA-40DC-AB2C-467346424E21}" type="sibTrans" cxnId="{99E89E68-D1E5-4069-9239-277497D29E15}">
      <dgm:prSet/>
      <dgm:spPr/>
      <dgm:t>
        <a:bodyPr/>
        <a:lstStyle/>
        <a:p>
          <a:endParaRPr lang="es-EC" sz="1800"/>
        </a:p>
      </dgm:t>
    </dgm:pt>
    <dgm:pt modelId="{7B395CA8-8623-4952-9ABE-4FB54D743631}">
      <dgm:prSet phldrT="[Texto]" custT="1"/>
      <dgm:spPr/>
      <dgm:t>
        <a:bodyPr/>
        <a:lstStyle/>
        <a:p>
          <a:r>
            <a:rPr lang="es-EC" sz="1800" dirty="0"/>
            <a:t> </a:t>
          </a:r>
        </a:p>
      </dgm:t>
    </dgm:pt>
    <dgm:pt modelId="{8B9B7295-500A-4E15-A1E5-EFFAAB3DC923}" type="parTrans" cxnId="{5DC54E5A-1D4A-4FB6-B38F-4CC49F51A26B}">
      <dgm:prSet/>
      <dgm:spPr/>
      <dgm:t>
        <a:bodyPr/>
        <a:lstStyle/>
        <a:p>
          <a:endParaRPr lang="es-EC" sz="1800"/>
        </a:p>
      </dgm:t>
    </dgm:pt>
    <dgm:pt modelId="{3C8C4965-A96F-40AC-9EF1-E53C5750B835}" type="sibTrans" cxnId="{5DC54E5A-1D4A-4FB6-B38F-4CC49F51A26B}">
      <dgm:prSet/>
      <dgm:spPr/>
      <dgm:t>
        <a:bodyPr/>
        <a:lstStyle/>
        <a:p>
          <a:endParaRPr lang="es-EC" sz="1800"/>
        </a:p>
      </dgm:t>
    </dgm:pt>
    <dgm:pt modelId="{BFBD0017-F353-46DD-9955-BD0767EDDC8C}">
      <dgm:prSet phldrT="[Texto]" custT="1"/>
      <dgm:spPr/>
      <dgm:t>
        <a:bodyPr/>
        <a:lstStyle/>
        <a:p>
          <a:r>
            <a:rPr lang="es-EC" sz="1800" dirty="0"/>
            <a:t> </a:t>
          </a:r>
        </a:p>
      </dgm:t>
    </dgm:pt>
    <dgm:pt modelId="{61E57FE1-B0FE-4188-A396-C71861FD9E75}" type="parTrans" cxnId="{C7B834D2-F827-45A3-8EFF-E719FA977FE9}">
      <dgm:prSet/>
      <dgm:spPr/>
      <dgm:t>
        <a:bodyPr/>
        <a:lstStyle/>
        <a:p>
          <a:endParaRPr lang="es-EC" sz="1800"/>
        </a:p>
      </dgm:t>
    </dgm:pt>
    <dgm:pt modelId="{0A876C50-5212-4B73-BAC3-448132AB90AA}" type="sibTrans" cxnId="{C7B834D2-F827-45A3-8EFF-E719FA977FE9}">
      <dgm:prSet/>
      <dgm:spPr/>
      <dgm:t>
        <a:bodyPr/>
        <a:lstStyle/>
        <a:p>
          <a:endParaRPr lang="es-EC" sz="1800"/>
        </a:p>
      </dgm:t>
    </dgm:pt>
    <dgm:pt modelId="{A0267ADD-A6B0-4052-B705-55AB9009F41D}" type="pres">
      <dgm:prSet presAssocID="{4E34CC42-896E-4611-B990-3A3F75403B60}" presName="Name0" presStyleCnt="0">
        <dgm:presLayoutVars>
          <dgm:dir/>
          <dgm:resizeHandles val="exact"/>
        </dgm:presLayoutVars>
      </dgm:prSet>
      <dgm:spPr/>
    </dgm:pt>
    <dgm:pt modelId="{2F3E0715-E0DE-438C-A5C1-690E99BC8916}" type="pres">
      <dgm:prSet presAssocID="{00C3A41C-E589-4BE4-A74B-FBD488464718}" presName="composite" presStyleCnt="0"/>
      <dgm:spPr/>
    </dgm:pt>
    <dgm:pt modelId="{857AB717-A471-4B3E-9BE7-7490996A2ADF}" type="pres">
      <dgm:prSet presAssocID="{00C3A41C-E589-4BE4-A74B-FBD488464718}" presName="rect1" presStyleLbl="trAlignAcc1" presStyleIdx="0" presStyleCnt="3" custScaleX="144225" custScaleY="115081" custLinFactNeighborX="14620" custLinFactNeighborY="-4652">
        <dgm:presLayoutVars>
          <dgm:bulletEnabled val="1"/>
        </dgm:presLayoutVars>
      </dgm:prSet>
      <dgm:spPr/>
    </dgm:pt>
    <dgm:pt modelId="{3F17FB48-A073-47EC-B78E-CD743C476C28}" type="pres">
      <dgm:prSet presAssocID="{00C3A41C-E589-4BE4-A74B-FBD488464718}"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Torre de telefonía"/>
        </a:ext>
      </dgm:extLst>
    </dgm:pt>
    <dgm:pt modelId="{9DB699C8-4E1A-4873-BD64-4086BAE631D1}" type="pres">
      <dgm:prSet presAssocID="{A5AD3A3B-7DEA-40DC-AB2C-467346424E21}" presName="sibTrans" presStyleCnt="0"/>
      <dgm:spPr/>
    </dgm:pt>
    <dgm:pt modelId="{1DF143B8-D6B5-4286-95E0-E8386FF215C4}" type="pres">
      <dgm:prSet presAssocID="{7B395CA8-8623-4952-9ABE-4FB54D743631}" presName="composite" presStyleCnt="0"/>
      <dgm:spPr/>
    </dgm:pt>
    <dgm:pt modelId="{5A706A32-F2F4-43CD-AC12-DACAB89ADA1E}" type="pres">
      <dgm:prSet presAssocID="{7B395CA8-8623-4952-9ABE-4FB54D743631}" presName="rect1" presStyleLbl="trAlignAcc1" presStyleIdx="1" presStyleCnt="3" custScaleX="144225" custScaleY="129035" custLinFactNeighborX="14620" custLinFactNeighborY="-3973">
        <dgm:presLayoutVars>
          <dgm:bulletEnabled val="1"/>
        </dgm:presLayoutVars>
      </dgm:prSet>
      <dgm:spPr/>
    </dgm:pt>
    <dgm:pt modelId="{E2AD8BDA-443A-4D26-AA02-8AE707098739}" type="pres">
      <dgm:prSet presAssocID="{7B395CA8-8623-4952-9ABE-4FB54D743631}" presName="rect2"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ontrol remoto"/>
        </a:ext>
      </dgm:extLst>
    </dgm:pt>
    <dgm:pt modelId="{59A2AAC7-9940-40C1-8C90-9422C5E014C1}" type="pres">
      <dgm:prSet presAssocID="{3C8C4965-A96F-40AC-9EF1-E53C5750B835}" presName="sibTrans" presStyleCnt="0"/>
      <dgm:spPr/>
    </dgm:pt>
    <dgm:pt modelId="{9C49844B-18F3-4B6D-ABF6-10FE4C06F62E}" type="pres">
      <dgm:prSet presAssocID="{BFBD0017-F353-46DD-9955-BD0767EDDC8C}" presName="composite" presStyleCnt="0"/>
      <dgm:spPr/>
    </dgm:pt>
    <dgm:pt modelId="{62AF4C07-FCF7-4D54-AECA-234AE9DC7431}" type="pres">
      <dgm:prSet presAssocID="{BFBD0017-F353-46DD-9955-BD0767EDDC8C}" presName="rect1" presStyleLbl="trAlignAcc1" presStyleIdx="2" presStyleCnt="3" custScaleX="144225" custScaleY="111665" custLinFactNeighborX="14620" custLinFactNeighborY="-4652">
        <dgm:presLayoutVars>
          <dgm:bulletEnabled val="1"/>
        </dgm:presLayoutVars>
      </dgm:prSet>
      <dgm:spPr/>
    </dgm:pt>
    <dgm:pt modelId="{3BA5242F-666E-4820-9C9A-E9E94CC8B8E7}" type="pres">
      <dgm:prSet presAssocID="{BFBD0017-F353-46DD-9955-BD0767EDDC8C}"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Servidor"/>
        </a:ext>
      </dgm:extLst>
    </dgm:pt>
  </dgm:ptLst>
  <dgm:cxnLst>
    <dgm:cxn modelId="{C5263103-3182-4AF0-B822-5B899A2B114E}" type="presOf" srcId="{00C3A41C-E589-4BE4-A74B-FBD488464718}" destId="{857AB717-A471-4B3E-9BE7-7490996A2ADF}" srcOrd="0" destOrd="0" presId="urn:microsoft.com/office/officeart/2008/layout/PictureStrips"/>
    <dgm:cxn modelId="{99E89E68-D1E5-4069-9239-277497D29E15}" srcId="{4E34CC42-896E-4611-B990-3A3F75403B60}" destId="{00C3A41C-E589-4BE4-A74B-FBD488464718}" srcOrd="0" destOrd="0" parTransId="{0E377DA1-E8CB-412D-8928-4590D82912AE}" sibTransId="{A5AD3A3B-7DEA-40DC-AB2C-467346424E21}"/>
    <dgm:cxn modelId="{5DC54E5A-1D4A-4FB6-B38F-4CC49F51A26B}" srcId="{4E34CC42-896E-4611-B990-3A3F75403B60}" destId="{7B395CA8-8623-4952-9ABE-4FB54D743631}" srcOrd="1" destOrd="0" parTransId="{8B9B7295-500A-4E15-A1E5-EFFAAB3DC923}" sibTransId="{3C8C4965-A96F-40AC-9EF1-E53C5750B835}"/>
    <dgm:cxn modelId="{C7B834D2-F827-45A3-8EFF-E719FA977FE9}" srcId="{4E34CC42-896E-4611-B990-3A3F75403B60}" destId="{BFBD0017-F353-46DD-9955-BD0767EDDC8C}" srcOrd="2" destOrd="0" parTransId="{61E57FE1-B0FE-4188-A396-C71861FD9E75}" sibTransId="{0A876C50-5212-4B73-BAC3-448132AB90AA}"/>
    <dgm:cxn modelId="{5194CFDF-E7A2-444B-B61F-5FEAB584E888}" type="presOf" srcId="{7B395CA8-8623-4952-9ABE-4FB54D743631}" destId="{5A706A32-F2F4-43CD-AC12-DACAB89ADA1E}" srcOrd="0" destOrd="0" presId="urn:microsoft.com/office/officeart/2008/layout/PictureStrips"/>
    <dgm:cxn modelId="{DC84DBE3-9FCA-4F7A-984F-5657CDF619EE}" type="presOf" srcId="{4E34CC42-896E-4611-B990-3A3F75403B60}" destId="{A0267ADD-A6B0-4052-B705-55AB9009F41D}" srcOrd="0" destOrd="0" presId="urn:microsoft.com/office/officeart/2008/layout/PictureStrips"/>
    <dgm:cxn modelId="{D44CA2FE-7456-485D-936B-5EE2C6D8B2B0}" type="presOf" srcId="{BFBD0017-F353-46DD-9955-BD0767EDDC8C}" destId="{62AF4C07-FCF7-4D54-AECA-234AE9DC7431}" srcOrd="0" destOrd="0" presId="urn:microsoft.com/office/officeart/2008/layout/PictureStrips"/>
    <dgm:cxn modelId="{9AF00C96-25FF-46E4-AAFB-C9274937081C}" type="presParOf" srcId="{A0267ADD-A6B0-4052-B705-55AB9009F41D}" destId="{2F3E0715-E0DE-438C-A5C1-690E99BC8916}" srcOrd="0" destOrd="0" presId="urn:microsoft.com/office/officeart/2008/layout/PictureStrips"/>
    <dgm:cxn modelId="{16506572-021C-4066-9945-7D6AB13DF54D}" type="presParOf" srcId="{2F3E0715-E0DE-438C-A5C1-690E99BC8916}" destId="{857AB717-A471-4B3E-9BE7-7490996A2ADF}" srcOrd="0" destOrd="0" presId="urn:microsoft.com/office/officeart/2008/layout/PictureStrips"/>
    <dgm:cxn modelId="{4E71C2C1-566E-491A-AB59-0E95263B6701}" type="presParOf" srcId="{2F3E0715-E0DE-438C-A5C1-690E99BC8916}" destId="{3F17FB48-A073-47EC-B78E-CD743C476C28}" srcOrd="1" destOrd="0" presId="urn:microsoft.com/office/officeart/2008/layout/PictureStrips"/>
    <dgm:cxn modelId="{5A812038-BF6A-4953-A3EA-7AA4D356B5D4}" type="presParOf" srcId="{A0267ADD-A6B0-4052-B705-55AB9009F41D}" destId="{9DB699C8-4E1A-4873-BD64-4086BAE631D1}" srcOrd="1" destOrd="0" presId="urn:microsoft.com/office/officeart/2008/layout/PictureStrips"/>
    <dgm:cxn modelId="{43204ECC-611B-4B4D-A703-E989B90A8EC1}" type="presParOf" srcId="{A0267ADD-A6B0-4052-B705-55AB9009F41D}" destId="{1DF143B8-D6B5-4286-95E0-E8386FF215C4}" srcOrd="2" destOrd="0" presId="urn:microsoft.com/office/officeart/2008/layout/PictureStrips"/>
    <dgm:cxn modelId="{7444526D-0B4F-4666-B15F-C918D0784FC8}" type="presParOf" srcId="{1DF143B8-D6B5-4286-95E0-E8386FF215C4}" destId="{5A706A32-F2F4-43CD-AC12-DACAB89ADA1E}" srcOrd="0" destOrd="0" presId="urn:microsoft.com/office/officeart/2008/layout/PictureStrips"/>
    <dgm:cxn modelId="{BD81A144-F5CC-45E5-B868-5E586243CAA9}" type="presParOf" srcId="{1DF143B8-D6B5-4286-95E0-E8386FF215C4}" destId="{E2AD8BDA-443A-4D26-AA02-8AE707098739}" srcOrd="1" destOrd="0" presId="urn:microsoft.com/office/officeart/2008/layout/PictureStrips"/>
    <dgm:cxn modelId="{BD34E5F6-CFEA-4C38-9B30-17E6226086DB}" type="presParOf" srcId="{A0267ADD-A6B0-4052-B705-55AB9009F41D}" destId="{59A2AAC7-9940-40C1-8C90-9422C5E014C1}" srcOrd="3" destOrd="0" presId="urn:microsoft.com/office/officeart/2008/layout/PictureStrips"/>
    <dgm:cxn modelId="{AB14460F-4C74-44EB-8E86-7054D87DFD09}" type="presParOf" srcId="{A0267ADD-A6B0-4052-B705-55AB9009F41D}" destId="{9C49844B-18F3-4B6D-ABF6-10FE4C06F62E}" srcOrd="4" destOrd="0" presId="urn:microsoft.com/office/officeart/2008/layout/PictureStrips"/>
    <dgm:cxn modelId="{294BA6C9-F9DA-40C3-9ADD-51B89147BB6E}" type="presParOf" srcId="{9C49844B-18F3-4B6D-ABF6-10FE4C06F62E}" destId="{62AF4C07-FCF7-4D54-AECA-234AE9DC7431}" srcOrd="0" destOrd="0" presId="urn:microsoft.com/office/officeart/2008/layout/PictureStrips"/>
    <dgm:cxn modelId="{F6B7A227-19EB-4016-8C0E-5C2ADB7FFA45}" type="presParOf" srcId="{9C49844B-18F3-4B6D-ABF6-10FE4C06F62E}" destId="{3BA5242F-666E-4820-9C9A-E9E94CC8B8E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9D2BC1-9A2D-42EC-8912-37E896B687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B3F8FB7-6B48-4F18-8BEE-78F82200C261}">
      <dgm:prSet phldrT="[Texto]"/>
      <dgm:spPr/>
      <dgm:t>
        <a:bodyPr/>
        <a:lstStyle/>
        <a:p>
          <a:r>
            <a:rPr lang="es-EC" dirty="0"/>
            <a:t>1. Archivo TS</a:t>
          </a:r>
        </a:p>
      </dgm:t>
    </dgm:pt>
    <dgm:pt modelId="{35B77F00-8590-483C-9BCF-4837726D94E7}" type="parTrans" cxnId="{B6C244CB-286F-4F7D-B4D8-A2F85FB6307E}">
      <dgm:prSet/>
      <dgm:spPr/>
      <dgm:t>
        <a:bodyPr/>
        <a:lstStyle/>
        <a:p>
          <a:endParaRPr lang="es-EC"/>
        </a:p>
      </dgm:t>
    </dgm:pt>
    <dgm:pt modelId="{0EDC9532-B4AB-492E-B8E9-7E13FBB7305A}" type="sibTrans" cxnId="{B6C244CB-286F-4F7D-B4D8-A2F85FB6307E}">
      <dgm:prSet/>
      <dgm:spPr/>
      <dgm:t>
        <a:bodyPr/>
        <a:lstStyle/>
        <a:p>
          <a:endParaRPr lang="es-EC"/>
        </a:p>
      </dgm:t>
    </dgm:pt>
    <dgm:pt modelId="{D7CEEF76-CC39-45DE-B306-ECC56EEDD230}">
      <dgm:prSet phldrT="[Texto]"/>
      <dgm:spPr/>
      <dgm:t>
        <a:bodyPr/>
        <a:lstStyle/>
        <a:p>
          <a:r>
            <a:rPr lang="es-EC" dirty="0"/>
            <a:t>Video de 3 minutos</a:t>
          </a:r>
        </a:p>
      </dgm:t>
    </dgm:pt>
    <dgm:pt modelId="{79221B50-70AC-42FA-ABE6-44CA83F1B360}" type="parTrans" cxnId="{ED7F1F99-5B36-4DCF-B49C-ACF0C4A1FBE7}">
      <dgm:prSet/>
      <dgm:spPr/>
      <dgm:t>
        <a:bodyPr/>
        <a:lstStyle/>
        <a:p>
          <a:endParaRPr lang="es-EC"/>
        </a:p>
      </dgm:t>
    </dgm:pt>
    <dgm:pt modelId="{70BF5283-6EAD-4D20-B564-482676C0434D}" type="sibTrans" cxnId="{ED7F1F99-5B36-4DCF-B49C-ACF0C4A1FBE7}">
      <dgm:prSet/>
      <dgm:spPr/>
      <dgm:t>
        <a:bodyPr/>
        <a:lstStyle/>
        <a:p>
          <a:endParaRPr lang="es-EC"/>
        </a:p>
      </dgm:t>
    </dgm:pt>
    <dgm:pt modelId="{D5DF84FC-B3AD-4AD6-823B-AC3844E6EB39}">
      <dgm:prSet phldrT="[Texto]"/>
      <dgm:spPr/>
      <dgm:t>
        <a:bodyPr/>
        <a:lstStyle/>
        <a:p>
          <a:r>
            <a:rPr lang="es-EC" dirty="0"/>
            <a:t>40 490 312 bytes</a:t>
          </a:r>
        </a:p>
      </dgm:t>
    </dgm:pt>
    <dgm:pt modelId="{8A73D33A-EC72-4778-8A50-A04C3BB84AA3}" type="parTrans" cxnId="{D4C06D51-D3A2-4C4E-A98B-A3F63636F9C4}">
      <dgm:prSet/>
      <dgm:spPr/>
      <dgm:t>
        <a:bodyPr/>
        <a:lstStyle/>
        <a:p>
          <a:endParaRPr lang="es-EC"/>
        </a:p>
      </dgm:t>
    </dgm:pt>
    <dgm:pt modelId="{B1483417-4927-4746-A289-AD4AE945F8F5}" type="sibTrans" cxnId="{D4C06D51-D3A2-4C4E-A98B-A3F63636F9C4}">
      <dgm:prSet/>
      <dgm:spPr/>
      <dgm:t>
        <a:bodyPr/>
        <a:lstStyle/>
        <a:p>
          <a:endParaRPr lang="es-EC"/>
        </a:p>
      </dgm:t>
    </dgm:pt>
    <dgm:pt modelId="{E4B41776-5718-4F06-9DE6-F7E17CD5381A}">
      <dgm:prSet phldrT="[Texto]"/>
      <dgm:spPr/>
      <dgm:t>
        <a:bodyPr/>
        <a:lstStyle/>
        <a:p>
          <a:r>
            <a:rPr lang="es-EC" dirty="0"/>
            <a:t>167 bytes medios de PAT</a:t>
          </a:r>
          <a:br>
            <a:rPr lang="es-EC" dirty="0"/>
          </a:br>
          <a:r>
            <a:rPr lang="es-EC" dirty="0"/>
            <a:t>151 bytes medio de relleno PMT</a:t>
          </a:r>
        </a:p>
      </dgm:t>
    </dgm:pt>
    <dgm:pt modelId="{9E2D23A6-9DC9-42B3-AAB3-6F9DCE244EF7}" type="parTrans" cxnId="{32A8A521-3301-4498-91FC-CBD85AD356FD}">
      <dgm:prSet/>
      <dgm:spPr/>
      <dgm:t>
        <a:bodyPr/>
        <a:lstStyle/>
        <a:p>
          <a:endParaRPr lang="es-EC"/>
        </a:p>
      </dgm:t>
    </dgm:pt>
    <dgm:pt modelId="{538E32FB-6327-44A3-9E83-2936453EC3B5}" type="sibTrans" cxnId="{32A8A521-3301-4498-91FC-CBD85AD356FD}">
      <dgm:prSet/>
      <dgm:spPr/>
      <dgm:t>
        <a:bodyPr/>
        <a:lstStyle/>
        <a:p>
          <a:endParaRPr lang="es-EC"/>
        </a:p>
      </dgm:t>
    </dgm:pt>
    <dgm:pt modelId="{99318AEB-62C6-4B30-B341-58A7B3458306}" type="pres">
      <dgm:prSet presAssocID="{919D2BC1-9A2D-42EC-8912-37E896B687F6}" presName="linear" presStyleCnt="0">
        <dgm:presLayoutVars>
          <dgm:dir/>
          <dgm:resizeHandles val="exact"/>
        </dgm:presLayoutVars>
      </dgm:prSet>
      <dgm:spPr/>
    </dgm:pt>
    <dgm:pt modelId="{DA8D7E85-6E70-4665-BEE3-1E99A547B8B5}" type="pres">
      <dgm:prSet presAssocID="{9B3F8FB7-6B48-4F18-8BEE-78F82200C261}" presName="comp" presStyleCnt="0"/>
      <dgm:spPr/>
    </dgm:pt>
    <dgm:pt modelId="{55C393B7-4927-43F0-AF14-D18DD9D3FF8F}" type="pres">
      <dgm:prSet presAssocID="{9B3F8FB7-6B48-4F18-8BEE-78F82200C261}" presName="box" presStyleLbl="node1" presStyleIdx="0" presStyleCnt="1"/>
      <dgm:spPr/>
    </dgm:pt>
    <dgm:pt modelId="{F1EEA55A-44B7-458B-A1CE-A23CBF92C342}" type="pres">
      <dgm:prSet presAssocID="{9B3F8FB7-6B48-4F18-8BEE-78F82200C261}"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6000" r="-6000"/>
          </a:stretch>
        </a:blipFill>
      </dgm:spPr>
      <dgm:extLst>
        <a:ext uri="{E40237B7-FDA0-4F09-8148-C483321AD2D9}">
          <dgm14:cNvPr xmlns:dgm14="http://schemas.microsoft.com/office/drawing/2010/diagram" id="0" name="" descr="Presentación con elemento multimedia"/>
        </a:ext>
      </dgm:extLst>
    </dgm:pt>
    <dgm:pt modelId="{64F16F3F-B9C3-4D3B-9CCC-122A520DEAA5}" type="pres">
      <dgm:prSet presAssocID="{9B3F8FB7-6B48-4F18-8BEE-78F82200C261}" presName="text" presStyleLbl="node1" presStyleIdx="0" presStyleCnt="1">
        <dgm:presLayoutVars>
          <dgm:bulletEnabled val="1"/>
        </dgm:presLayoutVars>
      </dgm:prSet>
      <dgm:spPr/>
    </dgm:pt>
  </dgm:ptLst>
  <dgm:cxnLst>
    <dgm:cxn modelId="{4D2C300F-F77F-4E76-B028-1F33C1CCF0C8}" type="presOf" srcId="{919D2BC1-9A2D-42EC-8912-37E896B687F6}" destId="{99318AEB-62C6-4B30-B341-58A7B3458306}" srcOrd="0" destOrd="0" presId="urn:microsoft.com/office/officeart/2005/8/layout/vList4"/>
    <dgm:cxn modelId="{5B5B861E-2F11-499E-9968-0C41A8392A0E}" type="presOf" srcId="{9B3F8FB7-6B48-4F18-8BEE-78F82200C261}" destId="{55C393B7-4927-43F0-AF14-D18DD9D3FF8F}" srcOrd="0" destOrd="0" presId="urn:microsoft.com/office/officeart/2005/8/layout/vList4"/>
    <dgm:cxn modelId="{32A8A521-3301-4498-91FC-CBD85AD356FD}" srcId="{9B3F8FB7-6B48-4F18-8BEE-78F82200C261}" destId="{E4B41776-5718-4F06-9DE6-F7E17CD5381A}" srcOrd="2" destOrd="0" parTransId="{9E2D23A6-9DC9-42B3-AAB3-6F9DCE244EF7}" sibTransId="{538E32FB-6327-44A3-9E83-2936453EC3B5}"/>
    <dgm:cxn modelId="{6FD5CE63-9211-4620-9072-AAD84054FB2C}" type="presOf" srcId="{9B3F8FB7-6B48-4F18-8BEE-78F82200C261}" destId="{64F16F3F-B9C3-4D3B-9CCC-122A520DEAA5}" srcOrd="1" destOrd="0" presId="urn:microsoft.com/office/officeart/2005/8/layout/vList4"/>
    <dgm:cxn modelId="{630FB365-2A8E-49D2-BE0C-9D6C8226B2A2}" type="presOf" srcId="{E4B41776-5718-4F06-9DE6-F7E17CD5381A}" destId="{64F16F3F-B9C3-4D3B-9CCC-122A520DEAA5}" srcOrd="1" destOrd="3" presId="urn:microsoft.com/office/officeart/2005/8/layout/vList4"/>
    <dgm:cxn modelId="{D4C06D51-D3A2-4C4E-A98B-A3F63636F9C4}" srcId="{9B3F8FB7-6B48-4F18-8BEE-78F82200C261}" destId="{D5DF84FC-B3AD-4AD6-823B-AC3844E6EB39}" srcOrd="1" destOrd="0" parTransId="{8A73D33A-EC72-4778-8A50-A04C3BB84AA3}" sibTransId="{B1483417-4927-4746-A289-AD4AE945F8F5}"/>
    <dgm:cxn modelId="{ED7F1F99-5B36-4DCF-B49C-ACF0C4A1FBE7}" srcId="{9B3F8FB7-6B48-4F18-8BEE-78F82200C261}" destId="{D7CEEF76-CC39-45DE-B306-ECC56EEDD230}" srcOrd="0" destOrd="0" parTransId="{79221B50-70AC-42FA-ABE6-44CA83F1B360}" sibTransId="{70BF5283-6EAD-4D20-B564-482676C0434D}"/>
    <dgm:cxn modelId="{409D23A8-E473-422C-A3C4-5B9340C009B3}" type="presOf" srcId="{D7CEEF76-CC39-45DE-B306-ECC56EEDD230}" destId="{64F16F3F-B9C3-4D3B-9CCC-122A520DEAA5}" srcOrd="1" destOrd="1" presId="urn:microsoft.com/office/officeart/2005/8/layout/vList4"/>
    <dgm:cxn modelId="{53452AB4-02F0-4A9F-BB7A-122C4EEF87D5}" type="presOf" srcId="{D5DF84FC-B3AD-4AD6-823B-AC3844E6EB39}" destId="{55C393B7-4927-43F0-AF14-D18DD9D3FF8F}" srcOrd="0" destOrd="2" presId="urn:microsoft.com/office/officeart/2005/8/layout/vList4"/>
    <dgm:cxn modelId="{5C187CC3-3BB9-4A21-AC0D-CE1825C74EE1}" type="presOf" srcId="{D7CEEF76-CC39-45DE-B306-ECC56EEDD230}" destId="{55C393B7-4927-43F0-AF14-D18DD9D3FF8F}" srcOrd="0" destOrd="1" presId="urn:microsoft.com/office/officeart/2005/8/layout/vList4"/>
    <dgm:cxn modelId="{93908FCA-62CF-42A1-A913-C585DA94DF3D}" type="presOf" srcId="{E4B41776-5718-4F06-9DE6-F7E17CD5381A}" destId="{55C393B7-4927-43F0-AF14-D18DD9D3FF8F}" srcOrd="0" destOrd="3" presId="urn:microsoft.com/office/officeart/2005/8/layout/vList4"/>
    <dgm:cxn modelId="{B6C244CB-286F-4F7D-B4D8-A2F85FB6307E}" srcId="{919D2BC1-9A2D-42EC-8912-37E896B687F6}" destId="{9B3F8FB7-6B48-4F18-8BEE-78F82200C261}" srcOrd="0" destOrd="0" parTransId="{35B77F00-8590-483C-9BCF-4837726D94E7}" sibTransId="{0EDC9532-B4AB-492E-B8E9-7E13FBB7305A}"/>
    <dgm:cxn modelId="{B3D361E8-F0FB-451E-B5C7-552B1C426CBC}" type="presOf" srcId="{D5DF84FC-B3AD-4AD6-823B-AC3844E6EB39}" destId="{64F16F3F-B9C3-4D3B-9CCC-122A520DEAA5}" srcOrd="1" destOrd="2" presId="urn:microsoft.com/office/officeart/2005/8/layout/vList4"/>
    <dgm:cxn modelId="{4AA8B4FA-5D97-41A5-A705-86E7CEB4866B}" type="presParOf" srcId="{99318AEB-62C6-4B30-B341-58A7B3458306}" destId="{DA8D7E85-6E70-4665-BEE3-1E99A547B8B5}" srcOrd="0" destOrd="0" presId="urn:microsoft.com/office/officeart/2005/8/layout/vList4"/>
    <dgm:cxn modelId="{43909F18-84F2-4D7B-BB1E-C00E2C174C72}" type="presParOf" srcId="{DA8D7E85-6E70-4665-BEE3-1E99A547B8B5}" destId="{55C393B7-4927-43F0-AF14-D18DD9D3FF8F}" srcOrd="0" destOrd="0" presId="urn:microsoft.com/office/officeart/2005/8/layout/vList4"/>
    <dgm:cxn modelId="{9229FC82-7F0B-412B-AA35-61AC62EF2EBF}" type="presParOf" srcId="{DA8D7E85-6E70-4665-BEE3-1E99A547B8B5}" destId="{F1EEA55A-44B7-458B-A1CE-A23CBF92C342}" srcOrd="1" destOrd="0" presId="urn:microsoft.com/office/officeart/2005/8/layout/vList4"/>
    <dgm:cxn modelId="{8FC92FFA-FF0A-429F-AE43-83B2B15B2CF7}" type="presParOf" srcId="{DA8D7E85-6E70-4665-BEE3-1E99A547B8B5}" destId="{64F16F3F-B9C3-4D3B-9CCC-122A520DEAA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9D2BC1-9A2D-42EC-8912-37E896B687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B3F8FB7-6B48-4F18-8BEE-78F82200C261}">
      <dgm:prSet phldrT="[Texto]"/>
      <dgm:spPr/>
      <dgm:t>
        <a:bodyPr/>
        <a:lstStyle/>
        <a:p>
          <a:r>
            <a:rPr lang="es-EC" dirty="0"/>
            <a:t>2. Contenido digital</a:t>
          </a:r>
        </a:p>
        <a:p>
          <a:r>
            <a:rPr lang="es-EC" dirty="0"/>
            <a:t>2.1. Imagen</a:t>
          </a:r>
        </a:p>
      </dgm:t>
    </dgm:pt>
    <dgm:pt modelId="{35B77F00-8590-483C-9BCF-4837726D94E7}" type="parTrans" cxnId="{B6C244CB-286F-4F7D-B4D8-A2F85FB6307E}">
      <dgm:prSet/>
      <dgm:spPr/>
      <dgm:t>
        <a:bodyPr/>
        <a:lstStyle/>
        <a:p>
          <a:endParaRPr lang="es-EC"/>
        </a:p>
      </dgm:t>
    </dgm:pt>
    <dgm:pt modelId="{0EDC9532-B4AB-492E-B8E9-7E13FBB7305A}" type="sibTrans" cxnId="{B6C244CB-286F-4F7D-B4D8-A2F85FB6307E}">
      <dgm:prSet/>
      <dgm:spPr/>
      <dgm:t>
        <a:bodyPr/>
        <a:lstStyle/>
        <a:p>
          <a:endParaRPr lang="es-EC"/>
        </a:p>
      </dgm:t>
    </dgm:pt>
    <dgm:pt modelId="{E4B41776-5718-4F06-9DE6-F7E17CD5381A}">
      <dgm:prSet phldrT="[Texto]"/>
      <dgm:spPr/>
      <dgm:t>
        <a:bodyPr/>
        <a:lstStyle/>
        <a:p>
          <a:r>
            <a:rPr lang="es-EC" dirty="0"/>
            <a:t>JPG</a:t>
          </a:r>
        </a:p>
      </dgm:t>
    </dgm:pt>
    <dgm:pt modelId="{538E32FB-6327-44A3-9E83-2936453EC3B5}" type="sibTrans" cxnId="{32A8A521-3301-4498-91FC-CBD85AD356FD}">
      <dgm:prSet/>
      <dgm:spPr/>
      <dgm:t>
        <a:bodyPr/>
        <a:lstStyle/>
        <a:p>
          <a:endParaRPr lang="es-EC"/>
        </a:p>
      </dgm:t>
    </dgm:pt>
    <dgm:pt modelId="{9E2D23A6-9DC9-42B3-AAB3-6F9DCE244EF7}" type="parTrans" cxnId="{32A8A521-3301-4498-91FC-CBD85AD356FD}">
      <dgm:prSet/>
      <dgm:spPr/>
      <dgm:t>
        <a:bodyPr/>
        <a:lstStyle/>
        <a:p>
          <a:endParaRPr lang="es-EC"/>
        </a:p>
      </dgm:t>
    </dgm:pt>
    <dgm:pt modelId="{2C8A2C9C-2280-45D1-8B86-132241741BFD}">
      <dgm:prSet phldrT="[Texto]"/>
      <dgm:spPr/>
      <dgm:t>
        <a:bodyPr/>
        <a:lstStyle/>
        <a:p>
          <a:r>
            <a:rPr lang="es-EC" dirty="0"/>
            <a:t>85 601 BYTES</a:t>
          </a:r>
        </a:p>
      </dgm:t>
    </dgm:pt>
    <dgm:pt modelId="{8857C49C-E51E-408D-BB79-492D951CB79E}" type="parTrans" cxnId="{ED1A4A48-DC5E-40DD-AAE7-8D75D4D1CC41}">
      <dgm:prSet/>
      <dgm:spPr/>
      <dgm:t>
        <a:bodyPr/>
        <a:lstStyle/>
        <a:p>
          <a:endParaRPr lang="es-EC"/>
        </a:p>
      </dgm:t>
    </dgm:pt>
    <dgm:pt modelId="{63F58501-8208-42DF-A4EC-D37A86F4A942}" type="sibTrans" cxnId="{ED1A4A48-DC5E-40DD-AAE7-8D75D4D1CC41}">
      <dgm:prSet/>
      <dgm:spPr/>
      <dgm:t>
        <a:bodyPr/>
        <a:lstStyle/>
        <a:p>
          <a:endParaRPr lang="es-EC"/>
        </a:p>
      </dgm:t>
    </dgm:pt>
    <dgm:pt modelId="{5C6BD233-7C41-413F-B1E4-54544D22486E}">
      <dgm:prSet phldrT="[Texto]"/>
      <dgm:spPr/>
      <dgm:t>
        <a:bodyPr/>
        <a:lstStyle/>
        <a:p>
          <a:r>
            <a:rPr lang="es-EC" dirty="0"/>
            <a:t>1024 x 768 pixeles</a:t>
          </a:r>
        </a:p>
      </dgm:t>
    </dgm:pt>
    <dgm:pt modelId="{432797B2-465C-4AAE-AEA6-9621EAD5ECCB}" type="parTrans" cxnId="{144F2D1E-438A-4928-8141-45B71300FF92}">
      <dgm:prSet/>
      <dgm:spPr/>
      <dgm:t>
        <a:bodyPr/>
        <a:lstStyle/>
        <a:p>
          <a:endParaRPr lang="es-EC"/>
        </a:p>
      </dgm:t>
    </dgm:pt>
    <dgm:pt modelId="{3DE02B7D-8F77-41E2-8ABA-6D0D3C5A48CF}" type="sibTrans" cxnId="{144F2D1E-438A-4928-8141-45B71300FF92}">
      <dgm:prSet/>
      <dgm:spPr/>
      <dgm:t>
        <a:bodyPr/>
        <a:lstStyle/>
        <a:p>
          <a:endParaRPr lang="es-EC"/>
        </a:p>
      </dgm:t>
    </dgm:pt>
    <dgm:pt modelId="{99318AEB-62C6-4B30-B341-58A7B3458306}" type="pres">
      <dgm:prSet presAssocID="{919D2BC1-9A2D-42EC-8912-37E896B687F6}" presName="linear" presStyleCnt="0">
        <dgm:presLayoutVars>
          <dgm:dir/>
          <dgm:resizeHandles val="exact"/>
        </dgm:presLayoutVars>
      </dgm:prSet>
      <dgm:spPr/>
    </dgm:pt>
    <dgm:pt modelId="{DA8D7E85-6E70-4665-BEE3-1E99A547B8B5}" type="pres">
      <dgm:prSet presAssocID="{9B3F8FB7-6B48-4F18-8BEE-78F82200C261}" presName="comp" presStyleCnt="0"/>
      <dgm:spPr/>
    </dgm:pt>
    <dgm:pt modelId="{55C393B7-4927-43F0-AF14-D18DD9D3FF8F}" type="pres">
      <dgm:prSet presAssocID="{9B3F8FB7-6B48-4F18-8BEE-78F82200C261}" presName="box" presStyleLbl="node1" presStyleIdx="0" presStyleCnt="1" custLinFactNeighborX="5888" custLinFactNeighborY="30664"/>
      <dgm:spPr/>
    </dgm:pt>
    <dgm:pt modelId="{F1EEA55A-44B7-458B-A1CE-A23CBF92C342}" type="pres">
      <dgm:prSet presAssocID="{9B3F8FB7-6B48-4F18-8BEE-78F82200C261}" presName="img" presStyleLbl="fgImgPlace1" presStyleIdx="0" presStyleCnt="1" custLinFactNeighborX="-3840" custLinFactNeighborY="0"/>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0" r="-10000"/>
          </a:stretch>
        </a:blipFill>
      </dgm:spPr>
      <dgm:extLst>
        <a:ext uri="{E40237B7-FDA0-4F09-8148-C483321AD2D9}">
          <dgm14:cNvPr xmlns:dgm14="http://schemas.microsoft.com/office/drawing/2010/diagram" id="0" name="" descr="Imagen"/>
        </a:ext>
      </dgm:extLst>
    </dgm:pt>
    <dgm:pt modelId="{64F16F3F-B9C3-4D3B-9CCC-122A520DEAA5}" type="pres">
      <dgm:prSet presAssocID="{9B3F8FB7-6B48-4F18-8BEE-78F82200C261}" presName="text" presStyleLbl="node1" presStyleIdx="0" presStyleCnt="1">
        <dgm:presLayoutVars>
          <dgm:bulletEnabled val="1"/>
        </dgm:presLayoutVars>
      </dgm:prSet>
      <dgm:spPr/>
    </dgm:pt>
  </dgm:ptLst>
  <dgm:cxnLst>
    <dgm:cxn modelId="{4D2C300F-F77F-4E76-B028-1F33C1CCF0C8}" type="presOf" srcId="{919D2BC1-9A2D-42EC-8912-37E896B687F6}" destId="{99318AEB-62C6-4B30-B341-58A7B3458306}" srcOrd="0" destOrd="0" presId="urn:microsoft.com/office/officeart/2005/8/layout/vList4"/>
    <dgm:cxn modelId="{144F2D1E-438A-4928-8141-45B71300FF92}" srcId="{9B3F8FB7-6B48-4F18-8BEE-78F82200C261}" destId="{5C6BD233-7C41-413F-B1E4-54544D22486E}" srcOrd="2" destOrd="0" parTransId="{432797B2-465C-4AAE-AEA6-9621EAD5ECCB}" sibTransId="{3DE02B7D-8F77-41E2-8ABA-6D0D3C5A48CF}"/>
    <dgm:cxn modelId="{5B5B861E-2F11-499E-9968-0C41A8392A0E}" type="presOf" srcId="{9B3F8FB7-6B48-4F18-8BEE-78F82200C261}" destId="{55C393B7-4927-43F0-AF14-D18DD9D3FF8F}" srcOrd="0" destOrd="0" presId="urn:microsoft.com/office/officeart/2005/8/layout/vList4"/>
    <dgm:cxn modelId="{32A8A521-3301-4498-91FC-CBD85AD356FD}" srcId="{9B3F8FB7-6B48-4F18-8BEE-78F82200C261}" destId="{E4B41776-5718-4F06-9DE6-F7E17CD5381A}" srcOrd="0" destOrd="0" parTransId="{9E2D23A6-9DC9-42B3-AAB3-6F9DCE244EF7}" sibTransId="{538E32FB-6327-44A3-9E83-2936453EC3B5}"/>
    <dgm:cxn modelId="{6FD5CE63-9211-4620-9072-AAD84054FB2C}" type="presOf" srcId="{9B3F8FB7-6B48-4F18-8BEE-78F82200C261}" destId="{64F16F3F-B9C3-4D3B-9CCC-122A520DEAA5}" srcOrd="1" destOrd="0" presId="urn:microsoft.com/office/officeart/2005/8/layout/vList4"/>
    <dgm:cxn modelId="{36F78E45-4F6D-4440-9372-A9F6143768FD}" type="presOf" srcId="{2C8A2C9C-2280-45D1-8B86-132241741BFD}" destId="{64F16F3F-B9C3-4D3B-9CCC-122A520DEAA5}" srcOrd="1" destOrd="2" presId="urn:microsoft.com/office/officeart/2005/8/layout/vList4"/>
    <dgm:cxn modelId="{630FB365-2A8E-49D2-BE0C-9D6C8226B2A2}" type="presOf" srcId="{E4B41776-5718-4F06-9DE6-F7E17CD5381A}" destId="{64F16F3F-B9C3-4D3B-9CCC-122A520DEAA5}" srcOrd="1" destOrd="1" presId="urn:microsoft.com/office/officeart/2005/8/layout/vList4"/>
    <dgm:cxn modelId="{ED1A4A48-DC5E-40DD-AAE7-8D75D4D1CC41}" srcId="{9B3F8FB7-6B48-4F18-8BEE-78F82200C261}" destId="{2C8A2C9C-2280-45D1-8B86-132241741BFD}" srcOrd="1" destOrd="0" parTransId="{8857C49C-E51E-408D-BB79-492D951CB79E}" sibTransId="{63F58501-8208-42DF-A4EC-D37A86F4A942}"/>
    <dgm:cxn modelId="{5CBCDB72-3EA6-4DBB-8336-31D210DC2899}" type="presOf" srcId="{2C8A2C9C-2280-45D1-8B86-132241741BFD}" destId="{55C393B7-4927-43F0-AF14-D18DD9D3FF8F}" srcOrd="0" destOrd="2" presId="urn:microsoft.com/office/officeart/2005/8/layout/vList4"/>
    <dgm:cxn modelId="{AB41D2A0-6A45-4D1D-B004-E70E4DF84287}" type="presOf" srcId="{5C6BD233-7C41-413F-B1E4-54544D22486E}" destId="{64F16F3F-B9C3-4D3B-9CCC-122A520DEAA5}" srcOrd="1" destOrd="3" presId="urn:microsoft.com/office/officeart/2005/8/layout/vList4"/>
    <dgm:cxn modelId="{93908FCA-62CF-42A1-A913-C585DA94DF3D}" type="presOf" srcId="{E4B41776-5718-4F06-9DE6-F7E17CD5381A}" destId="{55C393B7-4927-43F0-AF14-D18DD9D3FF8F}" srcOrd="0" destOrd="1" presId="urn:microsoft.com/office/officeart/2005/8/layout/vList4"/>
    <dgm:cxn modelId="{B6C244CB-286F-4F7D-B4D8-A2F85FB6307E}" srcId="{919D2BC1-9A2D-42EC-8912-37E896B687F6}" destId="{9B3F8FB7-6B48-4F18-8BEE-78F82200C261}" srcOrd="0" destOrd="0" parTransId="{35B77F00-8590-483C-9BCF-4837726D94E7}" sibTransId="{0EDC9532-B4AB-492E-B8E9-7E13FBB7305A}"/>
    <dgm:cxn modelId="{0C9B25DD-40CD-411F-9F20-3E72406C7748}" type="presOf" srcId="{5C6BD233-7C41-413F-B1E4-54544D22486E}" destId="{55C393B7-4927-43F0-AF14-D18DD9D3FF8F}" srcOrd="0" destOrd="3" presId="urn:microsoft.com/office/officeart/2005/8/layout/vList4"/>
    <dgm:cxn modelId="{4AA8B4FA-5D97-41A5-A705-86E7CEB4866B}" type="presParOf" srcId="{99318AEB-62C6-4B30-B341-58A7B3458306}" destId="{DA8D7E85-6E70-4665-BEE3-1E99A547B8B5}" srcOrd="0" destOrd="0" presId="urn:microsoft.com/office/officeart/2005/8/layout/vList4"/>
    <dgm:cxn modelId="{43909F18-84F2-4D7B-BB1E-C00E2C174C72}" type="presParOf" srcId="{DA8D7E85-6E70-4665-BEE3-1E99A547B8B5}" destId="{55C393B7-4927-43F0-AF14-D18DD9D3FF8F}" srcOrd="0" destOrd="0" presId="urn:microsoft.com/office/officeart/2005/8/layout/vList4"/>
    <dgm:cxn modelId="{9229FC82-7F0B-412B-AA35-61AC62EF2EBF}" type="presParOf" srcId="{DA8D7E85-6E70-4665-BEE3-1E99A547B8B5}" destId="{F1EEA55A-44B7-458B-A1CE-A23CBF92C342}" srcOrd="1" destOrd="0" presId="urn:microsoft.com/office/officeart/2005/8/layout/vList4"/>
    <dgm:cxn modelId="{8FC92FFA-FF0A-429F-AE43-83B2B15B2CF7}" type="presParOf" srcId="{DA8D7E85-6E70-4665-BEE3-1E99A547B8B5}" destId="{64F16F3F-B9C3-4D3B-9CCC-122A520DEAA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9D2BC1-9A2D-42EC-8912-37E896B687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B3F8FB7-6B48-4F18-8BEE-78F82200C261}">
      <dgm:prSet phldrT="[Texto]" custT="1"/>
      <dgm:spPr/>
      <dgm:t>
        <a:bodyPr/>
        <a:lstStyle/>
        <a:p>
          <a:r>
            <a:rPr lang="es-EC" sz="1800" dirty="0"/>
            <a:t>2. Contenido digital</a:t>
          </a:r>
        </a:p>
        <a:p>
          <a:r>
            <a:rPr lang="es-EC" sz="1800" dirty="0"/>
            <a:t>2.2. Stream de datos</a:t>
          </a:r>
        </a:p>
      </dgm:t>
    </dgm:pt>
    <dgm:pt modelId="{35B77F00-8590-483C-9BCF-4837726D94E7}" type="parTrans" cxnId="{B6C244CB-286F-4F7D-B4D8-A2F85FB6307E}">
      <dgm:prSet/>
      <dgm:spPr/>
      <dgm:t>
        <a:bodyPr/>
        <a:lstStyle/>
        <a:p>
          <a:endParaRPr lang="es-EC"/>
        </a:p>
      </dgm:t>
    </dgm:pt>
    <dgm:pt modelId="{0EDC9532-B4AB-492E-B8E9-7E13FBB7305A}" type="sibTrans" cxnId="{B6C244CB-286F-4F7D-B4D8-A2F85FB6307E}">
      <dgm:prSet/>
      <dgm:spPr/>
      <dgm:t>
        <a:bodyPr/>
        <a:lstStyle/>
        <a:p>
          <a:endParaRPr lang="es-EC"/>
        </a:p>
      </dgm:t>
    </dgm:pt>
    <dgm:pt modelId="{5C6BD233-7C41-413F-B1E4-54544D22486E}">
      <dgm:prSet phldrT="[Texto]" custT="1"/>
      <dgm:spPr/>
      <dgm:t>
        <a:bodyPr/>
        <a:lstStyle/>
        <a:p>
          <a:r>
            <a:rPr lang="es-EC" sz="1800" dirty="0"/>
            <a:t>75 456 bytes</a:t>
          </a:r>
        </a:p>
      </dgm:t>
    </dgm:pt>
    <dgm:pt modelId="{432797B2-465C-4AAE-AEA6-9621EAD5ECCB}" type="parTrans" cxnId="{144F2D1E-438A-4928-8141-45B71300FF92}">
      <dgm:prSet/>
      <dgm:spPr/>
      <dgm:t>
        <a:bodyPr/>
        <a:lstStyle/>
        <a:p>
          <a:endParaRPr lang="es-EC"/>
        </a:p>
      </dgm:t>
    </dgm:pt>
    <dgm:pt modelId="{3DE02B7D-8F77-41E2-8ABA-6D0D3C5A48CF}" type="sibTrans" cxnId="{144F2D1E-438A-4928-8141-45B71300FF92}">
      <dgm:prSet/>
      <dgm:spPr/>
      <dgm:t>
        <a:bodyPr/>
        <a:lstStyle/>
        <a:p>
          <a:endParaRPr lang="es-EC"/>
        </a:p>
      </dgm:t>
    </dgm:pt>
    <dgm:pt modelId="{D7EC13C9-22F7-4BFD-85F9-EE25583BCA77}">
      <dgm:prSet phldrT="[Texto]" custT="1"/>
      <dgm:spPr/>
      <dgm:t>
        <a:bodyPr/>
        <a:lstStyle/>
        <a:p>
          <a:r>
            <a:rPr lang="es-EC" sz="1800" dirty="0"/>
            <a:t>MAT</a:t>
          </a:r>
        </a:p>
      </dgm:t>
    </dgm:pt>
    <dgm:pt modelId="{E1BE55F6-B1C7-46E4-B20B-0EFBCEF8D037}" type="parTrans" cxnId="{98D2E710-CED9-4A30-9C79-AB36A5AA7701}">
      <dgm:prSet/>
      <dgm:spPr/>
      <dgm:t>
        <a:bodyPr/>
        <a:lstStyle/>
        <a:p>
          <a:endParaRPr lang="es-EC"/>
        </a:p>
      </dgm:t>
    </dgm:pt>
    <dgm:pt modelId="{6137E231-6C0A-4FB3-A802-1EB8178DBE43}" type="sibTrans" cxnId="{98D2E710-CED9-4A30-9C79-AB36A5AA7701}">
      <dgm:prSet/>
      <dgm:spPr/>
      <dgm:t>
        <a:bodyPr/>
        <a:lstStyle/>
        <a:p>
          <a:endParaRPr lang="es-EC"/>
        </a:p>
      </dgm:t>
    </dgm:pt>
    <dgm:pt modelId="{B30FA951-AEA8-44F0-BD57-C8EF15F7D3F0}">
      <dgm:prSet phldrT="[Texto]" custT="1"/>
      <dgm:spPr/>
      <dgm:t>
        <a:bodyPr/>
        <a:lstStyle/>
        <a:p>
          <a:r>
            <a:rPr lang="es-EC" sz="1800" dirty="0"/>
            <a:t>Cadena de bytes</a:t>
          </a:r>
        </a:p>
      </dgm:t>
    </dgm:pt>
    <dgm:pt modelId="{88B7ED2B-53D4-469C-8DFA-F1C9DEDD6251}" type="parTrans" cxnId="{2AF0630C-A1BF-47A1-B808-F2127590CBCF}">
      <dgm:prSet/>
      <dgm:spPr/>
      <dgm:t>
        <a:bodyPr/>
        <a:lstStyle/>
        <a:p>
          <a:endParaRPr lang="es-EC"/>
        </a:p>
      </dgm:t>
    </dgm:pt>
    <dgm:pt modelId="{C515340B-92B2-466F-90F4-EBD1876DE714}" type="sibTrans" cxnId="{2AF0630C-A1BF-47A1-B808-F2127590CBCF}">
      <dgm:prSet/>
      <dgm:spPr/>
      <dgm:t>
        <a:bodyPr/>
        <a:lstStyle/>
        <a:p>
          <a:endParaRPr lang="es-EC"/>
        </a:p>
      </dgm:t>
    </dgm:pt>
    <dgm:pt modelId="{99318AEB-62C6-4B30-B341-58A7B3458306}" type="pres">
      <dgm:prSet presAssocID="{919D2BC1-9A2D-42EC-8912-37E896B687F6}" presName="linear" presStyleCnt="0">
        <dgm:presLayoutVars>
          <dgm:dir/>
          <dgm:resizeHandles val="exact"/>
        </dgm:presLayoutVars>
      </dgm:prSet>
      <dgm:spPr/>
    </dgm:pt>
    <dgm:pt modelId="{DA8D7E85-6E70-4665-BEE3-1E99A547B8B5}" type="pres">
      <dgm:prSet presAssocID="{9B3F8FB7-6B48-4F18-8BEE-78F82200C261}" presName="comp" presStyleCnt="0"/>
      <dgm:spPr/>
    </dgm:pt>
    <dgm:pt modelId="{55C393B7-4927-43F0-AF14-D18DD9D3FF8F}" type="pres">
      <dgm:prSet presAssocID="{9B3F8FB7-6B48-4F18-8BEE-78F82200C261}" presName="box" presStyleLbl="node1" presStyleIdx="0" presStyleCnt="1" custScaleY="100098" custLinFactY="100000" custLinFactNeighborX="-2664" custLinFactNeighborY="125647"/>
      <dgm:spPr/>
    </dgm:pt>
    <dgm:pt modelId="{F1EEA55A-44B7-458B-A1CE-A23CBF92C342}" type="pres">
      <dgm:prSet presAssocID="{9B3F8FB7-6B48-4F18-8BEE-78F82200C261}" presName="img" presStyleLbl="fgImgPlace1" presStyleIdx="0" presStyleCnt="1" custScaleY="52400" custLinFactNeighborX="-3840" custLinFactNeighborY="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0000" r="-30000"/>
          </a:stretch>
        </a:blipFill>
      </dgm:spPr>
      <dgm:extLst>
        <a:ext uri="{E40237B7-FDA0-4F09-8148-C483321AD2D9}">
          <dgm14:cNvPr xmlns:dgm14="http://schemas.microsoft.com/office/drawing/2010/diagram" id="0" name="" descr="Señal"/>
        </a:ext>
      </dgm:extLst>
    </dgm:pt>
    <dgm:pt modelId="{64F16F3F-B9C3-4D3B-9CCC-122A520DEAA5}" type="pres">
      <dgm:prSet presAssocID="{9B3F8FB7-6B48-4F18-8BEE-78F82200C261}" presName="text" presStyleLbl="node1" presStyleIdx="0" presStyleCnt="1">
        <dgm:presLayoutVars>
          <dgm:bulletEnabled val="1"/>
        </dgm:presLayoutVars>
      </dgm:prSet>
      <dgm:spPr/>
    </dgm:pt>
  </dgm:ptLst>
  <dgm:cxnLst>
    <dgm:cxn modelId="{48F88807-B1C6-4A72-A52E-75BF5B5FE0CA}" type="presOf" srcId="{D7EC13C9-22F7-4BFD-85F9-EE25583BCA77}" destId="{64F16F3F-B9C3-4D3B-9CCC-122A520DEAA5}" srcOrd="1" destOrd="1" presId="urn:microsoft.com/office/officeart/2005/8/layout/vList4"/>
    <dgm:cxn modelId="{2AF0630C-A1BF-47A1-B808-F2127590CBCF}" srcId="{9B3F8FB7-6B48-4F18-8BEE-78F82200C261}" destId="{B30FA951-AEA8-44F0-BD57-C8EF15F7D3F0}" srcOrd="2" destOrd="0" parTransId="{88B7ED2B-53D4-469C-8DFA-F1C9DEDD6251}" sibTransId="{C515340B-92B2-466F-90F4-EBD1876DE714}"/>
    <dgm:cxn modelId="{4D2C300F-F77F-4E76-B028-1F33C1CCF0C8}" type="presOf" srcId="{919D2BC1-9A2D-42EC-8912-37E896B687F6}" destId="{99318AEB-62C6-4B30-B341-58A7B3458306}" srcOrd="0" destOrd="0" presId="urn:microsoft.com/office/officeart/2005/8/layout/vList4"/>
    <dgm:cxn modelId="{98D2E710-CED9-4A30-9C79-AB36A5AA7701}" srcId="{9B3F8FB7-6B48-4F18-8BEE-78F82200C261}" destId="{D7EC13C9-22F7-4BFD-85F9-EE25583BCA77}" srcOrd="0" destOrd="0" parTransId="{E1BE55F6-B1C7-46E4-B20B-0EFBCEF8D037}" sibTransId="{6137E231-6C0A-4FB3-A802-1EB8178DBE43}"/>
    <dgm:cxn modelId="{144F2D1E-438A-4928-8141-45B71300FF92}" srcId="{9B3F8FB7-6B48-4F18-8BEE-78F82200C261}" destId="{5C6BD233-7C41-413F-B1E4-54544D22486E}" srcOrd="1" destOrd="0" parTransId="{432797B2-465C-4AAE-AEA6-9621EAD5ECCB}" sibTransId="{3DE02B7D-8F77-41E2-8ABA-6D0D3C5A48CF}"/>
    <dgm:cxn modelId="{5B5B861E-2F11-499E-9968-0C41A8392A0E}" type="presOf" srcId="{9B3F8FB7-6B48-4F18-8BEE-78F82200C261}" destId="{55C393B7-4927-43F0-AF14-D18DD9D3FF8F}" srcOrd="0" destOrd="0" presId="urn:microsoft.com/office/officeart/2005/8/layout/vList4"/>
    <dgm:cxn modelId="{6FD5CE63-9211-4620-9072-AAD84054FB2C}" type="presOf" srcId="{9B3F8FB7-6B48-4F18-8BEE-78F82200C261}" destId="{64F16F3F-B9C3-4D3B-9CCC-122A520DEAA5}" srcOrd="1" destOrd="0" presId="urn:microsoft.com/office/officeart/2005/8/layout/vList4"/>
    <dgm:cxn modelId="{2A46F755-94AF-40AB-AF4E-60E013E67C51}" type="presOf" srcId="{D7EC13C9-22F7-4BFD-85F9-EE25583BCA77}" destId="{55C393B7-4927-43F0-AF14-D18DD9D3FF8F}" srcOrd="0" destOrd="1" presId="urn:microsoft.com/office/officeart/2005/8/layout/vList4"/>
    <dgm:cxn modelId="{AB41D2A0-6A45-4D1D-B004-E70E4DF84287}" type="presOf" srcId="{5C6BD233-7C41-413F-B1E4-54544D22486E}" destId="{64F16F3F-B9C3-4D3B-9CCC-122A520DEAA5}" srcOrd="1" destOrd="2" presId="urn:microsoft.com/office/officeart/2005/8/layout/vList4"/>
    <dgm:cxn modelId="{3C4C33B9-BE72-45DD-B6E0-1040A1E16CCE}" type="presOf" srcId="{B30FA951-AEA8-44F0-BD57-C8EF15F7D3F0}" destId="{64F16F3F-B9C3-4D3B-9CCC-122A520DEAA5}" srcOrd="1" destOrd="3" presId="urn:microsoft.com/office/officeart/2005/8/layout/vList4"/>
    <dgm:cxn modelId="{B6C244CB-286F-4F7D-B4D8-A2F85FB6307E}" srcId="{919D2BC1-9A2D-42EC-8912-37E896B687F6}" destId="{9B3F8FB7-6B48-4F18-8BEE-78F82200C261}" srcOrd="0" destOrd="0" parTransId="{35B77F00-8590-483C-9BCF-4837726D94E7}" sibTransId="{0EDC9532-B4AB-492E-B8E9-7E13FBB7305A}"/>
    <dgm:cxn modelId="{05014AD8-3B49-48A9-8857-2E5FD7E3F1D5}" type="presOf" srcId="{B30FA951-AEA8-44F0-BD57-C8EF15F7D3F0}" destId="{55C393B7-4927-43F0-AF14-D18DD9D3FF8F}" srcOrd="0" destOrd="3" presId="urn:microsoft.com/office/officeart/2005/8/layout/vList4"/>
    <dgm:cxn modelId="{0C9B25DD-40CD-411F-9F20-3E72406C7748}" type="presOf" srcId="{5C6BD233-7C41-413F-B1E4-54544D22486E}" destId="{55C393B7-4927-43F0-AF14-D18DD9D3FF8F}" srcOrd="0" destOrd="2" presId="urn:microsoft.com/office/officeart/2005/8/layout/vList4"/>
    <dgm:cxn modelId="{4AA8B4FA-5D97-41A5-A705-86E7CEB4866B}" type="presParOf" srcId="{99318AEB-62C6-4B30-B341-58A7B3458306}" destId="{DA8D7E85-6E70-4665-BEE3-1E99A547B8B5}" srcOrd="0" destOrd="0" presId="urn:microsoft.com/office/officeart/2005/8/layout/vList4"/>
    <dgm:cxn modelId="{43909F18-84F2-4D7B-BB1E-C00E2C174C72}" type="presParOf" srcId="{DA8D7E85-6E70-4665-BEE3-1E99A547B8B5}" destId="{55C393B7-4927-43F0-AF14-D18DD9D3FF8F}" srcOrd="0" destOrd="0" presId="urn:microsoft.com/office/officeart/2005/8/layout/vList4"/>
    <dgm:cxn modelId="{9229FC82-7F0B-412B-AA35-61AC62EF2EBF}" type="presParOf" srcId="{DA8D7E85-6E70-4665-BEE3-1E99A547B8B5}" destId="{F1EEA55A-44B7-458B-A1CE-A23CBF92C342}" srcOrd="1" destOrd="0" presId="urn:microsoft.com/office/officeart/2005/8/layout/vList4"/>
    <dgm:cxn modelId="{8FC92FFA-FF0A-429F-AE43-83B2B15B2CF7}" type="presParOf" srcId="{DA8D7E85-6E70-4665-BEE3-1E99A547B8B5}" destId="{64F16F3F-B9C3-4D3B-9CCC-122A520DEAA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9D2BC1-9A2D-42EC-8912-37E896B687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9318AEB-62C6-4B30-B341-58A7B3458306}" type="pres">
      <dgm:prSet presAssocID="{919D2BC1-9A2D-42EC-8912-37E896B687F6}" presName="linear" presStyleCnt="0">
        <dgm:presLayoutVars>
          <dgm:dir/>
          <dgm:resizeHandles val="exact"/>
        </dgm:presLayoutVars>
      </dgm:prSet>
      <dgm:spPr/>
    </dgm:pt>
  </dgm:ptLst>
  <dgm:cxnLst>
    <dgm:cxn modelId="{4D2C300F-F77F-4E76-B028-1F33C1CCF0C8}" type="presOf" srcId="{919D2BC1-9A2D-42EC-8912-37E896B687F6}" destId="{99318AEB-62C6-4B30-B341-58A7B3458306}"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ADF67B-3D8A-48F2-B818-1B19A8D6365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163ED33D-87D6-438F-8F0D-B4D5FD0A30E9}">
      <dgm:prSet phldrT="[Texto]" custT="1"/>
      <dgm:spPr>
        <a:solidFill>
          <a:schemeClr val="accent1">
            <a:lumMod val="60000"/>
            <a:lumOff val="40000"/>
          </a:schemeClr>
        </a:solidFill>
      </dgm:spPr>
      <dgm:t>
        <a:bodyPr/>
        <a:lstStyle/>
        <a:p>
          <a:r>
            <a:rPr lang="en-US" sz="1800" dirty="0">
              <a:solidFill>
                <a:schemeClr val="tx1"/>
              </a:solidFill>
            </a:rPr>
            <a:t>Genera </a:t>
          </a:r>
          <a:r>
            <a:rPr lang="en-US" sz="1800" dirty="0" err="1">
              <a:solidFill>
                <a:schemeClr val="tx1"/>
              </a:solidFill>
            </a:rPr>
            <a:t>flujo</a:t>
          </a:r>
          <a:r>
            <a:rPr lang="en-US" sz="1800" dirty="0">
              <a:solidFill>
                <a:schemeClr val="tx1"/>
              </a:solidFill>
            </a:rPr>
            <a:t> de </a:t>
          </a:r>
          <a:r>
            <a:rPr lang="en-US" sz="1800" dirty="0" err="1">
              <a:solidFill>
                <a:schemeClr val="tx1"/>
              </a:solidFill>
            </a:rPr>
            <a:t>transporte</a:t>
          </a:r>
          <a:endParaRPr lang="es-EC" sz="1800" dirty="0">
            <a:solidFill>
              <a:schemeClr val="tx1"/>
            </a:solidFill>
          </a:endParaRPr>
        </a:p>
      </dgm:t>
    </dgm:pt>
    <dgm:pt modelId="{1E11C280-2CC1-4B09-93DB-D365AA5F2FDF}" type="parTrans" cxnId="{A385C001-8224-4368-B08A-B98CACF01AA1}">
      <dgm:prSet/>
      <dgm:spPr/>
      <dgm:t>
        <a:bodyPr/>
        <a:lstStyle/>
        <a:p>
          <a:endParaRPr lang="es-EC" sz="1800">
            <a:solidFill>
              <a:schemeClr val="tx1"/>
            </a:solidFill>
          </a:endParaRPr>
        </a:p>
      </dgm:t>
    </dgm:pt>
    <dgm:pt modelId="{6E1310B7-7855-402A-BE2B-1B0991DEDE98}" type="sibTrans" cxnId="{A385C001-8224-4368-B08A-B98CACF01AA1}">
      <dgm:prSet/>
      <dgm:spPr/>
      <dgm:t>
        <a:bodyPr/>
        <a:lstStyle/>
        <a:p>
          <a:endParaRPr lang="es-EC" sz="1800">
            <a:solidFill>
              <a:schemeClr val="tx1"/>
            </a:solidFill>
          </a:endParaRPr>
        </a:p>
      </dgm:t>
    </dgm:pt>
    <dgm:pt modelId="{24F57925-96AD-40C2-B8E6-5767115C55DC}">
      <dgm:prSet phldrT="[Texto]" custT="1"/>
      <dgm:spPr>
        <a:solidFill>
          <a:schemeClr val="accent1">
            <a:lumMod val="60000"/>
            <a:lumOff val="40000"/>
          </a:schemeClr>
        </a:solidFill>
      </dgm:spPr>
      <dgm:t>
        <a:bodyPr/>
        <a:lstStyle/>
        <a:p>
          <a:r>
            <a:rPr lang="en-US" sz="1800" dirty="0" err="1">
              <a:solidFill>
                <a:schemeClr val="tx1"/>
              </a:solidFill>
            </a:rPr>
            <a:t>Reproducci</a:t>
          </a:r>
          <a:r>
            <a:rPr lang="es-EC" sz="1800" dirty="0" err="1">
              <a:solidFill>
                <a:schemeClr val="tx1"/>
              </a:solidFill>
            </a:rPr>
            <a:t>ó</a:t>
          </a:r>
          <a:r>
            <a:rPr lang="en-US" sz="1800" dirty="0">
              <a:solidFill>
                <a:schemeClr val="tx1"/>
              </a:solidFill>
            </a:rPr>
            <a:t>n en </a:t>
          </a:r>
          <a:r>
            <a:rPr lang="en-US" sz="1800" dirty="0" err="1">
              <a:solidFill>
                <a:schemeClr val="tx1"/>
              </a:solidFill>
            </a:rPr>
            <a:t>tiempo</a:t>
          </a:r>
          <a:r>
            <a:rPr lang="en-US" sz="1800" dirty="0">
              <a:solidFill>
                <a:schemeClr val="tx1"/>
              </a:solidFill>
            </a:rPr>
            <a:t> real </a:t>
          </a:r>
          <a:endParaRPr lang="es-EC" sz="1800" dirty="0">
            <a:solidFill>
              <a:schemeClr val="tx1"/>
            </a:solidFill>
          </a:endParaRPr>
        </a:p>
      </dgm:t>
    </dgm:pt>
    <dgm:pt modelId="{7A14D63C-BD27-4DB3-AC41-5C3753D18116}" type="parTrans" cxnId="{E9C6A6CC-3ADD-4CAF-8005-7DCDF7A660ED}">
      <dgm:prSet/>
      <dgm:spPr/>
      <dgm:t>
        <a:bodyPr/>
        <a:lstStyle/>
        <a:p>
          <a:endParaRPr lang="es-EC" sz="1800">
            <a:solidFill>
              <a:schemeClr val="tx1"/>
            </a:solidFill>
          </a:endParaRPr>
        </a:p>
      </dgm:t>
    </dgm:pt>
    <dgm:pt modelId="{249535F3-48B2-4218-88E3-A1E6756DFC76}" type="sibTrans" cxnId="{E9C6A6CC-3ADD-4CAF-8005-7DCDF7A660ED}">
      <dgm:prSet/>
      <dgm:spPr/>
      <dgm:t>
        <a:bodyPr/>
        <a:lstStyle/>
        <a:p>
          <a:endParaRPr lang="es-EC" sz="1800">
            <a:solidFill>
              <a:schemeClr val="tx1"/>
            </a:solidFill>
          </a:endParaRPr>
        </a:p>
      </dgm:t>
    </dgm:pt>
    <dgm:pt modelId="{CEBF5FE2-1DA4-4141-B3E3-DF480B9CA23F}">
      <dgm:prSet phldrT="[Texto]" custT="1"/>
      <dgm:spPr>
        <a:solidFill>
          <a:schemeClr val="accent1">
            <a:lumMod val="60000"/>
            <a:lumOff val="40000"/>
          </a:schemeClr>
        </a:solidFill>
      </dgm:spPr>
      <dgm:t>
        <a:bodyPr/>
        <a:lstStyle/>
        <a:p>
          <a:r>
            <a:rPr lang="en-US" sz="1800" dirty="0" err="1">
              <a:solidFill>
                <a:schemeClr val="tx1"/>
              </a:solidFill>
            </a:rPr>
            <a:t>Analizador</a:t>
          </a:r>
          <a:r>
            <a:rPr lang="en-US" sz="1800" dirty="0">
              <a:solidFill>
                <a:schemeClr val="tx1"/>
              </a:solidFill>
            </a:rPr>
            <a:t> Neo 2 PROMAX</a:t>
          </a:r>
          <a:endParaRPr lang="es-EC" sz="1800" dirty="0">
            <a:solidFill>
              <a:schemeClr val="tx1"/>
            </a:solidFill>
          </a:endParaRPr>
        </a:p>
      </dgm:t>
    </dgm:pt>
    <dgm:pt modelId="{8C1A47FF-6693-4F66-AC88-556ECDA9ECD0}" type="parTrans" cxnId="{79A1D243-C95E-46E4-9F7D-CB1FE28CB72A}">
      <dgm:prSet/>
      <dgm:spPr/>
      <dgm:t>
        <a:bodyPr/>
        <a:lstStyle/>
        <a:p>
          <a:endParaRPr lang="es-EC" sz="1800">
            <a:solidFill>
              <a:schemeClr val="tx1"/>
            </a:solidFill>
          </a:endParaRPr>
        </a:p>
      </dgm:t>
    </dgm:pt>
    <dgm:pt modelId="{8096A93F-69E5-4C24-B224-C6C759B65EDD}" type="sibTrans" cxnId="{79A1D243-C95E-46E4-9F7D-CB1FE28CB72A}">
      <dgm:prSet/>
      <dgm:spPr/>
      <dgm:t>
        <a:bodyPr/>
        <a:lstStyle/>
        <a:p>
          <a:endParaRPr lang="es-EC" sz="1800">
            <a:solidFill>
              <a:schemeClr val="tx1"/>
            </a:solidFill>
          </a:endParaRPr>
        </a:p>
      </dgm:t>
    </dgm:pt>
    <dgm:pt modelId="{C53235C7-DC51-486A-8C56-6EEC8C114B71}">
      <dgm:prSet phldrT="[Texto]" custT="1"/>
      <dgm:spPr>
        <a:solidFill>
          <a:schemeClr val="accent1">
            <a:lumMod val="60000"/>
            <a:lumOff val="40000"/>
          </a:schemeClr>
        </a:solidFill>
      </dgm:spPr>
      <dgm:t>
        <a:bodyPr/>
        <a:lstStyle/>
        <a:p>
          <a:r>
            <a:rPr lang="en-US" sz="1800" dirty="0" err="1">
              <a:solidFill>
                <a:schemeClr val="tx1"/>
              </a:solidFill>
            </a:rPr>
            <a:t>Medidor</a:t>
          </a:r>
          <a:r>
            <a:rPr lang="en-US" sz="1800" dirty="0">
              <a:solidFill>
                <a:schemeClr val="tx1"/>
              </a:solidFill>
            </a:rPr>
            <a:t> de TV </a:t>
          </a:r>
          <a:endParaRPr lang="es-EC" sz="1800" dirty="0">
            <a:solidFill>
              <a:schemeClr val="tx1"/>
            </a:solidFill>
          </a:endParaRPr>
        </a:p>
      </dgm:t>
    </dgm:pt>
    <dgm:pt modelId="{2F960A79-B151-45A2-8257-791D8D997646}" type="parTrans" cxnId="{6B91B2ED-3196-4767-93CB-87FF52909182}">
      <dgm:prSet/>
      <dgm:spPr/>
      <dgm:t>
        <a:bodyPr/>
        <a:lstStyle/>
        <a:p>
          <a:endParaRPr lang="es-EC" sz="1800">
            <a:solidFill>
              <a:schemeClr val="tx1"/>
            </a:solidFill>
          </a:endParaRPr>
        </a:p>
      </dgm:t>
    </dgm:pt>
    <dgm:pt modelId="{C75C1F3B-0A11-42BA-982B-8E7096A84CF3}" type="sibTrans" cxnId="{6B91B2ED-3196-4767-93CB-87FF52909182}">
      <dgm:prSet/>
      <dgm:spPr/>
      <dgm:t>
        <a:bodyPr/>
        <a:lstStyle/>
        <a:p>
          <a:endParaRPr lang="es-EC" sz="1800">
            <a:solidFill>
              <a:schemeClr val="tx1"/>
            </a:solidFill>
          </a:endParaRPr>
        </a:p>
      </dgm:t>
    </dgm:pt>
    <dgm:pt modelId="{E97EA881-893A-4E88-A053-BFF1EAA68766}">
      <dgm:prSet phldrT="[Texto]" custT="1"/>
      <dgm:spPr>
        <a:solidFill>
          <a:schemeClr val="accent1">
            <a:lumMod val="60000"/>
            <a:lumOff val="40000"/>
          </a:schemeClr>
        </a:solidFill>
      </dgm:spPr>
      <dgm:t>
        <a:bodyPr/>
        <a:lstStyle/>
        <a:p>
          <a:r>
            <a:rPr lang="en-US" sz="1800" dirty="0" err="1">
              <a:solidFill>
                <a:schemeClr val="tx1"/>
              </a:solidFill>
            </a:rPr>
            <a:t>Tarjeta</a:t>
          </a:r>
          <a:r>
            <a:rPr lang="en-US" sz="1800" dirty="0">
              <a:solidFill>
                <a:schemeClr val="tx1"/>
              </a:solidFill>
            </a:rPr>
            <a:t> DTA-115</a:t>
          </a:r>
          <a:endParaRPr lang="es-EC" sz="1800" dirty="0">
            <a:solidFill>
              <a:schemeClr val="tx1"/>
            </a:solidFill>
          </a:endParaRPr>
        </a:p>
      </dgm:t>
    </dgm:pt>
    <dgm:pt modelId="{AC222F46-490E-4B81-9654-BBC06C70B745}" type="parTrans" cxnId="{351AF27B-3A19-4271-BE89-55361D998A71}">
      <dgm:prSet/>
      <dgm:spPr/>
      <dgm:t>
        <a:bodyPr/>
        <a:lstStyle/>
        <a:p>
          <a:endParaRPr lang="es-EC" sz="1800">
            <a:solidFill>
              <a:schemeClr val="tx1"/>
            </a:solidFill>
          </a:endParaRPr>
        </a:p>
      </dgm:t>
    </dgm:pt>
    <dgm:pt modelId="{E3E9A25E-C688-498E-B81A-38CBEBAC8E2A}" type="sibTrans" cxnId="{351AF27B-3A19-4271-BE89-55361D998A71}">
      <dgm:prSet/>
      <dgm:spPr/>
      <dgm:t>
        <a:bodyPr/>
        <a:lstStyle/>
        <a:p>
          <a:endParaRPr lang="es-EC" sz="1800">
            <a:solidFill>
              <a:schemeClr val="tx1"/>
            </a:solidFill>
          </a:endParaRPr>
        </a:p>
      </dgm:t>
    </dgm:pt>
    <dgm:pt modelId="{7F7FF650-F250-43E4-8530-466D368499E7}">
      <dgm:prSet phldrT="[Texto]" custT="1"/>
      <dgm:spPr>
        <a:solidFill>
          <a:schemeClr val="accent1">
            <a:lumMod val="60000"/>
            <a:lumOff val="40000"/>
          </a:schemeClr>
        </a:solidFill>
      </dgm:spPr>
      <dgm:t>
        <a:bodyPr/>
        <a:lstStyle/>
        <a:p>
          <a:r>
            <a:rPr lang="en-US" sz="1800" dirty="0">
              <a:solidFill>
                <a:schemeClr val="tx1"/>
              </a:solidFill>
            </a:rPr>
            <a:t> Stream Xpress Player</a:t>
          </a:r>
          <a:endParaRPr lang="es-EC" sz="1800" dirty="0">
            <a:solidFill>
              <a:schemeClr val="tx1"/>
            </a:solidFill>
          </a:endParaRPr>
        </a:p>
      </dgm:t>
    </dgm:pt>
    <dgm:pt modelId="{5440B8A6-2224-4DBC-A67F-B33AAA89B46C}" type="parTrans" cxnId="{01E4DCD6-7CC7-40BB-9A82-E78C6924BCCB}">
      <dgm:prSet/>
      <dgm:spPr/>
      <dgm:t>
        <a:bodyPr/>
        <a:lstStyle/>
        <a:p>
          <a:endParaRPr lang="es-EC" sz="1800">
            <a:solidFill>
              <a:schemeClr val="tx1"/>
            </a:solidFill>
          </a:endParaRPr>
        </a:p>
      </dgm:t>
    </dgm:pt>
    <dgm:pt modelId="{D26C612B-7C4A-4B35-99C4-14FC177035D8}" type="sibTrans" cxnId="{01E4DCD6-7CC7-40BB-9A82-E78C6924BCCB}">
      <dgm:prSet/>
      <dgm:spPr/>
      <dgm:t>
        <a:bodyPr/>
        <a:lstStyle/>
        <a:p>
          <a:endParaRPr lang="es-EC" sz="1800">
            <a:solidFill>
              <a:schemeClr val="tx1"/>
            </a:solidFill>
          </a:endParaRPr>
        </a:p>
      </dgm:t>
    </dgm:pt>
    <dgm:pt modelId="{C89FD932-16B9-471E-8D8B-06779AC26B30}">
      <dgm:prSet phldrT="[Texto]" custT="1"/>
      <dgm:spPr>
        <a:solidFill>
          <a:schemeClr val="accent1">
            <a:lumMod val="60000"/>
            <a:lumOff val="40000"/>
          </a:schemeClr>
        </a:solidFill>
      </dgm:spPr>
      <dgm:t>
        <a:bodyPr/>
        <a:lstStyle/>
        <a:p>
          <a:r>
            <a:rPr lang="en-US" sz="1800" dirty="0" err="1">
              <a:solidFill>
                <a:schemeClr val="tx1"/>
              </a:solidFill>
            </a:rPr>
            <a:t>Modulador</a:t>
          </a:r>
          <a:r>
            <a:rPr lang="en-US" sz="1800" dirty="0">
              <a:solidFill>
                <a:schemeClr val="tx1"/>
              </a:solidFill>
            </a:rPr>
            <a:t> de </a:t>
          </a:r>
          <a:r>
            <a:rPr lang="en-US" sz="1800" dirty="0" err="1">
              <a:solidFill>
                <a:schemeClr val="tx1"/>
              </a:solidFill>
            </a:rPr>
            <a:t>prueba</a:t>
          </a:r>
          <a:r>
            <a:rPr lang="en-US" sz="1800" dirty="0">
              <a:solidFill>
                <a:schemeClr val="tx1"/>
              </a:solidFill>
            </a:rPr>
            <a:t> </a:t>
          </a:r>
          <a:r>
            <a:rPr lang="en-US" sz="1800" dirty="0" err="1">
              <a:solidFill>
                <a:schemeClr val="tx1"/>
              </a:solidFill>
            </a:rPr>
            <a:t>multiusos</a:t>
          </a:r>
          <a:endParaRPr lang="es-EC" sz="1800" dirty="0">
            <a:solidFill>
              <a:schemeClr val="tx1"/>
            </a:solidFill>
          </a:endParaRPr>
        </a:p>
      </dgm:t>
    </dgm:pt>
    <dgm:pt modelId="{AE2B1E71-F31A-4585-994E-35336189D9F3}" type="parTrans" cxnId="{521953A7-E731-4366-AE2B-3912344414D6}">
      <dgm:prSet/>
      <dgm:spPr/>
      <dgm:t>
        <a:bodyPr/>
        <a:lstStyle/>
        <a:p>
          <a:endParaRPr lang="es-EC" sz="1800">
            <a:solidFill>
              <a:schemeClr val="tx1"/>
            </a:solidFill>
          </a:endParaRPr>
        </a:p>
      </dgm:t>
    </dgm:pt>
    <dgm:pt modelId="{B6D954FA-D6D7-4C9C-826C-52A7FDEEAB9B}" type="sibTrans" cxnId="{521953A7-E731-4366-AE2B-3912344414D6}">
      <dgm:prSet/>
      <dgm:spPr/>
      <dgm:t>
        <a:bodyPr/>
        <a:lstStyle/>
        <a:p>
          <a:endParaRPr lang="es-EC" sz="1800">
            <a:solidFill>
              <a:schemeClr val="tx1"/>
            </a:solidFill>
          </a:endParaRPr>
        </a:p>
      </dgm:t>
    </dgm:pt>
    <dgm:pt modelId="{CF722175-F38B-4BDB-8ECB-F56AD26748B2}">
      <dgm:prSet phldrT="[Texto]" custT="1"/>
      <dgm:spPr>
        <a:solidFill>
          <a:schemeClr val="accent1">
            <a:lumMod val="60000"/>
            <a:lumOff val="40000"/>
          </a:schemeClr>
        </a:solidFill>
      </dgm:spPr>
      <dgm:t>
        <a:bodyPr/>
        <a:lstStyle/>
        <a:p>
          <a:r>
            <a:rPr lang="en-US" sz="1800" dirty="0" err="1">
              <a:solidFill>
                <a:schemeClr val="tx1"/>
              </a:solidFill>
            </a:rPr>
            <a:t>Convertidor</a:t>
          </a:r>
          <a:r>
            <a:rPr lang="en-US" sz="1800" dirty="0">
              <a:solidFill>
                <a:schemeClr val="tx1"/>
              </a:solidFill>
            </a:rPr>
            <a:t> de </a:t>
          </a:r>
          <a:r>
            <a:rPr lang="en-US" sz="1800" dirty="0" err="1">
              <a:solidFill>
                <a:schemeClr val="tx1"/>
              </a:solidFill>
            </a:rPr>
            <a:t>frecuencia</a:t>
          </a:r>
          <a:r>
            <a:rPr lang="en-US" sz="1800" dirty="0">
              <a:solidFill>
                <a:schemeClr val="tx1"/>
              </a:solidFill>
            </a:rPr>
            <a:t> VHF-UHF</a:t>
          </a:r>
          <a:endParaRPr lang="es-EC" sz="1800" dirty="0">
            <a:solidFill>
              <a:schemeClr val="tx1"/>
            </a:solidFill>
          </a:endParaRPr>
        </a:p>
      </dgm:t>
    </dgm:pt>
    <dgm:pt modelId="{E0645C5C-C504-40DC-B32F-CDF450ED0688}" type="parTrans" cxnId="{B0EB6F1A-2FAB-4C3A-9448-6628C9C12C56}">
      <dgm:prSet/>
      <dgm:spPr/>
      <dgm:t>
        <a:bodyPr/>
        <a:lstStyle/>
        <a:p>
          <a:endParaRPr lang="es-EC" sz="1800">
            <a:solidFill>
              <a:schemeClr val="tx1"/>
            </a:solidFill>
          </a:endParaRPr>
        </a:p>
      </dgm:t>
    </dgm:pt>
    <dgm:pt modelId="{69D69ADF-93ED-4FB2-A40A-B3ACA6882CFB}" type="sibTrans" cxnId="{B0EB6F1A-2FAB-4C3A-9448-6628C9C12C56}">
      <dgm:prSet/>
      <dgm:spPr/>
      <dgm:t>
        <a:bodyPr/>
        <a:lstStyle/>
        <a:p>
          <a:endParaRPr lang="es-EC" sz="1800">
            <a:solidFill>
              <a:schemeClr val="tx1"/>
            </a:solidFill>
          </a:endParaRPr>
        </a:p>
      </dgm:t>
    </dgm:pt>
    <dgm:pt modelId="{B3209C8A-709D-48A5-85E7-9170E7B8664A}">
      <dgm:prSet phldrT="[Texto]" custT="1"/>
      <dgm:spPr>
        <a:solidFill>
          <a:schemeClr val="accent1">
            <a:lumMod val="60000"/>
            <a:lumOff val="40000"/>
          </a:schemeClr>
        </a:solidFill>
      </dgm:spPr>
      <dgm:t>
        <a:bodyPr/>
        <a:lstStyle/>
        <a:p>
          <a:r>
            <a:rPr lang="en-US" sz="1800" dirty="0" err="1">
              <a:solidFill>
                <a:schemeClr val="tx1"/>
              </a:solidFill>
            </a:rPr>
            <a:t>Grabador</a:t>
          </a:r>
          <a:r>
            <a:rPr lang="en-US" sz="1800" dirty="0">
              <a:solidFill>
                <a:schemeClr val="tx1"/>
              </a:solidFill>
            </a:rPr>
            <a:t> de TS</a:t>
          </a:r>
          <a:endParaRPr lang="es-EC" sz="1800" dirty="0">
            <a:solidFill>
              <a:schemeClr val="tx1"/>
            </a:solidFill>
          </a:endParaRPr>
        </a:p>
      </dgm:t>
    </dgm:pt>
    <dgm:pt modelId="{1EA19690-379D-4642-9C2D-63118F57BA60}" type="parTrans" cxnId="{0C5395E5-A97B-40CB-BFEC-758806BC20F4}">
      <dgm:prSet/>
      <dgm:spPr/>
      <dgm:t>
        <a:bodyPr/>
        <a:lstStyle/>
        <a:p>
          <a:endParaRPr lang="es-EC" sz="1800">
            <a:solidFill>
              <a:schemeClr val="tx1"/>
            </a:solidFill>
          </a:endParaRPr>
        </a:p>
      </dgm:t>
    </dgm:pt>
    <dgm:pt modelId="{46FCC862-F1C9-4FA4-93FD-A7EEEDAFB1FF}" type="sibTrans" cxnId="{0C5395E5-A97B-40CB-BFEC-758806BC20F4}">
      <dgm:prSet/>
      <dgm:spPr/>
      <dgm:t>
        <a:bodyPr/>
        <a:lstStyle/>
        <a:p>
          <a:endParaRPr lang="es-EC" sz="1800">
            <a:solidFill>
              <a:schemeClr val="tx1"/>
            </a:solidFill>
          </a:endParaRPr>
        </a:p>
      </dgm:t>
    </dgm:pt>
    <dgm:pt modelId="{8517E8E4-98CA-4C11-A436-EB8771930E7A}" type="pres">
      <dgm:prSet presAssocID="{1AADF67B-3D8A-48F2-B818-1B19A8D63656}" presName="linear" presStyleCnt="0">
        <dgm:presLayoutVars>
          <dgm:dir/>
          <dgm:resizeHandles val="exact"/>
        </dgm:presLayoutVars>
      </dgm:prSet>
      <dgm:spPr/>
    </dgm:pt>
    <dgm:pt modelId="{3C200ED0-996B-4714-BAA7-C6B3406D3C9A}" type="pres">
      <dgm:prSet presAssocID="{E97EA881-893A-4E88-A053-BFF1EAA68766}" presName="comp" presStyleCnt="0"/>
      <dgm:spPr/>
    </dgm:pt>
    <dgm:pt modelId="{9308C8F8-93EF-4CA6-9B02-8B91FEF557DB}" type="pres">
      <dgm:prSet presAssocID="{E97EA881-893A-4E88-A053-BFF1EAA68766}" presName="box" presStyleLbl="node1" presStyleIdx="0" presStyleCnt="3"/>
      <dgm:spPr/>
    </dgm:pt>
    <dgm:pt modelId="{2EC99F90-CCFA-4556-8A2E-657BB21052EF}" type="pres">
      <dgm:prSet presAssocID="{E97EA881-893A-4E88-A053-BFF1EAA68766}" presName="img"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E7F59B09-5727-4575-88B7-0DC0BC928406}" type="pres">
      <dgm:prSet presAssocID="{E97EA881-893A-4E88-A053-BFF1EAA68766}" presName="text" presStyleLbl="node1" presStyleIdx="0" presStyleCnt="3">
        <dgm:presLayoutVars>
          <dgm:bulletEnabled val="1"/>
        </dgm:presLayoutVars>
      </dgm:prSet>
      <dgm:spPr/>
    </dgm:pt>
    <dgm:pt modelId="{EDD3CF21-1FD5-4755-A054-54088BE467BD}" type="pres">
      <dgm:prSet presAssocID="{E3E9A25E-C688-498E-B81A-38CBEBAC8E2A}" presName="spacer" presStyleCnt="0"/>
      <dgm:spPr/>
    </dgm:pt>
    <dgm:pt modelId="{838BEDC9-A9B7-44F1-88F0-1A64440ADEFA}" type="pres">
      <dgm:prSet presAssocID="{7F7FF650-F250-43E4-8530-466D368499E7}" presName="comp" presStyleCnt="0"/>
      <dgm:spPr/>
    </dgm:pt>
    <dgm:pt modelId="{4C29C412-7AD5-439E-8F0D-63C561DC4EA1}" type="pres">
      <dgm:prSet presAssocID="{7F7FF650-F250-43E4-8530-466D368499E7}" presName="box" presStyleLbl="node1" presStyleIdx="1" presStyleCnt="3"/>
      <dgm:spPr/>
    </dgm:pt>
    <dgm:pt modelId="{8452517D-0DB5-442D-9350-63448003B214}" type="pres">
      <dgm:prSet presAssocID="{7F7FF650-F250-43E4-8530-466D368499E7}" presName="img" presStyleLbl="fgImgPlace1" presStyleIdx="1" presStyleCnt="3" custLinFactNeighborY="-2844"/>
      <dgm:spPr>
        <a:blipFill rotWithShape="1">
          <a:blip xmlns:r="http://schemas.openxmlformats.org/officeDocument/2006/relationships" r:embed="rId2"/>
          <a:srcRect/>
          <a:stretch>
            <a:fillRect l="-15000" r="-15000"/>
          </a:stretch>
        </a:blipFill>
      </dgm:spPr>
    </dgm:pt>
    <dgm:pt modelId="{5A1A8DC6-5030-4BB3-970A-EE196B430025}" type="pres">
      <dgm:prSet presAssocID="{7F7FF650-F250-43E4-8530-466D368499E7}" presName="text" presStyleLbl="node1" presStyleIdx="1" presStyleCnt="3">
        <dgm:presLayoutVars>
          <dgm:bulletEnabled val="1"/>
        </dgm:presLayoutVars>
      </dgm:prSet>
      <dgm:spPr/>
    </dgm:pt>
    <dgm:pt modelId="{805C20F7-0490-430F-9956-C4CF56CDCCBA}" type="pres">
      <dgm:prSet presAssocID="{D26C612B-7C4A-4B35-99C4-14FC177035D8}" presName="spacer" presStyleCnt="0"/>
      <dgm:spPr/>
    </dgm:pt>
    <dgm:pt modelId="{AA9FE160-664D-4B5E-8151-9C940963E66F}" type="pres">
      <dgm:prSet presAssocID="{CEBF5FE2-1DA4-4141-B3E3-DF480B9CA23F}" presName="comp" presStyleCnt="0"/>
      <dgm:spPr/>
    </dgm:pt>
    <dgm:pt modelId="{91BBE655-28D4-4023-967D-2277C8076E88}" type="pres">
      <dgm:prSet presAssocID="{CEBF5FE2-1DA4-4141-B3E3-DF480B9CA23F}" presName="box" presStyleLbl="node1" presStyleIdx="2" presStyleCnt="3"/>
      <dgm:spPr/>
    </dgm:pt>
    <dgm:pt modelId="{B4052447-D833-4913-A35A-2AB4A2BB6F1C}" type="pres">
      <dgm:prSet presAssocID="{CEBF5FE2-1DA4-4141-B3E3-DF480B9CA23F}" presName="img" presStyleLbl="fgImgPlace1" presStyleIdx="2" presStyleCnt="3"/>
      <dgm:spPr>
        <a:blipFill rotWithShape="1">
          <a:blip xmlns:r="http://schemas.openxmlformats.org/officeDocument/2006/relationships" r:embed="rId3"/>
          <a:srcRect/>
          <a:stretch>
            <a:fillRect l="-4000" r="-4000"/>
          </a:stretch>
        </a:blipFill>
      </dgm:spPr>
    </dgm:pt>
    <dgm:pt modelId="{B19AB22D-3F22-4EA8-9552-6A17EC6B3935}" type="pres">
      <dgm:prSet presAssocID="{CEBF5FE2-1DA4-4141-B3E3-DF480B9CA23F}" presName="text" presStyleLbl="node1" presStyleIdx="2" presStyleCnt="3">
        <dgm:presLayoutVars>
          <dgm:bulletEnabled val="1"/>
        </dgm:presLayoutVars>
      </dgm:prSet>
      <dgm:spPr/>
    </dgm:pt>
  </dgm:ptLst>
  <dgm:cxnLst>
    <dgm:cxn modelId="{A385C001-8224-4368-B08A-B98CACF01AA1}" srcId="{7F7FF650-F250-43E4-8530-466D368499E7}" destId="{163ED33D-87D6-438F-8F0D-B4D5FD0A30E9}" srcOrd="0" destOrd="0" parTransId="{1E11C280-2CC1-4B09-93DB-D365AA5F2FDF}" sibTransId="{6E1310B7-7855-402A-BE2B-1B0991DEDE98}"/>
    <dgm:cxn modelId="{E631AB04-8CB7-4DE6-86B4-1C09AF6A33FB}" type="presOf" srcId="{163ED33D-87D6-438F-8F0D-B4D5FD0A30E9}" destId="{4C29C412-7AD5-439E-8F0D-63C561DC4EA1}" srcOrd="0" destOrd="1" presId="urn:microsoft.com/office/officeart/2005/8/layout/vList4"/>
    <dgm:cxn modelId="{B0EB6F1A-2FAB-4C3A-9448-6628C9C12C56}" srcId="{E97EA881-893A-4E88-A053-BFF1EAA68766}" destId="{CF722175-F38B-4BDB-8ECB-F56AD26748B2}" srcOrd="1" destOrd="0" parTransId="{E0645C5C-C504-40DC-B32F-CDF450ED0688}" sibTransId="{69D69ADF-93ED-4FB2-A40A-B3ACA6882CFB}"/>
    <dgm:cxn modelId="{58ED101B-58F2-461E-8DC2-01F9CE11413F}" type="presOf" srcId="{C53235C7-DC51-486A-8C56-6EEC8C114B71}" destId="{B19AB22D-3F22-4EA8-9552-6A17EC6B3935}" srcOrd="1" destOrd="1" presId="urn:microsoft.com/office/officeart/2005/8/layout/vList4"/>
    <dgm:cxn modelId="{8AE92D1D-ED28-493D-B47C-68B4DF0A76C9}" type="presOf" srcId="{24F57925-96AD-40C2-B8E6-5767115C55DC}" destId="{5A1A8DC6-5030-4BB3-970A-EE196B430025}" srcOrd="1" destOrd="2" presId="urn:microsoft.com/office/officeart/2005/8/layout/vList4"/>
    <dgm:cxn modelId="{B0EFF924-5024-432A-BE11-98AA4A9994BB}" type="presOf" srcId="{C53235C7-DC51-486A-8C56-6EEC8C114B71}" destId="{91BBE655-28D4-4023-967D-2277C8076E88}" srcOrd="0" destOrd="1" presId="urn:microsoft.com/office/officeart/2005/8/layout/vList4"/>
    <dgm:cxn modelId="{FC32872E-3373-4447-8C5A-ACD380C0CA91}" type="presOf" srcId="{7F7FF650-F250-43E4-8530-466D368499E7}" destId="{5A1A8DC6-5030-4BB3-970A-EE196B430025}" srcOrd="1" destOrd="0" presId="urn:microsoft.com/office/officeart/2005/8/layout/vList4"/>
    <dgm:cxn modelId="{79A1D243-C95E-46E4-9F7D-CB1FE28CB72A}" srcId="{1AADF67B-3D8A-48F2-B818-1B19A8D63656}" destId="{CEBF5FE2-1DA4-4141-B3E3-DF480B9CA23F}" srcOrd="2" destOrd="0" parTransId="{8C1A47FF-6693-4F66-AC88-556ECDA9ECD0}" sibTransId="{8096A93F-69E5-4C24-B224-C6C759B65EDD}"/>
    <dgm:cxn modelId="{66BA6745-C7B5-4A3C-8A10-2DC7DA7A17E4}" type="presOf" srcId="{C89FD932-16B9-471E-8D8B-06779AC26B30}" destId="{E7F59B09-5727-4575-88B7-0DC0BC928406}" srcOrd="1" destOrd="1" presId="urn:microsoft.com/office/officeart/2005/8/layout/vList4"/>
    <dgm:cxn modelId="{F1572E46-3CE4-4D90-9A0D-F53C9F4F1968}" type="presOf" srcId="{163ED33D-87D6-438F-8F0D-B4D5FD0A30E9}" destId="{5A1A8DC6-5030-4BB3-970A-EE196B430025}" srcOrd="1" destOrd="1" presId="urn:microsoft.com/office/officeart/2005/8/layout/vList4"/>
    <dgm:cxn modelId="{5101B046-69DC-49D8-A0DE-18ADC82B00C3}" type="presOf" srcId="{B3209C8A-709D-48A5-85E7-9170E7B8664A}" destId="{91BBE655-28D4-4023-967D-2277C8076E88}" srcOrd="0" destOrd="2" presId="urn:microsoft.com/office/officeart/2005/8/layout/vList4"/>
    <dgm:cxn modelId="{1AF6FB47-3921-4DDB-A06A-7D065DF2CDA6}" type="presOf" srcId="{B3209C8A-709D-48A5-85E7-9170E7B8664A}" destId="{B19AB22D-3F22-4EA8-9552-6A17EC6B3935}" srcOrd="1" destOrd="2" presId="urn:microsoft.com/office/officeart/2005/8/layout/vList4"/>
    <dgm:cxn modelId="{B535C74B-3A37-4473-9B3C-9B5447B34151}" type="presOf" srcId="{CF722175-F38B-4BDB-8ECB-F56AD26748B2}" destId="{E7F59B09-5727-4575-88B7-0DC0BC928406}" srcOrd="1" destOrd="2" presId="urn:microsoft.com/office/officeart/2005/8/layout/vList4"/>
    <dgm:cxn modelId="{FB473859-5231-4BE0-ACF1-052D4927997D}" type="presOf" srcId="{24F57925-96AD-40C2-B8E6-5767115C55DC}" destId="{4C29C412-7AD5-439E-8F0D-63C561DC4EA1}" srcOrd="0" destOrd="2" presId="urn:microsoft.com/office/officeart/2005/8/layout/vList4"/>
    <dgm:cxn modelId="{F1879179-915F-42EC-BFBB-FA19408E0E7D}" type="presOf" srcId="{E97EA881-893A-4E88-A053-BFF1EAA68766}" destId="{9308C8F8-93EF-4CA6-9B02-8B91FEF557DB}" srcOrd="0" destOrd="0" presId="urn:microsoft.com/office/officeart/2005/8/layout/vList4"/>
    <dgm:cxn modelId="{351AF27B-3A19-4271-BE89-55361D998A71}" srcId="{1AADF67B-3D8A-48F2-B818-1B19A8D63656}" destId="{E97EA881-893A-4E88-A053-BFF1EAA68766}" srcOrd="0" destOrd="0" parTransId="{AC222F46-490E-4B81-9654-BBC06C70B745}" sibTransId="{E3E9A25E-C688-498E-B81A-38CBEBAC8E2A}"/>
    <dgm:cxn modelId="{83E77898-8E09-4DA6-81B8-F3391E4F9FF1}" type="presOf" srcId="{E97EA881-893A-4E88-A053-BFF1EAA68766}" destId="{E7F59B09-5727-4575-88B7-0DC0BC928406}" srcOrd="1" destOrd="0" presId="urn:microsoft.com/office/officeart/2005/8/layout/vList4"/>
    <dgm:cxn modelId="{B5EF7B9A-4CCF-43E7-B0DF-AC5A2F258061}" type="presOf" srcId="{CEBF5FE2-1DA4-4141-B3E3-DF480B9CA23F}" destId="{B19AB22D-3F22-4EA8-9552-6A17EC6B3935}" srcOrd="1" destOrd="0" presId="urn:microsoft.com/office/officeart/2005/8/layout/vList4"/>
    <dgm:cxn modelId="{1E22149D-E6E4-4FCD-AB57-FE467A8C805D}" type="presOf" srcId="{7F7FF650-F250-43E4-8530-466D368499E7}" destId="{4C29C412-7AD5-439E-8F0D-63C561DC4EA1}" srcOrd="0" destOrd="0" presId="urn:microsoft.com/office/officeart/2005/8/layout/vList4"/>
    <dgm:cxn modelId="{0717B9A4-C0E5-4DBD-8BDB-24F2D40D37F2}" type="presOf" srcId="{CEBF5FE2-1DA4-4141-B3E3-DF480B9CA23F}" destId="{91BBE655-28D4-4023-967D-2277C8076E88}" srcOrd="0" destOrd="0" presId="urn:microsoft.com/office/officeart/2005/8/layout/vList4"/>
    <dgm:cxn modelId="{521953A7-E731-4366-AE2B-3912344414D6}" srcId="{E97EA881-893A-4E88-A053-BFF1EAA68766}" destId="{C89FD932-16B9-471E-8D8B-06779AC26B30}" srcOrd="0" destOrd="0" parTransId="{AE2B1E71-F31A-4585-994E-35336189D9F3}" sibTransId="{B6D954FA-D6D7-4C9C-826C-52A7FDEEAB9B}"/>
    <dgm:cxn modelId="{AEF628C7-041A-44F6-889F-DC8AEDD84DC5}" type="presOf" srcId="{1AADF67B-3D8A-48F2-B818-1B19A8D63656}" destId="{8517E8E4-98CA-4C11-A436-EB8771930E7A}" srcOrd="0" destOrd="0" presId="urn:microsoft.com/office/officeart/2005/8/layout/vList4"/>
    <dgm:cxn modelId="{E9C6A6CC-3ADD-4CAF-8005-7DCDF7A660ED}" srcId="{7F7FF650-F250-43E4-8530-466D368499E7}" destId="{24F57925-96AD-40C2-B8E6-5767115C55DC}" srcOrd="1" destOrd="0" parTransId="{7A14D63C-BD27-4DB3-AC41-5C3753D18116}" sibTransId="{249535F3-48B2-4218-88E3-A1E6756DFC76}"/>
    <dgm:cxn modelId="{40A052CE-5BDA-40C8-A721-CD8E8C1D5854}" type="presOf" srcId="{C89FD932-16B9-471E-8D8B-06779AC26B30}" destId="{9308C8F8-93EF-4CA6-9B02-8B91FEF557DB}" srcOrd="0" destOrd="1" presId="urn:microsoft.com/office/officeart/2005/8/layout/vList4"/>
    <dgm:cxn modelId="{01E4DCD6-7CC7-40BB-9A82-E78C6924BCCB}" srcId="{1AADF67B-3D8A-48F2-B818-1B19A8D63656}" destId="{7F7FF650-F250-43E4-8530-466D368499E7}" srcOrd="1" destOrd="0" parTransId="{5440B8A6-2224-4DBC-A67F-B33AAA89B46C}" sibTransId="{D26C612B-7C4A-4B35-99C4-14FC177035D8}"/>
    <dgm:cxn modelId="{0C5395E5-A97B-40CB-BFEC-758806BC20F4}" srcId="{CEBF5FE2-1DA4-4141-B3E3-DF480B9CA23F}" destId="{B3209C8A-709D-48A5-85E7-9170E7B8664A}" srcOrd="1" destOrd="0" parTransId="{1EA19690-379D-4642-9C2D-63118F57BA60}" sibTransId="{46FCC862-F1C9-4FA4-93FD-A7EEEDAFB1FF}"/>
    <dgm:cxn modelId="{6747FAE5-D82D-4D00-AA21-8191E47F8296}" type="presOf" srcId="{CF722175-F38B-4BDB-8ECB-F56AD26748B2}" destId="{9308C8F8-93EF-4CA6-9B02-8B91FEF557DB}" srcOrd="0" destOrd="2" presId="urn:microsoft.com/office/officeart/2005/8/layout/vList4"/>
    <dgm:cxn modelId="{6B91B2ED-3196-4767-93CB-87FF52909182}" srcId="{CEBF5FE2-1DA4-4141-B3E3-DF480B9CA23F}" destId="{C53235C7-DC51-486A-8C56-6EEC8C114B71}" srcOrd="0" destOrd="0" parTransId="{2F960A79-B151-45A2-8257-791D8D997646}" sibTransId="{C75C1F3B-0A11-42BA-982B-8E7096A84CF3}"/>
    <dgm:cxn modelId="{869581BA-A70C-436B-9BE4-F21C561D8370}" type="presParOf" srcId="{8517E8E4-98CA-4C11-A436-EB8771930E7A}" destId="{3C200ED0-996B-4714-BAA7-C6B3406D3C9A}" srcOrd="0" destOrd="0" presId="urn:microsoft.com/office/officeart/2005/8/layout/vList4"/>
    <dgm:cxn modelId="{6A88BE25-1C5E-4EC3-8FE2-3423C55501BB}" type="presParOf" srcId="{3C200ED0-996B-4714-BAA7-C6B3406D3C9A}" destId="{9308C8F8-93EF-4CA6-9B02-8B91FEF557DB}" srcOrd="0" destOrd="0" presId="urn:microsoft.com/office/officeart/2005/8/layout/vList4"/>
    <dgm:cxn modelId="{4731623F-218E-4BAB-B95A-58E4A7E46315}" type="presParOf" srcId="{3C200ED0-996B-4714-BAA7-C6B3406D3C9A}" destId="{2EC99F90-CCFA-4556-8A2E-657BB21052EF}" srcOrd="1" destOrd="0" presId="urn:microsoft.com/office/officeart/2005/8/layout/vList4"/>
    <dgm:cxn modelId="{2434D117-8610-4710-8A91-A21534F9AF29}" type="presParOf" srcId="{3C200ED0-996B-4714-BAA7-C6B3406D3C9A}" destId="{E7F59B09-5727-4575-88B7-0DC0BC928406}" srcOrd="2" destOrd="0" presId="urn:microsoft.com/office/officeart/2005/8/layout/vList4"/>
    <dgm:cxn modelId="{1AA46C84-2F63-4D85-AABF-69E39946F8C2}" type="presParOf" srcId="{8517E8E4-98CA-4C11-A436-EB8771930E7A}" destId="{EDD3CF21-1FD5-4755-A054-54088BE467BD}" srcOrd="1" destOrd="0" presId="urn:microsoft.com/office/officeart/2005/8/layout/vList4"/>
    <dgm:cxn modelId="{EF71EFDC-FDCD-4311-9EFA-5EEAB0416403}" type="presParOf" srcId="{8517E8E4-98CA-4C11-A436-EB8771930E7A}" destId="{838BEDC9-A9B7-44F1-88F0-1A64440ADEFA}" srcOrd="2" destOrd="0" presId="urn:microsoft.com/office/officeart/2005/8/layout/vList4"/>
    <dgm:cxn modelId="{88AED2D2-1D1F-4241-BBB9-C97103FBFB17}" type="presParOf" srcId="{838BEDC9-A9B7-44F1-88F0-1A64440ADEFA}" destId="{4C29C412-7AD5-439E-8F0D-63C561DC4EA1}" srcOrd="0" destOrd="0" presId="urn:microsoft.com/office/officeart/2005/8/layout/vList4"/>
    <dgm:cxn modelId="{350566E9-A6E1-47F0-B884-FC26CB35A046}" type="presParOf" srcId="{838BEDC9-A9B7-44F1-88F0-1A64440ADEFA}" destId="{8452517D-0DB5-442D-9350-63448003B214}" srcOrd="1" destOrd="0" presId="urn:microsoft.com/office/officeart/2005/8/layout/vList4"/>
    <dgm:cxn modelId="{AD6053AC-ACE6-444D-BA87-71F89B36B550}" type="presParOf" srcId="{838BEDC9-A9B7-44F1-88F0-1A64440ADEFA}" destId="{5A1A8DC6-5030-4BB3-970A-EE196B430025}" srcOrd="2" destOrd="0" presId="urn:microsoft.com/office/officeart/2005/8/layout/vList4"/>
    <dgm:cxn modelId="{4CFA2727-53CF-4A6A-8B03-E3DCDF3A83A9}" type="presParOf" srcId="{8517E8E4-98CA-4C11-A436-EB8771930E7A}" destId="{805C20F7-0490-430F-9956-C4CF56CDCCBA}" srcOrd="3" destOrd="0" presId="urn:microsoft.com/office/officeart/2005/8/layout/vList4"/>
    <dgm:cxn modelId="{10FC2880-B6A7-4CED-A0E2-BB1F4F002792}" type="presParOf" srcId="{8517E8E4-98CA-4C11-A436-EB8771930E7A}" destId="{AA9FE160-664D-4B5E-8151-9C940963E66F}" srcOrd="4" destOrd="0" presId="urn:microsoft.com/office/officeart/2005/8/layout/vList4"/>
    <dgm:cxn modelId="{3E4F2C81-6B59-4052-964E-B1032299A2D2}" type="presParOf" srcId="{AA9FE160-664D-4B5E-8151-9C940963E66F}" destId="{91BBE655-28D4-4023-967D-2277C8076E88}" srcOrd="0" destOrd="0" presId="urn:microsoft.com/office/officeart/2005/8/layout/vList4"/>
    <dgm:cxn modelId="{8FD73310-C067-4DFC-904E-3390A50D08EB}" type="presParOf" srcId="{AA9FE160-664D-4B5E-8151-9C940963E66F}" destId="{B4052447-D833-4913-A35A-2AB4A2BB6F1C}" srcOrd="1" destOrd="0" presId="urn:microsoft.com/office/officeart/2005/8/layout/vList4"/>
    <dgm:cxn modelId="{A87BDFAD-5A2C-4752-9ECB-5C9D7143C01C}" type="presParOf" srcId="{AA9FE160-664D-4B5E-8151-9C940963E66F}" destId="{B19AB22D-3F22-4EA8-9552-6A17EC6B3935}"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9D2BC1-9A2D-42EC-8912-37E896B687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9318AEB-62C6-4B30-B341-58A7B3458306}" type="pres">
      <dgm:prSet presAssocID="{919D2BC1-9A2D-42EC-8912-37E896B687F6}" presName="linear" presStyleCnt="0">
        <dgm:presLayoutVars>
          <dgm:dir/>
          <dgm:resizeHandles val="exact"/>
        </dgm:presLayoutVars>
      </dgm:prSet>
      <dgm:spPr/>
    </dgm:pt>
  </dgm:ptLst>
  <dgm:cxnLst>
    <dgm:cxn modelId="{4D2C300F-F77F-4E76-B028-1F33C1CCF0C8}" type="presOf" srcId="{919D2BC1-9A2D-42EC-8912-37E896B687F6}" destId="{99318AEB-62C6-4B30-B341-58A7B3458306}"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DF7C391-793A-4016-ADA7-AB167CEA516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7EDEB8D0-A85D-4980-A211-34F6597EBC26}">
      <dgm:prSet phldrT="[Texto]" custT="1"/>
      <dgm:spPr/>
      <dgm:t>
        <a:bodyPr/>
        <a:lstStyle/>
        <a:p>
          <a:r>
            <a:rPr lang="es-EC" sz="1800" dirty="0"/>
            <a:t>Se diseñó el algoritmo de transmisión que permite encriptar archivos digitales dentro de los bytes nulos de las tablas PAT y PMT de TS, a través de funciones que permiten la identificación de tablas, creación de cabeceras y formación de paquetes de contenido digital.</a:t>
          </a:r>
        </a:p>
      </dgm:t>
    </dgm:pt>
    <dgm:pt modelId="{8EBC08C3-EB8B-4095-8961-8E51C9F1AC6E}" type="parTrans" cxnId="{545D73BE-3F67-4511-8256-CFFA4D257519}">
      <dgm:prSet/>
      <dgm:spPr/>
      <dgm:t>
        <a:bodyPr/>
        <a:lstStyle/>
        <a:p>
          <a:endParaRPr lang="es-EC"/>
        </a:p>
      </dgm:t>
    </dgm:pt>
    <dgm:pt modelId="{2E320424-45EB-4D2B-91E4-85532A3CD4BB}" type="sibTrans" cxnId="{545D73BE-3F67-4511-8256-CFFA4D257519}">
      <dgm:prSet/>
      <dgm:spPr/>
      <dgm:t>
        <a:bodyPr/>
        <a:lstStyle/>
        <a:p>
          <a:endParaRPr lang="es-EC"/>
        </a:p>
      </dgm:t>
    </dgm:pt>
    <dgm:pt modelId="{096ED841-8C60-41EB-B67D-6BE655A11D01}">
      <dgm:prSet phldrT="[Texto]" custT="1"/>
      <dgm:spPr/>
      <dgm:t>
        <a:bodyPr/>
        <a:lstStyle/>
        <a:p>
          <a:r>
            <a:rPr lang="es-EC" sz="1800" dirty="0"/>
            <a:t>Con el desarrollo de los algoritmos se propone un sistema orientado a la seguridad de la información dentro de la TDT, puesto que asegura la confidencialidad e integridad de los datos enviados.</a:t>
          </a:r>
        </a:p>
      </dgm:t>
    </dgm:pt>
    <dgm:pt modelId="{D4FDB624-8C4D-4F94-933E-CC8CE6D8693D}" type="sibTrans" cxnId="{67218444-AD69-4E03-A8FF-F8796B63D234}">
      <dgm:prSet/>
      <dgm:spPr/>
      <dgm:t>
        <a:bodyPr/>
        <a:lstStyle/>
        <a:p>
          <a:endParaRPr lang="es-EC" sz="1800"/>
        </a:p>
      </dgm:t>
    </dgm:pt>
    <dgm:pt modelId="{D7450FC2-9AD9-4061-91EA-D987B1EE4D54}" type="parTrans" cxnId="{67218444-AD69-4E03-A8FF-F8796B63D234}">
      <dgm:prSet/>
      <dgm:spPr/>
      <dgm:t>
        <a:bodyPr/>
        <a:lstStyle/>
        <a:p>
          <a:endParaRPr lang="es-EC" sz="1800"/>
        </a:p>
      </dgm:t>
    </dgm:pt>
    <dgm:pt modelId="{B9CB747A-8A69-4894-BDD6-CDF62CE36DF7}">
      <dgm:prSet phldrT="[Texto]" custT="1"/>
      <dgm:spPr/>
      <dgm:t>
        <a:bodyPr/>
        <a:lstStyle/>
        <a:p>
          <a:r>
            <a:rPr lang="es-EC" sz="1800" dirty="0"/>
            <a:t>Se diseñó el algoritmo de recepción para la reconstrucción del archivo digital encriptado en los bytes de relleno, a través de funciones de identificación de tablas, análisis de cabeceras y ordenamiento y reestructuración de los paquetes de contenido digital.</a:t>
          </a:r>
        </a:p>
      </dgm:t>
    </dgm:pt>
    <dgm:pt modelId="{A6BF0722-43F7-4E72-85EF-13B31E2051FF}" type="parTrans" cxnId="{38C84ABE-8BE4-4F36-B58C-45F1CA11B7F9}">
      <dgm:prSet/>
      <dgm:spPr/>
      <dgm:t>
        <a:bodyPr/>
        <a:lstStyle/>
        <a:p>
          <a:endParaRPr lang="es-EC"/>
        </a:p>
      </dgm:t>
    </dgm:pt>
    <dgm:pt modelId="{0898AE56-71DC-421A-90F1-719F458BCEA9}" type="sibTrans" cxnId="{38C84ABE-8BE4-4F36-B58C-45F1CA11B7F9}">
      <dgm:prSet/>
      <dgm:spPr/>
      <dgm:t>
        <a:bodyPr/>
        <a:lstStyle/>
        <a:p>
          <a:endParaRPr lang="es-EC"/>
        </a:p>
      </dgm:t>
    </dgm:pt>
    <dgm:pt modelId="{96BA9758-F40B-4BDE-8EA2-2CE051571918}" type="pres">
      <dgm:prSet presAssocID="{9DF7C391-793A-4016-ADA7-AB167CEA516C}" presName="Name0" presStyleCnt="0">
        <dgm:presLayoutVars>
          <dgm:chMax val="7"/>
          <dgm:chPref val="7"/>
          <dgm:dir/>
        </dgm:presLayoutVars>
      </dgm:prSet>
      <dgm:spPr/>
    </dgm:pt>
    <dgm:pt modelId="{8F01DFA0-219F-4C6F-9688-9C9AE12CE918}" type="pres">
      <dgm:prSet presAssocID="{9DF7C391-793A-4016-ADA7-AB167CEA516C}" presName="Name1" presStyleCnt="0"/>
      <dgm:spPr/>
    </dgm:pt>
    <dgm:pt modelId="{01C412DA-8C17-4D56-994A-C0C1E77C0CCD}" type="pres">
      <dgm:prSet presAssocID="{9DF7C391-793A-4016-ADA7-AB167CEA516C}" presName="cycle" presStyleCnt="0"/>
      <dgm:spPr/>
    </dgm:pt>
    <dgm:pt modelId="{B59B139A-1FE1-484D-9B62-3607100E41E7}" type="pres">
      <dgm:prSet presAssocID="{9DF7C391-793A-4016-ADA7-AB167CEA516C}" presName="srcNode" presStyleLbl="node1" presStyleIdx="0" presStyleCnt="3"/>
      <dgm:spPr/>
    </dgm:pt>
    <dgm:pt modelId="{FF8B1AA4-8F55-4602-8D6C-BF75A01B66E3}" type="pres">
      <dgm:prSet presAssocID="{9DF7C391-793A-4016-ADA7-AB167CEA516C}" presName="conn" presStyleLbl="parChTrans1D2" presStyleIdx="0" presStyleCnt="1"/>
      <dgm:spPr/>
    </dgm:pt>
    <dgm:pt modelId="{6BBDEF66-4C2E-4535-B35E-0363321E256F}" type="pres">
      <dgm:prSet presAssocID="{9DF7C391-793A-4016-ADA7-AB167CEA516C}" presName="extraNode" presStyleLbl="node1" presStyleIdx="0" presStyleCnt="3"/>
      <dgm:spPr/>
    </dgm:pt>
    <dgm:pt modelId="{E059450A-1DA2-4755-A7DD-7C8125E97A4B}" type="pres">
      <dgm:prSet presAssocID="{9DF7C391-793A-4016-ADA7-AB167CEA516C}" presName="dstNode" presStyleLbl="node1" presStyleIdx="0" presStyleCnt="3"/>
      <dgm:spPr/>
    </dgm:pt>
    <dgm:pt modelId="{12B0567B-5E03-4DE7-B7DD-0E97819FF8EC}" type="pres">
      <dgm:prSet presAssocID="{7EDEB8D0-A85D-4980-A211-34F6597EBC26}" presName="text_1" presStyleLbl="node1" presStyleIdx="0" presStyleCnt="3">
        <dgm:presLayoutVars>
          <dgm:bulletEnabled val="1"/>
        </dgm:presLayoutVars>
      </dgm:prSet>
      <dgm:spPr/>
    </dgm:pt>
    <dgm:pt modelId="{A589A879-4536-4581-8018-17364B71A249}" type="pres">
      <dgm:prSet presAssocID="{7EDEB8D0-A85D-4980-A211-34F6597EBC26}" presName="accent_1" presStyleCnt="0"/>
      <dgm:spPr/>
    </dgm:pt>
    <dgm:pt modelId="{AB926966-2353-4898-A0E3-2611166080B8}" type="pres">
      <dgm:prSet presAssocID="{7EDEB8D0-A85D-4980-A211-34F6597EBC26}" presName="accentRepeatNode" presStyleLbl="solidFgAcc1" presStyleIdx="0" presStyleCnt="3"/>
      <dgm:spPr/>
    </dgm:pt>
    <dgm:pt modelId="{43EA743B-C650-4E7A-99F7-AA5E3F51C7CB}" type="pres">
      <dgm:prSet presAssocID="{B9CB747A-8A69-4894-BDD6-CDF62CE36DF7}" presName="text_2" presStyleLbl="node1" presStyleIdx="1" presStyleCnt="3">
        <dgm:presLayoutVars>
          <dgm:bulletEnabled val="1"/>
        </dgm:presLayoutVars>
      </dgm:prSet>
      <dgm:spPr/>
    </dgm:pt>
    <dgm:pt modelId="{35493484-D9B0-421F-9FEA-DECDA2836309}" type="pres">
      <dgm:prSet presAssocID="{B9CB747A-8A69-4894-BDD6-CDF62CE36DF7}" presName="accent_2" presStyleCnt="0"/>
      <dgm:spPr/>
    </dgm:pt>
    <dgm:pt modelId="{6508070C-3DBF-4CB2-91AC-FFFE4271B7C4}" type="pres">
      <dgm:prSet presAssocID="{B9CB747A-8A69-4894-BDD6-CDF62CE36DF7}" presName="accentRepeatNode" presStyleLbl="solidFgAcc1" presStyleIdx="1" presStyleCnt="3"/>
      <dgm:spPr/>
    </dgm:pt>
    <dgm:pt modelId="{FADBF5A0-7F3E-4A7A-9484-50EEA3196F09}" type="pres">
      <dgm:prSet presAssocID="{096ED841-8C60-41EB-B67D-6BE655A11D01}" presName="text_3" presStyleLbl="node1" presStyleIdx="2" presStyleCnt="3">
        <dgm:presLayoutVars>
          <dgm:bulletEnabled val="1"/>
        </dgm:presLayoutVars>
      </dgm:prSet>
      <dgm:spPr/>
    </dgm:pt>
    <dgm:pt modelId="{859FF2A4-3EF1-4332-8D7D-1A7077BFB149}" type="pres">
      <dgm:prSet presAssocID="{096ED841-8C60-41EB-B67D-6BE655A11D01}" presName="accent_3" presStyleCnt="0"/>
      <dgm:spPr/>
    </dgm:pt>
    <dgm:pt modelId="{D72FDB36-1006-4B0B-B907-D8E9F55FC66B}" type="pres">
      <dgm:prSet presAssocID="{096ED841-8C60-41EB-B67D-6BE655A11D01}" presName="accentRepeatNode" presStyleLbl="solidFgAcc1" presStyleIdx="2" presStyleCnt="3"/>
      <dgm:spPr/>
    </dgm:pt>
  </dgm:ptLst>
  <dgm:cxnLst>
    <dgm:cxn modelId="{A21B3F36-D48E-4DC8-91F5-99007F840B46}" type="presOf" srcId="{B9CB747A-8A69-4894-BDD6-CDF62CE36DF7}" destId="{43EA743B-C650-4E7A-99F7-AA5E3F51C7CB}" srcOrd="0" destOrd="0" presId="urn:microsoft.com/office/officeart/2008/layout/VerticalCurvedList"/>
    <dgm:cxn modelId="{67218444-AD69-4E03-A8FF-F8796B63D234}" srcId="{9DF7C391-793A-4016-ADA7-AB167CEA516C}" destId="{096ED841-8C60-41EB-B67D-6BE655A11D01}" srcOrd="2" destOrd="0" parTransId="{D7450FC2-9AD9-4061-91EA-D987B1EE4D54}" sibTransId="{D4FDB624-8C4D-4F94-933E-CC8CE6D8693D}"/>
    <dgm:cxn modelId="{B9CF114F-F87F-4877-8543-9C8C343625AA}" type="presOf" srcId="{2E320424-45EB-4D2B-91E4-85532A3CD4BB}" destId="{FF8B1AA4-8F55-4602-8D6C-BF75A01B66E3}" srcOrd="0" destOrd="0" presId="urn:microsoft.com/office/officeart/2008/layout/VerticalCurvedList"/>
    <dgm:cxn modelId="{CCA7B472-0B0B-4780-8E66-E455527E4338}" type="presOf" srcId="{096ED841-8C60-41EB-B67D-6BE655A11D01}" destId="{FADBF5A0-7F3E-4A7A-9484-50EEA3196F09}" srcOrd="0" destOrd="0" presId="urn:microsoft.com/office/officeart/2008/layout/VerticalCurvedList"/>
    <dgm:cxn modelId="{6D4B3282-A568-4EA0-91E6-797A021E45B1}" type="presOf" srcId="{9DF7C391-793A-4016-ADA7-AB167CEA516C}" destId="{96BA9758-F40B-4BDE-8EA2-2CE051571918}" srcOrd="0" destOrd="0" presId="urn:microsoft.com/office/officeart/2008/layout/VerticalCurvedList"/>
    <dgm:cxn modelId="{38C84ABE-8BE4-4F36-B58C-45F1CA11B7F9}" srcId="{9DF7C391-793A-4016-ADA7-AB167CEA516C}" destId="{B9CB747A-8A69-4894-BDD6-CDF62CE36DF7}" srcOrd="1" destOrd="0" parTransId="{A6BF0722-43F7-4E72-85EF-13B31E2051FF}" sibTransId="{0898AE56-71DC-421A-90F1-719F458BCEA9}"/>
    <dgm:cxn modelId="{545D73BE-3F67-4511-8256-CFFA4D257519}" srcId="{9DF7C391-793A-4016-ADA7-AB167CEA516C}" destId="{7EDEB8D0-A85D-4980-A211-34F6597EBC26}" srcOrd="0" destOrd="0" parTransId="{8EBC08C3-EB8B-4095-8961-8E51C9F1AC6E}" sibTransId="{2E320424-45EB-4D2B-91E4-85532A3CD4BB}"/>
    <dgm:cxn modelId="{9AEC91E9-EA56-4C80-9CA5-C77622A92B2D}" type="presOf" srcId="{7EDEB8D0-A85D-4980-A211-34F6597EBC26}" destId="{12B0567B-5E03-4DE7-B7DD-0E97819FF8EC}" srcOrd="0" destOrd="0" presId="urn:microsoft.com/office/officeart/2008/layout/VerticalCurvedList"/>
    <dgm:cxn modelId="{6E4E5626-0FC2-480F-90B9-0D510BB63045}" type="presParOf" srcId="{96BA9758-F40B-4BDE-8EA2-2CE051571918}" destId="{8F01DFA0-219F-4C6F-9688-9C9AE12CE918}" srcOrd="0" destOrd="0" presId="urn:microsoft.com/office/officeart/2008/layout/VerticalCurvedList"/>
    <dgm:cxn modelId="{82988A30-5BBD-4D99-956A-47798F4C11AC}" type="presParOf" srcId="{8F01DFA0-219F-4C6F-9688-9C9AE12CE918}" destId="{01C412DA-8C17-4D56-994A-C0C1E77C0CCD}" srcOrd="0" destOrd="0" presId="urn:microsoft.com/office/officeart/2008/layout/VerticalCurvedList"/>
    <dgm:cxn modelId="{4DF7213D-D858-476B-9AF4-F1C736B5BE07}" type="presParOf" srcId="{01C412DA-8C17-4D56-994A-C0C1E77C0CCD}" destId="{B59B139A-1FE1-484D-9B62-3607100E41E7}" srcOrd="0" destOrd="0" presId="urn:microsoft.com/office/officeart/2008/layout/VerticalCurvedList"/>
    <dgm:cxn modelId="{72382C7F-7104-42C2-83B5-D8A046C2DDFA}" type="presParOf" srcId="{01C412DA-8C17-4D56-994A-C0C1E77C0CCD}" destId="{FF8B1AA4-8F55-4602-8D6C-BF75A01B66E3}" srcOrd="1" destOrd="0" presId="urn:microsoft.com/office/officeart/2008/layout/VerticalCurvedList"/>
    <dgm:cxn modelId="{01390C2F-3A3F-4D40-963E-B790E915EFB9}" type="presParOf" srcId="{01C412DA-8C17-4D56-994A-C0C1E77C0CCD}" destId="{6BBDEF66-4C2E-4535-B35E-0363321E256F}" srcOrd="2" destOrd="0" presId="urn:microsoft.com/office/officeart/2008/layout/VerticalCurvedList"/>
    <dgm:cxn modelId="{287C743F-8EC5-4037-9E78-A41D4A132A11}" type="presParOf" srcId="{01C412DA-8C17-4D56-994A-C0C1E77C0CCD}" destId="{E059450A-1DA2-4755-A7DD-7C8125E97A4B}" srcOrd="3" destOrd="0" presId="urn:microsoft.com/office/officeart/2008/layout/VerticalCurvedList"/>
    <dgm:cxn modelId="{311ADC65-C162-4D26-A3A2-CA2173EB9AB7}" type="presParOf" srcId="{8F01DFA0-219F-4C6F-9688-9C9AE12CE918}" destId="{12B0567B-5E03-4DE7-B7DD-0E97819FF8EC}" srcOrd="1" destOrd="0" presId="urn:microsoft.com/office/officeart/2008/layout/VerticalCurvedList"/>
    <dgm:cxn modelId="{DDE86EED-F3CF-49F6-978E-ECE7E5F88059}" type="presParOf" srcId="{8F01DFA0-219F-4C6F-9688-9C9AE12CE918}" destId="{A589A879-4536-4581-8018-17364B71A249}" srcOrd="2" destOrd="0" presId="urn:microsoft.com/office/officeart/2008/layout/VerticalCurvedList"/>
    <dgm:cxn modelId="{008F6DF6-1923-40C5-ACDF-79EE0AEDA8F3}" type="presParOf" srcId="{A589A879-4536-4581-8018-17364B71A249}" destId="{AB926966-2353-4898-A0E3-2611166080B8}" srcOrd="0" destOrd="0" presId="urn:microsoft.com/office/officeart/2008/layout/VerticalCurvedList"/>
    <dgm:cxn modelId="{3F38E8C4-AECF-4F5B-971D-B65802FB7DD4}" type="presParOf" srcId="{8F01DFA0-219F-4C6F-9688-9C9AE12CE918}" destId="{43EA743B-C650-4E7A-99F7-AA5E3F51C7CB}" srcOrd="3" destOrd="0" presId="urn:microsoft.com/office/officeart/2008/layout/VerticalCurvedList"/>
    <dgm:cxn modelId="{CB7D0361-3CBD-4258-B30D-CDA3D3CBF926}" type="presParOf" srcId="{8F01DFA0-219F-4C6F-9688-9C9AE12CE918}" destId="{35493484-D9B0-421F-9FEA-DECDA2836309}" srcOrd="4" destOrd="0" presId="urn:microsoft.com/office/officeart/2008/layout/VerticalCurvedList"/>
    <dgm:cxn modelId="{86198B40-0000-4F48-8E2C-EFFD0CDA5847}" type="presParOf" srcId="{35493484-D9B0-421F-9FEA-DECDA2836309}" destId="{6508070C-3DBF-4CB2-91AC-FFFE4271B7C4}" srcOrd="0" destOrd="0" presId="urn:microsoft.com/office/officeart/2008/layout/VerticalCurvedList"/>
    <dgm:cxn modelId="{DEF91040-EEA7-405F-BDF3-CC7134E09DDD}" type="presParOf" srcId="{8F01DFA0-219F-4C6F-9688-9C9AE12CE918}" destId="{FADBF5A0-7F3E-4A7A-9484-50EEA3196F09}" srcOrd="5" destOrd="0" presId="urn:microsoft.com/office/officeart/2008/layout/VerticalCurvedList"/>
    <dgm:cxn modelId="{16DD31D6-1896-485B-9DC8-45E94A3F0CDE}" type="presParOf" srcId="{8F01DFA0-219F-4C6F-9688-9C9AE12CE918}" destId="{859FF2A4-3EF1-4332-8D7D-1A7077BFB149}" srcOrd="6" destOrd="0" presId="urn:microsoft.com/office/officeart/2008/layout/VerticalCurvedList"/>
    <dgm:cxn modelId="{ED9719ED-4CFA-4A6D-82B8-15BB46D33E8D}" type="presParOf" srcId="{859FF2A4-3EF1-4332-8D7D-1A7077BFB149}" destId="{D72FDB36-1006-4B0B-B907-D8E9F55FC66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F7C391-793A-4016-ADA7-AB167CEA516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7EDEB8D0-A85D-4980-A211-34F6597EBC26}">
      <dgm:prSet phldrT="[Texto]" custT="1"/>
      <dgm:spPr/>
      <dgm:t>
        <a:bodyPr/>
        <a:lstStyle/>
        <a:p>
          <a:r>
            <a:rPr lang="es-EC" sz="1800" dirty="0"/>
            <a:t>Se planteó una ecuación para el cálculo del tamaño de archivo a encriptarse en función de la cantidad de bytes de relleno, el tiempo de duración del video y el valor de envío de tablas PAT y PMT consecutivas. </a:t>
          </a:r>
        </a:p>
      </dgm:t>
    </dgm:pt>
    <dgm:pt modelId="{8EBC08C3-EB8B-4095-8961-8E51C9F1AC6E}" type="parTrans" cxnId="{545D73BE-3F67-4511-8256-CFFA4D257519}">
      <dgm:prSet/>
      <dgm:spPr/>
      <dgm:t>
        <a:bodyPr/>
        <a:lstStyle/>
        <a:p>
          <a:endParaRPr lang="es-EC"/>
        </a:p>
      </dgm:t>
    </dgm:pt>
    <dgm:pt modelId="{2E320424-45EB-4D2B-91E4-85532A3CD4BB}" type="sibTrans" cxnId="{545D73BE-3F67-4511-8256-CFFA4D257519}">
      <dgm:prSet/>
      <dgm:spPr/>
      <dgm:t>
        <a:bodyPr/>
        <a:lstStyle/>
        <a:p>
          <a:endParaRPr lang="es-EC"/>
        </a:p>
      </dgm:t>
    </dgm:pt>
    <dgm:pt modelId="{B9CB747A-8A69-4894-BDD6-CDF62CE36DF7}">
      <dgm:prSet phldrT="[Texto]" custT="1"/>
      <dgm:spPr/>
      <dgm:t>
        <a:bodyPr/>
        <a:lstStyle/>
        <a:p>
          <a:r>
            <a:rPr lang="es-EC" sz="1800" dirty="0"/>
            <a:t>Se comprobó en escenarios reales de televisión, tanto cableada como RF, que la manipulación de bytes de relleno no alteran la reproducción ni transmisión del audio, video y datos de un TS, y que la información encriptada es receptada exitosamente.</a:t>
          </a:r>
        </a:p>
      </dgm:t>
    </dgm:pt>
    <dgm:pt modelId="{A6BF0722-43F7-4E72-85EF-13B31E2051FF}" type="parTrans" cxnId="{38C84ABE-8BE4-4F36-B58C-45F1CA11B7F9}">
      <dgm:prSet/>
      <dgm:spPr/>
      <dgm:t>
        <a:bodyPr/>
        <a:lstStyle/>
        <a:p>
          <a:endParaRPr lang="es-EC"/>
        </a:p>
      </dgm:t>
    </dgm:pt>
    <dgm:pt modelId="{0898AE56-71DC-421A-90F1-719F458BCEA9}" type="sibTrans" cxnId="{38C84ABE-8BE4-4F36-B58C-45F1CA11B7F9}">
      <dgm:prSet/>
      <dgm:spPr/>
      <dgm:t>
        <a:bodyPr/>
        <a:lstStyle/>
        <a:p>
          <a:endParaRPr lang="es-EC"/>
        </a:p>
      </dgm:t>
    </dgm:pt>
    <dgm:pt modelId="{96BA9758-F40B-4BDE-8EA2-2CE051571918}" type="pres">
      <dgm:prSet presAssocID="{9DF7C391-793A-4016-ADA7-AB167CEA516C}" presName="Name0" presStyleCnt="0">
        <dgm:presLayoutVars>
          <dgm:chMax val="7"/>
          <dgm:chPref val="7"/>
          <dgm:dir/>
        </dgm:presLayoutVars>
      </dgm:prSet>
      <dgm:spPr/>
    </dgm:pt>
    <dgm:pt modelId="{8F01DFA0-219F-4C6F-9688-9C9AE12CE918}" type="pres">
      <dgm:prSet presAssocID="{9DF7C391-793A-4016-ADA7-AB167CEA516C}" presName="Name1" presStyleCnt="0"/>
      <dgm:spPr/>
    </dgm:pt>
    <dgm:pt modelId="{01C412DA-8C17-4D56-994A-C0C1E77C0CCD}" type="pres">
      <dgm:prSet presAssocID="{9DF7C391-793A-4016-ADA7-AB167CEA516C}" presName="cycle" presStyleCnt="0"/>
      <dgm:spPr/>
    </dgm:pt>
    <dgm:pt modelId="{B59B139A-1FE1-484D-9B62-3607100E41E7}" type="pres">
      <dgm:prSet presAssocID="{9DF7C391-793A-4016-ADA7-AB167CEA516C}" presName="srcNode" presStyleLbl="node1" presStyleIdx="0" presStyleCnt="2"/>
      <dgm:spPr/>
    </dgm:pt>
    <dgm:pt modelId="{FF8B1AA4-8F55-4602-8D6C-BF75A01B66E3}" type="pres">
      <dgm:prSet presAssocID="{9DF7C391-793A-4016-ADA7-AB167CEA516C}" presName="conn" presStyleLbl="parChTrans1D2" presStyleIdx="0" presStyleCnt="1"/>
      <dgm:spPr/>
    </dgm:pt>
    <dgm:pt modelId="{6BBDEF66-4C2E-4535-B35E-0363321E256F}" type="pres">
      <dgm:prSet presAssocID="{9DF7C391-793A-4016-ADA7-AB167CEA516C}" presName="extraNode" presStyleLbl="node1" presStyleIdx="0" presStyleCnt="2"/>
      <dgm:spPr/>
    </dgm:pt>
    <dgm:pt modelId="{E059450A-1DA2-4755-A7DD-7C8125E97A4B}" type="pres">
      <dgm:prSet presAssocID="{9DF7C391-793A-4016-ADA7-AB167CEA516C}" presName="dstNode" presStyleLbl="node1" presStyleIdx="0" presStyleCnt="2"/>
      <dgm:spPr/>
    </dgm:pt>
    <dgm:pt modelId="{12B0567B-5E03-4DE7-B7DD-0E97819FF8EC}" type="pres">
      <dgm:prSet presAssocID="{7EDEB8D0-A85D-4980-A211-34F6597EBC26}" presName="text_1" presStyleLbl="node1" presStyleIdx="0" presStyleCnt="2">
        <dgm:presLayoutVars>
          <dgm:bulletEnabled val="1"/>
        </dgm:presLayoutVars>
      </dgm:prSet>
      <dgm:spPr/>
    </dgm:pt>
    <dgm:pt modelId="{A589A879-4536-4581-8018-17364B71A249}" type="pres">
      <dgm:prSet presAssocID="{7EDEB8D0-A85D-4980-A211-34F6597EBC26}" presName="accent_1" presStyleCnt="0"/>
      <dgm:spPr/>
    </dgm:pt>
    <dgm:pt modelId="{AB926966-2353-4898-A0E3-2611166080B8}" type="pres">
      <dgm:prSet presAssocID="{7EDEB8D0-A85D-4980-A211-34F6597EBC26}" presName="accentRepeatNode" presStyleLbl="solidFgAcc1" presStyleIdx="0" presStyleCnt="2"/>
      <dgm:spPr/>
    </dgm:pt>
    <dgm:pt modelId="{43EA743B-C650-4E7A-99F7-AA5E3F51C7CB}" type="pres">
      <dgm:prSet presAssocID="{B9CB747A-8A69-4894-BDD6-CDF62CE36DF7}" presName="text_2" presStyleLbl="node1" presStyleIdx="1" presStyleCnt="2">
        <dgm:presLayoutVars>
          <dgm:bulletEnabled val="1"/>
        </dgm:presLayoutVars>
      </dgm:prSet>
      <dgm:spPr/>
    </dgm:pt>
    <dgm:pt modelId="{35493484-D9B0-421F-9FEA-DECDA2836309}" type="pres">
      <dgm:prSet presAssocID="{B9CB747A-8A69-4894-BDD6-CDF62CE36DF7}" presName="accent_2" presStyleCnt="0"/>
      <dgm:spPr/>
    </dgm:pt>
    <dgm:pt modelId="{6508070C-3DBF-4CB2-91AC-FFFE4271B7C4}" type="pres">
      <dgm:prSet presAssocID="{B9CB747A-8A69-4894-BDD6-CDF62CE36DF7}" presName="accentRepeatNode" presStyleLbl="solidFgAcc1" presStyleIdx="1" presStyleCnt="2"/>
      <dgm:spPr/>
    </dgm:pt>
  </dgm:ptLst>
  <dgm:cxnLst>
    <dgm:cxn modelId="{A21B3F36-D48E-4DC8-91F5-99007F840B46}" type="presOf" srcId="{B9CB747A-8A69-4894-BDD6-CDF62CE36DF7}" destId="{43EA743B-C650-4E7A-99F7-AA5E3F51C7CB}" srcOrd="0" destOrd="0" presId="urn:microsoft.com/office/officeart/2008/layout/VerticalCurvedList"/>
    <dgm:cxn modelId="{B9CF114F-F87F-4877-8543-9C8C343625AA}" type="presOf" srcId="{2E320424-45EB-4D2B-91E4-85532A3CD4BB}" destId="{FF8B1AA4-8F55-4602-8D6C-BF75A01B66E3}" srcOrd="0" destOrd="0" presId="urn:microsoft.com/office/officeart/2008/layout/VerticalCurvedList"/>
    <dgm:cxn modelId="{6D4B3282-A568-4EA0-91E6-797A021E45B1}" type="presOf" srcId="{9DF7C391-793A-4016-ADA7-AB167CEA516C}" destId="{96BA9758-F40B-4BDE-8EA2-2CE051571918}" srcOrd="0" destOrd="0" presId="urn:microsoft.com/office/officeart/2008/layout/VerticalCurvedList"/>
    <dgm:cxn modelId="{38C84ABE-8BE4-4F36-B58C-45F1CA11B7F9}" srcId="{9DF7C391-793A-4016-ADA7-AB167CEA516C}" destId="{B9CB747A-8A69-4894-BDD6-CDF62CE36DF7}" srcOrd="1" destOrd="0" parTransId="{A6BF0722-43F7-4E72-85EF-13B31E2051FF}" sibTransId="{0898AE56-71DC-421A-90F1-719F458BCEA9}"/>
    <dgm:cxn modelId="{545D73BE-3F67-4511-8256-CFFA4D257519}" srcId="{9DF7C391-793A-4016-ADA7-AB167CEA516C}" destId="{7EDEB8D0-A85D-4980-A211-34F6597EBC26}" srcOrd="0" destOrd="0" parTransId="{8EBC08C3-EB8B-4095-8961-8E51C9F1AC6E}" sibTransId="{2E320424-45EB-4D2B-91E4-85532A3CD4BB}"/>
    <dgm:cxn modelId="{9AEC91E9-EA56-4C80-9CA5-C77622A92B2D}" type="presOf" srcId="{7EDEB8D0-A85D-4980-A211-34F6597EBC26}" destId="{12B0567B-5E03-4DE7-B7DD-0E97819FF8EC}" srcOrd="0" destOrd="0" presId="urn:microsoft.com/office/officeart/2008/layout/VerticalCurvedList"/>
    <dgm:cxn modelId="{6E4E5626-0FC2-480F-90B9-0D510BB63045}" type="presParOf" srcId="{96BA9758-F40B-4BDE-8EA2-2CE051571918}" destId="{8F01DFA0-219F-4C6F-9688-9C9AE12CE918}" srcOrd="0" destOrd="0" presId="urn:microsoft.com/office/officeart/2008/layout/VerticalCurvedList"/>
    <dgm:cxn modelId="{82988A30-5BBD-4D99-956A-47798F4C11AC}" type="presParOf" srcId="{8F01DFA0-219F-4C6F-9688-9C9AE12CE918}" destId="{01C412DA-8C17-4D56-994A-C0C1E77C0CCD}" srcOrd="0" destOrd="0" presId="urn:microsoft.com/office/officeart/2008/layout/VerticalCurvedList"/>
    <dgm:cxn modelId="{4DF7213D-D858-476B-9AF4-F1C736B5BE07}" type="presParOf" srcId="{01C412DA-8C17-4D56-994A-C0C1E77C0CCD}" destId="{B59B139A-1FE1-484D-9B62-3607100E41E7}" srcOrd="0" destOrd="0" presId="urn:microsoft.com/office/officeart/2008/layout/VerticalCurvedList"/>
    <dgm:cxn modelId="{72382C7F-7104-42C2-83B5-D8A046C2DDFA}" type="presParOf" srcId="{01C412DA-8C17-4D56-994A-C0C1E77C0CCD}" destId="{FF8B1AA4-8F55-4602-8D6C-BF75A01B66E3}" srcOrd="1" destOrd="0" presId="urn:microsoft.com/office/officeart/2008/layout/VerticalCurvedList"/>
    <dgm:cxn modelId="{01390C2F-3A3F-4D40-963E-B790E915EFB9}" type="presParOf" srcId="{01C412DA-8C17-4D56-994A-C0C1E77C0CCD}" destId="{6BBDEF66-4C2E-4535-B35E-0363321E256F}" srcOrd="2" destOrd="0" presId="urn:microsoft.com/office/officeart/2008/layout/VerticalCurvedList"/>
    <dgm:cxn modelId="{287C743F-8EC5-4037-9E78-A41D4A132A11}" type="presParOf" srcId="{01C412DA-8C17-4D56-994A-C0C1E77C0CCD}" destId="{E059450A-1DA2-4755-A7DD-7C8125E97A4B}" srcOrd="3" destOrd="0" presId="urn:microsoft.com/office/officeart/2008/layout/VerticalCurvedList"/>
    <dgm:cxn modelId="{311ADC65-C162-4D26-A3A2-CA2173EB9AB7}" type="presParOf" srcId="{8F01DFA0-219F-4C6F-9688-9C9AE12CE918}" destId="{12B0567B-5E03-4DE7-B7DD-0E97819FF8EC}" srcOrd="1" destOrd="0" presId="urn:microsoft.com/office/officeart/2008/layout/VerticalCurvedList"/>
    <dgm:cxn modelId="{DDE86EED-F3CF-49F6-978E-ECE7E5F88059}" type="presParOf" srcId="{8F01DFA0-219F-4C6F-9688-9C9AE12CE918}" destId="{A589A879-4536-4581-8018-17364B71A249}" srcOrd="2" destOrd="0" presId="urn:microsoft.com/office/officeart/2008/layout/VerticalCurvedList"/>
    <dgm:cxn modelId="{008F6DF6-1923-40C5-ACDF-79EE0AEDA8F3}" type="presParOf" srcId="{A589A879-4536-4581-8018-17364B71A249}" destId="{AB926966-2353-4898-A0E3-2611166080B8}" srcOrd="0" destOrd="0" presId="urn:microsoft.com/office/officeart/2008/layout/VerticalCurvedList"/>
    <dgm:cxn modelId="{3F38E8C4-AECF-4F5B-971D-B65802FB7DD4}" type="presParOf" srcId="{8F01DFA0-219F-4C6F-9688-9C9AE12CE918}" destId="{43EA743B-C650-4E7A-99F7-AA5E3F51C7CB}" srcOrd="3" destOrd="0" presId="urn:microsoft.com/office/officeart/2008/layout/VerticalCurvedList"/>
    <dgm:cxn modelId="{CB7D0361-3CBD-4258-B30D-CDA3D3CBF926}" type="presParOf" srcId="{8F01DFA0-219F-4C6F-9688-9C9AE12CE918}" destId="{35493484-D9B0-421F-9FEA-DECDA2836309}" srcOrd="4" destOrd="0" presId="urn:microsoft.com/office/officeart/2008/layout/VerticalCurvedList"/>
    <dgm:cxn modelId="{86198B40-0000-4F48-8E2C-EFFD0CDA5847}" type="presParOf" srcId="{35493484-D9B0-421F-9FEA-DECDA2836309}" destId="{6508070C-3DBF-4CB2-91AC-FFFE4271B7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F7C391-793A-4016-ADA7-AB167CEA516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270B0FBD-C798-4910-A3AD-3031BF63F100}">
      <dgm:prSet custT="1"/>
      <dgm:spPr/>
      <dgm:t>
        <a:bodyPr/>
        <a:lstStyle/>
        <a:p>
          <a:pPr>
            <a:buFont typeface="Symbol" panose="05050102010706020507" pitchFamily="18" charset="2"/>
            <a:buChar char=""/>
          </a:pPr>
          <a:r>
            <a:rPr lang="es-EC" sz="1800" dirty="0"/>
            <a:t>Se debe comprobar que la única información que fue modificada dentro del TS fueron los bytes de relleno de las tablas, puesto que cualquier alteración de información útil impide la reproducción del archivo TS. </a:t>
          </a:r>
        </a:p>
      </dgm:t>
    </dgm:pt>
    <dgm:pt modelId="{F46C8223-D59E-4C49-8EB6-5AE3A005A28B}" type="parTrans" cxnId="{470AFE09-F38B-4078-BCFD-531A5581277E}">
      <dgm:prSet/>
      <dgm:spPr/>
      <dgm:t>
        <a:bodyPr/>
        <a:lstStyle/>
        <a:p>
          <a:endParaRPr lang="es-EC" sz="1800"/>
        </a:p>
      </dgm:t>
    </dgm:pt>
    <dgm:pt modelId="{C85F9E9C-85B4-45B4-BCF2-938ED291106C}" type="sibTrans" cxnId="{470AFE09-F38B-4078-BCFD-531A5581277E}">
      <dgm:prSet/>
      <dgm:spPr/>
      <dgm:t>
        <a:bodyPr/>
        <a:lstStyle/>
        <a:p>
          <a:endParaRPr lang="es-EC" sz="1800"/>
        </a:p>
      </dgm:t>
    </dgm:pt>
    <dgm:pt modelId="{39FCD8A3-D54E-47BA-8451-57CFCA9BE5EB}">
      <dgm:prSet custT="1"/>
      <dgm:spPr/>
      <dgm:t>
        <a:bodyPr/>
        <a:lstStyle/>
        <a:p>
          <a:pPr>
            <a:buFont typeface="Symbol" panose="05050102010706020507" pitchFamily="18" charset="2"/>
            <a:buChar char=""/>
          </a:pPr>
          <a:r>
            <a:rPr lang="es-EC" sz="1800" dirty="0"/>
            <a:t>Es importante comprobar que el contenido digital se encuentra en orden dentro del flujo a transmitir mediante un analizador de TS, para evitar errores al momento de la recepción.  </a:t>
          </a:r>
        </a:p>
      </dgm:t>
    </dgm:pt>
    <dgm:pt modelId="{FD657877-8AD1-4CFF-ADF8-A27B84509A2E}" type="parTrans" cxnId="{F82791E6-89DE-440E-88C4-68FCA4AB2E5C}">
      <dgm:prSet/>
      <dgm:spPr/>
      <dgm:t>
        <a:bodyPr/>
        <a:lstStyle/>
        <a:p>
          <a:endParaRPr lang="es-EC" sz="1800"/>
        </a:p>
      </dgm:t>
    </dgm:pt>
    <dgm:pt modelId="{A88BFFD1-0766-4ED0-8FA3-30D909EEE12F}" type="sibTrans" cxnId="{F82791E6-89DE-440E-88C4-68FCA4AB2E5C}">
      <dgm:prSet/>
      <dgm:spPr/>
      <dgm:t>
        <a:bodyPr/>
        <a:lstStyle/>
        <a:p>
          <a:endParaRPr lang="es-EC" sz="1800"/>
        </a:p>
      </dgm:t>
    </dgm:pt>
    <dgm:pt modelId="{6CBD4BA9-BA9B-4689-8BCE-C97C62CE8C11}">
      <dgm:prSet phldrT="[Texto]" custT="1"/>
      <dgm:spPr/>
      <dgm:t>
        <a:bodyPr/>
        <a:lstStyle/>
        <a:p>
          <a:pPr>
            <a:buFont typeface="Symbol" panose="05050102010706020507" pitchFamily="18" charset="2"/>
            <a:buChar char=""/>
          </a:pPr>
          <a:r>
            <a:rPr lang="es-EC" sz="1800" dirty="0"/>
            <a:t>La encriptación debe realizarse solamente en los bytes nulos de las tablas PSI, puesto que los paquetes nulos del TS se autoconfiguran en escenarios reales de televisión lo que implica la pérdida del archivo. </a:t>
          </a:r>
        </a:p>
      </dgm:t>
    </dgm:pt>
    <dgm:pt modelId="{353D0277-DC86-4148-A2DB-E42112791C54}" type="parTrans" cxnId="{55CD530D-1E76-495E-B33D-B33B0C6DBE30}">
      <dgm:prSet/>
      <dgm:spPr/>
      <dgm:t>
        <a:bodyPr/>
        <a:lstStyle/>
        <a:p>
          <a:endParaRPr lang="es-EC"/>
        </a:p>
      </dgm:t>
    </dgm:pt>
    <dgm:pt modelId="{5A0150BA-D7F6-4067-A1F8-8B02163579E8}" type="sibTrans" cxnId="{55CD530D-1E76-495E-B33D-B33B0C6DBE30}">
      <dgm:prSet/>
      <dgm:spPr/>
      <dgm:t>
        <a:bodyPr/>
        <a:lstStyle/>
        <a:p>
          <a:endParaRPr lang="es-EC"/>
        </a:p>
      </dgm:t>
    </dgm:pt>
    <dgm:pt modelId="{96BA9758-F40B-4BDE-8EA2-2CE051571918}" type="pres">
      <dgm:prSet presAssocID="{9DF7C391-793A-4016-ADA7-AB167CEA516C}" presName="Name0" presStyleCnt="0">
        <dgm:presLayoutVars>
          <dgm:chMax val="7"/>
          <dgm:chPref val="7"/>
          <dgm:dir/>
        </dgm:presLayoutVars>
      </dgm:prSet>
      <dgm:spPr/>
    </dgm:pt>
    <dgm:pt modelId="{8F01DFA0-219F-4C6F-9688-9C9AE12CE918}" type="pres">
      <dgm:prSet presAssocID="{9DF7C391-793A-4016-ADA7-AB167CEA516C}" presName="Name1" presStyleCnt="0"/>
      <dgm:spPr/>
    </dgm:pt>
    <dgm:pt modelId="{01C412DA-8C17-4D56-994A-C0C1E77C0CCD}" type="pres">
      <dgm:prSet presAssocID="{9DF7C391-793A-4016-ADA7-AB167CEA516C}" presName="cycle" presStyleCnt="0"/>
      <dgm:spPr/>
    </dgm:pt>
    <dgm:pt modelId="{B59B139A-1FE1-484D-9B62-3607100E41E7}" type="pres">
      <dgm:prSet presAssocID="{9DF7C391-793A-4016-ADA7-AB167CEA516C}" presName="srcNode" presStyleLbl="node1" presStyleIdx="0" presStyleCnt="3"/>
      <dgm:spPr/>
    </dgm:pt>
    <dgm:pt modelId="{FF8B1AA4-8F55-4602-8D6C-BF75A01B66E3}" type="pres">
      <dgm:prSet presAssocID="{9DF7C391-793A-4016-ADA7-AB167CEA516C}" presName="conn" presStyleLbl="parChTrans1D2" presStyleIdx="0" presStyleCnt="1"/>
      <dgm:spPr/>
    </dgm:pt>
    <dgm:pt modelId="{6BBDEF66-4C2E-4535-B35E-0363321E256F}" type="pres">
      <dgm:prSet presAssocID="{9DF7C391-793A-4016-ADA7-AB167CEA516C}" presName="extraNode" presStyleLbl="node1" presStyleIdx="0" presStyleCnt="3"/>
      <dgm:spPr/>
    </dgm:pt>
    <dgm:pt modelId="{E059450A-1DA2-4755-A7DD-7C8125E97A4B}" type="pres">
      <dgm:prSet presAssocID="{9DF7C391-793A-4016-ADA7-AB167CEA516C}" presName="dstNode" presStyleLbl="node1" presStyleIdx="0" presStyleCnt="3"/>
      <dgm:spPr/>
    </dgm:pt>
    <dgm:pt modelId="{FF425A79-4862-40CC-872C-F38E38F5D62C}" type="pres">
      <dgm:prSet presAssocID="{6CBD4BA9-BA9B-4689-8BCE-C97C62CE8C11}" presName="text_1" presStyleLbl="node1" presStyleIdx="0" presStyleCnt="3">
        <dgm:presLayoutVars>
          <dgm:bulletEnabled val="1"/>
        </dgm:presLayoutVars>
      </dgm:prSet>
      <dgm:spPr/>
    </dgm:pt>
    <dgm:pt modelId="{C3FBC483-AF4F-4C45-A786-398D1D2FEF5A}" type="pres">
      <dgm:prSet presAssocID="{6CBD4BA9-BA9B-4689-8BCE-C97C62CE8C11}" presName="accent_1" presStyleCnt="0"/>
      <dgm:spPr/>
    </dgm:pt>
    <dgm:pt modelId="{1F8A48F1-0304-45A1-A9CE-ABDBA9D46E4B}" type="pres">
      <dgm:prSet presAssocID="{6CBD4BA9-BA9B-4689-8BCE-C97C62CE8C11}" presName="accentRepeatNode" presStyleLbl="solidFgAcc1" presStyleIdx="0" presStyleCnt="3"/>
      <dgm:spPr/>
    </dgm:pt>
    <dgm:pt modelId="{FA9DD603-D4D5-4901-A9E5-916B0AB40CF6}" type="pres">
      <dgm:prSet presAssocID="{270B0FBD-C798-4910-A3AD-3031BF63F100}" presName="text_2" presStyleLbl="node1" presStyleIdx="1" presStyleCnt="3">
        <dgm:presLayoutVars>
          <dgm:bulletEnabled val="1"/>
        </dgm:presLayoutVars>
      </dgm:prSet>
      <dgm:spPr/>
    </dgm:pt>
    <dgm:pt modelId="{6703A55C-280D-4A0A-A30A-03245F3C8C0D}" type="pres">
      <dgm:prSet presAssocID="{270B0FBD-C798-4910-A3AD-3031BF63F100}" presName="accent_2" presStyleCnt="0"/>
      <dgm:spPr/>
    </dgm:pt>
    <dgm:pt modelId="{2167B839-DE89-47DA-AADD-FC356E110458}" type="pres">
      <dgm:prSet presAssocID="{270B0FBD-C798-4910-A3AD-3031BF63F100}" presName="accentRepeatNode" presStyleLbl="solidFgAcc1" presStyleIdx="1" presStyleCnt="3"/>
      <dgm:spPr/>
    </dgm:pt>
    <dgm:pt modelId="{D6192EFD-9C51-40E2-B1CB-BEF5BF5FDBEB}" type="pres">
      <dgm:prSet presAssocID="{39FCD8A3-D54E-47BA-8451-57CFCA9BE5EB}" presName="text_3" presStyleLbl="node1" presStyleIdx="2" presStyleCnt="3">
        <dgm:presLayoutVars>
          <dgm:bulletEnabled val="1"/>
        </dgm:presLayoutVars>
      </dgm:prSet>
      <dgm:spPr/>
    </dgm:pt>
    <dgm:pt modelId="{BC4E7ED3-3328-4C53-9608-A7BE04D84C5A}" type="pres">
      <dgm:prSet presAssocID="{39FCD8A3-D54E-47BA-8451-57CFCA9BE5EB}" presName="accent_3" presStyleCnt="0"/>
      <dgm:spPr/>
    </dgm:pt>
    <dgm:pt modelId="{767E5F3C-6CC1-4E76-87CC-EDD654376FF1}" type="pres">
      <dgm:prSet presAssocID="{39FCD8A3-D54E-47BA-8451-57CFCA9BE5EB}" presName="accentRepeatNode" presStyleLbl="solidFgAcc1" presStyleIdx="2" presStyleCnt="3"/>
      <dgm:spPr/>
    </dgm:pt>
  </dgm:ptLst>
  <dgm:cxnLst>
    <dgm:cxn modelId="{470AFE09-F38B-4078-BCFD-531A5581277E}" srcId="{9DF7C391-793A-4016-ADA7-AB167CEA516C}" destId="{270B0FBD-C798-4910-A3AD-3031BF63F100}" srcOrd="1" destOrd="0" parTransId="{F46C8223-D59E-4C49-8EB6-5AE3A005A28B}" sibTransId="{C85F9E9C-85B4-45B4-BCF2-938ED291106C}"/>
    <dgm:cxn modelId="{55CD530D-1E76-495E-B33D-B33B0C6DBE30}" srcId="{9DF7C391-793A-4016-ADA7-AB167CEA516C}" destId="{6CBD4BA9-BA9B-4689-8BCE-C97C62CE8C11}" srcOrd="0" destOrd="0" parTransId="{353D0277-DC86-4148-A2DB-E42112791C54}" sibTransId="{5A0150BA-D7F6-4067-A1F8-8B02163579E8}"/>
    <dgm:cxn modelId="{476F5838-BCB9-453B-935F-4C3AD1E7E186}" type="presOf" srcId="{5A0150BA-D7F6-4067-A1F8-8B02163579E8}" destId="{FF8B1AA4-8F55-4602-8D6C-BF75A01B66E3}" srcOrd="0" destOrd="0" presId="urn:microsoft.com/office/officeart/2008/layout/VerticalCurvedList"/>
    <dgm:cxn modelId="{B492B44F-AC49-46A6-8FA6-5A70DE878EEB}" type="presOf" srcId="{270B0FBD-C798-4910-A3AD-3031BF63F100}" destId="{FA9DD603-D4D5-4901-A9E5-916B0AB40CF6}" srcOrd="0" destOrd="0" presId="urn:microsoft.com/office/officeart/2008/layout/VerticalCurvedList"/>
    <dgm:cxn modelId="{6D4B3282-A568-4EA0-91E6-797A021E45B1}" type="presOf" srcId="{9DF7C391-793A-4016-ADA7-AB167CEA516C}" destId="{96BA9758-F40B-4BDE-8EA2-2CE051571918}" srcOrd="0" destOrd="0" presId="urn:microsoft.com/office/officeart/2008/layout/VerticalCurvedList"/>
    <dgm:cxn modelId="{E9D67AAE-800E-4CD1-AB07-82D153E6CF63}" type="presOf" srcId="{6CBD4BA9-BA9B-4689-8BCE-C97C62CE8C11}" destId="{FF425A79-4862-40CC-872C-F38E38F5D62C}" srcOrd="0" destOrd="0" presId="urn:microsoft.com/office/officeart/2008/layout/VerticalCurvedList"/>
    <dgm:cxn modelId="{F46BCCD8-B4CB-47AE-AE5D-FF244A6827BE}" type="presOf" srcId="{39FCD8A3-D54E-47BA-8451-57CFCA9BE5EB}" destId="{D6192EFD-9C51-40E2-B1CB-BEF5BF5FDBEB}" srcOrd="0" destOrd="0" presId="urn:microsoft.com/office/officeart/2008/layout/VerticalCurvedList"/>
    <dgm:cxn modelId="{F82791E6-89DE-440E-88C4-68FCA4AB2E5C}" srcId="{9DF7C391-793A-4016-ADA7-AB167CEA516C}" destId="{39FCD8A3-D54E-47BA-8451-57CFCA9BE5EB}" srcOrd="2" destOrd="0" parTransId="{FD657877-8AD1-4CFF-ADF8-A27B84509A2E}" sibTransId="{A88BFFD1-0766-4ED0-8FA3-30D909EEE12F}"/>
    <dgm:cxn modelId="{6E4E5626-0FC2-480F-90B9-0D510BB63045}" type="presParOf" srcId="{96BA9758-F40B-4BDE-8EA2-2CE051571918}" destId="{8F01DFA0-219F-4C6F-9688-9C9AE12CE918}" srcOrd="0" destOrd="0" presId="urn:microsoft.com/office/officeart/2008/layout/VerticalCurvedList"/>
    <dgm:cxn modelId="{82988A30-5BBD-4D99-956A-47798F4C11AC}" type="presParOf" srcId="{8F01DFA0-219F-4C6F-9688-9C9AE12CE918}" destId="{01C412DA-8C17-4D56-994A-C0C1E77C0CCD}" srcOrd="0" destOrd="0" presId="urn:microsoft.com/office/officeart/2008/layout/VerticalCurvedList"/>
    <dgm:cxn modelId="{4DF7213D-D858-476B-9AF4-F1C736B5BE07}" type="presParOf" srcId="{01C412DA-8C17-4D56-994A-C0C1E77C0CCD}" destId="{B59B139A-1FE1-484D-9B62-3607100E41E7}" srcOrd="0" destOrd="0" presId="urn:microsoft.com/office/officeart/2008/layout/VerticalCurvedList"/>
    <dgm:cxn modelId="{72382C7F-7104-42C2-83B5-D8A046C2DDFA}" type="presParOf" srcId="{01C412DA-8C17-4D56-994A-C0C1E77C0CCD}" destId="{FF8B1AA4-8F55-4602-8D6C-BF75A01B66E3}" srcOrd="1" destOrd="0" presId="urn:microsoft.com/office/officeart/2008/layout/VerticalCurvedList"/>
    <dgm:cxn modelId="{01390C2F-3A3F-4D40-963E-B790E915EFB9}" type="presParOf" srcId="{01C412DA-8C17-4D56-994A-C0C1E77C0CCD}" destId="{6BBDEF66-4C2E-4535-B35E-0363321E256F}" srcOrd="2" destOrd="0" presId="urn:microsoft.com/office/officeart/2008/layout/VerticalCurvedList"/>
    <dgm:cxn modelId="{287C743F-8EC5-4037-9E78-A41D4A132A11}" type="presParOf" srcId="{01C412DA-8C17-4D56-994A-C0C1E77C0CCD}" destId="{E059450A-1DA2-4755-A7DD-7C8125E97A4B}" srcOrd="3" destOrd="0" presId="urn:microsoft.com/office/officeart/2008/layout/VerticalCurvedList"/>
    <dgm:cxn modelId="{6B797FE3-F4F0-4705-8BD8-CDC4BF4D8A61}" type="presParOf" srcId="{8F01DFA0-219F-4C6F-9688-9C9AE12CE918}" destId="{FF425A79-4862-40CC-872C-F38E38F5D62C}" srcOrd="1" destOrd="0" presId="urn:microsoft.com/office/officeart/2008/layout/VerticalCurvedList"/>
    <dgm:cxn modelId="{F79333DD-5426-4395-BB9A-5DC4F638DC69}" type="presParOf" srcId="{8F01DFA0-219F-4C6F-9688-9C9AE12CE918}" destId="{C3FBC483-AF4F-4C45-A786-398D1D2FEF5A}" srcOrd="2" destOrd="0" presId="urn:microsoft.com/office/officeart/2008/layout/VerticalCurvedList"/>
    <dgm:cxn modelId="{4E729C91-EB9A-480C-BA42-59D56B90563F}" type="presParOf" srcId="{C3FBC483-AF4F-4C45-A786-398D1D2FEF5A}" destId="{1F8A48F1-0304-45A1-A9CE-ABDBA9D46E4B}" srcOrd="0" destOrd="0" presId="urn:microsoft.com/office/officeart/2008/layout/VerticalCurvedList"/>
    <dgm:cxn modelId="{C9CD0749-F82B-4390-A848-7E350D80703D}" type="presParOf" srcId="{8F01DFA0-219F-4C6F-9688-9C9AE12CE918}" destId="{FA9DD603-D4D5-4901-A9E5-916B0AB40CF6}" srcOrd="3" destOrd="0" presId="urn:microsoft.com/office/officeart/2008/layout/VerticalCurvedList"/>
    <dgm:cxn modelId="{77C77DF5-DA89-4944-AC21-F675879DCD2D}" type="presParOf" srcId="{8F01DFA0-219F-4C6F-9688-9C9AE12CE918}" destId="{6703A55C-280D-4A0A-A30A-03245F3C8C0D}" srcOrd="4" destOrd="0" presId="urn:microsoft.com/office/officeart/2008/layout/VerticalCurvedList"/>
    <dgm:cxn modelId="{18B67B9A-7459-4143-969A-3492EF67701E}" type="presParOf" srcId="{6703A55C-280D-4A0A-A30A-03245F3C8C0D}" destId="{2167B839-DE89-47DA-AADD-FC356E110458}" srcOrd="0" destOrd="0" presId="urn:microsoft.com/office/officeart/2008/layout/VerticalCurvedList"/>
    <dgm:cxn modelId="{9846DD81-782C-4FC8-91D1-D35AD5A04FA8}" type="presParOf" srcId="{8F01DFA0-219F-4C6F-9688-9C9AE12CE918}" destId="{D6192EFD-9C51-40E2-B1CB-BEF5BF5FDBEB}" srcOrd="5" destOrd="0" presId="urn:microsoft.com/office/officeart/2008/layout/VerticalCurvedList"/>
    <dgm:cxn modelId="{694E1E02-2BA3-4C83-A2B6-8DFE12C82956}" type="presParOf" srcId="{8F01DFA0-219F-4C6F-9688-9C9AE12CE918}" destId="{BC4E7ED3-3328-4C53-9608-A7BE04D84C5A}" srcOrd="6" destOrd="0" presId="urn:microsoft.com/office/officeart/2008/layout/VerticalCurvedList"/>
    <dgm:cxn modelId="{D9DD8E42-BA74-48D7-AB54-1F9E9704ACDB}" type="presParOf" srcId="{BC4E7ED3-3328-4C53-9608-A7BE04D84C5A}" destId="{767E5F3C-6CC1-4E76-87CC-EDD654376FF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DAB03D2-AFC5-40C0-A12D-8DF1972B35AF}"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C"/>
        </a:p>
      </dgm:t>
    </dgm:pt>
    <dgm:pt modelId="{E5FF10D9-C909-4C45-90F9-48B5C9CC7ABF}">
      <dgm:prSet phldrT="[Texto]"/>
      <dgm:spPr/>
      <dgm:t>
        <a:bodyPr/>
        <a:lstStyle/>
        <a:p>
          <a:r>
            <a:rPr lang="es-EC" dirty="0"/>
            <a:t>Adecuación de los algoritmos para trabajar con más de una tabla PMT</a:t>
          </a:r>
        </a:p>
      </dgm:t>
    </dgm:pt>
    <dgm:pt modelId="{E214CE40-AD57-4235-8F4D-B18DD19EAB2B}" type="parTrans" cxnId="{68A422C5-612A-4F01-A803-68F572721FC2}">
      <dgm:prSet/>
      <dgm:spPr/>
      <dgm:t>
        <a:bodyPr/>
        <a:lstStyle/>
        <a:p>
          <a:endParaRPr lang="es-EC" sz="1800"/>
        </a:p>
      </dgm:t>
    </dgm:pt>
    <dgm:pt modelId="{B665F92C-3F63-48A8-B58E-3B6496E47D39}" type="sibTrans" cxnId="{68A422C5-612A-4F01-A803-68F572721FC2}">
      <dgm:prSet/>
      <dgm:spPr/>
      <dgm:t>
        <a:bodyPr/>
        <a:lstStyle/>
        <a:p>
          <a:endParaRPr lang="es-EC"/>
        </a:p>
      </dgm:t>
    </dgm:pt>
    <dgm:pt modelId="{76E8A98E-ECAD-423B-85A8-4A34026DFF21}">
      <dgm:prSet phldrT="[Texto]"/>
      <dgm:spPr/>
      <dgm:t>
        <a:bodyPr/>
        <a:lstStyle/>
        <a:p>
          <a:r>
            <a:rPr lang="es-EC"/>
            <a:t>Inclusión de otras tablas PSI/SI dentro del proceso.</a:t>
          </a:r>
        </a:p>
      </dgm:t>
    </dgm:pt>
    <dgm:pt modelId="{EDD5002D-0C34-486F-A6CB-0678032BEB06}" type="parTrans" cxnId="{2AD80E3B-BF6B-4C3E-946B-6A0CC5C506AA}">
      <dgm:prSet/>
      <dgm:spPr/>
      <dgm:t>
        <a:bodyPr/>
        <a:lstStyle/>
        <a:p>
          <a:endParaRPr lang="es-EC" sz="1800"/>
        </a:p>
      </dgm:t>
    </dgm:pt>
    <dgm:pt modelId="{8674AF08-5359-454B-9E5C-BD4E1139563B}" type="sibTrans" cxnId="{2AD80E3B-BF6B-4C3E-946B-6A0CC5C506AA}">
      <dgm:prSet/>
      <dgm:spPr/>
      <dgm:t>
        <a:bodyPr/>
        <a:lstStyle/>
        <a:p>
          <a:endParaRPr lang="es-EC"/>
        </a:p>
      </dgm:t>
    </dgm:pt>
    <dgm:pt modelId="{F6A7DCE4-DEEA-42B8-85CE-03DE093DCC44}">
      <dgm:prSet phldrT="[Texto]"/>
      <dgm:spPr/>
      <dgm:t>
        <a:bodyPr/>
        <a:lstStyle/>
        <a:p>
          <a:r>
            <a:rPr lang="es-EC" dirty="0"/>
            <a:t>Utilización de un algoritmo de cifrado para transformar el contenido digital en una secuencia ininteligible </a:t>
          </a:r>
        </a:p>
      </dgm:t>
    </dgm:pt>
    <dgm:pt modelId="{28521E19-7F08-49CF-8A4A-0BE162401964}" type="parTrans" cxnId="{229839D1-B05B-43A2-A482-5649FF553665}">
      <dgm:prSet/>
      <dgm:spPr/>
      <dgm:t>
        <a:bodyPr/>
        <a:lstStyle/>
        <a:p>
          <a:endParaRPr lang="es-EC" sz="1800"/>
        </a:p>
      </dgm:t>
    </dgm:pt>
    <dgm:pt modelId="{A71BA3F4-25AE-4781-8248-B5FB1825E563}" type="sibTrans" cxnId="{229839D1-B05B-43A2-A482-5649FF553665}">
      <dgm:prSet/>
      <dgm:spPr/>
      <dgm:t>
        <a:bodyPr/>
        <a:lstStyle/>
        <a:p>
          <a:endParaRPr lang="es-EC"/>
        </a:p>
      </dgm:t>
    </dgm:pt>
    <dgm:pt modelId="{1EC1517B-DC78-4F25-B4F7-2FC4403F6E49}" type="pres">
      <dgm:prSet presAssocID="{0DAB03D2-AFC5-40C0-A12D-8DF1972B35AF}" presName="Name0" presStyleCnt="0">
        <dgm:presLayoutVars>
          <dgm:dir/>
          <dgm:resizeHandles val="exact"/>
        </dgm:presLayoutVars>
      </dgm:prSet>
      <dgm:spPr/>
    </dgm:pt>
    <dgm:pt modelId="{9DF4B603-7C2C-4397-94ED-E26B2997C37C}" type="pres">
      <dgm:prSet presAssocID="{E5FF10D9-C909-4C45-90F9-48B5C9CC7ABF}" presName="node" presStyleLbl="node1" presStyleIdx="0" presStyleCnt="3">
        <dgm:presLayoutVars>
          <dgm:bulletEnabled val="1"/>
        </dgm:presLayoutVars>
      </dgm:prSet>
      <dgm:spPr/>
    </dgm:pt>
    <dgm:pt modelId="{C5F80E14-9446-493B-B14E-802EE0E06E8E}" type="pres">
      <dgm:prSet presAssocID="{B665F92C-3F63-48A8-B58E-3B6496E47D39}" presName="sibTrans" presStyleCnt="0"/>
      <dgm:spPr/>
    </dgm:pt>
    <dgm:pt modelId="{90621405-B23F-47F5-97D1-FE80B7529AC6}" type="pres">
      <dgm:prSet presAssocID="{76E8A98E-ECAD-423B-85A8-4A34026DFF21}" presName="node" presStyleLbl="node1" presStyleIdx="1" presStyleCnt="3">
        <dgm:presLayoutVars>
          <dgm:bulletEnabled val="1"/>
        </dgm:presLayoutVars>
      </dgm:prSet>
      <dgm:spPr/>
    </dgm:pt>
    <dgm:pt modelId="{2D02761E-B148-4934-8535-C51386E066B0}" type="pres">
      <dgm:prSet presAssocID="{8674AF08-5359-454B-9E5C-BD4E1139563B}" presName="sibTrans" presStyleCnt="0"/>
      <dgm:spPr/>
    </dgm:pt>
    <dgm:pt modelId="{F1FBB69A-5728-4AA9-A9E1-36066875CC78}" type="pres">
      <dgm:prSet presAssocID="{F6A7DCE4-DEEA-42B8-85CE-03DE093DCC44}" presName="node" presStyleLbl="node1" presStyleIdx="2" presStyleCnt="3">
        <dgm:presLayoutVars>
          <dgm:bulletEnabled val="1"/>
        </dgm:presLayoutVars>
      </dgm:prSet>
      <dgm:spPr/>
    </dgm:pt>
  </dgm:ptLst>
  <dgm:cxnLst>
    <dgm:cxn modelId="{62FCA928-752D-4775-B41B-77A0B9649913}" type="presOf" srcId="{0DAB03D2-AFC5-40C0-A12D-8DF1972B35AF}" destId="{1EC1517B-DC78-4F25-B4F7-2FC4403F6E49}" srcOrd="0" destOrd="0" presId="urn:microsoft.com/office/officeart/2005/8/layout/hList6"/>
    <dgm:cxn modelId="{2AD80E3B-BF6B-4C3E-946B-6A0CC5C506AA}" srcId="{0DAB03D2-AFC5-40C0-A12D-8DF1972B35AF}" destId="{76E8A98E-ECAD-423B-85A8-4A34026DFF21}" srcOrd="1" destOrd="0" parTransId="{EDD5002D-0C34-486F-A6CB-0678032BEB06}" sibTransId="{8674AF08-5359-454B-9E5C-BD4E1139563B}"/>
    <dgm:cxn modelId="{CB4A8C53-4D14-44CB-A327-7F1A649703BA}" type="presOf" srcId="{76E8A98E-ECAD-423B-85A8-4A34026DFF21}" destId="{90621405-B23F-47F5-97D1-FE80B7529AC6}" srcOrd="0" destOrd="0" presId="urn:microsoft.com/office/officeart/2005/8/layout/hList6"/>
    <dgm:cxn modelId="{94E688BC-7348-48B4-BB3B-5FB16B30479C}" type="presOf" srcId="{E5FF10D9-C909-4C45-90F9-48B5C9CC7ABF}" destId="{9DF4B603-7C2C-4397-94ED-E26B2997C37C}" srcOrd="0" destOrd="0" presId="urn:microsoft.com/office/officeart/2005/8/layout/hList6"/>
    <dgm:cxn modelId="{68A422C5-612A-4F01-A803-68F572721FC2}" srcId="{0DAB03D2-AFC5-40C0-A12D-8DF1972B35AF}" destId="{E5FF10D9-C909-4C45-90F9-48B5C9CC7ABF}" srcOrd="0" destOrd="0" parTransId="{E214CE40-AD57-4235-8F4D-B18DD19EAB2B}" sibTransId="{B665F92C-3F63-48A8-B58E-3B6496E47D39}"/>
    <dgm:cxn modelId="{059FB2CC-EDB7-4F55-B506-98FCC9E8B31B}" type="presOf" srcId="{F6A7DCE4-DEEA-42B8-85CE-03DE093DCC44}" destId="{F1FBB69A-5728-4AA9-A9E1-36066875CC78}" srcOrd="0" destOrd="0" presId="urn:microsoft.com/office/officeart/2005/8/layout/hList6"/>
    <dgm:cxn modelId="{229839D1-B05B-43A2-A482-5649FF553665}" srcId="{0DAB03D2-AFC5-40C0-A12D-8DF1972B35AF}" destId="{F6A7DCE4-DEEA-42B8-85CE-03DE093DCC44}" srcOrd="2" destOrd="0" parTransId="{28521E19-7F08-49CF-8A4A-0BE162401964}" sibTransId="{A71BA3F4-25AE-4781-8248-B5FB1825E563}"/>
    <dgm:cxn modelId="{964FE2D5-2ABD-41DA-B3E8-60FADB104355}" type="presParOf" srcId="{1EC1517B-DC78-4F25-B4F7-2FC4403F6E49}" destId="{9DF4B603-7C2C-4397-94ED-E26B2997C37C}" srcOrd="0" destOrd="0" presId="urn:microsoft.com/office/officeart/2005/8/layout/hList6"/>
    <dgm:cxn modelId="{F3D0F915-F13A-40BB-B331-22534B7063B6}" type="presParOf" srcId="{1EC1517B-DC78-4F25-B4F7-2FC4403F6E49}" destId="{C5F80E14-9446-493B-B14E-802EE0E06E8E}" srcOrd="1" destOrd="0" presId="urn:microsoft.com/office/officeart/2005/8/layout/hList6"/>
    <dgm:cxn modelId="{61B6070B-BE48-4CC3-BD64-75938B3739F3}" type="presParOf" srcId="{1EC1517B-DC78-4F25-B4F7-2FC4403F6E49}" destId="{90621405-B23F-47F5-97D1-FE80B7529AC6}" srcOrd="2" destOrd="0" presId="urn:microsoft.com/office/officeart/2005/8/layout/hList6"/>
    <dgm:cxn modelId="{E37CAF4F-A927-4672-BDCB-ED2B3E99BE02}" type="presParOf" srcId="{1EC1517B-DC78-4F25-B4F7-2FC4403F6E49}" destId="{2D02761E-B148-4934-8535-C51386E066B0}" srcOrd="3" destOrd="0" presId="urn:microsoft.com/office/officeart/2005/8/layout/hList6"/>
    <dgm:cxn modelId="{15065499-87C4-4A7F-97BC-8B34D6F40978}" type="presParOf" srcId="{1EC1517B-DC78-4F25-B4F7-2FC4403F6E49}" destId="{F1FBB69A-5728-4AA9-A9E1-36066875CC7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C3EF8-BEFB-4321-AB7C-AC030F657872}" type="doc">
      <dgm:prSet loTypeId="urn:microsoft.com/office/officeart/2008/layout/AlternatingPictureBlocks" loCatId="list" qsTypeId="urn:microsoft.com/office/officeart/2005/8/quickstyle/simple1" qsCatId="simple" csTypeId="urn:microsoft.com/office/officeart/2005/8/colors/accent1_1" csCatId="accent1" phldr="1"/>
      <dgm:spPr/>
      <dgm:t>
        <a:bodyPr/>
        <a:lstStyle/>
        <a:p>
          <a:endParaRPr lang="es-EC"/>
        </a:p>
      </dgm:t>
    </dgm:pt>
    <dgm:pt modelId="{968E2213-C7D9-40CC-8841-3658B2A8501D}">
      <dgm:prSet phldrT="[Texto]" custT="1"/>
      <dgm:spPr/>
      <dgm:t>
        <a:bodyPr/>
        <a:lstStyle/>
        <a:p>
          <a:r>
            <a:rPr lang="es-EC" sz="1800" dirty="0"/>
            <a:t>Paquetes</a:t>
          </a:r>
        </a:p>
      </dgm:t>
    </dgm:pt>
    <dgm:pt modelId="{75410275-C7E1-4059-949E-D3A91D18BFFD}" type="parTrans" cxnId="{D02CBB99-BDDC-40B0-B95C-055D48171987}">
      <dgm:prSet/>
      <dgm:spPr/>
      <dgm:t>
        <a:bodyPr/>
        <a:lstStyle/>
        <a:p>
          <a:endParaRPr lang="es-EC" sz="1800"/>
        </a:p>
      </dgm:t>
    </dgm:pt>
    <dgm:pt modelId="{B542390E-3207-4DA3-9086-657273768888}" type="sibTrans" cxnId="{D02CBB99-BDDC-40B0-B95C-055D48171987}">
      <dgm:prSet/>
      <dgm:spPr/>
      <dgm:t>
        <a:bodyPr/>
        <a:lstStyle/>
        <a:p>
          <a:endParaRPr lang="es-EC" sz="1800"/>
        </a:p>
      </dgm:t>
    </dgm:pt>
    <dgm:pt modelId="{144B78F8-3B6E-42FC-A2CE-FA91C706BA6E}">
      <dgm:prSet phldrT="[Texto]" custT="1"/>
      <dgm:spPr/>
      <dgm:t>
        <a:bodyPr/>
        <a:lstStyle/>
        <a:p>
          <a:r>
            <a:rPr lang="es-EC" sz="1800" dirty="0"/>
            <a:t>188 bytes</a:t>
          </a:r>
        </a:p>
      </dgm:t>
    </dgm:pt>
    <dgm:pt modelId="{94FAA31B-6922-4A2C-8FFB-353D50AAC7B7}" type="parTrans" cxnId="{C05285FC-85C5-41C2-918B-B44C8044492B}">
      <dgm:prSet/>
      <dgm:spPr/>
      <dgm:t>
        <a:bodyPr/>
        <a:lstStyle/>
        <a:p>
          <a:endParaRPr lang="es-EC" sz="1800"/>
        </a:p>
      </dgm:t>
    </dgm:pt>
    <dgm:pt modelId="{84E3A43B-7FF6-4CAC-B441-B39E05BC36BC}" type="sibTrans" cxnId="{C05285FC-85C5-41C2-918B-B44C8044492B}">
      <dgm:prSet/>
      <dgm:spPr/>
      <dgm:t>
        <a:bodyPr/>
        <a:lstStyle/>
        <a:p>
          <a:endParaRPr lang="es-EC" sz="1800"/>
        </a:p>
      </dgm:t>
    </dgm:pt>
    <dgm:pt modelId="{40F469AC-4BD4-49A6-850D-0CC97B2E7E84}">
      <dgm:prSet phldrT="[Texto]" custT="1"/>
      <dgm:spPr/>
      <dgm:t>
        <a:bodyPr/>
        <a:lstStyle/>
        <a:p>
          <a:r>
            <a:rPr lang="es-EC" sz="1800" dirty="0"/>
            <a:t>Carga útil</a:t>
          </a:r>
        </a:p>
      </dgm:t>
    </dgm:pt>
    <dgm:pt modelId="{32FD3D37-E73D-4367-83B2-63D5E532E79E}" type="parTrans" cxnId="{EE956ED3-DDCE-45DC-9FBF-EE63E73B16FA}">
      <dgm:prSet/>
      <dgm:spPr/>
      <dgm:t>
        <a:bodyPr/>
        <a:lstStyle/>
        <a:p>
          <a:endParaRPr lang="es-EC" sz="1800"/>
        </a:p>
      </dgm:t>
    </dgm:pt>
    <dgm:pt modelId="{DC44EBE5-7D48-462F-8889-D29ECB78A558}" type="sibTrans" cxnId="{EE956ED3-DDCE-45DC-9FBF-EE63E73B16FA}">
      <dgm:prSet/>
      <dgm:spPr/>
      <dgm:t>
        <a:bodyPr/>
        <a:lstStyle/>
        <a:p>
          <a:endParaRPr lang="es-EC" sz="1800"/>
        </a:p>
      </dgm:t>
    </dgm:pt>
    <dgm:pt modelId="{74B3B7B5-BCEA-44AB-BF70-C217D9696B1B}">
      <dgm:prSet phldrT="[Texto]" custT="1"/>
      <dgm:spPr/>
      <dgm:t>
        <a:bodyPr/>
        <a:lstStyle/>
        <a:p>
          <a:r>
            <a:rPr lang="es-EC" sz="1800" dirty="0"/>
            <a:t>184 bytes</a:t>
          </a:r>
        </a:p>
      </dgm:t>
    </dgm:pt>
    <dgm:pt modelId="{F1983AED-567E-4AC0-8526-0EDC12884A7E}" type="parTrans" cxnId="{0067B92C-9A34-4039-A3EF-1E6A27C2B5E7}">
      <dgm:prSet/>
      <dgm:spPr/>
      <dgm:t>
        <a:bodyPr/>
        <a:lstStyle/>
        <a:p>
          <a:endParaRPr lang="es-EC" sz="1800"/>
        </a:p>
      </dgm:t>
    </dgm:pt>
    <dgm:pt modelId="{CCA4992A-350C-4BBA-9F82-E723C036DF15}" type="sibTrans" cxnId="{0067B92C-9A34-4039-A3EF-1E6A27C2B5E7}">
      <dgm:prSet/>
      <dgm:spPr/>
      <dgm:t>
        <a:bodyPr/>
        <a:lstStyle/>
        <a:p>
          <a:endParaRPr lang="es-EC" sz="1800"/>
        </a:p>
      </dgm:t>
    </dgm:pt>
    <dgm:pt modelId="{A820FB87-BB92-4D35-A31F-438EF4AF4C0D}">
      <dgm:prSet phldrT="[Texto]" custT="1"/>
      <dgm:spPr/>
      <dgm:t>
        <a:bodyPr/>
        <a:lstStyle/>
        <a:p>
          <a:r>
            <a:rPr lang="es-EC" sz="1800" dirty="0"/>
            <a:t>Paquetes de audio , video y datos</a:t>
          </a:r>
        </a:p>
      </dgm:t>
    </dgm:pt>
    <dgm:pt modelId="{0043AEF5-5294-4F04-802D-7726FEDEDC15}" type="parTrans" cxnId="{C4822398-EB7A-4789-8210-A3C8B602D3B2}">
      <dgm:prSet/>
      <dgm:spPr/>
      <dgm:t>
        <a:bodyPr/>
        <a:lstStyle/>
        <a:p>
          <a:endParaRPr lang="es-EC" sz="1800"/>
        </a:p>
      </dgm:t>
    </dgm:pt>
    <dgm:pt modelId="{E488D6BD-919D-4981-8E71-6AF6C5E1F9BC}" type="sibTrans" cxnId="{C4822398-EB7A-4789-8210-A3C8B602D3B2}">
      <dgm:prSet/>
      <dgm:spPr/>
      <dgm:t>
        <a:bodyPr/>
        <a:lstStyle/>
        <a:p>
          <a:endParaRPr lang="es-EC" sz="1800"/>
        </a:p>
      </dgm:t>
    </dgm:pt>
    <dgm:pt modelId="{38B5362C-C1C2-483A-9FF1-CFAB4A210C23}">
      <dgm:prSet phldrT="[Texto]" custT="1"/>
      <dgm:spPr/>
      <dgm:t>
        <a:bodyPr/>
        <a:lstStyle/>
        <a:p>
          <a:r>
            <a:rPr lang="es-EC" sz="1800" dirty="0"/>
            <a:t>Carga de relleno</a:t>
          </a:r>
        </a:p>
      </dgm:t>
    </dgm:pt>
    <dgm:pt modelId="{EA6A5A5C-A779-4FEF-B461-164B1D293C5B}" type="parTrans" cxnId="{B7D20F6C-C2D1-48C3-9826-B85E6A9F3950}">
      <dgm:prSet/>
      <dgm:spPr/>
      <dgm:t>
        <a:bodyPr/>
        <a:lstStyle/>
        <a:p>
          <a:endParaRPr lang="es-EC" sz="1800"/>
        </a:p>
      </dgm:t>
    </dgm:pt>
    <dgm:pt modelId="{61527EC5-319D-4DA8-AAF7-C071966CF8D3}" type="sibTrans" cxnId="{B7D20F6C-C2D1-48C3-9826-B85E6A9F3950}">
      <dgm:prSet/>
      <dgm:spPr/>
      <dgm:t>
        <a:bodyPr/>
        <a:lstStyle/>
        <a:p>
          <a:endParaRPr lang="es-EC" sz="1800"/>
        </a:p>
      </dgm:t>
    </dgm:pt>
    <dgm:pt modelId="{F3CB0D43-65C0-4BDB-A4BA-D9495207398A}">
      <dgm:prSet phldrT="[Texto]" custT="1"/>
      <dgm:spPr/>
      <dgm:t>
        <a:bodyPr/>
        <a:lstStyle/>
        <a:p>
          <a:r>
            <a:rPr lang="es-EC" sz="1800" dirty="0"/>
            <a:t>0xFF</a:t>
          </a:r>
        </a:p>
      </dgm:t>
    </dgm:pt>
    <dgm:pt modelId="{12B67C1C-8150-4ACE-A634-AC2557F2A4D1}" type="parTrans" cxnId="{182C58CB-48AB-4C54-8E08-3F61EE870DBE}">
      <dgm:prSet/>
      <dgm:spPr/>
      <dgm:t>
        <a:bodyPr/>
        <a:lstStyle/>
        <a:p>
          <a:endParaRPr lang="es-EC" sz="1800"/>
        </a:p>
      </dgm:t>
    </dgm:pt>
    <dgm:pt modelId="{4E99B5C3-E469-4C7D-B3C3-75996608013B}" type="sibTrans" cxnId="{182C58CB-48AB-4C54-8E08-3F61EE870DBE}">
      <dgm:prSet/>
      <dgm:spPr/>
      <dgm:t>
        <a:bodyPr/>
        <a:lstStyle/>
        <a:p>
          <a:endParaRPr lang="es-EC" sz="1800"/>
        </a:p>
      </dgm:t>
    </dgm:pt>
    <dgm:pt modelId="{34874EA1-69AD-4A45-8A4B-0AF993FDF37E}">
      <dgm:prSet phldrT="[Texto]" custT="1"/>
      <dgm:spPr/>
      <dgm:t>
        <a:bodyPr/>
        <a:lstStyle/>
        <a:p>
          <a:r>
            <a:rPr lang="es-EC" sz="1800" dirty="0"/>
            <a:t>4 cabecera</a:t>
          </a:r>
        </a:p>
      </dgm:t>
    </dgm:pt>
    <dgm:pt modelId="{37E91C1B-082C-4057-BA68-66CF5A74355F}" type="parTrans" cxnId="{B179FF73-638D-4F42-82F8-1F708D94E6B6}">
      <dgm:prSet/>
      <dgm:spPr/>
      <dgm:t>
        <a:bodyPr/>
        <a:lstStyle/>
        <a:p>
          <a:endParaRPr lang="es-EC"/>
        </a:p>
      </dgm:t>
    </dgm:pt>
    <dgm:pt modelId="{FD7AD061-B0F7-4810-862E-E153B43D2B5F}" type="sibTrans" cxnId="{B179FF73-638D-4F42-82F8-1F708D94E6B6}">
      <dgm:prSet/>
      <dgm:spPr/>
      <dgm:t>
        <a:bodyPr/>
        <a:lstStyle/>
        <a:p>
          <a:endParaRPr lang="es-EC"/>
        </a:p>
      </dgm:t>
    </dgm:pt>
    <dgm:pt modelId="{190C493A-1924-4909-ADEF-2997847E073B}">
      <dgm:prSet phldrT="[Texto]" custT="1"/>
      <dgm:spPr/>
      <dgm:t>
        <a:bodyPr/>
        <a:lstStyle/>
        <a:p>
          <a:r>
            <a:rPr lang="es-EC" sz="1800" dirty="0"/>
            <a:t>PID</a:t>
          </a:r>
        </a:p>
      </dgm:t>
    </dgm:pt>
    <dgm:pt modelId="{0FC16F4F-EEBF-4EE5-BCC3-6F71AA4AAFE0}" type="parTrans" cxnId="{16FEAF0C-DA9D-445C-8EE3-FF31E2F65123}">
      <dgm:prSet/>
      <dgm:spPr/>
      <dgm:t>
        <a:bodyPr/>
        <a:lstStyle/>
        <a:p>
          <a:endParaRPr lang="es-EC"/>
        </a:p>
      </dgm:t>
    </dgm:pt>
    <dgm:pt modelId="{8F86B531-466F-41BE-B953-16C2A66C444E}" type="sibTrans" cxnId="{16FEAF0C-DA9D-445C-8EE3-FF31E2F65123}">
      <dgm:prSet/>
      <dgm:spPr/>
      <dgm:t>
        <a:bodyPr/>
        <a:lstStyle/>
        <a:p>
          <a:endParaRPr lang="es-EC"/>
        </a:p>
      </dgm:t>
    </dgm:pt>
    <dgm:pt modelId="{B7B716CD-00DF-402F-B0F4-DC141A86CEBC}" type="pres">
      <dgm:prSet presAssocID="{73EC3EF8-BEFB-4321-AB7C-AC030F657872}" presName="linearFlow" presStyleCnt="0">
        <dgm:presLayoutVars>
          <dgm:dir/>
          <dgm:resizeHandles val="exact"/>
        </dgm:presLayoutVars>
      </dgm:prSet>
      <dgm:spPr/>
    </dgm:pt>
    <dgm:pt modelId="{139AF090-2C62-4169-BF05-E99B2A0D3FE5}" type="pres">
      <dgm:prSet presAssocID="{968E2213-C7D9-40CC-8841-3658B2A8501D}" presName="comp" presStyleCnt="0"/>
      <dgm:spPr/>
    </dgm:pt>
    <dgm:pt modelId="{0D4F8B6E-032F-431B-AF4D-15593850E79F}" type="pres">
      <dgm:prSet presAssocID="{968E2213-C7D9-40CC-8841-3658B2A8501D}" presName="rect2" presStyleLbl="node1" presStyleIdx="0" presStyleCnt="3">
        <dgm:presLayoutVars>
          <dgm:bulletEnabled val="1"/>
        </dgm:presLayoutVars>
      </dgm:prSet>
      <dgm:spPr/>
    </dgm:pt>
    <dgm:pt modelId="{CBC592DE-96D3-42E4-918D-F074DC3FF606}" type="pres">
      <dgm:prSet presAssocID="{968E2213-C7D9-40CC-8841-3658B2A8501D}"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Caja"/>
        </a:ext>
      </dgm:extLst>
    </dgm:pt>
    <dgm:pt modelId="{266A4DCE-B696-4716-9916-180705B13161}" type="pres">
      <dgm:prSet presAssocID="{B542390E-3207-4DA3-9086-657273768888}" presName="sibTrans" presStyleCnt="0"/>
      <dgm:spPr/>
    </dgm:pt>
    <dgm:pt modelId="{761A2259-AC41-4F63-B383-6EE43A92583E}" type="pres">
      <dgm:prSet presAssocID="{40F469AC-4BD4-49A6-850D-0CC97B2E7E84}" presName="comp" presStyleCnt="0"/>
      <dgm:spPr/>
    </dgm:pt>
    <dgm:pt modelId="{5E443252-F4F1-4CEB-93EE-691086BD86C5}" type="pres">
      <dgm:prSet presAssocID="{40F469AC-4BD4-49A6-850D-0CC97B2E7E84}" presName="rect2" presStyleLbl="node1" presStyleIdx="1" presStyleCnt="3">
        <dgm:presLayoutVars>
          <dgm:bulletEnabled val="1"/>
        </dgm:presLayoutVars>
      </dgm:prSet>
      <dgm:spPr/>
    </dgm:pt>
    <dgm:pt modelId="{9785B3B4-FF22-4B82-BBB1-5405F71B696E}" type="pres">
      <dgm:prSet presAssocID="{40F469AC-4BD4-49A6-850D-0CC97B2E7E84}" presName="rect1" presStyleLbl="ln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Engranajes"/>
        </a:ext>
      </dgm:extLst>
    </dgm:pt>
    <dgm:pt modelId="{0D66F471-8A4B-4AF1-AD48-1636A536C050}" type="pres">
      <dgm:prSet presAssocID="{DC44EBE5-7D48-462F-8889-D29ECB78A558}" presName="sibTrans" presStyleCnt="0"/>
      <dgm:spPr/>
    </dgm:pt>
    <dgm:pt modelId="{9979B912-7BDA-453D-B1D1-8EBD4A281093}" type="pres">
      <dgm:prSet presAssocID="{38B5362C-C1C2-483A-9FF1-CFAB4A210C23}" presName="comp" presStyleCnt="0"/>
      <dgm:spPr/>
    </dgm:pt>
    <dgm:pt modelId="{1440D13E-15CC-436D-B76B-100E7D618348}" type="pres">
      <dgm:prSet presAssocID="{38B5362C-C1C2-483A-9FF1-CFAB4A210C23}" presName="rect2" presStyleLbl="node1" presStyleIdx="2" presStyleCnt="3">
        <dgm:presLayoutVars>
          <dgm:bulletEnabled val="1"/>
        </dgm:presLayoutVars>
      </dgm:prSet>
      <dgm:spPr/>
    </dgm:pt>
    <dgm:pt modelId="{A003D1DE-A6F1-44CE-8F18-DDBD1A8F0AE8}" type="pres">
      <dgm:prSet presAssocID="{38B5362C-C1C2-483A-9FF1-CFAB4A210C23}"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Repetir"/>
        </a:ext>
      </dgm:extLst>
    </dgm:pt>
  </dgm:ptLst>
  <dgm:cxnLst>
    <dgm:cxn modelId="{16FEAF0C-DA9D-445C-8EE3-FF31E2F65123}" srcId="{968E2213-C7D9-40CC-8841-3658B2A8501D}" destId="{190C493A-1924-4909-ADEF-2997847E073B}" srcOrd="2" destOrd="0" parTransId="{0FC16F4F-EEBF-4EE5-BCC3-6F71AA4AAFE0}" sibTransId="{8F86B531-466F-41BE-B953-16C2A66C444E}"/>
    <dgm:cxn modelId="{82373223-0E7B-4B9B-B333-A610FD9CDEA3}" type="presOf" srcId="{38B5362C-C1C2-483A-9FF1-CFAB4A210C23}" destId="{1440D13E-15CC-436D-B76B-100E7D618348}" srcOrd="0" destOrd="0" presId="urn:microsoft.com/office/officeart/2008/layout/AlternatingPictureBlocks"/>
    <dgm:cxn modelId="{D91ED729-FCF1-4015-84C4-051683C968C3}" type="presOf" srcId="{F3CB0D43-65C0-4BDB-A4BA-D9495207398A}" destId="{1440D13E-15CC-436D-B76B-100E7D618348}" srcOrd="0" destOrd="1" presId="urn:microsoft.com/office/officeart/2008/layout/AlternatingPictureBlocks"/>
    <dgm:cxn modelId="{0067B92C-9A34-4039-A3EF-1E6A27C2B5E7}" srcId="{40F469AC-4BD4-49A6-850D-0CC97B2E7E84}" destId="{74B3B7B5-BCEA-44AB-BF70-C217D9696B1B}" srcOrd="0" destOrd="0" parTransId="{F1983AED-567E-4AC0-8526-0EDC12884A7E}" sibTransId="{CCA4992A-350C-4BBA-9F82-E723C036DF15}"/>
    <dgm:cxn modelId="{560CEA2C-5610-4273-AA17-34C9D48C3B66}" type="presOf" srcId="{A820FB87-BB92-4D35-A31F-438EF4AF4C0D}" destId="{5E443252-F4F1-4CEB-93EE-691086BD86C5}" srcOrd="0" destOrd="2" presId="urn:microsoft.com/office/officeart/2008/layout/AlternatingPictureBlocks"/>
    <dgm:cxn modelId="{A9032B2F-044A-4CF4-BEB8-E9E2AA49E47B}" type="presOf" srcId="{34874EA1-69AD-4A45-8A4B-0AF993FDF37E}" destId="{0D4F8B6E-032F-431B-AF4D-15593850E79F}" srcOrd="0" destOrd="2" presId="urn:microsoft.com/office/officeart/2008/layout/AlternatingPictureBlocks"/>
    <dgm:cxn modelId="{59BD143F-22CE-4277-8EC8-1A4089A18EC9}" type="presOf" srcId="{144B78F8-3B6E-42FC-A2CE-FA91C706BA6E}" destId="{0D4F8B6E-032F-431B-AF4D-15593850E79F}" srcOrd="0" destOrd="1" presId="urn:microsoft.com/office/officeart/2008/layout/AlternatingPictureBlocks"/>
    <dgm:cxn modelId="{8FA61662-A6C0-4395-B13C-5A47B64975D6}" type="presOf" srcId="{190C493A-1924-4909-ADEF-2997847E073B}" destId="{0D4F8B6E-032F-431B-AF4D-15593850E79F}" srcOrd="0" destOrd="3" presId="urn:microsoft.com/office/officeart/2008/layout/AlternatingPictureBlocks"/>
    <dgm:cxn modelId="{B7D20F6C-C2D1-48C3-9826-B85E6A9F3950}" srcId="{73EC3EF8-BEFB-4321-AB7C-AC030F657872}" destId="{38B5362C-C1C2-483A-9FF1-CFAB4A210C23}" srcOrd="2" destOrd="0" parTransId="{EA6A5A5C-A779-4FEF-B461-164B1D293C5B}" sibTransId="{61527EC5-319D-4DA8-AAF7-C071966CF8D3}"/>
    <dgm:cxn modelId="{D88B9851-B05B-45F1-A75A-636D99893678}" type="presOf" srcId="{968E2213-C7D9-40CC-8841-3658B2A8501D}" destId="{0D4F8B6E-032F-431B-AF4D-15593850E79F}" srcOrd="0" destOrd="0" presId="urn:microsoft.com/office/officeart/2008/layout/AlternatingPictureBlocks"/>
    <dgm:cxn modelId="{B179FF73-638D-4F42-82F8-1F708D94E6B6}" srcId="{968E2213-C7D9-40CC-8841-3658B2A8501D}" destId="{34874EA1-69AD-4A45-8A4B-0AF993FDF37E}" srcOrd="1" destOrd="0" parTransId="{37E91C1B-082C-4057-BA68-66CF5A74355F}" sibTransId="{FD7AD061-B0F7-4810-862E-E153B43D2B5F}"/>
    <dgm:cxn modelId="{4DEAC788-6E37-4AE9-A4A3-8902B261E3EF}" type="presOf" srcId="{73EC3EF8-BEFB-4321-AB7C-AC030F657872}" destId="{B7B716CD-00DF-402F-B0F4-DC141A86CEBC}" srcOrd="0" destOrd="0" presId="urn:microsoft.com/office/officeart/2008/layout/AlternatingPictureBlocks"/>
    <dgm:cxn modelId="{C4822398-EB7A-4789-8210-A3C8B602D3B2}" srcId="{40F469AC-4BD4-49A6-850D-0CC97B2E7E84}" destId="{A820FB87-BB92-4D35-A31F-438EF4AF4C0D}" srcOrd="1" destOrd="0" parTransId="{0043AEF5-5294-4F04-802D-7726FEDEDC15}" sibTransId="{E488D6BD-919D-4981-8E71-6AF6C5E1F9BC}"/>
    <dgm:cxn modelId="{D02CBB99-BDDC-40B0-B95C-055D48171987}" srcId="{73EC3EF8-BEFB-4321-AB7C-AC030F657872}" destId="{968E2213-C7D9-40CC-8841-3658B2A8501D}" srcOrd="0" destOrd="0" parTransId="{75410275-C7E1-4059-949E-D3A91D18BFFD}" sibTransId="{B542390E-3207-4DA3-9086-657273768888}"/>
    <dgm:cxn modelId="{46CE41AB-9001-490E-892C-8AA325B139C7}" type="presOf" srcId="{40F469AC-4BD4-49A6-850D-0CC97B2E7E84}" destId="{5E443252-F4F1-4CEB-93EE-691086BD86C5}" srcOrd="0" destOrd="0" presId="urn:microsoft.com/office/officeart/2008/layout/AlternatingPictureBlocks"/>
    <dgm:cxn modelId="{182C58CB-48AB-4C54-8E08-3F61EE870DBE}" srcId="{38B5362C-C1C2-483A-9FF1-CFAB4A210C23}" destId="{F3CB0D43-65C0-4BDB-A4BA-D9495207398A}" srcOrd="0" destOrd="0" parTransId="{12B67C1C-8150-4ACE-A634-AC2557F2A4D1}" sibTransId="{4E99B5C3-E469-4C7D-B3C3-75996608013B}"/>
    <dgm:cxn modelId="{EE956ED3-DDCE-45DC-9FBF-EE63E73B16FA}" srcId="{73EC3EF8-BEFB-4321-AB7C-AC030F657872}" destId="{40F469AC-4BD4-49A6-850D-0CC97B2E7E84}" srcOrd="1" destOrd="0" parTransId="{32FD3D37-E73D-4367-83B2-63D5E532E79E}" sibTransId="{DC44EBE5-7D48-462F-8889-D29ECB78A558}"/>
    <dgm:cxn modelId="{8B6A96ED-09C8-4AEA-A48A-9848F66BA32F}" type="presOf" srcId="{74B3B7B5-BCEA-44AB-BF70-C217D9696B1B}" destId="{5E443252-F4F1-4CEB-93EE-691086BD86C5}" srcOrd="0" destOrd="1" presId="urn:microsoft.com/office/officeart/2008/layout/AlternatingPictureBlocks"/>
    <dgm:cxn modelId="{C05285FC-85C5-41C2-918B-B44C8044492B}" srcId="{968E2213-C7D9-40CC-8841-3658B2A8501D}" destId="{144B78F8-3B6E-42FC-A2CE-FA91C706BA6E}" srcOrd="0" destOrd="0" parTransId="{94FAA31B-6922-4A2C-8FFB-353D50AAC7B7}" sibTransId="{84E3A43B-7FF6-4CAC-B441-B39E05BC36BC}"/>
    <dgm:cxn modelId="{7FB80D4C-21BB-4EBA-BF8C-0298A1E3F85C}" type="presParOf" srcId="{B7B716CD-00DF-402F-B0F4-DC141A86CEBC}" destId="{139AF090-2C62-4169-BF05-E99B2A0D3FE5}" srcOrd="0" destOrd="0" presId="urn:microsoft.com/office/officeart/2008/layout/AlternatingPictureBlocks"/>
    <dgm:cxn modelId="{2104263C-B70D-4826-9F55-9FD47CCADEC7}" type="presParOf" srcId="{139AF090-2C62-4169-BF05-E99B2A0D3FE5}" destId="{0D4F8B6E-032F-431B-AF4D-15593850E79F}" srcOrd="0" destOrd="0" presId="urn:microsoft.com/office/officeart/2008/layout/AlternatingPictureBlocks"/>
    <dgm:cxn modelId="{5A44440B-E8A8-46F9-AA8A-88B52E14711E}" type="presParOf" srcId="{139AF090-2C62-4169-BF05-E99B2A0D3FE5}" destId="{CBC592DE-96D3-42E4-918D-F074DC3FF606}" srcOrd="1" destOrd="0" presId="urn:microsoft.com/office/officeart/2008/layout/AlternatingPictureBlocks"/>
    <dgm:cxn modelId="{5A73FBBD-4753-4BDC-BAF1-7AAD345EAC42}" type="presParOf" srcId="{B7B716CD-00DF-402F-B0F4-DC141A86CEBC}" destId="{266A4DCE-B696-4716-9916-180705B13161}" srcOrd="1" destOrd="0" presId="urn:microsoft.com/office/officeart/2008/layout/AlternatingPictureBlocks"/>
    <dgm:cxn modelId="{7EFA3D19-6BAA-4549-9A0C-24FF7F7E626F}" type="presParOf" srcId="{B7B716CD-00DF-402F-B0F4-DC141A86CEBC}" destId="{761A2259-AC41-4F63-B383-6EE43A92583E}" srcOrd="2" destOrd="0" presId="urn:microsoft.com/office/officeart/2008/layout/AlternatingPictureBlocks"/>
    <dgm:cxn modelId="{A971E126-C9B2-4625-A5EA-9A2EA3BC0283}" type="presParOf" srcId="{761A2259-AC41-4F63-B383-6EE43A92583E}" destId="{5E443252-F4F1-4CEB-93EE-691086BD86C5}" srcOrd="0" destOrd="0" presId="urn:microsoft.com/office/officeart/2008/layout/AlternatingPictureBlocks"/>
    <dgm:cxn modelId="{DA8C069F-047B-427E-B085-07FEEAB2555D}" type="presParOf" srcId="{761A2259-AC41-4F63-B383-6EE43A92583E}" destId="{9785B3B4-FF22-4B82-BBB1-5405F71B696E}" srcOrd="1" destOrd="0" presId="urn:microsoft.com/office/officeart/2008/layout/AlternatingPictureBlocks"/>
    <dgm:cxn modelId="{DB1EE832-DFB4-4C09-9CEA-B0E212BB3CA1}" type="presParOf" srcId="{B7B716CD-00DF-402F-B0F4-DC141A86CEBC}" destId="{0D66F471-8A4B-4AF1-AD48-1636A536C050}" srcOrd="3" destOrd="0" presId="urn:microsoft.com/office/officeart/2008/layout/AlternatingPictureBlocks"/>
    <dgm:cxn modelId="{13FD8A94-5011-4090-BCA1-879DFFB3BB6E}" type="presParOf" srcId="{B7B716CD-00DF-402F-B0F4-DC141A86CEBC}" destId="{9979B912-7BDA-453D-B1D1-8EBD4A281093}" srcOrd="4" destOrd="0" presId="urn:microsoft.com/office/officeart/2008/layout/AlternatingPictureBlocks"/>
    <dgm:cxn modelId="{DA87DDAB-C79E-4DE2-9057-05EA66BA0554}" type="presParOf" srcId="{9979B912-7BDA-453D-B1D1-8EBD4A281093}" destId="{1440D13E-15CC-436D-B76B-100E7D618348}" srcOrd="0" destOrd="0" presId="urn:microsoft.com/office/officeart/2008/layout/AlternatingPictureBlocks"/>
    <dgm:cxn modelId="{148B42F9-6E9A-41BF-B146-C19D9F7D88FC}" type="presParOf" srcId="{9979B912-7BDA-453D-B1D1-8EBD4A281093}" destId="{A003D1DE-A6F1-44CE-8F18-DDBD1A8F0AE8}"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8371A-7CB3-4441-BDF5-16E0B21A51C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C"/>
        </a:p>
      </dgm:t>
    </dgm:pt>
    <dgm:pt modelId="{3872B69D-EF25-4F64-8281-D22BD4CC682A}">
      <dgm:prSet phldrT="[Texto]" custT="1"/>
      <dgm:spPr>
        <a:solidFill>
          <a:schemeClr val="accent1">
            <a:lumMod val="60000"/>
            <a:lumOff val="40000"/>
          </a:schemeClr>
        </a:solidFill>
      </dgm:spPr>
      <dgm:t>
        <a:bodyPr/>
        <a:lstStyle/>
        <a:p>
          <a:r>
            <a:rPr lang="es-EC" sz="1800" b="0" dirty="0">
              <a:solidFill>
                <a:schemeClr val="tx1"/>
              </a:solidFill>
            </a:rPr>
            <a:t>Tabla de Asociación de Programa</a:t>
          </a:r>
        </a:p>
      </dgm:t>
    </dgm:pt>
    <dgm:pt modelId="{F1F27E9F-F464-4C30-B9D7-41A598E00258}" type="parTrans" cxnId="{96149777-7251-4BBC-8F7F-3D1630A2691C}">
      <dgm:prSet/>
      <dgm:spPr/>
      <dgm:t>
        <a:bodyPr/>
        <a:lstStyle/>
        <a:p>
          <a:endParaRPr lang="es-EC" sz="1800"/>
        </a:p>
      </dgm:t>
    </dgm:pt>
    <dgm:pt modelId="{F17BDCE4-B2BC-41D5-BC93-28A332003015}" type="sibTrans" cxnId="{96149777-7251-4BBC-8F7F-3D1630A2691C}">
      <dgm:prSet/>
      <dgm:spPr/>
      <dgm:t>
        <a:bodyPr/>
        <a:lstStyle/>
        <a:p>
          <a:endParaRPr lang="es-EC" sz="1800"/>
        </a:p>
      </dgm:t>
    </dgm:pt>
    <dgm:pt modelId="{E207BFE1-9638-4EEB-A3B1-D284ED3CA40D}">
      <dgm:prSet phldrT="[Texto]" custT="1"/>
      <dgm:spPr>
        <a:noFill/>
        <a:ln>
          <a:solidFill>
            <a:schemeClr val="accent2">
              <a:alpha val="90000"/>
            </a:schemeClr>
          </a:solidFill>
        </a:ln>
      </dgm:spPr>
      <dgm:t>
        <a:bodyPr/>
        <a:lstStyle/>
        <a:p>
          <a:r>
            <a:rPr lang="es-EC" sz="1800" dirty="0"/>
            <a:t>PAT</a:t>
          </a:r>
        </a:p>
      </dgm:t>
    </dgm:pt>
    <dgm:pt modelId="{815C90F6-6DEC-47FE-B65B-2117429A752D}" type="parTrans" cxnId="{DAD03882-0584-4364-84BF-6070A877F3DA}">
      <dgm:prSet/>
      <dgm:spPr/>
      <dgm:t>
        <a:bodyPr/>
        <a:lstStyle/>
        <a:p>
          <a:endParaRPr lang="es-EC" sz="1800"/>
        </a:p>
      </dgm:t>
    </dgm:pt>
    <dgm:pt modelId="{7D4E0008-D531-4AE1-AAED-02036EEB1C2E}" type="sibTrans" cxnId="{DAD03882-0584-4364-84BF-6070A877F3DA}">
      <dgm:prSet/>
      <dgm:spPr/>
      <dgm:t>
        <a:bodyPr/>
        <a:lstStyle/>
        <a:p>
          <a:endParaRPr lang="es-EC" sz="1800"/>
        </a:p>
      </dgm:t>
    </dgm:pt>
    <dgm:pt modelId="{BD46A8DC-7D9C-4976-890E-15B5B7FF2BCA}">
      <dgm:prSet phldrT="[Texto]" custT="1"/>
      <dgm:spPr>
        <a:noFill/>
        <a:ln>
          <a:solidFill>
            <a:schemeClr val="accent2">
              <a:alpha val="90000"/>
            </a:schemeClr>
          </a:solidFill>
        </a:ln>
      </dgm:spPr>
      <dgm:t>
        <a:bodyPr/>
        <a:lstStyle/>
        <a:p>
          <a:r>
            <a:rPr lang="es-EC" sz="1800" dirty="0"/>
            <a:t>Asigna valor de PID a la tabla PMT</a:t>
          </a:r>
        </a:p>
      </dgm:t>
    </dgm:pt>
    <dgm:pt modelId="{F8124867-CB93-4B44-BC7B-A6A9E9A9F0FD}" type="parTrans" cxnId="{8CBB076F-B068-4151-994C-3D49E430C1C4}">
      <dgm:prSet/>
      <dgm:spPr/>
      <dgm:t>
        <a:bodyPr/>
        <a:lstStyle/>
        <a:p>
          <a:endParaRPr lang="es-EC" sz="1800"/>
        </a:p>
      </dgm:t>
    </dgm:pt>
    <dgm:pt modelId="{B237B3AF-3E7E-4E37-BBF5-3A8830138383}" type="sibTrans" cxnId="{8CBB076F-B068-4151-994C-3D49E430C1C4}">
      <dgm:prSet/>
      <dgm:spPr/>
      <dgm:t>
        <a:bodyPr/>
        <a:lstStyle/>
        <a:p>
          <a:endParaRPr lang="es-EC" sz="1800"/>
        </a:p>
      </dgm:t>
    </dgm:pt>
    <dgm:pt modelId="{88DD8248-F267-4C5B-9E59-64E5069AC045}">
      <dgm:prSet phldrT="[Texto]" custT="1"/>
      <dgm:spPr>
        <a:solidFill>
          <a:schemeClr val="accent1">
            <a:lumMod val="60000"/>
            <a:lumOff val="40000"/>
          </a:schemeClr>
        </a:solidFill>
      </dgm:spPr>
      <dgm:t>
        <a:bodyPr/>
        <a:lstStyle/>
        <a:p>
          <a:r>
            <a:rPr lang="es-EC" sz="1800" b="0" dirty="0">
              <a:solidFill>
                <a:schemeClr val="tx1"/>
              </a:solidFill>
            </a:rPr>
            <a:t>Tabla de Mapa de Programa</a:t>
          </a:r>
        </a:p>
      </dgm:t>
    </dgm:pt>
    <dgm:pt modelId="{19EF4A44-C3C3-48C7-8607-0457609A05C8}" type="parTrans" cxnId="{BB561118-7352-487B-BD72-7F3487C1ED7C}">
      <dgm:prSet/>
      <dgm:spPr/>
      <dgm:t>
        <a:bodyPr/>
        <a:lstStyle/>
        <a:p>
          <a:endParaRPr lang="es-EC" sz="1800"/>
        </a:p>
      </dgm:t>
    </dgm:pt>
    <dgm:pt modelId="{1EEE4F70-6F94-4BD7-8468-22E0DF574709}" type="sibTrans" cxnId="{BB561118-7352-487B-BD72-7F3487C1ED7C}">
      <dgm:prSet/>
      <dgm:spPr/>
      <dgm:t>
        <a:bodyPr/>
        <a:lstStyle/>
        <a:p>
          <a:endParaRPr lang="es-EC" sz="1800"/>
        </a:p>
      </dgm:t>
    </dgm:pt>
    <dgm:pt modelId="{109FAF7C-CC44-41DF-992A-A2AFF98B49F9}">
      <dgm:prSet phldrT="[Texto]" custT="1"/>
      <dgm:spPr>
        <a:noFill/>
        <a:ln>
          <a:solidFill>
            <a:schemeClr val="accent2">
              <a:alpha val="90000"/>
            </a:schemeClr>
          </a:solidFill>
        </a:ln>
      </dgm:spPr>
      <dgm:t>
        <a:bodyPr/>
        <a:lstStyle/>
        <a:p>
          <a:r>
            <a:rPr lang="es-EC" sz="1800" dirty="0"/>
            <a:t>PMT</a:t>
          </a:r>
        </a:p>
      </dgm:t>
    </dgm:pt>
    <dgm:pt modelId="{106981FC-1578-4D26-8D96-2B2B45A499BD}" type="parTrans" cxnId="{7CCFED24-80B3-40E8-BE49-84C68C308044}">
      <dgm:prSet/>
      <dgm:spPr/>
      <dgm:t>
        <a:bodyPr/>
        <a:lstStyle/>
        <a:p>
          <a:endParaRPr lang="es-EC" sz="1800"/>
        </a:p>
      </dgm:t>
    </dgm:pt>
    <dgm:pt modelId="{24512886-39F2-406F-A6EF-7E299D8657CA}" type="sibTrans" cxnId="{7CCFED24-80B3-40E8-BE49-84C68C308044}">
      <dgm:prSet/>
      <dgm:spPr/>
      <dgm:t>
        <a:bodyPr/>
        <a:lstStyle/>
        <a:p>
          <a:endParaRPr lang="es-EC" sz="1800"/>
        </a:p>
      </dgm:t>
    </dgm:pt>
    <dgm:pt modelId="{FE1F61EE-3A99-40AE-8C4A-9C6FFA37E80C}">
      <dgm:prSet phldrT="[Texto]" custT="1"/>
      <dgm:spPr>
        <a:noFill/>
        <a:ln>
          <a:solidFill>
            <a:schemeClr val="accent2">
              <a:alpha val="90000"/>
            </a:schemeClr>
          </a:solidFill>
        </a:ln>
      </dgm:spPr>
      <dgm:t>
        <a:bodyPr/>
        <a:lstStyle/>
        <a:p>
          <a:r>
            <a:rPr lang="es-EC" sz="1800" dirty="0"/>
            <a:t>PID </a:t>
          </a:r>
          <a:r>
            <a:rPr lang="en-US" sz="1800" dirty="0"/>
            <a:t>= 0X00</a:t>
          </a:r>
          <a:endParaRPr lang="es-EC" sz="1800" dirty="0"/>
        </a:p>
      </dgm:t>
    </dgm:pt>
    <dgm:pt modelId="{88864601-BAD3-47F4-886E-E969AA34B207}" type="parTrans" cxnId="{7CB79E4A-9BCD-40F9-8C95-58FC1C22954F}">
      <dgm:prSet/>
      <dgm:spPr/>
      <dgm:t>
        <a:bodyPr/>
        <a:lstStyle/>
        <a:p>
          <a:endParaRPr lang="es-EC" sz="1800"/>
        </a:p>
      </dgm:t>
    </dgm:pt>
    <dgm:pt modelId="{1F99297C-E6FA-41A9-9961-3D7C2737B8A2}" type="sibTrans" cxnId="{7CB79E4A-9BCD-40F9-8C95-58FC1C22954F}">
      <dgm:prSet/>
      <dgm:spPr/>
      <dgm:t>
        <a:bodyPr/>
        <a:lstStyle/>
        <a:p>
          <a:endParaRPr lang="es-EC" sz="1800"/>
        </a:p>
      </dgm:t>
    </dgm:pt>
    <dgm:pt modelId="{917E2F77-4C23-409A-9C99-DC9E32E76F30}">
      <dgm:prSet phldrT="[Texto]" custT="1"/>
      <dgm:spPr>
        <a:noFill/>
        <a:ln>
          <a:solidFill>
            <a:schemeClr val="accent2">
              <a:alpha val="90000"/>
            </a:schemeClr>
          </a:solidFill>
        </a:ln>
      </dgm:spPr>
      <dgm:t>
        <a:bodyPr/>
        <a:lstStyle/>
        <a:p>
          <a:r>
            <a:rPr lang="es-EC" sz="1800" dirty="0"/>
            <a:t>Identifica el número de programas del TS</a:t>
          </a:r>
        </a:p>
      </dgm:t>
    </dgm:pt>
    <dgm:pt modelId="{5D8F9D32-A55A-427E-A572-DE9B66E64513}" type="parTrans" cxnId="{D7FA782B-0E2F-4E34-8F41-353F534FC5F3}">
      <dgm:prSet/>
      <dgm:spPr/>
      <dgm:t>
        <a:bodyPr/>
        <a:lstStyle/>
        <a:p>
          <a:endParaRPr lang="es-EC" sz="1800"/>
        </a:p>
      </dgm:t>
    </dgm:pt>
    <dgm:pt modelId="{ED4580C3-B6FD-4F1E-9353-33315258DA6B}" type="sibTrans" cxnId="{D7FA782B-0E2F-4E34-8F41-353F534FC5F3}">
      <dgm:prSet/>
      <dgm:spPr/>
      <dgm:t>
        <a:bodyPr/>
        <a:lstStyle/>
        <a:p>
          <a:endParaRPr lang="es-EC" sz="1800"/>
        </a:p>
      </dgm:t>
    </dgm:pt>
    <dgm:pt modelId="{3CE47699-5874-4BE4-A047-579A1D007DE9}">
      <dgm:prSet phldrT="[Texto]" custT="1"/>
      <dgm:spPr>
        <a:noFill/>
        <a:ln>
          <a:solidFill>
            <a:schemeClr val="accent2">
              <a:alpha val="90000"/>
            </a:schemeClr>
          </a:solidFill>
        </a:ln>
      </dgm:spPr>
      <dgm:t>
        <a:bodyPr/>
        <a:lstStyle/>
        <a:p>
          <a:r>
            <a:rPr lang="es-EC" sz="1800" dirty="0"/>
            <a:t>PID asignado por PAT</a:t>
          </a:r>
        </a:p>
      </dgm:t>
    </dgm:pt>
    <dgm:pt modelId="{7D636C30-370C-4167-BFEB-E15AAEED9162}" type="parTrans" cxnId="{AA5AECB3-A4F0-47EF-865C-D25FDEACCC99}">
      <dgm:prSet/>
      <dgm:spPr/>
      <dgm:t>
        <a:bodyPr/>
        <a:lstStyle/>
        <a:p>
          <a:endParaRPr lang="es-EC" sz="1800"/>
        </a:p>
      </dgm:t>
    </dgm:pt>
    <dgm:pt modelId="{4A483DF8-23A1-487E-8569-7728A50FD368}" type="sibTrans" cxnId="{AA5AECB3-A4F0-47EF-865C-D25FDEACCC99}">
      <dgm:prSet/>
      <dgm:spPr/>
      <dgm:t>
        <a:bodyPr/>
        <a:lstStyle/>
        <a:p>
          <a:endParaRPr lang="es-EC" sz="1800"/>
        </a:p>
      </dgm:t>
    </dgm:pt>
    <dgm:pt modelId="{640A0734-0E06-49A4-A95E-911896CB8CFE}" type="pres">
      <dgm:prSet presAssocID="{5838371A-7CB3-4441-BDF5-16E0B21A51C5}" presName="Name0" presStyleCnt="0">
        <dgm:presLayoutVars>
          <dgm:dir/>
          <dgm:animLvl val="lvl"/>
          <dgm:resizeHandles/>
        </dgm:presLayoutVars>
      </dgm:prSet>
      <dgm:spPr/>
    </dgm:pt>
    <dgm:pt modelId="{CF46D1D2-5E62-4006-ADA0-DDF123F1C69A}" type="pres">
      <dgm:prSet presAssocID="{3872B69D-EF25-4F64-8281-D22BD4CC682A}" presName="linNode" presStyleCnt="0"/>
      <dgm:spPr/>
    </dgm:pt>
    <dgm:pt modelId="{F0976330-A153-433A-969F-5CF226ACAF83}" type="pres">
      <dgm:prSet presAssocID="{3872B69D-EF25-4F64-8281-D22BD4CC682A}" presName="parentShp" presStyleLbl="node1" presStyleIdx="0" presStyleCnt="2" custScaleX="89010" custScaleY="40852" custLinFactNeighborX="-3663" custLinFactNeighborY="1164">
        <dgm:presLayoutVars>
          <dgm:bulletEnabled val="1"/>
        </dgm:presLayoutVars>
      </dgm:prSet>
      <dgm:spPr/>
    </dgm:pt>
    <dgm:pt modelId="{86AC1087-335E-4B12-A167-9D8DB910F763}" type="pres">
      <dgm:prSet presAssocID="{3872B69D-EF25-4F64-8281-D22BD4CC682A}" presName="childShp" presStyleLbl="bgAccFollowNode1" presStyleIdx="0" presStyleCnt="2" custScaleY="58444" custLinFactNeighborY="825">
        <dgm:presLayoutVars>
          <dgm:bulletEnabled val="1"/>
        </dgm:presLayoutVars>
      </dgm:prSet>
      <dgm:spPr/>
    </dgm:pt>
    <dgm:pt modelId="{31C1C10A-8B32-4684-AF79-A1D4F03B7C95}" type="pres">
      <dgm:prSet presAssocID="{F17BDCE4-B2BC-41D5-BC93-28A332003015}" presName="spacing" presStyleCnt="0"/>
      <dgm:spPr/>
    </dgm:pt>
    <dgm:pt modelId="{2A9E8FB0-A614-40FB-A626-9826431ED2DE}" type="pres">
      <dgm:prSet presAssocID="{88DD8248-F267-4C5B-9E59-64E5069AC045}" presName="linNode" presStyleCnt="0"/>
      <dgm:spPr/>
    </dgm:pt>
    <dgm:pt modelId="{384F9140-C558-4D1A-A7F7-8BD1BC645D96}" type="pres">
      <dgm:prSet presAssocID="{88DD8248-F267-4C5B-9E59-64E5069AC045}" presName="parentShp" presStyleLbl="node1" presStyleIdx="1" presStyleCnt="2" custScaleX="89010" custScaleY="40491" custLinFactNeighborX="-3663" custLinFactNeighborY="1164">
        <dgm:presLayoutVars>
          <dgm:bulletEnabled val="1"/>
        </dgm:presLayoutVars>
      </dgm:prSet>
      <dgm:spPr/>
    </dgm:pt>
    <dgm:pt modelId="{E23CEA79-DACF-4E8C-9D46-71DBE1A9B082}" type="pres">
      <dgm:prSet presAssocID="{88DD8248-F267-4C5B-9E59-64E5069AC045}" presName="childShp" presStyleLbl="bgAccFollowNode1" presStyleIdx="1" presStyleCnt="2" custScaleY="67197" custLinFactNeighborY="-1511">
        <dgm:presLayoutVars>
          <dgm:bulletEnabled val="1"/>
        </dgm:presLayoutVars>
      </dgm:prSet>
      <dgm:spPr/>
    </dgm:pt>
  </dgm:ptLst>
  <dgm:cxnLst>
    <dgm:cxn modelId="{51C6E012-0F0C-46AA-B62B-5130FFAB3DD4}" type="presOf" srcId="{FE1F61EE-3A99-40AE-8C4A-9C6FFA37E80C}" destId="{86AC1087-335E-4B12-A167-9D8DB910F763}" srcOrd="0" destOrd="2" presId="urn:microsoft.com/office/officeart/2005/8/layout/vList6"/>
    <dgm:cxn modelId="{BB561118-7352-487B-BD72-7F3487C1ED7C}" srcId="{5838371A-7CB3-4441-BDF5-16E0B21A51C5}" destId="{88DD8248-F267-4C5B-9E59-64E5069AC045}" srcOrd="1" destOrd="0" parTransId="{19EF4A44-C3C3-48C7-8607-0457609A05C8}" sibTransId="{1EEE4F70-6F94-4BD7-8468-22E0DF574709}"/>
    <dgm:cxn modelId="{7CCFED24-80B3-40E8-BE49-84C68C308044}" srcId="{88DD8248-F267-4C5B-9E59-64E5069AC045}" destId="{109FAF7C-CC44-41DF-992A-A2AFF98B49F9}" srcOrd="0" destOrd="0" parTransId="{106981FC-1578-4D26-8D96-2B2B45A499BD}" sibTransId="{24512886-39F2-406F-A6EF-7E299D8657CA}"/>
    <dgm:cxn modelId="{4E809725-CE31-4381-AF15-F2DA736E909B}" type="presOf" srcId="{109FAF7C-CC44-41DF-992A-A2AFF98B49F9}" destId="{E23CEA79-DACF-4E8C-9D46-71DBE1A9B082}" srcOrd="0" destOrd="0" presId="urn:microsoft.com/office/officeart/2005/8/layout/vList6"/>
    <dgm:cxn modelId="{D7FA782B-0E2F-4E34-8F41-353F534FC5F3}" srcId="{88DD8248-F267-4C5B-9E59-64E5069AC045}" destId="{917E2F77-4C23-409A-9C99-DC9E32E76F30}" srcOrd="1" destOrd="0" parTransId="{5D8F9D32-A55A-427E-A572-DE9B66E64513}" sibTransId="{ED4580C3-B6FD-4F1E-9353-33315258DA6B}"/>
    <dgm:cxn modelId="{B4232B31-409C-4E44-9CC3-A4FAD4C84046}" type="presOf" srcId="{3872B69D-EF25-4F64-8281-D22BD4CC682A}" destId="{F0976330-A153-433A-969F-5CF226ACAF83}" srcOrd="0" destOrd="0" presId="urn:microsoft.com/office/officeart/2005/8/layout/vList6"/>
    <dgm:cxn modelId="{15074037-F1DA-4D7C-A5A5-23002CAF14D8}" type="presOf" srcId="{917E2F77-4C23-409A-9C99-DC9E32E76F30}" destId="{E23CEA79-DACF-4E8C-9D46-71DBE1A9B082}" srcOrd="0" destOrd="1" presId="urn:microsoft.com/office/officeart/2005/8/layout/vList6"/>
    <dgm:cxn modelId="{CBAC8B4A-C1C1-478C-971B-F883DEF139C4}" type="presOf" srcId="{5838371A-7CB3-4441-BDF5-16E0B21A51C5}" destId="{640A0734-0E06-49A4-A95E-911896CB8CFE}" srcOrd="0" destOrd="0" presId="urn:microsoft.com/office/officeart/2005/8/layout/vList6"/>
    <dgm:cxn modelId="{7CB79E4A-9BCD-40F9-8C95-58FC1C22954F}" srcId="{3872B69D-EF25-4F64-8281-D22BD4CC682A}" destId="{FE1F61EE-3A99-40AE-8C4A-9C6FFA37E80C}" srcOrd="2" destOrd="0" parTransId="{88864601-BAD3-47F4-886E-E969AA34B207}" sibTransId="{1F99297C-E6FA-41A9-9961-3D7C2737B8A2}"/>
    <dgm:cxn modelId="{8CBB076F-B068-4151-994C-3D49E430C1C4}" srcId="{3872B69D-EF25-4F64-8281-D22BD4CC682A}" destId="{BD46A8DC-7D9C-4976-890E-15B5B7FF2BCA}" srcOrd="1" destOrd="0" parTransId="{F8124867-CB93-4B44-BC7B-A6A9E9A9F0FD}" sibTransId="{B237B3AF-3E7E-4E37-BBF5-3A8830138383}"/>
    <dgm:cxn modelId="{96149777-7251-4BBC-8F7F-3D1630A2691C}" srcId="{5838371A-7CB3-4441-BDF5-16E0B21A51C5}" destId="{3872B69D-EF25-4F64-8281-D22BD4CC682A}" srcOrd="0" destOrd="0" parTransId="{F1F27E9F-F464-4C30-B9D7-41A598E00258}" sibTransId="{F17BDCE4-B2BC-41D5-BC93-28A332003015}"/>
    <dgm:cxn modelId="{DAD03882-0584-4364-84BF-6070A877F3DA}" srcId="{3872B69D-EF25-4F64-8281-D22BD4CC682A}" destId="{E207BFE1-9638-4EEB-A3B1-D284ED3CA40D}" srcOrd="0" destOrd="0" parTransId="{815C90F6-6DEC-47FE-B65B-2117429A752D}" sibTransId="{7D4E0008-D531-4AE1-AAED-02036EEB1C2E}"/>
    <dgm:cxn modelId="{6ACEE090-8538-4581-86FF-D7185574B72B}" type="presOf" srcId="{3CE47699-5874-4BE4-A047-579A1D007DE9}" destId="{E23CEA79-DACF-4E8C-9D46-71DBE1A9B082}" srcOrd="0" destOrd="2" presId="urn:microsoft.com/office/officeart/2005/8/layout/vList6"/>
    <dgm:cxn modelId="{61DAF6A2-D650-4EF1-BFC2-6BBD7BDD510A}" type="presOf" srcId="{BD46A8DC-7D9C-4976-890E-15B5B7FF2BCA}" destId="{86AC1087-335E-4B12-A167-9D8DB910F763}" srcOrd="0" destOrd="1" presId="urn:microsoft.com/office/officeart/2005/8/layout/vList6"/>
    <dgm:cxn modelId="{AA5AECB3-A4F0-47EF-865C-D25FDEACCC99}" srcId="{88DD8248-F267-4C5B-9E59-64E5069AC045}" destId="{3CE47699-5874-4BE4-A047-579A1D007DE9}" srcOrd="2" destOrd="0" parTransId="{7D636C30-370C-4167-BFEB-E15AAEED9162}" sibTransId="{4A483DF8-23A1-487E-8569-7728A50FD368}"/>
    <dgm:cxn modelId="{9A00F2CA-4574-423E-A5E0-3DABEF8F2109}" type="presOf" srcId="{E207BFE1-9638-4EEB-A3B1-D284ED3CA40D}" destId="{86AC1087-335E-4B12-A167-9D8DB910F763}" srcOrd="0" destOrd="0" presId="urn:microsoft.com/office/officeart/2005/8/layout/vList6"/>
    <dgm:cxn modelId="{3D407FDF-D91D-4684-ACA5-2F9BD0DE9E82}" type="presOf" srcId="{88DD8248-F267-4C5B-9E59-64E5069AC045}" destId="{384F9140-C558-4D1A-A7F7-8BD1BC645D96}" srcOrd="0" destOrd="0" presId="urn:microsoft.com/office/officeart/2005/8/layout/vList6"/>
    <dgm:cxn modelId="{E59C0F44-0FE2-4DB5-B005-978667BA551F}" type="presParOf" srcId="{640A0734-0E06-49A4-A95E-911896CB8CFE}" destId="{CF46D1D2-5E62-4006-ADA0-DDF123F1C69A}" srcOrd="0" destOrd="0" presId="urn:microsoft.com/office/officeart/2005/8/layout/vList6"/>
    <dgm:cxn modelId="{DFB5962C-E959-49EA-9F03-3BC9F26F7C64}" type="presParOf" srcId="{CF46D1D2-5E62-4006-ADA0-DDF123F1C69A}" destId="{F0976330-A153-433A-969F-5CF226ACAF83}" srcOrd="0" destOrd="0" presId="urn:microsoft.com/office/officeart/2005/8/layout/vList6"/>
    <dgm:cxn modelId="{AFEA48A6-673C-4DC5-BF43-10FFCC7AFC98}" type="presParOf" srcId="{CF46D1D2-5E62-4006-ADA0-DDF123F1C69A}" destId="{86AC1087-335E-4B12-A167-9D8DB910F763}" srcOrd="1" destOrd="0" presId="urn:microsoft.com/office/officeart/2005/8/layout/vList6"/>
    <dgm:cxn modelId="{61859EE2-8C13-4B49-BEB1-6C7C084BE78D}" type="presParOf" srcId="{640A0734-0E06-49A4-A95E-911896CB8CFE}" destId="{31C1C10A-8B32-4684-AF79-A1D4F03B7C95}" srcOrd="1" destOrd="0" presId="urn:microsoft.com/office/officeart/2005/8/layout/vList6"/>
    <dgm:cxn modelId="{2117CF39-BA90-4934-98A3-40A155A47F7D}" type="presParOf" srcId="{640A0734-0E06-49A4-A95E-911896CB8CFE}" destId="{2A9E8FB0-A614-40FB-A626-9826431ED2DE}" srcOrd="2" destOrd="0" presId="urn:microsoft.com/office/officeart/2005/8/layout/vList6"/>
    <dgm:cxn modelId="{3EC3EE8B-BBD1-4111-8864-4C93BF8B17D4}" type="presParOf" srcId="{2A9E8FB0-A614-40FB-A626-9826431ED2DE}" destId="{384F9140-C558-4D1A-A7F7-8BD1BC645D96}" srcOrd="0" destOrd="0" presId="urn:microsoft.com/office/officeart/2005/8/layout/vList6"/>
    <dgm:cxn modelId="{A2A2321B-C1C1-4EDF-991E-AA78BE9EA7DD}" type="presParOf" srcId="{2A9E8FB0-A614-40FB-A626-9826431ED2DE}" destId="{E23CEA79-DACF-4E8C-9D46-71DBE1A9B08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7FF8A8-CB0C-4FF3-8FF4-D30705FAD336}" type="doc">
      <dgm:prSet loTypeId="urn:microsoft.com/office/officeart/2005/8/layout/default" loCatId="list" qsTypeId="urn:microsoft.com/office/officeart/2005/8/quickstyle/simple2" qsCatId="simple" csTypeId="urn:microsoft.com/office/officeart/2005/8/colors/accent5_1" csCatId="accent5" phldr="1"/>
      <dgm:spPr/>
      <dgm:t>
        <a:bodyPr/>
        <a:lstStyle/>
        <a:p>
          <a:endParaRPr lang="es-EC"/>
        </a:p>
      </dgm:t>
    </dgm:pt>
    <dgm:pt modelId="{129E7E8F-86C0-435D-BA5A-65EBA4BC03AE}">
      <dgm:prSet phldrT="[Texto]" custT="1"/>
      <dgm:spPr>
        <a:ln>
          <a:solidFill>
            <a:schemeClr val="accent2"/>
          </a:solidFill>
        </a:ln>
      </dgm:spPr>
      <dgm:t>
        <a:bodyPr anchor="ctr"/>
        <a:lstStyle/>
        <a:p>
          <a:pPr algn="ctr">
            <a:defRPr b="1"/>
          </a:pPr>
          <a:r>
            <a:rPr lang="es-EC" sz="1800" b="1" dirty="0"/>
            <a:t>General</a:t>
          </a:r>
        </a:p>
      </dgm:t>
    </dgm:pt>
    <dgm:pt modelId="{20726A07-C244-4914-8D13-57EBBFB71900}" type="parTrans" cxnId="{6C804317-4A47-4263-9D7D-F276F65A6DA7}">
      <dgm:prSet/>
      <dgm:spPr/>
      <dgm:t>
        <a:bodyPr/>
        <a:lstStyle/>
        <a:p>
          <a:endParaRPr lang="es-EC" sz="2000">
            <a:solidFill>
              <a:schemeClr val="tx1"/>
            </a:solidFill>
          </a:endParaRPr>
        </a:p>
      </dgm:t>
    </dgm:pt>
    <dgm:pt modelId="{0FE1442D-9427-44B3-BEB8-2BF85C797EBE}" type="sibTrans" cxnId="{6C804317-4A47-4263-9D7D-F276F65A6DA7}">
      <dgm:prSet/>
      <dgm:spPr/>
      <dgm:t>
        <a:bodyPr/>
        <a:lstStyle/>
        <a:p>
          <a:endParaRPr lang="es-EC" sz="2000">
            <a:solidFill>
              <a:schemeClr val="tx1"/>
            </a:solidFill>
          </a:endParaRPr>
        </a:p>
      </dgm:t>
    </dgm:pt>
    <dgm:pt modelId="{8287C16A-FC3A-4659-B39E-F9DC1E851A26}">
      <dgm:prSet phldrT="[Texto]" custT="1"/>
      <dgm:spPr>
        <a:ln>
          <a:solidFill>
            <a:schemeClr val="accent2"/>
          </a:solidFill>
        </a:ln>
      </dgm:spPr>
      <dgm:t>
        <a:bodyPr anchor="ctr"/>
        <a:lstStyle/>
        <a:p>
          <a:pPr algn="ctr">
            <a:buNone/>
            <a:defRPr b="1"/>
          </a:pPr>
          <a:r>
            <a:rPr lang="es-EC" sz="1800" b="1" dirty="0"/>
            <a:t>Específicos</a:t>
          </a:r>
        </a:p>
      </dgm:t>
    </dgm:pt>
    <dgm:pt modelId="{3E336128-4B60-4CB0-918D-38C1E513E2B3}" type="parTrans" cxnId="{F10EAA5E-F3D8-456D-B7B3-D20A05B0477E}">
      <dgm:prSet/>
      <dgm:spPr/>
      <dgm:t>
        <a:bodyPr/>
        <a:lstStyle/>
        <a:p>
          <a:endParaRPr lang="es-EC" sz="2000">
            <a:solidFill>
              <a:schemeClr val="tx1"/>
            </a:solidFill>
          </a:endParaRPr>
        </a:p>
      </dgm:t>
    </dgm:pt>
    <dgm:pt modelId="{100519FF-FAF5-43AB-8651-93A950874210}" type="sibTrans" cxnId="{F10EAA5E-F3D8-456D-B7B3-D20A05B0477E}">
      <dgm:prSet/>
      <dgm:spPr/>
      <dgm:t>
        <a:bodyPr/>
        <a:lstStyle/>
        <a:p>
          <a:endParaRPr lang="es-EC" sz="2000">
            <a:solidFill>
              <a:schemeClr val="tx1"/>
            </a:solidFill>
          </a:endParaRPr>
        </a:p>
      </dgm:t>
    </dgm:pt>
    <dgm:pt modelId="{053A9512-CAA0-4602-8F11-83C038A9EB9A}">
      <dgm:prSet phldrT="[Texto]" custT="1"/>
      <dgm:spPr>
        <a:ln>
          <a:solidFill>
            <a:schemeClr val="accent2"/>
          </a:solidFill>
        </a:ln>
      </dgm:spPr>
      <dgm:t>
        <a:bodyPr anchor="ctr"/>
        <a:lstStyle/>
        <a:p>
          <a:pPr algn="l"/>
          <a:r>
            <a:rPr lang="es-EC" sz="1800" dirty="0"/>
            <a:t>Encriptar contenido digital </a:t>
          </a:r>
          <a:br>
            <a:rPr lang="es-EC" sz="1800" dirty="0"/>
          </a:br>
          <a:r>
            <a:rPr lang="es-EC" sz="1800" dirty="0"/>
            <a:t>dentro del flujo de transporte de TDT</a:t>
          </a:r>
        </a:p>
      </dgm:t>
    </dgm:pt>
    <dgm:pt modelId="{93E254DA-C1BE-467F-BB9A-442BC44A2512}" type="parTrans" cxnId="{5B366182-165B-46D0-A54C-C3EDE0978CDD}">
      <dgm:prSet/>
      <dgm:spPr/>
      <dgm:t>
        <a:bodyPr/>
        <a:lstStyle/>
        <a:p>
          <a:endParaRPr lang="es-EC" sz="2000">
            <a:solidFill>
              <a:schemeClr val="tx1"/>
            </a:solidFill>
          </a:endParaRPr>
        </a:p>
      </dgm:t>
    </dgm:pt>
    <dgm:pt modelId="{1F063E15-3B4B-4EE8-9544-39B602FF5DDF}" type="sibTrans" cxnId="{5B366182-165B-46D0-A54C-C3EDE0978CDD}">
      <dgm:prSet/>
      <dgm:spPr/>
      <dgm:t>
        <a:bodyPr/>
        <a:lstStyle/>
        <a:p>
          <a:endParaRPr lang="es-EC" sz="2000">
            <a:solidFill>
              <a:schemeClr val="tx1"/>
            </a:solidFill>
          </a:endParaRPr>
        </a:p>
      </dgm:t>
    </dgm:pt>
    <dgm:pt modelId="{2CB2F8A5-06F4-49D7-B021-6675D2FCA95C}">
      <dgm:prSet phldrT="[Texto]" custT="1"/>
      <dgm:spPr>
        <a:ln>
          <a:solidFill>
            <a:schemeClr val="accent2"/>
          </a:solidFill>
        </a:ln>
      </dgm:spPr>
      <dgm:t>
        <a:bodyPr anchor="ctr"/>
        <a:lstStyle/>
        <a:p>
          <a:pPr algn="just">
            <a:buFont typeface="Arial" panose="020B0604020202020204" pitchFamily="34" charset="0"/>
            <a:buChar char="•"/>
          </a:pPr>
          <a:r>
            <a:rPr lang="es-EC" sz="1800" b="0" dirty="0"/>
            <a:t>Diseñar algoritmo de transmisión</a:t>
          </a:r>
        </a:p>
      </dgm:t>
    </dgm:pt>
    <dgm:pt modelId="{F64454A4-C6DF-447F-B013-0A35A7C3B5C7}" type="parTrans" cxnId="{0E637921-A326-4ADB-B1B9-8DEABA135701}">
      <dgm:prSet/>
      <dgm:spPr/>
      <dgm:t>
        <a:bodyPr/>
        <a:lstStyle/>
        <a:p>
          <a:endParaRPr lang="es-EC" sz="2000">
            <a:solidFill>
              <a:schemeClr val="tx1"/>
            </a:solidFill>
          </a:endParaRPr>
        </a:p>
      </dgm:t>
    </dgm:pt>
    <dgm:pt modelId="{BE9797B1-E235-413E-90C2-60A798EFBB45}" type="sibTrans" cxnId="{0E637921-A326-4ADB-B1B9-8DEABA135701}">
      <dgm:prSet/>
      <dgm:spPr/>
      <dgm:t>
        <a:bodyPr/>
        <a:lstStyle/>
        <a:p>
          <a:endParaRPr lang="es-EC" sz="2000">
            <a:solidFill>
              <a:schemeClr val="tx1"/>
            </a:solidFill>
          </a:endParaRPr>
        </a:p>
      </dgm:t>
    </dgm:pt>
    <dgm:pt modelId="{67FF8BA6-81C0-40E3-B921-5EEAD76EFD86}">
      <dgm:prSet phldrT="[Texto]" custT="1"/>
      <dgm:spPr>
        <a:ln>
          <a:solidFill>
            <a:schemeClr val="accent2"/>
          </a:solidFill>
        </a:ln>
      </dgm:spPr>
      <dgm:t>
        <a:bodyPr anchor="ctr"/>
        <a:lstStyle/>
        <a:p>
          <a:pPr algn="just">
            <a:buFont typeface="Arial" panose="020B0604020202020204" pitchFamily="34" charset="0"/>
            <a:buChar char="•"/>
          </a:pPr>
          <a:r>
            <a:rPr lang="es-EC" sz="1800" b="0" dirty="0"/>
            <a:t>Diseñar algoritmo de recepción</a:t>
          </a:r>
        </a:p>
      </dgm:t>
    </dgm:pt>
    <dgm:pt modelId="{C4A0CA85-596F-41D2-995E-AF58E5E7A40F}" type="parTrans" cxnId="{A128318A-B7DF-411B-9D87-9968AA1BA283}">
      <dgm:prSet/>
      <dgm:spPr/>
      <dgm:t>
        <a:bodyPr/>
        <a:lstStyle/>
        <a:p>
          <a:endParaRPr lang="es-EC" sz="2000">
            <a:solidFill>
              <a:schemeClr val="tx1"/>
            </a:solidFill>
          </a:endParaRPr>
        </a:p>
      </dgm:t>
    </dgm:pt>
    <dgm:pt modelId="{C17F4729-C701-4516-9E86-1152D4EB4233}" type="sibTrans" cxnId="{A128318A-B7DF-411B-9D87-9968AA1BA283}">
      <dgm:prSet/>
      <dgm:spPr/>
      <dgm:t>
        <a:bodyPr/>
        <a:lstStyle/>
        <a:p>
          <a:endParaRPr lang="es-EC" sz="2000">
            <a:solidFill>
              <a:schemeClr val="tx1"/>
            </a:solidFill>
          </a:endParaRPr>
        </a:p>
      </dgm:t>
    </dgm:pt>
    <dgm:pt modelId="{D6BA65AF-CB2C-4587-A29F-F7E965CD9F8C}">
      <dgm:prSet phldrT="[Texto]" custT="1"/>
      <dgm:spPr>
        <a:ln>
          <a:solidFill>
            <a:schemeClr val="accent2"/>
          </a:solidFill>
        </a:ln>
      </dgm:spPr>
      <dgm:t>
        <a:bodyPr anchor="ctr"/>
        <a:lstStyle/>
        <a:p>
          <a:pPr algn="just">
            <a:buFont typeface="Arial" panose="020B0604020202020204" pitchFamily="34" charset="0"/>
            <a:buChar char="•"/>
          </a:pPr>
          <a:r>
            <a:rPr lang="es-EC" sz="1800" b="0" dirty="0"/>
            <a:t>Plantear una ecuación para determinar tamaño de contenido digital</a:t>
          </a:r>
        </a:p>
      </dgm:t>
    </dgm:pt>
    <dgm:pt modelId="{ADFF4F13-BE94-4479-B27E-C9F154CDB1C3}" type="parTrans" cxnId="{EA562189-4DD1-47AA-BA21-7A57E2CD44DB}">
      <dgm:prSet/>
      <dgm:spPr/>
      <dgm:t>
        <a:bodyPr/>
        <a:lstStyle/>
        <a:p>
          <a:endParaRPr lang="es-EC" sz="2000">
            <a:solidFill>
              <a:schemeClr val="tx1"/>
            </a:solidFill>
          </a:endParaRPr>
        </a:p>
      </dgm:t>
    </dgm:pt>
    <dgm:pt modelId="{5E1FB0DE-7064-4100-A9F3-9B3B8D94B9BF}" type="sibTrans" cxnId="{EA562189-4DD1-47AA-BA21-7A57E2CD44DB}">
      <dgm:prSet/>
      <dgm:spPr/>
      <dgm:t>
        <a:bodyPr/>
        <a:lstStyle/>
        <a:p>
          <a:endParaRPr lang="es-EC" sz="2000">
            <a:solidFill>
              <a:schemeClr val="tx1"/>
            </a:solidFill>
          </a:endParaRPr>
        </a:p>
      </dgm:t>
    </dgm:pt>
    <dgm:pt modelId="{AA219F4C-C38F-4385-B980-CA5DDFC6C49D}">
      <dgm:prSet phldrT="[Texto]" custT="1"/>
      <dgm:spPr>
        <a:ln>
          <a:solidFill>
            <a:schemeClr val="accent2"/>
          </a:solidFill>
        </a:ln>
      </dgm:spPr>
      <dgm:t>
        <a:bodyPr anchor="ctr"/>
        <a:lstStyle/>
        <a:p>
          <a:pPr algn="just">
            <a:buFont typeface="Arial" panose="020B0604020202020204" pitchFamily="34" charset="0"/>
            <a:buChar char="•"/>
          </a:pPr>
          <a:r>
            <a:rPr lang="es-EC" sz="1800" b="0" dirty="0"/>
            <a:t>Implementar escenarios reales de TDT para verificar la validez del sistema</a:t>
          </a:r>
        </a:p>
      </dgm:t>
    </dgm:pt>
    <dgm:pt modelId="{F86B6296-5C39-4DE5-8184-CA9A2245F329}" type="parTrans" cxnId="{A4CE29BC-E865-4EEF-841C-A03E579E4558}">
      <dgm:prSet/>
      <dgm:spPr/>
      <dgm:t>
        <a:bodyPr/>
        <a:lstStyle/>
        <a:p>
          <a:endParaRPr lang="es-EC" sz="2000">
            <a:solidFill>
              <a:schemeClr val="tx1"/>
            </a:solidFill>
          </a:endParaRPr>
        </a:p>
      </dgm:t>
    </dgm:pt>
    <dgm:pt modelId="{E231C6B4-0450-4E40-8229-B65669ECD558}" type="sibTrans" cxnId="{A4CE29BC-E865-4EEF-841C-A03E579E4558}">
      <dgm:prSet/>
      <dgm:spPr/>
      <dgm:t>
        <a:bodyPr/>
        <a:lstStyle/>
        <a:p>
          <a:endParaRPr lang="es-EC" sz="2000">
            <a:solidFill>
              <a:schemeClr val="tx1"/>
            </a:solidFill>
          </a:endParaRPr>
        </a:p>
      </dgm:t>
    </dgm:pt>
    <dgm:pt modelId="{CF7B0E98-9182-45CE-B6B3-B524E8A1A168}">
      <dgm:prSet phldrT="[Texto]" custT="1"/>
      <dgm:spPr>
        <a:ln>
          <a:solidFill>
            <a:schemeClr val="accent2"/>
          </a:solidFill>
        </a:ln>
      </dgm:spPr>
      <dgm:t>
        <a:bodyPr anchor="ctr"/>
        <a:lstStyle/>
        <a:p>
          <a:pPr algn="just">
            <a:buFont typeface="Arial" panose="020B0604020202020204" pitchFamily="34" charset="0"/>
            <a:buChar char="•"/>
          </a:pPr>
          <a:r>
            <a:rPr lang="en-US" sz="1800" b="0" dirty="0" err="1"/>
            <a:t>Verificar</a:t>
          </a:r>
          <a:r>
            <a:rPr lang="en-US" sz="1800" b="0" dirty="0"/>
            <a:t> que la </a:t>
          </a:r>
          <a:r>
            <a:rPr lang="en-US" sz="1800" b="0" dirty="0" err="1"/>
            <a:t>manipulaci</a:t>
          </a:r>
          <a:r>
            <a:rPr lang="es-EC" sz="1800" b="0" dirty="0"/>
            <a:t>ón de bytes no afecta la transmisión y recepción de TS.</a:t>
          </a:r>
        </a:p>
      </dgm:t>
    </dgm:pt>
    <dgm:pt modelId="{47626EC3-EEAC-4017-B640-44A9FDD95681}" type="parTrans" cxnId="{BADF5C12-8B37-4473-AC38-5CA58EE100D3}">
      <dgm:prSet/>
      <dgm:spPr/>
      <dgm:t>
        <a:bodyPr/>
        <a:lstStyle/>
        <a:p>
          <a:endParaRPr lang="es-EC"/>
        </a:p>
      </dgm:t>
    </dgm:pt>
    <dgm:pt modelId="{DD251EA1-B8C5-40BC-A2AF-DB885C3E9A16}" type="sibTrans" cxnId="{BADF5C12-8B37-4473-AC38-5CA58EE100D3}">
      <dgm:prSet/>
      <dgm:spPr/>
      <dgm:t>
        <a:bodyPr/>
        <a:lstStyle/>
        <a:p>
          <a:endParaRPr lang="es-EC"/>
        </a:p>
      </dgm:t>
    </dgm:pt>
    <dgm:pt modelId="{F967182D-6A2E-449B-9406-5F60D5268909}" type="pres">
      <dgm:prSet presAssocID="{147FF8A8-CB0C-4FF3-8FF4-D30705FAD336}" presName="diagram" presStyleCnt="0">
        <dgm:presLayoutVars>
          <dgm:dir/>
          <dgm:resizeHandles val="exact"/>
        </dgm:presLayoutVars>
      </dgm:prSet>
      <dgm:spPr/>
    </dgm:pt>
    <dgm:pt modelId="{65CC232F-828B-4718-BB27-6E9C412112A6}" type="pres">
      <dgm:prSet presAssocID="{129E7E8F-86C0-435D-BA5A-65EBA4BC03AE}" presName="node" presStyleLbl="node1" presStyleIdx="0" presStyleCnt="2" custScaleY="61759">
        <dgm:presLayoutVars>
          <dgm:bulletEnabled val="1"/>
        </dgm:presLayoutVars>
      </dgm:prSet>
      <dgm:spPr/>
    </dgm:pt>
    <dgm:pt modelId="{4F05B314-4002-4F10-813D-A5973A4032E7}" type="pres">
      <dgm:prSet presAssocID="{0FE1442D-9427-44B3-BEB8-2BF85C797EBE}" presName="sibTrans" presStyleCnt="0"/>
      <dgm:spPr/>
    </dgm:pt>
    <dgm:pt modelId="{90205B6C-BF95-43F1-9805-C068DB16CF00}" type="pres">
      <dgm:prSet presAssocID="{8287C16A-FC3A-4659-B39E-F9DC1E851A26}" presName="node" presStyleLbl="node1" presStyleIdx="1" presStyleCnt="2" custScaleY="150155">
        <dgm:presLayoutVars>
          <dgm:bulletEnabled val="1"/>
        </dgm:presLayoutVars>
      </dgm:prSet>
      <dgm:spPr/>
    </dgm:pt>
  </dgm:ptLst>
  <dgm:cxnLst>
    <dgm:cxn modelId="{BADF5C12-8B37-4473-AC38-5CA58EE100D3}" srcId="{8287C16A-FC3A-4659-B39E-F9DC1E851A26}" destId="{CF7B0E98-9182-45CE-B6B3-B524E8A1A168}" srcOrd="3" destOrd="0" parTransId="{47626EC3-EEAC-4017-B640-44A9FDD95681}" sibTransId="{DD251EA1-B8C5-40BC-A2AF-DB885C3E9A16}"/>
    <dgm:cxn modelId="{6C804317-4A47-4263-9D7D-F276F65A6DA7}" srcId="{147FF8A8-CB0C-4FF3-8FF4-D30705FAD336}" destId="{129E7E8F-86C0-435D-BA5A-65EBA4BC03AE}" srcOrd="0" destOrd="0" parTransId="{20726A07-C244-4914-8D13-57EBBFB71900}" sibTransId="{0FE1442D-9427-44B3-BEB8-2BF85C797EBE}"/>
    <dgm:cxn modelId="{2D2A621D-81FE-4341-9BB8-877B37882E02}" type="presOf" srcId="{AA219F4C-C38F-4385-B980-CA5DDFC6C49D}" destId="{90205B6C-BF95-43F1-9805-C068DB16CF00}" srcOrd="0" destOrd="5" presId="urn:microsoft.com/office/officeart/2005/8/layout/default"/>
    <dgm:cxn modelId="{A45C2F20-71D7-48D4-B7CD-1A95506BB6B7}" type="presOf" srcId="{147FF8A8-CB0C-4FF3-8FF4-D30705FAD336}" destId="{F967182D-6A2E-449B-9406-5F60D5268909}" srcOrd="0" destOrd="0" presId="urn:microsoft.com/office/officeart/2005/8/layout/default"/>
    <dgm:cxn modelId="{0E637921-A326-4ADB-B1B9-8DEABA135701}" srcId="{8287C16A-FC3A-4659-B39E-F9DC1E851A26}" destId="{2CB2F8A5-06F4-49D7-B021-6675D2FCA95C}" srcOrd="0" destOrd="0" parTransId="{F64454A4-C6DF-447F-B013-0A35A7C3B5C7}" sibTransId="{BE9797B1-E235-413E-90C2-60A798EFBB45}"/>
    <dgm:cxn modelId="{9EA7AA27-98D6-4B08-97CB-05EC6336D5A4}" type="presOf" srcId="{2CB2F8A5-06F4-49D7-B021-6675D2FCA95C}" destId="{90205B6C-BF95-43F1-9805-C068DB16CF00}" srcOrd="0" destOrd="1" presId="urn:microsoft.com/office/officeart/2005/8/layout/default"/>
    <dgm:cxn modelId="{F10EAA5E-F3D8-456D-B7B3-D20A05B0477E}" srcId="{147FF8A8-CB0C-4FF3-8FF4-D30705FAD336}" destId="{8287C16A-FC3A-4659-B39E-F9DC1E851A26}" srcOrd="1" destOrd="0" parTransId="{3E336128-4B60-4CB0-918D-38C1E513E2B3}" sibTransId="{100519FF-FAF5-43AB-8651-93A950874210}"/>
    <dgm:cxn modelId="{E158D842-9FD3-46DE-A028-989EEA0F8D4D}" type="presOf" srcId="{129E7E8F-86C0-435D-BA5A-65EBA4BC03AE}" destId="{65CC232F-828B-4718-BB27-6E9C412112A6}" srcOrd="0" destOrd="0" presId="urn:microsoft.com/office/officeart/2005/8/layout/default"/>
    <dgm:cxn modelId="{6288E453-E6B9-4238-83DB-D361FD49960F}" type="presOf" srcId="{67FF8BA6-81C0-40E3-B921-5EEAD76EFD86}" destId="{90205B6C-BF95-43F1-9805-C068DB16CF00}" srcOrd="0" destOrd="2" presId="urn:microsoft.com/office/officeart/2005/8/layout/default"/>
    <dgm:cxn modelId="{5715327D-6281-41B3-9AA8-18F75DC72A98}" type="presOf" srcId="{8287C16A-FC3A-4659-B39E-F9DC1E851A26}" destId="{90205B6C-BF95-43F1-9805-C068DB16CF00}" srcOrd="0" destOrd="0" presId="urn:microsoft.com/office/officeart/2005/8/layout/default"/>
    <dgm:cxn modelId="{5B366182-165B-46D0-A54C-C3EDE0978CDD}" srcId="{129E7E8F-86C0-435D-BA5A-65EBA4BC03AE}" destId="{053A9512-CAA0-4602-8F11-83C038A9EB9A}" srcOrd="0" destOrd="0" parTransId="{93E254DA-C1BE-467F-BB9A-442BC44A2512}" sibTransId="{1F063E15-3B4B-4EE8-9544-39B602FF5DDF}"/>
    <dgm:cxn modelId="{EA562189-4DD1-47AA-BA21-7A57E2CD44DB}" srcId="{8287C16A-FC3A-4659-B39E-F9DC1E851A26}" destId="{D6BA65AF-CB2C-4587-A29F-F7E965CD9F8C}" srcOrd="2" destOrd="0" parTransId="{ADFF4F13-BE94-4479-B27E-C9F154CDB1C3}" sibTransId="{5E1FB0DE-7064-4100-A9F3-9B3B8D94B9BF}"/>
    <dgm:cxn modelId="{A128318A-B7DF-411B-9D87-9968AA1BA283}" srcId="{8287C16A-FC3A-4659-B39E-F9DC1E851A26}" destId="{67FF8BA6-81C0-40E3-B921-5EEAD76EFD86}" srcOrd="1" destOrd="0" parTransId="{C4A0CA85-596F-41D2-995E-AF58E5E7A40F}" sibTransId="{C17F4729-C701-4516-9E86-1152D4EB4233}"/>
    <dgm:cxn modelId="{586FF89F-521B-4D46-BEBA-71C8321AF195}" type="presOf" srcId="{D6BA65AF-CB2C-4587-A29F-F7E965CD9F8C}" destId="{90205B6C-BF95-43F1-9805-C068DB16CF00}" srcOrd="0" destOrd="3" presId="urn:microsoft.com/office/officeart/2005/8/layout/default"/>
    <dgm:cxn modelId="{6F4215B1-2F0E-4941-ACAA-C5808FB5E0B6}" type="presOf" srcId="{CF7B0E98-9182-45CE-B6B3-B524E8A1A168}" destId="{90205B6C-BF95-43F1-9805-C068DB16CF00}" srcOrd="0" destOrd="4" presId="urn:microsoft.com/office/officeart/2005/8/layout/default"/>
    <dgm:cxn modelId="{A4CE29BC-E865-4EEF-841C-A03E579E4558}" srcId="{8287C16A-FC3A-4659-B39E-F9DC1E851A26}" destId="{AA219F4C-C38F-4385-B980-CA5DDFC6C49D}" srcOrd="4" destOrd="0" parTransId="{F86B6296-5C39-4DE5-8184-CA9A2245F329}" sibTransId="{E231C6B4-0450-4E40-8229-B65669ECD558}"/>
    <dgm:cxn modelId="{C977B7BF-A687-497D-9538-15EBCEF42327}" type="presOf" srcId="{053A9512-CAA0-4602-8F11-83C038A9EB9A}" destId="{65CC232F-828B-4718-BB27-6E9C412112A6}" srcOrd="0" destOrd="1" presId="urn:microsoft.com/office/officeart/2005/8/layout/default"/>
    <dgm:cxn modelId="{24DA529C-F346-4473-9638-28CF4AEA50B4}" type="presParOf" srcId="{F967182D-6A2E-449B-9406-5F60D5268909}" destId="{65CC232F-828B-4718-BB27-6E9C412112A6}" srcOrd="0" destOrd="0" presId="urn:microsoft.com/office/officeart/2005/8/layout/default"/>
    <dgm:cxn modelId="{F2482585-600D-47D5-A730-1554947A389B}" type="presParOf" srcId="{F967182D-6A2E-449B-9406-5F60D5268909}" destId="{4F05B314-4002-4F10-813D-A5973A4032E7}" srcOrd="1" destOrd="0" presId="urn:microsoft.com/office/officeart/2005/8/layout/default"/>
    <dgm:cxn modelId="{AC954DA4-DE9B-45C5-BAE3-21A59416A4ED}" type="presParOf" srcId="{F967182D-6A2E-449B-9406-5F60D5268909}" destId="{90205B6C-BF95-43F1-9805-C068DB16CF0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D866E7-EF55-4F9C-B9DF-3FB6DC22064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C"/>
        </a:p>
      </dgm:t>
    </dgm:pt>
    <dgm:pt modelId="{7BF22215-0708-4FAB-80EF-46146ED04A41}">
      <dgm:prSet phldrT="[Texto]" custT="1"/>
      <dgm:spPr/>
      <dgm:t>
        <a:bodyPr/>
        <a:lstStyle/>
        <a:p>
          <a:r>
            <a:rPr lang="es-EC" sz="1800" dirty="0"/>
            <a:t>- Cualquier tipo</a:t>
          </a:r>
          <a:br>
            <a:rPr lang="es-EC" sz="1800" dirty="0"/>
          </a:br>
          <a:r>
            <a:rPr lang="es-EC" sz="1800" dirty="0"/>
            <a:t>- Al menos tres veces dentro del TS</a:t>
          </a:r>
        </a:p>
      </dgm:t>
    </dgm:pt>
    <dgm:pt modelId="{607565B5-ED55-468B-B72A-B058D7241D2B}" type="parTrans" cxnId="{9138E931-6C9A-4ED9-A8C9-3D883B15B111}">
      <dgm:prSet/>
      <dgm:spPr/>
      <dgm:t>
        <a:bodyPr/>
        <a:lstStyle/>
        <a:p>
          <a:endParaRPr lang="es-EC" sz="1400"/>
        </a:p>
      </dgm:t>
    </dgm:pt>
    <dgm:pt modelId="{3B31C417-287A-4915-9205-B78F8179D130}" type="sibTrans" cxnId="{9138E931-6C9A-4ED9-A8C9-3D883B15B111}">
      <dgm:prSet/>
      <dgm:spPr/>
      <dgm:t>
        <a:bodyPr/>
        <a:lstStyle/>
        <a:p>
          <a:endParaRPr lang="es-EC" sz="1400"/>
        </a:p>
      </dgm:t>
    </dgm:pt>
    <dgm:pt modelId="{A8B2CF52-1A41-47F1-9E35-A6BA41259B03}">
      <dgm:prSet phldrT="[Texto]" custT="1"/>
      <dgm:spPr/>
      <dgm:t>
        <a:bodyPr/>
        <a:lstStyle/>
        <a:p>
          <a:r>
            <a:rPr lang="es-EC" sz="1800" dirty="0"/>
            <a:t> </a:t>
          </a:r>
        </a:p>
      </dgm:t>
    </dgm:pt>
    <dgm:pt modelId="{F7EAEB44-1C02-411C-9638-68CA899D61E8}" type="parTrans" cxnId="{CC0C48AF-339E-4469-8D64-6267006B7E26}">
      <dgm:prSet/>
      <dgm:spPr/>
      <dgm:t>
        <a:bodyPr/>
        <a:lstStyle/>
        <a:p>
          <a:endParaRPr lang="es-EC" sz="1400"/>
        </a:p>
      </dgm:t>
    </dgm:pt>
    <dgm:pt modelId="{D5169D49-45BA-4106-84FF-0AA08F686254}" type="sibTrans" cxnId="{CC0C48AF-339E-4469-8D64-6267006B7E26}">
      <dgm:prSet/>
      <dgm:spPr/>
      <dgm:t>
        <a:bodyPr/>
        <a:lstStyle/>
        <a:p>
          <a:endParaRPr lang="es-EC" sz="1400"/>
        </a:p>
      </dgm:t>
    </dgm:pt>
    <dgm:pt modelId="{179A47B9-1CAA-4B31-993A-2E05D7A1D8A2}">
      <dgm:prSet phldrT="[Texto]" custT="1"/>
      <dgm:spPr/>
      <dgm:t>
        <a:bodyPr/>
        <a:lstStyle/>
        <a:p>
          <a:r>
            <a:rPr lang="es-EC" sz="1800" dirty="0"/>
            <a:t> </a:t>
          </a:r>
        </a:p>
      </dgm:t>
    </dgm:pt>
    <dgm:pt modelId="{B95873D3-3E6E-49DB-9F74-89F0EA617A79}" type="parTrans" cxnId="{00A0B67C-04D2-486A-A2AC-B94926774397}">
      <dgm:prSet/>
      <dgm:spPr/>
      <dgm:t>
        <a:bodyPr/>
        <a:lstStyle/>
        <a:p>
          <a:endParaRPr lang="es-EC" sz="1400"/>
        </a:p>
      </dgm:t>
    </dgm:pt>
    <dgm:pt modelId="{695358A8-7FC2-4CE7-8607-52777B0C5CF9}" type="sibTrans" cxnId="{00A0B67C-04D2-486A-A2AC-B94926774397}">
      <dgm:prSet/>
      <dgm:spPr/>
      <dgm:t>
        <a:bodyPr/>
        <a:lstStyle/>
        <a:p>
          <a:endParaRPr lang="es-EC" sz="1400"/>
        </a:p>
      </dgm:t>
    </dgm:pt>
    <dgm:pt modelId="{AB91D2CD-0585-4366-ABCB-19BC67F3E8BB}">
      <dgm:prSet phldrT="[Texto]" custT="1"/>
      <dgm:spPr/>
      <dgm:t>
        <a:bodyPr/>
        <a:lstStyle/>
        <a:p>
          <a:r>
            <a:rPr lang="es-EC" sz="1800" dirty="0"/>
            <a:t> </a:t>
          </a:r>
        </a:p>
      </dgm:t>
    </dgm:pt>
    <dgm:pt modelId="{94CBB65B-54FF-4CCD-BFB7-15B531D3DA78}" type="parTrans" cxnId="{B96CBA6F-DD05-46B4-B6B9-6801996DD1A4}">
      <dgm:prSet/>
      <dgm:spPr/>
      <dgm:t>
        <a:bodyPr/>
        <a:lstStyle/>
        <a:p>
          <a:endParaRPr lang="es-EC" sz="1400"/>
        </a:p>
      </dgm:t>
    </dgm:pt>
    <dgm:pt modelId="{DA447328-0F15-478B-B383-467FC76225D3}" type="sibTrans" cxnId="{B96CBA6F-DD05-46B4-B6B9-6801996DD1A4}">
      <dgm:prSet/>
      <dgm:spPr/>
      <dgm:t>
        <a:bodyPr/>
        <a:lstStyle/>
        <a:p>
          <a:endParaRPr lang="es-EC" sz="1400"/>
        </a:p>
      </dgm:t>
    </dgm:pt>
    <dgm:pt modelId="{8329804B-1F55-41EE-A5DD-015BF5C7D1F5}">
      <dgm:prSet phldrT="[Texto]" custT="1"/>
      <dgm:spPr/>
      <dgm:t>
        <a:bodyPr/>
        <a:lstStyle/>
        <a:p>
          <a:r>
            <a:rPr lang="es-EC" sz="1800" dirty="0"/>
            <a:t> </a:t>
          </a:r>
        </a:p>
      </dgm:t>
    </dgm:pt>
    <dgm:pt modelId="{3C70B5F8-9522-40CA-9D7C-31B9B256F7EB}" type="parTrans" cxnId="{ACD78508-1C54-4C46-BA5F-EBEA540A2626}">
      <dgm:prSet/>
      <dgm:spPr/>
      <dgm:t>
        <a:bodyPr/>
        <a:lstStyle/>
        <a:p>
          <a:endParaRPr lang="es-EC" sz="1400"/>
        </a:p>
      </dgm:t>
    </dgm:pt>
    <dgm:pt modelId="{A25762F0-DDCD-4FB3-A3FC-BA61729F47B6}" type="sibTrans" cxnId="{ACD78508-1C54-4C46-BA5F-EBEA540A2626}">
      <dgm:prSet/>
      <dgm:spPr/>
      <dgm:t>
        <a:bodyPr/>
        <a:lstStyle/>
        <a:p>
          <a:endParaRPr lang="es-EC" sz="1400"/>
        </a:p>
      </dgm:t>
    </dgm:pt>
    <dgm:pt modelId="{39D9AE36-2072-41B4-A6CC-B1A8C8D79A38}" type="pres">
      <dgm:prSet presAssocID="{DED866E7-EF55-4F9C-B9DF-3FB6DC220649}" presName="composite" presStyleCnt="0">
        <dgm:presLayoutVars>
          <dgm:chMax val="1"/>
          <dgm:dir/>
          <dgm:resizeHandles val="exact"/>
        </dgm:presLayoutVars>
      </dgm:prSet>
      <dgm:spPr/>
    </dgm:pt>
    <dgm:pt modelId="{11FF0319-23CC-4A80-8105-CE8AD334CD82}" type="pres">
      <dgm:prSet presAssocID="{DED866E7-EF55-4F9C-B9DF-3FB6DC220649}" presName="radial" presStyleCnt="0">
        <dgm:presLayoutVars>
          <dgm:animLvl val="ctr"/>
        </dgm:presLayoutVars>
      </dgm:prSet>
      <dgm:spPr/>
    </dgm:pt>
    <dgm:pt modelId="{C8203E6E-7065-4BAA-AD13-41F00A756BA0}" type="pres">
      <dgm:prSet presAssocID="{7BF22215-0708-4FAB-80EF-46146ED04A41}" presName="centerShape" presStyleLbl="vennNode1" presStyleIdx="0" presStyleCnt="5"/>
      <dgm:spPr/>
    </dgm:pt>
    <dgm:pt modelId="{64AE1649-2C3A-4A88-A7DC-9D9F160B689D}" type="pres">
      <dgm:prSet presAssocID="{A8B2CF52-1A41-47F1-9E35-A6BA41259B03}" presName="node" presStyleLbl="vennNode1" presStyleIdx="1" presStyleCnt="5" custScaleX="86661" custScaleY="84427">
        <dgm:presLayoutVars>
          <dgm:bulletEnabled val="1"/>
        </dgm:presLayoutVars>
      </dgm:prSet>
      <dgm:spPr/>
    </dgm:pt>
    <dgm:pt modelId="{15E28F3D-C9FE-47B2-AF55-D4097794338A}" type="pres">
      <dgm:prSet presAssocID="{179A47B9-1CAA-4B31-993A-2E05D7A1D8A2}" presName="node" presStyleLbl="vennNode1" presStyleIdx="2" presStyleCnt="5" custScaleX="86661" custScaleY="84427">
        <dgm:presLayoutVars>
          <dgm:bulletEnabled val="1"/>
        </dgm:presLayoutVars>
      </dgm:prSet>
      <dgm:spPr/>
    </dgm:pt>
    <dgm:pt modelId="{94793DB0-DA34-4F36-A83B-45F0D029C407}" type="pres">
      <dgm:prSet presAssocID="{AB91D2CD-0585-4366-ABCB-19BC67F3E8BB}" presName="node" presStyleLbl="vennNode1" presStyleIdx="3" presStyleCnt="5" custScaleX="86661" custScaleY="84427">
        <dgm:presLayoutVars>
          <dgm:bulletEnabled val="1"/>
        </dgm:presLayoutVars>
      </dgm:prSet>
      <dgm:spPr/>
    </dgm:pt>
    <dgm:pt modelId="{60C658F8-56E6-476E-97CA-11BA4F3D7533}" type="pres">
      <dgm:prSet presAssocID="{8329804B-1F55-41EE-A5DD-015BF5C7D1F5}" presName="node" presStyleLbl="vennNode1" presStyleIdx="4" presStyleCnt="5" custScaleX="86661" custScaleY="84427">
        <dgm:presLayoutVars>
          <dgm:bulletEnabled val="1"/>
        </dgm:presLayoutVars>
      </dgm:prSet>
      <dgm:spPr/>
    </dgm:pt>
  </dgm:ptLst>
  <dgm:cxnLst>
    <dgm:cxn modelId="{ACD78508-1C54-4C46-BA5F-EBEA540A2626}" srcId="{7BF22215-0708-4FAB-80EF-46146ED04A41}" destId="{8329804B-1F55-41EE-A5DD-015BF5C7D1F5}" srcOrd="3" destOrd="0" parTransId="{3C70B5F8-9522-40CA-9D7C-31B9B256F7EB}" sibTransId="{A25762F0-DDCD-4FB3-A3FC-BA61729F47B6}"/>
    <dgm:cxn modelId="{65C3E417-BDBB-47BC-85C1-1410A2FF45A2}" type="presOf" srcId="{DED866E7-EF55-4F9C-B9DF-3FB6DC220649}" destId="{39D9AE36-2072-41B4-A6CC-B1A8C8D79A38}" srcOrd="0" destOrd="0" presId="urn:microsoft.com/office/officeart/2005/8/layout/radial3"/>
    <dgm:cxn modelId="{9138E931-6C9A-4ED9-A8C9-3D883B15B111}" srcId="{DED866E7-EF55-4F9C-B9DF-3FB6DC220649}" destId="{7BF22215-0708-4FAB-80EF-46146ED04A41}" srcOrd="0" destOrd="0" parTransId="{607565B5-ED55-468B-B72A-B058D7241D2B}" sibTransId="{3B31C417-287A-4915-9205-B78F8179D130}"/>
    <dgm:cxn modelId="{A062295E-A994-4C0C-AD14-469E1771A6DE}" type="presOf" srcId="{A8B2CF52-1A41-47F1-9E35-A6BA41259B03}" destId="{64AE1649-2C3A-4A88-A7DC-9D9F160B689D}" srcOrd="0" destOrd="0" presId="urn:microsoft.com/office/officeart/2005/8/layout/radial3"/>
    <dgm:cxn modelId="{0D75AA62-1851-4ADA-959B-400E31BDC62E}" type="presOf" srcId="{179A47B9-1CAA-4B31-993A-2E05D7A1D8A2}" destId="{15E28F3D-C9FE-47B2-AF55-D4097794338A}" srcOrd="0" destOrd="0" presId="urn:microsoft.com/office/officeart/2005/8/layout/radial3"/>
    <dgm:cxn modelId="{B96CBA6F-DD05-46B4-B6B9-6801996DD1A4}" srcId="{7BF22215-0708-4FAB-80EF-46146ED04A41}" destId="{AB91D2CD-0585-4366-ABCB-19BC67F3E8BB}" srcOrd="2" destOrd="0" parTransId="{94CBB65B-54FF-4CCD-BFB7-15B531D3DA78}" sibTransId="{DA447328-0F15-478B-B383-467FC76225D3}"/>
    <dgm:cxn modelId="{D86BD077-6A98-4AF0-B22F-325D9F813E70}" type="presOf" srcId="{7BF22215-0708-4FAB-80EF-46146ED04A41}" destId="{C8203E6E-7065-4BAA-AD13-41F00A756BA0}" srcOrd="0" destOrd="0" presId="urn:microsoft.com/office/officeart/2005/8/layout/radial3"/>
    <dgm:cxn modelId="{00A0B67C-04D2-486A-A2AC-B94926774397}" srcId="{7BF22215-0708-4FAB-80EF-46146ED04A41}" destId="{179A47B9-1CAA-4B31-993A-2E05D7A1D8A2}" srcOrd="1" destOrd="0" parTransId="{B95873D3-3E6E-49DB-9F74-89F0EA617A79}" sibTransId="{695358A8-7FC2-4CE7-8607-52777B0C5CF9}"/>
    <dgm:cxn modelId="{207191A4-06B6-4881-9364-7E82739A7370}" type="presOf" srcId="{8329804B-1F55-41EE-A5DD-015BF5C7D1F5}" destId="{60C658F8-56E6-476E-97CA-11BA4F3D7533}" srcOrd="0" destOrd="0" presId="urn:microsoft.com/office/officeart/2005/8/layout/radial3"/>
    <dgm:cxn modelId="{CC0C48AF-339E-4469-8D64-6267006B7E26}" srcId="{7BF22215-0708-4FAB-80EF-46146ED04A41}" destId="{A8B2CF52-1A41-47F1-9E35-A6BA41259B03}" srcOrd="0" destOrd="0" parTransId="{F7EAEB44-1C02-411C-9638-68CA899D61E8}" sibTransId="{D5169D49-45BA-4106-84FF-0AA08F686254}"/>
    <dgm:cxn modelId="{0543A8F5-7CBD-4BE8-9180-F5C9F6C22186}" type="presOf" srcId="{AB91D2CD-0585-4366-ABCB-19BC67F3E8BB}" destId="{94793DB0-DA34-4F36-A83B-45F0D029C407}" srcOrd="0" destOrd="0" presId="urn:microsoft.com/office/officeart/2005/8/layout/radial3"/>
    <dgm:cxn modelId="{9CED5739-B1A5-4133-B6FD-BC1285733B32}" type="presParOf" srcId="{39D9AE36-2072-41B4-A6CC-B1A8C8D79A38}" destId="{11FF0319-23CC-4A80-8105-CE8AD334CD82}" srcOrd="0" destOrd="0" presId="urn:microsoft.com/office/officeart/2005/8/layout/radial3"/>
    <dgm:cxn modelId="{CAC19962-CF6D-48DF-88AB-0B46BFF9340C}" type="presParOf" srcId="{11FF0319-23CC-4A80-8105-CE8AD334CD82}" destId="{C8203E6E-7065-4BAA-AD13-41F00A756BA0}" srcOrd="0" destOrd="0" presId="urn:microsoft.com/office/officeart/2005/8/layout/radial3"/>
    <dgm:cxn modelId="{0E62E4E8-97D7-48C8-8F48-F0CB8EB8A959}" type="presParOf" srcId="{11FF0319-23CC-4A80-8105-CE8AD334CD82}" destId="{64AE1649-2C3A-4A88-A7DC-9D9F160B689D}" srcOrd="1" destOrd="0" presId="urn:microsoft.com/office/officeart/2005/8/layout/radial3"/>
    <dgm:cxn modelId="{A53885A8-BF6B-47A4-B807-2A916B4BA33C}" type="presParOf" srcId="{11FF0319-23CC-4A80-8105-CE8AD334CD82}" destId="{15E28F3D-C9FE-47B2-AF55-D4097794338A}" srcOrd="2" destOrd="0" presId="urn:microsoft.com/office/officeart/2005/8/layout/radial3"/>
    <dgm:cxn modelId="{7B56170A-0157-4EDF-A6AD-8C984B817032}" type="presParOf" srcId="{11FF0319-23CC-4A80-8105-CE8AD334CD82}" destId="{94793DB0-DA34-4F36-A83B-45F0D029C407}" srcOrd="3" destOrd="0" presId="urn:microsoft.com/office/officeart/2005/8/layout/radial3"/>
    <dgm:cxn modelId="{DE9C15F5-A48A-40DD-A539-DA41AEF5AC18}" type="presParOf" srcId="{11FF0319-23CC-4A80-8105-CE8AD334CD82}" destId="{60C658F8-56E6-476E-97CA-11BA4F3D753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136E8F-C695-43DA-9D7D-540283D3C77A}"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EC"/>
        </a:p>
      </dgm:t>
    </dgm:pt>
    <dgm:pt modelId="{C1E571EA-4013-401D-A8BC-8CA6D5F3CC9D}">
      <dgm:prSet phldrT="[Texto]" custT="1"/>
      <dgm:spPr/>
      <dgm:t>
        <a:bodyPr/>
        <a:lstStyle/>
        <a:p>
          <a:r>
            <a:rPr lang="es-EC" sz="1800" b="1" dirty="0"/>
            <a:t>1. Identificación de tablas</a:t>
          </a:r>
        </a:p>
      </dgm:t>
    </dgm:pt>
    <dgm:pt modelId="{ABA85D10-F6F8-4EB5-848D-03B2BA664A6C}" type="parTrans" cxnId="{A1AA03DE-0F2A-4A95-BE47-D35C7BD34A92}">
      <dgm:prSet/>
      <dgm:spPr/>
      <dgm:t>
        <a:bodyPr/>
        <a:lstStyle/>
        <a:p>
          <a:endParaRPr lang="es-EC" sz="1800"/>
        </a:p>
      </dgm:t>
    </dgm:pt>
    <dgm:pt modelId="{79C19D7D-6D24-4A5A-96F8-40763297600A}" type="sibTrans" cxnId="{A1AA03DE-0F2A-4A95-BE47-D35C7BD34A92}">
      <dgm:prSet/>
      <dgm:spPr/>
      <dgm:t>
        <a:bodyPr/>
        <a:lstStyle/>
        <a:p>
          <a:endParaRPr lang="es-EC" sz="1800"/>
        </a:p>
      </dgm:t>
    </dgm:pt>
    <dgm:pt modelId="{FBC3346D-4BD2-41E9-A766-4BCB5102FF34}">
      <dgm:prSet phldrT="[Texto]" custT="1"/>
      <dgm:spPr/>
      <dgm:t>
        <a:bodyPr/>
        <a:lstStyle/>
        <a:p>
          <a:r>
            <a:rPr lang="es-EC" sz="1800" dirty="0"/>
            <a:t>Identificación de PID de PMT</a:t>
          </a:r>
        </a:p>
      </dgm:t>
    </dgm:pt>
    <dgm:pt modelId="{370AE1CD-3631-4FEC-AC98-978126D9677F}" type="parTrans" cxnId="{F51133FD-11BA-4F86-B79F-4F5483C53DB9}">
      <dgm:prSet/>
      <dgm:spPr/>
      <dgm:t>
        <a:bodyPr/>
        <a:lstStyle/>
        <a:p>
          <a:endParaRPr lang="es-EC" sz="1800"/>
        </a:p>
      </dgm:t>
    </dgm:pt>
    <dgm:pt modelId="{CD28637E-EAC1-411C-A47D-C190F2C32A84}" type="sibTrans" cxnId="{F51133FD-11BA-4F86-B79F-4F5483C53DB9}">
      <dgm:prSet/>
      <dgm:spPr/>
      <dgm:t>
        <a:bodyPr/>
        <a:lstStyle/>
        <a:p>
          <a:endParaRPr lang="es-EC" sz="1800"/>
        </a:p>
      </dgm:t>
    </dgm:pt>
    <dgm:pt modelId="{E2F5311C-3208-45E1-BF89-D62D5E66E462}">
      <dgm:prSet phldrT="[Texto]" custT="1"/>
      <dgm:spPr/>
      <dgm:t>
        <a:bodyPr/>
        <a:lstStyle/>
        <a:p>
          <a:r>
            <a:rPr lang="es-EC" sz="1800" dirty="0"/>
            <a:t>Acceso a tablas PAT y PMT a través de PID</a:t>
          </a:r>
        </a:p>
      </dgm:t>
    </dgm:pt>
    <dgm:pt modelId="{92BE6C2D-A88A-44A2-A068-7CE6D020BE6E}" type="parTrans" cxnId="{83EA126B-6734-4313-9C21-D8046EB830D7}">
      <dgm:prSet/>
      <dgm:spPr/>
      <dgm:t>
        <a:bodyPr/>
        <a:lstStyle/>
        <a:p>
          <a:endParaRPr lang="es-EC" sz="1800"/>
        </a:p>
      </dgm:t>
    </dgm:pt>
    <dgm:pt modelId="{A016EB78-88EC-45A3-B279-68290FC1CDF7}" type="sibTrans" cxnId="{83EA126B-6734-4313-9C21-D8046EB830D7}">
      <dgm:prSet/>
      <dgm:spPr/>
      <dgm:t>
        <a:bodyPr/>
        <a:lstStyle/>
        <a:p>
          <a:endParaRPr lang="es-EC" sz="1800"/>
        </a:p>
      </dgm:t>
    </dgm:pt>
    <dgm:pt modelId="{0265598A-6855-4574-BDC2-BB913379477E}">
      <dgm:prSet phldrT="[Texto]" custT="1"/>
      <dgm:spPr/>
      <dgm:t>
        <a:bodyPr/>
        <a:lstStyle/>
        <a:p>
          <a:r>
            <a:rPr lang="es-EC" sz="1800" b="1" dirty="0"/>
            <a:t>2. Cabecera</a:t>
          </a:r>
        </a:p>
      </dgm:t>
    </dgm:pt>
    <dgm:pt modelId="{A1A33080-392B-434F-BBB9-98F92E44E4DA}" type="parTrans" cxnId="{B7C3F1AB-EF68-4930-956F-2F40103D6495}">
      <dgm:prSet/>
      <dgm:spPr/>
      <dgm:t>
        <a:bodyPr/>
        <a:lstStyle/>
        <a:p>
          <a:endParaRPr lang="es-EC" sz="1800"/>
        </a:p>
      </dgm:t>
    </dgm:pt>
    <dgm:pt modelId="{0CB67983-2D52-4CC0-9788-DB2C233B1B19}" type="sibTrans" cxnId="{B7C3F1AB-EF68-4930-956F-2F40103D6495}">
      <dgm:prSet/>
      <dgm:spPr/>
      <dgm:t>
        <a:bodyPr/>
        <a:lstStyle/>
        <a:p>
          <a:endParaRPr lang="es-EC" sz="1800"/>
        </a:p>
      </dgm:t>
    </dgm:pt>
    <dgm:pt modelId="{E025EB63-7D8A-4CE3-B56C-E1032E7A8E15}">
      <dgm:prSet phldrT="[Texto]" custT="1"/>
      <dgm:spPr/>
      <dgm:t>
        <a:bodyPr/>
        <a:lstStyle/>
        <a:p>
          <a:r>
            <a:rPr lang="es-EC" sz="1800" dirty="0"/>
            <a:t>Asignar cinco bytes al inicio de cada paquete</a:t>
          </a:r>
        </a:p>
      </dgm:t>
    </dgm:pt>
    <dgm:pt modelId="{273D31E7-09AA-4DA0-A320-A62C4757658E}" type="parTrans" cxnId="{2063CDE9-AC5C-442D-A056-0B4FBCEE676D}">
      <dgm:prSet/>
      <dgm:spPr/>
      <dgm:t>
        <a:bodyPr/>
        <a:lstStyle/>
        <a:p>
          <a:endParaRPr lang="es-EC" sz="1800"/>
        </a:p>
      </dgm:t>
    </dgm:pt>
    <dgm:pt modelId="{5F1F09E6-2FFE-46B9-B24C-CCDF2911E90A}" type="sibTrans" cxnId="{2063CDE9-AC5C-442D-A056-0B4FBCEE676D}">
      <dgm:prSet/>
      <dgm:spPr/>
      <dgm:t>
        <a:bodyPr/>
        <a:lstStyle/>
        <a:p>
          <a:endParaRPr lang="es-EC" sz="1800"/>
        </a:p>
      </dgm:t>
    </dgm:pt>
    <dgm:pt modelId="{BB4EC710-6CAF-4446-BFE6-D2595553A8E2}">
      <dgm:prSet phldrT="[Texto]" custT="1"/>
      <dgm:spPr/>
      <dgm:t>
        <a:bodyPr/>
        <a:lstStyle/>
        <a:p>
          <a:pPr algn="l"/>
          <a:r>
            <a:rPr lang="es-EC" sz="1800" dirty="0"/>
            <a:t>- Numeración</a:t>
          </a:r>
          <a:br>
            <a:rPr lang="es-EC" sz="1800" dirty="0"/>
          </a:br>
          <a:r>
            <a:rPr lang="es-EC" sz="1800" dirty="0"/>
            <a:t>- Longitud</a:t>
          </a:r>
          <a:br>
            <a:rPr lang="es-EC" sz="1800" dirty="0"/>
          </a:br>
          <a:r>
            <a:rPr lang="es-EC" sz="1800" dirty="0"/>
            <a:t>- Indicador de proceso</a:t>
          </a:r>
        </a:p>
      </dgm:t>
    </dgm:pt>
    <dgm:pt modelId="{0FA420BA-6E89-44D8-ACB0-55CA31970048}" type="parTrans" cxnId="{D1D39EDB-935F-4D4A-A9C9-F58DA2E62F45}">
      <dgm:prSet/>
      <dgm:spPr/>
      <dgm:t>
        <a:bodyPr/>
        <a:lstStyle/>
        <a:p>
          <a:endParaRPr lang="es-EC" sz="1800"/>
        </a:p>
      </dgm:t>
    </dgm:pt>
    <dgm:pt modelId="{2AB5B473-857F-4933-BB7D-8350D6062AEE}" type="sibTrans" cxnId="{D1D39EDB-935F-4D4A-A9C9-F58DA2E62F45}">
      <dgm:prSet/>
      <dgm:spPr/>
      <dgm:t>
        <a:bodyPr/>
        <a:lstStyle/>
        <a:p>
          <a:endParaRPr lang="es-EC" sz="1800"/>
        </a:p>
      </dgm:t>
    </dgm:pt>
    <dgm:pt modelId="{D9AFE0E4-4C33-46C6-BF46-569E4D93B390}" type="pres">
      <dgm:prSet presAssocID="{25136E8F-C695-43DA-9D7D-540283D3C77A}" presName="diagram" presStyleCnt="0">
        <dgm:presLayoutVars>
          <dgm:chPref val="1"/>
          <dgm:dir/>
          <dgm:animOne val="branch"/>
          <dgm:animLvl val="lvl"/>
          <dgm:resizeHandles/>
        </dgm:presLayoutVars>
      </dgm:prSet>
      <dgm:spPr/>
    </dgm:pt>
    <dgm:pt modelId="{558C9161-054D-41DE-8199-EF152A81B16D}" type="pres">
      <dgm:prSet presAssocID="{C1E571EA-4013-401D-A8BC-8CA6D5F3CC9D}" presName="root" presStyleCnt="0"/>
      <dgm:spPr/>
    </dgm:pt>
    <dgm:pt modelId="{EF78257A-4672-4D9E-8FFA-BE7AC2B01369}" type="pres">
      <dgm:prSet presAssocID="{C1E571EA-4013-401D-A8BC-8CA6D5F3CC9D}" presName="rootComposite" presStyleCnt="0"/>
      <dgm:spPr/>
    </dgm:pt>
    <dgm:pt modelId="{587C1486-21DE-40FD-B855-7C9AE012B48A}" type="pres">
      <dgm:prSet presAssocID="{C1E571EA-4013-401D-A8BC-8CA6D5F3CC9D}" presName="rootText" presStyleLbl="node1" presStyleIdx="0" presStyleCnt="2" custScaleX="85150" custScaleY="67995"/>
      <dgm:spPr/>
    </dgm:pt>
    <dgm:pt modelId="{BC83877F-A6AE-4EAD-B695-8136FFA8444B}" type="pres">
      <dgm:prSet presAssocID="{C1E571EA-4013-401D-A8BC-8CA6D5F3CC9D}" presName="rootConnector" presStyleLbl="node1" presStyleIdx="0" presStyleCnt="2"/>
      <dgm:spPr/>
    </dgm:pt>
    <dgm:pt modelId="{E789E612-FB35-478B-A6E3-7BBE550DE90A}" type="pres">
      <dgm:prSet presAssocID="{C1E571EA-4013-401D-A8BC-8CA6D5F3CC9D}" presName="childShape" presStyleCnt="0"/>
      <dgm:spPr/>
    </dgm:pt>
    <dgm:pt modelId="{A8CA12AF-D327-48AD-8A35-3DB3E57A40EA}" type="pres">
      <dgm:prSet presAssocID="{370AE1CD-3631-4FEC-AC98-978126D9677F}" presName="Name13" presStyleLbl="parChTrans1D2" presStyleIdx="0" presStyleCnt="4"/>
      <dgm:spPr/>
    </dgm:pt>
    <dgm:pt modelId="{D305D684-43E3-445A-8CC9-7E6B24ABFE58}" type="pres">
      <dgm:prSet presAssocID="{FBC3346D-4BD2-41E9-A766-4BCB5102FF34}" presName="childText" presStyleLbl="bgAcc1" presStyleIdx="0" presStyleCnt="4">
        <dgm:presLayoutVars>
          <dgm:bulletEnabled val="1"/>
        </dgm:presLayoutVars>
      </dgm:prSet>
      <dgm:spPr/>
    </dgm:pt>
    <dgm:pt modelId="{F5898283-E83D-43A3-8AC8-6AF181E62A76}" type="pres">
      <dgm:prSet presAssocID="{92BE6C2D-A88A-44A2-A068-7CE6D020BE6E}" presName="Name13" presStyleLbl="parChTrans1D2" presStyleIdx="1" presStyleCnt="4"/>
      <dgm:spPr/>
    </dgm:pt>
    <dgm:pt modelId="{1EF8F7EF-BE66-4E0D-9325-D2D0723CD9F4}" type="pres">
      <dgm:prSet presAssocID="{E2F5311C-3208-45E1-BF89-D62D5E66E462}" presName="childText" presStyleLbl="bgAcc1" presStyleIdx="1" presStyleCnt="4">
        <dgm:presLayoutVars>
          <dgm:bulletEnabled val="1"/>
        </dgm:presLayoutVars>
      </dgm:prSet>
      <dgm:spPr/>
    </dgm:pt>
    <dgm:pt modelId="{4EFE903E-8A21-425E-9312-4A956A7113F8}" type="pres">
      <dgm:prSet presAssocID="{0265598A-6855-4574-BDC2-BB913379477E}" presName="root" presStyleCnt="0"/>
      <dgm:spPr/>
    </dgm:pt>
    <dgm:pt modelId="{C987BAF0-C3DD-4575-BC71-7CF9A48A4201}" type="pres">
      <dgm:prSet presAssocID="{0265598A-6855-4574-BDC2-BB913379477E}" presName="rootComposite" presStyleCnt="0"/>
      <dgm:spPr/>
    </dgm:pt>
    <dgm:pt modelId="{804AE92F-DD73-4867-A921-259DBFDC8407}" type="pres">
      <dgm:prSet presAssocID="{0265598A-6855-4574-BDC2-BB913379477E}" presName="rootText" presStyleLbl="node1" presStyleIdx="1" presStyleCnt="2" custScaleX="85150" custScaleY="67995"/>
      <dgm:spPr/>
    </dgm:pt>
    <dgm:pt modelId="{B275694A-F3DF-4AB2-9156-6AAF650FAB4A}" type="pres">
      <dgm:prSet presAssocID="{0265598A-6855-4574-BDC2-BB913379477E}" presName="rootConnector" presStyleLbl="node1" presStyleIdx="1" presStyleCnt="2"/>
      <dgm:spPr/>
    </dgm:pt>
    <dgm:pt modelId="{5710E09D-BE6E-445B-9202-B86BF3A02CFB}" type="pres">
      <dgm:prSet presAssocID="{0265598A-6855-4574-BDC2-BB913379477E}" presName="childShape" presStyleCnt="0"/>
      <dgm:spPr/>
    </dgm:pt>
    <dgm:pt modelId="{1401397D-3380-4474-8E2E-DF0A35CC495D}" type="pres">
      <dgm:prSet presAssocID="{273D31E7-09AA-4DA0-A320-A62C4757658E}" presName="Name13" presStyleLbl="parChTrans1D2" presStyleIdx="2" presStyleCnt="4"/>
      <dgm:spPr/>
    </dgm:pt>
    <dgm:pt modelId="{CBAA7A94-7499-4E15-A060-947FD7D5FEC0}" type="pres">
      <dgm:prSet presAssocID="{E025EB63-7D8A-4CE3-B56C-E1032E7A8E15}" presName="childText" presStyleLbl="bgAcc1" presStyleIdx="2" presStyleCnt="4">
        <dgm:presLayoutVars>
          <dgm:bulletEnabled val="1"/>
        </dgm:presLayoutVars>
      </dgm:prSet>
      <dgm:spPr/>
    </dgm:pt>
    <dgm:pt modelId="{F3E4037C-1C66-4F13-9DD6-334C9CAB4F4E}" type="pres">
      <dgm:prSet presAssocID="{0FA420BA-6E89-44D8-ACB0-55CA31970048}" presName="Name13" presStyleLbl="parChTrans1D2" presStyleIdx="3" presStyleCnt="4"/>
      <dgm:spPr/>
    </dgm:pt>
    <dgm:pt modelId="{28A97CA6-06D5-4251-B700-005C5DC71FE9}" type="pres">
      <dgm:prSet presAssocID="{BB4EC710-6CAF-4446-BFE6-D2595553A8E2}" presName="childText" presStyleLbl="bgAcc1" presStyleIdx="3" presStyleCnt="4">
        <dgm:presLayoutVars>
          <dgm:bulletEnabled val="1"/>
        </dgm:presLayoutVars>
      </dgm:prSet>
      <dgm:spPr/>
    </dgm:pt>
  </dgm:ptLst>
  <dgm:cxnLst>
    <dgm:cxn modelId="{C7509834-C812-4D88-97D9-B787DA926BAE}" type="presOf" srcId="{C1E571EA-4013-401D-A8BC-8CA6D5F3CC9D}" destId="{BC83877F-A6AE-4EAD-B695-8136FFA8444B}" srcOrd="1" destOrd="0" presId="urn:microsoft.com/office/officeart/2005/8/layout/hierarchy3"/>
    <dgm:cxn modelId="{5CB0E43A-C3B0-42B7-8B58-1D03D4EFE3E0}" type="presOf" srcId="{92BE6C2D-A88A-44A2-A068-7CE6D020BE6E}" destId="{F5898283-E83D-43A3-8AC8-6AF181E62A76}" srcOrd="0" destOrd="0" presId="urn:microsoft.com/office/officeart/2005/8/layout/hierarchy3"/>
    <dgm:cxn modelId="{4FFEC460-D122-4AF1-B365-4087A8F4F049}" type="presOf" srcId="{0FA420BA-6E89-44D8-ACB0-55CA31970048}" destId="{F3E4037C-1C66-4F13-9DD6-334C9CAB4F4E}" srcOrd="0" destOrd="0" presId="urn:microsoft.com/office/officeart/2005/8/layout/hierarchy3"/>
    <dgm:cxn modelId="{0C02C546-73E0-426F-AC72-A58E8D26E728}" type="presOf" srcId="{BB4EC710-6CAF-4446-BFE6-D2595553A8E2}" destId="{28A97CA6-06D5-4251-B700-005C5DC71FE9}" srcOrd="0" destOrd="0" presId="urn:microsoft.com/office/officeart/2005/8/layout/hierarchy3"/>
    <dgm:cxn modelId="{1DEA4B48-5320-4CE0-9E32-B0965E77562D}" type="presOf" srcId="{25136E8F-C695-43DA-9D7D-540283D3C77A}" destId="{D9AFE0E4-4C33-46C6-BF46-569E4D93B390}" srcOrd="0" destOrd="0" presId="urn:microsoft.com/office/officeart/2005/8/layout/hierarchy3"/>
    <dgm:cxn modelId="{83EA126B-6734-4313-9C21-D8046EB830D7}" srcId="{C1E571EA-4013-401D-A8BC-8CA6D5F3CC9D}" destId="{E2F5311C-3208-45E1-BF89-D62D5E66E462}" srcOrd="1" destOrd="0" parTransId="{92BE6C2D-A88A-44A2-A068-7CE6D020BE6E}" sibTransId="{A016EB78-88EC-45A3-B279-68290FC1CDF7}"/>
    <dgm:cxn modelId="{AC298750-3942-415B-9886-46E6FB34528B}" type="presOf" srcId="{273D31E7-09AA-4DA0-A320-A62C4757658E}" destId="{1401397D-3380-4474-8E2E-DF0A35CC495D}" srcOrd="0" destOrd="0" presId="urn:microsoft.com/office/officeart/2005/8/layout/hierarchy3"/>
    <dgm:cxn modelId="{E631F65A-6881-46D6-8F83-4EE25DD00790}" type="presOf" srcId="{370AE1CD-3631-4FEC-AC98-978126D9677F}" destId="{A8CA12AF-D327-48AD-8A35-3DB3E57A40EA}" srcOrd="0" destOrd="0" presId="urn:microsoft.com/office/officeart/2005/8/layout/hierarchy3"/>
    <dgm:cxn modelId="{6BFF0F86-FED9-4A06-A798-BAC5CD263370}" type="presOf" srcId="{0265598A-6855-4574-BDC2-BB913379477E}" destId="{B275694A-F3DF-4AB2-9156-6AAF650FAB4A}" srcOrd="1" destOrd="0" presId="urn:microsoft.com/office/officeart/2005/8/layout/hierarchy3"/>
    <dgm:cxn modelId="{FF58608A-81A3-48AB-AED2-5F5906613136}" type="presOf" srcId="{0265598A-6855-4574-BDC2-BB913379477E}" destId="{804AE92F-DD73-4867-A921-259DBFDC8407}" srcOrd="0" destOrd="0" presId="urn:microsoft.com/office/officeart/2005/8/layout/hierarchy3"/>
    <dgm:cxn modelId="{E330C6A9-9E9B-44A4-9F28-BBF9541410FA}" type="presOf" srcId="{C1E571EA-4013-401D-A8BC-8CA6D5F3CC9D}" destId="{587C1486-21DE-40FD-B855-7C9AE012B48A}" srcOrd="0" destOrd="0" presId="urn:microsoft.com/office/officeart/2005/8/layout/hierarchy3"/>
    <dgm:cxn modelId="{B7C3F1AB-EF68-4930-956F-2F40103D6495}" srcId="{25136E8F-C695-43DA-9D7D-540283D3C77A}" destId="{0265598A-6855-4574-BDC2-BB913379477E}" srcOrd="1" destOrd="0" parTransId="{A1A33080-392B-434F-BBB9-98F92E44E4DA}" sibTransId="{0CB67983-2D52-4CC0-9788-DB2C233B1B19}"/>
    <dgm:cxn modelId="{963895CD-2BD1-4D1C-9AF6-622355344EB7}" type="presOf" srcId="{E2F5311C-3208-45E1-BF89-D62D5E66E462}" destId="{1EF8F7EF-BE66-4E0D-9325-D2D0723CD9F4}" srcOrd="0" destOrd="0" presId="urn:microsoft.com/office/officeart/2005/8/layout/hierarchy3"/>
    <dgm:cxn modelId="{D1D39EDB-935F-4D4A-A9C9-F58DA2E62F45}" srcId="{0265598A-6855-4574-BDC2-BB913379477E}" destId="{BB4EC710-6CAF-4446-BFE6-D2595553A8E2}" srcOrd="1" destOrd="0" parTransId="{0FA420BA-6E89-44D8-ACB0-55CA31970048}" sibTransId="{2AB5B473-857F-4933-BB7D-8350D6062AEE}"/>
    <dgm:cxn modelId="{A1AA03DE-0F2A-4A95-BE47-D35C7BD34A92}" srcId="{25136E8F-C695-43DA-9D7D-540283D3C77A}" destId="{C1E571EA-4013-401D-A8BC-8CA6D5F3CC9D}" srcOrd="0" destOrd="0" parTransId="{ABA85D10-F6F8-4EB5-848D-03B2BA664A6C}" sibTransId="{79C19D7D-6D24-4A5A-96F8-40763297600A}"/>
    <dgm:cxn modelId="{2063CDE9-AC5C-442D-A056-0B4FBCEE676D}" srcId="{0265598A-6855-4574-BDC2-BB913379477E}" destId="{E025EB63-7D8A-4CE3-B56C-E1032E7A8E15}" srcOrd="0" destOrd="0" parTransId="{273D31E7-09AA-4DA0-A320-A62C4757658E}" sibTransId="{5F1F09E6-2FFE-46B9-B24C-CCDF2911E90A}"/>
    <dgm:cxn modelId="{5F3B87F4-0482-44CC-B894-CB45FA488D06}" type="presOf" srcId="{E025EB63-7D8A-4CE3-B56C-E1032E7A8E15}" destId="{CBAA7A94-7499-4E15-A060-947FD7D5FEC0}" srcOrd="0" destOrd="0" presId="urn:microsoft.com/office/officeart/2005/8/layout/hierarchy3"/>
    <dgm:cxn modelId="{E758CCF7-219E-4F3C-AAE7-FD1E2B22B863}" type="presOf" srcId="{FBC3346D-4BD2-41E9-A766-4BCB5102FF34}" destId="{D305D684-43E3-445A-8CC9-7E6B24ABFE58}" srcOrd="0" destOrd="0" presId="urn:microsoft.com/office/officeart/2005/8/layout/hierarchy3"/>
    <dgm:cxn modelId="{F51133FD-11BA-4F86-B79F-4F5483C53DB9}" srcId="{C1E571EA-4013-401D-A8BC-8CA6D5F3CC9D}" destId="{FBC3346D-4BD2-41E9-A766-4BCB5102FF34}" srcOrd="0" destOrd="0" parTransId="{370AE1CD-3631-4FEC-AC98-978126D9677F}" sibTransId="{CD28637E-EAC1-411C-A47D-C190F2C32A84}"/>
    <dgm:cxn modelId="{4A5216BD-C9C1-450B-8E04-49F9E25C58AC}" type="presParOf" srcId="{D9AFE0E4-4C33-46C6-BF46-569E4D93B390}" destId="{558C9161-054D-41DE-8199-EF152A81B16D}" srcOrd="0" destOrd="0" presId="urn:microsoft.com/office/officeart/2005/8/layout/hierarchy3"/>
    <dgm:cxn modelId="{8FE3ED27-C207-4E1F-84A4-7F4AA633C1EA}" type="presParOf" srcId="{558C9161-054D-41DE-8199-EF152A81B16D}" destId="{EF78257A-4672-4D9E-8FFA-BE7AC2B01369}" srcOrd="0" destOrd="0" presId="urn:microsoft.com/office/officeart/2005/8/layout/hierarchy3"/>
    <dgm:cxn modelId="{91C27495-5185-4C9A-97F3-A6C1FB9BC3EB}" type="presParOf" srcId="{EF78257A-4672-4D9E-8FFA-BE7AC2B01369}" destId="{587C1486-21DE-40FD-B855-7C9AE012B48A}" srcOrd="0" destOrd="0" presId="urn:microsoft.com/office/officeart/2005/8/layout/hierarchy3"/>
    <dgm:cxn modelId="{334379C1-702C-4DBF-BAF9-144C7FF0F6E9}" type="presParOf" srcId="{EF78257A-4672-4D9E-8FFA-BE7AC2B01369}" destId="{BC83877F-A6AE-4EAD-B695-8136FFA8444B}" srcOrd="1" destOrd="0" presId="urn:microsoft.com/office/officeart/2005/8/layout/hierarchy3"/>
    <dgm:cxn modelId="{DDB80B16-36AD-48D4-823B-F5E35CE50C0D}" type="presParOf" srcId="{558C9161-054D-41DE-8199-EF152A81B16D}" destId="{E789E612-FB35-478B-A6E3-7BBE550DE90A}" srcOrd="1" destOrd="0" presId="urn:microsoft.com/office/officeart/2005/8/layout/hierarchy3"/>
    <dgm:cxn modelId="{55ABDDCA-B0E3-40D6-BDB0-07BC7BBE8BE4}" type="presParOf" srcId="{E789E612-FB35-478B-A6E3-7BBE550DE90A}" destId="{A8CA12AF-D327-48AD-8A35-3DB3E57A40EA}" srcOrd="0" destOrd="0" presId="urn:microsoft.com/office/officeart/2005/8/layout/hierarchy3"/>
    <dgm:cxn modelId="{0296CD9E-5AED-4FD0-A545-F46E65011821}" type="presParOf" srcId="{E789E612-FB35-478B-A6E3-7BBE550DE90A}" destId="{D305D684-43E3-445A-8CC9-7E6B24ABFE58}" srcOrd="1" destOrd="0" presId="urn:microsoft.com/office/officeart/2005/8/layout/hierarchy3"/>
    <dgm:cxn modelId="{E7AA3475-6430-456B-8708-AEFAD5015A23}" type="presParOf" srcId="{E789E612-FB35-478B-A6E3-7BBE550DE90A}" destId="{F5898283-E83D-43A3-8AC8-6AF181E62A76}" srcOrd="2" destOrd="0" presId="urn:microsoft.com/office/officeart/2005/8/layout/hierarchy3"/>
    <dgm:cxn modelId="{5CF91A2A-BAB8-4BA1-A67A-F85B0D7E9436}" type="presParOf" srcId="{E789E612-FB35-478B-A6E3-7BBE550DE90A}" destId="{1EF8F7EF-BE66-4E0D-9325-D2D0723CD9F4}" srcOrd="3" destOrd="0" presId="urn:microsoft.com/office/officeart/2005/8/layout/hierarchy3"/>
    <dgm:cxn modelId="{BC055C20-1845-46B2-88B5-9F361A10E84C}" type="presParOf" srcId="{D9AFE0E4-4C33-46C6-BF46-569E4D93B390}" destId="{4EFE903E-8A21-425E-9312-4A956A7113F8}" srcOrd="1" destOrd="0" presId="urn:microsoft.com/office/officeart/2005/8/layout/hierarchy3"/>
    <dgm:cxn modelId="{AE3050BB-EE3B-4CE0-85F6-1DCF613B8850}" type="presParOf" srcId="{4EFE903E-8A21-425E-9312-4A956A7113F8}" destId="{C987BAF0-C3DD-4575-BC71-7CF9A48A4201}" srcOrd="0" destOrd="0" presId="urn:microsoft.com/office/officeart/2005/8/layout/hierarchy3"/>
    <dgm:cxn modelId="{5040903D-B8EC-4D26-B94D-F04842C3FF27}" type="presParOf" srcId="{C987BAF0-C3DD-4575-BC71-7CF9A48A4201}" destId="{804AE92F-DD73-4867-A921-259DBFDC8407}" srcOrd="0" destOrd="0" presId="urn:microsoft.com/office/officeart/2005/8/layout/hierarchy3"/>
    <dgm:cxn modelId="{639105D3-FC05-486F-A5AA-5C9758C12A91}" type="presParOf" srcId="{C987BAF0-C3DD-4575-BC71-7CF9A48A4201}" destId="{B275694A-F3DF-4AB2-9156-6AAF650FAB4A}" srcOrd="1" destOrd="0" presId="urn:microsoft.com/office/officeart/2005/8/layout/hierarchy3"/>
    <dgm:cxn modelId="{204D54B8-42D8-4949-8043-FC6643A3EF57}" type="presParOf" srcId="{4EFE903E-8A21-425E-9312-4A956A7113F8}" destId="{5710E09D-BE6E-445B-9202-B86BF3A02CFB}" srcOrd="1" destOrd="0" presId="urn:microsoft.com/office/officeart/2005/8/layout/hierarchy3"/>
    <dgm:cxn modelId="{B85E96C4-0280-4FAC-8B4A-D72C58A2A776}" type="presParOf" srcId="{5710E09D-BE6E-445B-9202-B86BF3A02CFB}" destId="{1401397D-3380-4474-8E2E-DF0A35CC495D}" srcOrd="0" destOrd="0" presId="urn:microsoft.com/office/officeart/2005/8/layout/hierarchy3"/>
    <dgm:cxn modelId="{794022F5-945C-4E2C-929C-DCE79CDB130E}" type="presParOf" srcId="{5710E09D-BE6E-445B-9202-B86BF3A02CFB}" destId="{CBAA7A94-7499-4E15-A060-947FD7D5FEC0}" srcOrd="1" destOrd="0" presId="urn:microsoft.com/office/officeart/2005/8/layout/hierarchy3"/>
    <dgm:cxn modelId="{1A15F8BA-A593-44B5-91EE-C4D832F525A4}" type="presParOf" srcId="{5710E09D-BE6E-445B-9202-B86BF3A02CFB}" destId="{F3E4037C-1C66-4F13-9DD6-334C9CAB4F4E}" srcOrd="2" destOrd="0" presId="urn:microsoft.com/office/officeart/2005/8/layout/hierarchy3"/>
    <dgm:cxn modelId="{2BBC442E-85BF-45A2-AEFA-CDCD52999A1A}" type="presParOf" srcId="{5710E09D-BE6E-445B-9202-B86BF3A02CFB}" destId="{28A97CA6-06D5-4251-B700-005C5DC71FE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136E8F-C695-43DA-9D7D-540283D3C77A}"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EC"/>
        </a:p>
      </dgm:t>
    </dgm:pt>
    <dgm:pt modelId="{C1E571EA-4013-401D-A8BC-8CA6D5F3CC9D}">
      <dgm:prSet phldrT="[Texto]" custT="1"/>
      <dgm:spPr/>
      <dgm:t>
        <a:bodyPr/>
        <a:lstStyle/>
        <a:p>
          <a:r>
            <a:rPr lang="es-EC" sz="1800" b="1"/>
            <a:t>3. Encriptación de paquetes</a:t>
          </a:r>
          <a:endParaRPr lang="es-EC" sz="1800" b="1" dirty="0"/>
        </a:p>
      </dgm:t>
    </dgm:pt>
    <dgm:pt modelId="{ABA85D10-F6F8-4EB5-848D-03B2BA664A6C}" type="parTrans" cxnId="{A1AA03DE-0F2A-4A95-BE47-D35C7BD34A92}">
      <dgm:prSet/>
      <dgm:spPr/>
      <dgm:t>
        <a:bodyPr/>
        <a:lstStyle/>
        <a:p>
          <a:endParaRPr lang="es-EC" sz="1800"/>
        </a:p>
      </dgm:t>
    </dgm:pt>
    <dgm:pt modelId="{79C19D7D-6D24-4A5A-96F8-40763297600A}" type="sibTrans" cxnId="{A1AA03DE-0F2A-4A95-BE47-D35C7BD34A92}">
      <dgm:prSet/>
      <dgm:spPr/>
      <dgm:t>
        <a:bodyPr/>
        <a:lstStyle/>
        <a:p>
          <a:endParaRPr lang="es-EC" sz="1800"/>
        </a:p>
      </dgm:t>
    </dgm:pt>
    <dgm:pt modelId="{FBC3346D-4BD2-41E9-A766-4BCB5102FF34}">
      <dgm:prSet phldrT="[Texto]" custT="1"/>
      <dgm:spPr/>
      <dgm:t>
        <a:bodyPr/>
        <a:lstStyle/>
        <a:p>
          <a:r>
            <a:rPr lang="es-EC" sz="1800" dirty="0"/>
            <a:t>Reemplazo de los bytes de relleno por el paquete de contenido digital</a:t>
          </a:r>
        </a:p>
      </dgm:t>
    </dgm:pt>
    <dgm:pt modelId="{370AE1CD-3631-4FEC-AC98-978126D9677F}" type="parTrans" cxnId="{F51133FD-11BA-4F86-B79F-4F5483C53DB9}">
      <dgm:prSet/>
      <dgm:spPr/>
      <dgm:t>
        <a:bodyPr/>
        <a:lstStyle/>
        <a:p>
          <a:endParaRPr lang="es-EC" sz="1800"/>
        </a:p>
      </dgm:t>
    </dgm:pt>
    <dgm:pt modelId="{CD28637E-EAC1-411C-A47D-C190F2C32A84}" type="sibTrans" cxnId="{F51133FD-11BA-4F86-B79F-4F5483C53DB9}">
      <dgm:prSet/>
      <dgm:spPr/>
      <dgm:t>
        <a:bodyPr/>
        <a:lstStyle/>
        <a:p>
          <a:endParaRPr lang="es-EC" sz="1800"/>
        </a:p>
      </dgm:t>
    </dgm:pt>
    <dgm:pt modelId="{EC6666DA-87EC-44F2-BED9-B0D9871B2585}">
      <dgm:prSet phldrT="[Texto]" custT="1"/>
      <dgm:spPr/>
      <dgm:t>
        <a:bodyPr/>
        <a:lstStyle/>
        <a:p>
          <a:r>
            <a:rPr lang="es-EC" sz="1800" dirty="0"/>
            <a:t>Nueva estructura</a:t>
          </a:r>
          <a:br>
            <a:rPr lang="es-EC" sz="1800" dirty="0"/>
          </a:br>
          <a:r>
            <a:rPr lang="es-EC" sz="1800" dirty="0"/>
            <a:t>de tablas PAT y PMT</a:t>
          </a:r>
        </a:p>
      </dgm:t>
    </dgm:pt>
    <dgm:pt modelId="{6BAAC940-384B-4731-9DDE-210F3A28B74C}" type="parTrans" cxnId="{848D39A5-F25D-4EA1-A95F-9DE2F866D13B}">
      <dgm:prSet/>
      <dgm:spPr/>
      <dgm:t>
        <a:bodyPr/>
        <a:lstStyle/>
        <a:p>
          <a:endParaRPr lang="es-EC"/>
        </a:p>
      </dgm:t>
    </dgm:pt>
    <dgm:pt modelId="{169ABF07-97F2-4098-9437-E5D56A78541F}" type="sibTrans" cxnId="{848D39A5-F25D-4EA1-A95F-9DE2F866D13B}">
      <dgm:prSet/>
      <dgm:spPr/>
      <dgm:t>
        <a:bodyPr/>
        <a:lstStyle/>
        <a:p>
          <a:endParaRPr lang="es-EC"/>
        </a:p>
      </dgm:t>
    </dgm:pt>
    <dgm:pt modelId="{D9AFE0E4-4C33-46C6-BF46-569E4D93B390}" type="pres">
      <dgm:prSet presAssocID="{25136E8F-C695-43DA-9D7D-540283D3C77A}" presName="diagram" presStyleCnt="0">
        <dgm:presLayoutVars>
          <dgm:chPref val="1"/>
          <dgm:dir/>
          <dgm:animOne val="branch"/>
          <dgm:animLvl val="lvl"/>
          <dgm:resizeHandles/>
        </dgm:presLayoutVars>
      </dgm:prSet>
      <dgm:spPr/>
    </dgm:pt>
    <dgm:pt modelId="{558C9161-054D-41DE-8199-EF152A81B16D}" type="pres">
      <dgm:prSet presAssocID="{C1E571EA-4013-401D-A8BC-8CA6D5F3CC9D}" presName="root" presStyleCnt="0"/>
      <dgm:spPr/>
    </dgm:pt>
    <dgm:pt modelId="{EF78257A-4672-4D9E-8FFA-BE7AC2B01369}" type="pres">
      <dgm:prSet presAssocID="{C1E571EA-4013-401D-A8BC-8CA6D5F3CC9D}" presName="rootComposite" presStyleCnt="0"/>
      <dgm:spPr/>
    </dgm:pt>
    <dgm:pt modelId="{587C1486-21DE-40FD-B855-7C9AE012B48A}" type="pres">
      <dgm:prSet presAssocID="{C1E571EA-4013-401D-A8BC-8CA6D5F3CC9D}" presName="rootText" presStyleLbl="node1" presStyleIdx="0" presStyleCnt="1"/>
      <dgm:spPr/>
    </dgm:pt>
    <dgm:pt modelId="{BC83877F-A6AE-4EAD-B695-8136FFA8444B}" type="pres">
      <dgm:prSet presAssocID="{C1E571EA-4013-401D-A8BC-8CA6D5F3CC9D}" presName="rootConnector" presStyleLbl="node1" presStyleIdx="0" presStyleCnt="1"/>
      <dgm:spPr/>
    </dgm:pt>
    <dgm:pt modelId="{E789E612-FB35-478B-A6E3-7BBE550DE90A}" type="pres">
      <dgm:prSet presAssocID="{C1E571EA-4013-401D-A8BC-8CA6D5F3CC9D}" presName="childShape" presStyleCnt="0"/>
      <dgm:spPr/>
    </dgm:pt>
    <dgm:pt modelId="{A8CA12AF-D327-48AD-8A35-3DB3E57A40EA}" type="pres">
      <dgm:prSet presAssocID="{370AE1CD-3631-4FEC-AC98-978126D9677F}" presName="Name13" presStyleLbl="parChTrans1D2" presStyleIdx="0" presStyleCnt="2"/>
      <dgm:spPr/>
    </dgm:pt>
    <dgm:pt modelId="{D305D684-43E3-445A-8CC9-7E6B24ABFE58}" type="pres">
      <dgm:prSet presAssocID="{FBC3346D-4BD2-41E9-A766-4BCB5102FF34}" presName="childText" presStyleLbl="bgAcc1" presStyleIdx="0" presStyleCnt="2" custScaleX="130969">
        <dgm:presLayoutVars>
          <dgm:bulletEnabled val="1"/>
        </dgm:presLayoutVars>
      </dgm:prSet>
      <dgm:spPr/>
    </dgm:pt>
    <dgm:pt modelId="{142D7A4A-84BF-41EC-BD2D-971F234020C6}" type="pres">
      <dgm:prSet presAssocID="{6BAAC940-384B-4731-9DDE-210F3A28B74C}" presName="Name13" presStyleLbl="parChTrans1D2" presStyleIdx="1" presStyleCnt="2"/>
      <dgm:spPr/>
    </dgm:pt>
    <dgm:pt modelId="{16E9D8C6-3217-4C11-A18B-1565A715B7B4}" type="pres">
      <dgm:prSet presAssocID="{EC6666DA-87EC-44F2-BED9-B0D9871B2585}" presName="childText" presStyleLbl="bgAcc1" presStyleIdx="1" presStyleCnt="2" custScaleX="130969">
        <dgm:presLayoutVars>
          <dgm:bulletEnabled val="1"/>
        </dgm:presLayoutVars>
      </dgm:prSet>
      <dgm:spPr/>
    </dgm:pt>
  </dgm:ptLst>
  <dgm:cxnLst>
    <dgm:cxn modelId="{94D8BF29-3323-4065-9F99-033312849066}" type="presOf" srcId="{6BAAC940-384B-4731-9DDE-210F3A28B74C}" destId="{142D7A4A-84BF-41EC-BD2D-971F234020C6}" srcOrd="0" destOrd="0" presId="urn:microsoft.com/office/officeart/2005/8/layout/hierarchy3"/>
    <dgm:cxn modelId="{D0E06F2F-B075-4867-9507-DBF3E364A756}" type="presOf" srcId="{25136E8F-C695-43DA-9D7D-540283D3C77A}" destId="{D9AFE0E4-4C33-46C6-BF46-569E4D93B390}" srcOrd="0" destOrd="0" presId="urn:microsoft.com/office/officeart/2005/8/layout/hierarchy3"/>
    <dgm:cxn modelId="{8EB9DC4C-92AE-4EE8-B3D5-0C82C3869DB5}" type="presOf" srcId="{370AE1CD-3631-4FEC-AC98-978126D9677F}" destId="{A8CA12AF-D327-48AD-8A35-3DB3E57A40EA}" srcOrd="0" destOrd="0" presId="urn:microsoft.com/office/officeart/2005/8/layout/hierarchy3"/>
    <dgm:cxn modelId="{0CD68291-7B88-4418-B1BF-F69506406591}" type="presOf" srcId="{C1E571EA-4013-401D-A8BC-8CA6D5F3CC9D}" destId="{587C1486-21DE-40FD-B855-7C9AE012B48A}" srcOrd="0" destOrd="0" presId="urn:microsoft.com/office/officeart/2005/8/layout/hierarchy3"/>
    <dgm:cxn modelId="{91C72B9B-ED67-47DC-8217-9F151DFE1D87}" type="presOf" srcId="{C1E571EA-4013-401D-A8BC-8CA6D5F3CC9D}" destId="{BC83877F-A6AE-4EAD-B695-8136FFA8444B}" srcOrd="1" destOrd="0" presId="urn:microsoft.com/office/officeart/2005/8/layout/hierarchy3"/>
    <dgm:cxn modelId="{848D39A5-F25D-4EA1-A95F-9DE2F866D13B}" srcId="{C1E571EA-4013-401D-A8BC-8CA6D5F3CC9D}" destId="{EC6666DA-87EC-44F2-BED9-B0D9871B2585}" srcOrd="1" destOrd="0" parTransId="{6BAAC940-384B-4731-9DDE-210F3A28B74C}" sibTransId="{169ABF07-97F2-4098-9437-E5D56A78541F}"/>
    <dgm:cxn modelId="{702884B4-3911-49E3-B57C-3E41B2F2924F}" type="presOf" srcId="{FBC3346D-4BD2-41E9-A766-4BCB5102FF34}" destId="{D305D684-43E3-445A-8CC9-7E6B24ABFE58}" srcOrd="0" destOrd="0" presId="urn:microsoft.com/office/officeart/2005/8/layout/hierarchy3"/>
    <dgm:cxn modelId="{DE1546CF-1CA3-42C3-80B0-6F387E67BBE8}" type="presOf" srcId="{EC6666DA-87EC-44F2-BED9-B0D9871B2585}" destId="{16E9D8C6-3217-4C11-A18B-1565A715B7B4}" srcOrd="0" destOrd="0" presId="urn:microsoft.com/office/officeart/2005/8/layout/hierarchy3"/>
    <dgm:cxn modelId="{A1AA03DE-0F2A-4A95-BE47-D35C7BD34A92}" srcId="{25136E8F-C695-43DA-9D7D-540283D3C77A}" destId="{C1E571EA-4013-401D-A8BC-8CA6D5F3CC9D}" srcOrd="0" destOrd="0" parTransId="{ABA85D10-F6F8-4EB5-848D-03B2BA664A6C}" sibTransId="{79C19D7D-6D24-4A5A-96F8-40763297600A}"/>
    <dgm:cxn modelId="{F51133FD-11BA-4F86-B79F-4F5483C53DB9}" srcId="{C1E571EA-4013-401D-A8BC-8CA6D5F3CC9D}" destId="{FBC3346D-4BD2-41E9-A766-4BCB5102FF34}" srcOrd="0" destOrd="0" parTransId="{370AE1CD-3631-4FEC-AC98-978126D9677F}" sibTransId="{CD28637E-EAC1-411C-A47D-C190F2C32A84}"/>
    <dgm:cxn modelId="{3CC4F406-6C15-469A-BDDF-E0D74FA7F82D}" type="presParOf" srcId="{D9AFE0E4-4C33-46C6-BF46-569E4D93B390}" destId="{558C9161-054D-41DE-8199-EF152A81B16D}" srcOrd="0" destOrd="0" presId="urn:microsoft.com/office/officeart/2005/8/layout/hierarchy3"/>
    <dgm:cxn modelId="{CE1F838B-E0D3-4CFA-A9AF-E43265B96820}" type="presParOf" srcId="{558C9161-054D-41DE-8199-EF152A81B16D}" destId="{EF78257A-4672-4D9E-8FFA-BE7AC2B01369}" srcOrd="0" destOrd="0" presId="urn:microsoft.com/office/officeart/2005/8/layout/hierarchy3"/>
    <dgm:cxn modelId="{5E8E330A-03EB-4C71-B74D-606408488399}" type="presParOf" srcId="{EF78257A-4672-4D9E-8FFA-BE7AC2B01369}" destId="{587C1486-21DE-40FD-B855-7C9AE012B48A}" srcOrd="0" destOrd="0" presId="urn:microsoft.com/office/officeart/2005/8/layout/hierarchy3"/>
    <dgm:cxn modelId="{96F8EA6F-9E05-4F09-ADB3-D6A6F53B1A82}" type="presParOf" srcId="{EF78257A-4672-4D9E-8FFA-BE7AC2B01369}" destId="{BC83877F-A6AE-4EAD-B695-8136FFA8444B}" srcOrd="1" destOrd="0" presId="urn:microsoft.com/office/officeart/2005/8/layout/hierarchy3"/>
    <dgm:cxn modelId="{2E893C16-0BEF-4BAD-8853-0FC3331E0292}" type="presParOf" srcId="{558C9161-054D-41DE-8199-EF152A81B16D}" destId="{E789E612-FB35-478B-A6E3-7BBE550DE90A}" srcOrd="1" destOrd="0" presId="urn:microsoft.com/office/officeart/2005/8/layout/hierarchy3"/>
    <dgm:cxn modelId="{00193835-587C-4CE0-84BC-C4A043DC0E7E}" type="presParOf" srcId="{E789E612-FB35-478B-A6E3-7BBE550DE90A}" destId="{A8CA12AF-D327-48AD-8A35-3DB3E57A40EA}" srcOrd="0" destOrd="0" presId="urn:microsoft.com/office/officeart/2005/8/layout/hierarchy3"/>
    <dgm:cxn modelId="{B50B8CC9-328B-4296-BF4A-5C0B95383043}" type="presParOf" srcId="{E789E612-FB35-478B-A6E3-7BBE550DE90A}" destId="{D305D684-43E3-445A-8CC9-7E6B24ABFE58}" srcOrd="1" destOrd="0" presId="urn:microsoft.com/office/officeart/2005/8/layout/hierarchy3"/>
    <dgm:cxn modelId="{38F724AD-9721-4FBC-8818-323D69DAE7BB}" type="presParOf" srcId="{E789E612-FB35-478B-A6E3-7BBE550DE90A}" destId="{142D7A4A-84BF-41EC-BD2D-971F234020C6}" srcOrd="2" destOrd="0" presId="urn:microsoft.com/office/officeart/2005/8/layout/hierarchy3"/>
    <dgm:cxn modelId="{8F46A302-E281-4F3A-A28D-C5CAB27F2D00}" type="presParOf" srcId="{E789E612-FB35-478B-A6E3-7BBE550DE90A}" destId="{16E9D8C6-3217-4C11-A18B-1565A715B7B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136E8F-C695-43DA-9D7D-540283D3C77A}"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EC"/>
        </a:p>
      </dgm:t>
    </dgm:pt>
    <dgm:pt modelId="{C1E571EA-4013-401D-A8BC-8CA6D5F3CC9D}">
      <dgm:prSet phldrT="[Texto]" custT="1"/>
      <dgm:spPr/>
      <dgm:t>
        <a:bodyPr/>
        <a:lstStyle/>
        <a:p>
          <a:r>
            <a:rPr lang="es-EC" sz="1800" b="1" dirty="0"/>
            <a:t>1.Identificación </a:t>
          </a:r>
          <a:br>
            <a:rPr lang="es-EC" sz="1800" b="1" dirty="0"/>
          </a:br>
          <a:r>
            <a:rPr lang="es-EC" sz="1800" b="1" dirty="0"/>
            <a:t>de tablas</a:t>
          </a:r>
        </a:p>
      </dgm:t>
    </dgm:pt>
    <dgm:pt modelId="{ABA85D10-F6F8-4EB5-848D-03B2BA664A6C}" type="parTrans" cxnId="{A1AA03DE-0F2A-4A95-BE47-D35C7BD34A92}">
      <dgm:prSet/>
      <dgm:spPr/>
      <dgm:t>
        <a:bodyPr/>
        <a:lstStyle/>
        <a:p>
          <a:endParaRPr lang="es-EC" sz="1800"/>
        </a:p>
      </dgm:t>
    </dgm:pt>
    <dgm:pt modelId="{79C19D7D-6D24-4A5A-96F8-40763297600A}" type="sibTrans" cxnId="{A1AA03DE-0F2A-4A95-BE47-D35C7BD34A92}">
      <dgm:prSet/>
      <dgm:spPr/>
      <dgm:t>
        <a:bodyPr/>
        <a:lstStyle/>
        <a:p>
          <a:endParaRPr lang="es-EC" sz="1800"/>
        </a:p>
      </dgm:t>
    </dgm:pt>
    <dgm:pt modelId="{F6DC8BFB-AE3E-4FA3-B6D3-89E06559A98C}">
      <dgm:prSet phldrT="[Texto]" custT="1"/>
      <dgm:spPr/>
      <dgm:t>
        <a:bodyPr/>
        <a:lstStyle/>
        <a:p>
          <a:r>
            <a:rPr lang="es-EC" sz="1800"/>
            <a:t>Identificación de PID de PMT</a:t>
          </a:r>
          <a:endParaRPr lang="es-EC" sz="1800" dirty="0"/>
        </a:p>
      </dgm:t>
    </dgm:pt>
    <dgm:pt modelId="{7F59B525-5949-43AA-94CE-8733A1470497}" type="parTrans" cxnId="{D6859D8C-D38B-4B3C-8F0B-AF040A338D0F}">
      <dgm:prSet/>
      <dgm:spPr/>
      <dgm:t>
        <a:bodyPr/>
        <a:lstStyle/>
        <a:p>
          <a:endParaRPr lang="es-EC" sz="1800"/>
        </a:p>
      </dgm:t>
    </dgm:pt>
    <dgm:pt modelId="{397599E7-311F-4E21-B394-2A491B60F7A6}" type="sibTrans" cxnId="{D6859D8C-D38B-4B3C-8F0B-AF040A338D0F}">
      <dgm:prSet/>
      <dgm:spPr/>
      <dgm:t>
        <a:bodyPr/>
        <a:lstStyle/>
        <a:p>
          <a:endParaRPr lang="es-EC" sz="1800"/>
        </a:p>
      </dgm:t>
    </dgm:pt>
    <dgm:pt modelId="{67315B70-F798-4F37-8903-ACE036BBEC24}">
      <dgm:prSet phldrT="[Texto]" custT="1"/>
      <dgm:spPr/>
      <dgm:t>
        <a:bodyPr/>
        <a:lstStyle/>
        <a:p>
          <a:r>
            <a:rPr lang="es-EC" sz="1800"/>
            <a:t>Acceso a tablas PAT y PMT a través de PID</a:t>
          </a:r>
          <a:endParaRPr lang="es-EC" sz="1800" dirty="0"/>
        </a:p>
      </dgm:t>
    </dgm:pt>
    <dgm:pt modelId="{4EBFA59F-53E8-4560-8571-DF544D8D5B1F}" type="parTrans" cxnId="{659CB5CD-F4E1-4700-B227-01E545974883}">
      <dgm:prSet/>
      <dgm:spPr/>
      <dgm:t>
        <a:bodyPr/>
        <a:lstStyle/>
        <a:p>
          <a:endParaRPr lang="es-EC" sz="1800"/>
        </a:p>
      </dgm:t>
    </dgm:pt>
    <dgm:pt modelId="{82BF1E3D-1BB3-4D61-B106-BD867DE045A8}" type="sibTrans" cxnId="{659CB5CD-F4E1-4700-B227-01E545974883}">
      <dgm:prSet/>
      <dgm:spPr/>
      <dgm:t>
        <a:bodyPr/>
        <a:lstStyle/>
        <a:p>
          <a:endParaRPr lang="es-EC" sz="1800"/>
        </a:p>
      </dgm:t>
    </dgm:pt>
    <dgm:pt modelId="{49C0DB35-11D7-425B-A691-B2903CE9F4C7}">
      <dgm:prSet phldrT="[Texto]" custT="1"/>
      <dgm:spPr/>
      <dgm:t>
        <a:bodyPr/>
        <a:lstStyle/>
        <a:p>
          <a:r>
            <a:rPr lang="es-EC" sz="1800" b="1" dirty="0"/>
            <a:t>2. Análisis de </a:t>
          </a:r>
          <a:br>
            <a:rPr lang="es-EC" sz="1800" b="1" dirty="0"/>
          </a:br>
          <a:r>
            <a:rPr lang="es-EC" sz="1800" b="1" dirty="0"/>
            <a:t>cabecera</a:t>
          </a:r>
        </a:p>
      </dgm:t>
    </dgm:pt>
    <dgm:pt modelId="{5065C8BF-8013-41D1-B357-D98C8088FAD5}" type="parTrans" cxnId="{03469598-E0B5-46E9-991B-24AC3FC30D88}">
      <dgm:prSet/>
      <dgm:spPr/>
      <dgm:t>
        <a:bodyPr/>
        <a:lstStyle/>
        <a:p>
          <a:endParaRPr lang="es-EC" sz="1800"/>
        </a:p>
      </dgm:t>
    </dgm:pt>
    <dgm:pt modelId="{4C08611B-F30C-46EB-814F-783ACF2BA0D4}" type="sibTrans" cxnId="{03469598-E0B5-46E9-991B-24AC3FC30D88}">
      <dgm:prSet/>
      <dgm:spPr/>
      <dgm:t>
        <a:bodyPr/>
        <a:lstStyle/>
        <a:p>
          <a:endParaRPr lang="es-EC" sz="1800"/>
        </a:p>
      </dgm:t>
    </dgm:pt>
    <dgm:pt modelId="{32E91A6C-E2CF-4AD4-A2EE-01CDE919DE17}">
      <dgm:prSet phldrT="[Texto]" custT="1"/>
      <dgm:spPr/>
      <dgm:t>
        <a:bodyPr/>
        <a:lstStyle/>
        <a:p>
          <a:r>
            <a:rPr lang="es-EC" sz="1800" dirty="0"/>
            <a:t>Información de cabecera</a:t>
          </a:r>
        </a:p>
      </dgm:t>
    </dgm:pt>
    <dgm:pt modelId="{394D0820-CD5C-4A92-9D57-8B585E24CE48}" type="sibTrans" cxnId="{AF803F3E-033E-40FA-BC2E-13617D695811}">
      <dgm:prSet/>
      <dgm:spPr/>
      <dgm:t>
        <a:bodyPr/>
        <a:lstStyle/>
        <a:p>
          <a:endParaRPr lang="es-EC" sz="1800"/>
        </a:p>
      </dgm:t>
    </dgm:pt>
    <dgm:pt modelId="{568D86A5-1F95-4E44-8367-94C2F0B4AFE9}" type="parTrans" cxnId="{AF803F3E-033E-40FA-BC2E-13617D695811}">
      <dgm:prSet/>
      <dgm:spPr/>
      <dgm:t>
        <a:bodyPr/>
        <a:lstStyle/>
        <a:p>
          <a:endParaRPr lang="es-EC" sz="1800"/>
        </a:p>
      </dgm:t>
    </dgm:pt>
    <dgm:pt modelId="{511696F8-7E70-4C18-9B0C-9CC42B0A7D1E}">
      <dgm:prSet phldrT="[Texto]" custT="1"/>
      <dgm:spPr/>
      <dgm:t>
        <a:bodyPr/>
        <a:lstStyle/>
        <a:p>
          <a:r>
            <a:rPr lang="es-EC" sz="1800" dirty="0"/>
            <a:t>Habilita bandera para la información sobre el proceso </a:t>
          </a:r>
        </a:p>
      </dgm:t>
    </dgm:pt>
    <dgm:pt modelId="{7BD68222-8130-4FF8-8EA9-BD7319D46E4D}" type="sibTrans" cxnId="{0FE6A09F-2E96-43F8-AA2D-995091971E25}">
      <dgm:prSet/>
      <dgm:spPr/>
      <dgm:t>
        <a:bodyPr/>
        <a:lstStyle/>
        <a:p>
          <a:endParaRPr lang="es-EC" sz="1800"/>
        </a:p>
      </dgm:t>
    </dgm:pt>
    <dgm:pt modelId="{F0EAB30B-5243-450D-A03B-DEA4D664BFE5}" type="parTrans" cxnId="{0FE6A09F-2E96-43F8-AA2D-995091971E25}">
      <dgm:prSet/>
      <dgm:spPr/>
      <dgm:t>
        <a:bodyPr/>
        <a:lstStyle/>
        <a:p>
          <a:endParaRPr lang="es-EC" sz="1800"/>
        </a:p>
      </dgm:t>
    </dgm:pt>
    <dgm:pt modelId="{D9AFE0E4-4C33-46C6-BF46-569E4D93B390}" type="pres">
      <dgm:prSet presAssocID="{25136E8F-C695-43DA-9D7D-540283D3C77A}" presName="diagram" presStyleCnt="0">
        <dgm:presLayoutVars>
          <dgm:chPref val="1"/>
          <dgm:dir/>
          <dgm:animOne val="branch"/>
          <dgm:animLvl val="lvl"/>
          <dgm:resizeHandles/>
        </dgm:presLayoutVars>
      </dgm:prSet>
      <dgm:spPr/>
    </dgm:pt>
    <dgm:pt modelId="{558C9161-054D-41DE-8199-EF152A81B16D}" type="pres">
      <dgm:prSet presAssocID="{C1E571EA-4013-401D-A8BC-8CA6D5F3CC9D}" presName="root" presStyleCnt="0"/>
      <dgm:spPr/>
    </dgm:pt>
    <dgm:pt modelId="{EF78257A-4672-4D9E-8FFA-BE7AC2B01369}" type="pres">
      <dgm:prSet presAssocID="{C1E571EA-4013-401D-A8BC-8CA6D5F3CC9D}" presName="rootComposite" presStyleCnt="0"/>
      <dgm:spPr/>
    </dgm:pt>
    <dgm:pt modelId="{587C1486-21DE-40FD-B855-7C9AE012B48A}" type="pres">
      <dgm:prSet presAssocID="{C1E571EA-4013-401D-A8BC-8CA6D5F3CC9D}" presName="rootText" presStyleLbl="node1" presStyleIdx="0" presStyleCnt="2" custScaleX="149039" custScaleY="70059"/>
      <dgm:spPr/>
    </dgm:pt>
    <dgm:pt modelId="{BC83877F-A6AE-4EAD-B695-8136FFA8444B}" type="pres">
      <dgm:prSet presAssocID="{C1E571EA-4013-401D-A8BC-8CA6D5F3CC9D}" presName="rootConnector" presStyleLbl="node1" presStyleIdx="0" presStyleCnt="2"/>
      <dgm:spPr/>
    </dgm:pt>
    <dgm:pt modelId="{E789E612-FB35-478B-A6E3-7BBE550DE90A}" type="pres">
      <dgm:prSet presAssocID="{C1E571EA-4013-401D-A8BC-8CA6D5F3CC9D}" presName="childShape" presStyleCnt="0"/>
      <dgm:spPr/>
    </dgm:pt>
    <dgm:pt modelId="{81ADDAF3-8A1E-43C5-9E1C-B8855DBC75B4}" type="pres">
      <dgm:prSet presAssocID="{7F59B525-5949-43AA-94CE-8733A1470497}" presName="Name13" presStyleLbl="parChTrans1D2" presStyleIdx="0" presStyleCnt="4"/>
      <dgm:spPr/>
    </dgm:pt>
    <dgm:pt modelId="{0447FE38-76CD-465A-BC9E-DF062E076867}" type="pres">
      <dgm:prSet presAssocID="{F6DC8BFB-AE3E-4FA3-B6D3-89E06559A98C}" presName="childText" presStyleLbl="bgAcc1" presStyleIdx="0" presStyleCnt="4" custScaleX="155298">
        <dgm:presLayoutVars>
          <dgm:bulletEnabled val="1"/>
        </dgm:presLayoutVars>
      </dgm:prSet>
      <dgm:spPr/>
    </dgm:pt>
    <dgm:pt modelId="{EFE84080-DA0A-4376-B4C0-46D15F049DAB}" type="pres">
      <dgm:prSet presAssocID="{4EBFA59F-53E8-4560-8571-DF544D8D5B1F}" presName="Name13" presStyleLbl="parChTrans1D2" presStyleIdx="1" presStyleCnt="4"/>
      <dgm:spPr/>
    </dgm:pt>
    <dgm:pt modelId="{491514F3-7297-4DC8-8739-97D52C334EC5}" type="pres">
      <dgm:prSet presAssocID="{67315B70-F798-4F37-8903-ACE036BBEC24}" presName="childText" presStyleLbl="bgAcc1" presStyleIdx="1" presStyleCnt="4" custScaleX="155298">
        <dgm:presLayoutVars>
          <dgm:bulletEnabled val="1"/>
        </dgm:presLayoutVars>
      </dgm:prSet>
      <dgm:spPr/>
    </dgm:pt>
    <dgm:pt modelId="{EA1676B2-DB0F-4984-B249-74008CCB371B}" type="pres">
      <dgm:prSet presAssocID="{49C0DB35-11D7-425B-A691-B2903CE9F4C7}" presName="root" presStyleCnt="0"/>
      <dgm:spPr/>
    </dgm:pt>
    <dgm:pt modelId="{E4023F8C-DD55-45E1-AD38-BC66EAD15EA0}" type="pres">
      <dgm:prSet presAssocID="{49C0DB35-11D7-425B-A691-B2903CE9F4C7}" presName="rootComposite" presStyleCnt="0"/>
      <dgm:spPr/>
    </dgm:pt>
    <dgm:pt modelId="{4A8FA9EC-BBA7-450C-9557-33835F686FF5}" type="pres">
      <dgm:prSet presAssocID="{49C0DB35-11D7-425B-A691-B2903CE9F4C7}" presName="rootText" presStyleLbl="node1" presStyleIdx="1" presStyleCnt="2" custScaleX="145270" custScaleY="71420"/>
      <dgm:spPr/>
    </dgm:pt>
    <dgm:pt modelId="{78A8DEEA-D0C1-4834-825A-319D5C15F728}" type="pres">
      <dgm:prSet presAssocID="{49C0DB35-11D7-425B-A691-B2903CE9F4C7}" presName="rootConnector" presStyleLbl="node1" presStyleIdx="1" presStyleCnt="2"/>
      <dgm:spPr/>
    </dgm:pt>
    <dgm:pt modelId="{9B8BB224-4860-46DE-9195-13F81116BC91}" type="pres">
      <dgm:prSet presAssocID="{49C0DB35-11D7-425B-A691-B2903CE9F4C7}" presName="childShape" presStyleCnt="0"/>
      <dgm:spPr/>
    </dgm:pt>
    <dgm:pt modelId="{97A7B202-2314-49C1-8D28-D0BA9D4A8D0F}" type="pres">
      <dgm:prSet presAssocID="{568D86A5-1F95-4E44-8367-94C2F0B4AFE9}" presName="Name13" presStyleLbl="parChTrans1D2" presStyleIdx="2" presStyleCnt="4"/>
      <dgm:spPr/>
    </dgm:pt>
    <dgm:pt modelId="{D6E0377D-EDA2-49EC-B303-C4911AB44984}" type="pres">
      <dgm:prSet presAssocID="{32E91A6C-E2CF-4AD4-A2EE-01CDE919DE17}" presName="childText" presStyleLbl="bgAcc1" presStyleIdx="2" presStyleCnt="4" custScaleX="155298">
        <dgm:presLayoutVars>
          <dgm:bulletEnabled val="1"/>
        </dgm:presLayoutVars>
      </dgm:prSet>
      <dgm:spPr/>
    </dgm:pt>
    <dgm:pt modelId="{5BC9E7AC-D31C-4A95-8A51-CED02EBE3DEC}" type="pres">
      <dgm:prSet presAssocID="{F0EAB30B-5243-450D-A03B-DEA4D664BFE5}" presName="Name13" presStyleLbl="parChTrans1D2" presStyleIdx="3" presStyleCnt="4"/>
      <dgm:spPr/>
    </dgm:pt>
    <dgm:pt modelId="{DBEDBF61-2432-475F-8E96-1AD519DC2E18}" type="pres">
      <dgm:prSet presAssocID="{511696F8-7E70-4C18-9B0C-9CC42B0A7D1E}" presName="childText" presStyleLbl="bgAcc1" presStyleIdx="3" presStyleCnt="4" custScaleX="155298">
        <dgm:presLayoutVars>
          <dgm:bulletEnabled val="1"/>
        </dgm:presLayoutVars>
      </dgm:prSet>
      <dgm:spPr/>
    </dgm:pt>
  </dgm:ptLst>
  <dgm:cxnLst>
    <dgm:cxn modelId="{AF56B836-EB40-48BE-BBA1-6D5F8804F459}" type="presOf" srcId="{F0EAB30B-5243-450D-A03B-DEA4D664BFE5}" destId="{5BC9E7AC-D31C-4A95-8A51-CED02EBE3DEC}" srcOrd="0" destOrd="0" presId="urn:microsoft.com/office/officeart/2005/8/layout/hierarchy3"/>
    <dgm:cxn modelId="{CA564F37-19BF-4C0A-A7D6-027109E5BB5A}" type="presOf" srcId="{7F59B525-5949-43AA-94CE-8733A1470497}" destId="{81ADDAF3-8A1E-43C5-9E1C-B8855DBC75B4}" srcOrd="0" destOrd="0" presId="urn:microsoft.com/office/officeart/2005/8/layout/hierarchy3"/>
    <dgm:cxn modelId="{A25F243C-6898-4120-824F-B61C5196A75F}" type="presOf" srcId="{568D86A5-1F95-4E44-8367-94C2F0B4AFE9}" destId="{97A7B202-2314-49C1-8D28-D0BA9D4A8D0F}" srcOrd="0" destOrd="0" presId="urn:microsoft.com/office/officeart/2005/8/layout/hierarchy3"/>
    <dgm:cxn modelId="{83D5E33C-BC7F-49DA-9D77-9498995FF75C}" type="presOf" srcId="{F6DC8BFB-AE3E-4FA3-B6D3-89E06559A98C}" destId="{0447FE38-76CD-465A-BC9E-DF062E076867}" srcOrd="0" destOrd="0" presId="urn:microsoft.com/office/officeart/2005/8/layout/hierarchy3"/>
    <dgm:cxn modelId="{AF803F3E-033E-40FA-BC2E-13617D695811}" srcId="{49C0DB35-11D7-425B-A691-B2903CE9F4C7}" destId="{32E91A6C-E2CF-4AD4-A2EE-01CDE919DE17}" srcOrd="0" destOrd="0" parTransId="{568D86A5-1F95-4E44-8367-94C2F0B4AFE9}" sibTransId="{394D0820-CD5C-4A92-9D57-8B585E24CE48}"/>
    <dgm:cxn modelId="{908B3F61-4DA0-48AE-B3CD-D458E6048509}" type="presOf" srcId="{49C0DB35-11D7-425B-A691-B2903CE9F4C7}" destId="{78A8DEEA-D0C1-4834-825A-319D5C15F728}" srcOrd="1" destOrd="0" presId="urn:microsoft.com/office/officeart/2005/8/layout/hierarchy3"/>
    <dgm:cxn modelId="{C444026F-5B29-4A40-BC60-921494BFBE62}" type="presOf" srcId="{C1E571EA-4013-401D-A8BC-8CA6D5F3CC9D}" destId="{587C1486-21DE-40FD-B855-7C9AE012B48A}" srcOrd="0" destOrd="0" presId="urn:microsoft.com/office/officeart/2005/8/layout/hierarchy3"/>
    <dgm:cxn modelId="{469D1B4F-31E1-4E08-9E1D-AC10728B05A7}" type="presOf" srcId="{C1E571EA-4013-401D-A8BC-8CA6D5F3CC9D}" destId="{BC83877F-A6AE-4EAD-B695-8136FFA8444B}" srcOrd="1" destOrd="0" presId="urn:microsoft.com/office/officeart/2005/8/layout/hierarchy3"/>
    <dgm:cxn modelId="{8764087A-6D79-403E-98A8-1737AB861869}" type="presOf" srcId="{4EBFA59F-53E8-4560-8571-DF544D8D5B1F}" destId="{EFE84080-DA0A-4376-B4C0-46D15F049DAB}" srcOrd="0" destOrd="0" presId="urn:microsoft.com/office/officeart/2005/8/layout/hierarchy3"/>
    <dgm:cxn modelId="{D6859D8C-D38B-4B3C-8F0B-AF040A338D0F}" srcId="{C1E571EA-4013-401D-A8BC-8CA6D5F3CC9D}" destId="{F6DC8BFB-AE3E-4FA3-B6D3-89E06559A98C}" srcOrd="0" destOrd="0" parTransId="{7F59B525-5949-43AA-94CE-8733A1470497}" sibTransId="{397599E7-311F-4E21-B394-2A491B60F7A6}"/>
    <dgm:cxn modelId="{03469598-E0B5-46E9-991B-24AC3FC30D88}" srcId="{25136E8F-C695-43DA-9D7D-540283D3C77A}" destId="{49C0DB35-11D7-425B-A691-B2903CE9F4C7}" srcOrd="1" destOrd="0" parTransId="{5065C8BF-8013-41D1-B357-D98C8088FAD5}" sibTransId="{4C08611B-F30C-46EB-814F-783ACF2BA0D4}"/>
    <dgm:cxn modelId="{0FE6A09F-2E96-43F8-AA2D-995091971E25}" srcId="{49C0DB35-11D7-425B-A691-B2903CE9F4C7}" destId="{511696F8-7E70-4C18-9B0C-9CC42B0A7D1E}" srcOrd="1" destOrd="0" parTransId="{F0EAB30B-5243-450D-A03B-DEA4D664BFE5}" sibTransId="{7BD68222-8130-4FF8-8EA9-BD7319D46E4D}"/>
    <dgm:cxn modelId="{33AFC0B7-9BB8-486B-9FC0-6C0B171F9421}" type="presOf" srcId="{32E91A6C-E2CF-4AD4-A2EE-01CDE919DE17}" destId="{D6E0377D-EDA2-49EC-B303-C4911AB44984}" srcOrd="0" destOrd="0" presId="urn:microsoft.com/office/officeart/2005/8/layout/hierarchy3"/>
    <dgm:cxn modelId="{29C7A8BA-2625-4E77-A40A-8D26D732BF8A}" type="presOf" srcId="{49C0DB35-11D7-425B-A691-B2903CE9F4C7}" destId="{4A8FA9EC-BBA7-450C-9557-33835F686FF5}" srcOrd="0" destOrd="0" presId="urn:microsoft.com/office/officeart/2005/8/layout/hierarchy3"/>
    <dgm:cxn modelId="{659CB5CD-F4E1-4700-B227-01E545974883}" srcId="{C1E571EA-4013-401D-A8BC-8CA6D5F3CC9D}" destId="{67315B70-F798-4F37-8903-ACE036BBEC24}" srcOrd="1" destOrd="0" parTransId="{4EBFA59F-53E8-4560-8571-DF544D8D5B1F}" sibTransId="{82BF1E3D-1BB3-4D61-B106-BD867DE045A8}"/>
    <dgm:cxn modelId="{E5B963DA-BB73-4498-B179-86BC24625210}" type="presOf" srcId="{511696F8-7E70-4C18-9B0C-9CC42B0A7D1E}" destId="{DBEDBF61-2432-475F-8E96-1AD519DC2E18}" srcOrd="0" destOrd="0" presId="urn:microsoft.com/office/officeart/2005/8/layout/hierarchy3"/>
    <dgm:cxn modelId="{A1AA03DE-0F2A-4A95-BE47-D35C7BD34A92}" srcId="{25136E8F-C695-43DA-9D7D-540283D3C77A}" destId="{C1E571EA-4013-401D-A8BC-8CA6D5F3CC9D}" srcOrd="0" destOrd="0" parTransId="{ABA85D10-F6F8-4EB5-848D-03B2BA664A6C}" sibTransId="{79C19D7D-6D24-4A5A-96F8-40763297600A}"/>
    <dgm:cxn modelId="{991517FC-B6E9-4ECB-BB4F-50AF3A75F73E}" type="presOf" srcId="{25136E8F-C695-43DA-9D7D-540283D3C77A}" destId="{D9AFE0E4-4C33-46C6-BF46-569E4D93B390}" srcOrd="0" destOrd="0" presId="urn:microsoft.com/office/officeart/2005/8/layout/hierarchy3"/>
    <dgm:cxn modelId="{0FE25DFC-6008-4077-AE35-4F2483C93C04}" type="presOf" srcId="{67315B70-F798-4F37-8903-ACE036BBEC24}" destId="{491514F3-7297-4DC8-8739-97D52C334EC5}" srcOrd="0" destOrd="0" presId="urn:microsoft.com/office/officeart/2005/8/layout/hierarchy3"/>
    <dgm:cxn modelId="{2C336784-8DE0-4900-B131-A3197F04C1E8}" type="presParOf" srcId="{D9AFE0E4-4C33-46C6-BF46-569E4D93B390}" destId="{558C9161-054D-41DE-8199-EF152A81B16D}" srcOrd="0" destOrd="0" presId="urn:microsoft.com/office/officeart/2005/8/layout/hierarchy3"/>
    <dgm:cxn modelId="{D703764D-CAEA-433C-80D2-E9614C53225C}" type="presParOf" srcId="{558C9161-054D-41DE-8199-EF152A81B16D}" destId="{EF78257A-4672-4D9E-8FFA-BE7AC2B01369}" srcOrd="0" destOrd="0" presId="urn:microsoft.com/office/officeart/2005/8/layout/hierarchy3"/>
    <dgm:cxn modelId="{7E7E5280-03DC-402B-8E75-C9EB9E697B2C}" type="presParOf" srcId="{EF78257A-4672-4D9E-8FFA-BE7AC2B01369}" destId="{587C1486-21DE-40FD-B855-7C9AE012B48A}" srcOrd="0" destOrd="0" presId="urn:microsoft.com/office/officeart/2005/8/layout/hierarchy3"/>
    <dgm:cxn modelId="{8BDA7D86-3DD8-42DE-A256-4F45C4C9DA81}" type="presParOf" srcId="{EF78257A-4672-4D9E-8FFA-BE7AC2B01369}" destId="{BC83877F-A6AE-4EAD-B695-8136FFA8444B}" srcOrd="1" destOrd="0" presId="urn:microsoft.com/office/officeart/2005/8/layout/hierarchy3"/>
    <dgm:cxn modelId="{D7B3EE68-07B8-4897-8FC9-93891E4E35FD}" type="presParOf" srcId="{558C9161-054D-41DE-8199-EF152A81B16D}" destId="{E789E612-FB35-478B-A6E3-7BBE550DE90A}" srcOrd="1" destOrd="0" presId="urn:microsoft.com/office/officeart/2005/8/layout/hierarchy3"/>
    <dgm:cxn modelId="{D8A51D4A-ACAD-4ADB-8C13-670958125251}" type="presParOf" srcId="{E789E612-FB35-478B-A6E3-7BBE550DE90A}" destId="{81ADDAF3-8A1E-43C5-9E1C-B8855DBC75B4}" srcOrd="0" destOrd="0" presId="urn:microsoft.com/office/officeart/2005/8/layout/hierarchy3"/>
    <dgm:cxn modelId="{D5DB4234-FB31-4C89-834E-7E1B75094075}" type="presParOf" srcId="{E789E612-FB35-478B-A6E3-7BBE550DE90A}" destId="{0447FE38-76CD-465A-BC9E-DF062E076867}" srcOrd="1" destOrd="0" presId="urn:microsoft.com/office/officeart/2005/8/layout/hierarchy3"/>
    <dgm:cxn modelId="{A8CB6F94-A277-4368-8C3B-BF48207A3DBE}" type="presParOf" srcId="{E789E612-FB35-478B-A6E3-7BBE550DE90A}" destId="{EFE84080-DA0A-4376-B4C0-46D15F049DAB}" srcOrd="2" destOrd="0" presId="urn:microsoft.com/office/officeart/2005/8/layout/hierarchy3"/>
    <dgm:cxn modelId="{1AD930F6-AF72-4C1C-ABCB-AE45287B5FEE}" type="presParOf" srcId="{E789E612-FB35-478B-A6E3-7BBE550DE90A}" destId="{491514F3-7297-4DC8-8739-97D52C334EC5}" srcOrd="3" destOrd="0" presId="urn:microsoft.com/office/officeart/2005/8/layout/hierarchy3"/>
    <dgm:cxn modelId="{E15F1D28-6370-4184-BA98-EF16531AA68C}" type="presParOf" srcId="{D9AFE0E4-4C33-46C6-BF46-569E4D93B390}" destId="{EA1676B2-DB0F-4984-B249-74008CCB371B}" srcOrd="1" destOrd="0" presId="urn:microsoft.com/office/officeart/2005/8/layout/hierarchy3"/>
    <dgm:cxn modelId="{78210E6A-54E5-47CE-B46E-0579A848C36D}" type="presParOf" srcId="{EA1676B2-DB0F-4984-B249-74008CCB371B}" destId="{E4023F8C-DD55-45E1-AD38-BC66EAD15EA0}" srcOrd="0" destOrd="0" presId="urn:microsoft.com/office/officeart/2005/8/layout/hierarchy3"/>
    <dgm:cxn modelId="{777EE5EE-A234-4416-9C1B-77B074D3F321}" type="presParOf" srcId="{E4023F8C-DD55-45E1-AD38-BC66EAD15EA0}" destId="{4A8FA9EC-BBA7-450C-9557-33835F686FF5}" srcOrd="0" destOrd="0" presId="urn:microsoft.com/office/officeart/2005/8/layout/hierarchy3"/>
    <dgm:cxn modelId="{4B2844B2-2DA2-4B43-90E4-1E90FACAF017}" type="presParOf" srcId="{E4023F8C-DD55-45E1-AD38-BC66EAD15EA0}" destId="{78A8DEEA-D0C1-4834-825A-319D5C15F728}" srcOrd="1" destOrd="0" presId="urn:microsoft.com/office/officeart/2005/8/layout/hierarchy3"/>
    <dgm:cxn modelId="{E16F9B3D-983F-411D-B135-A652404930AB}" type="presParOf" srcId="{EA1676B2-DB0F-4984-B249-74008CCB371B}" destId="{9B8BB224-4860-46DE-9195-13F81116BC91}" srcOrd="1" destOrd="0" presId="urn:microsoft.com/office/officeart/2005/8/layout/hierarchy3"/>
    <dgm:cxn modelId="{17EA24EC-3E3B-4D47-B0EC-D779870F6998}" type="presParOf" srcId="{9B8BB224-4860-46DE-9195-13F81116BC91}" destId="{97A7B202-2314-49C1-8D28-D0BA9D4A8D0F}" srcOrd="0" destOrd="0" presId="urn:microsoft.com/office/officeart/2005/8/layout/hierarchy3"/>
    <dgm:cxn modelId="{E37A4806-AB5D-4E39-B547-700BA694A9D1}" type="presParOf" srcId="{9B8BB224-4860-46DE-9195-13F81116BC91}" destId="{D6E0377D-EDA2-49EC-B303-C4911AB44984}" srcOrd="1" destOrd="0" presId="urn:microsoft.com/office/officeart/2005/8/layout/hierarchy3"/>
    <dgm:cxn modelId="{50188BA0-6DFD-4387-9716-0C3130D60661}" type="presParOf" srcId="{9B8BB224-4860-46DE-9195-13F81116BC91}" destId="{5BC9E7AC-D31C-4A95-8A51-CED02EBE3DEC}" srcOrd="2" destOrd="0" presId="urn:microsoft.com/office/officeart/2005/8/layout/hierarchy3"/>
    <dgm:cxn modelId="{3A19F1BC-C8EF-488A-9628-DD29160C7F3B}" type="presParOf" srcId="{9B8BB224-4860-46DE-9195-13F81116BC91}" destId="{DBEDBF61-2432-475F-8E96-1AD519DC2E1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136E8F-C695-43DA-9D7D-540283D3C77A}"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EC"/>
        </a:p>
      </dgm:t>
    </dgm:pt>
    <dgm:pt modelId="{C1E571EA-4013-401D-A8BC-8CA6D5F3CC9D}">
      <dgm:prSet phldrT="[Texto]" custT="1"/>
      <dgm:spPr/>
      <dgm:t>
        <a:bodyPr/>
        <a:lstStyle/>
        <a:p>
          <a:r>
            <a:rPr lang="es-EC" sz="1800" b="1" dirty="0"/>
            <a:t>3. Reconstrucción del contenido </a:t>
          </a:r>
        </a:p>
      </dgm:t>
    </dgm:pt>
    <dgm:pt modelId="{ABA85D10-F6F8-4EB5-848D-03B2BA664A6C}" type="parTrans" cxnId="{A1AA03DE-0F2A-4A95-BE47-D35C7BD34A92}">
      <dgm:prSet/>
      <dgm:spPr/>
      <dgm:t>
        <a:bodyPr/>
        <a:lstStyle/>
        <a:p>
          <a:endParaRPr lang="es-EC" sz="1800"/>
        </a:p>
      </dgm:t>
    </dgm:pt>
    <dgm:pt modelId="{79C19D7D-6D24-4A5A-96F8-40763297600A}" type="sibTrans" cxnId="{A1AA03DE-0F2A-4A95-BE47-D35C7BD34A92}">
      <dgm:prSet/>
      <dgm:spPr/>
      <dgm:t>
        <a:bodyPr/>
        <a:lstStyle/>
        <a:p>
          <a:endParaRPr lang="es-EC" sz="1800"/>
        </a:p>
      </dgm:t>
    </dgm:pt>
    <dgm:pt modelId="{FBC3346D-4BD2-41E9-A766-4BCB5102FF34}">
      <dgm:prSet phldrT="[Texto]" custT="1"/>
      <dgm:spPr/>
      <dgm:t>
        <a:bodyPr/>
        <a:lstStyle/>
        <a:p>
          <a:r>
            <a:rPr lang="es-EC" sz="1800" dirty="0"/>
            <a:t>Ordenar los paquetes </a:t>
          </a:r>
        </a:p>
      </dgm:t>
    </dgm:pt>
    <dgm:pt modelId="{370AE1CD-3631-4FEC-AC98-978126D9677F}" type="parTrans" cxnId="{F51133FD-11BA-4F86-B79F-4F5483C53DB9}">
      <dgm:prSet/>
      <dgm:spPr/>
      <dgm:t>
        <a:bodyPr/>
        <a:lstStyle/>
        <a:p>
          <a:endParaRPr lang="es-EC" sz="1800"/>
        </a:p>
      </dgm:t>
    </dgm:pt>
    <dgm:pt modelId="{CD28637E-EAC1-411C-A47D-C190F2C32A84}" type="sibTrans" cxnId="{F51133FD-11BA-4F86-B79F-4F5483C53DB9}">
      <dgm:prSet/>
      <dgm:spPr/>
      <dgm:t>
        <a:bodyPr/>
        <a:lstStyle/>
        <a:p>
          <a:endParaRPr lang="es-EC" sz="1800"/>
        </a:p>
      </dgm:t>
    </dgm:pt>
    <dgm:pt modelId="{EC6666DA-87EC-44F2-BED9-B0D9871B2585}">
      <dgm:prSet phldrT="[Texto]" custT="1"/>
      <dgm:spPr/>
      <dgm:t>
        <a:bodyPr/>
        <a:lstStyle/>
        <a:p>
          <a:r>
            <a:rPr lang="es-EC" sz="1800" dirty="0"/>
            <a:t>Guardar vector con extensión correspondiente</a:t>
          </a:r>
        </a:p>
      </dgm:t>
    </dgm:pt>
    <dgm:pt modelId="{6BAAC940-384B-4731-9DDE-210F3A28B74C}" type="parTrans" cxnId="{848D39A5-F25D-4EA1-A95F-9DE2F866D13B}">
      <dgm:prSet/>
      <dgm:spPr/>
      <dgm:t>
        <a:bodyPr/>
        <a:lstStyle/>
        <a:p>
          <a:endParaRPr lang="es-EC"/>
        </a:p>
      </dgm:t>
    </dgm:pt>
    <dgm:pt modelId="{169ABF07-97F2-4098-9437-E5D56A78541F}" type="sibTrans" cxnId="{848D39A5-F25D-4EA1-A95F-9DE2F866D13B}">
      <dgm:prSet/>
      <dgm:spPr/>
      <dgm:t>
        <a:bodyPr/>
        <a:lstStyle/>
        <a:p>
          <a:endParaRPr lang="es-EC"/>
        </a:p>
      </dgm:t>
    </dgm:pt>
    <dgm:pt modelId="{D9AFE0E4-4C33-46C6-BF46-569E4D93B390}" type="pres">
      <dgm:prSet presAssocID="{25136E8F-C695-43DA-9D7D-540283D3C77A}" presName="diagram" presStyleCnt="0">
        <dgm:presLayoutVars>
          <dgm:chPref val="1"/>
          <dgm:dir/>
          <dgm:animOne val="branch"/>
          <dgm:animLvl val="lvl"/>
          <dgm:resizeHandles/>
        </dgm:presLayoutVars>
      </dgm:prSet>
      <dgm:spPr/>
    </dgm:pt>
    <dgm:pt modelId="{558C9161-054D-41DE-8199-EF152A81B16D}" type="pres">
      <dgm:prSet presAssocID="{C1E571EA-4013-401D-A8BC-8CA6D5F3CC9D}" presName="root" presStyleCnt="0"/>
      <dgm:spPr/>
    </dgm:pt>
    <dgm:pt modelId="{EF78257A-4672-4D9E-8FFA-BE7AC2B01369}" type="pres">
      <dgm:prSet presAssocID="{C1E571EA-4013-401D-A8BC-8CA6D5F3CC9D}" presName="rootComposite" presStyleCnt="0"/>
      <dgm:spPr/>
    </dgm:pt>
    <dgm:pt modelId="{587C1486-21DE-40FD-B855-7C9AE012B48A}" type="pres">
      <dgm:prSet presAssocID="{C1E571EA-4013-401D-A8BC-8CA6D5F3CC9D}" presName="rootText" presStyleLbl="node1" presStyleIdx="0" presStyleCnt="1"/>
      <dgm:spPr/>
    </dgm:pt>
    <dgm:pt modelId="{BC83877F-A6AE-4EAD-B695-8136FFA8444B}" type="pres">
      <dgm:prSet presAssocID="{C1E571EA-4013-401D-A8BC-8CA6D5F3CC9D}" presName="rootConnector" presStyleLbl="node1" presStyleIdx="0" presStyleCnt="1"/>
      <dgm:spPr/>
    </dgm:pt>
    <dgm:pt modelId="{E789E612-FB35-478B-A6E3-7BBE550DE90A}" type="pres">
      <dgm:prSet presAssocID="{C1E571EA-4013-401D-A8BC-8CA6D5F3CC9D}" presName="childShape" presStyleCnt="0"/>
      <dgm:spPr/>
    </dgm:pt>
    <dgm:pt modelId="{A8CA12AF-D327-48AD-8A35-3DB3E57A40EA}" type="pres">
      <dgm:prSet presAssocID="{370AE1CD-3631-4FEC-AC98-978126D9677F}" presName="Name13" presStyleLbl="parChTrans1D2" presStyleIdx="0" presStyleCnt="2"/>
      <dgm:spPr/>
    </dgm:pt>
    <dgm:pt modelId="{D305D684-43E3-445A-8CC9-7E6B24ABFE58}" type="pres">
      <dgm:prSet presAssocID="{FBC3346D-4BD2-41E9-A766-4BCB5102FF34}" presName="childText" presStyleLbl="bgAcc1" presStyleIdx="0" presStyleCnt="2" custScaleX="130969">
        <dgm:presLayoutVars>
          <dgm:bulletEnabled val="1"/>
        </dgm:presLayoutVars>
      </dgm:prSet>
      <dgm:spPr/>
    </dgm:pt>
    <dgm:pt modelId="{142D7A4A-84BF-41EC-BD2D-971F234020C6}" type="pres">
      <dgm:prSet presAssocID="{6BAAC940-384B-4731-9DDE-210F3A28B74C}" presName="Name13" presStyleLbl="parChTrans1D2" presStyleIdx="1" presStyleCnt="2"/>
      <dgm:spPr/>
    </dgm:pt>
    <dgm:pt modelId="{16E9D8C6-3217-4C11-A18B-1565A715B7B4}" type="pres">
      <dgm:prSet presAssocID="{EC6666DA-87EC-44F2-BED9-B0D9871B2585}" presName="childText" presStyleLbl="bgAcc1" presStyleIdx="1" presStyleCnt="2" custScaleX="130969">
        <dgm:presLayoutVars>
          <dgm:bulletEnabled val="1"/>
        </dgm:presLayoutVars>
      </dgm:prSet>
      <dgm:spPr/>
    </dgm:pt>
  </dgm:ptLst>
  <dgm:cxnLst>
    <dgm:cxn modelId="{94D8BF29-3323-4065-9F99-033312849066}" type="presOf" srcId="{6BAAC940-384B-4731-9DDE-210F3A28B74C}" destId="{142D7A4A-84BF-41EC-BD2D-971F234020C6}" srcOrd="0" destOrd="0" presId="urn:microsoft.com/office/officeart/2005/8/layout/hierarchy3"/>
    <dgm:cxn modelId="{D0E06F2F-B075-4867-9507-DBF3E364A756}" type="presOf" srcId="{25136E8F-C695-43DA-9D7D-540283D3C77A}" destId="{D9AFE0E4-4C33-46C6-BF46-569E4D93B390}" srcOrd="0" destOrd="0" presId="urn:microsoft.com/office/officeart/2005/8/layout/hierarchy3"/>
    <dgm:cxn modelId="{8EB9DC4C-92AE-4EE8-B3D5-0C82C3869DB5}" type="presOf" srcId="{370AE1CD-3631-4FEC-AC98-978126D9677F}" destId="{A8CA12AF-D327-48AD-8A35-3DB3E57A40EA}" srcOrd="0" destOrd="0" presId="urn:microsoft.com/office/officeart/2005/8/layout/hierarchy3"/>
    <dgm:cxn modelId="{0CD68291-7B88-4418-B1BF-F69506406591}" type="presOf" srcId="{C1E571EA-4013-401D-A8BC-8CA6D5F3CC9D}" destId="{587C1486-21DE-40FD-B855-7C9AE012B48A}" srcOrd="0" destOrd="0" presId="urn:microsoft.com/office/officeart/2005/8/layout/hierarchy3"/>
    <dgm:cxn modelId="{91C72B9B-ED67-47DC-8217-9F151DFE1D87}" type="presOf" srcId="{C1E571EA-4013-401D-A8BC-8CA6D5F3CC9D}" destId="{BC83877F-A6AE-4EAD-B695-8136FFA8444B}" srcOrd="1" destOrd="0" presId="urn:microsoft.com/office/officeart/2005/8/layout/hierarchy3"/>
    <dgm:cxn modelId="{848D39A5-F25D-4EA1-A95F-9DE2F866D13B}" srcId="{C1E571EA-4013-401D-A8BC-8CA6D5F3CC9D}" destId="{EC6666DA-87EC-44F2-BED9-B0D9871B2585}" srcOrd="1" destOrd="0" parTransId="{6BAAC940-384B-4731-9DDE-210F3A28B74C}" sibTransId="{169ABF07-97F2-4098-9437-E5D56A78541F}"/>
    <dgm:cxn modelId="{702884B4-3911-49E3-B57C-3E41B2F2924F}" type="presOf" srcId="{FBC3346D-4BD2-41E9-A766-4BCB5102FF34}" destId="{D305D684-43E3-445A-8CC9-7E6B24ABFE58}" srcOrd="0" destOrd="0" presId="urn:microsoft.com/office/officeart/2005/8/layout/hierarchy3"/>
    <dgm:cxn modelId="{DE1546CF-1CA3-42C3-80B0-6F387E67BBE8}" type="presOf" srcId="{EC6666DA-87EC-44F2-BED9-B0D9871B2585}" destId="{16E9D8C6-3217-4C11-A18B-1565A715B7B4}" srcOrd="0" destOrd="0" presId="urn:microsoft.com/office/officeart/2005/8/layout/hierarchy3"/>
    <dgm:cxn modelId="{A1AA03DE-0F2A-4A95-BE47-D35C7BD34A92}" srcId="{25136E8F-C695-43DA-9D7D-540283D3C77A}" destId="{C1E571EA-4013-401D-A8BC-8CA6D5F3CC9D}" srcOrd="0" destOrd="0" parTransId="{ABA85D10-F6F8-4EB5-848D-03B2BA664A6C}" sibTransId="{79C19D7D-6D24-4A5A-96F8-40763297600A}"/>
    <dgm:cxn modelId="{F51133FD-11BA-4F86-B79F-4F5483C53DB9}" srcId="{C1E571EA-4013-401D-A8BC-8CA6D5F3CC9D}" destId="{FBC3346D-4BD2-41E9-A766-4BCB5102FF34}" srcOrd="0" destOrd="0" parTransId="{370AE1CD-3631-4FEC-AC98-978126D9677F}" sibTransId="{CD28637E-EAC1-411C-A47D-C190F2C32A84}"/>
    <dgm:cxn modelId="{3CC4F406-6C15-469A-BDDF-E0D74FA7F82D}" type="presParOf" srcId="{D9AFE0E4-4C33-46C6-BF46-569E4D93B390}" destId="{558C9161-054D-41DE-8199-EF152A81B16D}" srcOrd="0" destOrd="0" presId="urn:microsoft.com/office/officeart/2005/8/layout/hierarchy3"/>
    <dgm:cxn modelId="{CE1F838B-E0D3-4CFA-A9AF-E43265B96820}" type="presParOf" srcId="{558C9161-054D-41DE-8199-EF152A81B16D}" destId="{EF78257A-4672-4D9E-8FFA-BE7AC2B01369}" srcOrd="0" destOrd="0" presId="urn:microsoft.com/office/officeart/2005/8/layout/hierarchy3"/>
    <dgm:cxn modelId="{5E8E330A-03EB-4C71-B74D-606408488399}" type="presParOf" srcId="{EF78257A-4672-4D9E-8FFA-BE7AC2B01369}" destId="{587C1486-21DE-40FD-B855-7C9AE012B48A}" srcOrd="0" destOrd="0" presId="urn:microsoft.com/office/officeart/2005/8/layout/hierarchy3"/>
    <dgm:cxn modelId="{96F8EA6F-9E05-4F09-ADB3-D6A6F53B1A82}" type="presParOf" srcId="{EF78257A-4672-4D9E-8FFA-BE7AC2B01369}" destId="{BC83877F-A6AE-4EAD-B695-8136FFA8444B}" srcOrd="1" destOrd="0" presId="urn:microsoft.com/office/officeart/2005/8/layout/hierarchy3"/>
    <dgm:cxn modelId="{2E893C16-0BEF-4BAD-8853-0FC3331E0292}" type="presParOf" srcId="{558C9161-054D-41DE-8199-EF152A81B16D}" destId="{E789E612-FB35-478B-A6E3-7BBE550DE90A}" srcOrd="1" destOrd="0" presId="urn:microsoft.com/office/officeart/2005/8/layout/hierarchy3"/>
    <dgm:cxn modelId="{00193835-587C-4CE0-84BC-C4A043DC0E7E}" type="presParOf" srcId="{E789E612-FB35-478B-A6E3-7BBE550DE90A}" destId="{A8CA12AF-D327-48AD-8A35-3DB3E57A40EA}" srcOrd="0" destOrd="0" presId="urn:microsoft.com/office/officeart/2005/8/layout/hierarchy3"/>
    <dgm:cxn modelId="{B50B8CC9-328B-4296-BF4A-5C0B95383043}" type="presParOf" srcId="{E789E612-FB35-478B-A6E3-7BBE550DE90A}" destId="{D305D684-43E3-445A-8CC9-7E6B24ABFE58}" srcOrd="1" destOrd="0" presId="urn:microsoft.com/office/officeart/2005/8/layout/hierarchy3"/>
    <dgm:cxn modelId="{38F724AD-9721-4FBC-8818-323D69DAE7BB}" type="presParOf" srcId="{E789E612-FB35-478B-A6E3-7BBE550DE90A}" destId="{142D7A4A-84BF-41EC-BD2D-971F234020C6}" srcOrd="2" destOrd="0" presId="urn:microsoft.com/office/officeart/2005/8/layout/hierarchy3"/>
    <dgm:cxn modelId="{8F46A302-E281-4F3A-A28D-C5CAB27F2D00}" type="presParOf" srcId="{E789E612-FB35-478B-A6E3-7BBE550DE90A}" destId="{16E9D8C6-3217-4C11-A18B-1565A715B7B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AB717-A471-4B3E-9BE7-7490996A2ADF}">
      <dsp:nvSpPr>
        <dsp:cNvPr id="0" name=""/>
        <dsp:cNvSpPr/>
      </dsp:nvSpPr>
      <dsp:spPr>
        <a:xfrm>
          <a:off x="1422910" y="119895"/>
          <a:ext cx="4553182" cy="113534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8232"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 </a:t>
          </a:r>
        </a:p>
      </dsp:txBody>
      <dsp:txXfrm>
        <a:off x="1422910" y="119895"/>
        <a:ext cx="4553182" cy="1135345"/>
      </dsp:txXfrm>
    </dsp:sp>
    <dsp:sp modelId="{3F17FB48-A073-47EC-B78E-CD743C476C28}">
      <dsp:nvSpPr>
        <dsp:cNvPr id="0" name=""/>
        <dsp:cNvSpPr/>
      </dsp:nvSpPr>
      <dsp:spPr>
        <a:xfrm>
          <a:off x="1527906" y="97678"/>
          <a:ext cx="690593" cy="10358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706A32-F2F4-43CD-AC12-DACAB89ADA1E}">
      <dsp:nvSpPr>
        <dsp:cNvPr id="0" name=""/>
        <dsp:cNvSpPr/>
      </dsp:nvSpPr>
      <dsp:spPr>
        <a:xfrm>
          <a:off x="1422910" y="1374846"/>
          <a:ext cx="4553182" cy="127301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8232"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 </a:t>
          </a:r>
        </a:p>
      </dsp:txBody>
      <dsp:txXfrm>
        <a:off x="1422910" y="1374846"/>
        <a:ext cx="4553182" cy="1273010"/>
      </dsp:txXfrm>
    </dsp:sp>
    <dsp:sp modelId="{E2AD8BDA-443A-4D26-AA02-8AE707098739}">
      <dsp:nvSpPr>
        <dsp:cNvPr id="0" name=""/>
        <dsp:cNvSpPr/>
      </dsp:nvSpPr>
      <dsp:spPr>
        <a:xfrm>
          <a:off x="1527906" y="1414763"/>
          <a:ext cx="690593" cy="103589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4C07-FCF7-4D54-AECA-234AE9DC7431}">
      <dsp:nvSpPr>
        <dsp:cNvPr id="0" name=""/>
        <dsp:cNvSpPr/>
      </dsp:nvSpPr>
      <dsp:spPr>
        <a:xfrm>
          <a:off x="1422910" y="2839027"/>
          <a:ext cx="4553182" cy="110164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8232"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 </a:t>
          </a:r>
        </a:p>
      </dsp:txBody>
      <dsp:txXfrm>
        <a:off x="1422910" y="2839027"/>
        <a:ext cx="4553182" cy="1101644"/>
      </dsp:txXfrm>
    </dsp:sp>
    <dsp:sp modelId="{3BA5242F-666E-4820-9C9A-E9E94CC8B8E7}">
      <dsp:nvSpPr>
        <dsp:cNvPr id="0" name=""/>
        <dsp:cNvSpPr/>
      </dsp:nvSpPr>
      <dsp:spPr>
        <a:xfrm>
          <a:off x="1527906" y="2799960"/>
          <a:ext cx="690593" cy="10358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393B7-4927-43F0-AF14-D18DD9D3FF8F}">
      <dsp:nvSpPr>
        <dsp:cNvPr id="0" name=""/>
        <dsp:cNvSpPr/>
      </dsp:nvSpPr>
      <dsp:spPr>
        <a:xfrm>
          <a:off x="0" y="0"/>
          <a:ext cx="5330816" cy="16022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C" sz="2200" kern="1200" dirty="0"/>
            <a:t>1. Archivo TS</a:t>
          </a:r>
        </a:p>
        <a:p>
          <a:pPr marL="171450" lvl="1" indent="-171450" algn="l" defTabSz="755650">
            <a:lnSpc>
              <a:spcPct val="90000"/>
            </a:lnSpc>
            <a:spcBef>
              <a:spcPct val="0"/>
            </a:spcBef>
            <a:spcAft>
              <a:spcPct val="15000"/>
            </a:spcAft>
            <a:buChar char="•"/>
          </a:pPr>
          <a:r>
            <a:rPr lang="es-EC" sz="1700" kern="1200" dirty="0"/>
            <a:t>Video de 3 minutos</a:t>
          </a:r>
        </a:p>
        <a:p>
          <a:pPr marL="171450" lvl="1" indent="-171450" algn="l" defTabSz="755650">
            <a:lnSpc>
              <a:spcPct val="90000"/>
            </a:lnSpc>
            <a:spcBef>
              <a:spcPct val="0"/>
            </a:spcBef>
            <a:spcAft>
              <a:spcPct val="15000"/>
            </a:spcAft>
            <a:buChar char="•"/>
          </a:pPr>
          <a:r>
            <a:rPr lang="es-EC" sz="1700" kern="1200" dirty="0"/>
            <a:t>40 490 312 bytes</a:t>
          </a:r>
        </a:p>
        <a:p>
          <a:pPr marL="171450" lvl="1" indent="-171450" algn="l" defTabSz="755650">
            <a:lnSpc>
              <a:spcPct val="90000"/>
            </a:lnSpc>
            <a:spcBef>
              <a:spcPct val="0"/>
            </a:spcBef>
            <a:spcAft>
              <a:spcPct val="15000"/>
            </a:spcAft>
            <a:buChar char="•"/>
          </a:pPr>
          <a:r>
            <a:rPr lang="es-EC" sz="1700" kern="1200" dirty="0"/>
            <a:t>167 bytes medios de PAT</a:t>
          </a:r>
          <a:br>
            <a:rPr lang="es-EC" sz="1700" kern="1200" dirty="0"/>
          </a:br>
          <a:r>
            <a:rPr lang="es-EC" sz="1700" kern="1200" dirty="0"/>
            <a:t>151 bytes medio de relleno PMT</a:t>
          </a:r>
        </a:p>
      </dsp:txBody>
      <dsp:txXfrm>
        <a:off x="1226388" y="0"/>
        <a:ext cx="4104428" cy="1602248"/>
      </dsp:txXfrm>
    </dsp:sp>
    <dsp:sp modelId="{F1EEA55A-44B7-458B-A1CE-A23CBF92C342}">
      <dsp:nvSpPr>
        <dsp:cNvPr id="0" name=""/>
        <dsp:cNvSpPr/>
      </dsp:nvSpPr>
      <dsp:spPr>
        <a:xfrm>
          <a:off x="160224" y="160224"/>
          <a:ext cx="1066163" cy="128179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6000" r="-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393B7-4927-43F0-AF14-D18DD9D3FF8F}">
      <dsp:nvSpPr>
        <dsp:cNvPr id="0" name=""/>
        <dsp:cNvSpPr/>
      </dsp:nvSpPr>
      <dsp:spPr>
        <a:xfrm>
          <a:off x="0" y="0"/>
          <a:ext cx="5330816" cy="16022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C" sz="1900" kern="1200" dirty="0"/>
            <a:t>2. Contenido digital</a:t>
          </a:r>
        </a:p>
        <a:p>
          <a:pPr marL="0" lvl="0" indent="0" algn="l" defTabSz="844550">
            <a:lnSpc>
              <a:spcPct val="90000"/>
            </a:lnSpc>
            <a:spcBef>
              <a:spcPct val="0"/>
            </a:spcBef>
            <a:spcAft>
              <a:spcPct val="35000"/>
            </a:spcAft>
            <a:buNone/>
          </a:pPr>
          <a:r>
            <a:rPr lang="es-EC" sz="1900" kern="1200" dirty="0"/>
            <a:t>2.1. Imagen</a:t>
          </a:r>
        </a:p>
        <a:p>
          <a:pPr marL="114300" lvl="1" indent="-114300" algn="l" defTabSz="666750">
            <a:lnSpc>
              <a:spcPct val="90000"/>
            </a:lnSpc>
            <a:spcBef>
              <a:spcPct val="0"/>
            </a:spcBef>
            <a:spcAft>
              <a:spcPct val="15000"/>
            </a:spcAft>
            <a:buChar char="•"/>
          </a:pPr>
          <a:r>
            <a:rPr lang="es-EC" sz="1500" kern="1200" dirty="0"/>
            <a:t>JPG</a:t>
          </a:r>
        </a:p>
        <a:p>
          <a:pPr marL="114300" lvl="1" indent="-114300" algn="l" defTabSz="666750">
            <a:lnSpc>
              <a:spcPct val="90000"/>
            </a:lnSpc>
            <a:spcBef>
              <a:spcPct val="0"/>
            </a:spcBef>
            <a:spcAft>
              <a:spcPct val="15000"/>
            </a:spcAft>
            <a:buChar char="•"/>
          </a:pPr>
          <a:r>
            <a:rPr lang="es-EC" sz="1500" kern="1200" dirty="0"/>
            <a:t>85 601 BYTES</a:t>
          </a:r>
        </a:p>
        <a:p>
          <a:pPr marL="114300" lvl="1" indent="-114300" algn="l" defTabSz="666750">
            <a:lnSpc>
              <a:spcPct val="90000"/>
            </a:lnSpc>
            <a:spcBef>
              <a:spcPct val="0"/>
            </a:spcBef>
            <a:spcAft>
              <a:spcPct val="15000"/>
            </a:spcAft>
            <a:buChar char="•"/>
          </a:pPr>
          <a:r>
            <a:rPr lang="es-EC" sz="1500" kern="1200" dirty="0"/>
            <a:t>1024 x 768 pixeles</a:t>
          </a:r>
        </a:p>
      </dsp:txBody>
      <dsp:txXfrm>
        <a:off x="1226388" y="0"/>
        <a:ext cx="4104428" cy="1602248"/>
      </dsp:txXfrm>
    </dsp:sp>
    <dsp:sp modelId="{F1EEA55A-44B7-458B-A1CE-A23CBF92C342}">
      <dsp:nvSpPr>
        <dsp:cNvPr id="0" name=""/>
        <dsp:cNvSpPr/>
      </dsp:nvSpPr>
      <dsp:spPr>
        <a:xfrm>
          <a:off x="119284" y="160224"/>
          <a:ext cx="1066163" cy="1281798"/>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0" r="-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393B7-4927-43F0-AF14-D18DD9D3FF8F}">
      <dsp:nvSpPr>
        <dsp:cNvPr id="0" name=""/>
        <dsp:cNvSpPr/>
      </dsp:nvSpPr>
      <dsp:spPr>
        <a:xfrm>
          <a:off x="0" y="1752"/>
          <a:ext cx="3907710" cy="1795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2. Contenido digital</a:t>
          </a:r>
        </a:p>
        <a:p>
          <a:pPr marL="0" lvl="0" indent="0" algn="l" defTabSz="800100">
            <a:lnSpc>
              <a:spcPct val="90000"/>
            </a:lnSpc>
            <a:spcBef>
              <a:spcPct val="0"/>
            </a:spcBef>
            <a:spcAft>
              <a:spcPct val="35000"/>
            </a:spcAft>
            <a:buNone/>
          </a:pPr>
          <a:r>
            <a:rPr lang="es-EC" sz="1800" kern="1200" dirty="0"/>
            <a:t>2.2. Stream de datos</a:t>
          </a:r>
        </a:p>
        <a:p>
          <a:pPr marL="171450" lvl="1" indent="-171450" algn="l" defTabSz="800100">
            <a:lnSpc>
              <a:spcPct val="90000"/>
            </a:lnSpc>
            <a:spcBef>
              <a:spcPct val="0"/>
            </a:spcBef>
            <a:spcAft>
              <a:spcPct val="15000"/>
            </a:spcAft>
            <a:buChar char="•"/>
          </a:pPr>
          <a:r>
            <a:rPr lang="es-EC" sz="1800" kern="1200" dirty="0"/>
            <a:t>MAT</a:t>
          </a:r>
        </a:p>
        <a:p>
          <a:pPr marL="171450" lvl="1" indent="-171450" algn="l" defTabSz="800100">
            <a:lnSpc>
              <a:spcPct val="90000"/>
            </a:lnSpc>
            <a:spcBef>
              <a:spcPct val="0"/>
            </a:spcBef>
            <a:spcAft>
              <a:spcPct val="15000"/>
            </a:spcAft>
            <a:buChar char="•"/>
          </a:pPr>
          <a:r>
            <a:rPr lang="es-EC" sz="1800" kern="1200" dirty="0"/>
            <a:t>75 456 bytes</a:t>
          </a:r>
        </a:p>
        <a:p>
          <a:pPr marL="171450" lvl="1" indent="-171450" algn="l" defTabSz="800100">
            <a:lnSpc>
              <a:spcPct val="90000"/>
            </a:lnSpc>
            <a:spcBef>
              <a:spcPct val="0"/>
            </a:spcBef>
            <a:spcAft>
              <a:spcPct val="15000"/>
            </a:spcAft>
            <a:buChar char="•"/>
          </a:pPr>
          <a:r>
            <a:rPr lang="es-EC" sz="1800" kern="1200" dirty="0"/>
            <a:t>Cadena de bytes</a:t>
          </a:r>
        </a:p>
      </dsp:txBody>
      <dsp:txXfrm>
        <a:off x="960884" y="1752"/>
        <a:ext cx="2946825" cy="1795182"/>
      </dsp:txXfrm>
    </dsp:sp>
    <dsp:sp modelId="{F1EEA55A-44B7-458B-A1CE-A23CBF92C342}">
      <dsp:nvSpPr>
        <dsp:cNvPr id="0" name=""/>
        <dsp:cNvSpPr/>
      </dsp:nvSpPr>
      <dsp:spPr>
        <a:xfrm>
          <a:off x="149331" y="521689"/>
          <a:ext cx="781542" cy="75180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0000" r="-3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C8F8-93EF-4CA6-9B02-8B91FEF557DB}">
      <dsp:nvSpPr>
        <dsp:cNvPr id="0" name=""/>
        <dsp:cNvSpPr/>
      </dsp:nvSpPr>
      <dsp:spPr>
        <a:xfrm>
          <a:off x="0" y="0"/>
          <a:ext cx="6866696" cy="1225178"/>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solidFill>
                <a:schemeClr val="tx1"/>
              </a:solidFill>
            </a:rPr>
            <a:t>Tarjeta</a:t>
          </a:r>
          <a:r>
            <a:rPr lang="en-US" sz="1800" kern="1200" dirty="0">
              <a:solidFill>
                <a:schemeClr val="tx1"/>
              </a:solidFill>
            </a:rPr>
            <a:t> DTA-115</a:t>
          </a:r>
          <a:endParaRPr lang="es-EC"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err="1">
              <a:solidFill>
                <a:schemeClr val="tx1"/>
              </a:solidFill>
            </a:rPr>
            <a:t>Modulador</a:t>
          </a:r>
          <a:r>
            <a:rPr lang="en-US" sz="1800" kern="1200" dirty="0">
              <a:solidFill>
                <a:schemeClr val="tx1"/>
              </a:solidFill>
            </a:rPr>
            <a:t> de </a:t>
          </a:r>
          <a:r>
            <a:rPr lang="en-US" sz="1800" kern="1200" dirty="0" err="1">
              <a:solidFill>
                <a:schemeClr val="tx1"/>
              </a:solidFill>
            </a:rPr>
            <a:t>prueba</a:t>
          </a:r>
          <a:r>
            <a:rPr lang="en-US" sz="1800" kern="1200" dirty="0">
              <a:solidFill>
                <a:schemeClr val="tx1"/>
              </a:solidFill>
            </a:rPr>
            <a:t> </a:t>
          </a:r>
          <a:r>
            <a:rPr lang="en-US" sz="1800" kern="1200" dirty="0" err="1">
              <a:solidFill>
                <a:schemeClr val="tx1"/>
              </a:solidFill>
            </a:rPr>
            <a:t>multiusos</a:t>
          </a:r>
          <a:endParaRPr lang="es-EC"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err="1">
              <a:solidFill>
                <a:schemeClr val="tx1"/>
              </a:solidFill>
            </a:rPr>
            <a:t>Convertidor</a:t>
          </a:r>
          <a:r>
            <a:rPr lang="en-US" sz="1800" kern="1200" dirty="0">
              <a:solidFill>
                <a:schemeClr val="tx1"/>
              </a:solidFill>
            </a:rPr>
            <a:t> de </a:t>
          </a:r>
          <a:r>
            <a:rPr lang="en-US" sz="1800" kern="1200" dirty="0" err="1">
              <a:solidFill>
                <a:schemeClr val="tx1"/>
              </a:solidFill>
            </a:rPr>
            <a:t>frecuencia</a:t>
          </a:r>
          <a:r>
            <a:rPr lang="en-US" sz="1800" kern="1200" dirty="0">
              <a:solidFill>
                <a:schemeClr val="tx1"/>
              </a:solidFill>
            </a:rPr>
            <a:t> VHF-UHF</a:t>
          </a:r>
          <a:endParaRPr lang="es-EC" sz="1800" kern="1200" dirty="0">
            <a:solidFill>
              <a:schemeClr val="tx1"/>
            </a:solidFill>
          </a:endParaRPr>
        </a:p>
      </dsp:txBody>
      <dsp:txXfrm>
        <a:off x="1495857" y="0"/>
        <a:ext cx="5370838" cy="1225178"/>
      </dsp:txXfrm>
    </dsp:sp>
    <dsp:sp modelId="{2EC99F90-CCFA-4556-8A2E-657BB21052EF}">
      <dsp:nvSpPr>
        <dsp:cNvPr id="0" name=""/>
        <dsp:cNvSpPr/>
      </dsp:nvSpPr>
      <dsp:spPr>
        <a:xfrm>
          <a:off x="122517" y="122517"/>
          <a:ext cx="1373339" cy="980143"/>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9C412-7AD5-439E-8F0D-63C561DC4EA1}">
      <dsp:nvSpPr>
        <dsp:cNvPr id="0" name=""/>
        <dsp:cNvSpPr/>
      </dsp:nvSpPr>
      <dsp:spPr>
        <a:xfrm>
          <a:off x="0" y="1347696"/>
          <a:ext cx="6866696" cy="1225178"/>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 Stream Xpress Player</a:t>
          </a:r>
          <a:endParaRPr lang="es-EC"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a:solidFill>
                <a:schemeClr val="tx1"/>
              </a:solidFill>
            </a:rPr>
            <a:t>Genera </a:t>
          </a:r>
          <a:r>
            <a:rPr lang="en-US" sz="1800" kern="1200" dirty="0" err="1">
              <a:solidFill>
                <a:schemeClr val="tx1"/>
              </a:solidFill>
            </a:rPr>
            <a:t>flujo</a:t>
          </a:r>
          <a:r>
            <a:rPr lang="en-US" sz="1800" kern="1200" dirty="0">
              <a:solidFill>
                <a:schemeClr val="tx1"/>
              </a:solidFill>
            </a:rPr>
            <a:t> de </a:t>
          </a:r>
          <a:r>
            <a:rPr lang="en-US" sz="1800" kern="1200" dirty="0" err="1">
              <a:solidFill>
                <a:schemeClr val="tx1"/>
              </a:solidFill>
            </a:rPr>
            <a:t>transporte</a:t>
          </a:r>
          <a:endParaRPr lang="es-EC"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err="1">
              <a:solidFill>
                <a:schemeClr val="tx1"/>
              </a:solidFill>
            </a:rPr>
            <a:t>Reproducci</a:t>
          </a:r>
          <a:r>
            <a:rPr lang="es-EC" sz="1800" kern="1200" dirty="0" err="1">
              <a:solidFill>
                <a:schemeClr val="tx1"/>
              </a:solidFill>
            </a:rPr>
            <a:t>ó</a:t>
          </a:r>
          <a:r>
            <a:rPr lang="en-US" sz="1800" kern="1200" dirty="0">
              <a:solidFill>
                <a:schemeClr val="tx1"/>
              </a:solidFill>
            </a:rPr>
            <a:t>n en </a:t>
          </a:r>
          <a:r>
            <a:rPr lang="en-US" sz="1800" kern="1200" dirty="0" err="1">
              <a:solidFill>
                <a:schemeClr val="tx1"/>
              </a:solidFill>
            </a:rPr>
            <a:t>tiempo</a:t>
          </a:r>
          <a:r>
            <a:rPr lang="en-US" sz="1800" kern="1200" dirty="0">
              <a:solidFill>
                <a:schemeClr val="tx1"/>
              </a:solidFill>
            </a:rPr>
            <a:t> real </a:t>
          </a:r>
          <a:endParaRPr lang="es-EC" sz="1800" kern="1200" dirty="0">
            <a:solidFill>
              <a:schemeClr val="tx1"/>
            </a:solidFill>
          </a:endParaRPr>
        </a:p>
      </dsp:txBody>
      <dsp:txXfrm>
        <a:off x="1495857" y="1347696"/>
        <a:ext cx="5370838" cy="1225178"/>
      </dsp:txXfrm>
    </dsp:sp>
    <dsp:sp modelId="{8452517D-0DB5-442D-9350-63448003B214}">
      <dsp:nvSpPr>
        <dsp:cNvPr id="0" name=""/>
        <dsp:cNvSpPr/>
      </dsp:nvSpPr>
      <dsp:spPr>
        <a:xfrm>
          <a:off x="122517" y="1442339"/>
          <a:ext cx="1373339" cy="980143"/>
        </a:xfrm>
        <a:prstGeom prst="roundRect">
          <a:avLst>
            <a:gd name="adj" fmla="val 10000"/>
          </a:avLst>
        </a:prstGeom>
        <a:blipFill rotWithShape="1">
          <a:blip xmlns:r="http://schemas.openxmlformats.org/officeDocument/2006/relationships" r:embed="rId2"/>
          <a:srcRect/>
          <a:stretch>
            <a:fillRect l="-15000" r="-1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BE655-28D4-4023-967D-2277C8076E88}">
      <dsp:nvSpPr>
        <dsp:cNvPr id="0" name=""/>
        <dsp:cNvSpPr/>
      </dsp:nvSpPr>
      <dsp:spPr>
        <a:xfrm>
          <a:off x="0" y="2695393"/>
          <a:ext cx="6866696" cy="1225178"/>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solidFill>
                <a:schemeClr val="tx1"/>
              </a:solidFill>
            </a:rPr>
            <a:t>Analizador</a:t>
          </a:r>
          <a:r>
            <a:rPr lang="en-US" sz="1800" kern="1200" dirty="0">
              <a:solidFill>
                <a:schemeClr val="tx1"/>
              </a:solidFill>
            </a:rPr>
            <a:t> Neo 2 PROMAX</a:t>
          </a:r>
          <a:endParaRPr lang="es-EC"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err="1">
              <a:solidFill>
                <a:schemeClr val="tx1"/>
              </a:solidFill>
            </a:rPr>
            <a:t>Medidor</a:t>
          </a:r>
          <a:r>
            <a:rPr lang="en-US" sz="1800" kern="1200" dirty="0">
              <a:solidFill>
                <a:schemeClr val="tx1"/>
              </a:solidFill>
            </a:rPr>
            <a:t> de TV </a:t>
          </a:r>
          <a:endParaRPr lang="es-EC"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err="1">
              <a:solidFill>
                <a:schemeClr val="tx1"/>
              </a:solidFill>
            </a:rPr>
            <a:t>Grabador</a:t>
          </a:r>
          <a:r>
            <a:rPr lang="en-US" sz="1800" kern="1200" dirty="0">
              <a:solidFill>
                <a:schemeClr val="tx1"/>
              </a:solidFill>
            </a:rPr>
            <a:t> de TS</a:t>
          </a:r>
          <a:endParaRPr lang="es-EC" sz="1800" kern="1200" dirty="0">
            <a:solidFill>
              <a:schemeClr val="tx1"/>
            </a:solidFill>
          </a:endParaRPr>
        </a:p>
      </dsp:txBody>
      <dsp:txXfrm>
        <a:off x="1495857" y="2695393"/>
        <a:ext cx="5370838" cy="1225178"/>
      </dsp:txXfrm>
    </dsp:sp>
    <dsp:sp modelId="{B4052447-D833-4913-A35A-2AB4A2BB6F1C}">
      <dsp:nvSpPr>
        <dsp:cNvPr id="0" name=""/>
        <dsp:cNvSpPr/>
      </dsp:nvSpPr>
      <dsp:spPr>
        <a:xfrm>
          <a:off x="122517" y="2817911"/>
          <a:ext cx="1373339" cy="980143"/>
        </a:xfrm>
        <a:prstGeom prst="roundRect">
          <a:avLst>
            <a:gd name="adj" fmla="val 10000"/>
          </a:avLst>
        </a:prstGeom>
        <a:blipFill rotWithShape="1">
          <a:blip xmlns:r="http://schemas.openxmlformats.org/officeDocument/2006/relationships" r:embed="rId3"/>
          <a:srcRect/>
          <a:stretch>
            <a:fillRect l="-4000" r="-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1AA4-8F55-4602-8D6C-BF75A01B66E3}">
      <dsp:nvSpPr>
        <dsp:cNvPr id="0" name=""/>
        <dsp:cNvSpPr/>
      </dsp:nvSpPr>
      <dsp:spPr>
        <a:xfrm>
          <a:off x="-7161915" y="-1095300"/>
          <a:ext cx="8527233" cy="8527233"/>
        </a:xfrm>
        <a:prstGeom prst="blockArc">
          <a:avLst>
            <a:gd name="adj1" fmla="val 18900000"/>
            <a:gd name="adj2" fmla="val 2700000"/>
            <a:gd name="adj3" fmla="val 253"/>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0567B-5E03-4DE7-B7DD-0E97819FF8EC}">
      <dsp:nvSpPr>
        <dsp:cNvPr id="0" name=""/>
        <dsp:cNvSpPr/>
      </dsp:nvSpPr>
      <dsp:spPr>
        <a:xfrm>
          <a:off x="879524" y="633663"/>
          <a:ext cx="7161029" cy="1267326"/>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5940"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Se diseñó el algoritmo de transmisión que permite encriptar archivos digitales dentro de los bytes nulos de las tablas PAT y PMT de TS, a través de funciones que permiten la identificación de tablas, creación de cabeceras y formación de paquetes de contenido digital.</a:t>
          </a:r>
        </a:p>
      </dsp:txBody>
      <dsp:txXfrm>
        <a:off x="879524" y="633663"/>
        <a:ext cx="7161029" cy="1267326"/>
      </dsp:txXfrm>
    </dsp:sp>
    <dsp:sp modelId="{AB926966-2353-4898-A0E3-2611166080B8}">
      <dsp:nvSpPr>
        <dsp:cNvPr id="0" name=""/>
        <dsp:cNvSpPr/>
      </dsp:nvSpPr>
      <dsp:spPr>
        <a:xfrm>
          <a:off x="87445" y="475247"/>
          <a:ext cx="1584158" cy="158415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A743B-C650-4E7A-99F7-AA5E3F51C7CB}">
      <dsp:nvSpPr>
        <dsp:cNvPr id="0" name=""/>
        <dsp:cNvSpPr/>
      </dsp:nvSpPr>
      <dsp:spPr>
        <a:xfrm>
          <a:off x="1340197" y="2534652"/>
          <a:ext cx="6700356" cy="1267326"/>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5940"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Se diseñó el algoritmo de recepción para la reconstrucción del archivo digital encriptado en los bytes de relleno, a través de funciones de identificación de tablas, análisis de cabeceras y ordenamiento y reestructuración de los paquetes de contenido digital.</a:t>
          </a:r>
        </a:p>
      </dsp:txBody>
      <dsp:txXfrm>
        <a:off x="1340197" y="2534652"/>
        <a:ext cx="6700356" cy="1267326"/>
      </dsp:txXfrm>
    </dsp:sp>
    <dsp:sp modelId="{6508070C-3DBF-4CB2-91AC-FFFE4271B7C4}">
      <dsp:nvSpPr>
        <dsp:cNvPr id="0" name=""/>
        <dsp:cNvSpPr/>
      </dsp:nvSpPr>
      <dsp:spPr>
        <a:xfrm>
          <a:off x="548118" y="2376237"/>
          <a:ext cx="1584158" cy="158415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DBF5A0-7F3E-4A7A-9484-50EEA3196F09}">
      <dsp:nvSpPr>
        <dsp:cNvPr id="0" name=""/>
        <dsp:cNvSpPr/>
      </dsp:nvSpPr>
      <dsp:spPr>
        <a:xfrm>
          <a:off x="879524" y="4435642"/>
          <a:ext cx="7161029" cy="1267326"/>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5940"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Con el desarrollo de los algoritmos se propone un sistema orientado a la seguridad de la información dentro de la TDT, puesto que asegura la confidencialidad e integridad de los datos enviados.</a:t>
          </a:r>
        </a:p>
      </dsp:txBody>
      <dsp:txXfrm>
        <a:off x="879524" y="4435642"/>
        <a:ext cx="7161029" cy="1267326"/>
      </dsp:txXfrm>
    </dsp:sp>
    <dsp:sp modelId="{D72FDB36-1006-4B0B-B907-D8E9F55FC66B}">
      <dsp:nvSpPr>
        <dsp:cNvPr id="0" name=""/>
        <dsp:cNvSpPr/>
      </dsp:nvSpPr>
      <dsp:spPr>
        <a:xfrm>
          <a:off x="87445" y="4277226"/>
          <a:ext cx="1584158" cy="158415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1AA4-8F55-4602-8D6C-BF75A01B66E3}">
      <dsp:nvSpPr>
        <dsp:cNvPr id="0" name=""/>
        <dsp:cNvSpPr/>
      </dsp:nvSpPr>
      <dsp:spPr>
        <a:xfrm>
          <a:off x="-4924376" y="-760232"/>
          <a:ext cx="5909027" cy="5909027"/>
        </a:xfrm>
        <a:prstGeom prst="blockArc">
          <a:avLst>
            <a:gd name="adj1" fmla="val 18900000"/>
            <a:gd name="adj2" fmla="val 2700000"/>
            <a:gd name="adj3" fmla="val 36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0567B-5E03-4DE7-B7DD-0E97819FF8EC}">
      <dsp:nvSpPr>
        <dsp:cNvPr id="0" name=""/>
        <dsp:cNvSpPr/>
      </dsp:nvSpPr>
      <dsp:spPr>
        <a:xfrm>
          <a:off x="806727" y="626949"/>
          <a:ext cx="6750365" cy="125372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144"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Se planteó una ecuación para el cálculo del tamaño de archivo a encriptarse en función de la cantidad de bytes de relleno, el tiempo de duración del video y el valor de envío de tablas PAT y PMT consecutivas. </a:t>
          </a:r>
        </a:p>
      </dsp:txBody>
      <dsp:txXfrm>
        <a:off x="806727" y="626949"/>
        <a:ext cx="6750365" cy="1253724"/>
      </dsp:txXfrm>
    </dsp:sp>
    <dsp:sp modelId="{AB926966-2353-4898-A0E3-2611166080B8}">
      <dsp:nvSpPr>
        <dsp:cNvPr id="0" name=""/>
        <dsp:cNvSpPr/>
      </dsp:nvSpPr>
      <dsp:spPr>
        <a:xfrm>
          <a:off x="23149" y="470234"/>
          <a:ext cx="1567155" cy="156715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A743B-C650-4E7A-99F7-AA5E3F51C7CB}">
      <dsp:nvSpPr>
        <dsp:cNvPr id="0" name=""/>
        <dsp:cNvSpPr/>
      </dsp:nvSpPr>
      <dsp:spPr>
        <a:xfrm>
          <a:off x="806727" y="2507887"/>
          <a:ext cx="6750365" cy="125372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144"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Se comprobó en escenarios reales de televisión, tanto cableada como RF, que la manipulación de bytes de relleno no alteran la reproducción ni transmisión del audio, video y datos de un TS, y que la información encriptada es receptada exitosamente.</a:t>
          </a:r>
        </a:p>
      </dsp:txBody>
      <dsp:txXfrm>
        <a:off x="806727" y="2507887"/>
        <a:ext cx="6750365" cy="1253724"/>
      </dsp:txXfrm>
    </dsp:sp>
    <dsp:sp modelId="{6508070C-3DBF-4CB2-91AC-FFFE4271B7C4}">
      <dsp:nvSpPr>
        <dsp:cNvPr id="0" name=""/>
        <dsp:cNvSpPr/>
      </dsp:nvSpPr>
      <dsp:spPr>
        <a:xfrm>
          <a:off x="23149" y="2351172"/>
          <a:ext cx="1567155" cy="156715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1AA4-8F55-4602-8D6C-BF75A01B66E3}">
      <dsp:nvSpPr>
        <dsp:cNvPr id="0" name=""/>
        <dsp:cNvSpPr/>
      </dsp:nvSpPr>
      <dsp:spPr>
        <a:xfrm>
          <a:off x="-5140568" y="-787459"/>
          <a:ext cx="6121779" cy="6121779"/>
        </a:xfrm>
        <a:prstGeom prst="blockArc">
          <a:avLst>
            <a:gd name="adj1" fmla="val 18900000"/>
            <a:gd name="adj2" fmla="val 2700000"/>
            <a:gd name="adj3" fmla="val 353"/>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25A79-4862-40CC-872C-F38E38F5D62C}">
      <dsp:nvSpPr>
        <dsp:cNvPr id="0" name=""/>
        <dsp:cNvSpPr/>
      </dsp:nvSpPr>
      <dsp:spPr>
        <a:xfrm>
          <a:off x="631104" y="454686"/>
          <a:ext cx="9201456" cy="90937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814"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t>La encriptación debe realizarse solamente en los bytes nulos de las tablas PSI, puesto que los paquetes nulos del TS se autoconfiguran en escenarios reales de televisión lo que implica la pérdida del archivo. </a:t>
          </a:r>
        </a:p>
      </dsp:txBody>
      <dsp:txXfrm>
        <a:off x="631104" y="454686"/>
        <a:ext cx="9201456" cy="909372"/>
      </dsp:txXfrm>
    </dsp:sp>
    <dsp:sp modelId="{1F8A48F1-0304-45A1-A9CE-ABDBA9D46E4B}">
      <dsp:nvSpPr>
        <dsp:cNvPr id="0" name=""/>
        <dsp:cNvSpPr/>
      </dsp:nvSpPr>
      <dsp:spPr>
        <a:xfrm>
          <a:off x="62746" y="341014"/>
          <a:ext cx="1136715" cy="113671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9DD603-D4D5-4901-A9E5-916B0AB40CF6}">
      <dsp:nvSpPr>
        <dsp:cNvPr id="0" name=""/>
        <dsp:cNvSpPr/>
      </dsp:nvSpPr>
      <dsp:spPr>
        <a:xfrm>
          <a:off x="961660" y="1818744"/>
          <a:ext cx="8870899" cy="90937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814"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t>Se debe comprobar que la única información que fue modificada dentro del TS fueron los bytes de relleno de las tablas, puesto que cualquier alteración de información útil impide la reproducción del archivo TS. </a:t>
          </a:r>
        </a:p>
      </dsp:txBody>
      <dsp:txXfrm>
        <a:off x="961660" y="1818744"/>
        <a:ext cx="8870899" cy="909372"/>
      </dsp:txXfrm>
    </dsp:sp>
    <dsp:sp modelId="{2167B839-DE89-47DA-AADD-FC356E110458}">
      <dsp:nvSpPr>
        <dsp:cNvPr id="0" name=""/>
        <dsp:cNvSpPr/>
      </dsp:nvSpPr>
      <dsp:spPr>
        <a:xfrm>
          <a:off x="393303" y="1705072"/>
          <a:ext cx="1136715" cy="113671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192EFD-9C51-40E2-B1CB-BEF5BF5FDBEB}">
      <dsp:nvSpPr>
        <dsp:cNvPr id="0" name=""/>
        <dsp:cNvSpPr/>
      </dsp:nvSpPr>
      <dsp:spPr>
        <a:xfrm>
          <a:off x="631104" y="3182802"/>
          <a:ext cx="9201456" cy="90937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814"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t>Es importante comprobar que el contenido digital se encuentra en orden dentro del flujo a transmitir mediante un analizador de TS, para evitar errores al momento de la recepción.  </a:t>
          </a:r>
        </a:p>
      </dsp:txBody>
      <dsp:txXfrm>
        <a:off x="631104" y="3182802"/>
        <a:ext cx="9201456" cy="909372"/>
      </dsp:txXfrm>
    </dsp:sp>
    <dsp:sp modelId="{767E5F3C-6CC1-4E76-87CC-EDD654376FF1}">
      <dsp:nvSpPr>
        <dsp:cNvPr id="0" name=""/>
        <dsp:cNvSpPr/>
      </dsp:nvSpPr>
      <dsp:spPr>
        <a:xfrm>
          <a:off x="62746" y="3069130"/>
          <a:ext cx="1136715" cy="113671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4B603-7C2C-4397-94ED-E26B2997C37C}">
      <dsp:nvSpPr>
        <dsp:cNvPr id="0" name=""/>
        <dsp:cNvSpPr/>
      </dsp:nvSpPr>
      <dsp:spPr>
        <a:xfrm rot="16200000">
          <a:off x="-11855" y="13007"/>
          <a:ext cx="3021637" cy="2995622"/>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402" bIns="0" numCol="1" spcCol="1270" anchor="ctr" anchorCtr="0">
          <a:noAutofit/>
        </a:bodyPr>
        <a:lstStyle/>
        <a:p>
          <a:pPr marL="0" lvl="0" indent="0" algn="ctr" defTabSz="977900">
            <a:lnSpc>
              <a:spcPct val="90000"/>
            </a:lnSpc>
            <a:spcBef>
              <a:spcPct val="0"/>
            </a:spcBef>
            <a:spcAft>
              <a:spcPct val="35000"/>
            </a:spcAft>
            <a:buNone/>
          </a:pPr>
          <a:r>
            <a:rPr lang="es-EC" sz="2200" kern="1200" dirty="0"/>
            <a:t>Adecuación de los algoritmos para trabajar con más de una tabla PMT</a:t>
          </a:r>
        </a:p>
      </dsp:txBody>
      <dsp:txXfrm rot="5400000">
        <a:off x="1153" y="604326"/>
        <a:ext cx="2995622" cy="1812983"/>
      </dsp:txXfrm>
    </dsp:sp>
    <dsp:sp modelId="{90621405-B23F-47F5-97D1-FE80B7529AC6}">
      <dsp:nvSpPr>
        <dsp:cNvPr id="0" name=""/>
        <dsp:cNvSpPr/>
      </dsp:nvSpPr>
      <dsp:spPr>
        <a:xfrm rot="16200000">
          <a:off x="3208439" y="13007"/>
          <a:ext cx="3021637" cy="2995622"/>
        </a:xfrm>
        <a:prstGeom prst="flowChartManualOperation">
          <a:avLst/>
        </a:prstGeom>
        <a:solidFill>
          <a:schemeClr val="accent3">
            <a:hueOff val="599003"/>
            <a:satOff val="-3627"/>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402" bIns="0" numCol="1" spcCol="1270" anchor="ctr" anchorCtr="0">
          <a:noAutofit/>
        </a:bodyPr>
        <a:lstStyle/>
        <a:p>
          <a:pPr marL="0" lvl="0" indent="0" algn="ctr" defTabSz="977900">
            <a:lnSpc>
              <a:spcPct val="90000"/>
            </a:lnSpc>
            <a:spcBef>
              <a:spcPct val="0"/>
            </a:spcBef>
            <a:spcAft>
              <a:spcPct val="35000"/>
            </a:spcAft>
            <a:buNone/>
          </a:pPr>
          <a:r>
            <a:rPr lang="es-EC" sz="2200" kern="1200"/>
            <a:t>Inclusión de otras tablas PSI/SI dentro del proceso.</a:t>
          </a:r>
        </a:p>
      </dsp:txBody>
      <dsp:txXfrm rot="5400000">
        <a:off x="3221447" y="604326"/>
        <a:ext cx="2995622" cy="1812983"/>
      </dsp:txXfrm>
    </dsp:sp>
    <dsp:sp modelId="{F1FBB69A-5728-4AA9-A9E1-36066875CC78}">
      <dsp:nvSpPr>
        <dsp:cNvPr id="0" name=""/>
        <dsp:cNvSpPr/>
      </dsp:nvSpPr>
      <dsp:spPr>
        <a:xfrm rot="16200000">
          <a:off x="6428733" y="13007"/>
          <a:ext cx="3021637" cy="2995622"/>
        </a:xfrm>
        <a:prstGeom prst="flowChartManualOperation">
          <a:avLst/>
        </a:prstGeom>
        <a:solidFill>
          <a:schemeClr val="accent3">
            <a:hueOff val="1198005"/>
            <a:satOff val="-7255"/>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402" bIns="0" numCol="1" spcCol="1270" anchor="ctr" anchorCtr="0">
          <a:noAutofit/>
        </a:bodyPr>
        <a:lstStyle/>
        <a:p>
          <a:pPr marL="0" lvl="0" indent="0" algn="ctr" defTabSz="977900">
            <a:lnSpc>
              <a:spcPct val="90000"/>
            </a:lnSpc>
            <a:spcBef>
              <a:spcPct val="0"/>
            </a:spcBef>
            <a:spcAft>
              <a:spcPct val="35000"/>
            </a:spcAft>
            <a:buNone/>
          </a:pPr>
          <a:r>
            <a:rPr lang="es-EC" sz="2200" kern="1200" dirty="0"/>
            <a:t>Utilización de un algoritmo de cifrado para transformar el contenido digital en una secuencia ininteligible </a:t>
          </a:r>
        </a:p>
      </dsp:txBody>
      <dsp:txXfrm rot="5400000">
        <a:off x="6441741" y="604326"/>
        <a:ext cx="2995622" cy="1812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F8B6E-032F-431B-AF4D-15593850E79F}">
      <dsp:nvSpPr>
        <dsp:cNvPr id="0" name=""/>
        <dsp:cNvSpPr/>
      </dsp:nvSpPr>
      <dsp:spPr>
        <a:xfrm>
          <a:off x="1669982" y="2264"/>
          <a:ext cx="2699531" cy="122095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Paquetes</a:t>
          </a:r>
        </a:p>
        <a:p>
          <a:pPr marL="171450" lvl="1" indent="-171450" algn="l" defTabSz="800100">
            <a:lnSpc>
              <a:spcPct val="90000"/>
            </a:lnSpc>
            <a:spcBef>
              <a:spcPct val="0"/>
            </a:spcBef>
            <a:spcAft>
              <a:spcPct val="15000"/>
            </a:spcAft>
            <a:buChar char="•"/>
          </a:pPr>
          <a:r>
            <a:rPr lang="es-EC" sz="1800" kern="1200" dirty="0"/>
            <a:t>188 bytes</a:t>
          </a:r>
        </a:p>
        <a:p>
          <a:pPr marL="171450" lvl="1" indent="-171450" algn="l" defTabSz="800100">
            <a:lnSpc>
              <a:spcPct val="90000"/>
            </a:lnSpc>
            <a:spcBef>
              <a:spcPct val="0"/>
            </a:spcBef>
            <a:spcAft>
              <a:spcPct val="15000"/>
            </a:spcAft>
            <a:buChar char="•"/>
          </a:pPr>
          <a:r>
            <a:rPr lang="es-EC" sz="1800" kern="1200" dirty="0"/>
            <a:t>4 cabecera</a:t>
          </a:r>
        </a:p>
        <a:p>
          <a:pPr marL="171450" lvl="1" indent="-171450" algn="l" defTabSz="800100">
            <a:lnSpc>
              <a:spcPct val="90000"/>
            </a:lnSpc>
            <a:spcBef>
              <a:spcPct val="0"/>
            </a:spcBef>
            <a:spcAft>
              <a:spcPct val="15000"/>
            </a:spcAft>
            <a:buChar char="•"/>
          </a:pPr>
          <a:r>
            <a:rPr lang="es-EC" sz="1800" kern="1200" dirty="0"/>
            <a:t>PID</a:t>
          </a:r>
        </a:p>
      </dsp:txBody>
      <dsp:txXfrm>
        <a:off x="1669982" y="2264"/>
        <a:ext cx="2699531" cy="1220955"/>
      </dsp:txXfrm>
    </dsp:sp>
    <dsp:sp modelId="{CBC592DE-96D3-42E4-918D-F074DC3FF606}">
      <dsp:nvSpPr>
        <dsp:cNvPr id="0" name=""/>
        <dsp:cNvSpPr/>
      </dsp:nvSpPr>
      <dsp:spPr>
        <a:xfrm>
          <a:off x="340362" y="2264"/>
          <a:ext cx="1208745" cy="1220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43252-F4F1-4CEB-93EE-691086BD86C5}">
      <dsp:nvSpPr>
        <dsp:cNvPr id="0" name=""/>
        <dsp:cNvSpPr/>
      </dsp:nvSpPr>
      <dsp:spPr>
        <a:xfrm>
          <a:off x="340362" y="1424677"/>
          <a:ext cx="2699531" cy="122095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Carga útil</a:t>
          </a:r>
        </a:p>
        <a:p>
          <a:pPr marL="171450" lvl="1" indent="-171450" algn="l" defTabSz="800100">
            <a:lnSpc>
              <a:spcPct val="90000"/>
            </a:lnSpc>
            <a:spcBef>
              <a:spcPct val="0"/>
            </a:spcBef>
            <a:spcAft>
              <a:spcPct val="15000"/>
            </a:spcAft>
            <a:buChar char="•"/>
          </a:pPr>
          <a:r>
            <a:rPr lang="es-EC" sz="1800" kern="1200" dirty="0"/>
            <a:t>184 bytes</a:t>
          </a:r>
        </a:p>
        <a:p>
          <a:pPr marL="171450" lvl="1" indent="-171450" algn="l" defTabSz="800100">
            <a:lnSpc>
              <a:spcPct val="90000"/>
            </a:lnSpc>
            <a:spcBef>
              <a:spcPct val="0"/>
            </a:spcBef>
            <a:spcAft>
              <a:spcPct val="15000"/>
            </a:spcAft>
            <a:buChar char="•"/>
          </a:pPr>
          <a:r>
            <a:rPr lang="es-EC" sz="1800" kern="1200" dirty="0"/>
            <a:t>Paquetes de audio , video y datos</a:t>
          </a:r>
        </a:p>
      </dsp:txBody>
      <dsp:txXfrm>
        <a:off x="340362" y="1424677"/>
        <a:ext cx="2699531" cy="1220955"/>
      </dsp:txXfrm>
    </dsp:sp>
    <dsp:sp modelId="{9785B3B4-FF22-4B82-BBB1-5405F71B696E}">
      <dsp:nvSpPr>
        <dsp:cNvPr id="0" name=""/>
        <dsp:cNvSpPr/>
      </dsp:nvSpPr>
      <dsp:spPr>
        <a:xfrm>
          <a:off x="3160768" y="1424677"/>
          <a:ext cx="1208745" cy="12209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0D13E-15CC-436D-B76B-100E7D618348}">
      <dsp:nvSpPr>
        <dsp:cNvPr id="0" name=""/>
        <dsp:cNvSpPr/>
      </dsp:nvSpPr>
      <dsp:spPr>
        <a:xfrm>
          <a:off x="1669982" y="2847090"/>
          <a:ext cx="2699531" cy="122095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t>Carga de relleno</a:t>
          </a:r>
        </a:p>
        <a:p>
          <a:pPr marL="171450" lvl="1" indent="-171450" algn="l" defTabSz="800100">
            <a:lnSpc>
              <a:spcPct val="90000"/>
            </a:lnSpc>
            <a:spcBef>
              <a:spcPct val="0"/>
            </a:spcBef>
            <a:spcAft>
              <a:spcPct val="15000"/>
            </a:spcAft>
            <a:buChar char="•"/>
          </a:pPr>
          <a:r>
            <a:rPr lang="es-EC" sz="1800" kern="1200" dirty="0"/>
            <a:t>0xFF</a:t>
          </a:r>
        </a:p>
      </dsp:txBody>
      <dsp:txXfrm>
        <a:off x="1669982" y="2847090"/>
        <a:ext cx="2699531" cy="1220955"/>
      </dsp:txXfrm>
    </dsp:sp>
    <dsp:sp modelId="{A003D1DE-A6F1-44CE-8F18-DDBD1A8F0AE8}">
      <dsp:nvSpPr>
        <dsp:cNvPr id="0" name=""/>
        <dsp:cNvSpPr/>
      </dsp:nvSpPr>
      <dsp:spPr>
        <a:xfrm>
          <a:off x="340362" y="2847090"/>
          <a:ext cx="1208745" cy="12209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C1087-335E-4B12-A167-9D8DB910F763}">
      <dsp:nvSpPr>
        <dsp:cNvPr id="0" name=""/>
        <dsp:cNvSpPr/>
      </dsp:nvSpPr>
      <dsp:spPr>
        <a:xfrm>
          <a:off x="1889616" y="24587"/>
          <a:ext cx="2999232" cy="1580822"/>
        </a:xfrm>
        <a:prstGeom prst="rightArrow">
          <a:avLst>
            <a:gd name="adj1" fmla="val 75000"/>
            <a:gd name="adj2" fmla="val 50000"/>
          </a:avLst>
        </a:prstGeom>
        <a:noFill/>
        <a:ln w="15875"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a:t>PAT</a:t>
          </a:r>
        </a:p>
        <a:p>
          <a:pPr marL="171450" lvl="1" indent="-171450" algn="l" defTabSz="800100">
            <a:lnSpc>
              <a:spcPct val="90000"/>
            </a:lnSpc>
            <a:spcBef>
              <a:spcPct val="0"/>
            </a:spcBef>
            <a:spcAft>
              <a:spcPct val="15000"/>
            </a:spcAft>
            <a:buChar char="•"/>
          </a:pPr>
          <a:r>
            <a:rPr lang="es-EC" sz="1800" kern="1200" dirty="0"/>
            <a:t>Asigna valor de PID a la tabla PMT</a:t>
          </a:r>
        </a:p>
        <a:p>
          <a:pPr marL="171450" lvl="1" indent="-171450" algn="l" defTabSz="800100">
            <a:lnSpc>
              <a:spcPct val="90000"/>
            </a:lnSpc>
            <a:spcBef>
              <a:spcPct val="0"/>
            </a:spcBef>
            <a:spcAft>
              <a:spcPct val="15000"/>
            </a:spcAft>
            <a:buChar char="•"/>
          </a:pPr>
          <a:r>
            <a:rPr lang="es-EC" sz="1800" kern="1200" dirty="0"/>
            <a:t>PID </a:t>
          </a:r>
          <a:r>
            <a:rPr lang="en-US" sz="1800" kern="1200" dirty="0"/>
            <a:t>= 0X00</a:t>
          </a:r>
          <a:endParaRPr lang="es-EC" sz="1800" kern="1200" dirty="0"/>
        </a:p>
      </dsp:txBody>
      <dsp:txXfrm>
        <a:off x="1889616" y="222190"/>
        <a:ext cx="2406424" cy="1185616"/>
      </dsp:txXfrm>
    </dsp:sp>
    <dsp:sp modelId="{F0976330-A153-433A-969F-5CF226ACAF83}">
      <dsp:nvSpPr>
        <dsp:cNvPr id="0" name=""/>
        <dsp:cNvSpPr/>
      </dsp:nvSpPr>
      <dsp:spPr>
        <a:xfrm>
          <a:off x="9" y="271675"/>
          <a:ext cx="1779744" cy="1104984"/>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C" sz="1800" b="0" kern="1200" dirty="0">
              <a:solidFill>
                <a:schemeClr val="tx1"/>
              </a:solidFill>
            </a:rPr>
            <a:t>Tabla de Asociación de Programa</a:t>
          </a:r>
        </a:p>
      </dsp:txBody>
      <dsp:txXfrm>
        <a:off x="53950" y="325616"/>
        <a:ext cx="1671862" cy="997102"/>
      </dsp:txXfrm>
    </dsp:sp>
    <dsp:sp modelId="{E23CEA79-DACF-4E8C-9D46-71DBE1A9B082}">
      <dsp:nvSpPr>
        <dsp:cNvPr id="0" name=""/>
        <dsp:cNvSpPr/>
      </dsp:nvSpPr>
      <dsp:spPr>
        <a:xfrm>
          <a:off x="1889616" y="1812708"/>
          <a:ext cx="2999232" cy="1817577"/>
        </a:xfrm>
        <a:prstGeom prst="rightArrow">
          <a:avLst>
            <a:gd name="adj1" fmla="val 75000"/>
            <a:gd name="adj2" fmla="val 50000"/>
          </a:avLst>
        </a:prstGeom>
        <a:noFill/>
        <a:ln w="15875"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a:t>PMT</a:t>
          </a:r>
        </a:p>
        <a:p>
          <a:pPr marL="171450" lvl="1" indent="-171450" algn="l" defTabSz="800100">
            <a:lnSpc>
              <a:spcPct val="90000"/>
            </a:lnSpc>
            <a:spcBef>
              <a:spcPct val="0"/>
            </a:spcBef>
            <a:spcAft>
              <a:spcPct val="15000"/>
            </a:spcAft>
            <a:buChar char="•"/>
          </a:pPr>
          <a:r>
            <a:rPr lang="es-EC" sz="1800" kern="1200" dirty="0"/>
            <a:t>Identifica el número de programas del TS</a:t>
          </a:r>
        </a:p>
        <a:p>
          <a:pPr marL="171450" lvl="1" indent="-171450" algn="l" defTabSz="800100">
            <a:lnSpc>
              <a:spcPct val="90000"/>
            </a:lnSpc>
            <a:spcBef>
              <a:spcPct val="0"/>
            </a:spcBef>
            <a:spcAft>
              <a:spcPct val="15000"/>
            </a:spcAft>
            <a:buChar char="•"/>
          </a:pPr>
          <a:r>
            <a:rPr lang="es-EC" sz="1800" kern="1200" dirty="0"/>
            <a:t>PID asignado por PAT</a:t>
          </a:r>
        </a:p>
      </dsp:txBody>
      <dsp:txXfrm>
        <a:off x="1889616" y="2039905"/>
        <a:ext cx="2317641" cy="1363183"/>
      </dsp:txXfrm>
    </dsp:sp>
    <dsp:sp modelId="{384F9140-C558-4D1A-A7F7-8BD1BC645D96}">
      <dsp:nvSpPr>
        <dsp:cNvPr id="0" name=""/>
        <dsp:cNvSpPr/>
      </dsp:nvSpPr>
      <dsp:spPr>
        <a:xfrm>
          <a:off x="9" y="2246242"/>
          <a:ext cx="1779744" cy="1095220"/>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C" sz="1800" b="0" kern="1200" dirty="0">
              <a:solidFill>
                <a:schemeClr val="tx1"/>
              </a:solidFill>
            </a:rPr>
            <a:t>Tabla de Mapa de Programa</a:t>
          </a:r>
        </a:p>
      </dsp:txBody>
      <dsp:txXfrm>
        <a:off x="53473" y="2299706"/>
        <a:ext cx="1672816" cy="988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C232F-828B-4718-BB27-6E9C412112A6}">
      <dsp:nvSpPr>
        <dsp:cNvPr id="0" name=""/>
        <dsp:cNvSpPr/>
      </dsp:nvSpPr>
      <dsp:spPr>
        <a:xfrm>
          <a:off x="404469" y="276"/>
          <a:ext cx="3692984" cy="1368450"/>
        </a:xfrm>
        <a:prstGeom prst="rect">
          <a:avLst/>
        </a:prstGeom>
        <a:solidFill>
          <a:schemeClr val="lt1">
            <a:hueOff val="0"/>
            <a:satOff val="0"/>
            <a:lumOff val="0"/>
            <a:alphaOff val="0"/>
          </a:schemeClr>
        </a:solidFill>
        <a:ln w="25400" cap="flat" cmpd="sng" algn="ctr">
          <a:solidFill>
            <a:schemeClr val="accent2"/>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b="1"/>
          </a:pPr>
          <a:r>
            <a:rPr lang="es-EC" sz="1800" b="1" kern="1200" dirty="0"/>
            <a:t>General</a:t>
          </a:r>
        </a:p>
        <a:p>
          <a:pPr marL="171450" lvl="1" indent="-171450" algn="l" defTabSz="800100">
            <a:lnSpc>
              <a:spcPct val="90000"/>
            </a:lnSpc>
            <a:spcBef>
              <a:spcPct val="0"/>
            </a:spcBef>
            <a:spcAft>
              <a:spcPct val="15000"/>
            </a:spcAft>
            <a:buChar char="•"/>
          </a:pPr>
          <a:r>
            <a:rPr lang="es-EC" sz="1800" kern="1200" dirty="0"/>
            <a:t>Encriptar contenido digital </a:t>
          </a:r>
          <a:br>
            <a:rPr lang="es-EC" sz="1800" kern="1200" dirty="0"/>
          </a:br>
          <a:r>
            <a:rPr lang="es-EC" sz="1800" kern="1200" dirty="0"/>
            <a:t>dentro del flujo de transporte de TDT</a:t>
          </a:r>
        </a:p>
      </dsp:txBody>
      <dsp:txXfrm>
        <a:off x="404469" y="276"/>
        <a:ext cx="3692984" cy="1368450"/>
      </dsp:txXfrm>
    </dsp:sp>
    <dsp:sp modelId="{90205B6C-BF95-43F1-9805-C068DB16CF00}">
      <dsp:nvSpPr>
        <dsp:cNvPr id="0" name=""/>
        <dsp:cNvSpPr/>
      </dsp:nvSpPr>
      <dsp:spPr>
        <a:xfrm>
          <a:off x="404469" y="1738025"/>
          <a:ext cx="3692984" cy="3327120"/>
        </a:xfrm>
        <a:prstGeom prst="rect">
          <a:avLst/>
        </a:prstGeom>
        <a:solidFill>
          <a:schemeClr val="lt1">
            <a:hueOff val="0"/>
            <a:satOff val="0"/>
            <a:lumOff val="0"/>
            <a:alphaOff val="0"/>
          </a:schemeClr>
        </a:solidFill>
        <a:ln w="25400" cap="flat" cmpd="sng" algn="ctr">
          <a:solidFill>
            <a:schemeClr val="accent2"/>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b="1"/>
          </a:pPr>
          <a:r>
            <a:rPr lang="es-EC" sz="1800" b="1" kern="1200" dirty="0"/>
            <a:t>Específicos</a:t>
          </a:r>
        </a:p>
        <a:p>
          <a:pPr marL="171450" lvl="1" indent="-171450" algn="just" defTabSz="800100">
            <a:lnSpc>
              <a:spcPct val="90000"/>
            </a:lnSpc>
            <a:spcBef>
              <a:spcPct val="0"/>
            </a:spcBef>
            <a:spcAft>
              <a:spcPct val="15000"/>
            </a:spcAft>
            <a:buFont typeface="Arial" panose="020B0604020202020204" pitchFamily="34" charset="0"/>
            <a:buChar char="•"/>
          </a:pPr>
          <a:r>
            <a:rPr lang="es-EC" sz="1800" b="0" kern="1200" dirty="0"/>
            <a:t>Diseñar algoritmo de transmisión</a:t>
          </a:r>
        </a:p>
        <a:p>
          <a:pPr marL="171450" lvl="1" indent="-171450" algn="just" defTabSz="800100">
            <a:lnSpc>
              <a:spcPct val="90000"/>
            </a:lnSpc>
            <a:spcBef>
              <a:spcPct val="0"/>
            </a:spcBef>
            <a:spcAft>
              <a:spcPct val="15000"/>
            </a:spcAft>
            <a:buFont typeface="Arial" panose="020B0604020202020204" pitchFamily="34" charset="0"/>
            <a:buChar char="•"/>
          </a:pPr>
          <a:r>
            <a:rPr lang="es-EC" sz="1800" b="0" kern="1200" dirty="0"/>
            <a:t>Diseñar algoritmo de recepción</a:t>
          </a:r>
        </a:p>
        <a:p>
          <a:pPr marL="171450" lvl="1" indent="-171450" algn="just" defTabSz="800100">
            <a:lnSpc>
              <a:spcPct val="90000"/>
            </a:lnSpc>
            <a:spcBef>
              <a:spcPct val="0"/>
            </a:spcBef>
            <a:spcAft>
              <a:spcPct val="15000"/>
            </a:spcAft>
            <a:buFont typeface="Arial" panose="020B0604020202020204" pitchFamily="34" charset="0"/>
            <a:buChar char="•"/>
          </a:pPr>
          <a:r>
            <a:rPr lang="es-EC" sz="1800" b="0" kern="1200" dirty="0"/>
            <a:t>Plantear una ecuación para determinar tamaño de contenido digital</a:t>
          </a:r>
        </a:p>
        <a:p>
          <a:pPr marL="171450" lvl="1" indent="-171450" algn="just" defTabSz="800100">
            <a:lnSpc>
              <a:spcPct val="90000"/>
            </a:lnSpc>
            <a:spcBef>
              <a:spcPct val="0"/>
            </a:spcBef>
            <a:spcAft>
              <a:spcPct val="15000"/>
            </a:spcAft>
            <a:buFont typeface="Arial" panose="020B0604020202020204" pitchFamily="34" charset="0"/>
            <a:buChar char="•"/>
          </a:pPr>
          <a:r>
            <a:rPr lang="en-US" sz="1800" b="0" kern="1200" dirty="0" err="1"/>
            <a:t>Verificar</a:t>
          </a:r>
          <a:r>
            <a:rPr lang="en-US" sz="1800" b="0" kern="1200" dirty="0"/>
            <a:t> que la </a:t>
          </a:r>
          <a:r>
            <a:rPr lang="en-US" sz="1800" b="0" kern="1200" dirty="0" err="1"/>
            <a:t>manipulaci</a:t>
          </a:r>
          <a:r>
            <a:rPr lang="es-EC" sz="1800" b="0" kern="1200" dirty="0"/>
            <a:t>ón de bytes no afecta la transmisión y recepción de TS.</a:t>
          </a:r>
        </a:p>
        <a:p>
          <a:pPr marL="171450" lvl="1" indent="-171450" algn="just" defTabSz="800100">
            <a:lnSpc>
              <a:spcPct val="90000"/>
            </a:lnSpc>
            <a:spcBef>
              <a:spcPct val="0"/>
            </a:spcBef>
            <a:spcAft>
              <a:spcPct val="15000"/>
            </a:spcAft>
            <a:buFont typeface="Arial" panose="020B0604020202020204" pitchFamily="34" charset="0"/>
            <a:buChar char="•"/>
          </a:pPr>
          <a:r>
            <a:rPr lang="es-EC" sz="1800" b="0" kern="1200" dirty="0"/>
            <a:t>Implementar escenarios reales de TDT para verificar la validez del sistema</a:t>
          </a:r>
        </a:p>
      </dsp:txBody>
      <dsp:txXfrm>
        <a:off x="404469" y="1738025"/>
        <a:ext cx="3692984" cy="3327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03E6E-7065-4BAA-AD13-41F00A756BA0}">
      <dsp:nvSpPr>
        <dsp:cNvPr id="0" name=""/>
        <dsp:cNvSpPr/>
      </dsp:nvSpPr>
      <dsp:spPr>
        <a:xfrm>
          <a:off x="1644444" y="879414"/>
          <a:ext cx="2190820" cy="21908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 Cualquier tipo</a:t>
          </a:r>
          <a:br>
            <a:rPr lang="es-EC" sz="1800" kern="1200" dirty="0"/>
          </a:br>
          <a:r>
            <a:rPr lang="es-EC" sz="1800" kern="1200" dirty="0"/>
            <a:t>- Al menos tres veces dentro del TS</a:t>
          </a:r>
        </a:p>
      </dsp:txBody>
      <dsp:txXfrm>
        <a:off x="1965282" y="1200252"/>
        <a:ext cx="1549144" cy="1549144"/>
      </dsp:txXfrm>
    </dsp:sp>
    <dsp:sp modelId="{64AE1649-2C3A-4A88-A7DC-9D9F160B689D}">
      <dsp:nvSpPr>
        <dsp:cNvPr id="0" name=""/>
        <dsp:cNvSpPr/>
      </dsp:nvSpPr>
      <dsp:spPr>
        <a:xfrm>
          <a:off x="2265207" y="85685"/>
          <a:ext cx="949293" cy="92482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 </a:t>
          </a:r>
        </a:p>
      </dsp:txBody>
      <dsp:txXfrm>
        <a:off x="2404228" y="221122"/>
        <a:ext cx="671251" cy="653948"/>
      </dsp:txXfrm>
    </dsp:sp>
    <dsp:sp modelId="{15E28F3D-C9FE-47B2-AF55-D4097794338A}">
      <dsp:nvSpPr>
        <dsp:cNvPr id="0" name=""/>
        <dsp:cNvSpPr/>
      </dsp:nvSpPr>
      <dsp:spPr>
        <a:xfrm>
          <a:off x="3691935" y="1512413"/>
          <a:ext cx="949293" cy="92482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 </a:t>
          </a:r>
        </a:p>
      </dsp:txBody>
      <dsp:txXfrm>
        <a:off x="3830956" y="1647850"/>
        <a:ext cx="671251" cy="653948"/>
      </dsp:txXfrm>
    </dsp:sp>
    <dsp:sp modelId="{94793DB0-DA34-4F36-A83B-45F0D029C407}">
      <dsp:nvSpPr>
        <dsp:cNvPr id="0" name=""/>
        <dsp:cNvSpPr/>
      </dsp:nvSpPr>
      <dsp:spPr>
        <a:xfrm>
          <a:off x="2265207" y="2939141"/>
          <a:ext cx="949293" cy="92482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 </a:t>
          </a:r>
        </a:p>
      </dsp:txBody>
      <dsp:txXfrm>
        <a:off x="2404228" y="3074578"/>
        <a:ext cx="671251" cy="653948"/>
      </dsp:txXfrm>
    </dsp:sp>
    <dsp:sp modelId="{60C658F8-56E6-476E-97CA-11BA4F3D7533}">
      <dsp:nvSpPr>
        <dsp:cNvPr id="0" name=""/>
        <dsp:cNvSpPr/>
      </dsp:nvSpPr>
      <dsp:spPr>
        <a:xfrm>
          <a:off x="838479" y="1512413"/>
          <a:ext cx="949293" cy="92482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 </a:t>
          </a:r>
        </a:p>
      </dsp:txBody>
      <dsp:txXfrm>
        <a:off x="977500" y="1647850"/>
        <a:ext cx="671251" cy="653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C1486-21DE-40FD-B855-7C9AE012B48A}">
      <dsp:nvSpPr>
        <dsp:cNvPr id="0" name=""/>
        <dsp:cNvSpPr/>
      </dsp:nvSpPr>
      <dsp:spPr>
        <a:xfrm>
          <a:off x="521817" y="527"/>
          <a:ext cx="2148393" cy="857780"/>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1. Identificación de tablas</a:t>
          </a:r>
        </a:p>
      </dsp:txBody>
      <dsp:txXfrm>
        <a:off x="546941" y="25651"/>
        <a:ext cx="2098145" cy="807532"/>
      </dsp:txXfrm>
    </dsp:sp>
    <dsp:sp modelId="{A8CA12AF-D327-48AD-8A35-3DB3E57A40EA}">
      <dsp:nvSpPr>
        <dsp:cNvPr id="0" name=""/>
        <dsp:cNvSpPr/>
      </dsp:nvSpPr>
      <dsp:spPr>
        <a:xfrm>
          <a:off x="736656" y="858307"/>
          <a:ext cx="214839" cy="946150"/>
        </a:xfrm>
        <a:custGeom>
          <a:avLst/>
          <a:gdLst/>
          <a:ahLst/>
          <a:cxnLst/>
          <a:rect l="0" t="0" r="0" b="0"/>
          <a:pathLst>
            <a:path>
              <a:moveTo>
                <a:pt x="0" y="0"/>
              </a:moveTo>
              <a:lnTo>
                <a:pt x="0" y="946150"/>
              </a:lnTo>
              <a:lnTo>
                <a:pt x="214839" y="9461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05D684-43E3-445A-8CC9-7E6B24ABFE58}">
      <dsp:nvSpPr>
        <dsp:cNvPr id="0" name=""/>
        <dsp:cNvSpPr/>
      </dsp:nvSpPr>
      <dsp:spPr>
        <a:xfrm>
          <a:off x="951495" y="1173691"/>
          <a:ext cx="2018455" cy="1261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Identificación de PID de PMT</a:t>
          </a:r>
        </a:p>
      </dsp:txBody>
      <dsp:txXfrm>
        <a:off x="988444" y="1210640"/>
        <a:ext cx="1944557" cy="1187636"/>
      </dsp:txXfrm>
    </dsp:sp>
    <dsp:sp modelId="{F5898283-E83D-43A3-8AC8-6AF181E62A76}">
      <dsp:nvSpPr>
        <dsp:cNvPr id="0" name=""/>
        <dsp:cNvSpPr/>
      </dsp:nvSpPr>
      <dsp:spPr>
        <a:xfrm>
          <a:off x="736656" y="858307"/>
          <a:ext cx="214839" cy="2523069"/>
        </a:xfrm>
        <a:custGeom>
          <a:avLst/>
          <a:gdLst/>
          <a:ahLst/>
          <a:cxnLst/>
          <a:rect l="0" t="0" r="0" b="0"/>
          <a:pathLst>
            <a:path>
              <a:moveTo>
                <a:pt x="0" y="0"/>
              </a:moveTo>
              <a:lnTo>
                <a:pt x="0" y="2523069"/>
              </a:lnTo>
              <a:lnTo>
                <a:pt x="214839" y="25230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F8F7EF-BE66-4E0D-9325-D2D0723CD9F4}">
      <dsp:nvSpPr>
        <dsp:cNvPr id="0" name=""/>
        <dsp:cNvSpPr/>
      </dsp:nvSpPr>
      <dsp:spPr>
        <a:xfrm>
          <a:off x="951495" y="2750609"/>
          <a:ext cx="2018455" cy="1261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Acceso a tablas PAT y PMT a través de PID</a:t>
          </a:r>
        </a:p>
      </dsp:txBody>
      <dsp:txXfrm>
        <a:off x="988444" y="2787558"/>
        <a:ext cx="1944557" cy="1187636"/>
      </dsp:txXfrm>
    </dsp:sp>
    <dsp:sp modelId="{804AE92F-DD73-4867-A921-259DBFDC8407}">
      <dsp:nvSpPr>
        <dsp:cNvPr id="0" name=""/>
        <dsp:cNvSpPr/>
      </dsp:nvSpPr>
      <dsp:spPr>
        <a:xfrm>
          <a:off x="3300977" y="527"/>
          <a:ext cx="2148393" cy="857780"/>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2. Cabecera</a:t>
          </a:r>
        </a:p>
      </dsp:txBody>
      <dsp:txXfrm>
        <a:off x="3326101" y="25651"/>
        <a:ext cx="2098145" cy="807532"/>
      </dsp:txXfrm>
    </dsp:sp>
    <dsp:sp modelId="{1401397D-3380-4474-8E2E-DF0A35CC495D}">
      <dsp:nvSpPr>
        <dsp:cNvPr id="0" name=""/>
        <dsp:cNvSpPr/>
      </dsp:nvSpPr>
      <dsp:spPr>
        <a:xfrm>
          <a:off x="3515817" y="858307"/>
          <a:ext cx="214839" cy="946150"/>
        </a:xfrm>
        <a:custGeom>
          <a:avLst/>
          <a:gdLst/>
          <a:ahLst/>
          <a:cxnLst/>
          <a:rect l="0" t="0" r="0" b="0"/>
          <a:pathLst>
            <a:path>
              <a:moveTo>
                <a:pt x="0" y="0"/>
              </a:moveTo>
              <a:lnTo>
                <a:pt x="0" y="946150"/>
              </a:lnTo>
              <a:lnTo>
                <a:pt x="214839" y="9461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A7A94-7499-4E15-A060-947FD7D5FEC0}">
      <dsp:nvSpPr>
        <dsp:cNvPr id="0" name=""/>
        <dsp:cNvSpPr/>
      </dsp:nvSpPr>
      <dsp:spPr>
        <a:xfrm>
          <a:off x="3730656" y="1173691"/>
          <a:ext cx="2018455" cy="1261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Asignar cinco bytes al inicio de cada paquete</a:t>
          </a:r>
        </a:p>
      </dsp:txBody>
      <dsp:txXfrm>
        <a:off x="3767605" y="1210640"/>
        <a:ext cx="1944557" cy="1187636"/>
      </dsp:txXfrm>
    </dsp:sp>
    <dsp:sp modelId="{F3E4037C-1C66-4F13-9DD6-334C9CAB4F4E}">
      <dsp:nvSpPr>
        <dsp:cNvPr id="0" name=""/>
        <dsp:cNvSpPr/>
      </dsp:nvSpPr>
      <dsp:spPr>
        <a:xfrm>
          <a:off x="3515817" y="858307"/>
          <a:ext cx="214839" cy="2523069"/>
        </a:xfrm>
        <a:custGeom>
          <a:avLst/>
          <a:gdLst/>
          <a:ahLst/>
          <a:cxnLst/>
          <a:rect l="0" t="0" r="0" b="0"/>
          <a:pathLst>
            <a:path>
              <a:moveTo>
                <a:pt x="0" y="0"/>
              </a:moveTo>
              <a:lnTo>
                <a:pt x="0" y="2523069"/>
              </a:lnTo>
              <a:lnTo>
                <a:pt x="214839" y="25230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97CA6-06D5-4251-B700-005C5DC71FE9}">
      <dsp:nvSpPr>
        <dsp:cNvPr id="0" name=""/>
        <dsp:cNvSpPr/>
      </dsp:nvSpPr>
      <dsp:spPr>
        <a:xfrm>
          <a:off x="3730656" y="2750609"/>
          <a:ext cx="2018455" cy="1261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s-EC" sz="1800" kern="1200" dirty="0"/>
            <a:t>- Numeración</a:t>
          </a:r>
          <a:br>
            <a:rPr lang="es-EC" sz="1800" kern="1200" dirty="0"/>
          </a:br>
          <a:r>
            <a:rPr lang="es-EC" sz="1800" kern="1200" dirty="0"/>
            <a:t>- Longitud</a:t>
          </a:r>
          <a:br>
            <a:rPr lang="es-EC" sz="1800" kern="1200" dirty="0"/>
          </a:br>
          <a:r>
            <a:rPr lang="es-EC" sz="1800" kern="1200" dirty="0"/>
            <a:t>- Indicador de proceso</a:t>
          </a:r>
        </a:p>
      </dsp:txBody>
      <dsp:txXfrm>
        <a:off x="3767605" y="2787558"/>
        <a:ext cx="1944557" cy="11876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C1486-21DE-40FD-B855-7C9AE012B48A}">
      <dsp:nvSpPr>
        <dsp:cNvPr id="0" name=""/>
        <dsp:cNvSpPr/>
      </dsp:nvSpPr>
      <dsp:spPr>
        <a:xfrm>
          <a:off x="1631104" y="1032"/>
          <a:ext cx="2271117" cy="1135558"/>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a:t>3. Encriptación de paquetes</a:t>
          </a:r>
          <a:endParaRPr lang="es-EC" sz="1800" b="1" kern="1200" dirty="0"/>
        </a:p>
      </dsp:txBody>
      <dsp:txXfrm>
        <a:off x="1664363" y="34291"/>
        <a:ext cx="2204599" cy="1069040"/>
      </dsp:txXfrm>
    </dsp:sp>
    <dsp:sp modelId="{A8CA12AF-D327-48AD-8A35-3DB3E57A40EA}">
      <dsp:nvSpPr>
        <dsp:cNvPr id="0" name=""/>
        <dsp:cNvSpPr/>
      </dsp:nvSpPr>
      <dsp:spPr>
        <a:xfrm>
          <a:off x="1858216" y="1136591"/>
          <a:ext cx="227111" cy="851668"/>
        </a:xfrm>
        <a:custGeom>
          <a:avLst/>
          <a:gdLst/>
          <a:ahLst/>
          <a:cxnLst/>
          <a:rect l="0" t="0" r="0" b="0"/>
          <a:pathLst>
            <a:path>
              <a:moveTo>
                <a:pt x="0" y="0"/>
              </a:moveTo>
              <a:lnTo>
                <a:pt x="0" y="851668"/>
              </a:lnTo>
              <a:lnTo>
                <a:pt x="227111" y="8516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05D684-43E3-445A-8CC9-7E6B24ABFE58}">
      <dsp:nvSpPr>
        <dsp:cNvPr id="0" name=""/>
        <dsp:cNvSpPr/>
      </dsp:nvSpPr>
      <dsp:spPr>
        <a:xfrm>
          <a:off x="2085327" y="1420481"/>
          <a:ext cx="2379567" cy="113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Reemplazo de los bytes de relleno por el paquete de contenido digital</a:t>
          </a:r>
        </a:p>
      </dsp:txBody>
      <dsp:txXfrm>
        <a:off x="2118586" y="1453740"/>
        <a:ext cx="2313049" cy="1069040"/>
      </dsp:txXfrm>
    </dsp:sp>
    <dsp:sp modelId="{142D7A4A-84BF-41EC-BD2D-971F234020C6}">
      <dsp:nvSpPr>
        <dsp:cNvPr id="0" name=""/>
        <dsp:cNvSpPr/>
      </dsp:nvSpPr>
      <dsp:spPr>
        <a:xfrm>
          <a:off x="1858216" y="1136591"/>
          <a:ext cx="227111" cy="2271117"/>
        </a:xfrm>
        <a:custGeom>
          <a:avLst/>
          <a:gdLst/>
          <a:ahLst/>
          <a:cxnLst/>
          <a:rect l="0" t="0" r="0" b="0"/>
          <a:pathLst>
            <a:path>
              <a:moveTo>
                <a:pt x="0" y="0"/>
              </a:moveTo>
              <a:lnTo>
                <a:pt x="0" y="2271117"/>
              </a:lnTo>
              <a:lnTo>
                <a:pt x="227111" y="2271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9D8C6-3217-4C11-A18B-1565A715B7B4}">
      <dsp:nvSpPr>
        <dsp:cNvPr id="0" name=""/>
        <dsp:cNvSpPr/>
      </dsp:nvSpPr>
      <dsp:spPr>
        <a:xfrm>
          <a:off x="2085327" y="2839929"/>
          <a:ext cx="2379567" cy="113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Nueva estructura</a:t>
          </a:r>
          <a:br>
            <a:rPr lang="es-EC" sz="1800" kern="1200" dirty="0"/>
          </a:br>
          <a:r>
            <a:rPr lang="es-EC" sz="1800" kern="1200" dirty="0"/>
            <a:t>de tablas PAT y PMT</a:t>
          </a:r>
        </a:p>
      </dsp:txBody>
      <dsp:txXfrm>
        <a:off x="2118586" y="2873188"/>
        <a:ext cx="2313049" cy="1069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C1486-21DE-40FD-B855-7C9AE012B48A}">
      <dsp:nvSpPr>
        <dsp:cNvPr id="0" name=""/>
        <dsp:cNvSpPr/>
      </dsp:nvSpPr>
      <dsp:spPr>
        <a:xfrm>
          <a:off x="3279" y="219013"/>
          <a:ext cx="2804027" cy="659046"/>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1.Identificación </a:t>
          </a:r>
          <a:br>
            <a:rPr lang="es-EC" sz="1800" b="1" kern="1200" dirty="0"/>
          </a:br>
          <a:r>
            <a:rPr lang="es-EC" sz="1800" b="1" kern="1200" dirty="0"/>
            <a:t>de tablas</a:t>
          </a:r>
        </a:p>
      </dsp:txBody>
      <dsp:txXfrm>
        <a:off x="22582" y="238316"/>
        <a:ext cx="2765421" cy="620440"/>
      </dsp:txXfrm>
    </dsp:sp>
    <dsp:sp modelId="{81ADDAF3-8A1E-43C5-9E1C-B8855DBC75B4}">
      <dsp:nvSpPr>
        <dsp:cNvPr id="0" name=""/>
        <dsp:cNvSpPr/>
      </dsp:nvSpPr>
      <dsp:spPr>
        <a:xfrm>
          <a:off x="283682" y="878060"/>
          <a:ext cx="280402" cy="705527"/>
        </a:xfrm>
        <a:custGeom>
          <a:avLst/>
          <a:gdLst/>
          <a:ahLst/>
          <a:cxnLst/>
          <a:rect l="0" t="0" r="0" b="0"/>
          <a:pathLst>
            <a:path>
              <a:moveTo>
                <a:pt x="0" y="0"/>
              </a:moveTo>
              <a:lnTo>
                <a:pt x="0" y="705527"/>
              </a:lnTo>
              <a:lnTo>
                <a:pt x="280402" y="7055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47FE38-76CD-465A-BC9E-DF062E076867}">
      <dsp:nvSpPr>
        <dsp:cNvPr id="0" name=""/>
        <dsp:cNvSpPr/>
      </dsp:nvSpPr>
      <dsp:spPr>
        <a:xfrm>
          <a:off x="564084" y="1113236"/>
          <a:ext cx="2337427" cy="9407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a:t>Identificación de PID de PMT</a:t>
          </a:r>
          <a:endParaRPr lang="es-EC" sz="1800" kern="1200" dirty="0"/>
        </a:p>
      </dsp:txBody>
      <dsp:txXfrm>
        <a:off x="591636" y="1140788"/>
        <a:ext cx="2282323" cy="885598"/>
      </dsp:txXfrm>
    </dsp:sp>
    <dsp:sp modelId="{EFE84080-DA0A-4376-B4C0-46D15F049DAB}">
      <dsp:nvSpPr>
        <dsp:cNvPr id="0" name=""/>
        <dsp:cNvSpPr/>
      </dsp:nvSpPr>
      <dsp:spPr>
        <a:xfrm>
          <a:off x="283682" y="878060"/>
          <a:ext cx="280402" cy="1881405"/>
        </a:xfrm>
        <a:custGeom>
          <a:avLst/>
          <a:gdLst/>
          <a:ahLst/>
          <a:cxnLst/>
          <a:rect l="0" t="0" r="0" b="0"/>
          <a:pathLst>
            <a:path>
              <a:moveTo>
                <a:pt x="0" y="0"/>
              </a:moveTo>
              <a:lnTo>
                <a:pt x="0" y="1881405"/>
              </a:lnTo>
              <a:lnTo>
                <a:pt x="280402" y="188140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514F3-7297-4DC8-8739-97D52C334EC5}">
      <dsp:nvSpPr>
        <dsp:cNvPr id="0" name=""/>
        <dsp:cNvSpPr/>
      </dsp:nvSpPr>
      <dsp:spPr>
        <a:xfrm>
          <a:off x="564084" y="2289114"/>
          <a:ext cx="2337427" cy="9407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a:t>Acceso a tablas PAT y PMT a través de PID</a:t>
          </a:r>
          <a:endParaRPr lang="es-EC" sz="1800" kern="1200" dirty="0"/>
        </a:p>
      </dsp:txBody>
      <dsp:txXfrm>
        <a:off x="591636" y="2316666"/>
        <a:ext cx="2282323" cy="885598"/>
      </dsp:txXfrm>
    </dsp:sp>
    <dsp:sp modelId="{4A8FA9EC-BBA7-450C-9557-33835F686FF5}">
      <dsp:nvSpPr>
        <dsp:cNvPr id="0" name=""/>
        <dsp:cNvSpPr/>
      </dsp:nvSpPr>
      <dsp:spPr>
        <a:xfrm>
          <a:off x="3277658" y="219013"/>
          <a:ext cx="2733117" cy="671849"/>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2. Análisis de </a:t>
          </a:r>
          <a:br>
            <a:rPr lang="es-EC" sz="1800" b="1" kern="1200" dirty="0"/>
          </a:br>
          <a:r>
            <a:rPr lang="es-EC" sz="1800" b="1" kern="1200" dirty="0"/>
            <a:t>cabecera</a:t>
          </a:r>
        </a:p>
      </dsp:txBody>
      <dsp:txXfrm>
        <a:off x="3297336" y="238691"/>
        <a:ext cx="2693761" cy="632493"/>
      </dsp:txXfrm>
    </dsp:sp>
    <dsp:sp modelId="{97A7B202-2314-49C1-8D28-D0BA9D4A8D0F}">
      <dsp:nvSpPr>
        <dsp:cNvPr id="0" name=""/>
        <dsp:cNvSpPr/>
      </dsp:nvSpPr>
      <dsp:spPr>
        <a:xfrm>
          <a:off x="3550970" y="890863"/>
          <a:ext cx="273311" cy="705527"/>
        </a:xfrm>
        <a:custGeom>
          <a:avLst/>
          <a:gdLst/>
          <a:ahLst/>
          <a:cxnLst/>
          <a:rect l="0" t="0" r="0" b="0"/>
          <a:pathLst>
            <a:path>
              <a:moveTo>
                <a:pt x="0" y="0"/>
              </a:moveTo>
              <a:lnTo>
                <a:pt x="0" y="705527"/>
              </a:lnTo>
              <a:lnTo>
                <a:pt x="273311" y="7055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0377D-EDA2-49EC-B303-C4911AB44984}">
      <dsp:nvSpPr>
        <dsp:cNvPr id="0" name=""/>
        <dsp:cNvSpPr/>
      </dsp:nvSpPr>
      <dsp:spPr>
        <a:xfrm>
          <a:off x="3824281" y="1126039"/>
          <a:ext cx="2337427" cy="9407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Información de cabecera</a:t>
          </a:r>
        </a:p>
      </dsp:txBody>
      <dsp:txXfrm>
        <a:off x="3851833" y="1153591"/>
        <a:ext cx="2282323" cy="885598"/>
      </dsp:txXfrm>
    </dsp:sp>
    <dsp:sp modelId="{5BC9E7AC-D31C-4A95-8A51-CED02EBE3DEC}">
      <dsp:nvSpPr>
        <dsp:cNvPr id="0" name=""/>
        <dsp:cNvSpPr/>
      </dsp:nvSpPr>
      <dsp:spPr>
        <a:xfrm>
          <a:off x="3550970" y="890863"/>
          <a:ext cx="273311" cy="1881405"/>
        </a:xfrm>
        <a:custGeom>
          <a:avLst/>
          <a:gdLst/>
          <a:ahLst/>
          <a:cxnLst/>
          <a:rect l="0" t="0" r="0" b="0"/>
          <a:pathLst>
            <a:path>
              <a:moveTo>
                <a:pt x="0" y="0"/>
              </a:moveTo>
              <a:lnTo>
                <a:pt x="0" y="1881405"/>
              </a:lnTo>
              <a:lnTo>
                <a:pt x="273311" y="188140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DBF61-2432-475F-8E96-1AD519DC2E18}">
      <dsp:nvSpPr>
        <dsp:cNvPr id="0" name=""/>
        <dsp:cNvSpPr/>
      </dsp:nvSpPr>
      <dsp:spPr>
        <a:xfrm>
          <a:off x="3824281" y="2301917"/>
          <a:ext cx="2337427" cy="9407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Habilita bandera para la información sobre el proceso </a:t>
          </a:r>
        </a:p>
      </dsp:txBody>
      <dsp:txXfrm>
        <a:off x="3851833" y="2329469"/>
        <a:ext cx="2282323" cy="8855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C1486-21DE-40FD-B855-7C9AE012B48A}">
      <dsp:nvSpPr>
        <dsp:cNvPr id="0" name=""/>
        <dsp:cNvSpPr/>
      </dsp:nvSpPr>
      <dsp:spPr>
        <a:xfrm>
          <a:off x="1631104" y="1032"/>
          <a:ext cx="2271117" cy="1135558"/>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3. Reconstrucción del contenido </a:t>
          </a:r>
        </a:p>
      </dsp:txBody>
      <dsp:txXfrm>
        <a:off x="1664363" y="34291"/>
        <a:ext cx="2204599" cy="1069040"/>
      </dsp:txXfrm>
    </dsp:sp>
    <dsp:sp modelId="{A8CA12AF-D327-48AD-8A35-3DB3E57A40EA}">
      <dsp:nvSpPr>
        <dsp:cNvPr id="0" name=""/>
        <dsp:cNvSpPr/>
      </dsp:nvSpPr>
      <dsp:spPr>
        <a:xfrm>
          <a:off x="1858216" y="1136591"/>
          <a:ext cx="227111" cy="851668"/>
        </a:xfrm>
        <a:custGeom>
          <a:avLst/>
          <a:gdLst/>
          <a:ahLst/>
          <a:cxnLst/>
          <a:rect l="0" t="0" r="0" b="0"/>
          <a:pathLst>
            <a:path>
              <a:moveTo>
                <a:pt x="0" y="0"/>
              </a:moveTo>
              <a:lnTo>
                <a:pt x="0" y="851668"/>
              </a:lnTo>
              <a:lnTo>
                <a:pt x="227111" y="8516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05D684-43E3-445A-8CC9-7E6B24ABFE58}">
      <dsp:nvSpPr>
        <dsp:cNvPr id="0" name=""/>
        <dsp:cNvSpPr/>
      </dsp:nvSpPr>
      <dsp:spPr>
        <a:xfrm>
          <a:off x="2085327" y="1420481"/>
          <a:ext cx="2379567" cy="113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Ordenar los paquetes </a:t>
          </a:r>
        </a:p>
      </dsp:txBody>
      <dsp:txXfrm>
        <a:off x="2118586" y="1453740"/>
        <a:ext cx="2313049" cy="1069040"/>
      </dsp:txXfrm>
    </dsp:sp>
    <dsp:sp modelId="{142D7A4A-84BF-41EC-BD2D-971F234020C6}">
      <dsp:nvSpPr>
        <dsp:cNvPr id="0" name=""/>
        <dsp:cNvSpPr/>
      </dsp:nvSpPr>
      <dsp:spPr>
        <a:xfrm>
          <a:off x="1858216" y="1136591"/>
          <a:ext cx="227111" cy="2271117"/>
        </a:xfrm>
        <a:custGeom>
          <a:avLst/>
          <a:gdLst/>
          <a:ahLst/>
          <a:cxnLst/>
          <a:rect l="0" t="0" r="0" b="0"/>
          <a:pathLst>
            <a:path>
              <a:moveTo>
                <a:pt x="0" y="0"/>
              </a:moveTo>
              <a:lnTo>
                <a:pt x="0" y="2271117"/>
              </a:lnTo>
              <a:lnTo>
                <a:pt x="227111" y="2271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9D8C6-3217-4C11-A18B-1565A715B7B4}">
      <dsp:nvSpPr>
        <dsp:cNvPr id="0" name=""/>
        <dsp:cNvSpPr/>
      </dsp:nvSpPr>
      <dsp:spPr>
        <a:xfrm>
          <a:off x="2085327" y="2839929"/>
          <a:ext cx="2379567" cy="113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Guardar vector con extensión correspondiente</a:t>
          </a:r>
        </a:p>
      </dsp:txBody>
      <dsp:txXfrm>
        <a:off x="2118586" y="2873188"/>
        <a:ext cx="2313049" cy="106904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57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33756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18802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422222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4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7419607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9588689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70461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334D819-9F07-4261-B09B-9E467E5D9002}" type="datetimeFigureOut">
              <a:rPr lang="en-US" smtClean="0"/>
              <a:t>10/24/2019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77814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34D819-9F07-4261-B09B-9E467E5D9002}" type="datetimeFigureOut">
              <a:rPr lang="en-US" smtClean="0"/>
              <a:t>10/24/2019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7889071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334D819-9F07-4261-B09B-9E467E5D9002}"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409215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334D819-9F07-4261-B09B-9E467E5D9002}" type="datetimeFigureOut">
              <a:rPr lang="en-US" smtClean="0"/>
              <a:pPr/>
              <a:t>10/24/2019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766878-3199-4EAB-94E7-2D6D11070E14}"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92655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image" Target="../media/image2.png"/><Relationship Id="rId16"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image" Target="../media/image24.svg"/><Relationship Id="rId5" Type="http://schemas.openxmlformats.org/officeDocument/2006/relationships/diagramQuickStyle" Target="../diagrams/quickStyle5.xml"/><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diagramLayout" Target="../diagrams/layout5.xml"/><Relationship Id="rId9" Type="http://schemas.openxmlformats.org/officeDocument/2006/relationships/image" Target="../media/image22.sv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12" Type="http://schemas.openxmlformats.org/officeDocument/2006/relationships/image" Target="../media/image35.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11" Type="http://schemas.openxmlformats.org/officeDocument/2006/relationships/image" Target="../media/image36.pn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44.jpeg"/><Relationship Id="rId4" Type="http://schemas.openxmlformats.org/officeDocument/2006/relationships/diagramQuickStyle" Target="../diagrams/quickStyle12.xml"/><Relationship Id="rId9"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Layout" Target="../diagrams/layout13.xml"/><Relationship Id="rId7" Type="http://schemas.openxmlformats.org/officeDocument/2006/relationships/image" Target="../media/image2.png"/><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15.xml"/><Relationship Id="rId7" Type="http://schemas.openxmlformats.org/officeDocument/2006/relationships/image" Target="../media/image2.png"/><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pn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pn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png"/><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FC39319-DCF7-422E-964E-791C47BFB5FC}"/>
              </a:ext>
            </a:extLst>
          </p:cNvPr>
          <p:cNvSpPr>
            <a:spLocks noGrp="1"/>
          </p:cNvSpPr>
          <p:nvPr>
            <p:ph type="subTitle" idx="1"/>
          </p:nvPr>
        </p:nvSpPr>
        <p:spPr>
          <a:xfrm>
            <a:off x="1097280" y="3527969"/>
            <a:ext cx="10058400" cy="911510"/>
          </a:xfrm>
        </p:spPr>
        <p:txBody>
          <a:bodyPr/>
          <a:lstStyle/>
          <a:p>
            <a:pPr algn="ctr"/>
            <a:r>
              <a:rPr lang="es-EC" b="1" dirty="0">
                <a:solidFill>
                  <a:schemeClr val="tx1"/>
                </a:solidFill>
              </a:rPr>
              <a:t>ENCRIPTACIÓN DE CONTENIDO DIGITAL dentro </a:t>
            </a:r>
            <a:r>
              <a:rPr lang="es-EC" b="1" dirty="0" err="1">
                <a:solidFill>
                  <a:schemeClr val="tx1"/>
                </a:solidFill>
              </a:rPr>
              <a:t>dEL</a:t>
            </a:r>
            <a:r>
              <a:rPr lang="es-EC" b="1" dirty="0">
                <a:solidFill>
                  <a:schemeClr val="tx1"/>
                </a:solidFill>
              </a:rPr>
              <a:t> FLUJO DE TRANSPORTE DE TELEVISIÓN DIGITAL TERRESTRE</a:t>
            </a:r>
          </a:p>
        </p:txBody>
      </p:sp>
      <p:sp>
        <p:nvSpPr>
          <p:cNvPr id="2" name="Título 1">
            <a:extLst>
              <a:ext uri="{FF2B5EF4-FFF2-40B4-BE49-F238E27FC236}">
                <a16:creationId xmlns:a16="http://schemas.microsoft.com/office/drawing/2014/main" id="{8FEC3CAA-C30F-404F-8878-FAD080367A0F}"/>
              </a:ext>
            </a:extLst>
          </p:cNvPr>
          <p:cNvSpPr>
            <a:spLocks noGrp="1"/>
          </p:cNvSpPr>
          <p:nvPr>
            <p:ph type="ctrTitle"/>
          </p:nvPr>
        </p:nvSpPr>
        <p:spPr>
          <a:xfrm>
            <a:off x="1097280" y="1617406"/>
            <a:ext cx="10058400" cy="1811594"/>
          </a:xfrm>
        </p:spPr>
        <p:txBody>
          <a:bodyPr>
            <a:normAutofit/>
          </a:bodyPr>
          <a:lstStyle/>
          <a:p>
            <a:pPr algn="ctr"/>
            <a:r>
              <a:rPr lang="es-EC" sz="2000" dirty="0"/>
              <a:t>DEPARTAMENTO DE ELÉCTRICA, ELECTRÓNICA Y TELECOMUNICACIONES</a:t>
            </a:r>
            <a:br>
              <a:rPr lang="es-EC" sz="2400" dirty="0"/>
            </a:br>
            <a:br>
              <a:rPr lang="es-EC" sz="2400" dirty="0"/>
            </a:br>
            <a:r>
              <a:rPr lang="es-EC" sz="2400" dirty="0"/>
              <a:t>CARRERA DE INGENIERÍA ELECTRÓNICA EN TELECOMUNICACIONES</a:t>
            </a:r>
            <a:br>
              <a:rPr lang="es-EC" sz="2400" dirty="0"/>
            </a:br>
            <a:br>
              <a:rPr lang="es-EC" sz="2400" dirty="0"/>
            </a:br>
            <a:r>
              <a:rPr lang="es-EC" sz="2400" u="sng" dirty="0"/>
              <a:t>Trabajo de Titulación</a:t>
            </a:r>
            <a:endParaRPr lang="es-EC" sz="3600" u="sng" dirty="0"/>
          </a:p>
        </p:txBody>
      </p:sp>
      <p:pic>
        <p:nvPicPr>
          <p:cNvPr id="1026" name="Picture 2" descr="Resultado de imagen para espe logo">
            <a:extLst>
              <a:ext uri="{FF2B5EF4-FFF2-40B4-BE49-F238E27FC236}">
                <a16:creationId xmlns:a16="http://schemas.microsoft.com/office/drawing/2014/main" id="{320FB4FB-48BA-4E82-9724-FDE068858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569" y="252314"/>
            <a:ext cx="4960291" cy="128076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31D2FAD-2EFD-4211-AF1F-6ED7CA265BDB}"/>
              </a:ext>
            </a:extLst>
          </p:cNvPr>
          <p:cNvSpPr txBox="1"/>
          <p:nvPr/>
        </p:nvSpPr>
        <p:spPr>
          <a:xfrm>
            <a:off x="1097280" y="4664765"/>
            <a:ext cx="10058400" cy="1323439"/>
          </a:xfrm>
          <a:prstGeom prst="rect">
            <a:avLst/>
          </a:prstGeom>
          <a:noFill/>
        </p:spPr>
        <p:txBody>
          <a:bodyPr wrap="square" rtlCol="0">
            <a:spAutoFit/>
          </a:bodyPr>
          <a:lstStyle/>
          <a:p>
            <a:r>
              <a:rPr lang="es-EC" sz="2000" dirty="0"/>
              <a:t>AUTORA: MARÍA EVELINA SILVA BRAVO</a:t>
            </a:r>
            <a:br>
              <a:rPr lang="es-EC" sz="2000" dirty="0"/>
            </a:br>
            <a:r>
              <a:rPr lang="es-EC" sz="2000" dirty="0"/>
              <a:t>DIRECTOR: ING. GONZALO OLMEDO CIFUENTES PhD.</a:t>
            </a:r>
          </a:p>
          <a:p>
            <a:endParaRPr lang="es-EC" sz="2000" dirty="0"/>
          </a:p>
          <a:p>
            <a:pPr algn="ctr"/>
            <a:r>
              <a:rPr lang="es-EC" sz="2000" dirty="0"/>
              <a:t>SANGOLQUÍ, 2019</a:t>
            </a:r>
          </a:p>
        </p:txBody>
      </p:sp>
      <p:pic>
        <p:nvPicPr>
          <p:cNvPr id="5" name="Picture 2" descr="Logo">
            <a:extLst>
              <a:ext uri="{FF2B5EF4-FFF2-40B4-BE49-F238E27FC236}">
                <a16:creationId xmlns:a16="http://schemas.microsoft.com/office/drawing/2014/main" id="{06421A91-0B07-4224-86B3-42BBC8101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95" y="2009076"/>
            <a:ext cx="107632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48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a:xfrm>
            <a:off x="1097280" y="286603"/>
            <a:ext cx="10058400" cy="1450757"/>
          </a:xfrm>
        </p:spPr>
        <p:txBody>
          <a:bodyPr>
            <a:normAutofit/>
          </a:bodyPr>
          <a:lstStyle/>
          <a:p>
            <a:r>
              <a:rPr lang="es-EC" sz="4000" dirty="0"/>
              <a:t>Contenido digital</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id="{F601A0E3-0A4E-4D72-8C87-56666F7943D1}"/>
              </a:ext>
            </a:extLst>
          </p:cNvPr>
          <p:cNvGraphicFramePr/>
          <p:nvPr>
            <p:extLst>
              <p:ext uri="{D42A27DB-BD31-4B8C-83A1-F6EECF244321}">
                <p14:modId xmlns:p14="http://schemas.microsoft.com/office/powerpoint/2010/main" val="2275403307"/>
              </p:ext>
            </p:extLst>
          </p:nvPr>
        </p:nvGraphicFramePr>
        <p:xfrm>
          <a:off x="231978" y="1894560"/>
          <a:ext cx="5479709" cy="3949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áfico 6" descr="Imagen">
            <a:extLst>
              <a:ext uri="{FF2B5EF4-FFF2-40B4-BE49-F238E27FC236}">
                <a16:creationId xmlns:a16="http://schemas.microsoft.com/office/drawing/2014/main" id="{B57352A4-759E-4B76-8C4A-8D3C404186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30621" y="2100797"/>
            <a:ext cx="763076" cy="763076"/>
          </a:xfrm>
          <a:prstGeom prst="rect">
            <a:avLst/>
          </a:prstGeom>
        </p:spPr>
      </p:pic>
      <p:pic>
        <p:nvPicPr>
          <p:cNvPr id="9" name="Gráfico 8" descr="Papel">
            <a:extLst>
              <a:ext uri="{FF2B5EF4-FFF2-40B4-BE49-F238E27FC236}">
                <a16:creationId xmlns:a16="http://schemas.microsoft.com/office/drawing/2014/main" id="{CDBE5E3D-779F-4C14-A917-A7262B635B5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7280" y="3477903"/>
            <a:ext cx="778838" cy="778838"/>
          </a:xfrm>
          <a:prstGeom prst="rect">
            <a:avLst/>
          </a:prstGeom>
        </p:spPr>
      </p:pic>
      <p:pic>
        <p:nvPicPr>
          <p:cNvPr id="11" name="Gráfico 10" descr="Notas musicales">
            <a:extLst>
              <a:ext uri="{FF2B5EF4-FFF2-40B4-BE49-F238E27FC236}">
                <a16:creationId xmlns:a16="http://schemas.microsoft.com/office/drawing/2014/main" id="{F5BF3414-E00C-4C41-9E9B-CAA2AE7EBA1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93956" y="3479965"/>
            <a:ext cx="778838" cy="778838"/>
          </a:xfrm>
          <a:prstGeom prst="rect">
            <a:avLst/>
          </a:prstGeom>
        </p:spPr>
      </p:pic>
      <p:pic>
        <p:nvPicPr>
          <p:cNvPr id="13" name="Gráfico 12" descr="Fin">
            <a:extLst>
              <a:ext uri="{FF2B5EF4-FFF2-40B4-BE49-F238E27FC236}">
                <a16:creationId xmlns:a16="http://schemas.microsoft.com/office/drawing/2014/main" id="{3EE507DC-3F14-4501-88DE-731B5EF9136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590294" y="4964587"/>
            <a:ext cx="763076" cy="763076"/>
          </a:xfrm>
          <a:prstGeom prst="rect">
            <a:avLst/>
          </a:prstGeom>
        </p:spPr>
      </p:pic>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3E089F87-77EB-4740-8D2C-D7C16E5BA14D}"/>
                  </a:ext>
                </a:extLst>
              </p:cNvPr>
              <p:cNvSpPr/>
              <p:nvPr/>
            </p:nvSpPr>
            <p:spPr>
              <a:xfrm>
                <a:off x="7294185" y="2452959"/>
                <a:ext cx="2665579" cy="821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𝑛</m:t>
                      </m:r>
                      <m:r>
                        <a:rPr lang="es-EC" sz="2400" i="0">
                          <a:latin typeface="Cambria Math" panose="02040503050406030204" pitchFamily="18" charset="0"/>
                        </a:rPr>
                        <m:t>=</m:t>
                      </m:r>
                      <m:f>
                        <m:fPr>
                          <m:ctrlPr>
                            <a:rPr lang="es-EC" sz="2400" i="1">
                              <a:latin typeface="Cambria Math" panose="02040503050406030204" pitchFamily="18" charset="0"/>
                            </a:rPr>
                          </m:ctrlPr>
                        </m:fPr>
                        <m:num>
                          <m:r>
                            <a:rPr lang="es-EC" sz="2400" i="0">
                              <a:latin typeface="Cambria Math" panose="02040503050406030204" pitchFamily="18" charset="0"/>
                            </a:rPr>
                            <m:t> </m:t>
                          </m:r>
                          <m:r>
                            <a:rPr lang="es-EC" sz="2400" i="1">
                              <a:latin typeface="Cambria Math" panose="02040503050406030204" pitchFamily="18" charset="0"/>
                            </a:rPr>
                            <m:t>𝑥</m:t>
                          </m:r>
                          <m:r>
                            <a:rPr lang="es-EC" sz="2400" i="0">
                              <a:latin typeface="Cambria Math" panose="02040503050406030204" pitchFamily="18" charset="0"/>
                            </a:rPr>
                            <m:t> </m:t>
                          </m:r>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𝑇𝑆</m:t>
                              </m:r>
                            </m:sub>
                          </m:sSub>
                        </m:num>
                        <m:den>
                          <m:r>
                            <a:rPr lang="es-EC" sz="2400" i="0">
                              <a:latin typeface="Cambria Math" panose="02040503050406030204" pitchFamily="18" charset="0"/>
                            </a:rPr>
                            <m:t> 3 </m:t>
                          </m:r>
                          <m:sSub>
                            <m:sSubPr>
                              <m:ctrlPr>
                                <a:rPr lang="es-EC" sz="2400" i="1">
                                  <a:latin typeface="Cambria Math" panose="02040503050406030204" pitchFamily="18" charset="0"/>
                                </a:rPr>
                              </m:ctrlPr>
                            </m:sSubPr>
                            <m:e>
                              <m:r>
                                <a:rPr lang="es-EC" sz="2400" i="1">
                                  <a:latin typeface="Cambria Math" panose="02040503050406030204" pitchFamily="18" charset="0"/>
                                </a:rPr>
                                <m:t>𝑡</m:t>
                              </m:r>
                            </m:e>
                            <m:sub>
                              <m:r>
                                <a:rPr lang="es-EC" sz="2400" i="1">
                                  <a:latin typeface="Cambria Math" panose="02040503050406030204" pitchFamily="18" charset="0"/>
                                </a:rPr>
                                <m:t>𝑡</m:t>
                              </m:r>
                            </m:sub>
                          </m:sSub>
                        </m:den>
                      </m:f>
                    </m:oMath>
                  </m:oMathPara>
                </a14:m>
                <a:endParaRPr lang="es-EC" sz="2400" dirty="0"/>
              </a:p>
            </p:txBody>
          </p:sp>
        </mc:Choice>
        <mc:Fallback xmlns="">
          <p:sp>
            <p:nvSpPr>
              <p:cNvPr id="14" name="Rectángulo 13">
                <a:extLst>
                  <a:ext uri="{FF2B5EF4-FFF2-40B4-BE49-F238E27FC236}">
                    <a16:creationId xmlns:a16="http://schemas.microsoft.com/office/drawing/2014/main" id="{3E089F87-77EB-4740-8D2C-D7C16E5BA14D}"/>
                  </a:ext>
                </a:extLst>
              </p:cNvPr>
              <p:cNvSpPr>
                <a:spLocks noRot="1" noChangeAspect="1" noMove="1" noResize="1" noEditPoints="1" noAdjustHandles="1" noChangeArrowheads="1" noChangeShapeType="1" noTextEdit="1"/>
              </p:cNvSpPr>
              <p:nvPr/>
            </p:nvSpPr>
            <p:spPr>
              <a:xfrm>
                <a:off x="7294185" y="2452959"/>
                <a:ext cx="2665579" cy="821828"/>
              </a:xfrm>
              <a:prstGeom prst="rect">
                <a:avLst/>
              </a:prstGeom>
              <a:blipFill>
                <a:blip r:embed="rId1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4A0A0161-4B92-4F83-A3B5-92A8E48D3AAC}"/>
                  </a:ext>
                </a:extLst>
              </p:cNvPr>
              <p:cNvSpPr/>
              <p:nvPr/>
            </p:nvSpPr>
            <p:spPr>
              <a:xfrm>
                <a:off x="6096000" y="3571462"/>
                <a:ext cx="524950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lvl="0" indent="-285750" algn="just">
                  <a:spcAft>
                    <a:spcPts val="0"/>
                  </a:spcAft>
                  <a:buFont typeface="Arial" panose="020B0604020202020204" pitchFamily="34" charset="0"/>
                  <a:buChar char="•"/>
                </a:pPr>
                <a14:m>
                  <m:oMath xmlns:m="http://schemas.openxmlformats.org/officeDocument/2006/math">
                    <m:r>
                      <a:rPr lang="es-EC"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oMath>
                </a14:m>
                <a:r>
                  <a:rPr lang="es-EC" dirty="0">
                    <a:solidFill>
                      <a:srgbClr val="000000"/>
                    </a:solidFill>
                    <a:ea typeface="Times New Roman" panose="02020603050405020304" pitchFamily="18" charset="0"/>
                    <a:cs typeface="Times New Roman" panose="02020603050405020304" pitchFamily="18" charset="0"/>
                  </a:rPr>
                  <a:t> tamaño del archivo</a:t>
                </a:r>
              </a:p>
              <a:p>
                <a:pPr marL="285750" indent="-285750" algn="just">
                  <a:buFont typeface="Arial" panose="020B0604020202020204" pitchFamily="34" charset="0"/>
                  <a:buChar char="•"/>
                </a:pPr>
                <a14:m>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es-EC" dirty="0">
                    <a:solidFill>
                      <a:srgbClr val="000000"/>
                    </a:solidFill>
                    <a:ea typeface="Times New Roman" panose="02020603050405020304" pitchFamily="18" charset="0"/>
                    <a:cs typeface="Times New Roman" panose="02020603050405020304" pitchFamily="18" charset="0"/>
                  </a:rPr>
                  <a:t>número de bytes de relleno disponibles sumado entre las tablas PAT y PMT.</a:t>
                </a:r>
                <a:endParaRPr lang="es-EC" i="1" dirty="0">
                  <a:solidFill>
                    <a:srgbClr val="000000"/>
                  </a:solidFill>
                  <a:latin typeface="Cambria Math" panose="02040503050406030204" pitchFamily="18" charset="0"/>
                  <a:ea typeface="Calibri" panose="020F0502020204030204" pitchFamily="34" charset="0"/>
                  <a:cs typeface="Arial" panose="020B0604020202020204" pitchFamily="34" charset="0"/>
                </a:endParaRPr>
              </a:p>
              <a:p>
                <a:pPr marL="285750" lvl="0" indent="-285750" algn="just">
                  <a:spcAft>
                    <a:spcPts val="0"/>
                  </a:spcAft>
                  <a:buFont typeface="Arial" panose="020B0604020202020204" pitchFamily="34" charset="0"/>
                  <a:buChar char="•"/>
                </a:pPr>
                <a14:m>
                  <m:oMath xmlns:m="http://schemas.openxmlformats.org/officeDocument/2006/math">
                    <m:sSub>
                      <m:sSubPr>
                        <m:ctrlP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s-EC"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𝑡</m:t>
                        </m:r>
                      </m:e>
                      <m:sub>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𝑇𝑆</m:t>
                        </m:r>
                      </m:sub>
                    </m:sSub>
                  </m:oMath>
                </a14:m>
                <a:r>
                  <a:rPr lang="es-EC" dirty="0">
                    <a:solidFill>
                      <a:srgbClr val="000000"/>
                    </a:solidFill>
                    <a:ea typeface="Times New Roman" panose="02020603050405020304" pitchFamily="18" charset="0"/>
                    <a:cs typeface="Times New Roman" panose="02020603050405020304" pitchFamily="18" charset="0"/>
                  </a:rPr>
                  <a:t> tiempo de duración del TS.</a:t>
                </a:r>
                <a:endParaRPr lang="es-EC" dirty="0">
                  <a:effectLst/>
                  <a:ea typeface="Calibri" panose="020F0502020204030204" pitchFamily="34" charset="0"/>
                  <a:cs typeface="Times New Roman" panose="02020603050405020304" pitchFamily="18" charset="0"/>
                </a:endParaRPr>
              </a:p>
              <a:p>
                <a:pPr marL="285750" lvl="0" indent="-285750" algn="just">
                  <a:spcAft>
                    <a:spcPts val="800"/>
                  </a:spcAft>
                  <a:buFont typeface="Arial" panose="020B0604020202020204" pitchFamily="34" charset="0"/>
                  <a:buChar char="•"/>
                </a:pPr>
                <a14:m>
                  <m:oMath xmlns:m="http://schemas.openxmlformats.org/officeDocument/2006/math">
                    <m:sSub>
                      <m:sSubPr>
                        <m:ctrlP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𝑡</m:t>
                        </m:r>
                      </m:e>
                      <m:sub>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𝑡</m:t>
                        </m:r>
                      </m:sub>
                    </m:sSub>
                  </m:oMath>
                </a14:m>
                <a:r>
                  <a:rPr lang="es-EC" dirty="0">
                    <a:solidFill>
                      <a:srgbClr val="000000"/>
                    </a:solidFill>
                    <a:ea typeface="Times New Roman" panose="02020603050405020304" pitchFamily="18" charset="0"/>
                    <a:cs typeface="Times New Roman" panose="02020603050405020304" pitchFamily="18" charset="0"/>
                  </a:rPr>
                  <a:t>correspondiente a </a:t>
                </a:r>
                <a14:m>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100</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𝑚𝑠</m:t>
                    </m:r>
                  </m:oMath>
                </a14:m>
                <a:r>
                  <a:rPr lang="es-EC" dirty="0">
                    <a:solidFill>
                      <a:srgbClr val="000000"/>
                    </a:solidFill>
                    <a:ea typeface="Times New Roman" panose="02020603050405020304" pitchFamily="18" charset="0"/>
                    <a:cs typeface="Times New Roman" panose="02020603050405020304" pitchFamily="18" charset="0"/>
                  </a:rPr>
                  <a:t>, definido en la norma.</a:t>
                </a:r>
                <a:endParaRPr lang="es-EC" dirty="0">
                  <a:effectLst/>
                  <a:ea typeface="Calibri" panose="020F0502020204030204" pitchFamily="34" charset="0"/>
                  <a:cs typeface="Times New Roman" panose="02020603050405020304" pitchFamily="18" charset="0"/>
                </a:endParaRPr>
              </a:p>
            </p:txBody>
          </p:sp>
        </mc:Choice>
        <mc:Fallback xmlns="">
          <p:sp>
            <p:nvSpPr>
              <p:cNvPr id="15" name="Rectángulo 14">
                <a:extLst>
                  <a:ext uri="{FF2B5EF4-FFF2-40B4-BE49-F238E27FC236}">
                    <a16:creationId xmlns:a16="http://schemas.microsoft.com/office/drawing/2014/main" id="{4A0A0161-4B92-4F83-A3B5-92A8E48D3AAC}"/>
                  </a:ext>
                </a:extLst>
              </p:cNvPr>
              <p:cNvSpPr>
                <a:spLocks noRot="1" noChangeAspect="1" noMove="1" noResize="1" noEditPoints="1" noAdjustHandles="1" noChangeArrowheads="1" noChangeShapeType="1" noTextEdit="1"/>
              </p:cNvSpPr>
              <p:nvPr/>
            </p:nvSpPr>
            <p:spPr>
              <a:xfrm>
                <a:off x="6096000" y="3571462"/>
                <a:ext cx="5249500" cy="1754326"/>
              </a:xfrm>
              <a:prstGeom prst="rect">
                <a:avLst/>
              </a:prstGeom>
              <a:blipFill>
                <a:blip r:embed="rId17"/>
                <a:stretch>
                  <a:fillRect l="-579" t="-2062" r="-694" b="-3436"/>
                </a:stretch>
              </a:blipFill>
            </p:spPr>
            <p:txBody>
              <a:bodyPr/>
              <a:lstStyle/>
              <a:p>
                <a:r>
                  <a:rPr lang="es-EC">
                    <a:noFill/>
                  </a:rPr>
                  <a:t> </a:t>
                </a:r>
              </a:p>
            </p:txBody>
          </p:sp>
        </mc:Fallback>
      </mc:AlternateContent>
    </p:spTree>
    <p:extLst>
      <p:ext uri="{BB962C8B-B14F-4D97-AF65-F5344CB8AC3E}">
        <p14:creationId xmlns:p14="http://schemas.microsoft.com/office/powerpoint/2010/main" val="29884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1097280" y="286603"/>
            <a:ext cx="10058400" cy="1450757"/>
          </a:xfrm>
        </p:spPr>
        <p:txBody>
          <a:bodyPr>
            <a:normAutofit/>
          </a:bodyPr>
          <a:lstStyle/>
          <a:p>
            <a:r>
              <a:rPr lang="es-EC" sz="4000"/>
              <a:t>CONTENIDO</a:t>
            </a:r>
            <a:endParaRPr lang="es-EC" sz="4000" dirty="0"/>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solidFill>
                  <a:schemeClr val="accent2"/>
                </a:solidFill>
              </a:rPr>
              <a:t>DISEÑO DE ALGORITMOS</a:t>
            </a:r>
          </a:p>
          <a:p>
            <a:pPr marL="1200150" lvl="2" indent="-285750">
              <a:buFont typeface="Arial" panose="020B0604020202020204" pitchFamily="34" charset="0"/>
              <a:buChar char="•"/>
            </a:pPr>
            <a:r>
              <a:rPr lang="es-EC" sz="2000" dirty="0">
                <a:solidFill>
                  <a:schemeClr val="accent2"/>
                </a:solidFill>
              </a:rPr>
              <a:t>CONTENIDO DIGITAL</a:t>
            </a:r>
          </a:p>
          <a:p>
            <a:pPr marL="1200150" lvl="2" indent="-285750">
              <a:buFont typeface="Arial" panose="020B0604020202020204" pitchFamily="34" charset="0"/>
              <a:buChar char="•"/>
            </a:pPr>
            <a:r>
              <a:rPr lang="es-EC" sz="2000" dirty="0">
                <a:solidFill>
                  <a:schemeClr val="accent2"/>
                </a:solidFill>
              </a:rPr>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2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a:xfrm>
            <a:off x="1097280" y="286603"/>
            <a:ext cx="10058400" cy="1450757"/>
          </a:xfrm>
        </p:spPr>
        <p:txBody>
          <a:bodyPr>
            <a:normAutofit/>
          </a:bodyPr>
          <a:lstStyle/>
          <a:p>
            <a:r>
              <a:rPr lang="es-EC" sz="4000" dirty="0"/>
              <a:t>Diseño de algoritmos: Transmisión</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6A1AC138-F760-4580-A473-7EE9A81B0D6F}"/>
              </a:ext>
            </a:extLst>
          </p:cNvPr>
          <p:cNvGraphicFramePr/>
          <p:nvPr>
            <p:extLst>
              <p:ext uri="{D42A27DB-BD31-4B8C-83A1-F6EECF244321}">
                <p14:modId xmlns:p14="http://schemas.microsoft.com/office/powerpoint/2010/main" val="3737281402"/>
              </p:ext>
            </p:extLst>
          </p:nvPr>
        </p:nvGraphicFramePr>
        <p:xfrm>
          <a:off x="553941" y="1974574"/>
          <a:ext cx="6270929" cy="4012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a:extLst>
              <a:ext uri="{FF2B5EF4-FFF2-40B4-BE49-F238E27FC236}">
                <a16:creationId xmlns:a16="http://schemas.microsoft.com/office/drawing/2014/main" id="{F12EF8C0-4314-404F-80C7-4F2E4D433CC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010400" y="2416186"/>
            <a:ext cx="3697357" cy="3129445"/>
          </a:xfrm>
          <a:prstGeom prst="rect">
            <a:avLst/>
          </a:prstGeom>
          <a:noFill/>
          <a:ln>
            <a:noFill/>
          </a:ln>
        </p:spPr>
      </p:pic>
      <p:graphicFrame>
        <p:nvGraphicFramePr>
          <p:cNvPr id="5" name="Tabla 4">
            <a:extLst>
              <a:ext uri="{FF2B5EF4-FFF2-40B4-BE49-F238E27FC236}">
                <a16:creationId xmlns:a16="http://schemas.microsoft.com/office/drawing/2014/main" id="{FC60328A-A33B-41E7-ABAB-CC79264DFCD0}"/>
              </a:ext>
            </a:extLst>
          </p:cNvPr>
          <p:cNvGraphicFramePr>
            <a:graphicFrameLocks noGrp="1"/>
          </p:cNvGraphicFramePr>
          <p:nvPr>
            <p:extLst>
              <p:ext uri="{D42A27DB-BD31-4B8C-83A1-F6EECF244321}">
                <p14:modId xmlns:p14="http://schemas.microsoft.com/office/powerpoint/2010/main" val="3201308572"/>
              </p:ext>
            </p:extLst>
          </p:nvPr>
        </p:nvGraphicFramePr>
        <p:xfrm>
          <a:off x="9903322" y="3679455"/>
          <a:ext cx="1979930" cy="1000506"/>
        </p:xfrm>
        <a:graphic>
          <a:graphicData uri="http://schemas.openxmlformats.org/drawingml/2006/table">
            <a:tbl>
              <a:tblPr firstRow="1" firstCol="1" bandRow="1">
                <a:tableStyleId>{BC89EF96-8CEA-46FF-86C4-4CE0E7609802}</a:tableStyleId>
              </a:tblPr>
              <a:tblGrid>
                <a:gridCol w="989965">
                  <a:extLst>
                    <a:ext uri="{9D8B030D-6E8A-4147-A177-3AD203B41FA5}">
                      <a16:colId xmlns:a16="http://schemas.microsoft.com/office/drawing/2014/main" val="2014308465"/>
                    </a:ext>
                  </a:extLst>
                </a:gridCol>
                <a:gridCol w="989965">
                  <a:extLst>
                    <a:ext uri="{9D8B030D-6E8A-4147-A177-3AD203B41FA5}">
                      <a16:colId xmlns:a16="http://schemas.microsoft.com/office/drawing/2014/main" val="4115240258"/>
                    </a:ext>
                  </a:extLst>
                </a:gridCol>
              </a:tblGrid>
              <a:tr h="217170">
                <a:tc>
                  <a:txBody>
                    <a:bodyPr/>
                    <a:lstStyle/>
                    <a:p>
                      <a:pPr>
                        <a:lnSpc>
                          <a:spcPct val="107000"/>
                        </a:lnSpc>
                        <a:spcAft>
                          <a:spcPts val="0"/>
                        </a:spcAft>
                      </a:pPr>
                      <a:r>
                        <a:rPr lang="es-EC" sz="1000">
                          <a:effectLst/>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000">
                          <a:effectLst/>
                        </a:rPr>
                        <a:t>Indicador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1806458"/>
                  </a:ext>
                </a:extLst>
              </a:tr>
              <a:tr h="198755">
                <a:tc>
                  <a:txBody>
                    <a:bodyPr/>
                    <a:lstStyle/>
                    <a:p>
                      <a:pPr>
                        <a:lnSpc>
                          <a:spcPct val="200000"/>
                        </a:lnSpc>
                        <a:spcAft>
                          <a:spcPts val="0"/>
                        </a:spcAft>
                      </a:pPr>
                      <a:r>
                        <a:rPr lang="es-EC" sz="10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000" dirty="0">
                          <a:effectLst/>
                        </a:rPr>
                        <a:t>Inicio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9777020"/>
                  </a:ext>
                </a:extLst>
              </a:tr>
              <a:tr h="217170">
                <a:tc>
                  <a:txBody>
                    <a:bodyPr/>
                    <a:lstStyle/>
                    <a:p>
                      <a:pPr>
                        <a:lnSpc>
                          <a:spcPct val="200000"/>
                        </a:lnSpc>
                        <a:spcAft>
                          <a:spcPts val="0"/>
                        </a:spcAft>
                      </a:pPr>
                      <a:r>
                        <a:rPr lang="es-EC" sz="1000">
                          <a:effectLst/>
                        </a:rPr>
                        <a:t>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000">
                          <a:effectLst/>
                        </a:rPr>
                        <a:t>Transmisión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5932428"/>
                  </a:ext>
                </a:extLst>
              </a:tr>
              <a:tr h="217170">
                <a:tc>
                  <a:txBody>
                    <a:bodyPr/>
                    <a:lstStyle/>
                    <a:p>
                      <a:pPr>
                        <a:lnSpc>
                          <a:spcPct val="200000"/>
                        </a:lnSpc>
                        <a:spcAft>
                          <a:spcPts val="0"/>
                        </a:spcAft>
                      </a:pPr>
                      <a:r>
                        <a:rPr lang="es-EC" sz="1000">
                          <a:effectLst/>
                        </a:rPr>
                        <a:t>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000" dirty="0">
                          <a:effectLst/>
                        </a:rPr>
                        <a:t>Fin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675077"/>
                  </a:ext>
                </a:extLst>
              </a:tr>
            </a:tbl>
          </a:graphicData>
        </a:graphic>
      </p:graphicFrame>
    </p:spTree>
    <p:extLst>
      <p:ext uri="{BB962C8B-B14F-4D97-AF65-F5344CB8AC3E}">
        <p14:creationId xmlns:p14="http://schemas.microsoft.com/office/powerpoint/2010/main" val="415761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a:xfrm>
            <a:off x="1097280" y="286603"/>
            <a:ext cx="10058400" cy="1450757"/>
          </a:xfrm>
        </p:spPr>
        <p:txBody>
          <a:bodyPr>
            <a:normAutofit/>
          </a:bodyPr>
          <a:lstStyle/>
          <a:p>
            <a:r>
              <a:rPr lang="es-EC" sz="4000" dirty="0"/>
              <a:t>Diseño de algoritmos: Transmisión</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6A1AC138-F760-4580-A473-7EE9A81B0D6F}"/>
              </a:ext>
            </a:extLst>
          </p:cNvPr>
          <p:cNvGraphicFramePr/>
          <p:nvPr>
            <p:extLst>
              <p:ext uri="{D42A27DB-BD31-4B8C-83A1-F6EECF244321}">
                <p14:modId xmlns:p14="http://schemas.microsoft.com/office/powerpoint/2010/main" val="3487178319"/>
              </p:ext>
            </p:extLst>
          </p:nvPr>
        </p:nvGraphicFramePr>
        <p:xfrm>
          <a:off x="1" y="1974571"/>
          <a:ext cx="6096000" cy="3976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D004AD59-9C42-4440-93E1-9772DA7C906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8370" y="3237452"/>
            <a:ext cx="5542059" cy="1450757"/>
          </a:xfrm>
          <a:prstGeom prst="rect">
            <a:avLst/>
          </a:prstGeom>
          <a:noFill/>
          <a:ln>
            <a:noFill/>
          </a:ln>
        </p:spPr>
      </p:pic>
    </p:spTree>
    <p:extLst>
      <p:ext uri="{BB962C8B-B14F-4D97-AF65-F5344CB8AC3E}">
        <p14:creationId xmlns:p14="http://schemas.microsoft.com/office/powerpoint/2010/main" val="193724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1097280" y="286603"/>
            <a:ext cx="10058400" cy="1450757"/>
          </a:xfrm>
        </p:spPr>
        <p:txBody>
          <a:bodyPr>
            <a:normAutofit/>
          </a:bodyPr>
          <a:lstStyle/>
          <a:p>
            <a:r>
              <a:rPr lang="es-EC" sz="4000"/>
              <a:t>CONTENIDO</a:t>
            </a:r>
            <a:endParaRPr lang="es-EC" sz="4000" dirty="0"/>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solidFill>
                  <a:schemeClr val="accent2"/>
                </a:solidFill>
              </a:rPr>
              <a:t>DISEÑO DE ALGORITMOS</a:t>
            </a:r>
          </a:p>
          <a:p>
            <a:pPr marL="1200150" lvl="2" indent="-285750">
              <a:buFont typeface="Arial" panose="020B0604020202020204" pitchFamily="34" charset="0"/>
              <a:buChar char="•"/>
            </a:pPr>
            <a:r>
              <a:rPr lang="es-EC" sz="2000" dirty="0">
                <a:solidFill>
                  <a:schemeClr val="accent2"/>
                </a:solidFill>
              </a:rPr>
              <a:t>CONTENIDO DIGITAL</a:t>
            </a:r>
          </a:p>
          <a:p>
            <a:pPr marL="1200150" lvl="2" indent="-285750">
              <a:buFont typeface="Arial" panose="020B0604020202020204" pitchFamily="34" charset="0"/>
              <a:buChar char="•"/>
            </a:pPr>
            <a:r>
              <a:rPr lang="es-EC" sz="2000" dirty="0">
                <a:solidFill>
                  <a:schemeClr val="accent2"/>
                </a:solidFill>
              </a:rPr>
              <a:t>TRANSMISIÓN</a:t>
            </a:r>
          </a:p>
          <a:p>
            <a:pPr marL="1200150" lvl="2" indent="-285750">
              <a:buFont typeface="Arial" panose="020B0604020202020204" pitchFamily="34" charset="0"/>
              <a:buChar char="•"/>
            </a:pPr>
            <a:r>
              <a:rPr lang="es-EC" sz="2000" dirty="0">
                <a:solidFill>
                  <a:schemeClr val="accent2"/>
                </a:solidFill>
              </a:rPr>
              <a:t>RECEPCIÓN</a:t>
            </a:r>
          </a:p>
          <a:p>
            <a:pPr marL="742950" lvl="1" indent="-285750">
              <a:buFont typeface="Arial" panose="020B0604020202020204" pitchFamily="34" charset="0"/>
              <a:buChar char="•"/>
            </a:pPr>
            <a:r>
              <a:rPr lang="es-EC" sz="2000" dirty="0"/>
              <a:t>RESULTADOS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07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a:xfrm>
            <a:off x="1097280" y="286603"/>
            <a:ext cx="10058400" cy="1450757"/>
          </a:xfrm>
        </p:spPr>
        <p:txBody>
          <a:bodyPr>
            <a:normAutofit/>
          </a:bodyPr>
          <a:lstStyle/>
          <a:p>
            <a:r>
              <a:rPr lang="es-EC" sz="4000"/>
              <a:t>Diseño de algoritmos: Recepción</a:t>
            </a:r>
            <a:endParaRPr lang="es-EC" sz="4000" dirty="0"/>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6A1AC138-F760-4580-A473-7EE9A81B0D6F}"/>
              </a:ext>
            </a:extLst>
          </p:cNvPr>
          <p:cNvGraphicFramePr/>
          <p:nvPr>
            <p:extLst>
              <p:ext uri="{D42A27DB-BD31-4B8C-83A1-F6EECF244321}">
                <p14:modId xmlns:p14="http://schemas.microsoft.com/office/powerpoint/2010/main" val="1180465782"/>
              </p:ext>
            </p:extLst>
          </p:nvPr>
        </p:nvGraphicFramePr>
        <p:xfrm>
          <a:off x="1097281" y="2079358"/>
          <a:ext cx="6164989" cy="3461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CE9EE5E9-6FF0-4080-9BE1-135DB5107CD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494282" y="2588300"/>
            <a:ext cx="3661398" cy="2288422"/>
          </a:xfrm>
          <a:prstGeom prst="rect">
            <a:avLst/>
          </a:prstGeom>
          <a:noFill/>
          <a:ln>
            <a:noFill/>
          </a:ln>
        </p:spPr>
      </p:pic>
    </p:spTree>
    <p:extLst>
      <p:ext uri="{BB962C8B-B14F-4D97-AF65-F5344CB8AC3E}">
        <p14:creationId xmlns:p14="http://schemas.microsoft.com/office/powerpoint/2010/main" val="260395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a:xfrm>
            <a:off x="1097280" y="286603"/>
            <a:ext cx="10058400" cy="1450757"/>
          </a:xfrm>
        </p:spPr>
        <p:txBody>
          <a:bodyPr>
            <a:normAutofit/>
          </a:bodyPr>
          <a:lstStyle/>
          <a:p>
            <a:r>
              <a:rPr lang="es-EC" sz="4000" dirty="0"/>
              <a:t>Diseño de algoritmos: Recepción</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6A1AC138-F760-4580-A473-7EE9A81B0D6F}"/>
              </a:ext>
            </a:extLst>
          </p:cNvPr>
          <p:cNvGraphicFramePr/>
          <p:nvPr>
            <p:extLst>
              <p:ext uri="{D42A27DB-BD31-4B8C-83A1-F6EECF244321}">
                <p14:modId xmlns:p14="http://schemas.microsoft.com/office/powerpoint/2010/main" val="1318589975"/>
              </p:ext>
            </p:extLst>
          </p:nvPr>
        </p:nvGraphicFramePr>
        <p:xfrm>
          <a:off x="518616" y="2010724"/>
          <a:ext cx="6096000" cy="3976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E56262F5-50B1-474A-8246-F4420BF79CB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733720" y="2451821"/>
            <a:ext cx="4119963" cy="2515963"/>
          </a:xfrm>
          <a:prstGeom prst="rect">
            <a:avLst/>
          </a:prstGeom>
          <a:noFill/>
          <a:ln>
            <a:noFill/>
          </a:ln>
        </p:spPr>
      </p:pic>
    </p:spTree>
    <p:extLst>
      <p:ext uri="{BB962C8B-B14F-4D97-AF65-F5344CB8AC3E}">
        <p14:creationId xmlns:p14="http://schemas.microsoft.com/office/powerpoint/2010/main" val="223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1097280" y="286603"/>
            <a:ext cx="10058400" cy="1450757"/>
          </a:xfrm>
        </p:spPr>
        <p:txBody>
          <a:bodyPr>
            <a:normAutofit/>
          </a:bodyPr>
          <a:lstStyle/>
          <a:p>
            <a:r>
              <a:rPr lang="es-EC" sz="4000"/>
              <a:t>CONTENIDO</a:t>
            </a:r>
            <a:endParaRPr lang="es-EC" sz="4000" dirty="0"/>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79" y="2173356"/>
            <a:ext cx="7896595" cy="4401205"/>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solidFill>
                  <a:schemeClr val="accent2"/>
                </a:solidFill>
              </a:rPr>
              <a:t>RESULTADOS</a:t>
            </a:r>
          </a:p>
          <a:p>
            <a:pPr marL="1200150" lvl="2" indent="-285750">
              <a:buFont typeface="Arial" panose="020B0604020202020204" pitchFamily="34" charset="0"/>
              <a:buChar char="•"/>
            </a:pPr>
            <a:r>
              <a:rPr lang="es-EC" sz="2000" dirty="0">
                <a:solidFill>
                  <a:schemeClr val="accent2"/>
                </a:solidFill>
              </a:rPr>
              <a:t>CARACTERÍSTICAS DE ARCHIVOS</a:t>
            </a:r>
          </a:p>
          <a:p>
            <a:pPr marL="1200150" lvl="2" indent="-285750">
              <a:buFont typeface="Arial" panose="020B0604020202020204" pitchFamily="34" charset="0"/>
              <a:buChar char="•"/>
            </a:pPr>
            <a:r>
              <a:rPr lang="es-EC" sz="2000" dirty="0"/>
              <a:t>ESCENARIOS</a:t>
            </a:r>
          </a:p>
          <a:p>
            <a:pPr marL="1200150" lvl="2" indent="-285750">
              <a:buFont typeface="Arial" panose="020B0604020202020204" pitchFamily="34" charset="0"/>
              <a:buChar char="•"/>
            </a:pPr>
            <a:r>
              <a:rPr lang="es-EC" sz="2000" dirty="0"/>
              <a:t>ALGORITMOS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07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 Características de archivos</a:t>
            </a:r>
          </a:p>
        </p:txBody>
      </p:sp>
      <p:graphicFrame>
        <p:nvGraphicFramePr>
          <p:cNvPr id="3" name="Diagrama 2">
            <a:extLst>
              <a:ext uri="{FF2B5EF4-FFF2-40B4-BE49-F238E27FC236}">
                <a16:creationId xmlns:a16="http://schemas.microsoft.com/office/drawing/2014/main" id="{3CDF5FF0-E4B4-4223-9F2E-ED67F8A2F080}"/>
              </a:ext>
            </a:extLst>
          </p:cNvPr>
          <p:cNvGraphicFramePr/>
          <p:nvPr>
            <p:extLst>
              <p:ext uri="{D42A27DB-BD31-4B8C-83A1-F6EECF244321}">
                <p14:modId xmlns:p14="http://schemas.microsoft.com/office/powerpoint/2010/main" val="2869995784"/>
              </p:ext>
            </p:extLst>
          </p:nvPr>
        </p:nvGraphicFramePr>
        <p:xfrm>
          <a:off x="1097280" y="2627876"/>
          <a:ext cx="5330816" cy="160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3529" y="5632175"/>
            <a:ext cx="2010681" cy="5191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7257AE47-978C-4D43-BC28-EB4D12E5D542}"/>
                  </a:ext>
                </a:extLst>
              </p:cNvPr>
              <p:cNvSpPr/>
              <p:nvPr/>
            </p:nvSpPr>
            <p:spPr>
              <a:xfrm>
                <a:off x="946467" y="4582356"/>
                <a:ext cx="5481629" cy="6802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a:latin typeface="Cambria Math" panose="02040503050406030204" pitchFamily="18" charset="0"/>
                        </a:rPr>
                        <m:t>=</m:t>
                      </m:r>
                      <m:f>
                        <m:fPr>
                          <m:ctrlPr>
                            <a:rPr lang="es-EC" i="1">
                              <a:latin typeface="Cambria Math" panose="02040503050406030204" pitchFamily="18" charset="0"/>
                            </a:rPr>
                          </m:ctrlPr>
                        </m:fPr>
                        <m:num>
                          <m:d>
                            <m:dPr>
                              <m:begChr m:val=""/>
                              <m:endChr m:val="]"/>
                              <m:ctrlPr>
                                <a:rPr lang="es-EC" i="1">
                                  <a:latin typeface="Cambria Math" panose="02040503050406030204" pitchFamily="18" charset="0"/>
                                </a:rPr>
                              </m:ctrlPr>
                            </m:dPr>
                            <m:e>
                              <m:r>
                                <a:rPr lang="es-EC">
                                  <a:latin typeface="Cambria Math" panose="02040503050406030204" pitchFamily="18" charset="0"/>
                                </a:rPr>
                                <m:t> </m:t>
                              </m:r>
                              <m:d>
                                <m:dPr>
                                  <m:ctrlPr>
                                    <a:rPr lang="es-EC" i="1">
                                      <a:latin typeface="Cambria Math" panose="02040503050406030204" pitchFamily="18" charset="0"/>
                                    </a:rPr>
                                  </m:ctrlPr>
                                </m:dPr>
                                <m:e>
                                  <m:r>
                                    <a:rPr lang="es-EC">
                                      <a:latin typeface="Cambria Math" panose="02040503050406030204" pitchFamily="18" charset="0"/>
                                    </a:rPr>
                                    <m:t>167+151</m:t>
                                  </m:r>
                                </m:e>
                              </m:d>
                              <m:r>
                                <a:rPr lang="es-EC">
                                  <a:latin typeface="Cambria Math" panose="02040503050406030204" pitchFamily="18" charset="0"/>
                                </a:rPr>
                                <m:t>[</m:t>
                              </m:r>
                              <m:r>
                                <m:rPr>
                                  <m:sty m:val="p"/>
                                </m:rPr>
                                <a:rPr lang="es-EC">
                                  <a:latin typeface="Cambria Math" panose="02040503050406030204" pitchFamily="18" charset="0"/>
                                </a:rPr>
                                <m:t>bytes</m:t>
                              </m:r>
                              <m:r>
                                <a:rPr lang="es-EC">
                                  <a:latin typeface="Cambria Math" panose="02040503050406030204" pitchFamily="18" charset="0"/>
                                </a:rPr>
                                <m:t>]×120[</m:t>
                              </m:r>
                              <m:r>
                                <m:rPr>
                                  <m:sty m:val="p"/>
                                </m:rPr>
                                <a:rPr lang="es-EC">
                                  <a:latin typeface="Cambria Math" panose="02040503050406030204" pitchFamily="18" charset="0"/>
                                </a:rPr>
                                <m:t>s</m:t>
                              </m:r>
                            </m:e>
                          </m:d>
                        </m:num>
                        <m:den>
                          <m:d>
                            <m:dPr>
                              <m:begChr m:val=""/>
                              <m:endChr m:val="]"/>
                              <m:ctrlPr>
                                <a:rPr lang="es-EC" i="1">
                                  <a:latin typeface="Cambria Math" panose="02040503050406030204" pitchFamily="18" charset="0"/>
                                </a:rPr>
                              </m:ctrlPr>
                            </m:dPr>
                            <m:e>
                              <m:r>
                                <a:rPr lang="es-EC">
                                  <a:latin typeface="Cambria Math" panose="02040503050406030204" pitchFamily="18" charset="0"/>
                                </a:rPr>
                                <m:t> 3×100×</m:t>
                              </m:r>
                              <m:sSup>
                                <m:sSupPr>
                                  <m:ctrlPr>
                                    <a:rPr lang="es-EC" i="1">
                                      <a:latin typeface="Cambria Math" panose="02040503050406030204" pitchFamily="18" charset="0"/>
                                    </a:rPr>
                                  </m:ctrlPr>
                                </m:sSupPr>
                                <m:e>
                                  <m:r>
                                    <a:rPr lang="es-EC">
                                      <a:latin typeface="Cambria Math" panose="02040503050406030204" pitchFamily="18" charset="0"/>
                                    </a:rPr>
                                    <m:t>10</m:t>
                                  </m:r>
                                </m:e>
                                <m:sup>
                                  <m:r>
                                    <a:rPr lang="es-EC">
                                      <a:latin typeface="Cambria Math" panose="02040503050406030204" pitchFamily="18" charset="0"/>
                                    </a:rPr>
                                    <m:t>−3</m:t>
                                  </m:r>
                                </m:sup>
                              </m:sSup>
                              <m:r>
                                <a:rPr lang="es-EC">
                                  <a:latin typeface="Cambria Math" panose="02040503050406030204" pitchFamily="18" charset="0"/>
                                </a:rPr>
                                <m:t>[</m:t>
                              </m:r>
                              <m:r>
                                <m:rPr>
                                  <m:sty m:val="p"/>
                                </m:rPr>
                                <a:rPr lang="es-EC">
                                  <a:latin typeface="Cambria Math" panose="02040503050406030204" pitchFamily="18" charset="0"/>
                                </a:rPr>
                                <m:t>s</m:t>
                              </m:r>
                            </m:e>
                          </m:d>
                        </m:den>
                      </m:f>
                      <m:r>
                        <a:rPr lang="es-EC">
                          <a:latin typeface="Cambria Math" panose="02040503050406030204" pitchFamily="18" charset="0"/>
                        </a:rPr>
                        <m:t>=127 200 [ </m:t>
                      </m:r>
                      <m:r>
                        <m:rPr>
                          <m:sty m:val="p"/>
                        </m:rPr>
                        <a:rPr lang="es-EC">
                          <a:latin typeface="Cambria Math" panose="02040503050406030204" pitchFamily="18" charset="0"/>
                        </a:rPr>
                        <m:t>bytes</m:t>
                      </m:r>
                      <m:r>
                        <a:rPr lang="en-US" b="0" i="0" smtClean="0">
                          <a:latin typeface="Cambria Math" panose="02040503050406030204" pitchFamily="18" charset="0"/>
                        </a:rPr>
                        <m:t>]</m:t>
                      </m:r>
                    </m:oMath>
                  </m:oMathPara>
                </a14:m>
                <a:endParaRPr lang="es-EC" dirty="0"/>
              </a:p>
            </p:txBody>
          </p:sp>
        </mc:Choice>
        <mc:Fallback xmlns="">
          <p:sp>
            <p:nvSpPr>
              <p:cNvPr id="7" name="Rectángulo 6">
                <a:extLst>
                  <a:ext uri="{FF2B5EF4-FFF2-40B4-BE49-F238E27FC236}">
                    <a16:creationId xmlns:a16="http://schemas.microsoft.com/office/drawing/2014/main" id="{7257AE47-978C-4D43-BC28-EB4D12E5D542}"/>
                  </a:ext>
                </a:extLst>
              </p:cNvPr>
              <p:cNvSpPr>
                <a:spLocks noRot="1" noChangeAspect="1" noMove="1" noResize="1" noEditPoints="1" noAdjustHandles="1" noChangeArrowheads="1" noChangeShapeType="1" noTextEdit="1"/>
              </p:cNvSpPr>
              <p:nvPr/>
            </p:nvSpPr>
            <p:spPr>
              <a:xfrm>
                <a:off x="946467" y="4582356"/>
                <a:ext cx="5481629" cy="680251"/>
              </a:xfrm>
              <a:prstGeom prst="rect">
                <a:avLst/>
              </a:prstGeom>
              <a:blipFill>
                <a:blip r:embed="rId11"/>
                <a:stretch>
                  <a:fillRect/>
                </a:stretch>
              </a:blipFill>
            </p:spPr>
            <p:txBody>
              <a:bodyPr/>
              <a:lstStyle/>
              <a:p>
                <a:r>
                  <a:rPr lang="es-EC">
                    <a:noFill/>
                  </a:rPr>
                  <a:t> </a:t>
                </a:r>
              </a:p>
            </p:txBody>
          </p:sp>
        </mc:Fallback>
      </mc:AlternateContent>
      <p:pic>
        <p:nvPicPr>
          <p:cNvPr id="5" name="Imagen 4">
            <a:extLst>
              <a:ext uri="{FF2B5EF4-FFF2-40B4-BE49-F238E27FC236}">
                <a16:creationId xmlns:a16="http://schemas.microsoft.com/office/drawing/2014/main" id="{F422F9D6-241B-42FF-AEF4-6195C66E03EF}"/>
              </a:ext>
            </a:extLst>
          </p:cNvPr>
          <p:cNvPicPr>
            <a:picLocks noChangeAspect="1"/>
          </p:cNvPicPr>
          <p:nvPr/>
        </p:nvPicPr>
        <p:blipFill>
          <a:blip r:embed="rId12"/>
          <a:stretch>
            <a:fillRect/>
          </a:stretch>
        </p:blipFill>
        <p:spPr>
          <a:xfrm>
            <a:off x="6679358" y="2224428"/>
            <a:ext cx="5194852" cy="2920678"/>
          </a:xfrm>
          <a:prstGeom prst="rect">
            <a:avLst/>
          </a:prstGeom>
        </p:spPr>
      </p:pic>
    </p:spTree>
    <p:extLst>
      <p:ext uri="{BB962C8B-B14F-4D97-AF65-F5344CB8AC3E}">
        <p14:creationId xmlns:p14="http://schemas.microsoft.com/office/powerpoint/2010/main" val="400886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a:xfrm>
            <a:off x="8096885" y="640080"/>
            <a:ext cx="3659246" cy="2926080"/>
          </a:xfrm>
        </p:spPr>
        <p:txBody>
          <a:bodyPr vert="horz" lIns="91440" tIns="45720" rIns="91440" bIns="45720" rtlCol="0" anchor="b">
            <a:normAutofit/>
          </a:bodyPr>
          <a:lstStyle/>
          <a:p>
            <a:pPr algn="ctr"/>
            <a:r>
              <a:rPr lang="en-US" sz="4400" dirty="0" err="1">
                <a:solidFill>
                  <a:srgbClr val="FFFFFF"/>
                </a:solidFill>
              </a:rPr>
              <a:t>Tablas</a:t>
            </a:r>
            <a:r>
              <a:rPr lang="en-US" sz="4400" dirty="0">
                <a:solidFill>
                  <a:srgbClr val="FFFFFF"/>
                </a:solidFill>
              </a:rPr>
              <a:t> del Video TS</a:t>
            </a:r>
          </a:p>
        </p:txBody>
      </p:sp>
      <p:sp>
        <p:nvSpPr>
          <p:cNvPr id="22" name="Rectangle 21">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9" y="5632175"/>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F18DFEAE-AFBE-44FF-857F-3B24BDC12292}"/>
              </a:ext>
            </a:extLst>
          </p:cNvPr>
          <p:cNvPicPr/>
          <p:nvPr/>
        </p:nvPicPr>
        <p:blipFill rotWithShape="1">
          <a:blip r:embed="rId3">
            <a:extLst>
              <a:ext uri="{28A0092B-C50C-407E-A947-70E740481C1C}">
                <a14:useLocalDpi xmlns:a14="http://schemas.microsoft.com/office/drawing/2010/main" val="0"/>
              </a:ext>
            </a:extLst>
          </a:blip>
          <a:srcRect l="1789" t="40380" r="9715" b="5844"/>
          <a:stretch/>
        </p:blipFill>
        <p:spPr bwMode="auto">
          <a:xfrm>
            <a:off x="1853017" y="298839"/>
            <a:ext cx="4483249" cy="3144259"/>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9051306C-7483-4C5B-B846-FDF0DAD1604F}"/>
              </a:ext>
            </a:extLst>
          </p:cNvPr>
          <p:cNvPicPr/>
          <p:nvPr/>
        </p:nvPicPr>
        <p:blipFill rotWithShape="1">
          <a:blip r:embed="rId4" cstate="print">
            <a:extLst>
              <a:ext uri="{28A0092B-C50C-407E-A947-70E740481C1C}">
                <a14:useLocalDpi xmlns:a14="http://schemas.microsoft.com/office/drawing/2010/main" val="0"/>
              </a:ext>
            </a:extLst>
          </a:blip>
          <a:srcRect l="-200" t="40321" r="7328" b="5599"/>
          <a:stretch/>
        </p:blipFill>
        <p:spPr bwMode="auto">
          <a:xfrm>
            <a:off x="1853017" y="3606966"/>
            <a:ext cx="4483249" cy="3072892"/>
          </a:xfrm>
          <a:prstGeom prst="rect">
            <a:avLst/>
          </a:prstGeom>
          <a:noFill/>
          <a:ln>
            <a:noFill/>
          </a:ln>
          <a:extLst>
            <a:ext uri="{53640926-AAD7-44D8-BBD7-CCE9431645EC}">
              <a14:shadowObscured xmlns:a14="http://schemas.microsoft.com/office/drawing/2010/main"/>
            </a:ext>
          </a:extLst>
        </p:spPr>
      </p:pic>
      <p:sp>
        <p:nvSpPr>
          <p:cNvPr id="8" name="Flecha: a la derecha 7">
            <a:extLst>
              <a:ext uri="{FF2B5EF4-FFF2-40B4-BE49-F238E27FC236}">
                <a16:creationId xmlns:a16="http://schemas.microsoft.com/office/drawing/2014/main" id="{3377930B-1C95-4FAA-B79C-99A7718B4FA7}"/>
              </a:ext>
            </a:extLst>
          </p:cNvPr>
          <p:cNvSpPr/>
          <p:nvPr/>
        </p:nvSpPr>
        <p:spPr>
          <a:xfrm>
            <a:off x="0" y="1188271"/>
            <a:ext cx="1580657" cy="1623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Tabla PAT</a:t>
            </a:r>
          </a:p>
        </p:txBody>
      </p:sp>
      <p:sp>
        <p:nvSpPr>
          <p:cNvPr id="19" name="Flecha: a la derecha 18">
            <a:extLst>
              <a:ext uri="{FF2B5EF4-FFF2-40B4-BE49-F238E27FC236}">
                <a16:creationId xmlns:a16="http://schemas.microsoft.com/office/drawing/2014/main" id="{177B0F70-F7D3-48F6-9CB1-3525AD25C198}"/>
              </a:ext>
            </a:extLst>
          </p:cNvPr>
          <p:cNvSpPr/>
          <p:nvPr/>
        </p:nvSpPr>
        <p:spPr>
          <a:xfrm>
            <a:off x="21944" y="4171860"/>
            <a:ext cx="1580657" cy="1623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Tabla PMT</a:t>
            </a:r>
          </a:p>
        </p:txBody>
      </p:sp>
    </p:spTree>
    <p:extLst>
      <p:ext uri="{BB962C8B-B14F-4D97-AF65-F5344CB8AC3E}">
        <p14:creationId xmlns:p14="http://schemas.microsoft.com/office/powerpoint/2010/main" val="76036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normAutofit/>
          </a:bodyPr>
          <a:lstStyle/>
          <a:p>
            <a:r>
              <a:rPr lang="es-EC" sz="4000" dirty="0"/>
              <a:t>CONTENIDO</a:t>
            </a:r>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2173356"/>
            <a:ext cx="7158824" cy="3477875"/>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99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 Características de archivos</a:t>
            </a:r>
          </a:p>
        </p:txBody>
      </p:sp>
      <p:graphicFrame>
        <p:nvGraphicFramePr>
          <p:cNvPr id="3" name="Diagrama 2">
            <a:extLst>
              <a:ext uri="{FF2B5EF4-FFF2-40B4-BE49-F238E27FC236}">
                <a16:creationId xmlns:a16="http://schemas.microsoft.com/office/drawing/2014/main" id="{3CDF5FF0-E4B4-4223-9F2E-ED67F8A2F080}"/>
              </a:ext>
            </a:extLst>
          </p:cNvPr>
          <p:cNvGraphicFramePr/>
          <p:nvPr>
            <p:extLst>
              <p:ext uri="{D42A27DB-BD31-4B8C-83A1-F6EECF244321}">
                <p14:modId xmlns:p14="http://schemas.microsoft.com/office/powerpoint/2010/main" val="5366254"/>
              </p:ext>
            </p:extLst>
          </p:nvPr>
        </p:nvGraphicFramePr>
        <p:xfrm>
          <a:off x="1328382" y="2883643"/>
          <a:ext cx="5330816" cy="160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3529" y="5632175"/>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3C4AC947-1278-4C46-94B5-D1AD5620627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7461" y="2411976"/>
            <a:ext cx="3124963" cy="2545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7144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 Características de archivos</a:t>
            </a:r>
          </a:p>
        </p:txBody>
      </p:sp>
      <p:graphicFrame>
        <p:nvGraphicFramePr>
          <p:cNvPr id="3" name="Diagrama 2">
            <a:extLst>
              <a:ext uri="{FF2B5EF4-FFF2-40B4-BE49-F238E27FC236}">
                <a16:creationId xmlns:a16="http://schemas.microsoft.com/office/drawing/2014/main" id="{3CDF5FF0-E4B4-4223-9F2E-ED67F8A2F080}"/>
              </a:ext>
            </a:extLst>
          </p:cNvPr>
          <p:cNvGraphicFramePr/>
          <p:nvPr>
            <p:extLst>
              <p:ext uri="{D42A27DB-BD31-4B8C-83A1-F6EECF244321}">
                <p14:modId xmlns:p14="http://schemas.microsoft.com/office/powerpoint/2010/main" val="4065616502"/>
              </p:ext>
            </p:extLst>
          </p:nvPr>
        </p:nvGraphicFramePr>
        <p:xfrm>
          <a:off x="533549" y="2843304"/>
          <a:ext cx="3907710" cy="179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DC9904EA-248D-496E-A995-9FF3BC3D510F}"/>
              </a:ext>
            </a:extLst>
          </p:cNvPr>
          <p:cNvPicPr/>
          <p:nvPr/>
        </p:nvPicPr>
        <p:blipFill rotWithShape="1">
          <a:blip r:embed="rId8">
            <a:extLst>
              <a:ext uri="{28A0092B-C50C-407E-A947-70E740481C1C}">
                <a14:useLocalDpi xmlns:a14="http://schemas.microsoft.com/office/drawing/2010/main" val="0"/>
              </a:ext>
            </a:extLst>
          </a:blip>
          <a:srcRect l="4253"/>
          <a:stretch/>
        </p:blipFill>
        <p:spPr bwMode="auto">
          <a:xfrm>
            <a:off x="4892341" y="2195222"/>
            <a:ext cx="6932435" cy="3436953"/>
          </a:xfrm>
          <a:prstGeom prst="rect">
            <a:avLst/>
          </a:prstGeom>
          <a:noFill/>
          <a:ln>
            <a:solidFill>
              <a:srgbClr val="FFC000"/>
            </a:solid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1D73A2CF-783D-41A8-9501-EFB3CE011D95}"/>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85385" y="4034219"/>
            <a:ext cx="1210615" cy="774122"/>
          </a:xfrm>
          <a:prstGeom prst="parallelogram">
            <a:avLst/>
          </a:prstGeom>
          <a:noFill/>
          <a:ln>
            <a:noFill/>
          </a:ln>
        </p:spPr>
      </p:pic>
      <p:pic>
        <p:nvPicPr>
          <p:cNvPr id="10" name="Imagen 9">
            <a:extLst>
              <a:ext uri="{FF2B5EF4-FFF2-40B4-BE49-F238E27FC236}">
                <a16:creationId xmlns:a16="http://schemas.microsoft.com/office/drawing/2014/main" id="{C6816AA9-2AD6-444C-AF38-73CDBC1F0C28}"/>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81806" y="2338757"/>
            <a:ext cx="1262849" cy="779582"/>
          </a:xfrm>
          <a:prstGeom prst="parallelogram">
            <a:avLst/>
          </a:prstGeom>
          <a:noFill/>
          <a:ln>
            <a:noFill/>
          </a:ln>
        </p:spPr>
      </p:pic>
      <p:pic>
        <p:nvPicPr>
          <p:cNvPr id="11" name="Imagen 10">
            <a:extLst>
              <a:ext uri="{FF2B5EF4-FFF2-40B4-BE49-F238E27FC236}">
                <a16:creationId xmlns:a16="http://schemas.microsoft.com/office/drawing/2014/main" id="{C9FBEBB1-4703-49FB-8566-CE80D99EBA0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76196" y="3985476"/>
            <a:ext cx="1210616" cy="774122"/>
          </a:xfrm>
          <a:prstGeom prst="parallelogram">
            <a:avLst/>
          </a:prstGeom>
          <a:noFill/>
          <a:ln>
            <a:noFill/>
          </a:ln>
        </p:spPr>
      </p:pic>
    </p:spTree>
    <p:extLst>
      <p:ext uri="{BB962C8B-B14F-4D97-AF65-F5344CB8AC3E}">
        <p14:creationId xmlns:p14="http://schemas.microsoft.com/office/powerpoint/2010/main" val="41572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C54A0-6754-4EF8-AD9A-7B3BEDD9943D}"/>
              </a:ext>
            </a:extLst>
          </p:cNvPr>
          <p:cNvSpPr>
            <a:spLocks noGrp="1"/>
          </p:cNvSpPr>
          <p:nvPr>
            <p:ph type="title"/>
          </p:nvPr>
        </p:nvSpPr>
        <p:spPr>
          <a:xfrm>
            <a:off x="1759196" y="543315"/>
            <a:ext cx="8162727" cy="725379"/>
          </a:xfrm>
        </p:spPr>
        <p:txBody>
          <a:bodyPr>
            <a:normAutofit/>
          </a:bodyPr>
          <a:lstStyle/>
          <a:p>
            <a:r>
              <a:rPr lang="es-EC" sz="4000" dirty="0"/>
              <a:t>Resultados: Algoritmo de transmisión</a:t>
            </a:r>
          </a:p>
        </p:txBody>
      </p:sp>
      <p:pic>
        <p:nvPicPr>
          <p:cNvPr id="6" name="Imagen 5">
            <a:extLst>
              <a:ext uri="{FF2B5EF4-FFF2-40B4-BE49-F238E27FC236}">
                <a16:creationId xmlns:a16="http://schemas.microsoft.com/office/drawing/2014/main" id="{430F6A31-D4E3-4D3C-B9F6-B93F658E68E8}"/>
              </a:ext>
            </a:extLst>
          </p:cNvPr>
          <p:cNvPicPr/>
          <p:nvPr/>
        </p:nvPicPr>
        <p:blipFill rotWithShape="1">
          <a:blip r:embed="rId2">
            <a:extLst>
              <a:ext uri="{28A0092B-C50C-407E-A947-70E740481C1C}">
                <a14:useLocalDpi xmlns:a14="http://schemas.microsoft.com/office/drawing/2010/main" val="0"/>
              </a:ext>
            </a:extLst>
          </a:blip>
          <a:srcRect l="1595" t="40086" r="7805" b="22518"/>
          <a:stretch/>
        </p:blipFill>
        <p:spPr bwMode="auto">
          <a:xfrm>
            <a:off x="1452122" y="1938398"/>
            <a:ext cx="5118380" cy="2046322"/>
          </a:xfrm>
          <a:prstGeom prst="rect">
            <a:avLst/>
          </a:prstGeom>
          <a:noFill/>
          <a:ln>
            <a:solidFill>
              <a:srgbClr val="FFC000"/>
            </a:solid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F515B7AC-6D78-45E0-AD31-EEC6504D27E6}"/>
              </a:ext>
            </a:extLst>
          </p:cNvPr>
          <p:cNvPicPr/>
          <p:nvPr/>
        </p:nvPicPr>
        <p:blipFill rotWithShape="1">
          <a:blip r:embed="rId3">
            <a:extLst>
              <a:ext uri="{28A0092B-C50C-407E-A947-70E740481C1C}">
                <a14:useLocalDpi xmlns:a14="http://schemas.microsoft.com/office/drawing/2010/main" val="0"/>
              </a:ext>
            </a:extLst>
          </a:blip>
          <a:srcRect l="1193" t="40678" r="8123" b="22194"/>
          <a:stretch/>
        </p:blipFill>
        <p:spPr bwMode="auto">
          <a:xfrm>
            <a:off x="1452122" y="4097479"/>
            <a:ext cx="5158854" cy="2046322"/>
          </a:xfrm>
          <a:prstGeom prst="rect">
            <a:avLst/>
          </a:prstGeom>
          <a:noFill/>
          <a:ln>
            <a:solidFill>
              <a:srgbClr val="FFC000"/>
            </a:solid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D02426C8-7A49-498A-B6D2-FD442DCFB992}"/>
              </a:ext>
            </a:extLst>
          </p:cNvPr>
          <p:cNvPicPr/>
          <p:nvPr/>
        </p:nvPicPr>
        <p:blipFill rotWithShape="1">
          <a:blip r:embed="rId4">
            <a:extLst>
              <a:ext uri="{28A0092B-C50C-407E-A947-70E740481C1C}">
                <a14:useLocalDpi xmlns:a14="http://schemas.microsoft.com/office/drawing/2010/main" val="0"/>
              </a:ext>
            </a:extLst>
          </a:blip>
          <a:srcRect l="915" t="39603" r="7438" b="23216"/>
          <a:stretch/>
        </p:blipFill>
        <p:spPr bwMode="auto">
          <a:xfrm>
            <a:off x="6756553" y="1938398"/>
            <a:ext cx="4998720" cy="2046322"/>
          </a:xfrm>
          <a:prstGeom prst="rect">
            <a:avLst/>
          </a:prstGeom>
          <a:noFill/>
          <a:ln>
            <a:solidFill>
              <a:srgbClr val="FFC000"/>
            </a:solid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0123B7AF-C63A-49CB-A6EA-4E2BB0C661FB}"/>
              </a:ext>
            </a:extLst>
          </p:cNvPr>
          <p:cNvPicPr/>
          <p:nvPr/>
        </p:nvPicPr>
        <p:blipFill rotWithShape="1">
          <a:blip r:embed="rId5">
            <a:extLst>
              <a:ext uri="{28A0092B-C50C-407E-A947-70E740481C1C}">
                <a14:useLocalDpi xmlns:a14="http://schemas.microsoft.com/office/drawing/2010/main" val="0"/>
              </a:ext>
            </a:extLst>
          </a:blip>
          <a:srcRect l="1828" t="40937" r="4158" b="22397"/>
          <a:stretch/>
        </p:blipFill>
        <p:spPr bwMode="auto">
          <a:xfrm>
            <a:off x="6756553" y="4103373"/>
            <a:ext cx="4998720" cy="2040428"/>
          </a:xfrm>
          <a:prstGeom prst="rect">
            <a:avLst/>
          </a:prstGeom>
          <a:noFill/>
          <a:ln>
            <a:solidFill>
              <a:srgbClr val="FFC000"/>
            </a:solidFill>
          </a:ln>
          <a:extLst>
            <a:ext uri="{53640926-AAD7-44D8-BBD7-CCE9431645EC}">
              <a14:shadowObscured xmlns:a14="http://schemas.microsoft.com/office/drawing/2010/main"/>
            </a:ext>
          </a:extLst>
        </p:spPr>
      </p:pic>
      <p:sp>
        <p:nvSpPr>
          <p:cNvPr id="11" name="Flecha: a la derecha 10">
            <a:extLst>
              <a:ext uri="{FF2B5EF4-FFF2-40B4-BE49-F238E27FC236}">
                <a16:creationId xmlns:a16="http://schemas.microsoft.com/office/drawing/2014/main" id="{92EED193-1711-47D3-BAE2-1CB4685AFF60}"/>
              </a:ext>
            </a:extLst>
          </p:cNvPr>
          <p:cNvSpPr/>
          <p:nvPr/>
        </p:nvSpPr>
        <p:spPr>
          <a:xfrm>
            <a:off x="0" y="2555959"/>
            <a:ext cx="1149757" cy="873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PAT</a:t>
            </a:r>
          </a:p>
        </p:txBody>
      </p:sp>
      <p:sp>
        <p:nvSpPr>
          <p:cNvPr id="12" name="Flecha: a la derecha 11">
            <a:extLst>
              <a:ext uri="{FF2B5EF4-FFF2-40B4-BE49-F238E27FC236}">
                <a16:creationId xmlns:a16="http://schemas.microsoft.com/office/drawing/2014/main" id="{3CE286DA-AEFA-43A5-9A31-E5361C5CC469}"/>
              </a:ext>
            </a:extLst>
          </p:cNvPr>
          <p:cNvSpPr/>
          <p:nvPr/>
        </p:nvSpPr>
        <p:spPr>
          <a:xfrm>
            <a:off x="0" y="4496216"/>
            <a:ext cx="1149757" cy="873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PMT</a:t>
            </a:r>
          </a:p>
        </p:txBody>
      </p:sp>
      <p:sp>
        <p:nvSpPr>
          <p:cNvPr id="16" name="CuadroTexto 15">
            <a:extLst>
              <a:ext uri="{FF2B5EF4-FFF2-40B4-BE49-F238E27FC236}">
                <a16:creationId xmlns:a16="http://schemas.microsoft.com/office/drawing/2014/main" id="{37CE2E34-2CE5-4207-9A83-058F4A20A5D6}"/>
              </a:ext>
            </a:extLst>
          </p:cNvPr>
          <p:cNvSpPr txBox="1"/>
          <p:nvPr/>
        </p:nvSpPr>
        <p:spPr>
          <a:xfrm>
            <a:off x="3521890" y="1328021"/>
            <a:ext cx="1019318" cy="369332"/>
          </a:xfrm>
          <a:prstGeom prst="rect">
            <a:avLst/>
          </a:prstGeom>
          <a:noFill/>
        </p:spPr>
        <p:txBody>
          <a:bodyPr wrap="none" rtlCol="0">
            <a:spAutoFit/>
          </a:bodyPr>
          <a:lstStyle/>
          <a:p>
            <a:r>
              <a:rPr lang="es-EC" dirty="0"/>
              <a:t>IMAGEN</a:t>
            </a:r>
          </a:p>
        </p:txBody>
      </p:sp>
      <p:sp>
        <p:nvSpPr>
          <p:cNvPr id="17" name="CuadroTexto 16">
            <a:extLst>
              <a:ext uri="{FF2B5EF4-FFF2-40B4-BE49-F238E27FC236}">
                <a16:creationId xmlns:a16="http://schemas.microsoft.com/office/drawing/2014/main" id="{C414F750-E3F5-4577-ADE8-6BD1753FD99A}"/>
              </a:ext>
            </a:extLst>
          </p:cNvPr>
          <p:cNvSpPr txBox="1"/>
          <p:nvPr/>
        </p:nvSpPr>
        <p:spPr>
          <a:xfrm>
            <a:off x="8746254" y="1305854"/>
            <a:ext cx="1013483" cy="369332"/>
          </a:xfrm>
          <a:prstGeom prst="rect">
            <a:avLst/>
          </a:prstGeom>
          <a:noFill/>
        </p:spPr>
        <p:txBody>
          <a:bodyPr wrap="none" rtlCol="0">
            <a:spAutoFit/>
          </a:bodyPr>
          <a:lstStyle/>
          <a:p>
            <a:r>
              <a:rPr lang="es-EC" dirty="0"/>
              <a:t>VECTOR</a:t>
            </a:r>
          </a:p>
        </p:txBody>
      </p:sp>
      <p:pic>
        <p:nvPicPr>
          <p:cNvPr id="18" name="Picture 2" descr="Resultado de imagen para espe logo">
            <a:extLst>
              <a:ext uri="{FF2B5EF4-FFF2-40B4-BE49-F238E27FC236}">
                <a16:creationId xmlns:a16="http://schemas.microsoft.com/office/drawing/2014/main" id="{35792945-9742-4B7F-BE5C-06EBAD57A3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7963" y="57681"/>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9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1097280" y="286603"/>
            <a:ext cx="10058400" cy="1450757"/>
          </a:xfrm>
        </p:spPr>
        <p:txBody>
          <a:bodyPr>
            <a:normAutofit/>
          </a:bodyPr>
          <a:lstStyle/>
          <a:p>
            <a:r>
              <a:rPr lang="es-EC" sz="4000"/>
              <a:t>CONTENIDO</a:t>
            </a:r>
            <a:endParaRPr lang="es-EC" sz="4000" dirty="0"/>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1885379"/>
            <a:ext cx="7896595" cy="4401205"/>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solidFill>
                  <a:schemeClr val="accent2"/>
                </a:solidFill>
              </a:rPr>
              <a:t>RESULTADOS</a:t>
            </a:r>
          </a:p>
          <a:p>
            <a:pPr marL="1200150" lvl="2" indent="-285750">
              <a:buFont typeface="Arial" panose="020B0604020202020204" pitchFamily="34" charset="0"/>
              <a:buChar char="•"/>
            </a:pPr>
            <a:r>
              <a:rPr lang="es-EC" sz="2000" dirty="0">
                <a:solidFill>
                  <a:schemeClr val="accent2"/>
                </a:solidFill>
              </a:rPr>
              <a:t>CARACTERÍSTICAS DE ARCHIVOS</a:t>
            </a:r>
          </a:p>
          <a:p>
            <a:pPr marL="1200150" lvl="2" indent="-285750">
              <a:buFont typeface="Arial" panose="020B0604020202020204" pitchFamily="34" charset="0"/>
              <a:buChar char="•"/>
            </a:pPr>
            <a:r>
              <a:rPr lang="es-EC" sz="2000" dirty="0">
                <a:solidFill>
                  <a:schemeClr val="accent2"/>
                </a:solidFill>
              </a:rPr>
              <a:t>ESCENARIOS</a:t>
            </a:r>
          </a:p>
          <a:p>
            <a:pPr marL="1200150" lvl="2" indent="-285750">
              <a:buFont typeface="Arial" panose="020B0604020202020204" pitchFamily="34" charset="0"/>
              <a:buChar char="•"/>
            </a:pPr>
            <a:r>
              <a:rPr lang="es-EC" sz="2000" dirty="0">
                <a:solidFill>
                  <a:schemeClr val="accent2"/>
                </a:solidFill>
              </a:rPr>
              <a:t>ALGORITMOS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3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 Escenarios</a:t>
            </a:r>
          </a:p>
        </p:txBody>
      </p:sp>
      <p:graphicFrame>
        <p:nvGraphicFramePr>
          <p:cNvPr id="3" name="Diagrama 2">
            <a:extLst>
              <a:ext uri="{FF2B5EF4-FFF2-40B4-BE49-F238E27FC236}">
                <a16:creationId xmlns:a16="http://schemas.microsoft.com/office/drawing/2014/main" id="{3CDF5FF0-E4B4-4223-9F2E-ED67F8A2F080}"/>
              </a:ext>
            </a:extLst>
          </p:cNvPr>
          <p:cNvGraphicFramePr/>
          <p:nvPr>
            <p:extLst>
              <p:ext uri="{D42A27DB-BD31-4B8C-83A1-F6EECF244321}">
                <p14:modId xmlns:p14="http://schemas.microsoft.com/office/powerpoint/2010/main" val="382472364"/>
              </p:ext>
            </p:extLst>
          </p:nvPr>
        </p:nvGraphicFramePr>
        <p:xfrm>
          <a:off x="533549" y="2843304"/>
          <a:ext cx="3907710" cy="179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077C0678-6B7A-4517-970A-0A0AED06247C}"/>
              </a:ext>
            </a:extLst>
          </p:cNvPr>
          <p:cNvGraphicFramePr/>
          <p:nvPr>
            <p:extLst>
              <p:ext uri="{D42A27DB-BD31-4B8C-83A1-F6EECF244321}">
                <p14:modId xmlns:p14="http://schemas.microsoft.com/office/powerpoint/2010/main" val="823194514"/>
              </p:ext>
            </p:extLst>
          </p:nvPr>
        </p:nvGraphicFramePr>
        <p:xfrm>
          <a:off x="2310995" y="1985749"/>
          <a:ext cx="6866696" cy="39205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6519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 Escenarios</a:t>
            </a:r>
          </a:p>
        </p:txBody>
      </p:sp>
      <p:graphicFrame>
        <p:nvGraphicFramePr>
          <p:cNvPr id="3" name="Diagrama 2">
            <a:extLst>
              <a:ext uri="{FF2B5EF4-FFF2-40B4-BE49-F238E27FC236}">
                <a16:creationId xmlns:a16="http://schemas.microsoft.com/office/drawing/2014/main" id="{3CDF5FF0-E4B4-4223-9F2E-ED67F8A2F080}"/>
              </a:ext>
            </a:extLst>
          </p:cNvPr>
          <p:cNvGraphicFramePr/>
          <p:nvPr/>
        </p:nvGraphicFramePr>
        <p:xfrm>
          <a:off x="533549" y="2843304"/>
          <a:ext cx="3907710" cy="179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7B1E4410-B826-48D3-BB91-8B8AEA95F621}"/>
              </a:ext>
            </a:extLst>
          </p:cNvPr>
          <p:cNvPicPr/>
          <p:nvPr/>
        </p:nvPicPr>
        <p:blipFill rotWithShape="1">
          <a:blip r:embed="rId8" cstate="print">
            <a:extLst>
              <a:ext uri="{28A0092B-C50C-407E-A947-70E740481C1C}">
                <a14:useLocalDpi xmlns:a14="http://schemas.microsoft.com/office/drawing/2010/main" val="0"/>
              </a:ext>
            </a:extLst>
          </a:blip>
          <a:srcRect t="1" r="43994" b="75601"/>
          <a:stretch/>
        </p:blipFill>
        <p:spPr bwMode="auto">
          <a:xfrm>
            <a:off x="1254684" y="2450992"/>
            <a:ext cx="4654795" cy="3140612"/>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CE46E314-A6FC-4849-B76B-555F67E28A97}"/>
              </a:ext>
            </a:extLst>
          </p:cNvPr>
          <p:cNvPicPr/>
          <p:nvPr/>
        </p:nvPicPr>
        <p:blipFill rotWithShape="1">
          <a:blip r:embed="rId8" cstate="print">
            <a:extLst>
              <a:ext uri="{28A0092B-C50C-407E-A947-70E740481C1C}">
                <a14:useLocalDpi xmlns:a14="http://schemas.microsoft.com/office/drawing/2010/main" val="0"/>
              </a:ext>
            </a:extLst>
          </a:blip>
          <a:srcRect t="24570" r="42863" b="46793"/>
          <a:stretch/>
        </p:blipFill>
        <p:spPr bwMode="auto">
          <a:xfrm>
            <a:off x="6630614" y="2450992"/>
            <a:ext cx="4460920" cy="3140612"/>
          </a:xfrm>
          <a:prstGeom prst="rect">
            <a:avLst/>
          </a:prstGeom>
          <a:noFill/>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DA972308-051E-4C30-9CFD-C06647A35A86}"/>
              </a:ext>
            </a:extLst>
          </p:cNvPr>
          <p:cNvSpPr txBox="1"/>
          <p:nvPr/>
        </p:nvSpPr>
        <p:spPr>
          <a:xfrm>
            <a:off x="1254685" y="2141004"/>
            <a:ext cx="4654794" cy="369332"/>
          </a:xfrm>
          <a:prstGeom prst="rect">
            <a:avLst/>
          </a:prstGeom>
          <a:noFill/>
          <a:ln>
            <a:solidFill>
              <a:srgbClr val="FFC000"/>
            </a:solidFill>
          </a:ln>
        </p:spPr>
        <p:txBody>
          <a:bodyPr wrap="square" rtlCol="0">
            <a:spAutoFit/>
          </a:bodyPr>
          <a:lstStyle/>
          <a:p>
            <a:pPr algn="ctr"/>
            <a:r>
              <a:rPr lang="en-US" dirty="0"/>
              <a:t>CONEXI</a:t>
            </a:r>
            <a:r>
              <a:rPr lang="es-EC" dirty="0"/>
              <a:t>ÓN CABLEADA</a:t>
            </a:r>
          </a:p>
        </p:txBody>
      </p:sp>
      <p:sp>
        <p:nvSpPr>
          <p:cNvPr id="9" name="CuadroTexto 8">
            <a:extLst>
              <a:ext uri="{FF2B5EF4-FFF2-40B4-BE49-F238E27FC236}">
                <a16:creationId xmlns:a16="http://schemas.microsoft.com/office/drawing/2014/main" id="{C1FF8F16-63FD-4C6B-9B8D-591453D14E1D}"/>
              </a:ext>
            </a:extLst>
          </p:cNvPr>
          <p:cNvSpPr txBox="1"/>
          <p:nvPr/>
        </p:nvSpPr>
        <p:spPr>
          <a:xfrm>
            <a:off x="6282523" y="2141004"/>
            <a:ext cx="4654792" cy="369332"/>
          </a:xfrm>
          <a:prstGeom prst="rect">
            <a:avLst/>
          </a:prstGeom>
          <a:noFill/>
          <a:ln>
            <a:solidFill>
              <a:srgbClr val="FFC000"/>
            </a:solidFill>
          </a:ln>
        </p:spPr>
        <p:txBody>
          <a:bodyPr wrap="square" rtlCol="0">
            <a:spAutoFit/>
          </a:bodyPr>
          <a:lstStyle/>
          <a:p>
            <a:pPr algn="ctr"/>
            <a:r>
              <a:rPr lang="en-US" dirty="0"/>
              <a:t>CONEXI</a:t>
            </a:r>
            <a:r>
              <a:rPr lang="es-EC" dirty="0"/>
              <a:t>ÓN RF</a:t>
            </a:r>
          </a:p>
        </p:txBody>
      </p:sp>
    </p:spTree>
    <p:extLst>
      <p:ext uri="{BB962C8B-B14F-4D97-AF65-F5344CB8AC3E}">
        <p14:creationId xmlns:p14="http://schemas.microsoft.com/office/powerpoint/2010/main" val="174930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1097280" y="286603"/>
            <a:ext cx="10058400" cy="1450757"/>
          </a:xfrm>
        </p:spPr>
        <p:txBody>
          <a:bodyPr>
            <a:normAutofit/>
          </a:bodyPr>
          <a:lstStyle/>
          <a:p>
            <a:r>
              <a:rPr lang="es-EC" sz="4000"/>
              <a:t>CONTENIDO</a:t>
            </a:r>
            <a:endParaRPr lang="es-EC" sz="4000" dirty="0"/>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1885379"/>
            <a:ext cx="7896595" cy="4401205"/>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solidFill>
                  <a:schemeClr val="accent2"/>
                </a:solidFill>
              </a:rPr>
              <a:t>RESULTADOS</a:t>
            </a:r>
          </a:p>
          <a:p>
            <a:pPr marL="1200150" lvl="2" indent="-285750">
              <a:buFont typeface="Arial" panose="020B0604020202020204" pitchFamily="34" charset="0"/>
              <a:buChar char="•"/>
            </a:pPr>
            <a:r>
              <a:rPr lang="es-EC" sz="2000" dirty="0">
                <a:solidFill>
                  <a:schemeClr val="accent2"/>
                </a:solidFill>
              </a:rPr>
              <a:t>CARACTERÍSTICAS DE ARCHIVOS</a:t>
            </a:r>
          </a:p>
          <a:p>
            <a:pPr marL="1200150" lvl="2" indent="-285750">
              <a:buFont typeface="Arial" panose="020B0604020202020204" pitchFamily="34" charset="0"/>
              <a:buChar char="•"/>
            </a:pPr>
            <a:r>
              <a:rPr lang="es-EC" sz="2000" dirty="0">
                <a:solidFill>
                  <a:schemeClr val="accent2"/>
                </a:solidFill>
              </a:rPr>
              <a:t>ESCENARIOS</a:t>
            </a:r>
          </a:p>
          <a:p>
            <a:pPr marL="1200150" lvl="2" indent="-285750">
              <a:buFont typeface="Arial" panose="020B0604020202020204" pitchFamily="34" charset="0"/>
              <a:buChar char="•"/>
            </a:pPr>
            <a:r>
              <a:rPr lang="es-EC" sz="2000" dirty="0">
                <a:solidFill>
                  <a:schemeClr val="accent2"/>
                </a:solidFill>
              </a:rPr>
              <a:t>ALGORITMOS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1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esultado de imagen para espe logo">
            <a:extLst>
              <a:ext uri="{FF2B5EF4-FFF2-40B4-BE49-F238E27FC236}">
                <a16:creationId xmlns:a16="http://schemas.microsoft.com/office/drawing/2014/main" id="{5F286B99-7A01-4F5F-BA1A-10DBB2177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8525" y="6383759"/>
            <a:ext cx="1588759" cy="4102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0C82BBEC-FDE6-4907-AD55-94FE5CE96415}"/>
              </a:ext>
            </a:extLst>
          </p:cNvPr>
          <p:cNvGraphicFramePr>
            <a:graphicFrameLocks noGrp="1"/>
          </p:cNvGraphicFramePr>
          <p:nvPr>
            <p:extLst>
              <p:ext uri="{D42A27DB-BD31-4B8C-83A1-F6EECF244321}">
                <p14:modId xmlns:p14="http://schemas.microsoft.com/office/powerpoint/2010/main" val="1070759271"/>
              </p:ext>
            </p:extLst>
          </p:nvPr>
        </p:nvGraphicFramePr>
        <p:xfrm>
          <a:off x="1575572" y="755807"/>
          <a:ext cx="9040856" cy="5039733"/>
        </p:xfrm>
        <a:graphic>
          <a:graphicData uri="http://schemas.openxmlformats.org/drawingml/2006/table">
            <a:tbl>
              <a:tblPr firstRow="1" firstCol="1" bandRow="1">
                <a:tableStyleId>{69012ECD-51FC-41F1-AA8D-1B2483CD663E}</a:tableStyleId>
              </a:tblPr>
              <a:tblGrid>
                <a:gridCol w="1696213">
                  <a:extLst>
                    <a:ext uri="{9D8B030D-6E8A-4147-A177-3AD203B41FA5}">
                      <a16:colId xmlns:a16="http://schemas.microsoft.com/office/drawing/2014/main" val="624374295"/>
                    </a:ext>
                  </a:extLst>
                </a:gridCol>
                <a:gridCol w="2807582">
                  <a:extLst>
                    <a:ext uri="{9D8B030D-6E8A-4147-A177-3AD203B41FA5}">
                      <a16:colId xmlns:a16="http://schemas.microsoft.com/office/drawing/2014/main" val="1140144652"/>
                    </a:ext>
                  </a:extLst>
                </a:gridCol>
                <a:gridCol w="2288645">
                  <a:extLst>
                    <a:ext uri="{9D8B030D-6E8A-4147-A177-3AD203B41FA5}">
                      <a16:colId xmlns:a16="http://schemas.microsoft.com/office/drawing/2014/main" val="631686632"/>
                    </a:ext>
                  </a:extLst>
                </a:gridCol>
                <a:gridCol w="2248416">
                  <a:extLst>
                    <a:ext uri="{9D8B030D-6E8A-4147-A177-3AD203B41FA5}">
                      <a16:colId xmlns:a16="http://schemas.microsoft.com/office/drawing/2014/main" val="3504602016"/>
                    </a:ext>
                  </a:extLst>
                </a:gridCol>
              </a:tblGrid>
              <a:tr h="568602">
                <a:tc>
                  <a:txBody>
                    <a:bodyPr/>
                    <a:lstStyle/>
                    <a:p>
                      <a:pPr algn="ctr">
                        <a:lnSpc>
                          <a:spcPct val="100000"/>
                        </a:lnSpc>
                        <a:spcAft>
                          <a:spcPts val="0"/>
                        </a:spcAft>
                      </a:pPr>
                      <a:r>
                        <a:rPr lang="es-EC" sz="1700">
                          <a:effectLst/>
                        </a:rPr>
                        <a:t>Archivo encriptado</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tc>
                  <a:txBody>
                    <a:bodyPr/>
                    <a:lstStyle/>
                    <a:p>
                      <a:pPr algn="ctr">
                        <a:lnSpc>
                          <a:spcPct val="100000"/>
                        </a:lnSpc>
                        <a:spcAft>
                          <a:spcPts val="0"/>
                        </a:spcAft>
                      </a:pPr>
                      <a:r>
                        <a:rPr lang="es-EC" sz="1700">
                          <a:effectLst/>
                        </a:rPr>
                        <a:t>Características</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tc>
                  <a:txBody>
                    <a:bodyPr/>
                    <a:lstStyle/>
                    <a:p>
                      <a:pPr algn="ctr">
                        <a:lnSpc>
                          <a:spcPct val="100000"/>
                        </a:lnSpc>
                        <a:spcAft>
                          <a:spcPts val="0"/>
                        </a:spcAft>
                      </a:pPr>
                      <a:r>
                        <a:rPr lang="es-EC" sz="1700">
                          <a:effectLst/>
                        </a:rPr>
                        <a:t>Conexión RF</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tc>
                  <a:txBody>
                    <a:bodyPr/>
                    <a:lstStyle/>
                    <a:p>
                      <a:pPr algn="ctr">
                        <a:lnSpc>
                          <a:spcPct val="100000"/>
                        </a:lnSpc>
                        <a:spcAft>
                          <a:spcPts val="0"/>
                        </a:spcAft>
                      </a:pPr>
                      <a:r>
                        <a:rPr lang="es-EC" sz="1700">
                          <a:effectLst/>
                        </a:rPr>
                        <a:t>Conexión</a:t>
                      </a:r>
                      <a:br>
                        <a:rPr lang="es-EC" sz="1700">
                          <a:effectLst/>
                        </a:rPr>
                      </a:br>
                      <a:r>
                        <a:rPr lang="es-EC" sz="1700">
                          <a:effectLst/>
                        </a:rPr>
                        <a:t>cableada</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extLst>
                  <a:ext uri="{0D108BD9-81ED-4DB2-BD59-A6C34878D82A}">
                    <a16:rowId xmlns:a16="http://schemas.microsoft.com/office/drawing/2014/main" val="1462493616"/>
                  </a:ext>
                </a:extLst>
              </a:tr>
              <a:tr h="1021706">
                <a:tc rowSpan="4">
                  <a:txBody>
                    <a:bodyPr/>
                    <a:lstStyle/>
                    <a:p>
                      <a:pPr algn="ctr">
                        <a:lnSpc>
                          <a:spcPct val="200000"/>
                        </a:lnSpc>
                        <a:spcAft>
                          <a:spcPts val="0"/>
                        </a:spcAft>
                      </a:pPr>
                      <a:r>
                        <a:rPr lang="es-EC" sz="1700" dirty="0">
                          <a:effectLst/>
                        </a:rPr>
                        <a:t>Imagen</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nSpc>
                          <a:spcPct val="200000"/>
                        </a:lnSpc>
                        <a:spcAft>
                          <a:spcPts val="0"/>
                        </a:spcAft>
                      </a:pPr>
                      <a:r>
                        <a:rPr lang="es-EC" sz="1700" dirty="0">
                          <a:effectLst/>
                        </a:rPr>
                        <a:t>Tiempo de duración</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lnL w="12700" cap="flat" cmpd="sng" algn="ctr">
                      <a:solidFill>
                        <a:schemeClr val="accent1"/>
                      </a:solidFill>
                      <a:prstDash val="solid"/>
                      <a:round/>
                      <a:headEnd type="none" w="med" len="med"/>
                      <a:tailEnd type="none" w="med" len="med"/>
                    </a:lnL>
                  </a:tcPr>
                </a:tc>
                <a:tc>
                  <a:txBody>
                    <a:bodyPr/>
                    <a:lstStyle/>
                    <a:p>
                      <a:pPr algn="ctr">
                        <a:lnSpc>
                          <a:spcPct val="200000"/>
                        </a:lnSpc>
                        <a:spcAft>
                          <a:spcPts val="0"/>
                        </a:spcAft>
                      </a:pPr>
                      <a:r>
                        <a:rPr lang="es-EC" sz="1700" dirty="0">
                          <a:effectLst/>
                        </a:rPr>
                        <a:t>1 minuto y </a:t>
                      </a:r>
                      <a:br>
                        <a:rPr lang="es-EC" sz="1700" dirty="0">
                          <a:effectLst/>
                        </a:rPr>
                      </a:br>
                      <a:r>
                        <a:rPr lang="es-EC" sz="1700" dirty="0">
                          <a:effectLst/>
                        </a:rPr>
                        <a:t>3 segundos</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tc>
                  <a:txBody>
                    <a:bodyPr/>
                    <a:lstStyle/>
                    <a:p>
                      <a:pPr algn="ctr">
                        <a:lnSpc>
                          <a:spcPct val="200000"/>
                        </a:lnSpc>
                        <a:spcAft>
                          <a:spcPts val="0"/>
                        </a:spcAft>
                      </a:pPr>
                      <a:r>
                        <a:rPr lang="es-EC" sz="1700" dirty="0">
                          <a:effectLst/>
                        </a:rPr>
                        <a:t>33 segundos</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extLst>
                  <a:ext uri="{0D108BD9-81ED-4DB2-BD59-A6C34878D82A}">
                    <a16:rowId xmlns:a16="http://schemas.microsoft.com/office/drawing/2014/main" val="181134694"/>
                  </a:ext>
                </a:extLst>
              </a:tr>
              <a:tr h="492775">
                <a:tc vMerge="1">
                  <a:txBody>
                    <a:bodyPr/>
                    <a:lstStyle/>
                    <a:p>
                      <a:endParaRPr lang="es-EC"/>
                    </a:p>
                  </a:txBody>
                  <a:tcPr/>
                </a:tc>
                <a:tc>
                  <a:txBody>
                    <a:bodyPr/>
                    <a:lstStyle/>
                    <a:p>
                      <a:pPr>
                        <a:lnSpc>
                          <a:spcPct val="200000"/>
                        </a:lnSpc>
                        <a:spcAft>
                          <a:spcPts val="0"/>
                        </a:spcAft>
                      </a:pPr>
                      <a:r>
                        <a:rPr lang="es-EC" sz="1700">
                          <a:effectLst/>
                        </a:rPr>
                        <a:t>Tamaño de TS</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lnL w="12700" cap="flat" cmpd="sng" algn="ctr">
                      <a:solidFill>
                        <a:schemeClr val="accent1"/>
                      </a:solidFill>
                      <a:prstDash val="solid"/>
                      <a:round/>
                      <a:headEnd type="none" w="med" len="med"/>
                      <a:tailEnd type="none" w="med" len="med"/>
                    </a:lnL>
                  </a:tcPr>
                </a:tc>
                <a:tc>
                  <a:txBody>
                    <a:bodyPr/>
                    <a:lstStyle/>
                    <a:p>
                      <a:pPr algn="ctr">
                        <a:lnSpc>
                          <a:spcPct val="200000"/>
                        </a:lnSpc>
                        <a:spcAft>
                          <a:spcPts val="0"/>
                        </a:spcAft>
                      </a:pPr>
                      <a:r>
                        <a:rPr lang="es-EC" sz="1700" dirty="0">
                          <a:effectLst/>
                        </a:rPr>
                        <a:t>268 025 020 bytes</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tc>
                  <a:txBody>
                    <a:bodyPr/>
                    <a:lstStyle/>
                    <a:p>
                      <a:pPr algn="ctr">
                        <a:lnSpc>
                          <a:spcPct val="200000"/>
                        </a:lnSpc>
                        <a:spcAft>
                          <a:spcPts val="0"/>
                        </a:spcAft>
                      </a:pPr>
                      <a:r>
                        <a:rPr lang="es-EC" sz="1700" dirty="0">
                          <a:effectLst/>
                        </a:rPr>
                        <a:t>218 405 052 bytes</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extLst>
                  <a:ext uri="{0D108BD9-81ED-4DB2-BD59-A6C34878D82A}">
                    <a16:rowId xmlns:a16="http://schemas.microsoft.com/office/drawing/2014/main" val="3983878075"/>
                  </a:ext>
                </a:extLst>
              </a:tr>
              <a:tr h="492775">
                <a:tc vMerge="1">
                  <a:txBody>
                    <a:bodyPr/>
                    <a:lstStyle/>
                    <a:p>
                      <a:endParaRPr lang="es-EC"/>
                    </a:p>
                  </a:txBody>
                  <a:tcPr/>
                </a:tc>
                <a:tc>
                  <a:txBody>
                    <a:bodyPr/>
                    <a:lstStyle/>
                    <a:p>
                      <a:pPr>
                        <a:lnSpc>
                          <a:spcPct val="200000"/>
                        </a:lnSpc>
                        <a:spcAft>
                          <a:spcPts val="0"/>
                        </a:spcAft>
                      </a:pPr>
                      <a:r>
                        <a:rPr lang="es-EC" sz="1700">
                          <a:effectLst/>
                        </a:rPr>
                        <a:t>Total de tablas PAT</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lnL w="12700" cap="flat" cmpd="sng" algn="ctr">
                      <a:solidFill>
                        <a:schemeClr val="accent1"/>
                      </a:solidFill>
                      <a:prstDash val="solid"/>
                      <a:round/>
                      <a:headEnd type="none" w="med" len="med"/>
                      <a:tailEnd type="none" w="med" len="med"/>
                    </a:lnL>
                  </a:tcPr>
                </a:tc>
                <a:tc>
                  <a:txBody>
                    <a:bodyPr/>
                    <a:lstStyle/>
                    <a:p>
                      <a:pPr algn="ctr">
                        <a:lnSpc>
                          <a:spcPct val="200000"/>
                        </a:lnSpc>
                        <a:spcAft>
                          <a:spcPts val="0"/>
                        </a:spcAft>
                      </a:pPr>
                      <a:r>
                        <a:rPr lang="es-EC" sz="1700" dirty="0">
                          <a:effectLst/>
                        </a:rPr>
                        <a:t>2 269</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tc>
                  <a:txBody>
                    <a:bodyPr/>
                    <a:lstStyle/>
                    <a:p>
                      <a:pPr algn="ctr">
                        <a:lnSpc>
                          <a:spcPct val="200000"/>
                        </a:lnSpc>
                        <a:spcAft>
                          <a:spcPts val="0"/>
                        </a:spcAft>
                      </a:pPr>
                      <a:r>
                        <a:rPr lang="es-EC" sz="1700" dirty="0">
                          <a:effectLst/>
                        </a:rPr>
                        <a:t>1 825</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extLst>
                  <a:ext uri="{0D108BD9-81ED-4DB2-BD59-A6C34878D82A}">
                    <a16:rowId xmlns:a16="http://schemas.microsoft.com/office/drawing/2014/main" val="3552903488"/>
                  </a:ext>
                </a:extLst>
              </a:tr>
              <a:tr h="492775">
                <a:tc vMerge="1">
                  <a:txBody>
                    <a:bodyPr/>
                    <a:lstStyle/>
                    <a:p>
                      <a:endParaRPr lang="es-EC"/>
                    </a:p>
                  </a:txBody>
                  <a:tcPr/>
                </a:tc>
                <a:tc>
                  <a:txBody>
                    <a:bodyPr/>
                    <a:lstStyle/>
                    <a:p>
                      <a:pPr>
                        <a:lnSpc>
                          <a:spcPct val="200000"/>
                        </a:lnSpc>
                        <a:spcAft>
                          <a:spcPts val="0"/>
                        </a:spcAft>
                      </a:pPr>
                      <a:r>
                        <a:rPr lang="es-EC" sz="1700">
                          <a:effectLst/>
                        </a:rPr>
                        <a:t>Total de tablas PMT</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lnL w="12700" cap="flat" cmpd="sng" algn="ctr">
                      <a:solidFill>
                        <a:schemeClr val="accent1"/>
                      </a:solidFill>
                      <a:prstDash val="solid"/>
                      <a:round/>
                      <a:headEnd type="none" w="med" len="med"/>
                      <a:tailEnd type="none" w="med" len="med"/>
                    </a:lnL>
                  </a:tcPr>
                </a:tc>
                <a:tc>
                  <a:txBody>
                    <a:bodyPr/>
                    <a:lstStyle/>
                    <a:p>
                      <a:pPr algn="ctr">
                        <a:lnSpc>
                          <a:spcPct val="200000"/>
                        </a:lnSpc>
                        <a:spcAft>
                          <a:spcPts val="0"/>
                        </a:spcAft>
                      </a:pPr>
                      <a:r>
                        <a:rPr lang="es-EC" sz="1700" dirty="0">
                          <a:effectLst/>
                        </a:rPr>
                        <a:t>2 269</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tc>
                  <a:txBody>
                    <a:bodyPr/>
                    <a:lstStyle/>
                    <a:p>
                      <a:pPr algn="ctr">
                        <a:lnSpc>
                          <a:spcPct val="200000"/>
                        </a:lnSpc>
                        <a:spcAft>
                          <a:spcPts val="0"/>
                        </a:spcAft>
                      </a:pPr>
                      <a:r>
                        <a:rPr lang="es-EC" sz="1700" dirty="0">
                          <a:effectLst/>
                        </a:rPr>
                        <a:t>1 825</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extLst>
                  <a:ext uri="{0D108BD9-81ED-4DB2-BD59-A6C34878D82A}">
                    <a16:rowId xmlns:a16="http://schemas.microsoft.com/office/drawing/2014/main" val="1595143977"/>
                  </a:ext>
                </a:extLst>
              </a:tr>
              <a:tr h="492775">
                <a:tc rowSpan="4">
                  <a:txBody>
                    <a:bodyPr/>
                    <a:lstStyle/>
                    <a:p>
                      <a:pPr algn="ctr">
                        <a:lnSpc>
                          <a:spcPct val="200000"/>
                        </a:lnSpc>
                        <a:spcAft>
                          <a:spcPts val="0"/>
                        </a:spcAft>
                      </a:pPr>
                      <a:r>
                        <a:rPr lang="es-EC" sz="1700" dirty="0">
                          <a:effectLst/>
                        </a:rPr>
                        <a:t>Stream de datos</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nSpc>
                          <a:spcPct val="200000"/>
                        </a:lnSpc>
                        <a:spcAft>
                          <a:spcPts val="0"/>
                        </a:spcAft>
                      </a:pPr>
                      <a:r>
                        <a:rPr lang="es-EC" sz="1700">
                          <a:effectLst/>
                        </a:rPr>
                        <a:t>Tiempo de duración </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lnL w="12700" cap="flat" cmpd="sng" algn="ctr">
                      <a:solidFill>
                        <a:schemeClr val="accent1"/>
                      </a:solidFill>
                      <a:prstDash val="solid"/>
                      <a:round/>
                      <a:headEnd type="none" w="med" len="med"/>
                      <a:tailEnd type="none" w="med" len="med"/>
                    </a:lnL>
                  </a:tcPr>
                </a:tc>
                <a:tc>
                  <a:txBody>
                    <a:bodyPr/>
                    <a:lstStyle/>
                    <a:p>
                      <a:pPr algn="ctr">
                        <a:lnSpc>
                          <a:spcPct val="200000"/>
                        </a:lnSpc>
                        <a:spcAft>
                          <a:spcPts val="0"/>
                        </a:spcAft>
                      </a:pPr>
                      <a:r>
                        <a:rPr lang="es-EC" sz="1700" dirty="0">
                          <a:effectLst/>
                        </a:rPr>
                        <a:t>40 segundos</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tc>
                  <a:txBody>
                    <a:bodyPr/>
                    <a:lstStyle/>
                    <a:p>
                      <a:pPr algn="ctr">
                        <a:lnSpc>
                          <a:spcPct val="200000"/>
                        </a:lnSpc>
                        <a:spcAft>
                          <a:spcPts val="0"/>
                        </a:spcAft>
                      </a:pPr>
                      <a:r>
                        <a:rPr lang="es-EC" sz="1700">
                          <a:effectLst/>
                        </a:rPr>
                        <a:t>30 segundos</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extLst>
                  <a:ext uri="{0D108BD9-81ED-4DB2-BD59-A6C34878D82A}">
                    <a16:rowId xmlns:a16="http://schemas.microsoft.com/office/drawing/2014/main" val="153901101"/>
                  </a:ext>
                </a:extLst>
              </a:tr>
              <a:tr h="492775">
                <a:tc vMerge="1">
                  <a:txBody>
                    <a:bodyPr/>
                    <a:lstStyle/>
                    <a:p>
                      <a:endParaRPr lang="es-EC"/>
                    </a:p>
                  </a:txBody>
                  <a:tcPr/>
                </a:tc>
                <a:tc>
                  <a:txBody>
                    <a:bodyPr/>
                    <a:lstStyle/>
                    <a:p>
                      <a:pPr>
                        <a:lnSpc>
                          <a:spcPct val="200000"/>
                        </a:lnSpc>
                        <a:spcAft>
                          <a:spcPts val="0"/>
                        </a:spcAft>
                      </a:pPr>
                      <a:r>
                        <a:rPr lang="es-EC" sz="1700">
                          <a:effectLst/>
                        </a:rPr>
                        <a:t>Tamaño TS</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lnL w="12700" cap="flat" cmpd="sng" algn="ctr">
                      <a:solidFill>
                        <a:schemeClr val="accent1"/>
                      </a:solidFill>
                      <a:prstDash val="solid"/>
                      <a:round/>
                      <a:headEnd type="none" w="med" len="med"/>
                      <a:tailEnd type="none" w="med" len="med"/>
                    </a:lnL>
                  </a:tcPr>
                </a:tc>
                <a:tc>
                  <a:txBody>
                    <a:bodyPr/>
                    <a:lstStyle/>
                    <a:p>
                      <a:pPr algn="ctr">
                        <a:lnSpc>
                          <a:spcPct val="200000"/>
                        </a:lnSpc>
                        <a:spcAft>
                          <a:spcPts val="0"/>
                        </a:spcAft>
                      </a:pPr>
                      <a:r>
                        <a:rPr lang="es-EC" sz="1700" dirty="0">
                          <a:effectLst/>
                        </a:rPr>
                        <a:t>212 822 204 bytes</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tc>
                  <a:txBody>
                    <a:bodyPr/>
                    <a:lstStyle/>
                    <a:p>
                      <a:pPr algn="ctr">
                        <a:lnSpc>
                          <a:spcPct val="200000"/>
                        </a:lnSpc>
                        <a:spcAft>
                          <a:spcPts val="0"/>
                        </a:spcAft>
                      </a:pPr>
                      <a:r>
                        <a:rPr lang="es-EC" sz="1700">
                          <a:effectLst/>
                        </a:rPr>
                        <a:t>197 974 716 bytes</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extLst>
                  <a:ext uri="{0D108BD9-81ED-4DB2-BD59-A6C34878D82A}">
                    <a16:rowId xmlns:a16="http://schemas.microsoft.com/office/drawing/2014/main" val="1993043968"/>
                  </a:ext>
                </a:extLst>
              </a:tr>
              <a:tr h="492775">
                <a:tc vMerge="1">
                  <a:txBody>
                    <a:bodyPr/>
                    <a:lstStyle/>
                    <a:p>
                      <a:endParaRPr lang="es-EC"/>
                    </a:p>
                  </a:txBody>
                  <a:tcPr/>
                </a:tc>
                <a:tc>
                  <a:txBody>
                    <a:bodyPr/>
                    <a:lstStyle/>
                    <a:p>
                      <a:pPr>
                        <a:lnSpc>
                          <a:spcPct val="200000"/>
                        </a:lnSpc>
                        <a:spcAft>
                          <a:spcPts val="0"/>
                        </a:spcAft>
                      </a:pPr>
                      <a:r>
                        <a:rPr lang="es-EC" sz="1700">
                          <a:effectLst/>
                        </a:rPr>
                        <a:t>Total de tablas PAT</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lnL w="12700" cap="flat" cmpd="sng" algn="ctr">
                      <a:solidFill>
                        <a:schemeClr val="accent1"/>
                      </a:solidFill>
                      <a:prstDash val="solid"/>
                      <a:round/>
                      <a:headEnd type="none" w="med" len="med"/>
                      <a:tailEnd type="none" w="med" len="med"/>
                    </a:lnL>
                  </a:tcPr>
                </a:tc>
                <a:tc>
                  <a:txBody>
                    <a:bodyPr/>
                    <a:lstStyle/>
                    <a:p>
                      <a:pPr algn="ctr">
                        <a:lnSpc>
                          <a:spcPct val="200000"/>
                        </a:lnSpc>
                        <a:spcAft>
                          <a:spcPts val="0"/>
                        </a:spcAft>
                      </a:pPr>
                      <a:r>
                        <a:rPr lang="es-EC" sz="1700" dirty="0">
                          <a:effectLst/>
                        </a:rPr>
                        <a:t>1 786</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tc>
                  <a:txBody>
                    <a:bodyPr/>
                    <a:lstStyle/>
                    <a:p>
                      <a:pPr algn="ctr">
                        <a:lnSpc>
                          <a:spcPct val="200000"/>
                        </a:lnSpc>
                        <a:spcAft>
                          <a:spcPts val="0"/>
                        </a:spcAft>
                      </a:pPr>
                      <a:r>
                        <a:rPr lang="en-US" sz="1700" dirty="0">
                          <a:effectLst/>
                        </a:rPr>
                        <a:t>1 652</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extLst>
                  <a:ext uri="{0D108BD9-81ED-4DB2-BD59-A6C34878D82A}">
                    <a16:rowId xmlns:a16="http://schemas.microsoft.com/office/drawing/2014/main" val="4194667934"/>
                  </a:ext>
                </a:extLst>
              </a:tr>
              <a:tr h="492775">
                <a:tc vMerge="1">
                  <a:txBody>
                    <a:bodyPr/>
                    <a:lstStyle/>
                    <a:p>
                      <a:endParaRPr lang="es-EC"/>
                    </a:p>
                  </a:txBody>
                  <a:tcPr/>
                </a:tc>
                <a:tc>
                  <a:txBody>
                    <a:bodyPr/>
                    <a:lstStyle/>
                    <a:p>
                      <a:pPr>
                        <a:lnSpc>
                          <a:spcPct val="200000"/>
                        </a:lnSpc>
                        <a:spcAft>
                          <a:spcPts val="0"/>
                        </a:spcAft>
                      </a:pPr>
                      <a:r>
                        <a:rPr lang="es-EC" sz="1700">
                          <a:effectLst/>
                        </a:rPr>
                        <a:t>Total de tablas PMT</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lnL w="12700" cap="flat" cmpd="sng" algn="ctr">
                      <a:solidFill>
                        <a:schemeClr val="accent1"/>
                      </a:solidFill>
                      <a:prstDash val="solid"/>
                      <a:round/>
                      <a:headEnd type="none" w="med" len="med"/>
                      <a:tailEnd type="none" w="med" len="med"/>
                    </a:lnL>
                  </a:tcPr>
                </a:tc>
                <a:tc>
                  <a:txBody>
                    <a:bodyPr/>
                    <a:lstStyle/>
                    <a:p>
                      <a:pPr algn="ctr">
                        <a:lnSpc>
                          <a:spcPct val="200000"/>
                        </a:lnSpc>
                        <a:spcAft>
                          <a:spcPts val="0"/>
                        </a:spcAft>
                      </a:pPr>
                      <a:r>
                        <a:rPr lang="es-EC" sz="1700">
                          <a:effectLst/>
                        </a:rPr>
                        <a:t>1 786</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tc>
                  <a:txBody>
                    <a:bodyPr/>
                    <a:lstStyle/>
                    <a:p>
                      <a:pPr marL="0" lvl="0" indent="0" algn="ctr">
                        <a:lnSpc>
                          <a:spcPct val="200000"/>
                        </a:lnSpc>
                        <a:spcAft>
                          <a:spcPts val="0"/>
                        </a:spcAft>
                        <a:buFont typeface="+mj-lt"/>
                        <a:buNone/>
                      </a:pPr>
                      <a:r>
                        <a:rPr lang="es-EC" sz="1700" dirty="0">
                          <a:effectLst/>
                        </a:rPr>
                        <a:t>1 652</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381" marR="74381" marT="0" marB="0" anchor="ctr"/>
                </a:tc>
                <a:extLst>
                  <a:ext uri="{0D108BD9-81ED-4DB2-BD59-A6C34878D82A}">
                    <a16:rowId xmlns:a16="http://schemas.microsoft.com/office/drawing/2014/main" val="983647472"/>
                  </a:ext>
                </a:extLst>
              </a:tr>
            </a:tbl>
          </a:graphicData>
        </a:graphic>
      </p:graphicFrame>
    </p:spTree>
    <p:extLst>
      <p:ext uri="{BB962C8B-B14F-4D97-AF65-F5344CB8AC3E}">
        <p14:creationId xmlns:p14="http://schemas.microsoft.com/office/powerpoint/2010/main" val="313826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236EC-1265-41E2-8916-3330C1609008}"/>
              </a:ext>
            </a:extLst>
          </p:cNvPr>
          <p:cNvSpPr>
            <a:spLocks noGrp="1"/>
          </p:cNvSpPr>
          <p:nvPr>
            <p:ph type="title"/>
          </p:nvPr>
        </p:nvSpPr>
        <p:spPr/>
        <p:txBody>
          <a:bodyPr/>
          <a:lstStyle/>
          <a:p>
            <a:r>
              <a:rPr lang="es-EC" dirty="0"/>
              <a:t>Resultados: Algoritmo de recepción</a:t>
            </a:r>
          </a:p>
        </p:txBody>
      </p:sp>
      <p:pic>
        <p:nvPicPr>
          <p:cNvPr id="3" name="Imagen 2">
            <a:extLst>
              <a:ext uri="{FF2B5EF4-FFF2-40B4-BE49-F238E27FC236}">
                <a16:creationId xmlns:a16="http://schemas.microsoft.com/office/drawing/2014/main" id="{AFF1D590-9B6B-4D36-99A7-6FD8F4D0E0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860" y="2845023"/>
            <a:ext cx="3010862" cy="2484250"/>
          </a:xfrm>
          <a:prstGeom prst="rect">
            <a:avLst/>
          </a:prstGeom>
          <a:noFill/>
          <a:ln>
            <a:noFill/>
          </a:ln>
        </p:spPr>
      </p:pic>
      <p:pic>
        <p:nvPicPr>
          <p:cNvPr id="4" name="Imagen 3">
            <a:extLst>
              <a:ext uri="{FF2B5EF4-FFF2-40B4-BE49-F238E27FC236}">
                <a16:creationId xmlns:a16="http://schemas.microsoft.com/office/drawing/2014/main" id="{B4CF9EBD-5120-4803-ACAE-8EFF5EE2076B}"/>
              </a:ext>
            </a:extLst>
          </p:cNvPr>
          <p:cNvPicPr/>
          <p:nvPr/>
        </p:nvPicPr>
        <p:blipFill rotWithShape="1">
          <a:blip r:embed="rId3">
            <a:extLst>
              <a:ext uri="{28A0092B-C50C-407E-A947-70E740481C1C}">
                <a14:useLocalDpi xmlns:a14="http://schemas.microsoft.com/office/drawing/2010/main" val="0"/>
              </a:ext>
            </a:extLst>
          </a:blip>
          <a:srcRect l="1914" t="46257" r="9720" b="20803"/>
          <a:stretch/>
        </p:blipFill>
        <p:spPr bwMode="auto">
          <a:xfrm>
            <a:off x="5940252" y="3255872"/>
            <a:ext cx="5014029" cy="1662552"/>
          </a:xfrm>
          <a:prstGeom prst="rect">
            <a:avLst/>
          </a:prstGeom>
          <a:noFill/>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43F95F45-B5DD-4299-BE70-7014206887DB}"/>
              </a:ext>
            </a:extLst>
          </p:cNvPr>
          <p:cNvSpPr txBox="1"/>
          <p:nvPr/>
        </p:nvSpPr>
        <p:spPr>
          <a:xfrm>
            <a:off x="1609264" y="5581252"/>
            <a:ext cx="3454055" cy="646331"/>
          </a:xfrm>
          <a:prstGeom prst="rect">
            <a:avLst/>
          </a:prstGeom>
          <a:noFill/>
          <a:ln>
            <a:solidFill>
              <a:srgbClr val="FFC000"/>
            </a:solidFill>
          </a:ln>
        </p:spPr>
        <p:txBody>
          <a:bodyPr wrap="square" rtlCol="0">
            <a:spAutoFit/>
          </a:bodyPr>
          <a:lstStyle/>
          <a:p>
            <a:pPr algn="ctr"/>
            <a:r>
              <a:rPr lang="es-EC" dirty="0"/>
              <a:t>85 601 bytes</a:t>
            </a:r>
          </a:p>
          <a:p>
            <a:pPr algn="ctr"/>
            <a:r>
              <a:rPr lang="es-EC" dirty="0"/>
              <a:t>1024 x 768 pixeles</a:t>
            </a:r>
          </a:p>
        </p:txBody>
      </p:sp>
      <p:sp>
        <p:nvSpPr>
          <p:cNvPr id="6" name="CuadroTexto 5">
            <a:extLst>
              <a:ext uri="{FF2B5EF4-FFF2-40B4-BE49-F238E27FC236}">
                <a16:creationId xmlns:a16="http://schemas.microsoft.com/office/drawing/2014/main" id="{78F378E3-1C7A-4035-B4D5-AC690B9131AC}"/>
              </a:ext>
            </a:extLst>
          </p:cNvPr>
          <p:cNvSpPr txBox="1"/>
          <p:nvPr/>
        </p:nvSpPr>
        <p:spPr>
          <a:xfrm>
            <a:off x="6324423" y="5719751"/>
            <a:ext cx="4654794" cy="369332"/>
          </a:xfrm>
          <a:prstGeom prst="rect">
            <a:avLst/>
          </a:prstGeom>
          <a:noFill/>
          <a:ln>
            <a:solidFill>
              <a:srgbClr val="FFC000"/>
            </a:solidFill>
          </a:ln>
        </p:spPr>
        <p:txBody>
          <a:bodyPr wrap="square" rtlCol="0">
            <a:spAutoFit/>
          </a:bodyPr>
          <a:lstStyle/>
          <a:p>
            <a:pPr marL="285750" indent="-285750" algn="ctr">
              <a:buFont typeface="Arial" panose="020B0604020202020204" pitchFamily="34" charset="0"/>
              <a:buChar char="•"/>
            </a:pPr>
            <a:r>
              <a:rPr lang="es-EC" dirty="0"/>
              <a:t>Número de paquete 235</a:t>
            </a:r>
          </a:p>
        </p:txBody>
      </p:sp>
      <p:sp>
        <p:nvSpPr>
          <p:cNvPr id="7" name="CuadroTexto 6">
            <a:extLst>
              <a:ext uri="{FF2B5EF4-FFF2-40B4-BE49-F238E27FC236}">
                <a16:creationId xmlns:a16="http://schemas.microsoft.com/office/drawing/2014/main" id="{FD170179-F153-4EFC-B0C3-FB549EC6A40E}"/>
              </a:ext>
            </a:extLst>
          </p:cNvPr>
          <p:cNvSpPr txBox="1"/>
          <p:nvPr/>
        </p:nvSpPr>
        <p:spPr>
          <a:xfrm>
            <a:off x="1177024" y="2139560"/>
            <a:ext cx="4222951" cy="400110"/>
          </a:xfrm>
          <a:prstGeom prst="rect">
            <a:avLst/>
          </a:prstGeom>
          <a:noFill/>
        </p:spPr>
        <p:txBody>
          <a:bodyPr wrap="none" rtlCol="0">
            <a:spAutoFit/>
          </a:bodyPr>
          <a:lstStyle/>
          <a:p>
            <a:r>
              <a:rPr lang="es-EC" sz="2000" b="1" dirty="0"/>
              <a:t>1. CONEXIÓN CABLEADA / IMAGEN</a:t>
            </a:r>
          </a:p>
        </p:txBody>
      </p:sp>
    </p:spTree>
    <p:extLst>
      <p:ext uri="{BB962C8B-B14F-4D97-AF65-F5344CB8AC3E}">
        <p14:creationId xmlns:p14="http://schemas.microsoft.com/office/powerpoint/2010/main" val="315697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236EC-1265-41E2-8916-3330C1609008}"/>
              </a:ext>
            </a:extLst>
          </p:cNvPr>
          <p:cNvSpPr>
            <a:spLocks noGrp="1"/>
          </p:cNvSpPr>
          <p:nvPr>
            <p:ph type="title"/>
          </p:nvPr>
        </p:nvSpPr>
        <p:spPr/>
        <p:txBody>
          <a:bodyPr/>
          <a:lstStyle/>
          <a:p>
            <a:r>
              <a:rPr lang="es-EC" dirty="0"/>
              <a:t>Resultados: Algoritmo de recepción</a:t>
            </a:r>
          </a:p>
        </p:txBody>
      </p:sp>
      <p:pic>
        <p:nvPicPr>
          <p:cNvPr id="3" name="Imagen 2">
            <a:extLst>
              <a:ext uri="{FF2B5EF4-FFF2-40B4-BE49-F238E27FC236}">
                <a16:creationId xmlns:a16="http://schemas.microsoft.com/office/drawing/2014/main" id="{AFF1D590-9B6B-4D36-99A7-6FD8F4D0E0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860" y="2845023"/>
            <a:ext cx="3010862" cy="2484250"/>
          </a:xfrm>
          <a:prstGeom prst="rect">
            <a:avLst/>
          </a:prstGeom>
          <a:noFill/>
          <a:ln>
            <a:noFill/>
          </a:ln>
        </p:spPr>
      </p:pic>
      <p:sp>
        <p:nvSpPr>
          <p:cNvPr id="5" name="CuadroTexto 4">
            <a:extLst>
              <a:ext uri="{FF2B5EF4-FFF2-40B4-BE49-F238E27FC236}">
                <a16:creationId xmlns:a16="http://schemas.microsoft.com/office/drawing/2014/main" id="{43F95F45-B5DD-4299-BE70-7014206887DB}"/>
              </a:ext>
            </a:extLst>
          </p:cNvPr>
          <p:cNvSpPr txBox="1"/>
          <p:nvPr/>
        </p:nvSpPr>
        <p:spPr>
          <a:xfrm>
            <a:off x="1609264" y="5581252"/>
            <a:ext cx="3454055" cy="646331"/>
          </a:xfrm>
          <a:prstGeom prst="rect">
            <a:avLst/>
          </a:prstGeom>
          <a:noFill/>
          <a:ln>
            <a:solidFill>
              <a:srgbClr val="FFC000"/>
            </a:solidFill>
          </a:ln>
        </p:spPr>
        <p:txBody>
          <a:bodyPr wrap="square" rtlCol="0">
            <a:spAutoFit/>
          </a:bodyPr>
          <a:lstStyle/>
          <a:p>
            <a:pPr algn="ctr"/>
            <a:r>
              <a:rPr lang="es-EC" dirty="0"/>
              <a:t>85 601 bytes</a:t>
            </a:r>
          </a:p>
          <a:p>
            <a:pPr algn="ctr"/>
            <a:r>
              <a:rPr lang="es-EC" dirty="0"/>
              <a:t>1024 x 768 pixeles</a:t>
            </a:r>
          </a:p>
        </p:txBody>
      </p:sp>
      <p:sp>
        <p:nvSpPr>
          <p:cNvPr id="6" name="CuadroTexto 5">
            <a:extLst>
              <a:ext uri="{FF2B5EF4-FFF2-40B4-BE49-F238E27FC236}">
                <a16:creationId xmlns:a16="http://schemas.microsoft.com/office/drawing/2014/main" id="{78F378E3-1C7A-4035-B4D5-AC690B9131AC}"/>
              </a:ext>
            </a:extLst>
          </p:cNvPr>
          <p:cNvSpPr txBox="1"/>
          <p:nvPr/>
        </p:nvSpPr>
        <p:spPr>
          <a:xfrm>
            <a:off x="6324423" y="5719751"/>
            <a:ext cx="4654794" cy="369332"/>
          </a:xfrm>
          <a:prstGeom prst="rect">
            <a:avLst/>
          </a:prstGeom>
          <a:noFill/>
          <a:ln>
            <a:solidFill>
              <a:srgbClr val="FFC000"/>
            </a:solidFill>
          </a:ln>
        </p:spPr>
        <p:txBody>
          <a:bodyPr wrap="square" rtlCol="0">
            <a:spAutoFit/>
          </a:bodyPr>
          <a:lstStyle/>
          <a:p>
            <a:pPr marL="285750" indent="-285750" algn="ctr">
              <a:buFont typeface="Arial" panose="020B0604020202020204" pitchFamily="34" charset="0"/>
              <a:buChar char="•"/>
            </a:pPr>
            <a:r>
              <a:rPr lang="es-EC" dirty="0"/>
              <a:t>Número de paquete 91</a:t>
            </a:r>
          </a:p>
        </p:txBody>
      </p:sp>
      <p:sp>
        <p:nvSpPr>
          <p:cNvPr id="7" name="CuadroTexto 6">
            <a:extLst>
              <a:ext uri="{FF2B5EF4-FFF2-40B4-BE49-F238E27FC236}">
                <a16:creationId xmlns:a16="http://schemas.microsoft.com/office/drawing/2014/main" id="{FD170179-F153-4EFC-B0C3-FB549EC6A40E}"/>
              </a:ext>
            </a:extLst>
          </p:cNvPr>
          <p:cNvSpPr txBox="1"/>
          <p:nvPr/>
        </p:nvSpPr>
        <p:spPr>
          <a:xfrm>
            <a:off x="1177024" y="2139560"/>
            <a:ext cx="3261277" cy="400110"/>
          </a:xfrm>
          <a:prstGeom prst="rect">
            <a:avLst/>
          </a:prstGeom>
          <a:noFill/>
        </p:spPr>
        <p:txBody>
          <a:bodyPr wrap="none" rtlCol="0">
            <a:spAutoFit/>
          </a:bodyPr>
          <a:lstStyle/>
          <a:p>
            <a:r>
              <a:rPr lang="es-EC" sz="2000" b="1" dirty="0"/>
              <a:t>1. CONEXIÓN RF / IMAGEN</a:t>
            </a:r>
          </a:p>
        </p:txBody>
      </p:sp>
      <p:pic>
        <p:nvPicPr>
          <p:cNvPr id="8" name="Imagen 7">
            <a:extLst>
              <a:ext uri="{FF2B5EF4-FFF2-40B4-BE49-F238E27FC236}">
                <a16:creationId xmlns:a16="http://schemas.microsoft.com/office/drawing/2014/main" id="{06AD78DB-6995-4E49-9F5E-CE9E7523F8D2}"/>
              </a:ext>
            </a:extLst>
          </p:cNvPr>
          <p:cNvPicPr/>
          <p:nvPr/>
        </p:nvPicPr>
        <p:blipFill rotWithShape="1">
          <a:blip r:embed="rId3">
            <a:extLst>
              <a:ext uri="{28A0092B-C50C-407E-A947-70E740481C1C}">
                <a14:useLocalDpi xmlns:a14="http://schemas.microsoft.com/office/drawing/2010/main" val="0"/>
              </a:ext>
            </a:extLst>
          </a:blip>
          <a:srcRect l="1847" t="42768" r="5478" b="20937"/>
          <a:stretch/>
        </p:blipFill>
        <p:spPr bwMode="auto">
          <a:xfrm>
            <a:off x="5890226" y="3009600"/>
            <a:ext cx="5088991" cy="19313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594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lstStyle/>
          <a:p>
            <a:r>
              <a:rPr lang="es-EC" dirty="0"/>
              <a:t>CONTENIDO</a:t>
            </a:r>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2173356"/>
            <a:ext cx="7158824" cy="3477875"/>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solidFill>
                  <a:schemeClr val="accent2"/>
                </a:solidFill>
              </a:rPr>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4" name="Picture 2" descr="Resultado de imagen para espe logo">
            <a:extLst>
              <a:ext uri="{FF2B5EF4-FFF2-40B4-BE49-F238E27FC236}">
                <a16:creationId xmlns:a16="http://schemas.microsoft.com/office/drawing/2014/main" id="{B5ED7D50-2A0B-41AA-96D4-4ACC25E3A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854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236EC-1265-41E2-8916-3330C1609008}"/>
              </a:ext>
            </a:extLst>
          </p:cNvPr>
          <p:cNvSpPr>
            <a:spLocks noGrp="1"/>
          </p:cNvSpPr>
          <p:nvPr>
            <p:ph type="title"/>
          </p:nvPr>
        </p:nvSpPr>
        <p:spPr/>
        <p:txBody>
          <a:bodyPr/>
          <a:lstStyle/>
          <a:p>
            <a:r>
              <a:rPr lang="es-EC" dirty="0"/>
              <a:t>Resultados: Algoritmo de recepción</a:t>
            </a:r>
          </a:p>
        </p:txBody>
      </p:sp>
      <p:sp>
        <p:nvSpPr>
          <p:cNvPr id="5" name="CuadroTexto 4">
            <a:extLst>
              <a:ext uri="{FF2B5EF4-FFF2-40B4-BE49-F238E27FC236}">
                <a16:creationId xmlns:a16="http://schemas.microsoft.com/office/drawing/2014/main" id="{43F95F45-B5DD-4299-BE70-7014206887DB}"/>
              </a:ext>
            </a:extLst>
          </p:cNvPr>
          <p:cNvSpPr txBox="1"/>
          <p:nvPr/>
        </p:nvSpPr>
        <p:spPr>
          <a:xfrm>
            <a:off x="1609264" y="5581252"/>
            <a:ext cx="3454055" cy="369332"/>
          </a:xfrm>
          <a:prstGeom prst="rect">
            <a:avLst/>
          </a:prstGeom>
          <a:noFill/>
          <a:ln>
            <a:solidFill>
              <a:srgbClr val="FFC000"/>
            </a:solidFill>
          </a:ln>
        </p:spPr>
        <p:txBody>
          <a:bodyPr wrap="square" rtlCol="0">
            <a:spAutoFit/>
          </a:bodyPr>
          <a:lstStyle/>
          <a:p>
            <a:pPr marL="285750" indent="-285750" algn="ctr">
              <a:buFont typeface="Arial" panose="020B0604020202020204" pitchFamily="34" charset="0"/>
              <a:buChar char="•"/>
            </a:pPr>
            <a:r>
              <a:rPr lang="es-EC" dirty="0"/>
              <a:t>Número de paquete: 107 </a:t>
            </a:r>
          </a:p>
        </p:txBody>
      </p:sp>
      <p:sp>
        <p:nvSpPr>
          <p:cNvPr id="6" name="CuadroTexto 5">
            <a:extLst>
              <a:ext uri="{FF2B5EF4-FFF2-40B4-BE49-F238E27FC236}">
                <a16:creationId xmlns:a16="http://schemas.microsoft.com/office/drawing/2014/main" id="{78F378E3-1C7A-4035-B4D5-AC690B9131AC}"/>
              </a:ext>
            </a:extLst>
          </p:cNvPr>
          <p:cNvSpPr txBox="1"/>
          <p:nvPr/>
        </p:nvSpPr>
        <p:spPr>
          <a:xfrm>
            <a:off x="6324423" y="5719751"/>
            <a:ext cx="4654794" cy="369332"/>
          </a:xfrm>
          <a:prstGeom prst="rect">
            <a:avLst/>
          </a:prstGeom>
          <a:noFill/>
          <a:ln>
            <a:solidFill>
              <a:srgbClr val="FFC000"/>
            </a:solidFill>
          </a:ln>
        </p:spPr>
        <p:txBody>
          <a:bodyPr wrap="square" rtlCol="0">
            <a:spAutoFit/>
          </a:bodyPr>
          <a:lstStyle/>
          <a:p>
            <a:pPr marL="285750" indent="-285750" algn="ctr">
              <a:buFont typeface="Arial" panose="020B0604020202020204" pitchFamily="34" charset="0"/>
              <a:buChar char="•"/>
            </a:pPr>
            <a:r>
              <a:rPr lang="es-EC" dirty="0"/>
              <a:t>Imagen secreta recuperada</a:t>
            </a:r>
          </a:p>
        </p:txBody>
      </p:sp>
      <p:sp>
        <p:nvSpPr>
          <p:cNvPr id="7" name="CuadroTexto 6">
            <a:extLst>
              <a:ext uri="{FF2B5EF4-FFF2-40B4-BE49-F238E27FC236}">
                <a16:creationId xmlns:a16="http://schemas.microsoft.com/office/drawing/2014/main" id="{FD170179-F153-4EFC-B0C3-FB549EC6A40E}"/>
              </a:ext>
            </a:extLst>
          </p:cNvPr>
          <p:cNvSpPr txBox="1"/>
          <p:nvPr/>
        </p:nvSpPr>
        <p:spPr>
          <a:xfrm>
            <a:off x="1177024" y="2139560"/>
            <a:ext cx="5458546" cy="400110"/>
          </a:xfrm>
          <a:prstGeom prst="rect">
            <a:avLst/>
          </a:prstGeom>
          <a:noFill/>
        </p:spPr>
        <p:txBody>
          <a:bodyPr wrap="none" rtlCol="0">
            <a:spAutoFit/>
          </a:bodyPr>
          <a:lstStyle/>
          <a:p>
            <a:r>
              <a:rPr lang="es-EC" sz="2000" b="1" dirty="0"/>
              <a:t>1. CONEXIÓN CABLEADA / STREAM DE BYTES</a:t>
            </a:r>
          </a:p>
        </p:txBody>
      </p:sp>
      <p:pic>
        <p:nvPicPr>
          <p:cNvPr id="9" name="Imagen 8">
            <a:extLst>
              <a:ext uri="{FF2B5EF4-FFF2-40B4-BE49-F238E27FC236}">
                <a16:creationId xmlns:a16="http://schemas.microsoft.com/office/drawing/2014/main" id="{D1184D49-1CDA-45E1-9E79-83491A9BA52D}"/>
              </a:ext>
            </a:extLst>
          </p:cNvPr>
          <p:cNvPicPr/>
          <p:nvPr/>
        </p:nvPicPr>
        <p:blipFill rotWithShape="1">
          <a:blip r:embed="rId2" cstate="print">
            <a:extLst>
              <a:ext uri="{28A0092B-C50C-407E-A947-70E740481C1C}">
                <a14:useLocalDpi xmlns:a14="http://schemas.microsoft.com/office/drawing/2010/main" val="0"/>
              </a:ext>
            </a:extLst>
          </a:blip>
          <a:srcRect l="1594" t="46589" r="6530" b="28968"/>
          <a:stretch/>
        </p:blipFill>
        <p:spPr bwMode="auto">
          <a:xfrm>
            <a:off x="351322" y="3211174"/>
            <a:ext cx="5775158" cy="1837072"/>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131B87AD-6B65-4098-9D06-2CB9357B0E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24423" y="3211173"/>
            <a:ext cx="5215288" cy="1837073"/>
          </a:xfrm>
          <a:prstGeom prst="rect">
            <a:avLst/>
          </a:prstGeom>
          <a:noFill/>
          <a:ln>
            <a:noFill/>
          </a:ln>
        </p:spPr>
      </p:pic>
      <p:pic>
        <p:nvPicPr>
          <p:cNvPr id="11" name="Imagen 10">
            <a:extLst>
              <a:ext uri="{FF2B5EF4-FFF2-40B4-BE49-F238E27FC236}">
                <a16:creationId xmlns:a16="http://schemas.microsoft.com/office/drawing/2014/main" id="{363EFBF7-898C-4A3A-933D-2531BD8A18FF}"/>
              </a:ext>
            </a:extLst>
          </p:cNvPr>
          <p:cNvPicPr/>
          <p:nvPr/>
        </p:nvPicPr>
        <p:blipFill>
          <a:blip r:embed="rId4"/>
          <a:stretch>
            <a:fillRect/>
          </a:stretch>
        </p:blipFill>
        <p:spPr>
          <a:xfrm>
            <a:off x="10510106" y="3785937"/>
            <a:ext cx="1361052" cy="705852"/>
          </a:xfrm>
          <a:prstGeom prst="parallelogram">
            <a:avLst/>
          </a:prstGeom>
        </p:spPr>
      </p:pic>
    </p:spTree>
    <p:extLst>
      <p:ext uri="{BB962C8B-B14F-4D97-AF65-F5344CB8AC3E}">
        <p14:creationId xmlns:p14="http://schemas.microsoft.com/office/powerpoint/2010/main" val="406673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236EC-1265-41E2-8916-3330C1609008}"/>
              </a:ext>
            </a:extLst>
          </p:cNvPr>
          <p:cNvSpPr>
            <a:spLocks noGrp="1"/>
          </p:cNvSpPr>
          <p:nvPr>
            <p:ph type="title"/>
          </p:nvPr>
        </p:nvSpPr>
        <p:spPr/>
        <p:txBody>
          <a:bodyPr/>
          <a:lstStyle/>
          <a:p>
            <a:r>
              <a:rPr lang="es-EC" dirty="0"/>
              <a:t>Resultados: Algoritmo de recepción</a:t>
            </a:r>
          </a:p>
        </p:txBody>
      </p:sp>
      <p:sp>
        <p:nvSpPr>
          <p:cNvPr id="5" name="CuadroTexto 4">
            <a:extLst>
              <a:ext uri="{FF2B5EF4-FFF2-40B4-BE49-F238E27FC236}">
                <a16:creationId xmlns:a16="http://schemas.microsoft.com/office/drawing/2014/main" id="{43F95F45-B5DD-4299-BE70-7014206887DB}"/>
              </a:ext>
            </a:extLst>
          </p:cNvPr>
          <p:cNvSpPr txBox="1"/>
          <p:nvPr/>
        </p:nvSpPr>
        <p:spPr>
          <a:xfrm>
            <a:off x="1609264" y="5581252"/>
            <a:ext cx="3454055" cy="369332"/>
          </a:xfrm>
          <a:prstGeom prst="rect">
            <a:avLst/>
          </a:prstGeom>
          <a:noFill/>
          <a:ln>
            <a:solidFill>
              <a:srgbClr val="FFC000"/>
            </a:solidFill>
          </a:ln>
        </p:spPr>
        <p:txBody>
          <a:bodyPr wrap="square" rtlCol="0">
            <a:spAutoFit/>
          </a:bodyPr>
          <a:lstStyle/>
          <a:p>
            <a:pPr marL="285750" indent="-285750" algn="ctr">
              <a:buFont typeface="Arial" panose="020B0604020202020204" pitchFamily="34" charset="0"/>
              <a:buChar char="•"/>
            </a:pPr>
            <a:r>
              <a:rPr lang="es-EC" dirty="0"/>
              <a:t>Número de paquete 107</a:t>
            </a:r>
          </a:p>
        </p:txBody>
      </p:sp>
      <p:sp>
        <p:nvSpPr>
          <p:cNvPr id="6" name="CuadroTexto 5">
            <a:extLst>
              <a:ext uri="{FF2B5EF4-FFF2-40B4-BE49-F238E27FC236}">
                <a16:creationId xmlns:a16="http://schemas.microsoft.com/office/drawing/2014/main" id="{78F378E3-1C7A-4035-B4D5-AC690B9131AC}"/>
              </a:ext>
            </a:extLst>
          </p:cNvPr>
          <p:cNvSpPr txBox="1"/>
          <p:nvPr/>
        </p:nvSpPr>
        <p:spPr>
          <a:xfrm>
            <a:off x="6324423" y="5719751"/>
            <a:ext cx="4654794" cy="369332"/>
          </a:xfrm>
          <a:prstGeom prst="rect">
            <a:avLst/>
          </a:prstGeom>
          <a:noFill/>
          <a:ln>
            <a:solidFill>
              <a:srgbClr val="FFC000"/>
            </a:solidFill>
          </a:ln>
        </p:spPr>
        <p:txBody>
          <a:bodyPr wrap="square" rtlCol="0">
            <a:spAutoFit/>
          </a:bodyPr>
          <a:lstStyle/>
          <a:p>
            <a:pPr marL="285750" indent="-285750" algn="ctr">
              <a:buFont typeface="Arial" panose="020B0604020202020204" pitchFamily="34" charset="0"/>
              <a:buChar char="•"/>
            </a:pPr>
            <a:r>
              <a:rPr lang="es-EC" dirty="0"/>
              <a:t>Imagen secreta recuperada</a:t>
            </a:r>
          </a:p>
        </p:txBody>
      </p:sp>
      <p:sp>
        <p:nvSpPr>
          <p:cNvPr id="7" name="CuadroTexto 6">
            <a:extLst>
              <a:ext uri="{FF2B5EF4-FFF2-40B4-BE49-F238E27FC236}">
                <a16:creationId xmlns:a16="http://schemas.microsoft.com/office/drawing/2014/main" id="{FD170179-F153-4EFC-B0C3-FB549EC6A40E}"/>
              </a:ext>
            </a:extLst>
          </p:cNvPr>
          <p:cNvSpPr txBox="1"/>
          <p:nvPr/>
        </p:nvSpPr>
        <p:spPr>
          <a:xfrm>
            <a:off x="1177024" y="2139560"/>
            <a:ext cx="4496872" cy="400110"/>
          </a:xfrm>
          <a:prstGeom prst="rect">
            <a:avLst/>
          </a:prstGeom>
          <a:noFill/>
        </p:spPr>
        <p:txBody>
          <a:bodyPr wrap="none" rtlCol="0">
            <a:spAutoFit/>
          </a:bodyPr>
          <a:lstStyle/>
          <a:p>
            <a:r>
              <a:rPr lang="es-EC" sz="2000" b="1" dirty="0"/>
              <a:t>1. CONEXIÓN RF / STREAM DE BYTES</a:t>
            </a:r>
          </a:p>
        </p:txBody>
      </p:sp>
      <p:pic>
        <p:nvPicPr>
          <p:cNvPr id="8" name="Imagen 7">
            <a:extLst>
              <a:ext uri="{FF2B5EF4-FFF2-40B4-BE49-F238E27FC236}">
                <a16:creationId xmlns:a16="http://schemas.microsoft.com/office/drawing/2014/main" id="{5393B5F7-2607-4B7C-A7FC-E4E6DAB36D1F}"/>
              </a:ext>
            </a:extLst>
          </p:cNvPr>
          <p:cNvPicPr/>
          <p:nvPr/>
        </p:nvPicPr>
        <p:blipFill>
          <a:blip r:embed="rId2"/>
          <a:stretch>
            <a:fillRect/>
          </a:stretch>
        </p:blipFill>
        <p:spPr>
          <a:xfrm>
            <a:off x="7020581" y="2845023"/>
            <a:ext cx="3010862" cy="2484250"/>
          </a:xfrm>
          <a:prstGeom prst="rect">
            <a:avLst/>
          </a:prstGeom>
        </p:spPr>
      </p:pic>
      <p:pic>
        <p:nvPicPr>
          <p:cNvPr id="9" name="Imagen 8">
            <a:extLst>
              <a:ext uri="{FF2B5EF4-FFF2-40B4-BE49-F238E27FC236}">
                <a16:creationId xmlns:a16="http://schemas.microsoft.com/office/drawing/2014/main" id="{D1184D49-1CDA-45E1-9E79-83491A9BA52D}"/>
              </a:ext>
            </a:extLst>
          </p:cNvPr>
          <p:cNvPicPr/>
          <p:nvPr/>
        </p:nvPicPr>
        <p:blipFill rotWithShape="1">
          <a:blip r:embed="rId3" cstate="print">
            <a:extLst>
              <a:ext uri="{28A0092B-C50C-407E-A947-70E740481C1C}">
                <a14:useLocalDpi xmlns:a14="http://schemas.microsoft.com/office/drawing/2010/main" val="0"/>
              </a:ext>
            </a:extLst>
          </a:blip>
          <a:srcRect l="1594" t="46589" r="6530" b="28968"/>
          <a:stretch/>
        </p:blipFill>
        <p:spPr bwMode="auto">
          <a:xfrm>
            <a:off x="351322" y="3211174"/>
            <a:ext cx="5775158" cy="18370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66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1097280" y="286603"/>
            <a:ext cx="10058400" cy="1450757"/>
          </a:xfrm>
        </p:spPr>
        <p:txBody>
          <a:bodyPr>
            <a:normAutofit/>
          </a:bodyPr>
          <a:lstStyle/>
          <a:p>
            <a:r>
              <a:rPr lang="es-EC" sz="4000"/>
              <a:t>CONTENIDO</a:t>
            </a:r>
            <a:endParaRPr lang="es-EC" sz="4000" dirty="0"/>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1885379"/>
            <a:ext cx="7896595" cy="4401205"/>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1200150" lvl="2" indent="-285750">
              <a:buFont typeface="Arial" panose="020B0604020202020204" pitchFamily="34" charset="0"/>
              <a:buChar char="•"/>
            </a:pPr>
            <a:r>
              <a:rPr lang="es-EC" sz="2000" dirty="0"/>
              <a:t>CARACTERÍSTICAS DE ARCHIVOS</a:t>
            </a:r>
          </a:p>
          <a:p>
            <a:pPr marL="1200150" lvl="2" indent="-285750">
              <a:buFont typeface="Arial" panose="020B0604020202020204" pitchFamily="34" charset="0"/>
              <a:buChar char="•"/>
            </a:pPr>
            <a:r>
              <a:rPr lang="es-EC" sz="2000" dirty="0"/>
              <a:t>ESCENARIOS</a:t>
            </a:r>
          </a:p>
          <a:p>
            <a:pPr marL="1200150" lvl="2" indent="-285750">
              <a:buFont typeface="Arial" panose="020B0604020202020204" pitchFamily="34" charset="0"/>
              <a:buChar char="•"/>
            </a:pPr>
            <a:r>
              <a:rPr lang="es-EC" sz="2000" dirty="0"/>
              <a:t>ALGORITMOS</a:t>
            </a:r>
          </a:p>
          <a:p>
            <a:pPr marL="742950" lvl="1" indent="-285750">
              <a:buFont typeface="Arial" panose="020B0604020202020204" pitchFamily="34" charset="0"/>
              <a:buChar char="•"/>
            </a:pPr>
            <a:r>
              <a:rPr lang="es-EC" sz="2000" dirty="0">
                <a:solidFill>
                  <a:schemeClr val="accent2"/>
                </a:solidFill>
              </a:rPr>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7F9FC-5067-490C-9448-8ACE7D8B8DC6}"/>
              </a:ext>
            </a:extLst>
          </p:cNvPr>
          <p:cNvSpPr txBox="1">
            <a:spLocks/>
          </p:cNvSpPr>
          <p:nvPr/>
        </p:nvSpPr>
        <p:spPr>
          <a:xfrm>
            <a:off x="729916" y="2901466"/>
            <a:ext cx="3328737" cy="86842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dirty="0"/>
              <a:t>Conclusiones </a:t>
            </a:r>
          </a:p>
        </p:txBody>
      </p:sp>
      <p:graphicFrame>
        <p:nvGraphicFramePr>
          <p:cNvPr id="3" name="Diagrama 2">
            <a:extLst>
              <a:ext uri="{FF2B5EF4-FFF2-40B4-BE49-F238E27FC236}">
                <a16:creationId xmlns:a16="http://schemas.microsoft.com/office/drawing/2014/main" id="{9B6554A6-E0EE-4DCD-8D8A-8FBE0FBE6E4D}"/>
              </a:ext>
            </a:extLst>
          </p:cNvPr>
          <p:cNvGraphicFramePr/>
          <p:nvPr>
            <p:extLst>
              <p:ext uri="{D42A27DB-BD31-4B8C-83A1-F6EECF244321}">
                <p14:modId xmlns:p14="http://schemas.microsoft.com/office/powerpoint/2010/main" val="2369460165"/>
              </p:ext>
            </p:extLst>
          </p:nvPr>
        </p:nvGraphicFramePr>
        <p:xfrm>
          <a:off x="3652253" y="0"/>
          <a:ext cx="8128000" cy="6336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espe logo">
            <a:extLst>
              <a:ext uri="{FF2B5EF4-FFF2-40B4-BE49-F238E27FC236}">
                <a16:creationId xmlns:a16="http://schemas.microsoft.com/office/drawing/2014/main" id="{46407320-BD76-472A-8716-4ED40A71B1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6035" y="6336632"/>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2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B6554A6-E0EE-4DCD-8D8A-8FBE0FBE6E4D}"/>
              </a:ext>
            </a:extLst>
          </p:cNvPr>
          <p:cNvGraphicFramePr/>
          <p:nvPr>
            <p:extLst>
              <p:ext uri="{D42A27DB-BD31-4B8C-83A1-F6EECF244321}">
                <p14:modId xmlns:p14="http://schemas.microsoft.com/office/powerpoint/2010/main" val="3867582846"/>
              </p:ext>
            </p:extLst>
          </p:nvPr>
        </p:nvGraphicFramePr>
        <p:xfrm>
          <a:off x="4053668" y="616226"/>
          <a:ext cx="7580243" cy="4388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espe logo">
            <a:extLst>
              <a:ext uri="{FF2B5EF4-FFF2-40B4-BE49-F238E27FC236}">
                <a16:creationId xmlns:a16="http://schemas.microsoft.com/office/drawing/2014/main" id="{46407320-BD76-472A-8716-4ED40A71B1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6035" y="6336632"/>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84F33723-CC78-4C16-850E-55E41496FD6A}"/>
              </a:ext>
            </a:extLst>
          </p:cNvPr>
          <p:cNvSpPr txBox="1">
            <a:spLocks/>
          </p:cNvSpPr>
          <p:nvPr/>
        </p:nvSpPr>
        <p:spPr>
          <a:xfrm>
            <a:off x="558089" y="2560571"/>
            <a:ext cx="3328737" cy="86842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dirty="0"/>
              <a:t>Conclusiones </a:t>
            </a:r>
          </a:p>
        </p:txBody>
      </p:sp>
    </p:spTree>
    <p:extLst>
      <p:ext uri="{BB962C8B-B14F-4D97-AF65-F5344CB8AC3E}">
        <p14:creationId xmlns:p14="http://schemas.microsoft.com/office/powerpoint/2010/main" val="271537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7F9FC-5067-490C-9448-8ACE7D8B8DC6}"/>
              </a:ext>
            </a:extLst>
          </p:cNvPr>
          <p:cNvSpPr txBox="1">
            <a:spLocks/>
          </p:cNvSpPr>
          <p:nvPr/>
        </p:nvSpPr>
        <p:spPr>
          <a:xfrm>
            <a:off x="1102892" y="981501"/>
            <a:ext cx="3823369" cy="868429"/>
          </a:xfrm>
          <a:prstGeom prst="rect">
            <a:avLst/>
          </a:prstGeom>
        </p:spPr>
        <p:txBody>
          <a:bodyPr>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dirty="0"/>
              <a:t>Recomendaciones</a:t>
            </a:r>
          </a:p>
        </p:txBody>
      </p:sp>
      <p:graphicFrame>
        <p:nvGraphicFramePr>
          <p:cNvPr id="3" name="Diagrama 2">
            <a:extLst>
              <a:ext uri="{FF2B5EF4-FFF2-40B4-BE49-F238E27FC236}">
                <a16:creationId xmlns:a16="http://schemas.microsoft.com/office/drawing/2014/main" id="{9B6554A6-E0EE-4DCD-8D8A-8FBE0FBE6E4D}"/>
              </a:ext>
            </a:extLst>
          </p:cNvPr>
          <p:cNvGraphicFramePr/>
          <p:nvPr>
            <p:extLst>
              <p:ext uri="{D42A27DB-BD31-4B8C-83A1-F6EECF244321}">
                <p14:modId xmlns:p14="http://schemas.microsoft.com/office/powerpoint/2010/main" val="3349840310"/>
              </p:ext>
            </p:extLst>
          </p:nvPr>
        </p:nvGraphicFramePr>
        <p:xfrm>
          <a:off x="1077493" y="1653414"/>
          <a:ext cx="9895307" cy="4546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Resultado de imagen para espe logo">
            <a:extLst>
              <a:ext uri="{FF2B5EF4-FFF2-40B4-BE49-F238E27FC236}">
                <a16:creationId xmlns:a16="http://schemas.microsoft.com/office/drawing/2014/main" id="{B45D7115-DBE6-45BB-B3BD-20AE80BDE0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1319" y="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4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25AA323D-C91B-4991-9F7F-CA4A1A416D44}"/>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err="1"/>
              <a:t>Trabajos</a:t>
            </a:r>
            <a:r>
              <a:rPr lang="en-US" dirty="0"/>
              <a:t> </a:t>
            </a:r>
            <a:r>
              <a:rPr lang="en-US" dirty="0" err="1"/>
              <a:t>Futuros</a:t>
            </a:r>
            <a:endParaRPr lang="en-US" dirty="0"/>
          </a:p>
        </p:txBody>
      </p:sp>
      <p:pic>
        <p:nvPicPr>
          <p:cNvPr id="4" name="Picture 2" descr="Resultado de imagen para espe logo">
            <a:extLst>
              <a:ext uri="{FF2B5EF4-FFF2-40B4-BE49-F238E27FC236}">
                <a16:creationId xmlns:a16="http://schemas.microsoft.com/office/drawing/2014/main" id="{62292BBE-9341-49C0-97B0-7554C770D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1319" y="5815563"/>
            <a:ext cx="2010681" cy="519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E653D0ED-B487-481A-89C7-2D1EBBC4385C}"/>
              </a:ext>
            </a:extLst>
          </p:cNvPr>
          <p:cNvGraphicFramePr/>
          <p:nvPr>
            <p:extLst>
              <p:ext uri="{D42A27DB-BD31-4B8C-83A1-F6EECF244321}">
                <p14:modId xmlns:p14="http://schemas.microsoft.com/office/powerpoint/2010/main" val="317398598"/>
              </p:ext>
            </p:extLst>
          </p:nvPr>
        </p:nvGraphicFramePr>
        <p:xfrm>
          <a:off x="1376742" y="2098518"/>
          <a:ext cx="9438515" cy="3021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2104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1F56A-AF76-45D2-84E1-BBBFD3B31B1C}"/>
              </a:ext>
            </a:extLst>
          </p:cNvPr>
          <p:cNvSpPr txBox="1">
            <a:spLocks/>
          </p:cNvSpPr>
          <p:nvPr/>
        </p:nvSpPr>
        <p:spPr>
          <a:xfrm>
            <a:off x="4749165" y="1978243"/>
            <a:ext cx="269367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dirty="0"/>
              <a:t>¡Gracias!</a:t>
            </a:r>
            <a:endParaRPr lang="en-US" dirty="0"/>
          </a:p>
        </p:txBody>
      </p:sp>
    </p:spTree>
    <p:extLst>
      <p:ext uri="{BB962C8B-B14F-4D97-AF65-F5344CB8AC3E}">
        <p14:creationId xmlns:p14="http://schemas.microsoft.com/office/powerpoint/2010/main" val="834630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15D7A8-9537-49A2-9DF6-D753AD383FE7}"/>
              </a:ext>
            </a:extLst>
          </p:cNvPr>
          <p:cNvSpPr>
            <a:spLocks noGrp="1"/>
          </p:cNvSpPr>
          <p:nvPr>
            <p:ph type="title"/>
          </p:nvPr>
        </p:nvSpPr>
        <p:spPr/>
        <p:txBody>
          <a:bodyPr>
            <a:normAutofit/>
          </a:bodyPr>
          <a:lstStyle/>
          <a:p>
            <a:r>
              <a:rPr lang="es-EC" sz="4400" dirty="0"/>
              <a:t>Introducción</a:t>
            </a:r>
          </a:p>
        </p:txBody>
      </p:sp>
      <p:graphicFrame>
        <p:nvGraphicFramePr>
          <p:cNvPr id="3" name="Diagrama 2">
            <a:extLst>
              <a:ext uri="{FF2B5EF4-FFF2-40B4-BE49-F238E27FC236}">
                <a16:creationId xmlns:a16="http://schemas.microsoft.com/office/drawing/2014/main" id="{F3972A19-C511-4369-B7E4-0D9DFC0E7836}"/>
              </a:ext>
            </a:extLst>
          </p:cNvPr>
          <p:cNvGraphicFramePr/>
          <p:nvPr>
            <p:extLst>
              <p:ext uri="{D42A27DB-BD31-4B8C-83A1-F6EECF244321}">
                <p14:modId xmlns:p14="http://schemas.microsoft.com/office/powerpoint/2010/main" val="2047377141"/>
              </p:ext>
            </p:extLst>
          </p:nvPr>
        </p:nvGraphicFramePr>
        <p:xfrm>
          <a:off x="176695" y="1881808"/>
          <a:ext cx="6475896" cy="408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B3CE5D85-5899-485B-89BB-B17AA53F5490}"/>
              </a:ext>
            </a:extLst>
          </p:cNvPr>
          <p:cNvSpPr txBox="1"/>
          <p:nvPr/>
        </p:nvSpPr>
        <p:spPr>
          <a:xfrm>
            <a:off x="2690191" y="2040835"/>
            <a:ext cx="3405809" cy="1200329"/>
          </a:xfrm>
          <a:prstGeom prst="rect">
            <a:avLst/>
          </a:prstGeom>
          <a:noFill/>
        </p:spPr>
        <p:txBody>
          <a:bodyPr wrap="square" rtlCol="0">
            <a:spAutoFit/>
          </a:bodyPr>
          <a:lstStyle/>
          <a:p>
            <a:pPr algn="ctr"/>
            <a:r>
              <a:rPr lang="es-EC" b="1" dirty="0"/>
              <a:t>Televisión Digital Terrestre</a:t>
            </a:r>
            <a:br>
              <a:rPr lang="es-EC" b="1" dirty="0"/>
            </a:br>
            <a:r>
              <a:rPr lang="es-EC" dirty="0"/>
              <a:t>Nuevas posibilidad gracias a su tecnología</a:t>
            </a:r>
            <a:endParaRPr lang="es-EC" b="1" dirty="0"/>
          </a:p>
          <a:p>
            <a:endParaRPr lang="es-EC" dirty="0"/>
          </a:p>
        </p:txBody>
      </p:sp>
      <p:sp>
        <p:nvSpPr>
          <p:cNvPr id="5" name="CuadroTexto 4">
            <a:extLst>
              <a:ext uri="{FF2B5EF4-FFF2-40B4-BE49-F238E27FC236}">
                <a16:creationId xmlns:a16="http://schemas.microsoft.com/office/drawing/2014/main" id="{11F32B3E-A7E9-4303-ABF7-31A4A1ED393D}"/>
              </a:ext>
            </a:extLst>
          </p:cNvPr>
          <p:cNvSpPr txBox="1"/>
          <p:nvPr/>
        </p:nvSpPr>
        <p:spPr>
          <a:xfrm>
            <a:off x="2590800" y="3372678"/>
            <a:ext cx="3405809" cy="923330"/>
          </a:xfrm>
          <a:prstGeom prst="rect">
            <a:avLst/>
          </a:prstGeom>
          <a:noFill/>
        </p:spPr>
        <p:txBody>
          <a:bodyPr wrap="square" rtlCol="0">
            <a:spAutoFit/>
          </a:bodyPr>
          <a:lstStyle/>
          <a:p>
            <a:pPr algn="ctr"/>
            <a:r>
              <a:rPr lang="es-EC" b="1" dirty="0"/>
              <a:t>ISDB-T</a:t>
            </a:r>
            <a:br>
              <a:rPr lang="es-EC" b="1" dirty="0"/>
            </a:br>
            <a:r>
              <a:rPr lang="es-EC" dirty="0"/>
              <a:t>Adoptado en Ecuador </a:t>
            </a:r>
            <a:br>
              <a:rPr lang="es-EC" dirty="0"/>
            </a:br>
            <a:r>
              <a:rPr lang="es-EC" dirty="0"/>
              <a:t>en 2012</a:t>
            </a:r>
            <a:r>
              <a:rPr lang="es-EC"/>
              <a:t>, culminará </a:t>
            </a:r>
            <a:r>
              <a:rPr lang="en-US"/>
              <a:t>en </a:t>
            </a:r>
            <a:r>
              <a:rPr lang="en-US" dirty="0"/>
              <a:t>2021</a:t>
            </a:r>
            <a:endParaRPr lang="es-EC" b="1" dirty="0"/>
          </a:p>
        </p:txBody>
      </p:sp>
      <p:sp>
        <p:nvSpPr>
          <p:cNvPr id="6" name="CuadroTexto 5">
            <a:extLst>
              <a:ext uri="{FF2B5EF4-FFF2-40B4-BE49-F238E27FC236}">
                <a16:creationId xmlns:a16="http://schemas.microsoft.com/office/drawing/2014/main" id="{4B696543-7D26-45C3-9386-4D35F312800D}"/>
              </a:ext>
            </a:extLst>
          </p:cNvPr>
          <p:cNvSpPr txBox="1"/>
          <p:nvPr/>
        </p:nvSpPr>
        <p:spPr>
          <a:xfrm>
            <a:off x="2590799" y="4831482"/>
            <a:ext cx="3405809" cy="1200329"/>
          </a:xfrm>
          <a:prstGeom prst="rect">
            <a:avLst/>
          </a:prstGeom>
          <a:noFill/>
        </p:spPr>
        <p:txBody>
          <a:bodyPr wrap="square" rtlCol="0">
            <a:spAutoFit/>
          </a:bodyPr>
          <a:lstStyle/>
          <a:p>
            <a:pPr algn="ctr"/>
            <a:r>
              <a:rPr lang="es-EC" b="1" dirty="0"/>
              <a:t>Flujo de transporte: TS</a:t>
            </a:r>
            <a:br>
              <a:rPr lang="es-EC" b="1" dirty="0"/>
            </a:br>
            <a:r>
              <a:rPr lang="es-EC" dirty="0"/>
              <a:t>Encapsula contenido en paquetes de 188 bytes </a:t>
            </a:r>
            <a:endParaRPr lang="es-EC" b="1" dirty="0"/>
          </a:p>
          <a:p>
            <a:endParaRPr lang="es-EC" dirty="0"/>
          </a:p>
        </p:txBody>
      </p:sp>
      <p:pic>
        <p:nvPicPr>
          <p:cNvPr id="3078" name="Picture 6" descr="Resultado de imagen para tdt Â´preguntas">
            <a:extLst>
              <a:ext uri="{FF2B5EF4-FFF2-40B4-BE49-F238E27FC236}">
                <a16:creationId xmlns:a16="http://schemas.microsoft.com/office/drawing/2014/main" id="{31426B1D-720A-42C3-82C6-D09369351D6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000" t="7077" r="43840" b="6738"/>
          <a:stretch/>
        </p:blipFill>
        <p:spPr bwMode="auto">
          <a:xfrm>
            <a:off x="6595165" y="2019173"/>
            <a:ext cx="4505739" cy="3809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2" descr="Resultado de imagen para espe logo">
            <a:extLst>
              <a:ext uri="{FF2B5EF4-FFF2-40B4-BE49-F238E27FC236}">
                <a16:creationId xmlns:a16="http://schemas.microsoft.com/office/drawing/2014/main" id="{E27C6770-7570-4282-B6BA-334FF9A33E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3567" y="112143"/>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087590-2AAE-4B39-BF82-DC560E5CE784}"/>
              </a:ext>
            </a:extLst>
          </p:cNvPr>
          <p:cNvSpPr>
            <a:spLocks noGrp="1"/>
          </p:cNvSpPr>
          <p:nvPr>
            <p:ph type="title"/>
          </p:nvPr>
        </p:nvSpPr>
        <p:spPr/>
        <p:txBody>
          <a:bodyPr>
            <a:normAutofit/>
          </a:bodyPr>
          <a:lstStyle/>
          <a:p>
            <a:r>
              <a:rPr lang="es-EC" sz="4400" dirty="0"/>
              <a:t>TS: Estructura</a:t>
            </a:r>
          </a:p>
        </p:txBody>
      </p:sp>
      <p:graphicFrame>
        <p:nvGraphicFramePr>
          <p:cNvPr id="4" name="Diagrama 3">
            <a:extLst>
              <a:ext uri="{FF2B5EF4-FFF2-40B4-BE49-F238E27FC236}">
                <a16:creationId xmlns:a16="http://schemas.microsoft.com/office/drawing/2014/main" id="{874E9C43-959F-40E9-9F74-AA6BF41205D5}"/>
              </a:ext>
            </a:extLst>
          </p:cNvPr>
          <p:cNvGraphicFramePr/>
          <p:nvPr>
            <p:extLst>
              <p:ext uri="{D42A27DB-BD31-4B8C-83A1-F6EECF244321}">
                <p14:modId xmlns:p14="http://schemas.microsoft.com/office/powerpoint/2010/main" val="1280565986"/>
              </p:ext>
            </p:extLst>
          </p:nvPr>
        </p:nvGraphicFramePr>
        <p:xfrm>
          <a:off x="630750" y="1959429"/>
          <a:ext cx="4709876" cy="4070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Imagen que contiene captura de pantalla&#10;&#10;Descripción generada automáticamente">
            <a:extLst>
              <a:ext uri="{FF2B5EF4-FFF2-40B4-BE49-F238E27FC236}">
                <a16:creationId xmlns:a16="http://schemas.microsoft.com/office/drawing/2014/main" id="{5CEC296E-45FA-4280-A05C-C1C32EAEDA6A}"/>
              </a:ext>
            </a:extLst>
          </p:cNvPr>
          <p:cNvPicPr>
            <a:picLocks noChangeAspect="1"/>
          </p:cNvPicPr>
          <p:nvPr/>
        </p:nvPicPr>
        <p:blipFill>
          <a:blip r:embed="rId7"/>
          <a:stretch>
            <a:fillRect/>
          </a:stretch>
        </p:blipFill>
        <p:spPr>
          <a:xfrm>
            <a:off x="5659334" y="2800539"/>
            <a:ext cx="5273710" cy="2125226"/>
          </a:xfrm>
          <a:prstGeom prst="rect">
            <a:avLst/>
          </a:prstGeom>
          <a:ln>
            <a:noFill/>
          </a:ln>
          <a:effectLst>
            <a:outerShdw blurRad="292100" dist="139700" dir="2700000" algn="tl" rotWithShape="0">
              <a:srgbClr val="333333">
                <a:alpha val="65000"/>
              </a:srgbClr>
            </a:outerShdw>
          </a:effectLst>
        </p:spPr>
      </p:pic>
      <p:pic>
        <p:nvPicPr>
          <p:cNvPr id="9" name="Picture 2" descr="Resultado de imagen para espe logo">
            <a:extLst>
              <a:ext uri="{FF2B5EF4-FFF2-40B4-BE49-F238E27FC236}">
                <a16:creationId xmlns:a16="http://schemas.microsoft.com/office/drawing/2014/main" id="{9E1914CE-D387-4646-B1F6-A489B44E9C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7703" y="98207"/>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53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087590-2AAE-4B39-BF82-DC560E5CE784}"/>
              </a:ext>
            </a:extLst>
          </p:cNvPr>
          <p:cNvSpPr>
            <a:spLocks noGrp="1"/>
          </p:cNvSpPr>
          <p:nvPr>
            <p:ph type="title"/>
          </p:nvPr>
        </p:nvSpPr>
        <p:spPr/>
        <p:txBody>
          <a:bodyPr>
            <a:normAutofit/>
          </a:bodyPr>
          <a:lstStyle/>
          <a:p>
            <a:r>
              <a:rPr lang="es-EC" sz="4400" dirty="0"/>
              <a:t>TS: Tablas PSI/SI</a:t>
            </a:r>
          </a:p>
        </p:txBody>
      </p:sp>
      <p:graphicFrame>
        <p:nvGraphicFramePr>
          <p:cNvPr id="3" name="Diagrama 2">
            <a:extLst>
              <a:ext uri="{FF2B5EF4-FFF2-40B4-BE49-F238E27FC236}">
                <a16:creationId xmlns:a16="http://schemas.microsoft.com/office/drawing/2014/main" id="{878157FE-24CD-4668-BCF8-5CAEF9FFE148}"/>
              </a:ext>
            </a:extLst>
          </p:cNvPr>
          <p:cNvGraphicFramePr/>
          <p:nvPr>
            <p:extLst>
              <p:ext uri="{D42A27DB-BD31-4B8C-83A1-F6EECF244321}">
                <p14:modId xmlns:p14="http://schemas.microsoft.com/office/powerpoint/2010/main" val="2278338842"/>
              </p:ext>
            </p:extLst>
          </p:nvPr>
        </p:nvGraphicFramePr>
        <p:xfrm>
          <a:off x="1097280" y="2078946"/>
          <a:ext cx="4998720" cy="3673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1617817D-AD92-4782-9D22-EDECAD0AD2AB}"/>
              </a:ext>
            </a:extLst>
          </p:cNvPr>
          <p:cNvPicPr/>
          <p:nvPr/>
        </p:nvPicPr>
        <p:blipFill rotWithShape="1">
          <a:blip r:embed="rId7">
            <a:extLst>
              <a:ext uri="{28A0092B-C50C-407E-A947-70E740481C1C}">
                <a14:useLocalDpi xmlns:a14="http://schemas.microsoft.com/office/drawing/2010/main" val="0"/>
              </a:ext>
            </a:extLst>
          </a:blip>
          <a:srcRect t="10379" b="10745"/>
          <a:stretch/>
        </p:blipFill>
        <p:spPr bwMode="auto">
          <a:xfrm>
            <a:off x="6096000" y="2358887"/>
            <a:ext cx="4998720" cy="1070113"/>
          </a:xfrm>
          <a:prstGeom prst="rect">
            <a:avLst/>
          </a:prstGeom>
          <a:noFill/>
          <a:ln>
            <a:solidFill>
              <a:schemeClr val="accent1"/>
            </a:solidFill>
          </a:ln>
        </p:spPr>
      </p:pic>
      <p:pic>
        <p:nvPicPr>
          <p:cNvPr id="5" name="Imagen 4">
            <a:extLst>
              <a:ext uri="{FF2B5EF4-FFF2-40B4-BE49-F238E27FC236}">
                <a16:creationId xmlns:a16="http://schemas.microsoft.com/office/drawing/2014/main" id="{8804813F-94CF-4B1A-A9C4-70A24269B3CC}"/>
              </a:ext>
            </a:extLst>
          </p:cNvPr>
          <p:cNvPicPr/>
          <p:nvPr/>
        </p:nvPicPr>
        <p:blipFill rotWithShape="1">
          <a:blip r:embed="rId8">
            <a:extLst>
              <a:ext uri="{28A0092B-C50C-407E-A947-70E740481C1C}">
                <a14:useLocalDpi xmlns:a14="http://schemas.microsoft.com/office/drawing/2010/main" val="0"/>
              </a:ext>
            </a:extLst>
          </a:blip>
          <a:srcRect t="23542" b="15480"/>
          <a:stretch/>
        </p:blipFill>
        <p:spPr bwMode="auto">
          <a:xfrm>
            <a:off x="6096000" y="4325190"/>
            <a:ext cx="4998720" cy="954156"/>
          </a:xfrm>
          <a:prstGeom prst="rect">
            <a:avLst/>
          </a:prstGeom>
          <a:noFill/>
          <a:ln>
            <a:solidFill>
              <a:schemeClr val="accent1"/>
            </a:solidFill>
          </a:ln>
        </p:spPr>
      </p:pic>
      <p:pic>
        <p:nvPicPr>
          <p:cNvPr id="6" name="Picture 2" descr="Resultado de imagen para espe logo">
            <a:extLst>
              <a:ext uri="{FF2B5EF4-FFF2-40B4-BE49-F238E27FC236}">
                <a16:creationId xmlns:a16="http://schemas.microsoft.com/office/drawing/2014/main" id="{60E7AA22-1535-4EEB-A855-B51F084A75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8558" y="27021"/>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9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lstStyle/>
          <a:p>
            <a:r>
              <a:rPr lang="es-EC" dirty="0"/>
              <a:t>CONTENIDO</a:t>
            </a:r>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2173356"/>
            <a:ext cx="7158824" cy="3477875"/>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solidFill>
                  <a:schemeClr val="accent2"/>
                </a:solidFill>
              </a:rPr>
              <a:t>OBJETIVOS</a:t>
            </a:r>
          </a:p>
          <a:p>
            <a:pPr marL="1200150" lvl="2" indent="-285750">
              <a:buFont typeface="Arial" panose="020B0604020202020204" pitchFamily="34" charset="0"/>
              <a:buChar char="•"/>
            </a:pPr>
            <a:r>
              <a:rPr lang="es-EC" sz="2000" dirty="0">
                <a:solidFill>
                  <a:schemeClr val="accent2"/>
                </a:solidFill>
              </a:rPr>
              <a:t>GENERAL </a:t>
            </a:r>
          </a:p>
          <a:p>
            <a:pPr marL="1200150" lvl="2" indent="-285750">
              <a:buFont typeface="Arial" panose="020B0604020202020204" pitchFamily="34" charset="0"/>
              <a:buChar char="•"/>
            </a:pPr>
            <a:r>
              <a:rPr lang="es-EC" sz="2000" dirty="0">
                <a:solidFill>
                  <a:schemeClr val="accent2"/>
                </a:solidFill>
              </a:rPr>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6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313150" y="633818"/>
            <a:ext cx="3084844" cy="817351"/>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p>
            <a:pPr algn="ctr"/>
            <a:r>
              <a:rPr lang="en-US" sz="4400" dirty="0" err="1">
                <a:solidFill>
                  <a:schemeClr val="tx1"/>
                </a:solidFill>
              </a:rPr>
              <a:t>Objetivos</a:t>
            </a:r>
            <a:endParaRPr lang="en-US" sz="4400" dirty="0">
              <a:solidFill>
                <a:schemeClr val="tx1"/>
              </a:solidFill>
            </a:endParaRPr>
          </a:p>
        </p:txBody>
      </p:sp>
      <p:sp>
        <p:nvSpPr>
          <p:cNvPr id="40" name="Rectangle 3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Resultado de imagen para espe logo">
            <a:extLst>
              <a:ext uri="{FF2B5EF4-FFF2-40B4-BE49-F238E27FC236}">
                <a16:creationId xmlns:a16="http://schemas.microsoft.com/office/drawing/2014/main" id="{B1E6AC44-1179-49E6-9F1A-0AE2FA8EB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4092" y="173908"/>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DEB2C754-D82B-49A6-8376-6B4CD8A847D3}"/>
              </a:ext>
            </a:extLst>
          </p:cNvPr>
          <p:cNvSpPr/>
          <p:nvPr/>
        </p:nvSpPr>
        <p:spPr>
          <a:xfrm>
            <a:off x="-1" y="0"/>
            <a:ext cx="4952799"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4" name="Diagrama 3">
            <a:extLst>
              <a:ext uri="{FF2B5EF4-FFF2-40B4-BE49-F238E27FC236}">
                <a16:creationId xmlns:a16="http://schemas.microsoft.com/office/drawing/2014/main" id="{ED9AE652-C433-469F-BE55-98E2D5DD3CFD}"/>
              </a:ext>
            </a:extLst>
          </p:cNvPr>
          <p:cNvGraphicFramePr/>
          <p:nvPr>
            <p:extLst>
              <p:ext uri="{D42A27DB-BD31-4B8C-83A1-F6EECF244321}">
                <p14:modId xmlns:p14="http://schemas.microsoft.com/office/powerpoint/2010/main" val="3958468689"/>
              </p:ext>
            </p:extLst>
          </p:nvPr>
        </p:nvGraphicFramePr>
        <p:xfrm>
          <a:off x="339126" y="1497609"/>
          <a:ext cx="4501924" cy="5065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ítulo 1">
            <a:extLst>
              <a:ext uri="{FF2B5EF4-FFF2-40B4-BE49-F238E27FC236}">
                <a16:creationId xmlns:a16="http://schemas.microsoft.com/office/drawing/2014/main" id="{8887B532-96D9-4138-B149-912BA95FD51A}"/>
              </a:ext>
            </a:extLst>
          </p:cNvPr>
          <p:cNvSpPr txBox="1">
            <a:spLocks/>
          </p:cNvSpPr>
          <p:nvPr/>
        </p:nvSpPr>
        <p:spPr>
          <a:xfrm>
            <a:off x="1347106" y="-138001"/>
            <a:ext cx="2649452"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400" dirty="0"/>
              <a:t>Objetivos</a:t>
            </a:r>
          </a:p>
        </p:txBody>
      </p:sp>
      <p:sp>
        <p:nvSpPr>
          <p:cNvPr id="27" name="Rectángulo 26">
            <a:extLst>
              <a:ext uri="{FF2B5EF4-FFF2-40B4-BE49-F238E27FC236}">
                <a16:creationId xmlns:a16="http://schemas.microsoft.com/office/drawing/2014/main" id="{4618CFEE-56A3-4F2A-9615-34D632F825B5}"/>
              </a:ext>
            </a:extLst>
          </p:cNvPr>
          <p:cNvSpPr/>
          <p:nvPr/>
        </p:nvSpPr>
        <p:spPr>
          <a:xfrm>
            <a:off x="4958485" y="0"/>
            <a:ext cx="109416"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descr="Imagen que contiene captura de pantalla&#10;&#10;Descripción generada automáticamente">
            <a:extLst>
              <a:ext uri="{FF2B5EF4-FFF2-40B4-BE49-F238E27FC236}">
                <a16:creationId xmlns:a16="http://schemas.microsoft.com/office/drawing/2014/main" id="{41E666BF-5869-46D7-B484-3C1C05759E06}"/>
              </a:ext>
            </a:extLst>
          </p:cNvPr>
          <p:cNvPicPr>
            <a:picLocks noChangeAspect="1"/>
          </p:cNvPicPr>
          <p:nvPr/>
        </p:nvPicPr>
        <p:blipFill>
          <a:blip r:embed="rId8"/>
          <a:stretch>
            <a:fillRect/>
          </a:stretch>
        </p:blipFill>
        <p:spPr>
          <a:xfrm>
            <a:off x="5311158" y="1451169"/>
            <a:ext cx="6401693" cy="4363059"/>
          </a:xfrm>
          <a:prstGeom prst="rect">
            <a:avLst/>
          </a:prstGeom>
          <a:ln>
            <a:solidFill>
              <a:schemeClr val="accent1"/>
            </a:solidFill>
          </a:ln>
        </p:spPr>
      </p:pic>
      <p:sp>
        <p:nvSpPr>
          <p:cNvPr id="3" name="CuadroTexto 2">
            <a:extLst>
              <a:ext uri="{FF2B5EF4-FFF2-40B4-BE49-F238E27FC236}">
                <a16:creationId xmlns:a16="http://schemas.microsoft.com/office/drawing/2014/main" id="{F6B104FD-938F-4786-8751-9417E66BC8A3}"/>
              </a:ext>
            </a:extLst>
          </p:cNvPr>
          <p:cNvSpPr txBox="1"/>
          <p:nvPr/>
        </p:nvSpPr>
        <p:spPr>
          <a:xfrm>
            <a:off x="6897455" y="5929552"/>
            <a:ext cx="4190796" cy="369332"/>
          </a:xfrm>
          <a:prstGeom prst="rect">
            <a:avLst/>
          </a:prstGeom>
          <a:noFill/>
        </p:spPr>
        <p:txBody>
          <a:bodyPr wrap="square" rtlCol="0">
            <a:spAutoFit/>
          </a:bodyPr>
          <a:lstStyle/>
          <a:p>
            <a:r>
              <a:rPr lang="es-EC" dirty="0"/>
              <a:t>Diagrama de bloques de los algoritmos</a:t>
            </a:r>
          </a:p>
        </p:txBody>
      </p:sp>
    </p:spTree>
    <p:extLst>
      <p:ext uri="{BB962C8B-B14F-4D97-AF65-F5344CB8AC3E}">
        <p14:creationId xmlns:p14="http://schemas.microsoft.com/office/powerpoint/2010/main" val="205754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a:xfrm>
            <a:off x="1097280" y="286603"/>
            <a:ext cx="10058400" cy="1450757"/>
          </a:xfrm>
        </p:spPr>
        <p:txBody>
          <a:bodyPr>
            <a:normAutofit/>
          </a:bodyPr>
          <a:lstStyle/>
          <a:p>
            <a:r>
              <a:rPr lang="es-EC" sz="4000"/>
              <a:t>CONTENIDO</a:t>
            </a:r>
            <a:endParaRPr lang="es-EC" sz="4000" dirty="0"/>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a:t>INTRODUCCIÓN</a:t>
            </a:r>
          </a:p>
          <a:p>
            <a:pPr marL="742950" lvl="1" indent="-285750">
              <a:buFont typeface="Arial" panose="020B0604020202020204" pitchFamily="34" charset="0"/>
              <a:buChar char="•"/>
            </a:pPr>
            <a:r>
              <a:rPr lang="es-EC" sz="2000"/>
              <a:t>OBJETIVOS</a:t>
            </a:r>
          </a:p>
          <a:p>
            <a:pPr marL="1200150" lvl="2" indent="-285750">
              <a:buFont typeface="Arial" panose="020B0604020202020204" pitchFamily="34" charset="0"/>
              <a:buChar char="•"/>
            </a:pPr>
            <a:r>
              <a:rPr lang="es-EC" sz="2000"/>
              <a:t>GENERAL </a:t>
            </a:r>
          </a:p>
          <a:p>
            <a:pPr marL="1200150" lvl="2" indent="-285750">
              <a:buFont typeface="Arial" panose="020B0604020202020204" pitchFamily="34" charset="0"/>
              <a:buChar char="•"/>
            </a:pPr>
            <a:r>
              <a:rPr lang="es-EC" sz="2000"/>
              <a:t>ESPECÍFICO</a:t>
            </a:r>
          </a:p>
          <a:p>
            <a:pPr marL="742950" lvl="1" indent="-285750">
              <a:buFont typeface="Arial" panose="020B0604020202020204" pitchFamily="34" charset="0"/>
              <a:buChar char="•"/>
            </a:pPr>
            <a:r>
              <a:rPr lang="es-EC" sz="2000">
                <a:solidFill>
                  <a:schemeClr val="accent2"/>
                </a:solidFill>
              </a:rPr>
              <a:t>DISEÑO DE ALGORITMOS</a:t>
            </a:r>
          </a:p>
          <a:p>
            <a:pPr marL="1200150" lvl="2" indent="-285750">
              <a:buFont typeface="Arial" panose="020B0604020202020204" pitchFamily="34" charset="0"/>
              <a:buChar char="•"/>
            </a:pPr>
            <a:r>
              <a:rPr lang="es-EC" sz="2000">
                <a:solidFill>
                  <a:schemeClr val="accent2"/>
                </a:solidFill>
              </a:rPr>
              <a:t>CONTENIDO DIGITAL</a:t>
            </a:r>
          </a:p>
          <a:p>
            <a:pPr marL="1200150" lvl="2" indent="-285750">
              <a:buFont typeface="Arial" panose="020B0604020202020204" pitchFamily="34" charset="0"/>
              <a:buChar char="•"/>
            </a:pPr>
            <a:r>
              <a:rPr lang="es-EC" sz="2000"/>
              <a:t>TRANSMISIÓN</a:t>
            </a:r>
          </a:p>
          <a:p>
            <a:pPr marL="1200150" lvl="2" indent="-285750">
              <a:buFont typeface="Arial" panose="020B0604020202020204" pitchFamily="34" charset="0"/>
              <a:buChar char="•"/>
            </a:pPr>
            <a:r>
              <a:rPr lang="es-EC" sz="2000"/>
              <a:t>RECEPCIÓN</a:t>
            </a:r>
          </a:p>
          <a:p>
            <a:pPr marL="742950" lvl="1" indent="-285750">
              <a:buFont typeface="Arial" panose="020B0604020202020204" pitchFamily="34" charset="0"/>
              <a:buChar char="•"/>
            </a:pPr>
            <a:r>
              <a:rPr lang="es-EC" sz="2000"/>
              <a:t>RESULTADOS</a:t>
            </a:r>
          </a:p>
          <a:p>
            <a:pPr marL="742950" lvl="1" indent="-285750">
              <a:buFont typeface="Arial" panose="020B0604020202020204" pitchFamily="34" charset="0"/>
              <a:buChar char="•"/>
            </a:pPr>
            <a:r>
              <a:rPr lang="es-EC" sz="200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85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223</TotalTime>
  <Words>1195</Words>
  <Application>Microsoft Office PowerPoint</Application>
  <PresentationFormat>Panorámica</PresentationFormat>
  <Paragraphs>305</Paragraphs>
  <Slides>37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Arial</vt:lpstr>
      <vt:lpstr>Calibri</vt:lpstr>
      <vt:lpstr>Cambria</vt:lpstr>
      <vt:lpstr>Cambria Math</vt:lpstr>
      <vt:lpstr>Symbol</vt:lpstr>
      <vt:lpstr>Retrospección</vt:lpstr>
      <vt:lpstr>DEPARTAMENTO DE ELÉCTRICA, ELECTRÓNICA Y TELECOMUNICACIONES  CARRERA DE INGENIERÍA ELECTRÓNICA EN TELECOMUNICACIONES  Trabajo de Titulación</vt:lpstr>
      <vt:lpstr>CONTENIDO</vt:lpstr>
      <vt:lpstr>CONTENIDO</vt:lpstr>
      <vt:lpstr>Introducción</vt:lpstr>
      <vt:lpstr>TS: Estructura</vt:lpstr>
      <vt:lpstr>TS: Tablas PSI/SI</vt:lpstr>
      <vt:lpstr>CONTENIDO</vt:lpstr>
      <vt:lpstr>Objetivos</vt:lpstr>
      <vt:lpstr>CONTENIDO</vt:lpstr>
      <vt:lpstr>Contenido digital</vt:lpstr>
      <vt:lpstr>CONTENIDO</vt:lpstr>
      <vt:lpstr>Diseño de algoritmos: Transmisión</vt:lpstr>
      <vt:lpstr>Diseño de algoritmos: Transmisión</vt:lpstr>
      <vt:lpstr>CONTENIDO</vt:lpstr>
      <vt:lpstr>Diseño de algoritmos: Recepción</vt:lpstr>
      <vt:lpstr>Diseño de algoritmos: Recepción</vt:lpstr>
      <vt:lpstr>CONTENIDO</vt:lpstr>
      <vt:lpstr>Resultados: Características de archivos</vt:lpstr>
      <vt:lpstr>Tablas del Video TS</vt:lpstr>
      <vt:lpstr>Resultados: Características de archivos</vt:lpstr>
      <vt:lpstr>Resultados: Características de archivos</vt:lpstr>
      <vt:lpstr>Resultados: Algoritmo de transmisión</vt:lpstr>
      <vt:lpstr>CONTENIDO</vt:lpstr>
      <vt:lpstr>Resultados: Escenarios</vt:lpstr>
      <vt:lpstr>Resultados: Escenarios</vt:lpstr>
      <vt:lpstr>CONTENIDO</vt:lpstr>
      <vt:lpstr>Presentación de PowerPoint</vt:lpstr>
      <vt:lpstr>Resultados: Algoritmo de recepción</vt:lpstr>
      <vt:lpstr>Resultados: Algoritmo de recepción</vt:lpstr>
      <vt:lpstr>Resultados: Algoritmo de recepción</vt:lpstr>
      <vt:lpstr>Resultados: Algoritmo de recepción</vt:lpstr>
      <vt:lpstr>CONTENIDO</vt:lpstr>
      <vt:lpstr>Presentación de PowerPoint</vt:lpstr>
      <vt:lpstr>Presentación de PowerPoint</vt:lpstr>
      <vt:lpstr>Presentación de PowerPoint</vt:lpstr>
      <vt:lpstr>Trabajos Futuros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ELECTRÓNICA Y TELECOMUNICACIONES  CARRERA DE INGENIERÍA ELECTRÓNICA EN TELECOMUNICACIONES</dc:title>
  <dc:creator>Evelina Silva</dc:creator>
  <cp:lastModifiedBy>Evelina Silva</cp:lastModifiedBy>
  <cp:revision>11</cp:revision>
  <dcterms:created xsi:type="dcterms:W3CDTF">2019-09-11T21:20:21Z</dcterms:created>
  <dcterms:modified xsi:type="dcterms:W3CDTF">2019-10-24T19:02:28Z</dcterms:modified>
</cp:coreProperties>
</file>