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8" r:id="rId1"/>
  </p:sldMasterIdLst>
  <p:notesMasterIdLst>
    <p:notesMasterId r:id="rId25"/>
  </p:notesMasterIdLst>
  <p:handoutMasterIdLst>
    <p:handoutMasterId r:id="rId26"/>
  </p:handoutMasterIdLst>
  <p:sldIdLst>
    <p:sldId id="256" r:id="rId2"/>
    <p:sldId id="269" r:id="rId3"/>
    <p:sldId id="284" r:id="rId4"/>
    <p:sldId id="258" r:id="rId5"/>
    <p:sldId id="268" r:id="rId6"/>
    <p:sldId id="257" r:id="rId7"/>
    <p:sldId id="294" r:id="rId8"/>
    <p:sldId id="295" r:id="rId9"/>
    <p:sldId id="296" r:id="rId10"/>
    <p:sldId id="297" r:id="rId11"/>
    <p:sldId id="270" r:id="rId12"/>
    <p:sldId id="298" r:id="rId13"/>
    <p:sldId id="299" r:id="rId14"/>
    <p:sldId id="300" r:id="rId15"/>
    <p:sldId id="301" r:id="rId16"/>
    <p:sldId id="302" r:id="rId17"/>
    <p:sldId id="303" r:id="rId18"/>
    <p:sldId id="304" r:id="rId19"/>
    <p:sldId id="305" r:id="rId20"/>
    <p:sldId id="306" r:id="rId21"/>
    <p:sldId id="281" r:id="rId22"/>
    <p:sldId id="282" r:id="rId23"/>
    <p:sldId id="264"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autoAdjust="0"/>
  </p:normalViewPr>
  <p:slideViewPr>
    <p:cSldViewPr snapToGrid="0">
      <p:cViewPr varScale="1">
        <p:scale>
          <a:sx n="69" d="100"/>
          <a:sy n="69" d="100"/>
        </p:scale>
        <p:origin x="78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F2863-70BB-4474-B474-A6895827CB7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C"/>
        </a:p>
      </dgm:t>
    </dgm:pt>
    <dgm:pt modelId="{A69FB34D-7B55-4B8D-AF3E-4A87689589F8}">
      <dgm:prSet phldrT="[Texto]"/>
      <dgm:spPr/>
      <dgm:t>
        <a:bodyPr/>
        <a:lstStyle/>
        <a:p>
          <a:r>
            <a:rPr lang="es-EC" dirty="0" smtClean="0"/>
            <a:t>Análisis de la Situación Actual.</a:t>
          </a:r>
          <a:endParaRPr lang="es-EC" dirty="0"/>
        </a:p>
      </dgm:t>
    </dgm:pt>
    <dgm:pt modelId="{CD0540A9-B0DA-4590-AAC4-858D21FC291D}" type="parTrans" cxnId="{DEB7A337-27FD-44EA-B3FF-FBF649E90AF3}">
      <dgm:prSet/>
      <dgm:spPr/>
      <dgm:t>
        <a:bodyPr/>
        <a:lstStyle/>
        <a:p>
          <a:endParaRPr lang="es-EC"/>
        </a:p>
      </dgm:t>
    </dgm:pt>
    <dgm:pt modelId="{20075C5B-E235-4D96-BE2F-1A933E90ECA5}" type="sibTrans" cxnId="{DEB7A337-27FD-44EA-B3FF-FBF649E90AF3}">
      <dgm:prSet/>
      <dgm:spPr/>
      <dgm:t>
        <a:bodyPr/>
        <a:lstStyle/>
        <a:p>
          <a:endParaRPr lang="es-EC"/>
        </a:p>
      </dgm:t>
    </dgm:pt>
    <dgm:pt modelId="{3CE8F152-9F86-4143-A7D5-4CED9966E89A}">
      <dgm:prSet phldrT="[Texto]"/>
      <dgm:spPr/>
      <dgm:t>
        <a:bodyPr/>
        <a:lstStyle/>
        <a:p>
          <a:pPr algn="just"/>
          <a:r>
            <a:rPr lang="es-EC" dirty="0" smtClean="0"/>
            <a:t>- Desarrollar un ecosistema abierto de innovación y emprendimiento.</a:t>
          </a:r>
        </a:p>
        <a:p>
          <a:pPr algn="just"/>
          <a:r>
            <a:rPr lang="es-EC" dirty="0" smtClean="0"/>
            <a:t>- Procurar que la Ciudad del Conocimiento </a:t>
          </a:r>
          <a:r>
            <a:rPr lang="es-EC" dirty="0" err="1" smtClean="0"/>
            <a:t>Yachay</a:t>
          </a:r>
          <a:r>
            <a:rPr lang="es-EC" dirty="0" smtClean="0"/>
            <a:t> sea un territorio de generación de conocimiento para el país.</a:t>
          </a:r>
        </a:p>
        <a:p>
          <a:pPr algn="just"/>
          <a:r>
            <a:rPr lang="es-EC" dirty="0" smtClean="0"/>
            <a:t>- Desarrollar y gestionar la Ciudad del Conocimiento </a:t>
          </a:r>
          <a:r>
            <a:rPr lang="es-EC" dirty="0" err="1" smtClean="0"/>
            <a:t>Yachay</a:t>
          </a:r>
          <a:r>
            <a:rPr lang="es-EC" dirty="0" smtClean="0"/>
            <a:t> con espacios urbanos que tengan estándares sostenibles, ambiental y socialmente aceptables.</a:t>
          </a:r>
        </a:p>
        <a:p>
          <a:pPr algn="just"/>
          <a:r>
            <a:rPr lang="es-EC" dirty="0" smtClean="0"/>
            <a:t>- Desarrollar las condiciones que hagan sostenible a </a:t>
          </a:r>
          <a:r>
            <a:rPr lang="es-EC" dirty="0" err="1" smtClean="0"/>
            <a:t>Yachay</a:t>
          </a:r>
          <a:r>
            <a:rPr lang="es-EC" dirty="0" smtClean="0"/>
            <a:t> E.P.</a:t>
          </a:r>
          <a:r>
            <a:rPr lang="es-ES" dirty="0" smtClean="0"/>
            <a:t>  </a:t>
          </a:r>
          <a:endParaRPr lang="es-EC" dirty="0"/>
        </a:p>
      </dgm:t>
    </dgm:pt>
    <dgm:pt modelId="{7C8F2B0B-2A99-438C-807B-C19109609293}" type="parTrans" cxnId="{445BA886-DCD6-47B8-93EC-3105800EDD65}">
      <dgm:prSet/>
      <dgm:spPr/>
      <dgm:t>
        <a:bodyPr/>
        <a:lstStyle/>
        <a:p>
          <a:endParaRPr lang="es-EC"/>
        </a:p>
      </dgm:t>
    </dgm:pt>
    <dgm:pt modelId="{44154A17-598E-40EE-AD11-882A5D05F091}" type="sibTrans" cxnId="{445BA886-DCD6-47B8-93EC-3105800EDD65}">
      <dgm:prSet/>
      <dgm:spPr/>
      <dgm:t>
        <a:bodyPr/>
        <a:lstStyle/>
        <a:p>
          <a:endParaRPr lang="es-EC"/>
        </a:p>
      </dgm:t>
    </dgm:pt>
    <dgm:pt modelId="{C83E458B-2114-4175-A513-3D4C98ED97F8}">
      <dgm:prSet phldrT="[Texto]"/>
      <dgm:spPr/>
      <dgm:t>
        <a:bodyPr/>
        <a:lstStyle/>
        <a:p>
          <a:r>
            <a:rPr lang="es-EC" dirty="0" smtClean="0"/>
            <a:t>En Tecnologías de la información el análisis levantado nos indica que la empresa cuenta tanto con un portafolio de servicios con 35 aplicaciones puestas en producción de las cuales se dividen en aplicaciones propias y aplicaciones de terceros.</a:t>
          </a:r>
          <a:endParaRPr lang="es-EC" dirty="0"/>
        </a:p>
      </dgm:t>
    </dgm:pt>
    <dgm:pt modelId="{1A0A5E48-A6D4-4BF5-B2C5-5C6D061B2284}" type="parTrans" cxnId="{AAF67171-8770-477F-AF77-5D6342179FDC}">
      <dgm:prSet/>
      <dgm:spPr/>
      <dgm:t>
        <a:bodyPr/>
        <a:lstStyle/>
        <a:p>
          <a:endParaRPr lang="es-EC"/>
        </a:p>
      </dgm:t>
    </dgm:pt>
    <dgm:pt modelId="{76A981D2-A8C2-42A3-BBC2-AB5575122B06}" type="sibTrans" cxnId="{AAF67171-8770-477F-AF77-5D6342179FDC}">
      <dgm:prSet/>
      <dgm:spPr/>
      <dgm:t>
        <a:bodyPr/>
        <a:lstStyle/>
        <a:p>
          <a:endParaRPr lang="es-EC"/>
        </a:p>
      </dgm:t>
    </dgm:pt>
    <dgm:pt modelId="{8C926F3C-A1F6-4994-B216-531906B8745A}">
      <dgm:prSet phldrT="[Texto]"/>
      <dgm:spPr/>
      <dgm:t>
        <a:bodyPr/>
        <a:lstStyle/>
        <a:p>
          <a:pPr algn="ctr"/>
          <a:r>
            <a:rPr lang="es-EC" b="0" dirty="0" smtClean="0"/>
            <a:t>- Dirección de Soporte y Operaciones Tecnológicas</a:t>
          </a:r>
        </a:p>
        <a:p>
          <a:pPr algn="ctr"/>
          <a:endParaRPr lang="es-EC" b="0" dirty="0" smtClean="0"/>
        </a:p>
        <a:p>
          <a:pPr algn="ctr"/>
          <a:r>
            <a:rPr lang="es-EC" b="0" dirty="0" smtClean="0"/>
            <a:t>- Dirección de Soluciones Informáticas y Transformación Digital</a:t>
          </a:r>
        </a:p>
        <a:p>
          <a:pPr algn="ctr"/>
          <a:endParaRPr lang="es-EC" b="0" dirty="0" smtClean="0"/>
        </a:p>
        <a:p>
          <a:pPr algn="ctr"/>
          <a:r>
            <a:rPr lang="es-EC" b="0" dirty="0" smtClean="0"/>
            <a:t>- Dirección de Telecomunicaciones, Automatización y Redes</a:t>
          </a:r>
          <a:endParaRPr lang="es-EC" b="0" dirty="0"/>
        </a:p>
      </dgm:t>
    </dgm:pt>
    <dgm:pt modelId="{EC393644-40E5-44A1-9DC9-A31FC9F523D1}" type="parTrans" cxnId="{B6DEA84D-30EF-486B-AF71-B50750D09C44}">
      <dgm:prSet/>
      <dgm:spPr/>
      <dgm:t>
        <a:bodyPr/>
        <a:lstStyle/>
        <a:p>
          <a:endParaRPr lang="es-EC"/>
        </a:p>
      </dgm:t>
    </dgm:pt>
    <dgm:pt modelId="{BDE92E88-4C6C-4936-A11C-9968E584A33D}" type="sibTrans" cxnId="{B6DEA84D-30EF-486B-AF71-B50750D09C44}">
      <dgm:prSet/>
      <dgm:spPr/>
      <dgm:t>
        <a:bodyPr/>
        <a:lstStyle/>
        <a:p>
          <a:endParaRPr lang="es-EC"/>
        </a:p>
      </dgm:t>
    </dgm:pt>
    <dgm:pt modelId="{23A53C43-9A38-4B58-9CEF-9F1A3E8C0E6F}" type="pres">
      <dgm:prSet presAssocID="{666F2863-70BB-4474-B474-A6895827CB74}" presName="composite" presStyleCnt="0">
        <dgm:presLayoutVars>
          <dgm:chMax val="1"/>
          <dgm:dir/>
          <dgm:resizeHandles val="exact"/>
        </dgm:presLayoutVars>
      </dgm:prSet>
      <dgm:spPr/>
      <dgm:t>
        <a:bodyPr/>
        <a:lstStyle/>
        <a:p>
          <a:endParaRPr lang="es-EC"/>
        </a:p>
      </dgm:t>
    </dgm:pt>
    <dgm:pt modelId="{355CDC85-8C83-436F-B39A-1607F21C0E57}" type="pres">
      <dgm:prSet presAssocID="{A69FB34D-7B55-4B8D-AF3E-4A87689589F8}" presName="roof" presStyleLbl="dkBgShp" presStyleIdx="0" presStyleCnt="2" custScaleY="50418"/>
      <dgm:spPr/>
      <dgm:t>
        <a:bodyPr/>
        <a:lstStyle/>
        <a:p>
          <a:endParaRPr lang="es-EC"/>
        </a:p>
      </dgm:t>
    </dgm:pt>
    <dgm:pt modelId="{55F9369A-DDDB-4779-B4B1-29E5AE2919D1}" type="pres">
      <dgm:prSet presAssocID="{A69FB34D-7B55-4B8D-AF3E-4A87689589F8}" presName="pillars" presStyleCnt="0"/>
      <dgm:spPr/>
      <dgm:t>
        <a:bodyPr/>
        <a:lstStyle/>
        <a:p>
          <a:endParaRPr lang="es-EC"/>
        </a:p>
      </dgm:t>
    </dgm:pt>
    <dgm:pt modelId="{9AEBD923-ADED-4F2B-974B-53CA11516538}" type="pres">
      <dgm:prSet presAssocID="{A69FB34D-7B55-4B8D-AF3E-4A87689589F8}" presName="pillar1" presStyleLbl="node1" presStyleIdx="0" presStyleCnt="3" custScaleY="124185">
        <dgm:presLayoutVars>
          <dgm:bulletEnabled val="1"/>
        </dgm:presLayoutVars>
      </dgm:prSet>
      <dgm:spPr/>
      <dgm:t>
        <a:bodyPr/>
        <a:lstStyle/>
        <a:p>
          <a:endParaRPr lang="es-EC"/>
        </a:p>
      </dgm:t>
    </dgm:pt>
    <dgm:pt modelId="{2DBBB098-0091-4FCA-B256-E57B7EFD50DE}" type="pres">
      <dgm:prSet presAssocID="{C83E458B-2114-4175-A513-3D4C98ED97F8}" presName="pillarX" presStyleLbl="node1" presStyleIdx="1" presStyleCnt="3" custScaleY="124972">
        <dgm:presLayoutVars>
          <dgm:bulletEnabled val="1"/>
        </dgm:presLayoutVars>
      </dgm:prSet>
      <dgm:spPr/>
      <dgm:t>
        <a:bodyPr/>
        <a:lstStyle/>
        <a:p>
          <a:endParaRPr lang="es-EC"/>
        </a:p>
      </dgm:t>
    </dgm:pt>
    <dgm:pt modelId="{4768A8C8-B58E-40AC-9924-D8DE523F6521}" type="pres">
      <dgm:prSet presAssocID="{8C926F3C-A1F6-4994-B216-531906B8745A}" presName="pillarX" presStyleLbl="node1" presStyleIdx="2" presStyleCnt="3" custScaleY="125463">
        <dgm:presLayoutVars>
          <dgm:bulletEnabled val="1"/>
        </dgm:presLayoutVars>
      </dgm:prSet>
      <dgm:spPr/>
      <dgm:t>
        <a:bodyPr/>
        <a:lstStyle/>
        <a:p>
          <a:endParaRPr lang="es-EC"/>
        </a:p>
      </dgm:t>
    </dgm:pt>
    <dgm:pt modelId="{B9F26FC5-F9E4-4123-8E9A-502D1680EBC3}" type="pres">
      <dgm:prSet presAssocID="{A69FB34D-7B55-4B8D-AF3E-4A87689589F8}" presName="base" presStyleLbl="dkBgShp" presStyleIdx="1" presStyleCnt="2" custLinFactY="26159" custLinFactNeighborX="-193" custLinFactNeighborY="100000"/>
      <dgm:spPr/>
      <dgm:t>
        <a:bodyPr/>
        <a:lstStyle/>
        <a:p>
          <a:endParaRPr lang="es-EC"/>
        </a:p>
      </dgm:t>
    </dgm:pt>
  </dgm:ptLst>
  <dgm:cxnLst>
    <dgm:cxn modelId="{0BBF85FC-58B3-4F44-AE5B-A488A6CBDF8A}" type="presOf" srcId="{3CE8F152-9F86-4143-A7D5-4CED9966E89A}" destId="{9AEBD923-ADED-4F2B-974B-53CA11516538}" srcOrd="0" destOrd="0" presId="urn:microsoft.com/office/officeart/2005/8/layout/hList3"/>
    <dgm:cxn modelId="{445BA886-DCD6-47B8-93EC-3105800EDD65}" srcId="{A69FB34D-7B55-4B8D-AF3E-4A87689589F8}" destId="{3CE8F152-9F86-4143-A7D5-4CED9966E89A}" srcOrd="0" destOrd="0" parTransId="{7C8F2B0B-2A99-438C-807B-C19109609293}" sibTransId="{44154A17-598E-40EE-AD11-882A5D05F091}"/>
    <dgm:cxn modelId="{59D9B9D8-4C9D-4839-A56A-FA73C4F0D4BB}" type="presOf" srcId="{8C926F3C-A1F6-4994-B216-531906B8745A}" destId="{4768A8C8-B58E-40AC-9924-D8DE523F6521}" srcOrd="0" destOrd="0" presId="urn:microsoft.com/office/officeart/2005/8/layout/hList3"/>
    <dgm:cxn modelId="{6011F2EE-4C4D-4F37-8622-EF1BCBF4BA7B}" type="presOf" srcId="{A69FB34D-7B55-4B8D-AF3E-4A87689589F8}" destId="{355CDC85-8C83-436F-B39A-1607F21C0E57}" srcOrd="0" destOrd="0" presId="urn:microsoft.com/office/officeart/2005/8/layout/hList3"/>
    <dgm:cxn modelId="{4EE0F657-6316-4ECC-B67C-47E27F82FEB4}" type="presOf" srcId="{666F2863-70BB-4474-B474-A6895827CB74}" destId="{23A53C43-9A38-4B58-9CEF-9F1A3E8C0E6F}" srcOrd="0" destOrd="0" presId="urn:microsoft.com/office/officeart/2005/8/layout/hList3"/>
    <dgm:cxn modelId="{B6DEA84D-30EF-486B-AF71-B50750D09C44}" srcId="{A69FB34D-7B55-4B8D-AF3E-4A87689589F8}" destId="{8C926F3C-A1F6-4994-B216-531906B8745A}" srcOrd="2" destOrd="0" parTransId="{EC393644-40E5-44A1-9DC9-A31FC9F523D1}" sibTransId="{BDE92E88-4C6C-4936-A11C-9968E584A33D}"/>
    <dgm:cxn modelId="{DEB7A337-27FD-44EA-B3FF-FBF649E90AF3}" srcId="{666F2863-70BB-4474-B474-A6895827CB74}" destId="{A69FB34D-7B55-4B8D-AF3E-4A87689589F8}" srcOrd="0" destOrd="0" parTransId="{CD0540A9-B0DA-4590-AAC4-858D21FC291D}" sibTransId="{20075C5B-E235-4D96-BE2F-1A933E90ECA5}"/>
    <dgm:cxn modelId="{AAF67171-8770-477F-AF77-5D6342179FDC}" srcId="{A69FB34D-7B55-4B8D-AF3E-4A87689589F8}" destId="{C83E458B-2114-4175-A513-3D4C98ED97F8}" srcOrd="1" destOrd="0" parTransId="{1A0A5E48-A6D4-4BF5-B2C5-5C6D061B2284}" sibTransId="{76A981D2-A8C2-42A3-BBC2-AB5575122B06}"/>
    <dgm:cxn modelId="{445D3FDA-2F14-4324-8F80-660BE0AB6920}" type="presOf" srcId="{C83E458B-2114-4175-A513-3D4C98ED97F8}" destId="{2DBBB098-0091-4FCA-B256-E57B7EFD50DE}" srcOrd="0" destOrd="0" presId="urn:microsoft.com/office/officeart/2005/8/layout/hList3"/>
    <dgm:cxn modelId="{7E960B92-3AC2-40C0-969D-FE2F30AD11AD}" type="presParOf" srcId="{23A53C43-9A38-4B58-9CEF-9F1A3E8C0E6F}" destId="{355CDC85-8C83-436F-B39A-1607F21C0E57}" srcOrd="0" destOrd="0" presId="urn:microsoft.com/office/officeart/2005/8/layout/hList3"/>
    <dgm:cxn modelId="{1F26201B-C14A-4113-B3E1-F35C82F64296}" type="presParOf" srcId="{23A53C43-9A38-4B58-9CEF-9F1A3E8C0E6F}" destId="{55F9369A-DDDB-4779-B4B1-29E5AE2919D1}" srcOrd="1" destOrd="0" presId="urn:microsoft.com/office/officeart/2005/8/layout/hList3"/>
    <dgm:cxn modelId="{24C44F3D-BA42-42FB-89FB-A96110F007C6}" type="presParOf" srcId="{55F9369A-DDDB-4779-B4B1-29E5AE2919D1}" destId="{9AEBD923-ADED-4F2B-974B-53CA11516538}" srcOrd="0" destOrd="0" presId="urn:microsoft.com/office/officeart/2005/8/layout/hList3"/>
    <dgm:cxn modelId="{17B3A1AE-5010-48F8-A45B-6F5A033F3AE5}" type="presParOf" srcId="{55F9369A-DDDB-4779-B4B1-29E5AE2919D1}" destId="{2DBBB098-0091-4FCA-B256-E57B7EFD50DE}" srcOrd="1" destOrd="0" presId="urn:microsoft.com/office/officeart/2005/8/layout/hList3"/>
    <dgm:cxn modelId="{36EFCEF4-3982-41C2-AA8E-7B364BE81AA0}" type="presParOf" srcId="{55F9369A-DDDB-4779-B4B1-29E5AE2919D1}" destId="{4768A8C8-B58E-40AC-9924-D8DE523F6521}" srcOrd="2" destOrd="0" presId="urn:microsoft.com/office/officeart/2005/8/layout/hList3"/>
    <dgm:cxn modelId="{29329D6E-BAF2-43D6-9685-6C5F4CC7BFA2}" type="presParOf" srcId="{23A53C43-9A38-4B58-9CEF-9F1A3E8C0E6F}" destId="{B9F26FC5-F9E4-4123-8E9A-502D1680EBC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7368F-CE89-400E-91AC-FEFBF0B6761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442D95BD-ABE3-4B8D-BC38-BBDE6B3FF65F}">
      <dgm:prSet phldrT="[Texto]"/>
      <dgm:spPr/>
      <dgm:t>
        <a:bodyPr/>
        <a:lstStyle/>
        <a:p>
          <a:r>
            <a:rPr lang="es-EC" b="1" dirty="0" smtClean="0"/>
            <a:t>Estrategia 1.-</a:t>
          </a:r>
          <a:r>
            <a:rPr lang="es-EC" dirty="0" smtClean="0"/>
            <a:t> Planificar e implementar proyectos  innovadores para la ciudad del conocimiento.</a:t>
          </a:r>
          <a:endParaRPr lang="es-EC" dirty="0"/>
        </a:p>
      </dgm:t>
    </dgm:pt>
    <dgm:pt modelId="{36B980B9-AD35-4BA9-8B7F-6DFC702E1662}" type="parTrans" cxnId="{0F94BBA1-D324-458B-BA62-A45E6DBB8BBC}">
      <dgm:prSet/>
      <dgm:spPr/>
      <dgm:t>
        <a:bodyPr/>
        <a:lstStyle/>
        <a:p>
          <a:endParaRPr lang="es-EC"/>
        </a:p>
      </dgm:t>
    </dgm:pt>
    <dgm:pt modelId="{2A8556E2-0588-416E-B4D6-41A80FB910CA}" type="sibTrans" cxnId="{0F94BBA1-D324-458B-BA62-A45E6DBB8BBC}">
      <dgm:prSet/>
      <dgm:spPr/>
      <dgm:t>
        <a:bodyPr/>
        <a:lstStyle/>
        <a:p>
          <a:endParaRPr lang="es-EC"/>
        </a:p>
      </dgm:t>
    </dgm:pt>
    <dgm:pt modelId="{56499C74-E7A7-4660-8C65-B8A19058CA17}">
      <dgm:prSet phldrT="[Texto]"/>
      <dgm:spPr/>
      <dgm:t>
        <a:bodyPr/>
        <a:lstStyle/>
        <a:p>
          <a:r>
            <a:rPr lang="es-EC" b="1" dirty="0" smtClean="0"/>
            <a:t>Estrategia 2.- </a:t>
          </a:r>
          <a:r>
            <a:rPr lang="es-EC" dirty="0" smtClean="0"/>
            <a:t>Proveer de servicios que cumplan con estándares internacionales y que obedezcan a una estrategia de crecimiento sostenible y sustentable.</a:t>
          </a:r>
          <a:endParaRPr lang="es-EC" dirty="0"/>
        </a:p>
      </dgm:t>
    </dgm:pt>
    <dgm:pt modelId="{E3134B50-CBC9-432B-8633-CD681E781707}" type="parTrans" cxnId="{A59AE3F3-B310-4374-972E-A66338C3D1B1}">
      <dgm:prSet/>
      <dgm:spPr/>
      <dgm:t>
        <a:bodyPr/>
        <a:lstStyle/>
        <a:p>
          <a:endParaRPr lang="es-EC"/>
        </a:p>
      </dgm:t>
    </dgm:pt>
    <dgm:pt modelId="{A5B1E1A9-BD2F-48A8-866F-D8F6AEA19613}" type="sibTrans" cxnId="{A59AE3F3-B310-4374-972E-A66338C3D1B1}">
      <dgm:prSet/>
      <dgm:spPr/>
      <dgm:t>
        <a:bodyPr/>
        <a:lstStyle/>
        <a:p>
          <a:endParaRPr lang="es-EC"/>
        </a:p>
      </dgm:t>
    </dgm:pt>
    <dgm:pt modelId="{9D4D1CC7-811F-4988-BF45-3EC5F19CF89E}">
      <dgm:prSet phldrT="[Texto]"/>
      <dgm:spPr/>
      <dgm:t>
        <a:bodyPr/>
        <a:lstStyle/>
        <a:p>
          <a:r>
            <a:rPr lang="es-EC" b="1" dirty="0" smtClean="0"/>
            <a:t>Estrategia 3.-</a:t>
          </a:r>
          <a:r>
            <a:rPr lang="es-EC" dirty="0" smtClean="0"/>
            <a:t>  Mejorar la gestión de los  procesos internos  para realizar un trabajo eficiente y eficaz en el cumplimiento satisfactorio de los proyectos y servicios.</a:t>
          </a:r>
          <a:endParaRPr lang="es-EC" dirty="0"/>
        </a:p>
      </dgm:t>
    </dgm:pt>
    <dgm:pt modelId="{4A7F3719-A0B2-4390-A370-CAAA062ACB3F}" type="parTrans" cxnId="{B1053404-DDA2-45C5-8F93-782BE9660096}">
      <dgm:prSet/>
      <dgm:spPr/>
      <dgm:t>
        <a:bodyPr/>
        <a:lstStyle/>
        <a:p>
          <a:endParaRPr lang="es-EC"/>
        </a:p>
      </dgm:t>
    </dgm:pt>
    <dgm:pt modelId="{A6BCDC32-0DF4-4A6A-BB85-B8E429B8B22B}" type="sibTrans" cxnId="{B1053404-DDA2-45C5-8F93-782BE9660096}">
      <dgm:prSet/>
      <dgm:spPr/>
      <dgm:t>
        <a:bodyPr/>
        <a:lstStyle/>
        <a:p>
          <a:endParaRPr lang="es-EC"/>
        </a:p>
      </dgm:t>
    </dgm:pt>
    <dgm:pt modelId="{2B6A2F73-3A5E-402D-B6E7-8E4B9C5D26A0}" type="pres">
      <dgm:prSet presAssocID="{5B87368F-CE89-400E-91AC-FEFBF0B6761C}" presName="Name0" presStyleCnt="0">
        <dgm:presLayoutVars>
          <dgm:chMax val="7"/>
          <dgm:chPref val="7"/>
          <dgm:dir/>
        </dgm:presLayoutVars>
      </dgm:prSet>
      <dgm:spPr/>
      <dgm:t>
        <a:bodyPr/>
        <a:lstStyle/>
        <a:p>
          <a:endParaRPr lang="es-EC"/>
        </a:p>
      </dgm:t>
    </dgm:pt>
    <dgm:pt modelId="{AE65D018-411B-4DBD-A7EE-8E2747980630}" type="pres">
      <dgm:prSet presAssocID="{5B87368F-CE89-400E-91AC-FEFBF0B6761C}" presName="Name1" presStyleCnt="0"/>
      <dgm:spPr/>
    </dgm:pt>
    <dgm:pt modelId="{70ED46B8-88E1-4EDD-9647-4F314F5F3CB6}" type="pres">
      <dgm:prSet presAssocID="{5B87368F-CE89-400E-91AC-FEFBF0B6761C}" presName="cycle" presStyleCnt="0"/>
      <dgm:spPr/>
    </dgm:pt>
    <dgm:pt modelId="{5C991634-8ECC-4B1B-AF24-8A92AFC68360}" type="pres">
      <dgm:prSet presAssocID="{5B87368F-CE89-400E-91AC-FEFBF0B6761C}" presName="srcNode" presStyleLbl="node1" presStyleIdx="0" presStyleCnt="3"/>
      <dgm:spPr/>
    </dgm:pt>
    <dgm:pt modelId="{3F8C0EFD-4BB9-4654-8A46-86D076CF7539}" type="pres">
      <dgm:prSet presAssocID="{5B87368F-CE89-400E-91AC-FEFBF0B6761C}" presName="conn" presStyleLbl="parChTrans1D2" presStyleIdx="0" presStyleCnt="1"/>
      <dgm:spPr/>
      <dgm:t>
        <a:bodyPr/>
        <a:lstStyle/>
        <a:p>
          <a:endParaRPr lang="es-EC"/>
        </a:p>
      </dgm:t>
    </dgm:pt>
    <dgm:pt modelId="{54DA28FD-3FCE-4937-A710-633A3B887338}" type="pres">
      <dgm:prSet presAssocID="{5B87368F-CE89-400E-91AC-FEFBF0B6761C}" presName="extraNode" presStyleLbl="node1" presStyleIdx="0" presStyleCnt="3"/>
      <dgm:spPr/>
    </dgm:pt>
    <dgm:pt modelId="{323C533D-33DA-4F54-9DB0-5E7ACA754D7D}" type="pres">
      <dgm:prSet presAssocID="{5B87368F-CE89-400E-91AC-FEFBF0B6761C}" presName="dstNode" presStyleLbl="node1" presStyleIdx="0" presStyleCnt="3"/>
      <dgm:spPr/>
    </dgm:pt>
    <dgm:pt modelId="{08336AA5-6B7D-411E-9CA8-05D87B77984C}" type="pres">
      <dgm:prSet presAssocID="{442D95BD-ABE3-4B8D-BC38-BBDE6B3FF65F}" presName="text_1" presStyleLbl="node1" presStyleIdx="0" presStyleCnt="3">
        <dgm:presLayoutVars>
          <dgm:bulletEnabled val="1"/>
        </dgm:presLayoutVars>
      </dgm:prSet>
      <dgm:spPr/>
      <dgm:t>
        <a:bodyPr/>
        <a:lstStyle/>
        <a:p>
          <a:endParaRPr lang="es-EC"/>
        </a:p>
      </dgm:t>
    </dgm:pt>
    <dgm:pt modelId="{EA44F525-92F2-44F5-9A6E-4D223767265C}" type="pres">
      <dgm:prSet presAssocID="{442D95BD-ABE3-4B8D-BC38-BBDE6B3FF65F}" presName="accent_1" presStyleCnt="0"/>
      <dgm:spPr/>
    </dgm:pt>
    <dgm:pt modelId="{CCA4959B-BDBC-4973-911D-73B16AAECBAA}" type="pres">
      <dgm:prSet presAssocID="{442D95BD-ABE3-4B8D-BC38-BBDE6B3FF65F}" presName="accentRepeatNode" presStyleLbl="solidFgAcc1" presStyleIdx="0" presStyleCnt="3"/>
      <dgm:spPr/>
    </dgm:pt>
    <dgm:pt modelId="{DDB0ED03-5DC8-46EF-8E21-435D076B78C0}" type="pres">
      <dgm:prSet presAssocID="{56499C74-E7A7-4660-8C65-B8A19058CA17}" presName="text_2" presStyleLbl="node1" presStyleIdx="1" presStyleCnt="3">
        <dgm:presLayoutVars>
          <dgm:bulletEnabled val="1"/>
        </dgm:presLayoutVars>
      </dgm:prSet>
      <dgm:spPr/>
      <dgm:t>
        <a:bodyPr/>
        <a:lstStyle/>
        <a:p>
          <a:endParaRPr lang="es-EC"/>
        </a:p>
      </dgm:t>
    </dgm:pt>
    <dgm:pt modelId="{AD90065F-FD35-4C0F-9D3D-48658D3B11FF}" type="pres">
      <dgm:prSet presAssocID="{56499C74-E7A7-4660-8C65-B8A19058CA17}" presName="accent_2" presStyleCnt="0"/>
      <dgm:spPr/>
    </dgm:pt>
    <dgm:pt modelId="{F4606532-6B5D-4CD1-ADC2-ADF0D1EA2354}" type="pres">
      <dgm:prSet presAssocID="{56499C74-E7A7-4660-8C65-B8A19058CA17}" presName="accentRepeatNode" presStyleLbl="solidFgAcc1" presStyleIdx="1" presStyleCnt="3"/>
      <dgm:spPr/>
    </dgm:pt>
    <dgm:pt modelId="{37B69B88-1F99-4C28-9C27-21089532C162}" type="pres">
      <dgm:prSet presAssocID="{9D4D1CC7-811F-4988-BF45-3EC5F19CF89E}" presName="text_3" presStyleLbl="node1" presStyleIdx="2" presStyleCnt="3">
        <dgm:presLayoutVars>
          <dgm:bulletEnabled val="1"/>
        </dgm:presLayoutVars>
      </dgm:prSet>
      <dgm:spPr/>
      <dgm:t>
        <a:bodyPr/>
        <a:lstStyle/>
        <a:p>
          <a:endParaRPr lang="es-EC"/>
        </a:p>
      </dgm:t>
    </dgm:pt>
    <dgm:pt modelId="{4C432A61-426C-40EC-805F-81867D7DEBA6}" type="pres">
      <dgm:prSet presAssocID="{9D4D1CC7-811F-4988-BF45-3EC5F19CF89E}" presName="accent_3" presStyleCnt="0"/>
      <dgm:spPr/>
    </dgm:pt>
    <dgm:pt modelId="{3C3015E8-B429-460E-AC0D-00D720881541}" type="pres">
      <dgm:prSet presAssocID="{9D4D1CC7-811F-4988-BF45-3EC5F19CF89E}" presName="accentRepeatNode" presStyleLbl="solidFgAcc1" presStyleIdx="2" presStyleCnt="3"/>
      <dgm:spPr/>
    </dgm:pt>
  </dgm:ptLst>
  <dgm:cxnLst>
    <dgm:cxn modelId="{0F94BBA1-D324-458B-BA62-A45E6DBB8BBC}" srcId="{5B87368F-CE89-400E-91AC-FEFBF0B6761C}" destId="{442D95BD-ABE3-4B8D-BC38-BBDE6B3FF65F}" srcOrd="0" destOrd="0" parTransId="{36B980B9-AD35-4BA9-8B7F-6DFC702E1662}" sibTransId="{2A8556E2-0588-416E-B4D6-41A80FB910CA}"/>
    <dgm:cxn modelId="{1143AB2E-E22C-44B8-B3CA-946A91F2498C}" type="presOf" srcId="{5B87368F-CE89-400E-91AC-FEFBF0B6761C}" destId="{2B6A2F73-3A5E-402D-B6E7-8E4B9C5D26A0}" srcOrd="0" destOrd="0" presId="urn:microsoft.com/office/officeart/2008/layout/VerticalCurvedList"/>
    <dgm:cxn modelId="{B1053404-DDA2-45C5-8F93-782BE9660096}" srcId="{5B87368F-CE89-400E-91AC-FEFBF0B6761C}" destId="{9D4D1CC7-811F-4988-BF45-3EC5F19CF89E}" srcOrd="2" destOrd="0" parTransId="{4A7F3719-A0B2-4390-A370-CAAA062ACB3F}" sibTransId="{A6BCDC32-0DF4-4A6A-BB85-B8E429B8B22B}"/>
    <dgm:cxn modelId="{0CC1BE4D-67EF-4EE1-885E-BF2E97988402}" type="presOf" srcId="{2A8556E2-0588-416E-B4D6-41A80FB910CA}" destId="{3F8C0EFD-4BB9-4654-8A46-86D076CF7539}" srcOrd="0" destOrd="0" presId="urn:microsoft.com/office/officeart/2008/layout/VerticalCurvedList"/>
    <dgm:cxn modelId="{A646D8B2-8478-4737-A8CA-8808A1008BCE}" type="presOf" srcId="{9D4D1CC7-811F-4988-BF45-3EC5F19CF89E}" destId="{37B69B88-1F99-4C28-9C27-21089532C162}" srcOrd="0" destOrd="0" presId="urn:microsoft.com/office/officeart/2008/layout/VerticalCurvedList"/>
    <dgm:cxn modelId="{A59AE3F3-B310-4374-972E-A66338C3D1B1}" srcId="{5B87368F-CE89-400E-91AC-FEFBF0B6761C}" destId="{56499C74-E7A7-4660-8C65-B8A19058CA17}" srcOrd="1" destOrd="0" parTransId="{E3134B50-CBC9-432B-8633-CD681E781707}" sibTransId="{A5B1E1A9-BD2F-48A8-866F-D8F6AEA19613}"/>
    <dgm:cxn modelId="{76A8415C-CF76-4295-BEA0-BD3392A715AA}" type="presOf" srcId="{442D95BD-ABE3-4B8D-BC38-BBDE6B3FF65F}" destId="{08336AA5-6B7D-411E-9CA8-05D87B77984C}" srcOrd="0" destOrd="0" presId="urn:microsoft.com/office/officeart/2008/layout/VerticalCurvedList"/>
    <dgm:cxn modelId="{54E20C2E-56CA-41B9-8E0E-FC68E67DFAB1}" type="presOf" srcId="{56499C74-E7A7-4660-8C65-B8A19058CA17}" destId="{DDB0ED03-5DC8-46EF-8E21-435D076B78C0}" srcOrd="0" destOrd="0" presId="urn:microsoft.com/office/officeart/2008/layout/VerticalCurvedList"/>
    <dgm:cxn modelId="{5DD7B0D4-0E15-4A8E-8AF4-E6A1C60FB12D}" type="presParOf" srcId="{2B6A2F73-3A5E-402D-B6E7-8E4B9C5D26A0}" destId="{AE65D018-411B-4DBD-A7EE-8E2747980630}" srcOrd="0" destOrd="0" presId="urn:microsoft.com/office/officeart/2008/layout/VerticalCurvedList"/>
    <dgm:cxn modelId="{5B2F1A21-D7AB-47DA-9C1F-EECEF3AE4C8F}" type="presParOf" srcId="{AE65D018-411B-4DBD-A7EE-8E2747980630}" destId="{70ED46B8-88E1-4EDD-9647-4F314F5F3CB6}" srcOrd="0" destOrd="0" presId="urn:microsoft.com/office/officeart/2008/layout/VerticalCurvedList"/>
    <dgm:cxn modelId="{D095490F-D1D9-4030-9FA3-F57BFC7A2D11}" type="presParOf" srcId="{70ED46B8-88E1-4EDD-9647-4F314F5F3CB6}" destId="{5C991634-8ECC-4B1B-AF24-8A92AFC68360}" srcOrd="0" destOrd="0" presId="urn:microsoft.com/office/officeart/2008/layout/VerticalCurvedList"/>
    <dgm:cxn modelId="{32B60024-F70C-4410-B7A8-9AA73F46CEAD}" type="presParOf" srcId="{70ED46B8-88E1-4EDD-9647-4F314F5F3CB6}" destId="{3F8C0EFD-4BB9-4654-8A46-86D076CF7539}" srcOrd="1" destOrd="0" presId="urn:microsoft.com/office/officeart/2008/layout/VerticalCurvedList"/>
    <dgm:cxn modelId="{59105943-8A7F-4937-ABD4-BC03BA40021B}" type="presParOf" srcId="{70ED46B8-88E1-4EDD-9647-4F314F5F3CB6}" destId="{54DA28FD-3FCE-4937-A710-633A3B887338}" srcOrd="2" destOrd="0" presId="urn:microsoft.com/office/officeart/2008/layout/VerticalCurvedList"/>
    <dgm:cxn modelId="{4902DE22-1D4E-44F4-B5DC-300E28166B21}" type="presParOf" srcId="{70ED46B8-88E1-4EDD-9647-4F314F5F3CB6}" destId="{323C533D-33DA-4F54-9DB0-5E7ACA754D7D}" srcOrd="3" destOrd="0" presId="urn:microsoft.com/office/officeart/2008/layout/VerticalCurvedList"/>
    <dgm:cxn modelId="{59359108-A757-474F-A147-20AA7CD2A4DF}" type="presParOf" srcId="{AE65D018-411B-4DBD-A7EE-8E2747980630}" destId="{08336AA5-6B7D-411E-9CA8-05D87B77984C}" srcOrd="1" destOrd="0" presId="urn:microsoft.com/office/officeart/2008/layout/VerticalCurvedList"/>
    <dgm:cxn modelId="{128E20F4-429D-4CBE-9BE2-C73690FBF601}" type="presParOf" srcId="{AE65D018-411B-4DBD-A7EE-8E2747980630}" destId="{EA44F525-92F2-44F5-9A6E-4D223767265C}" srcOrd="2" destOrd="0" presId="urn:microsoft.com/office/officeart/2008/layout/VerticalCurvedList"/>
    <dgm:cxn modelId="{2DC18912-67D2-4F7B-9C8C-B86CB748A9E5}" type="presParOf" srcId="{EA44F525-92F2-44F5-9A6E-4D223767265C}" destId="{CCA4959B-BDBC-4973-911D-73B16AAECBAA}" srcOrd="0" destOrd="0" presId="urn:microsoft.com/office/officeart/2008/layout/VerticalCurvedList"/>
    <dgm:cxn modelId="{06059851-049C-4F17-B519-2588943005CF}" type="presParOf" srcId="{AE65D018-411B-4DBD-A7EE-8E2747980630}" destId="{DDB0ED03-5DC8-46EF-8E21-435D076B78C0}" srcOrd="3" destOrd="0" presId="urn:microsoft.com/office/officeart/2008/layout/VerticalCurvedList"/>
    <dgm:cxn modelId="{97A3B828-D6B3-475E-8A23-BE9073BC72EE}" type="presParOf" srcId="{AE65D018-411B-4DBD-A7EE-8E2747980630}" destId="{AD90065F-FD35-4C0F-9D3D-48658D3B11FF}" srcOrd="4" destOrd="0" presId="urn:microsoft.com/office/officeart/2008/layout/VerticalCurvedList"/>
    <dgm:cxn modelId="{63D2D4A4-5166-429E-9986-4B4AB74BF534}" type="presParOf" srcId="{AD90065F-FD35-4C0F-9D3D-48658D3B11FF}" destId="{F4606532-6B5D-4CD1-ADC2-ADF0D1EA2354}" srcOrd="0" destOrd="0" presId="urn:microsoft.com/office/officeart/2008/layout/VerticalCurvedList"/>
    <dgm:cxn modelId="{334E0AB3-2A4C-4484-8A95-411F55660224}" type="presParOf" srcId="{AE65D018-411B-4DBD-A7EE-8E2747980630}" destId="{37B69B88-1F99-4C28-9C27-21089532C162}" srcOrd="5" destOrd="0" presId="urn:microsoft.com/office/officeart/2008/layout/VerticalCurvedList"/>
    <dgm:cxn modelId="{D8FB6384-43F1-4397-969D-4E4E323EB396}" type="presParOf" srcId="{AE65D018-411B-4DBD-A7EE-8E2747980630}" destId="{4C432A61-426C-40EC-805F-81867D7DEBA6}" srcOrd="6" destOrd="0" presId="urn:microsoft.com/office/officeart/2008/layout/VerticalCurvedList"/>
    <dgm:cxn modelId="{EC93D3BF-6165-4EB6-A2A7-D3798B157DD3}" type="presParOf" srcId="{4C432A61-426C-40EC-805F-81867D7DEBA6}" destId="{3C3015E8-B429-460E-AC0D-00D7208815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B4FB0-4320-4B2D-BA80-EBFB5BA177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75E4CA55-2FB9-417D-A640-2B296C176E80}">
      <dgm:prSet phldrT="[Texto]"/>
      <dgm:spPr/>
      <dgm:t>
        <a:bodyPr/>
        <a:lstStyle/>
        <a:p>
          <a:r>
            <a:rPr lang="es-EC" b="1" dirty="0" smtClean="0"/>
            <a:t>Estrategia 1.-</a:t>
          </a:r>
          <a:r>
            <a:rPr lang="es-EC" dirty="0" smtClean="0"/>
            <a:t> Planificar e implementar proyectos tecnológicos e innovadores para la ciudad del conocimiento.</a:t>
          </a:r>
          <a:endParaRPr lang="es-EC" dirty="0"/>
        </a:p>
      </dgm:t>
    </dgm:pt>
    <dgm:pt modelId="{7A7D53BC-9087-41BD-8543-0224B32B0B28}" type="parTrans" cxnId="{59113286-2829-4F47-BF10-B1F2AE1B273A}">
      <dgm:prSet/>
      <dgm:spPr/>
      <dgm:t>
        <a:bodyPr/>
        <a:lstStyle/>
        <a:p>
          <a:endParaRPr lang="es-EC"/>
        </a:p>
      </dgm:t>
    </dgm:pt>
    <dgm:pt modelId="{A36F68DA-391F-446F-ADF6-284D3AB81DE3}" type="sibTrans" cxnId="{59113286-2829-4F47-BF10-B1F2AE1B273A}">
      <dgm:prSet/>
      <dgm:spPr/>
      <dgm:t>
        <a:bodyPr/>
        <a:lstStyle/>
        <a:p>
          <a:endParaRPr lang="es-EC"/>
        </a:p>
      </dgm:t>
    </dgm:pt>
    <dgm:pt modelId="{DDEDE45F-E4A5-4A79-BBD6-1B048DC52A69}">
      <dgm:prSet phldrT="[Texto]"/>
      <dgm:spPr/>
      <dgm:t>
        <a:bodyPr/>
        <a:lstStyle/>
        <a:p>
          <a:r>
            <a:rPr lang="es-EC" u="none" dirty="0" smtClean="0"/>
            <a:t>Solicitudes de implementación de proyectos</a:t>
          </a:r>
          <a:endParaRPr lang="es-EC" dirty="0"/>
        </a:p>
      </dgm:t>
    </dgm:pt>
    <dgm:pt modelId="{999CF724-A23A-42F8-AF0C-DED46B54256A}" type="parTrans" cxnId="{D604E563-80DA-43E7-8767-5D819FE984FE}">
      <dgm:prSet/>
      <dgm:spPr/>
      <dgm:t>
        <a:bodyPr/>
        <a:lstStyle/>
        <a:p>
          <a:endParaRPr lang="es-EC"/>
        </a:p>
      </dgm:t>
    </dgm:pt>
    <dgm:pt modelId="{F75EA2DB-1368-42A6-83AF-0676AFB7FECB}" type="sibTrans" cxnId="{D604E563-80DA-43E7-8767-5D819FE984FE}">
      <dgm:prSet/>
      <dgm:spPr/>
      <dgm:t>
        <a:bodyPr/>
        <a:lstStyle/>
        <a:p>
          <a:endParaRPr lang="es-EC"/>
        </a:p>
      </dgm:t>
    </dgm:pt>
    <dgm:pt modelId="{BFFCB037-07C6-4CEE-9F32-148C81BDB0F2}">
      <dgm:prSet phldrT="[Texto]"/>
      <dgm:spPr/>
      <dgm:t>
        <a:bodyPr/>
        <a:lstStyle/>
        <a:p>
          <a:r>
            <a:rPr lang="es-EC" b="1" dirty="0" smtClean="0"/>
            <a:t>Estrategia 2.- </a:t>
          </a:r>
          <a:r>
            <a:rPr lang="es-EC" dirty="0" smtClean="0"/>
            <a:t>Proveer de servicios que cumplan con estándares internacionales y que obedezcan a una estrategia de crecimiento sostenible y sustentable.</a:t>
          </a:r>
          <a:endParaRPr lang="es-EC" dirty="0"/>
        </a:p>
      </dgm:t>
    </dgm:pt>
    <dgm:pt modelId="{0670B949-0E13-4121-8D85-B57F4327FB4E}" type="parTrans" cxnId="{2790A8A2-AF34-4A62-91E0-9D9915746F4D}">
      <dgm:prSet/>
      <dgm:spPr/>
      <dgm:t>
        <a:bodyPr/>
        <a:lstStyle/>
        <a:p>
          <a:endParaRPr lang="es-EC"/>
        </a:p>
      </dgm:t>
    </dgm:pt>
    <dgm:pt modelId="{6C273B9B-440B-4FDE-B0FC-C31F1E06DEA2}" type="sibTrans" cxnId="{2790A8A2-AF34-4A62-91E0-9D9915746F4D}">
      <dgm:prSet/>
      <dgm:spPr/>
      <dgm:t>
        <a:bodyPr/>
        <a:lstStyle/>
        <a:p>
          <a:endParaRPr lang="es-EC"/>
        </a:p>
      </dgm:t>
    </dgm:pt>
    <dgm:pt modelId="{79C2A666-C624-4257-96C5-6A64FD85226D}">
      <dgm:prSet phldrT="[Texto]"/>
      <dgm:spPr/>
      <dgm:t>
        <a:bodyPr/>
        <a:lstStyle/>
        <a:p>
          <a:r>
            <a:rPr lang="es-EC" u="none" dirty="0" smtClean="0"/>
            <a:t>Solicitudes de creación o actualización de servicios </a:t>
          </a:r>
          <a:endParaRPr lang="es-EC" dirty="0"/>
        </a:p>
      </dgm:t>
    </dgm:pt>
    <dgm:pt modelId="{8AAE5311-3620-461D-B017-642F1720770F}" type="parTrans" cxnId="{56E4AA43-A289-44DB-B18A-5743E451BC9A}">
      <dgm:prSet/>
      <dgm:spPr/>
      <dgm:t>
        <a:bodyPr/>
        <a:lstStyle/>
        <a:p>
          <a:endParaRPr lang="es-EC"/>
        </a:p>
      </dgm:t>
    </dgm:pt>
    <dgm:pt modelId="{513C7AA4-15FF-4CE6-96F0-F8C9906E6CA6}" type="sibTrans" cxnId="{56E4AA43-A289-44DB-B18A-5743E451BC9A}">
      <dgm:prSet/>
      <dgm:spPr/>
      <dgm:t>
        <a:bodyPr/>
        <a:lstStyle/>
        <a:p>
          <a:endParaRPr lang="es-EC"/>
        </a:p>
      </dgm:t>
    </dgm:pt>
    <dgm:pt modelId="{E0B10D63-8EA3-4FA7-9E17-47D12EAB68F6}">
      <dgm:prSet phldrT="[Texto]"/>
      <dgm:spPr/>
      <dgm:t>
        <a:bodyPr/>
        <a:lstStyle/>
        <a:p>
          <a:r>
            <a:rPr lang="es-EC" b="1" dirty="0" smtClean="0"/>
            <a:t>Estrategia 3.-</a:t>
          </a:r>
          <a:r>
            <a:rPr lang="es-EC" dirty="0" smtClean="0"/>
            <a:t>  Mejorar la gestión de los procesos internos para realizar un trabajo eficiente y eficaz en el cumplimiento satisfactorio de los proyectos y servicios tecnológicos. </a:t>
          </a:r>
          <a:endParaRPr lang="es-EC" dirty="0"/>
        </a:p>
      </dgm:t>
    </dgm:pt>
    <dgm:pt modelId="{8BE3C202-36B3-4F2D-A8C7-09B1319E0C1C}" type="parTrans" cxnId="{35827216-2113-4E9B-9FE5-B83EA33F65A3}">
      <dgm:prSet/>
      <dgm:spPr/>
      <dgm:t>
        <a:bodyPr/>
        <a:lstStyle/>
        <a:p>
          <a:endParaRPr lang="es-EC"/>
        </a:p>
      </dgm:t>
    </dgm:pt>
    <dgm:pt modelId="{93147C00-2C2E-4982-B793-12CC50613431}" type="sibTrans" cxnId="{35827216-2113-4E9B-9FE5-B83EA33F65A3}">
      <dgm:prSet/>
      <dgm:spPr/>
      <dgm:t>
        <a:bodyPr/>
        <a:lstStyle/>
        <a:p>
          <a:endParaRPr lang="es-EC"/>
        </a:p>
      </dgm:t>
    </dgm:pt>
    <dgm:pt modelId="{62186626-63E7-459D-9449-5EBDB71B4390}">
      <dgm:prSet phldrT="[Texto]"/>
      <dgm:spPr/>
      <dgm:t>
        <a:bodyPr/>
        <a:lstStyle/>
        <a:p>
          <a:r>
            <a:rPr lang="es-EC" u="none" dirty="0" smtClean="0"/>
            <a:t>Requerimiento para la gestión de procesos internos</a:t>
          </a:r>
          <a:endParaRPr lang="es-EC" dirty="0"/>
        </a:p>
      </dgm:t>
    </dgm:pt>
    <dgm:pt modelId="{69435121-26B0-42AB-9B68-D9F1442F7392}" type="parTrans" cxnId="{31C5E31C-7DA4-4D17-8C99-DBFA0551FBFF}">
      <dgm:prSet/>
      <dgm:spPr/>
      <dgm:t>
        <a:bodyPr/>
        <a:lstStyle/>
        <a:p>
          <a:endParaRPr lang="es-EC"/>
        </a:p>
      </dgm:t>
    </dgm:pt>
    <dgm:pt modelId="{07CBB35E-CBF3-4B65-B702-1E4259EC5374}" type="sibTrans" cxnId="{31C5E31C-7DA4-4D17-8C99-DBFA0551FBFF}">
      <dgm:prSet/>
      <dgm:spPr/>
      <dgm:t>
        <a:bodyPr/>
        <a:lstStyle/>
        <a:p>
          <a:endParaRPr lang="es-EC"/>
        </a:p>
      </dgm:t>
    </dgm:pt>
    <dgm:pt modelId="{D7614C1C-B32F-4FE1-B132-A8464440DAE0}">
      <dgm:prSet/>
      <dgm:spPr/>
      <dgm:t>
        <a:bodyPr/>
        <a:lstStyle/>
        <a:p>
          <a:r>
            <a:rPr lang="es-EC" u="none" smtClean="0"/>
            <a:t>Planificación de diseño</a:t>
          </a:r>
          <a:endParaRPr lang="es-EC" u="none"/>
        </a:p>
      </dgm:t>
    </dgm:pt>
    <dgm:pt modelId="{4EAEFB38-4A3F-467E-9453-8946BECDE180}" type="parTrans" cxnId="{ACBD4E7B-6FDA-4BD0-A265-1914A55E14E3}">
      <dgm:prSet/>
      <dgm:spPr/>
      <dgm:t>
        <a:bodyPr/>
        <a:lstStyle/>
        <a:p>
          <a:endParaRPr lang="es-EC"/>
        </a:p>
      </dgm:t>
    </dgm:pt>
    <dgm:pt modelId="{7A84B155-FF44-4FBD-ABA6-1121694626EE}" type="sibTrans" cxnId="{ACBD4E7B-6FDA-4BD0-A265-1914A55E14E3}">
      <dgm:prSet/>
      <dgm:spPr/>
      <dgm:t>
        <a:bodyPr/>
        <a:lstStyle/>
        <a:p>
          <a:endParaRPr lang="es-EC"/>
        </a:p>
      </dgm:t>
    </dgm:pt>
    <dgm:pt modelId="{AE3DC033-51B4-4CBD-97F3-CE2B1A34F63E}">
      <dgm:prSet/>
      <dgm:spPr/>
      <dgm:t>
        <a:bodyPr/>
        <a:lstStyle/>
        <a:p>
          <a:r>
            <a:rPr lang="es-EC" u="none" smtClean="0"/>
            <a:t>Desarrollo de diseño</a:t>
          </a:r>
          <a:endParaRPr lang="es-EC" u="none"/>
        </a:p>
      </dgm:t>
    </dgm:pt>
    <dgm:pt modelId="{F9223B8B-4B13-4646-9A95-1E9D6438872E}" type="parTrans" cxnId="{D324D72D-3A42-4AE8-9132-7F60896A87E3}">
      <dgm:prSet/>
      <dgm:spPr/>
      <dgm:t>
        <a:bodyPr/>
        <a:lstStyle/>
        <a:p>
          <a:endParaRPr lang="es-EC"/>
        </a:p>
      </dgm:t>
    </dgm:pt>
    <dgm:pt modelId="{4B3C4FFD-3A38-4291-9AA4-5378C93560F6}" type="sibTrans" cxnId="{D324D72D-3A42-4AE8-9132-7F60896A87E3}">
      <dgm:prSet/>
      <dgm:spPr/>
      <dgm:t>
        <a:bodyPr/>
        <a:lstStyle/>
        <a:p>
          <a:endParaRPr lang="es-EC"/>
        </a:p>
      </dgm:t>
    </dgm:pt>
    <dgm:pt modelId="{7C1BD116-8015-45F4-AE95-DA9FCD4D360F}">
      <dgm:prSet/>
      <dgm:spPr/>
      <dgm:t>
        <a:bodyPr/>
        <a:lstStyle/>
        <a:p>
          <a:r>
            <a:rPr lang="es-EC" u="none" dirty="0" smtClean="0"/>
            <a:t>Aseguramiento y control de calidad del diseño</a:t>
          </a:r>
          <a:endParaRPr lang="es-EC" u="none" dirty="0"/>
        </a:p>
      </dgm:t>
    </dgm:pt>
    <dgm:pt modelId="{E68B6107-371B-44D3-A5E5-0F8976C21DA7}" type="parTrans" cxnId="{767A8BBE-6455-462E-85C6-C1C3648E2A03}">
      <dgm:prSet/>
      <dgm:spPr/>
      <dgm:t>
        <a:bodyPr/>
        <a:lstStyle/>
        <a:p>
          <a:endParaRPr lang="es-EC"/>
        </a:p>
      </dgm:t>
    </dgm:pt>
    <dgm:pt modelId="{A913F9DF-3477-482A-A193-7706A692487C}" type="sibTrans" cxnId="{767A8BBE-6455-462E-85C6-C1C3648E2A03}">
      <dgm:prSet/>
      <dgm:spPr/>
      <dgm:t>
        <a:bodyPr/>
        <a:lstStyle/>
        <a:p>
          <a:endParaRPr lang="es-EC"/>
        </a:p>
      </dgm:t>
    </dgm:pt>
    <dgm:pt modelId="{B2E7EC31-8309-435E-B00F-3C97AB92B746}">
      <dgm:prSet/>
      <dgm:spPr/>
      <dgm:t>
        <a:bodyPr/>
        <a:lstStyle/>
        <a:p>
          <a:r>
            <a:rPr lang="es-EC" u="none" dirty="0" smtClean="0"/>
            <a:t>Emisión informe técnico, análisis y diseño de proyectos de transformación </a:t>
          </a:r>
          <a:endParaRPr lang="es-EC" u="none" dirty="0"/>
        </a:p>
      </dgm:t>
    </dgm:pt>
    <dgm:pt modelId="{1A7332D8-C612-41C4-977C-F29FF235D74E}" type="parTrans" cxnId="{4FC68B80-3AF7-486F-B7B6-D4882E395CCB}">
      <dgm:prSet/>
      <dgm:spPr/>
      <dgm:t>
        <a:bodyPr/>
        <a:lstStyle/>
        <a:p>
          <a:endParaRPr lang="es-EC"/>
        </a:p>
      </dgm:t>
    </dgm:pt>
    <dgm:pt modelId="{F2D1FB79-8E3D-4BC6-BEDA-6E3C7DC28000}" type="sibTrans" cxnId="{4FC68B80-3AF7-486F-B7B6-D4882E395CCB}">
      <dgm:prSet/>
      <dgm:spPr/>
      <dgm:t>
        <a:bodyPr/>
        <a:lstStyle/>
        <a:p>
          <a:endParaRPr lang="es-EC"/>
        </a:p>
      </dgm:t>
    </dgm:pt>
    <dgm:pt modelId="{71A3EA6D-5EC9-40D5-A6C5-E76019CF6341}">
      <dgm:prSet/>
      <dgm:spPr/>
      <dgm:t>
        <a:bodyPr/>
        <a:lstStyle/>
        <a:p>
          <a:r>
            <a:rPr lang="es-EC" u="none" dirty="0" smtClean="0"/>
            <a:t>Solución estándares</a:t>
          </a:r>
          <a:endParaRPr lang="es-EC" u="none" dirty="0"/>
        </a:p>
      </dgm:t>
    </dgm:pt>
    <dgm:pt modelId="{A543AFAE-4BC7-4C14-9E2A-D1C2D85662C2}" type="parTrans" cxnId="{2812C85F-88DC-49ED-9467-75FAF10A4925}">
      <dgm:prSet/>
      <dgm:spPr/>
      <dgm:t>
        <a:bodyPr/>
        <a:lstStyle/>
        <a:p>
          <a:endParaRPr lang="es-EC"/>
        </a:p>
      </dgm:t>
    </dgm:pt>
    <dgm:pt modelId="{DC0416A5-AEFA-4565-BF3E-366E3252495F}" type="sibTrans" cxnId="{2812C85F-88DC-49ED-9467-75FAF10A4925}">
      <dgm:prSet/>
      <dgm:spPr/>
      <dgm:t>
        <a:bodyPr/>
        <a:lstStyle/>
        <a:p>
          <a:endParaRPr lang="es-EC"/>
        </a:p>
      </dgm:t>
    </dgm:pt>
    <dgm:pt modelId="{46B62967-154F-4601-BB67-9C30CD5689E1}">
      <dgm:prSet/>
      <dgm:spPr/>
      <dgm:t>
        <a:bodyPr/>
        <a:lstStyle/>
        <a:p>
          <a:r>
            <a:rPr lang="es-EC" u="none" dirty="0" smtClean="0"/>
            <a:t>Manuales de la solución</a:t>
          </a:r>
          <a:endParaRPr lang="es-EC" u="none" dirty="0"/>
        </a:p>
      </dgm:t>
    </dgm:pt>
    <dgm:pt modelId="{8A6FDA36-5822-4F9A-B13A-6240A5CE8F44}" type="parTrans" cxnId="{389FEC7F-E41F-4FCD-B782-9A8E2A3A3840}">
      <dgm:prSet/>
      <dgm:spPr/>
      <dgm:t>
        <a:bodyPr/>
        <a:lstStyle/>
        <a:p>
          <a:endParaRPr lang="es-EC"/>
        </a:p>
      </dgm:t>
    </dgm:pt>
    <dgm:pt modelId="{6ABF458A-2265-4132-BD77-B2CD0AB1A327}" type="sibTrans" cxnId="{389FEC7F-E41F-4FCD-B782-9A8E2A3A3840}">
      <dgm:prSet/>
      <dgm:spPr/>
      <dgm:t>
        <a:bodyPr/>
        <a:lstStyle/>
        <a:p>
          <a:endParaRPr lang="es-EC"/>
        </a:p>
      </dgm:t>
    </dgm:pt>
    <dgm:pt modelId="{EC39DB9D-49DD-4E8E-8D09-CF053A3B8A80}">
      <dgm:prSet/>
      <dgm:spPr/>
      <dgm:t>
        <a:bodyPr/>
        <a:lstStyle/>
        <a:p>
          <a:r>
            <a:rPr lang="es-EC" u="none" dirty="0" smtClean="0"/>
            <a:t>Resultados de pruebas aplicadas</a:t>
          </a:r>
          <a:endParaRPr lang="es-EC" u="none" dirty="0"/>
        </a:p>
      </dgm:t>
    </dgm:pt>
    <dgm:pt modelId="{D3A1D1D3-E8B6-43D3-BC5F-9DAC4C575BA8}" type="parTrans" cxnId="{96BEA9D4-0D4B-4187-BA6C-57653DA669D5}">
      <dgm:prSet/>
      <dgm:spPr/>
      <dgm:t>
        <a:bodyPr/>
        <a:lstStyle/>
        <a:p>
          <a:endParaRPr lang="es-EC"/>
        </a:p>
      </dgm:t>
    </dgm:pt>
    <dgm:pt modelId="{3325F82E-244A-4B32-B84D-8371A4DC2569}" type="sibTrans" cxnId="{96BEA9D4-0D4B-4187-BA6C-57653DA669D5}">
      <dgm:prSet/>
      <dgm:spPr/>
      <dgm:t>
        <a:bodyPr/>
        <a:lstStyle/>
        <a:p>
          <a:endParaRPr lang="es-EC"/>
        </a:p>
      </dgm:t>
    </dgm:pt>
    <dgm:pt modelId="{95509A53-C544-4C6F-9FAC-A7471D42281B}">
      <dgm:prSet/>
      <dgm:spPr/>
      <dgm:t>
        <a:bodyPr/>
        <a:lstStyle/>
        <a:p>
          <a:r>
            <a:rPr lang="es-EC" u="none" smtClean="0"/>
            <a:t>Certificación de la solución</a:t>
          </a:r>
          <a:endParaRPr lang="es-EC" u="none"/>
        </a:p>
      </dgm:t>
    </dgm:pt>
    <dgm:pt modelId="{DD04885C-7B85-47F1-84D7-A9829F4DBFA9}" type="parTrans" cxnId="{8757BD60-7116-4F4B-B7BD-767534013DA8}">
      <dgm:prSet/>
      <dgm:spPr/>
      <dgm:t>
        <a:bodyPr/>
        <a:lstStyle/>
        <a:p>
          <a:endParaRPr lang="es-EC"/>
        </a:p>
      </dgm:t>
    </dgm:pt>
    <dgm:pt modelId="{9E321F13-F941-4AF6-9AC4-483C0A6AF244}" type="sibTrans" cxnId="{8757BD60-7116-4F4B-B7BD-767534013DA8}">
      <dgm:prSet/>
      <dgm:spPr/>
      <dgm:t>
        <a:bodyPr/>
        <a:lstStyle/>
        <a:p>
          <a:endParaRPr lang="es-EC"/>
        </a:p>
      </dgm:t>
    </dgm:pt>
    <dgm:pt modelId="{583A6951-76AF-4B6A-A55E-775DD02F7AAB}">
      <dgm:prSet/>
      <dgm:spPr/>
      <dgm:t>
        <a:bodyPr/>
        <a:lstStyle/>
        <a:p>
          <a:r>
            <a:rPr lang="es-EC" u="none" dirty="0" smtClean="0"/>
            <a:t>Informe Técnico</a:t>
          </a:r>
          <a:endParaRPr lang="es-EC" u="none" dirty="0"/>
        </a:p>
      </dgm:t>
    </dgm:pt>
    <dgm:pt modelId="{07D4D7B2-8792-43CD-B79D-50CF0EAFE9F5}" type="parTrans" cxnId="{3204DD02-2053-4579-BE05-A1713ABAADA7}">
      <dgm:prSet/>
      <dgm:spPr/>
      <dgm:t>
        <a:bodyPr/>
        <a:lstStyle/>
        <a:p>
          <a:endParaRPr lang="es-EC"/>
        </a:p>
      </dgm:t>
    </dgm:pt>
    <dgm:pt modelId="{0801F576-E760-4BC1-B054-6D14C5D6CA1C}" type="sibTrans" cxnId="{3204DD02-2053-4579-BE05-A1713ABAADA7}">
      <dgm:prSet/>
      <dgm:spPr/>
      <dgm:t>
        <a:bodyPr/>
        <a:lstStyle/>
        <a:p>
          <a:endParaRPr lang="es-EC"/>
        </a:p>
      </dgm:t>
    </dgm:pt>
    <dgm:pt modelId="{49FEE045-7C38-4E36-B9C7-6EF2859392D6}">
      <dgm:prSet/>
      <dgm:spPr/>
      <dgm:t>
        <a:bodyPr/>
        <a:lstStyle/>
        <a:p>
          <a:r>
            <a:rPr lang="es-EC" u="none" dirty="0" smtClean="0"/>
            <a:t>Proyectos de Ejecución</a:t>
          </a:r>
          <a:endParaRPr lang="es-EC" u="none" dirty="0"/>
        </a:p>
      </dgm:t>
    </dgm:pt>
    <dgm:pt modelId="{72A53054-9261-4E69-991C-0CFD0407493D}" type="parTrans" cxnId="{03803310-FA33-4140-82D8-FBADCD9A3481}">
      <dgm:prSet/>
      <dgm:spPr/>
      <dgm:t>
        <a:bodyPr/>
        <a:lstStyle/>
        <a:p>
          <a:endParaRPr lang="es-EC"/>
        </a:p>
      </dgm:t>
    </dgm:pt>
    <dgm:pt modelId="{F0026DF9-091C-48F4-8B13-C29FFF9D7956}" type="sibTrans" cxnId="{03803310-FA33-4140-82D8-FBADCD9A3481}">
      <dgm:prSet/>
      <dgm:spPr/>
      <dgm:t>
        <a:bodyPr/>
        <a:lstStyle/>
        <a:p>
          <a:endParaRPr lang="es-EC"/>
        </a:p>
      </dgm:t>
    </dgm:pt>
    <dgm:pt modelId="{AB78F5E6-F947-461F-B2FD-A5425BEFBA3D}">
      <dgm:prSet/>
      <dgm:spPr/>
      <dgm:t>
        <a:bodyPr/>
        <a:lstStyle/>
        <a:p>
          <a:r>
            <a:rPr lang="es-EC" u="none" dirty="0" smtClean="0"/>
            <a:t>Requerimientos de Soporte</a:t>
          </a:r>
          <a:endParaRPr lang="es-EC" u="none" dirty="0"/>
        </a:p>
      </dgm:t>
    </dgm:pt>
    <dgm:pt modelId="{00305218-FA34-4658-B12A-28E145FB794E}" type="parTrans" cxnId="{F48EB7EB-2669-4E93-B226-FD50CF734E69}">
      <dgm:prSet/>
      <dgm:spPr/>
      <dgm:t>
        <a:bodyPr/>
        <a:lstStyle/>
        <a:p>
          <a:endParaRPr lang="es-EC"/>
        </a:p>
      </dgm:t>
    </dgm:pt>
    <dgm:pt modelId="{217958AA-DFC0-4E5C-BE66-15368FD81115}" type="sibTrans" cxnId="{F48EB7EB-2669-4E93-B226-FD50CF734E69}">
      <dgm:prSet/>
      <dgm:spPr/>
      <dgm:t>
        <a:bodyPr/>
        <a:lstStyle/>
        <a:p>
          <a:endParaRPr lang="es-EC"/>
        </a:p>
      </dgm:t>
    </dgm:pt>
    <dgm:pt modelId="{D7B96E1B-7CA7-4726-AB71-B673FF62E9CF}">
      <dgm:prSet/>
      <dgm:spPr/>
      <dgm:t>
        <a:bodyPr/>
        <a:lstStyle/>
        <a:p>
          <a:r>
            <a:rPr lang="es-EC" u="none" dirty="0" smtClean="0"/>
            <a:t>Elaboración de procedimientos de servicios solicitados</a:t>
          </a:r>
          <a:endParaRPr lang="es-EC" u="none" dirty="0"/>
        </a:p>
      </dgm:t>
    </dgm:pt>
    <dgm:pt modelId="{CDE1C9D6-B488-4E98-A973-3259632B6F68}" type="parTrans" cxnId="{84122919-5175-4C1F-84D2-79CD14097F5C}">
      <dgm:prSet/>
      <dgm:spPr/>
      <dgm:t>
        <a:bodyPr/>
        <a:lstStyle/>
        <a:p>
          <a:endParaRPr lang="es-EC"/>
        </a:p>
      </dgm:t>
    </dgm:pt>
    <dgm:pt modelId="{9B9A993C-D686-4B90-938F-909780175DF9}" type="sibTrans" cxnId="{84122919-5175-4C1F-84D2-79CD14097F5C}">
      <dgm:prSet/>
      <dgm:spPr/>
      <dgm:t>
        <a:bodyPr/>
        <a:lstStyle/>
        <a:p>
          <a:endParaRPr lang="es-EC"/>
        </a:p>
      </dgm:t>
    </dgm:pt>
    <dgm:pt modelId="{42CC2F1E-C1D2-4007-98A9-C57AA85598F2}">
      <dgm:prSet/>
      <dgm:spPr/>
      <dgm:t>
        <a:bodyPr/>
        <a:lstStyle/>
        <a:p>
          <a:r>
            <a:rPr lang="es-EC" u="none" dirty="0" smtClean="0"/>
            <a:t>Gestión de soporte de servicios</a:t>
          </a:r>
          <a:endParaRPr lang="es-EC" u="none" dirty="0"/>
        </a:p>
      </dgm:t>
    </dgm:pt>
    <dgm:pt modelId="{DB4C5967-4D34-4C5C-ACDC-9C987D3B5F45}" type="parTrans" cxnId="{4F833D8E-E2EA-4825-AE5F-D88197763650}">
      <dgm:prSet/>
      <dgm:spPr/>
      <dgm:t>
        <a:bodyPr/>
        <a:lstStyle/>
        <a:p>
          <a:endParaRPr lang="es-EC"/>
        </a:p>
      </dgm:t>
    </dgm:pt>
    <dgm:pt modelId="{93168D42-0DBB-4295-B788-2247137FBC9C}" type="sibTrans" cxnId="{4F833D8E-E2EA-4825-AE5F-D88197763650}">
      <dgm:prSet/>
      <dgm:spPr/>
      <dgm:t>
        <a:bodyPr/>
        <a:lstStyle/>
        <a:p>
          <a:endParaRPr lang="es-EC"/>
        </a:p>
      </dgm:t>
    </dgm:pt>
    <dgm:pt modelId="{BB02C79A-C743-4779-9A52-6043A8775918}">
      <dgm:prSet/>
      <dgm:spPr/>
      <dgm:t>
        <a:bodyPr/>
        <a:lstStyle/>
        <a:p>
          <a:r>
            <a:rPr lang="es-EC" u="none" dirty="0" smtClean="0"/>
            <a:t>Gestión de operaciones</a:t>
          </a:r>
          <a:endParaRPr lang="es-EC" u="none" dirty="0"/>
        </a:p>
      </dgm:t>
    </dgm:pt>
    <dgm:pt modelId="{36DC456D-788C-451A-94BD-FFA357015574}" type="parTrans" cxnId="{F4786516-D3C4-453C-B63E-43531ABE0AE2}">
      <dgm:prSet/>
      <dgm:spPr/>
      <dgm:t>
        <a:bodyPr/>
        <a:lstStyle/>
        <a:p>
          <a:endParaRPr lang="es-EC"/>
        </a:p>
      </dgm:t>
    </dgm:pt>
    <dgm:pt modelId="{657BC577-B9A2-4B92-9858-68A0710FA163}" type="sibTrans" cxnId="{F4786516-D3C4-453C-B63E-43531ABE0AE2}">
      <dgm:prSet/>
      <dgm:spPr/>
      <dgm:t>
        <a:bodyPr/>
        <a:lstStyle/>
        <a:p>
          <a:endParaRPr lang="es-EC"/>
        </a:p>
      </dgm:t>
    </dgm:pt>
    <dgm:pt modelId="{76162319-F731-40EF-8998-099E1C098A4D}">
      <dgm:prSet/>
      <dgm:spPr/>
      <dgm:t>
        <a:bodyPr/>
        <a:lstStyle/>
        <a:p>
          <a:r>
            <a:rPr lang="es-EC" u="none" dirty="0" smtClean="0"/>
            <a:t>Normas de procedimientos aprobados </a:t>
          </a:r>
          <a:endParaRPr lang="es-EC" u="none" dirty="0"/>
        </a:p>
      </dgm:t>
    </dgm:pt>
    <dgm:pt modelId="{D1B7EAE1-60BA-4AC0-9718-767091D8893F}" type="parTrans" cxnId="{D9441ED8-73F1-4F57-AF15-9FAF8B1C3743}">
      <dgm:prSet/>
      <dgm:spPr/>
      <dgm:t>
        <a:bodyPr/>
        <a:lstStyle/>
        <a:p>
          <a:endParaRPr lang="es-EC"/>
        </a:p>
      </dgm:t>
    </dgm:pt>
    <dgm:pt modelId="{DA287534-1A76-4FAA-A718-E17887C4F8FE}" type="sibTrans" cxnId="{D9441ED8-73F1-4F57-AF15-9FAF8B1C3743}">
      <dgm:prSet/>
      <dgm:spPr/>
      <dgm:t>
        <a:bodyPr/>
        <a:lstStyle/>
        <a:p>
          <a:endParaRPr lang="es-EC"/>
        </a:p>
      </dgm:t>
    </dgm:pt>
    <dgm:pt modelId="{07490F62-AD1B-42CF-ADD8-F3392E5CA30E}">
      <dgm:prSet/>
      <dgm:spPr/>
      <dgm:t>
        <a:bodyPr/>
        <a:lstStyle/>
        <a:p>
          <a:r>
            <a:rPr lang="es-EC" u="none" dirty="0" smtClean="0"/>
            <a:t>Informes de atención de estándares</a:t>
          </a:r>
          <a:endParaRPr lang="es-EC" u="none" dirty="0"/>
        </a:p>
      </dgm:t>
    </dgm:pt>
    <dgm:pt modelId="{E386C90B-9A3D-4E1C-A71E-598D3C6298A5}" type="parTrans" cxnId="{3E881711-EE56-4767-B83C-5D5E4AC88D4B}">
      <dgm:prSet/>
      <dgm:spPr/>
      <dgm:t>
        <a:bodyPr/>
        <a:lstStyle/>
        <a:p>
          <a:endParaRPr lang="es-EC"/>
        </a:p>
      </dgm:t>
    </dgm:pt>
    <dgm:pt modelId="{25730060-1D46-4979-926B-29E6D2137587}" type="sibTrans" cxnId="{3E881711-EE56-4767-B83C-5D5E4AC88D4B}">
      <dgm:prSet/>
      <dgm:spPr/>
      <dgm:t>
        <a:bodyPr/>
        <a:lstStyle/>
        <a:p>
          <a:endParaRPr lang="es-EC"/>
        </a:p>
      </dgm:t>
    </dgm:pt>
    <dgm:pt modelId="{36FE15FA-332D-4600-BA5E-284A6CD4F29A}">
      <dgm:prSet/>
      <dgm:spPr/>
      <dgm:t>
        <a:bodyPr/>
        <a:lstStyle/>
        <a:p>
          <a:r>
            <a:rPr lang="es-EC" u="none" dirty="0" smtClean="0"/>
            <a:t>Levantamientos de catálogo de proyectos que cumplen con estándares establecidos</a:t>
          </a:r>
          <a:endParaRPr lang="es-EC" u="none" dirty="0"/>
        </a:p>
      </dgm:t>
    </dgm:pt>
    <dgm:pt modelId="{FFEC5EF7-CC3F-4207-AE67-A9EE27BA5A2C}" type="parTrans" cxnId="{CC0A6B01-62D9-4166-9374-9AAABF50D2C1}">
      <dgm:prSet/>
      <dgm:spPr/>
      <dgm:t>
        <a:bodyPr/>
        <a:lstStyle/>
        <a:p>
          <a:endParaRPr lang="es-EC"/>
        </a:p>
      </dgm:t>
    </dgm:pt>
    <dgm:pt modelId="{2305468E-7543-4113-BAA5-3DECC6E8B1D6}" type="sibTrans" cxnId="{CC0A6B01-62D9-4166-9374-9AAABF50D2C1}">
      <dgm:prSet/>
      <dgm:spPr/>
      <dgm:t>
        <a:bodyPr/>
        <a:lstStyle/>
        <a:p>
          <a:endParaRPr lang="es-EC"/>
        </a:p>
      </dgm:t>
    </dgm:pt>
    <dgm:pt modelId="{8A2C578B-575B-4016-A58B-C4EE7D1E7982}">
      <dgm:prSet/>
      <dgm:spPr/>
      <dgm:t>
        <a:bodyPr/>
        <a:lstStyle/>
        <a:p>
          <a:r>
            <a:rPr lang="es-EC" u="none" dirty="0" smtClean="0"/>
            <a:t>Registro de configuraciones y eventos</a:t>
          </a:r>
          <a:endParaRPr lang="es-EC" u="none" dirty="0"/>
        </a:p>
      </dgm:t>
    </dgm:pt>
    <dgm:pt modelId="{B7D8FD76-E695-449A-95DC-36F25F17C0AC}" type="parTrans" cxnId="{C7131181-1AB3-4F9E-995B-367985740F7C}">
      <dgm:prSet/>
      <dgm:spPr/>
      <dgm:t>
        <a:bodyPr/>
        <a:lstStyle/>
        <a:p>
          <a:endParaRPr lang="es-EC"/>
        </a:p>
      </dgm:t>
    </dgm:pt>
    <dgm:pt modelId="{FBD96EC6-B37C-4015-B513-F544BE503106}" type="sibTrans" cxnId="{C7131181-1AB3-4F9E-995B-367985740F7C}">
      <dgm:prSet/>
      <dgm:spPr/>
      <dgm:t>
        <a:bodyPr/>
        <a:lstStyle/>
        <a:p>
          <a:endParaRPr lang="es-EC"/>
        </a:p>
      </dgm:t>
    </dgm:pt>
    <dgm:pt modelId="{44D7C3C3-F05D-49F5-AC49-91478AEFC888}">
      <dgm:prSet/>
      <dgm:spPr/>
      <dgm:t>
        <a:bodyPr/>
        <a:lstStyle/>
        <a:p>
          <a:r>
            <a:rPr lang="es-EC" u="none" dirty="0" smtClean="0"/>
            <a:t>Informes de disponibilidad</a:t>
          </a:r>
          <a:endParaRPr lang="es-EC" u="none" dirty="0"/>
        </a:p>
      </dgm:t>
    </dgm:pt>
    <dgm:pt modelId="{660A2D9B-7A12-4601-9B86-8234538E4B20}" type="parTrans" cxnId="{77E3AF24-4F2A-4E2B-BF91-77DF560D4F63}">
      <dgm:prSet/>
      <dgm:spPr/>
      <dgm:t>
        <a:bodyPr/>
        <a:lstStyle/>
        <a:p>
          <a:endParaRPr lang="es-EC"/>
        </a:p>
      </dgm:t>
    </dgm:pt>
    <dgm:pt modelId="{F3EE11F4-39F5-4BA6-BE6C-D6562BE6453B}" type="sibTrans" cxnId="{77E3AF24-4F2A-4E2B-BF91-77DF560D4F63}">
      <dgm:prSet/>
      <dgm:spPr/>
      <dgm:t>
        <a:bodyPr/>
        <a:lstStyle/>
        <a:p>
          <a:endParaRPr lang="es-EC"/>
        </a:p>
      </dgm:t>
    </dgm:pt>
    <dgm:pt modelId="{784A5F56-16C6-4B09-862A-9A3E5A0BD19E}">
      <dgm:prSet/>
      <dgm:spPr/>
      <dgm:t>
        <a:bodyPr/>
        <a:lstStyle/>
        <a:p>
          <a:r>
            <a:rPr lang="es-EC" u="none" dirty="0" smtClean="0"/>
            <a:t>Identificación de necesidades de soluciones y análisis de procesos</a:t>
          </a:r>
          <a:endParaRPr lang="es-EC" u="none" dirty="0"/>
        </a:p>
      </dgm:t>
    </dgm:pt>
    <dgm:pt modelId="{99D221FE-1848-4E62-B331-C077BC978849}" type="parTrans" cxnId="{C340487A-0B7C-42D4-BDAA-19453CC51AC8}">
      <dgm:prSet/>
      <dgm:spPr/>
      <dgm:t>
        <a:bodyPr/>
        <a:lstStyle/>
        <a:p>
          <a:endParaRPr lang="es-EC"/>
        </a:p>
      </dgm:t>
    </dgm:pt>
    <dgm:pt modelId="{DBF03241-92CE-4E45-9EEB-3ED0216C6768}" type="sibTrans" cxnId="{C340487A-0B7C-42D4-BDAA-19453CC51AC8}">
      <dgm:prSet/>
      <dgm:spPr/>
      <dgm:t>
        <a:bodyPr/>
        <a:lstStyle/>
        <a:p>
          <a:endParaRPr lang="es-EC"/>
        </a:p>
      </dgm:t>
    </dgm:pt>
    <dgm:pt modelId="{DD14A47E-A538-425F-9696-414382342777}">
      <dgm:prSet/>
      <dgm:spPr/>
      <dgm:t>
        <a:bodyPr/>
        <a:lstStyle/>
        <a:p>
          <a:r>
            <a:rPr lang="es-EC" u="none" dirty="0" smtClean="0"/>
            <a:t>Planificación y acompañamiento de procesos internos</a:t>
          </a:r>
          <a:endParaRPr lang="es-EC" u="none" dirty="0"/>
        </a:p>
      </dgm:t>
    </dgm:pt>
    <dgm:pt modelId="{D0615940-A6F8-47D2-BA6E-9D64A622A2AE}" type="parTrans" cxnId="{2B13FB2E-9347-490F-BE3B-07F6452727E2}">
      <dgm:prSet/>
      <dgm:spPr/>
      <dgm:t>
        <a:bodyPr/>
        <a:lstStyle/>
        <a:p>
          <a:endParaRPr lang="es-EC"/>
        </a:p>
      </dgm:t>
    </dgm:pt>
    <dgm:pt modelId="{2D78611D-6C01-43D6-96DC-C75EB3635033}" type="sibTrans" cxnId="{2B13FB2E-9347-490F-BE3B-07F6452727E2}">
      <dgm:prSet/>
      <dgm:spPr/>
      <dgm:t>
        <a:bodyPr/>
        <a:lstStyle/>
        <a:p>
          <a:endParaRPr lang="es-EC"/>
        </a:p>
      </dgm:t>
    </dgm:pt>
    <dgm:pt modelId="{F233BDE4-A3D2-438A-A8C8-3A657BC74C60}">
      <dgm:prSet/>
      <dgm:spPr/>
      <dgm:t>
        <a:bodyPr/>
        <a:lstStyle/>
        <a:p>
          <a:r>
            <a:rPr lang="es-EC" u="none" smtClean="0"/>
            <a:t>Supervisar y validar procesos de mejora </a:t>
          </a:r>
          <a:endParaRPr lang="es-EC" u="none"/>
        </a:p>
      </dgm:t>
    </dgm:pt>
    <dgm:pt modelId="{F214BD3F-F10A-4CA8-9249-FBF057933D8C}" type="parTrans" cxnId="{FE4E92D6-D1B3-40C6-AC9B-873DEFBADA3D}">
      <dgm:prSet/>
      <dgm:spPr/>
      <dgm:t>
        <a:bodyPr/>
        <a:lstStyle/>
        <a:p>
          <a:endParaRPr lang="es-EC"/>
        </a:p>
      </dgm:t>
    </dgm:pt>
    <dgm:pt modelId="{017EEAC1-877D-4C3A-8EEC-4877CC18203F}" type="sibTrans" cxnId="{FE4E92D6-D1B3-40C6-AC9B-873DEFBADA3D}">
      <dgm:prSet/>
      <dgm:spPr/>
      <dgm:t>
        <a:bodyPr/>
        <a:lstStyle/>
        <a:p>
          <a:endParaRPr lang="es-EC"/>
        </a:p>
      </dgm:t>
    </dgm:pt>
    <dgm:pt modelId="{30200255-A192-4A4A-942A-FC85A6A30888}">
      <dgm:prSet/>
      <dgm:spPr/>
      <dgm:t>
        <a:bodyPr/>
        <a:lstStyle/>
        <a:p>
          <a:r>
            <a:rPr lang="es-EC" u="none" dirty="0" smtClean="0"/>
            <a:t>Integrar los procesos en modelos de mejora continua</a:t>
          </a:r>
          <a:endParaRPr lang="es-EC" u="none" dirty="0"/>
        </a:p>
      </dgm:t>
    </dgm:pt>
    <dgm:pt modelId="{FAB05DD4-6E20-4FCE-A94B-2F25418A6FE0}" type="parTrans" cxnId="{CB9DAED4-C5BC-45DE-AEBC-141ED375341E}">
      <dgm:prSet/>
      <dgm:spPr/>
      <dgm:t>
        <a:bodyPr/>
        <a:lstStyle/>
        <a:p>
          <a:endParaRPr lang="es-EC"/>
        </a:p>
      </dgm:t>
    </dgm:pt>
    <dgm:pt modelId="{CBF2AE8F-D8A4-4E7C-ACED-7E01F3EA4C8C}" type="sibTrans" cxnId="{CB9DAED4-C5BC-45DE-AEBC-141ED375341E}">
      <dgm:prSet/>
      <dgm:spPr/>
      <dgm:t>
        <a:bodyPr/>
        <a:lstStyle/>
        <a:p>
          <a:endParaRPr lang="es-EC"/>
        </a:p>
      </dgm:t>
    </dgm:pt>
    <dgm:pt modelId="{1F47CC8F-BEE4-40A2-AB23-E283549DA07D}">
      <dgm:prSet/>
      <dgm:spPr/>
      <dgm:t>
        <a:bodyPr/>
        <a:lstStyle/>
        <a:p>
          <a:r>
            <a:rPr lang="es-EC" u="none" dirty="0" smtClean="0"/>
            <a:t>Requerimientos de procesos atendidos</a:t>
          </a:r>
          <a:endParaRPr lang="es-EC" u="none" dirty="0"/>
        </a:p>
      </dgm:t>
    </dgm:pt>
    <dgm:pt modelId="{897FA51D-D429-414F-B444-4260708FAD3D}" type="parTrans" cxnId="{0FC0F9A8-5356-4E0B-AFC8-671E998659D0}">
      <dgm:prSet/>
      <dgm:spPr/>
      <dgm:t>
        <a:bodyPr/>
        <a:lstStyle/>
        <a:p>
          <a:endParaRPr lang="es-EC"/>
        </a:p>
      </dgm:t>
    </dgm:pt>
    <dgm:pt modelId="{F8F2CBA5-7703-4E03-850C-FE805E031760}" type="sibTrans" cxnId="{0FC0F9A8-5356-4E0B-AFC8-671E998659D0}">
      <dgm:prSet/>
      <dgm:spPr/>
      <dgm:t>
        <a:bodyPr/>
        <a:lstStyle/>
        <a:p>
          <a:endParaRPr lang="es-EC"/>
        </a:p>
      </dgm:t>
    </dgm:pt>
    <dgm:pt modelId="{A0B14409-F01E-47D8-B99C-CBE99A20A1FB}">
      <dgm:prSet/>
      <dgm:spPr/>
      <dgm:t>
        <a:bodyPr/>
        <a:lstStyle/>
        <a:p>
          <a:r>
            <a:rPr lang="es-EC" u="none" dirty="0" smtClean="0"/>
            <a:t>Informes técnicos</a:t>
          </a:r>
          <a:endParaRPr lang="es-EC" u="none" dirty="0"/>
        </a:p>
      </dgm:t>
    </dgm:pt>
    <dgm:pt modelId="{C49B4B0F-C4A3-484A-80B9-82969BA4976A}" type="parTrans" cxnId="{44D97D92-031B-475C-BC86-9B42F43790E4}">
      <dgm:prSet/>
      <dgm:spPr/>
      <dgm:t>
        <a:bodyPr/>
        <a:lstStyle/>
        <a:p>
          <a:endParaRPr lang="es-EC"/>
        </a:p>
      </dgm:t>
    </dgm:pt>
    <dgm:pt modelId="{FB8300FC-A42D-4256-89A7-BF9AF6860158}" type="sibTrans" cxnId="{44D97D92-031B-475C-BC86-9B42F43790E4}">
      <dgm:prSet/>
      <dgm:spPr/>
      <dgm:t>
        <a:bodyPr/>
        <a:lstStyle/>
        <a:p>
          <a:endParaRPr lang="es-EC"/>
        </a:p>
      </dgm:t>
    </dgm:pt>
    <dgm:pt modelId="{E785823D-F84A-4E04-8AC2-D3355D5A3391}">
      <dgm:prSet/>
      <dgm:spPr/>
      <dgm:t>
        <a:bodyPr/>
        <a:lstStyle/>
        <a:p>
          <a:r>
            <a:rPr lang="es-EC" u="none" dirty="0" smtClean="0"/>
            <a:t>Catálogo de procesos optimizados.</a:t>
          </a:r>
          <a:endParaRPr lang="es-EC" u="none" dirty="0"/>
        </a:p>
      </dgm:t>
    </dgm:pt>
    <dgm:pt modelId="{9C79D797-831F-45C5-9BD5-CAFAA334EE20}" type="parTrans" cxnId="{2D494639-E85E-4704-8184-56D2CB3492A3}">
      <dgm:prSet/>
      <dgm:spPr/>
      <dgm:t>
        <a:bodyPr/>
        <a:lstStyle/>
        <a:p>
          <a:endParaRPr lang="es-EC"/>
        </a:p>
      </dgm:t>
    </dgm:pt>
    <dgm:pt modelId="{22A367D5-F369-4B90-9A1F-1A20164119B4}" type="sibTrans" cxnId="{2D494639-E85E-4704-8184-56D2CB3492A3}">
      <dgm:prSet/>
      <dgm:spPr/>
      <dgm:t>
        <a:bodyPr/>
        <a:lstStyle/>
        <a:p>
          <a:endParaRPr lang="es-EC"/>
        </a:p>
      </dgm:t>
    </dgm:pt>
    <dgm:pt modelId="{ECC6141B-F3EF-44B8-B417-6D911A871DFB}" type="pres">
      <dgm:prSet presAssocID="{413B4FB0-4320-4B2D-BA80-EBFB5BA177DA}" presName="Name0" presStyleCnt="0">
        <dgm:presLayoutVars>
          <dgm:dir/>
          <dgm:animLvl val="lvl"/>
          <dgm:resizeHandles val="exact"/>
        </dgm:presLayoutVars>
      </dgm:prSet>
      <dgm:spPr/>
      <dgm:t>
        <a:bodyPr/>
        <a:lstStyle/>
        <a:p>
          <a:endParaRPr lang="es-EC"/>
        </a:p>
      </dgm:t>
    </dgm:pt>
    <dgm:pt modelId="{78A69EE4-2E08-49FF-986B-976A7B292A39}" type="pres">
      <dgm:prSet presAssocID="{75E4CA55-2FB9-417D-A640-2B296C176E80}" presName="composite" presStyleCnt="0"/>
      <dgm:spPr/>
    </dgm:pt>
    <dgm:pt modelId="{F8252B8C-27F9-4C1D-A921-D9ABF32F43AB}" type="pres">
      <dgm:prSet presAssocID="{75E4CA55-2FB9-417D-A640-2B296C176E80}" presName="parTx" presStyleLbl="alignNode1" presStyleIdx="0" presStyleCnt="3">
        <dgm:presLayoutVars>
          <dgm:chMax val="0"/>
          <dgm:chPref val="0"/>
          <dgm:bulletEnabled val="1"/>
        </dgm:presLayoutVars>
      </dgm:prSet>
      <dgm:spPr/>
      <dgm:t>
        <a:bodyPr/>
        <a:lstStyle/>
        <a:p>
          <a:endParaRPr lang="es-EC"/>
        </a:p>
      </dgm:t>
    </dgm:pt>
    <dgm:pt modelId="{6D7B4A96-F00F-480D-B6C7-627CF0FE477A}" type="pres">
      <dgm:prSet presAssocID="{75E4CA55-2FB9-417D-A640-2B296C176E80}" presName="desTx" presStyleLbl="alignAccFollowNode1" presStyleIdx="0" presStyleCnt="3">
        <dgm:presLayoutVars>
          <dgm:bulletEnabled val="1"/>
        </dgm:presLayoutVars>
      </dgm:prSet>
      <dgm:spPr/>
      <dgm:t>
        <a:bodyPr/>
        <a:lstStyle/>
        <a:p>
          <a:endParaRPr lang="es-EC"/>
        </a:p>
      </dgm:t>
    </dgm:pt>
    <dgm:pt modelId="{67C16754-39E5-44D8-AECD-A9BFF5A51F05}" type="pres">
      <dgm:prSet presAssocID="{A36F68DA-391F-446F-ADF6-284D3AB81DE3}" presName="space" presStyleCnt="0"/>
      <dgm:spPr/>
    </dgm:pt>
    <dgm:pt modelId="{B9252413-A963-4F62-8216-7B611E992644}" type="pres">
      <dgm:prSet presAssocID="{BFFCB037-07C6-4CEE-9F32-148C81BDB0F2}" presName="composite" presStyleCnt="0"/>
      <dgm:spPr/>
    </dgm:pt>
    <dgm:pt modelId="{0293DA8A-DF88-4BD8-91EF-BDB168574736}" type="pres">
      <dgm:prSet presAssocID="{BFFCB037-07C6-4CEE-9F32-148C81BDB0F2}" presName="parTx" presStyleLbl="alignNode1" presStyleIdx="1" presStyleCnt="3">
        <dgm:presLayoutVars>
          <dgm:chMax val="0"/>
          <dgm:chPref val="0"/>
          <dgm:bulletEnabled val="1"/>
        </dgm:presLayoutVars>
      </dgm:prSet>
      <dgm:spPr/>
      <dgm:t>
        <a:bodyPr/>
        <a:lstStyle/>
        <a:p>
          <a:endParaRPr lang="es-EC"/>
        </a:p>
      </dgm:t>
    </dgm:pt>
    <dgm:pt modelId="{6AA91BF2-4564-44E7-AC99-B0AE4BAABEBC}" type="pres">
      <dgm:prSet presAssocID="{BFFCB037-07C6-4CEE-9F32-148C81BDB0F2}" presName="desTx" presStyleLbl="alignAccFollowNode1" presStyleIdx="1" presStyleCnt="3">
        <dgm:presLayoutVars>
          <dgm:bulletEnabled val="1"/>
        </dgm:presLayoutVars>
      </dgm:prSet>
      <dgm:spPr/>
      <dgm:t>
        <a:bodyPr/>
        <a:lstStyle/>
        <a:p>
          <a:endParaRPr lang="es-EC"/>
        </a:p>
      </dgm:t>
    </dgm:pt>
    <dgm:pt modelId="{C76AB8D7-66F5-4ABD-BC62-8946792FC61C}" type="pres">
      <dgm:prSet presAssocID="{6C273B9B-440B-4FDE-B0FC-C31F1E06DEA2}" presName="space" presStyleCnt="0"/>
      <dgm:spPr/>
    </dgm:pt>
    <dgm:pt modelId="{9149CFB2-75F1-4450-AA27-78115362C3C3}" type="pres">
      <dgm:prSet presAssocID="{E0B10D63-8EA3-4FA7-9E17-47D12EAB68F6}" presName="composite" presStyleCnt="0"/>
      <dgm:spPr/>
    </dgm:pt>
    <dgm:pt modelId="{63927B65-534F-4BC4-84BD-EF2515C4A23B}" type="pres">
      <dgm:prSet presAssocID="{E0B10D63-8EA3-4FA7-9E17-47D12EAB68F6}" presName="parTx" presStyleLbl="alignNode1" presStyleIdx="2" presStyleCnt="3">
        <dgm:presLayoutVars>
          <dgm:chMax val="0"/>
          <dgm:chPref val="0"/>
          <dgm:bulletEnabled val="1"/>
        </dgm:presLayoutVars>
      </dgm:prSet>
      <dgm:spPr/>
      <dgm:t>
        <a:bodyPr/>
        <a:lstStyle/>
        <a:p>
          <a:endParaRPr lang="es-EC"/>
        </a:p>
      </dgm:t>
    </dgm:pt>
    <dgm:pt modelId="{8F6ED768-5162-4EC3-AA5E-CF640EBE6AD6}" type="pres">
      <dgm:prSet presAssocID="{E0B10D63-8EA3-4FA7-9E17-47D12EAB68F6}" presName="desTx" presStyleLbl="alignAccFollowNode1" presStyleIdx="2" presStyleCnt="3">
        <dgm:presLayoutVars>
          <dgm:bulletEnabled val="1"/>
        </dgm:presLayoutVars>
      </dgm:prSet>
      <dgm:spPr/>
      <dgm:t>
        <a:bodyPr/>
        <a:lstStyle/>
        <a:p>
          <a:endParaRPr lang="es-EC"/>
        </a:p>
      </dgm:t>
    </dgm:pt>
  </dgm:ptLst>
  <dgm:cxnLst>
    <dgm:cxn modelId="{3158EDDD-60E2-4964-B0B5-50259AACC498}" type="presOf" srcId="{A0B14409-F01E-47D8-B99C-CBE99A20A1FB}" destId="{8F6ED768-5162-4EC3-AA5E-CF640EBE6AD6}" srcOrd="0" destOrd="6" presId="urn:microsoft.com/office/officeart/2005/8/layout/hList1"/>
    <dgm:cxn modelId="{E27CC6E1-8AB1-4200-AB23-3F751462F3D7}" type="presOf" srcId="{D7B96E1B-7CA7-4726-AB71-B673FF62E9CF}" destId="{6AA91BF2-4564-44E7-AC99-B0AE4BAABEBC}" srcOrd="0" destOrd="2" presId="urn:microsoft.com/office/officeart/2005/8/layout/hList1"/>
    <dgm:cxn modelId="{CB9DAED4-C5BC-45DE-AEBC-141ED375341E}" srcId="{E0B10D63-8EA3-4FA7-9E17-47D12EAB68F6}" destId="{30200255-A192-4A4A-942A-FC85A6A30888}" srcOrd="4" destOrd="0" parTransId="{FAB05DD4-6E20-4FCE-A94B-2F25418A6FE0}" sibTransId="{CBF2AE8F-D8A4-4E7C-ACED-7E01F3EA4C8C}"/>
    <dgm:cxn modelId="{D0BD70B8-673C-4E4A-8739-B263EF3EB46A}" type="presOf" srcId="{BB02C79A-C743-4779-9A52-6043A8775918}" destId="{6AA91BF2-4564-44E7-AC99-B0AE4BAABEBC}" srcOrd="0" destOrd="4" presId="urn:microsoft.com/office/officeart/2005/8/layout/hList1"/>
    <dgm:cxn modelId="{83A103BF-1E7F-44C5-AE12-69CEDA0E1162}" type="presOf" srcId="{E0B10D63-8EA3-4FA7-9E17-47D12EAB68F6}" destId="{63927B65-534F-4BC4-84BD-EF2515C4A23B}" srcOrd="0" destOrd="0" presId="urn:microsoft.com/office/officeart/2005/8/layout/hList1"/>
    <dgm:cxn modelId="{D324D72D-3A42-4AE8-9132-7F60896A87E3}" srcId="{75E4CA55-2FB9-417D-A640-2B296C176E80}" destId="{AE3DC033-51B4-4CBD-97F3-CE2B1A34F63E}" srcOrd="2" destOrd="0" parTransId="{F9223B8B-4B13-4646-9A95-1E9D6438872E}" sibTransId="{4B3C4FFD-3A38-4291-9AA4-5378C93560F6}"/>
    <dgm:cxn modelId="{D9441ED8-73F1-4F57-AF15-9FAF8B1C3743}" srcId="{BFFCB037-07C6-4CEE-9F32-148C81BDB0F2}" destId="{76162319-F731-40EF-8998-099E1C098A4D}" srcOrd="5" destOrd="0" parTransId="{D1B7EAE1-60BA-4AC0-9718-767091D8893F}" sibTransId="{DA287534-1A76-4FAA-A718-E17887C4F8FE}"/>
    <dgm:cxn modelId="{6048993D-F586-491F-BD92-D511419E3509}" type="presOf" srcId="{784A5F56-16C6-4B09-862A-9A3E5A0BD19E}" destId="{8F6ED768-5162-4EC3-AA5E-CF640EBE6AD6}" srcOrd="0" destOrd="1" presId="urn:microsoft.com/office/officeart/2005/8/layout/hList1"/>
    <dgm:cxn modelId="{BACA6269-D415-42FC-80C1-96F2DFD70E81}" type="presOf" srcId="{1F47CC8F-BEE4-40A2-AB23-E283549DA07D}" destId="{8F6ED768-5162-4EC3-AA5E-CF640EBE6AD6}" srcOrd="0" destOrd="5" presId="urn:microsoft.com/office/officeart/2005/8/layout/hList1"/>
    <dgm:cxn modelId="{389FEC7F-E41F-4FCD-B782-9A8E2A3A3840}" srcId="{75E4CA55-2FB9-417D-A640-2B296C176E80}" destId="{46B62967-154F-4601-BB67-9C30CD5689E1}" srcOrd="6" destOrd="0" parTransId="{8A6FDA36-5822-4F9A-B13A-6240A5CE8F44}" sibTransId="{6ABF458A-2265-4132-BD77-B2CD0AB1A327}"/>
    <dgm:cxn modelId="{767A8BBE-6455-462E-85C6-C1C3648E2A03}" srcId="{75E4CA55-2FB9-417D-A640-2B296C176E80}" destId="{7C1BD116-8015-45F4-AE95-DA9FCD4D360F}" srcOrd="3" destOrd="0" parTransId="{E68B6107-371B-44D3-A5E5-0F8976C21DA7}" sibTransId="{A913F9DF-3477-482A-A193-7706A692487C}"/>
    <dgm:cxn modelId="{F9A25620-E4B0-47CB-9444-2F49494BCCE5}" type="presOf" srcId="{95509A53-C544-4C6F-9FAC-A7471D42281B}" destId="{6D7B4A96-F00F-480D-B6C7-627CF0FE477A}" srcOrd="0" destOrd="8" presId="urn:microsoft.com/office/officeart/2005/8/layout/hList1"/>
    <dgm:cxn modelId="{2366366F-5E39-4650-B676-2607DC1C843B}" type="presOf" srcId="{BFFCB037-07C6-4CEE-9F32-148C81BDB0F2}" destId="{0293DA8A-DF88-4BD8-91EF-BDB168574736}" srcOrd="0" destOrd="0" presId="urn:microsoft.com/office/officeart/2005/8/layout/hList1"/>
    <dgm:cxn modelId="{E1B46467-D294-4F97-AB57-07460824D064}" type="presOf" srcId="{07490F62-AD1B-42CF-ADD8-F3392E5CA30E}" destId="{6AA91BF2-4564-44E7-AC99-B0AE4BAABEBC}" srcOrd="0" destOrd="6" presId="urn:microsoft.com/office/officeart/2005/8/layout/hList1"/>
    <dgm:cxn modelId="{31C5E31C-7DA4-4D17-8C99-DBFA0551FBFF}" srcId="{E0B10D63-8EA3-4FA7-9E17-47D12EAB68F6}" destId="{62186626-63E7-459D-9449-5EBDB71B4390}" srcOrd="0" destOrd="0" parTransId="{69435121-26B0-42AB-9B68-D9F1442F7392}" sibTransId="{07CBB35E-CBF3-4B65-B702-1E4259EC5374}"/>
    <dgm:cxn modelId="{3204DD02-2053-4579-BE05-A1713ABAADA7}" srcId="{75E4CA55-2FB9-417D-A640-2B296C176E80}" destId="{583A6951-76AF-4B6A-A55E-775DD02F7AAB}" srcOrd="9" destOrd="0" parTransId="{07D4D7B2-8792-43CD-B79D-50CF0EAFE9F5}" sibTransId="{0801F576-E760-4BC1-B054-6D14C5D6CA1C}"/>
    <dgm:cxn modelId="{77E3AF24-4F2A-4E2B-BF91-77DF560D4F63}" srcId="{BFFCB037-07C6-4CEE-9F32-148C81BDB0F2}" destId="{44D7C3C3-F05D-49F5-AC49-91478AEFC888}" srcOrd="9" destOrd="0" parTransId="{660A2D9B-7A12-4601-9B86-8234538E4B20}" sibTransId="{F3EE11F4-39F5-4BA6-BE6C-D6562BE6453B}"/>
    <dgm:cxn modelId="{41E58CFA-CBDA-47A8-A482-15EF1A5F0D02}" type="presOf" srcId="{36FE15FA-332D-4600-BA5E-284A6CD4F29A}" destId="{6AA91BF2-4564-44E7-AC99-B0AE4BAABEBC}" srcOrd="0" destOrd="7" presId="urn:microsoft.com/office/officeart/2005/8/layout/hList1"/>
    <dgm:cxn modelId="{18236C06-A0CB-449A-87C7-C256F003CA97}" type="presOf" srcId="{42CC2F1E-C1D2-4007-98A9-C57AA85598F2}" destId="{6AA91BF2-4564-44E7-AC99-B0AE4BAABEBC}" srcOrd="0" destOrd="3" presId="urn:microsoft.com/office/officeart/2005/8/layout/hList1"/>
    <dgm:cxn modelId="{96BEA9D4-0D4B-4187-BA6C-57653DA669D5}" srcId="{75E4CA55-2FB9-417D-A640-2B296C176E80}" destId="{EC39DB9D-49DD-4E8E-8D09-CF053A3B8A80}" srcOrd="7" destOrd="0" parTransId="{D3A1D1D3-E8B6-43D3-BC5F-9DAC4C575BA8}" sibTransId="{3325F82E-244A-4B32-B84D-8371A4DC2569}"/>
    <dgm:cxn modelId="{ACBD4E7B-6FDA-4BD0-A265-1914A55E14E3}" srcId="{75E4CA55-2FB9-417D-A640-2B296C176E80}" destId="{D7614C1C-B32F-4FE1-B132-A8464440DAE0}" srcOrd="1" destOrd="0" parTransId="{4EAEFB38-4A3F-467E-9453-8946BECDE180}" sibTransId="{7A84B155-FF44-4FBD-ABA6-1121694626EE}"/>
    <dgm:cxn modelId="{84122919-5175-4C1F-84D2-79CD14097F5C}" srcId="{BFFCB037-07C6-4CEE-9F32-148C81BDB0F2}" destId="{D7B96E1B-7CA7-4726-AB71-B673FF62E9CF}" srcOrd="2" destOrd="0" parTransId="{CDE1C9D6-B488-4E98-A973-3259632B6F68}" sibTransId="{9B9A993C-D686-4B90-938F-909780175DF9}"/>
    <dgm:cxn modelId="{752D4FFE-1341-4AAA-9345-B443E63CEBA7}" type="presOf" srcId="{62186626-63E7-459D-9449-5EBDB71B4390}" destId="{8F6ED768-5162-4EC3-AA5E-CF640EBE6AD6}" srcOrd="0" destOrd="0" presId="urn:microsoft.com/office/officeart/2005/8/layout/hList1"/>
    <dgm:cxn modelId="{F48EB7EB-2669-4E93-B226-FD50CF734E69}" srcId="{BFFCB037-07C6-4CEE-9F32-148C81BDB0F2}" destId="{AB78F5E6-F947-461F-B2FD-A5425BEFBA3D}" srcOrd="1" destOrd="0" parTransId="{00305218-FA34-4658-B12A-28E145FB794E}" sibTransId="{217958AA-DFC0-4E5C-BE66-15368FD81115}"/>
    <dgm:cxn modelId="{3092145D-878B-42FF-BF52-1FC4260763FC}" type="presOf" srcId="{49FEE045-7C38-4E36-B9C7-6EF2859392D6}" destId="{6D7B4A96-F00F-480D-B6C7-627CF0FE477A}" srcOrd="0" destOrd="10" presId="urn:microsoft.com/office/officeart/2005/8/layout/hList1"/>
    <dgm:cxn modelId="{4F833D8E-E2EA-4825-AE5F-D88197763650}" srcId="{BFFCB037-07C6-4CEE-9F32-148C81BDB0F2}" destId="{42CC2F1E-C1D2-4007-98A9-C57AA85598F2}" srcOrd="3" destOrd="0" parTransId="{DB4C5967-4D34-4C5C-ACDC-9C987D3B5F45}" sibTransId="{93168D42-0DBB-4295-B788-2247137FBC9C}"/>
    <dgm:cxn modelId="{53C0589C-233F-44ED-A103-1A943C3D0829}" type="presOf" srcId="{413B4FB0-4320-4B2D-BA80-EBFB5BA177DA}" destId="{ECC6141B-F3EF-44B8-B417-6D911A871DFB}" srcOrd="0" destOrd="0" presId="urn:microsoft.com/office/officeart/2005/8/layout/hList1"/>
    <dgm:cxn modelId="{4FC68B80-3AF7-486F-B7B6-D4882E395CCB}" srcId="{75E4CA55-2FB9-417D-A640-2B296C176E80}" destId="{B2E7EC31-8309-435E-B00F-3C97AB92B746}" srcOrd="4" destOrd="0" parTransId="{1A7332D8-C612-41C4-977C-F29FF235D74E}" sibTransId="{F2D1FB79-8E3D-4BC6-BEDA-6E3C7DC28000}"/>
    <dgm:cxn modelId="{2790A8A2-AF34-4A62-91E0-9D9915746F4D}" srcId="{413B4FB0-4320-4B2D-BA80-EBFB5BA177DA}" destId="{BFFCB037-07C6-4CEE-9F32-148C81BDB0F2}" srcOrd="1" destOrd="0" parTransId="{0670B949-0E13-4121-8D85-B57F4327FB4E}" sibTransId="{6C273B9B-440B-4FDE-B0FC-C31F1E06DEA2}"/>
    <dgm:cxn modelId="{F4786516-D3C4-453C-B63E-43531ABE0AE2}" srcId="{BFFCB037-07C6-4CEE-9F32-148C81BDB0F2}" destId="{BB02C79A-C743-4779-9A52-6043A8775918}" srcOrd="4" destOrd="0" parTransId="{36DC456D-788C-451A-94BD-FFA357015574}" sibTransId="{657BC577-B9A2-4B92-9858-68A0710FA163}"/>
    <dgm:cxn modelId="{56E4AA43-A289-44DB-B18A-5743E451BC9A}" srcId="{BFFCB037-07C6-4CEE-9F32-148C81BDB0F2}" destId="{79C2A666-C624-4257-96C5-6A64FD85226D}" srcOrd="0" destOrd="0" parTransId="{8AAE5311-3620-461D-B017-642F1720770F}" sibTransId="{513C7AA4-15FF-4CE6-96F0-F8C9906E6CA6}"/>
    <dgm:cxn modelId="{4481A28C-9510-4803-A6D9-9FDDB3130B4B}" type="presOf" srcId="{46B62967-154F-4601-BB67-9C30CD5689E1}" destId="{6D7B4A96-F00F-480D-B6C7-627CF0FE477A}" srcOrd="0" destOrd="6" presId="urn:microsoft.com/office/officeart/2005/8/layout/hList1"/>
    <dgm:cxn modelId="{634CC615-6703-4612-BDE1-AB2195756749}" type="presOf" srcId="{8A2C578B-575B-4016-A58B-C4EE7D1E7982}" destId="{6AA91BF2-4564-44E7-AC99-B0AE4BAABEBC}" srcOrd="0" destOrd="8" presId="urn:microsoft.com/office/officeart/2005/8/layout/hList1"/>
    <dgm:cxn modelId="{2812C85F-88DC-49ED-9467-75FAF10A4925}" srcId="{75E4CA55-2FB9-417D-A640-2B296C176E80}" destId="{71A3EA6D-5EC9-40D5-A6C5-E76019CF6341}" srcOrd="5" destOrd="0" parTransId="{A543AFAE-4BC7-4C14-9E2A-D1C2D85662C2}" sibTransId="{DC0416A5-AEFA-4565-BF3E-366E3252495F}"/>
    <dgm:cxn modelId="{4EE418F6-3A8B-4674-81D4-49DB8F9631F2}" type="presOf" srcId="{F233BDE4-A3D2-438A-A8C8-3A657BC74C60}" destId="{8F6ED768-5162-4EC3-AA5E-CF640EBE6AD6}" srcOrd="0" destOrd="3" presId="urn:microsoft.com/office/officeart/2005/8/layout/hList1"/>
    <dgm:cxn modelId="{03803310-FA33-4140-82D8-FBADCD9A3481}" srcId="{75E4CA55-2FB9-417D-A640-2B296C176E80}" destId="{49FEE045-7C38-4E36-B9C7-6EF2859392D6}" srcOrd="10" destOrd="0" parTransId="{72A53054-9261-4E69-991C-0CFD0407493D}" sibTransId="{F0026DF9-091C-48F4-8B13-C29FFF9D7956}"/>
    <dgm:cxn modelId="{FE4E92D6-D1B3-40C6-AC9B-873DEFBADA3D}" srcId="{E0B10D63-8EA3-4FA7-9E17-47D12EAB68F6}" destId="{F233BDE4-A3D2-438A-A8C8-3A657BC74C60}" srcOrd="3" destOrd="0" parTransId="{F214BD3F-F10A-4CA8-9249-FBF057933D8C}" sibTransId="{017EEAC1-877D-4C3A-8EEC-4877CC18203F}"/>
    <dgm:cxn modelId="{33FAFB48-6156-41A6-9D60-51E711DB3B02}" type="presOf" srcId="{B2E7EC31-8309-435E-B00F-3C97AB92B746}" destId="{6D7B4A96-F00F-480D-B6C7-627CF0FE477A}" srcOrd="0" destOrd="4" presId="urn:microsoft.com/office/officeart/2005/8/layout/hList1"/>
    <dgm:cxn modelId="{C340487A-0B7C-42D4-BDAA-19453CC51AC8}" srcId="{E0B10D63-8EA3-4FA7-9E17-47D12EAB68F6}" destId="{784A5F56-16C6-4B09-862A-9A3E5A0BD19E}" srcOrd="1" destOrd="0" parTransId="{99D221FE-1848-4E62-B331-C077BC978849}" sibTransId="{DBF03241-92CE-4E45-9EEB-3ED0216C6768}"/>
    <dgm:cxn modelId="{F634D259-A2B9-4FD0-A0CD-CE458461E429}" type="presOf" srcId="{7C1BD116-8015-45F4-AE95-DA9FCD4D360F}" destId="{6D7B4A96-F00F-480D-B6C7-627CF0FE477A}" srcOrd="0" destOrd="3" presId="urn:microsoft.com/office/officeart/2005/8/layout/hList1"/>
    <dgm:cxn modelId="{8049F7AF-3341-440B-897E-EE634812B65E}" type="presOf" srcId="{DDEDE45F-E4A5-4A79-BBD6-1B048DC52A69}" destId="{6D7B4A96-F00F-480D-B6C7-627CF0FE477A}" srcOrd="0" destOrd="0" presId="urn:microsoft.com/office/officeart/2005/8/layout/hList1"/>
    <dgm:cxn modelId="{6BD90BCF-0556-42C1-89A4-EE4B74FCB093}" type="presOf" srcId="{79C2A666-C624-4257-96C5-6A64FD85226D}" destId="{6AA91BF2-4564-44E7-AC99-B0AE4BAABEBC}" srcOrd="0" destOrd="0" presId="urn:microsoft.com/office/officeart/2005/8/layout/hList1"/>
    <dgm:cxn modelId="{9DA78E1D-FA99-45D4-9466-732E7882C821}" type="presOf" srcId="{76162319-F731-40EF-8998-099E1C098A4D}" destId="{6AA91BF2-4564-44E7-AC99-B0AE4BAABEBC}" srcOrd="0" destOrd="5" presId="urn:microsoft.com/office/officeart/2005/8/layout/hList1"/>
    <dgm:cxn modelId="{59113286-2829-4F47-BF10-B1F2AE1B273A}" srcId="{413B4FB0-4320-4B2D-BA80-EBFB5BA177DA}" destId="{75E4CA55-2FB9-417D-A640-2B296C176E80}" srcOrd="0" destOrd="0" parTransId="{7A7D53BC-9087-41BD-8543-0224B32B0B28}" sibTransId="{A36F68DA-391F-446F-ADF6-284D3AB81DE3}"/>
    <dgm:cxn modelId="{43187904-6FA1-4657-B9E4-E9A489737443}" type="presOf" srcId="{AE3DC033-51B4-4CBD-97F3-CE2B1A34F63E}" destId="{6D7B4A96-F00F-480D-B6C7-627CF0FE477A}" srcOrd="0" destOrd="2" presId="urn:microsoft.com/office/officeart/2005/8/layout/hList1"/>
    <dgm:cxn modelId="{D604E563-80DA-43E7-8767-5D819FE984FE}" srcId="{75E4CA55-2FB9-417D-A640-2B296C176E80}" destId="{DDEDE45F-E4A5-4A79-BBD6-1B048DC52A69}" srcOrd="0" destOrd="0" parTransId="{999CF724-A23A-42F8-AF0C-DED46B54256A}" sibTransId="{F75EA2DB-1368-42A6-83AF-0676AFB7FECB}"/>
    <dgm:cxn modelId="{CC0A6B01-62D9-4166-9374-9AAABF50D2C1}" srcId="{BFFCB037-07C6-4CEE-9F32-148C81BDB0F2}" destId="{36FE15FA-332D-4600-BA5E-284A6CD4F29A}" srcOrd="7" destOrd="0" parTransId="{FFEC5EF7-CC3F-4207-AE67-A9EE27BA5A2C}" sibTransId="{2305468E-7543-4113-BAA5-3DECC6E8B1D6}"/>
    <dgm:cxn modelId="{4489C19C-064D-433F-98F7-C305004116FE}" type="presOf" srcId="{75E4CA55-2FB9-417D-A640-2B296C176E80}" destId="{F8252B8C-27F9-4C1D-A921-D9ABF32F43AB}" srcOrd="0" destOrd="0" presId="urn:microsoft.com/office/officeart/2005/8/layout/hList1"/>
    <dgm:cxn modelId="{CBDB3143-72B8-407D-98CD-C75F1B355AD2}" type="presOf" srcId="{71A3EA6D-5EC9-40D5-A6C5-E76019CF6341}" destId="{6D7B4A96-F00F-480D-B6C7-627CF0FE477A}" srcOrd="0" destOrd="5" presId="urn:microsoft.com/office/officeart/2005/8/layout/hList1"/>
    <dgm:cxn modelId="{3E881711-EE56-4767-B83C-5D5E4AC88D4B}" srcId="{BFFCB037-07C6-4CEE-9F32-148C81BDB0F2}" destId="{07490F62-AD1B-42CF-ADD8-F3392E5CA30E}" srcOrd="6" destOrd="0" parTransId="{E386C90B-9A3D-4E1C-A71E-598D3C6298A5}" sibTransId="{25730060-1D46-4979-926B-29E6D2137587}"/>
    <dgm:cxn modelId="{0FC0F9A8-5356-4E0B-AFC8-671E998659D0}" srcId="{E0B10D63-8EA3-4FA7-9E17-47D12EAB68F6}" destId="{1F47CC8F-BEE4-40A2-AB23-E283549DA07D}" srcOrd="5" destOrd="0" parTransId="{897FA51D-D429-414F-B444-4260708FAD3D}" sibTransId="{F8F2CBA5-7703-4E03-850C-FE805E031760}"/>
    <dgm:cxn modelId="{4E6A7231-F8A9-4F4F-A1DB-32762ED39FC4}" type="presOf" srcId="{30200255-A192-4A4A-942A-FC85A6A30888}" destId="{8F6ED768-5162-4EC3-AA5E-CF640EBE6AD6}" srcOrd="0" destOrd="4" presId="urn:microsoft.com/office/officeart/2005/8/layout/hList1"/>
    <dgm:cxn modelId="{37306EB6-AFA9-459E-A2B3-BAB701ABD223}" type="presOf" srcId="{44D7C3C3-F05D-49F5-AC49-91478AEFC888}" destId="{6AA91BF2-4564-44E7-AC99-B0AE4BAABEBC}" srcOrd="0" destOrd="9" presId="urn:microsoft.com/office/officeart/2005/8/layout/hList1"/>
    <dgm:cxn modelId="{44D97D92-031B-475C-BC86-9B42F43790E4}" srcId="{E0B10D63-8EA3-4FA7-9E17-47D12EAB68F6}" destId="{A0B14409-F01E-47D8-B99C-CBE99A20A1FB}" srcOrd="6" destOrd="0" parTransId="{C49B4B0F-C4A3-484A-80B9-82969BA4976A}" sibTransId="{FB8300FC-A42D-4256-89A7-BF9AF6860158}"/>
    <dgm:cxn modelId="{2B13FB2E-9347-490F-BE3B-07F6452727E2}" srcId="{E0B10D63-8EA3-4FA7-9E17-47D12EAB68F6}" destId="{DD14A47E-A538-425F-9696-414382342777}" srcOrd="2" destOrd="0" parTransId="{D0615940-A6F8-47D2-BA6E-9D64A622A2AE}" sibTransId="{2D78611D-6C01-43D6-96DC-C75EB3635033}"/>
    <dgm:cxn modelId="{A3DE4634-DAE3-480E-B3E9-EEF3F0796B3F}" type="presOf" srcId="{583A6951-76AF-4B6A-A55E-775DD02F7AAB}" destId="{6D7B4A96-F00F-480D-B6C7-627CF0FE477A}" srcOrd="0" destOrd="9" presId="urn:microsoft.com/office/officeart/2005/8/layout/hList1"/>
    <dgm:cxn modelId="{001E49B0-AA99-4E96-94ED-C33366C79EE0}" type="presOf" srcId="{E785823D-F84A-4E04-8AC2-D3355D5A3391}" destId="{8F6ED768-5162-4EC3-AA5E-CF640EBE6AD6}" srcOrd="0" destOrd="7" presId="urn:microsoft.com/office/officeart/2005/8/layout/hList1"/>
    <dgm:cxn modelId="{8757BD60-7116-4F4B-B7BD-767534013DA8}" srcId="{75E4CA55-2FB9-417D-A640-2B296C176E80}" destId="{95509A53-C544-4C6F-9FAC-A7471D42281B}" srcOrd="8" destOrd="0" parTransId="{DD04885C-7B85-47F1-84D7-A9829F4DBFA9}" sibTransId="{9E321F13-F941-4AF6-9AC4-483C0A6AF244}"/>
    <dgm:cxn modelId="{35827216-2113-4E9B-9FE5-B83EA33F65A3}" srcId="{413B4FB0-4320-4B2D-BA80-EBFB5BA177DA}" destId="{E0B10D63-8EA3-4FA7-9E17-47D12EAB68F6}" srcOrd="2" destOrd="0" parTransId="{8BE3C202-36B3-4F2D-A8C7-09B1319E0C1C}" sibTransId="{93147C00-2C2E-4982-B793-12CC50613431}"/>
    <dgm:cxn modelId="{BE218BEC-AAAB-4546-97B6-3A7AAED31B58}" type="presOf" srcId="{EC39DB9D-49DD-4E8E-8D09-CF053A3B8A80}" destId="{6D7B4A96-F00F-480D-B6C7-627CF0FE477A}" srcOrd="0" destOrd="7" presId="urn:microsoft.com/office/officeart/2005/8/layout/hList1"/>
    <dgm:cxn modelId="{C7131181-1AB3-4F9E-995B-367985740F7C}" srcId="{BFFCB037-07C6-4CEE-9F32-148C81BDB0F2}" destId="{8A2C578B-575B-4016-A58B-C4EE7D1E7982}" srcOrd="8" destOrd="0" parTransId="{B7D8FD76-E695-449A-95DC-36F25F17C0AC}" sibTransId="{FBD96EC6-B37C-4015-B513-F544BE503106}"/>
    <dgm:cxn modelId="{D0A9D25E-7E35-49B3-8AC9-9A948AEC4F38}" type="presOf" srcId="{D7614C1C-B32F-4FE1-B132-A8464440DAE0}" destId="{6D7B4A96-F00F-480D-B6C7-627CF0FE477A}" srcOrd="0" destOrd="1" presId="urn:microsoft.com/office/officeart/2005/8/layout/hList1"/>
    <dgm:cxn modelId="{7182766D-D3C6-4F73-BDA2-0ECC5510BCDD}" type="presOf" srcId="{DD14A47E-A538-425F-9696-414382342777}" destId="{8F6ED768-5162-4EC3-AA5E-CF640EBE6AD6}" srcOrd="0" destOrd="2" presId="urn:microsoft.com/office/officeart/2005/8/layout/hList1"/>
    <dgm:cxn modelId="{E1861CFB-D1A5-4861-9D32-833F00E85CCB}" type="presOf" srcId="{AB78F5E6-F947-461F-B2FD-A5425BEFBA3D}" destId="{6AA91BF2-4564-44E7-AC99-B0AE4BAABEBC}" srcOrd="0" destOrd="1" presId="urn:microsoft.com/office/officeart/2005/8/layout/hList1"/>
    <dgm:cxn modelId="{2D494639-E85E-4704-8184-56D2CB3492A3}" srcId="{E0B10D63-8EA3-4FA7-9E17-47D12EAB68F6}" destId="{E785823D-F84A-4E04-8AC2-D3355D5A3391}" srcOrd="7" destOrd="0" parTransId="{9C79D797-831F-45C5-9BD5-CAFAA334EE20}" sibTransId="{22A367D5-F369-4B90-9A1F-1A20164119B4}"/>
    <dgm:cxn modelId="{5E99A906-5B3D-48CB-AB91-1214D79D4A3A}" type="presParOf" srcId="{ECC6141B-F3EF-44B8-B417-6D911A871DFB}" destId="{78A69EE4-2E08-49FF-986B-976A7B292A39}" srcOrd="0" destOrd="0" presId="urn:microsoft.com/office/officeart/2005/8/layout/hList1"/>
    <dgm:cxn modelId="{91B290AF-5533-4228-8BBD-2DA9E7BD352F}" type="presParOf" srcId="{78A69EE4-2E08-49FF-986B-976A7B292A39}" destId="{F8252B8C-27F9-4C1D-A921-D9ABF32F43AB}" srcOrd="0" destOrd="0" presId="urn:microsoft.com/office/officeart/2005/8/layout/hList1"/>
    <dgm:cxn modelId="{904FC41B-C697-403C-952D-D353484AFF08}" type="presParOf" srcId="{78A69EE4-2E08-49FF-986B-976A7B292A39}" destId="{6D7B4A96-F00F-480D-B6C7-627CF0FE477A}" srcOrd="1" destOrd="0" presId="urn:microsoft.com/office/officeart/2005/8/layout/hList1"/>
    <dgm:cxn modelId="{FDAC6213-EB3A-4F16-9594-C626F2F6A9E7}" type="presParOf" srcId="{ECC6141B-F3EF-44B8-B417-6D911A871DFB}" destId="{67C16754-39E5-44D8-AECD-A9BFF5A51F05}" srcOrd="1" destOrd="0" presId="urn:microsoft.com/office/officeart/2005/8/layout/hList1"/>
    <dgm:cxn modelId="{D11D8D41-B8D1-43D6-AE32-EDA219E7FEE9}" type="presParOf" srcId="{ECC6141B-F3EF-44B8-B417-6D911A871DFB}" destId="{B9252413-A963-4F62-8216-7B611E992644}" srcOrd="2" destOrd="0" presId="urn:microsoft.com/office/officeart/2005/8/layout/hList1"/>
    <dgm:cxn modelId="{18FEA606-6381-4632-B766-0AAB9AC98258}" type="presParOf" srcId="{B9252413-A963-4F62-8216-7B611E992644}" destId="{0293DA8A-DF88-4BD8-91EF-BDB168574736}" srcOrd="0" destOrd="0" presId="urn:microsoft.com/office/officeart/2005/8/layout/hList1"/>
    <dgm:cxn modelId="{9303A788-6C28-45CB-8F66-DAFCF284D99E}" type="presParOf" srcId="{B9252413-A963-4F62-8216-7B611E992644}" destId="{6AA91BF2-4564-44E7-AC99-B0AE4BAABEBC}" srcOrd="1" destOrd="0" presId="urn:microsoft.com/office/officeart/2005/8/layout/hList1"/>
    <dgm:cxn modelId="{49E7AAFC-A897-4066-A70F-5F93C9C7C5A2}" type="presParOf" srcId="{ECC6141B-F3EF-44B8-B417-6D911A871DFB}" destId="{C76AB8D7-66F5-4ABD-BC62-8946792FC61C}" srcOrd="3" destOrd="0" presId="urn:microsoft.com/office/officeart/2005/8/layout/hList1"/>
    <dgm:cxn modelId="{EDDB1E48-D196-4B52-8922-35B32DCE9A2F}" type="presParOf" srcId="{ECC6141B-F3EF-44B8-B417-6D911A871DFB}" destId="{9149CFB2-75F1-4450-AA27-78115362C3C3}" srcOrd="4" destOrd="0" presId="urn:microsoft.com/office/officeart/2005/8/layout/hList1"/>
    <dgm:cxn modelId="{F1258B4A-736E-4324-A28F-4DD80D1609C2}" type="presParOf" srcId="{9149CFB2-75F1-4450-AA27-78115362C3C3}" destId="{63927B65-534F-4BC4-84BD-EF2515C4A23B}" srcOrd="0" destOrd="0" presId="urn:microsoft.com/office/officeart/2005/8/layout/hList1"/>
    <dgm:cxn modelId="{F926F166-8B0A-407D-8857-841C558D103C}" type="presParOf" srcId="{9149CFB2-75F1-4450-AA27-78115362C3C3}" destId="{8F6ED768-5162-4EC3-AA5E-CF640EBE6AD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3B4FB0-4320-4B2D-BA80-EBFB5BA177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75E4CA55-2FB9-417D-A640-2B296C176E80}">
      <dgm:prSet phldrT="[Texto]"/>
      <dgm:spPr/>
      <dgm:t>
        <a:bodyPr/>
        <a:lstStyle/>
        <a:p>
          <a:r>
            <a:rPr lang="es-EC" u="none" dirty="0" smtClean="0"/>
            <a:t>Incluir tecnología en los proyectos innovadores de la ciudad del conocimiento.</a:t>
          </a:r>
          <a:endParaRPr lang="es-EC" dirty="0"/>
        </a:p>
      </dgm:t>
    </dgm:pt>
    <dgm:pt modelId="{7A7D53BC-9087-41BD-8543-0224B32B0B28}" type="parTrans" cxnId="{59113286-2829-4F47-BF10-B1F2AE1B273A}">
      <dgm:prSet/>
      <dgm:spPr/>
      <dgm:t>
        <a:bodyPr/>
        <a:lstStyle/>
        <a:p>
          <a:endParaRPr lang="es-EC"/>
        </a:p>
      </dgm:t>
    </dgm:pt>
    <dgm:pt modelId="{A36F68DA-391F-446F-ADF6-284D3AB81DE3}" type="sibTrans" cxnId="{59113286-2829-4F47-BF10-B1F2AE1B273A}">
      <dgm:prSet/>
      <dgm:spPr/>
      <dgm:t>
        <a:bodyPr/>
        <a:lstStyle/>
        <a:p>
          <a:endParaRPr lang="es-EC"/>
        </a:p>
      </dgm:t>
    </dgm:pt>
    <dgm:pt modelId="{DDEDE45F-E4A5-4A79-BBD6-1B048DC52A69}">
      <dgm:prSet phldrT="[Texto]"/>
      <dgm:spPr/>
      <dgm:t>
        <a:bodyPr/>
        <a:lstStyle/>
        <a:p>
          <a:r>
            <a:rPr lang="es-EC" u="none" dirty="0" smtClean="0"/>
            <a:t>Implementar una plataforma de cursos de capacitación en áreas tecnológicas actuales y necesarias dentro del ámbito laboral y realidad que la organización necesita.</a:t>
          </a:r>
          <a:endParaRPr lang="es-EC" dirty="0"/>
        </a:p>
      </dgm:t>
    </dgm:pt>
    <dgm:pt modelId="{999CF724-A23A-42F8-AF0C-DED46B54256A}" type="parTrans" cxnId="{D604E563-80DA-43E7-8767-5D819FE984FE}">
      <dgm:prSet/>
      <dgm:spPr/>
      <dgm:t>
        <a:bodyPr/>
        <a:lstStyle/>
        <a:p>
          <a:endParaRPr lang="es-EC"/>
        </a:p>
      </dgm:t>
    </dgm:pt>
    <dgm:pt modelId="{F75EA2DB-1368-42A6-83AF-0676AFB7FECB}" type="sibTrans" cxnId="{D604E563-80DA-43E7-8767-5D819FE984FE}">
      <dgm:prSet/>
      <dgm:spPr/>
      <dgm:t>
        <a:bodyPr/>
        <a:lstStyle/>
        <a:p>
          <a:endParaRPr lang="es-EC"/>
        </a:p>
      </dgm:t>
    </dgm:pt>
    <dgm:pt modelId="{BFFCB037-07C6-4CEE-9F32-148C81BDB0F2}">
      <dgm:prSet phldrT="[Texto]"/>
      <dgm:spPr/>
      <dgm:t>
        <a:bodyPr/>
        <a:lstStyle/>
        <a:p>
          <a:r>
            <a:rPr lang="es-EC" u="none" dirty="0" smtClean="0"/>
            <a:t>Proveer de servicios tecnológicos que cumplan con estándares internacionales.</a:t>
          </a:r>
          <a:r>
            <a:rPr lang="es-EC" dirty="0" smtClean="0"/>
            <a:t>.</a:t>
          </a:r>
          <a:endParaRPr lang="es-EC" dirty="0"/>
        </a:p>
      </dgm:t>
    </dgm:pt>
    <dgm:pt modelId="{0670B949-0E13-4121-8D85-B57F4327FB4E}" type="parTrans" cxnId="{2790A8A2-AF34-4A62-91E0-9D9915746F4D}">
      <dgm:prSet/>
      <dgm:spPr/>
      <dgm:t>
        <a:bodyPr/>
        <a:lstStyle/>
        <a:p>
          <a:endParaRPr lang="es-EC"/>
        </a:p>
      </dgm:t>
    </dgm:pt>
    <dgm:pt modelId="{6C273B9B-440B-4FDE-B0FC-C31F1E06DEA2}" type="sibTrans" cxnId="{2790A8A2-AF34-4A62-91E0-9D9915746F4D}">
      <dgm:prSet/>
      <dgm:spPr/>
      <dgm:t>
        <a:bodyPr/>
        <a:lstStyle/>
        <a:p>
          <a:endParaRPr lang="es-EC"/>
        </a:p>
      </dgm:t>
    </dgm:pt>
    <dgm:pt modelId="{79C2A666-C624-4257-96C5-6A64FD85226D}">
      <dgm:prSet phldrT="[Texto]"/>
      <dgm:spPr/>
      <dgm:t>
        <a:bodyPr/>
        <a:lstStyle/>
        <a:p>
          <a:r>
            <a:rPr lang="es-EC" u="none" dirty="0" smtClean="0"/>
            <a:t>Implementar el proceso de migración de modelos de comunicación, con equipos administrables en cascada, para tener un óptimo manejo y conocimiento de los recursos.</a:t>
          </a:r>
          <a:endParaRPr lang="es-EC" dirty="0"/>
        </a:p>
      </dgm:t>
    </dgm:pt>
    <dgm:pt modelId="{8AAE5311-3620-461D-B017-642F1720770F}" type="parTrans" cxnId="{56E4AA43-A289-44DB-B18A-5743E451BC9A}">
      <dgm:prSet/>
      <dgm:spPr/>
      <dgm:t>
        <a:bodyPr/>
        <a:lstStyle/>
        <a:p>
          <a:endParaRPr lang="es-EC"/>
        </a:p>
      </dgm:t>
    </dgm:pt>
    <dgm:pt modelId="{513C7AA4-15FF-4CE6-96F0-F8C9906E6CA6}" type="sibTrans" cxnId="{56E4AA43-A289-44DB-B18A-5743E451BC9A}">
      <dgm:prSet/>
      <dgm:spPr/>
      <dgm:t>
        <a:bodyPr/>
        <a:lstStyle/>
        <a:p>
          <a:endParaRPr lang="es-EC"/>
        </a:p>
      </dgm:t>
    </dgm:pt>
    <dgm:pt modelId="{E0B10D63-8EA3-4FA7-9E17-47D12EAB68F6}">
      <dgm:prSet phldrT="[Texto]"/>
      <dgm:spPr/>
      <dgm:t>
        <a:bodyPr/>
        <a:lstStyle/>
        <a:p>
          <a:r>
            <a:rPr lang="es-EC" u="none" dirty="0" smtClean="0"/>
            <a:t>Brindar servicios tecnológicos para mejorar la gestión de procesos internos.</a:t>
          </a:r>
          <a:endParaRPr lang="es-EC" dirty="0"/>
        </a:p>
      </dgm:t>
    </dgm:pt>
    <dgm:pt modelId="{8BE3C202-36B3-4F2D-A8C7-09B1319E0C1C}" type="parTrans" cxnId="{35827216-2113-4E9B-9FE5-B83EA33F65A3}">
      <dgm:prSet/>
      <dgm:spPr/>
      <dgm:t>
        <a:bodyPr/>
        <a:lstStyle/>
        <a:p>
          <a:endParaRPr lang="es-EC"/>
        </a:p>
      </dgm:t>
    </dgm:pt>
    <dgm:pt modelId="{93147C00-2C2E-4982-B793-12CC50613431}" type="sibTrans" cxnId="{35827216-2113-4E9B-9FE5-B83EA33F65A3}">
      <dgm:prSet/>
      <dgm:spPr/>
      <dgm:t>
        <a:bodyPr/>
        <a:lstStyle/>
        <a:p>
          <a:endParaRPr lang="es-EC"/>
        </a:p>
      </dgm:t>
    </dgm:pt>
    <dgm:pt modelId="{62186626-63E7-459D-9449-5EBDB71B4390}">
      <dgm:prSet phldrT="[Texto]"/>
      <dgm:spPr/>
      <dgm:t>
        <a:bodyPr/>
        <a:lstStyle/>
        <a:p>
          <a:r>
            <a:rPr lang="es-EC" u="none" dirty="0" smtClean="0"/>
            <a:t>Implementar un Sistema Informático de Gestión en las áreas de: Recursos Humanos, Planificación y Servicios de la Ciudad. Deben estar integradas entre sí y accesibles por medio de Internet.</a:t>
          </a:r>
          <a:endParaRPr lang="es-EC" dirty="0"/>
        </a:p>
      </dgm:t>
    </dgm:pt>
    <dgm:pt modelId="{69435121-26B0-42AB-9B68-D9F1442F7392}" type="parTrans" cxnId="{31C5E31C-7DA4-4D17-8C99-DBFA0551FBFF}">
      <dgm:prSet/>
      <dgm:spPr/>
      <dgm:t>
        <a:bodyPr/>
        <a:lstStyle/>
        <a:p>
          <a:endParaRPr lang="es-EC"/>
        </a:p>
      </dgm:t>
    </dgm:pt>
    <dgm:pt modelId="{07CBB35E-CBF3-4B65-B702-1E4259EC5374}" type="sibTrans" cxnId="{31C5E31C-7DA4-4D17-8C99-DBFA0551FBFF}">
      <dgm:prSet/>
      <dgm:spPr/>
      <dgm:t>
        <a:bodyPr/>
        <a:lstStyle/>
        <a:p>
          <a:endParaRPr lang="es-EC"/>
        </a:p>
      </dgm:t>
    </dgm:pt>
    <dgm:pt modelId="{AF474DC6-1B36-48B2-95A6-E671218C7452}">
      <dgm:prSet/>
      <dgm:spPr/>
      <dgm:t>
        <a:bodyPr/>
        <a:lstStyle/>
        <a:p>
          <a:r>
            <a:rPr lang="es-EC" u="none" dirty="0" smtClean="0"/>
            <a:t>Generar una Página web institucional que permita tener al tanto de las actividades de la organización a todo el personal, como también, puedan acceder a todos los servicios brindados por medio de la intranet. </a:t>
          </a:r>
          <a:endParaRPr lang="es-EC" u="none" dirty="0"/>
        </a:p>
      </dgm:t>
    </dgm:pt>
    <dgm:pt modelId="{4C883A49-7ED6-4C36-B4C7-B7A04BBA2804}" type="parTrans" cxnId="{E624388E-982C-41C6-84E2-7EBBFACF7673}">
      <dgm:prSet/>
      <dgm:spPr/>
      <dgm:t>
        <a:bodyPr/>
        <a:lstStyle/>
        <a:p>
          <a:endParaRPr lang="es-EC"/>
        </a:p>
      </dgm:t>
    </dgm:pt>
    <dgm:pt modelId="{7ED88743-4CAF-481D-90C4-7A186E61BF5B}" type="sibTrans" cxnId="{E624388E-982C-41C6-84E2-7EBBFACF7673}">
      <dgm:prSet/>
      <dgm:spPr/>
      <dgm:t>
        <a:bodyPr/>
        <a:lstStyle/>
        <a:p>
          <a:endParaRPr lang="es-EC"/>
        </a:p>
      </dgm:t>
    </dgm:pt>
    <dgm:pt modelId="{ECC6141B-F3EF-44B8-B417-6D911A871DFB}" type="pres">
      <dgm:prSet presAssocID="{413B4FB0-4320-4B2D-BA80-EBFB5BA177DA}" presName="Name0" presStyleCnt="0">
        <dgm:presLayoutVars>
          <dgm:dir/>
          <dgm:animLvl val="lvl"/>
          <dgm:resizeHandles val="exact"/>
        </dgm:presLayoutVars>
      </dgm:prSet>
      <dgm:spPr/>
      <dgm:t>
        <a:bodyPr/>
        <a:lstStyle/>
        <a:p>
          <a:endParaRPr lang="es-EC"/>
        </a:p>
      </dgm:t>
    </dgm:pt>
    <dgm:pt modelId="{78A69EE4-2E08-49FF-986B-976A7B292A39}" type="pres">
      <dgm:prSet presAssocID="{75E4CA55-2FB9-417D-A640-2B296C176E80}" presName="composite" presStyleCnt="0"/>
      <dgm:spPr/>
    </dgm:pt>
    <dgm:pt modelId="{F8252B8C-27F9-4C1D-A921-D9ABF32F43AB}" type="pres">
      <dgm:prSet presAssocID="{75E4CA55-2FB9-417D-A640-2B296C176E80}" presName="parTx" presStyleLbl="alignNode1" presStyleIdx="0" presStyleCnt="3">
        <dgm:presLayoutVars>
          <dgm:chMax val="0"/>
          <dgm:chPref val="0"/>
          <dgm:bulletEnabled val="1"/>
        </dgm:presLayoutVars>
      </dgm:prSet>
      <dgm:spPr/>
      <dgm:t>
        <a:bodyPr/>
        <a:lstStyle/>
        <a:p>
          <a:endParaRPr lang="es-EC"/>
        </a:p>
      </dgm:t>
    </dgm:pt>
    <dgm:pt modelId="{6D7B4A96-F00F-480D-B6C7-627CF0FE477A}" type="pres">
      <dgm:prSet presAssocID="{75E4CA55-2FB9-417D-A640-2B296C176E80}" presName="desTx" presStyleLbl="alignAccFollowNode1" presStyleIdx="0" presStyleCnt="3">
        <dgm:presLayoutVars>
          <dgm:bulletEnabled val="1"/>
        </dgm:presLayoutVars>
      </dgm:prSet>
      <dgm:spPr/>
      <dgm:t>
        <a:bodyPr/>
        <a:lstStyle/>
        <a:p>
          <a:endParaRPr lang="es-EC"/>
        </a:p>
      </dgm:t>
    </dgm:pt>
    <dgm:pt modelId="{67C16754-39E5-44D8-AECD-A9BFF5A51F05}" type="pres">
      <dgm:prSet presAssocID="{A36F68DA-391F-446F-ADF6-284D3AB81DE3}" presName="space" presStyleCnt="0"/>
      <dgm:spPr/>
    </dgm:pt>
    <dgm:pt modelId="{B9252413-A963-4F62-8216-7B611E992644}" type="pres">
      <dgm:prSet presAssocID="{BFFCB037-07C6-4CEE-9F32-148C81BDB0F2}" presName="composite" presStyleCnt="0"/>
      <dgm:spPr/>
    </dgm:pt>
    <dgm:pt modelId="{0293DA8A-DF88-4BD8-91EF-BDB168574736}" type="pres">
      <dgm:prSet presAssocID="{BFFCB037-07C6-4CEE-9F32-148C81BDB0F2}" presName="parTx" presStyleLbl="alignNode1" presStyleIdx="1" presStyleCnt="3">
        <dgm:presLayoutVars>
          <dgm:chMax val="0"/>
          <dgm:chPref val="0"/>
          <dgm:bulletEnabled val="1"/>
        </dgm:presLayoutVars>
      </dgm:prSet>
      <dgm:spPr/>
      <dgm:t>
        <a:bodyPr/>
        <a:lstStyle/>
        <a:p>
          <a:endParaRPr lang="es-EC"/>
        </a:p>
      </dgm:t>
    </dgm:pt>
    <dgm:pt modelId="{6AA91BF2-4564-44E7-AC99-B0AE4BAABEBC}" type="pres">
      <dgm:prSet presAssocID="{BFFCB037-07C6-4CEE-9F32-148C81BDB0F2}" presName="desTx" presStyleLbl="alignAccFollowNode1" presStyleIdx="1" presStyleCnt="3">
        <dgm:presLayoutVars>
          <dgm:bulletEnabled val="1"/>
        </dgm:presLayoutVars>
      </dgm:prSet>
      <dgm:spPr/>
      <dgm:t>
        <a:bodyPr/>
        <a:lstStyle/>
        <a:p>
          <a:endParaRPr lang="es-EC"/>
        </a:p>
      </dgm:t>
    </dgm:pt>
    <dgm:pt modelId="{C76AB8D7-66F5-4ABD-BC62-8946792FC61C}" type="pres">
      <dgm:prSet presAssocID="{6C273B9B-440B-4FDE-B0FC-C31F1E06DEA2}" presName="space" presStyleCnt="0"/>
      <dgm:spPr/>
    </dgm:pt>
    <dgm:pt modelId="{9149CFB2-75F1-4450-AA27-78115362C3C3}" type="pres">
      <dgm:prSet presAssocID="{E0B10D63-8EA3-4FA7-9E17-47D12EAB68F6}" presName="composite" presStyleCnt="0"/>
      <dgm:spPr/>
    </dgm:pt>
    <dgm:pt modelId="{63927B65-534F-4BC4-84BD-EF2515C4A23B}" type="pres">
      <dgm:prSet presAssocID="{E0B10D63-8EA3-4FA7-9E17-47D12EAB68F6}" presName="parTx" presStyleLbl="alignNode1" presStyleIdx="2" presStyleCnt="3">
        <dgm:presLayoutVars>
          <dgm:chMax val="0"/>
          <dgm:chPref val="0"/>
          <dgm:bulletEnabled val="1"/>
        </dgm:presLayoutVars>
      </dgm:prSet>
      <dgm:spPr/>
      <dgm:t>
        <a:bodyPr/>
        <a:lstStyle/>
        <a:p>
          <a:endParaRPr lang="es-EC"/>
        </a:p>
      </dgm:t>
    </dgm:pt>
    <dgm:pt modelId="{8F6ED768-5162-4EC3-AA5E-CF640EBE6AD6}" type="pres">
      <dgm:prSet presAssocID="{E0B10D63-8EA3-4FA7-9E17-47D12EAB68F6}" presName="desTx" presStyleLbl="alignAccFollowNode1" presStyleIdx="2" presStyleCnt="3">
        <dgm:presLayoutVars>
          <dgm:bulletEnabled val="1"/>
        </dgm:presLayoutVars>
      </dgm:prSet>
      <dgm:spPr/>
      <dgm:t>
        <a:bodyPr/>
        <a:lstStyle/>
        <a:p>
          <a:endParaRPr lang="es-EC"/>
        </a:p>
      </dgm:t>
    </dgm:pt>
  </dgm:ptLst>
  <dgm:cxnLst>
    <dgm:cxn modelId="{2790A8A2-AF34-4A62-91E0-9D9915746F4D}" srcId="{413B4FB0-4320-4B2D-BA80-EBFB5BA177DA}" destId="{BFFCB037-07C6-4CEE-9F32-148C81BDB0F2}" srcOrd="1" destOrd="0" parTransId="{0670B949-0E13-4121-8D85-B57F4327FB4E}" sibTransId="{6C273B9B-440B-4FDE-B0FC-C31F1E06DEA2}"/>
    <dgm:cxn modelId="{F7D555E0-E411-4A48-B85C-103909EBA305}" type="presOf" srcId="{BFFCB037-07C6-4CEE-9F32-148C81BDB0F2}" destId="{0293DA8A-DF88-4BD8-91EF-BDB168574736}" srcOrd="0" destOrd="0" presId="urn:microsoft.com/office/officeart/2005/8/layout/hList1"/>
    <dgm:cxn modelId="{D604E563-80DA-43E7-8767-5D819FE984FE}" srcId="{75E4CA55-2FB9-417D-A640-2B296C176E80}" destId="{DDEDE45F-E4A5-4A79-BBD6-1B048DC52A69}" srcOrd="0" destOrd="0" parTransId="{999CF724-A23A-42F8-AF0C-DED46B54256A}" sibTransId="{F75EA2DB-1368-42A6-83AF-0676AFB7FECB}"/>
    <dgm:cxn modelId="{B9FADE4B-9E9C-4011-A947-109D17A55AE3}" type="presOf" srcId="{DDEDE45F-E4A5-4A79-BBD6-1B048DC52A69}" destId="{6D7B4A96-F00F-480D-B6C7-627CF0FE477A}" srcOrd="0" destOrd="0" presId="urn:microsoft.com/office/officeart/2005/8/layout/hList1"/>
    <dgm:cxn modelId="{E624388E-982C-41C6-84E2-7EBBFACF7673}" srcId="{E0B10D63-8EA3-4FA7-9E17-47D12EAB68F6}" destId="{AF474DC6-1B36-48B2-95A6-E671218C7452}" srcOrd="1" destOrd="0" parTransId="{4C883A49-7ED6-4C36-B4C7-B7A04BBA2804}" sibTransId="{7ED88743-4CAF-481D-90C4-7A186E61BF5B}"/>
    <dgm:cxn modelId="{31C5E31C-7DA4-4D17-8C99-DBFA0551FBFF}" srcId="{E0B10D63-8EA3-4FA7-9E17-47D12EAB68F6}" destId="{62186626-63E7-459D-9449-5EBDB71B4390}" srcOrd="0" destOrd="0" parTransId="{69435121-26B0-42AB-9B68-D9F1442F7392}" sibTransId="{07CBB35E-CBF3-4B65-B702-1E4259EC5374}"/>
    <dgm:cxn modelId="{E76F585E-D8BF-4176-8A66-8AD618422BAE}" type="presOf" srcId="{E0B10D63-8EA3-4FA7-9E17-47D12EAB68F6}" destId="{63927B65-534F-4BC4-84BD-EF2515C4A23B}" srcOrd="0" destOrd="0" presId="urn:microsoft.com/office/officeart/2005/8/layout/hList1"/>
    <dgm:cxn modelId="{35827216-2113-4E9B-9FE5-B83EA33F65A3}" srcId="{413B4FB0-4320-4B2D-BA80-EBFB5BA177DA}" destId="{E0B10D63-8EA3-4FA7-9E17-47D12EAB68F6}" srcOrd="2" destOrd="0" parTransId="{8BE3C202-36B3-4F2D-A8C7-09B1319E0C1C}" sibTransId="{93147C00-2C2E-4982-B793-12CC50613431}"/>
    <dgm:cxn modelId="{702078D6-EBA3-40C5-9A37-3E08FB8CD66B}" type="presOf" srcId="{AF474DC6-1B36-48B2-95A6-E671218C7452}" destId="{8F6ED768-5162-4EC3-AA5E-CF640EBE6AD6}" srcOrd="0" destOrd="1" presId="urn:microsoft.com/office/officeart/2005/8/layout/hList1"/>
    <dgm:cxn modelId="{3C218B60-94ED-4987-9AAA-2DF268AF2252}" type="presOf" srcId="{75E4CA55-2FB9-417D-A640-2B296C176E80}" destId="{F8252B8C-27F9-4C1D-A921-D9ABF32F43AB}" srcOrd="0" destOrd="0" presId="urn:microsoft.com/office/officeart/2005/8/layout/hList1"/>
    <dgm:cxn modelId="{BA669C04-C5AC-4041-8053-331A03B4467E}" type="presOf" srcId="{62186626-63E7-459D-9449-5EBDB71B4390}" destId="{8F6ED768-5162-4EC3-AA5E-CF640EBE6AD6}" srcOrd="0" destOrd="0" presId="urn:microsoft.com/office/officeart/2005/8/layout/hList1"/>
    <dgm:cxn modelId="{59113286-2829-4F47-BF10-B1F2AE1B273A}" srcId="{413B4FB0-4320-4B2D-BA80-EBFB5BA177DA}" destId="{75E4CA55-2FB9-417D-A640-2B296C176E80}" srcOrd="0" destOrd="0" parTransId="{7A7D53BC-9087-41BD-8543-0224B32B0B28}" sibTransId="{A36F68DA-391F-446F-ADF6-284D3AB81DE3}"/>
    <dgm:cxn modelId="{56E4AA43-A289-44DB-B18A-5743E451BC9A}" srcId="{BFFCB037-07C6-4CEE-9F32-148C81BDB0F2}" destId="{79C2A666-C624-4257-96C5-6A64FD85226D}" srcOrd="0" destOrd="0" parTransId="{8AAE5311-3620-461D-B017-642F1720770F}" sibTransId="{513C7AA4-15FF-4CE6-96F0-F8C9906E6CA6}"/>
    <dgm:cxn modelId="{EFAC7578-2E5B-49E1-BF68-2A02FDAAA95D}" type="presOf" srcId="{79C2A666-C624-4257-96C5-6A64FD85226D}" destId="{6AA91BF2-4564-44E7-AC99-B0AE4BAABEBC}" srcOrd="0" destOrd="0" presId="urn:microsoft.com/office/officeart/2005/8/layout/hList1"/>
    <dgm:cxn modelId="{BA185665-DC4E-4C48-B1BB-7A518906D3C5}" type="presOf" srcId="{413B4FB0-4320-4B2D-BA80-EBFB5BA177DA}" destId="{ECC6141B-F3EF-44B8-B417-6D911A871DFB}" srcOrd="0" destOrd="0" presId="urn:microsoft.com/office/officeart/2005/8/layout/hList1"/>
    <dgm:cxn modelId="{88D02CB9-CFFF-4B5C-A2F9-A1027813BC34}" type="presParOf" srcId="{ECC6141B-F3EF-44B8-B417-6D911A871DFB}" destId="{78A69EE4-2E08-49FF-986B-976A7B292A39}" srcOrd="0" destOrd="0" presId="urn:microsoft.com/office/officeart/2005/8/layout/hList1"/>
    <dgm:cxn modelId="{C68D737C-6963-487B-9BED-D132D26A7F8A}" type="presParOf" srcId="{78A69EE4-2E08-49FF-986B-976A7B292A39}" destId="{F8252B8C-27F9-4C1D-A921-D9ABF32F43AB}" srcOrd="0" destOrd="0" presId="urn:microsoft.com/office/officeart/2005/8/layout/hList1"/>
    <dgm:cxn modelId="{C8323CBF-4D7F-48D4-8B53-532C6F6BDA77}" type="presParOf" srcId="{78A69EE4-2E08-49FF-986B-976A7B292A39}" destId="{6D7B4A96-F00F-480D-B6C7-627CF0FE477A}" srcOrd="1" destOrd="0" presId="urn:microsoft.com/office/officeart/2005/8/layout/hList1"/>
    <dgm:cxn modelId="{CF8FB6AF-F0E3-41D1-A324-62214ED5CC76}" type="presParOf" srcId="{ECC6141B-F3EF-44B8-B417-6D911A871DFB}" destId="{67C16754-39E5-44D8-AECD-A9BFF5A51F05}" srcOrd="1" destOrd="0" presId="urn:microsoft.com/office/officeart/2005/8/layout/hList1"/>
    <dgm:cxn modelId="{9A0FA2A1-2F65-4BB9-A762-1D691726FF66}" type="presParOf" srcId="{ECC6141B-F3EF-44B8-B417-6D911A871DFB}" destId="{B9252413-A963-4F62-8216-7B611E992644}" srcOrd="2" destOrd="0" presId="urn:microsoft.com/office/officeart/2005/8/layout/hList1"/>
    <dgm:cxn modelId="{A713DF70-8D48-4C93-8899-D093C616DB9D}" type="presParOf" srcId="{B9252413-A963-4F62-8216-7B611E992644}" destId="{0293DA8A-DF88-4BD8-91EF-BDB168574736}" srcOrd="0" destOrd="0" presId="urn:microsoft.com/office/officeart/2005/8/layout/hList1"/>
    <dgm:cxn modelId="{363F1990-665C-438D-992F-AAA83160F102}" type="presParOf" srcId="{B9252413-A963-4F62-8216-7B611E992644}" destId="{6AA91BF2-4564-44E7-AC99-B0AE4BAABEBC}" srcOrd="1" destOrd="0" presId="urn:microsoft.com/office/officeart/2005/8/layout/hList1"/>
    <dgm:cxn modelId="{BB8150FD-BAD6-4F20-B67C-9F7398A3F3D1}" type="presParOf" srcId="{ECC6141B-F3EF-44B8-B417-6D911A871DFB}" destId="{C76AB8D7-66F5-4ABD-BC62-8946792FC61C}" srcOrd="3" destOrd="0" presId="urn:microsoft.com/office/officeart/2005/8/layout/hList1"/>
    <dgm:cxn modelId="{034E25FD-BC67-4B31-BAAC-00322762E79A}" type="presParOf" srcId="{ECC6141B-F3EF-44B8-B417-6D911A871DFB}" destId="{9149CFB2-75F1-4450-AA27-78115362C3C3}" srcOrd="4" destOrd="0" presId="urn:microsoft.com/office/officeart/2005/8/layout/hList1"/>
    <dgm:cxn modelId="{68807F1A-791E-464F-9EAB-67B669A82003}" type="presParOf" srcId="{9149CFB2-75F1-4450-AA27-78115362C3C3}" destId="{63927B65-534F-4BC4-84BD-EF2515C4A23B}" srcOrd="0" destOrd="0" presId="urn:microsoft.com/office/officeart/2005/8/layout/hList1"/>
    <dgm:cxn modelId="{3C272CB4-6A71-4D2F-8372-A3D89BFD1AA7}" type="presParOf" srcId="{9149CFB2-75F1-4450-AA27-78115362C3C3}" destId="{8F6ED768-5162-4EC3-AA5E-CF640EBE6A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3B4FB0-4320-4B2D-BA80-EBFB5BA177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75E4CA55-2FB9-417D-A640-2B296C176E80}">
      <dgm:prSet phldrT="[Texto]"/>
      <dgm:spPr/>
      <dgm:t>
        <a:bodyPr/>
        <a:lstStyle/>
        <a:p>
          <a:r>
            <a:rPr lang="es-EC" u="none" dirty="0" smtClean="0"/>
            <a:t>Implementar una plataforma de cursos de capacitación en áreas tecnológicas actuales y necesarias dentro del ámbito laboral y realidad que la organización necesita.</a:t>
          </a:r>
          <a:endParaRPr lang="es-EC" dirty="0"/>
        </a:p>
      </dgm:t>
    </dgm:pt>
    <dgm:pt modelId="{7A7D53BC-9087-41BD-8543-0224B32B0B28}" type="parTrans" cxnId="{59113286-2829-4F47-BF10-B1F2AE1B273A}">
      <dgm:prSet/>
      <dgm:spPr/>
      <dgm:t>
        <a:bodyPr/>
        <a:lstStyle/>
        <a:p>
          <a:endParaRPr lang="es-EC"/>
        </a:p>
      </dgm:t>
    </dgm:pt>
    <dgm:pt modelId="{A36F68DA-391F-446F-ADF6-284D3AB81DE3}" type="sibTrans" cxnId="{59113286-2829-4F47-BF10-B1F2AE1B273A}">
      <dgm:prSet/>
      <dgm:spPr/>
      <dgm:t>
        <a:bodyPr/>
        <a:lstStyle/>
        <a:p>
          <a:endParaRPr lang="es-EC"/>
        </a:p>
      </dgm:t>
    </dgm:pt>
    <dgm:pt modelId="{DDEDE45F-E4A5-4A79-BBD6-1B048DC52A69}">
      <dgm:prSet phldrT="[Texto]"/>
      <dgm:spPr/>
      <dgm:t>
        <a:bodyPr/>
        <a:lstStyle/>
        <a:p>
          <a:r>
            <a:rPr lang="es-EC" u="none" dirty="0" smtClean="0"/>
            <a:t>Realizar un estudio de las plataformas educacionales vigentes y open </a:t>
          </a:r>
          <a:r>
            <a:rPr lang="es-EC" u="none" dirty="0" err="1" smtClean="0"/>
            <a:t>source</a:t>
          </a:r>
          <a:r>
            <a:rPr lang="es-EC" u="none" dirty="0" smtClean="0"/>
            <a:t> más accesibles para el manejo de la plataforma.</a:t>
          </a:r>
          <a:endParaRPr lang="es-EC" dirty="0"/>
        </a:p>
      </dgm:t>
    </dgm:pt>
    <dgm:pt modelId="{999CF724-A23A-42F8-AF0C-DED46B54256A}" type="parTrans" cxnId="{D604E563-80DA-43E7-8767-5D819FE984FE}">
      <dgm:prSet/>
      <dgm:spPr/>
      <dgm:t>
        <a:bodyPr/>
        <a:lstStyle/>
        <a:p>
          <a:endParaRPr lang="es-EC"/>
        </a:p>
      </dgm:t>
    </dgm:pt>
    <dgm:pt modelId="{F75EA2DB-1368-42A6-83AF-0676AFB7FECB}" type="sibTrans" cxnId="{D604E563-80DA-43E7-8767-5D819FE984FE}">
      <dgm:prSet/>
      <dgm:spPr/>
      <dgm:t>
        <a:bodyPr/>
        <a:lstStyle/>
        <a:p>
          <a:endParaRPr lang="es-EC"/>
        </a:p>
      </dgm:t>
    </dgm:pt>
    <dgm:pt modelId="{BFFCB037-07C6-4CEE-9F32-148C81BDB0F2}">
      <dgm:prSet phldrT="[Texto]"/>
      <dgm:spPr/>
      <dgm:t>
        <a:bodyPr/>
        <a:lstStyle/>
        <a:p>
          <a:r>
            <a:rPr lang="es-EC" u="none" dirty="0" smtClean="0"/>
            <a:t>Implementar el proceso de migración de modelos de comunicación, con equipos administrables en cascada, para tener un óptimo manejo y conocimiento de los recursos.</a:t>
          </a:r>
          <a:endParaRPr lang="es-EC" dirty="0"/>
        </a:p>
      </dgm:t>
    </dgm:pt>
    <dgm:pt modelId="{0670B949-0E13-4121-8D85-B57F4327FB4E}" type="parTrans" cxnId="{2790A8A2-AF34-4A62-91E0-9D9915746F4D}">
      <dgm:prSet/>
      <dgm:spPr/>
      <dgm:t>
        <a:bodyPr/>
        <a:lstStyle/>
        <a:p>
          <a:endParaRPr lang="es-EC"/>
        </a:p>
      </dgm:t>
    </dgm:pt>
    <dgm:pt modelId="{6C273B9B-440B-4FDE-B0FC-C31F1E06DEA2}" type="sibTrans" cxnId="{2790A8A2-AF34-4A62-91E0-9D9915746F4D}">
      <dgm:prSet/>
      <dgm:spPr/>
      <dgm:t>
        <a:bodyPr/>
        <a:lstStyle/>
        <a:p>
          <a:endParaRPr lang="es-EC"/>
        </a:p>
      </dgm:t>
    </dgm:pt>
    <dgm:pt modelId="{79C2A666-C624-4257-96C5-6A64FD85226D}">
      <dgm:prSet phldrT="[Texto]"/>
      <dgm:spPr/>
      <dgm:t>
        <a:bodyPr/>
        <a:lstStyle/>
        <a:p>
          <a:r>
            <a:rPr lang="es-EC" u="none" dirty="0" smtClean="0"/>
            <a:t>Realizar un estudio de las arquitecturas actuales.</a:t>
          </a:r>
          <a:endParaRPr lang="es-EC" dirty="0"/>
        </a:p>
      </dgm:t>
    </dgm:pt>
    <dgm:pt modelId="{8AAE5311-3620-461D-B017-642F1720770F}" type="parTrans" cxnId="{56E4AA43-A289-44DB-B18A-5743E451BC9A}">
      <dgm:prSet/>
      <dgm:spPr/>
      <dgm:t>
        <a:bodyPr/>
        <a:lstStyle/>
        <a:p>
          <a:endParaRPr lang="es-EC"/>
        </a:p>
      </dgm:t>
    </dgm:pt>
    <dgm:pt modelId="{513C7AA4-15FF-4CE6-96F0-F8C9906E6CA6}" type="sibTrans" cxnId="{56E4AA43-A289-44DB-B18A-5743E451BC9A}">
      <dgm:prSet/>
      <dgm:spPr/>
      <dgm:t>
        <a:bodyPr/>
        <a:lstStyle/>
        <a:p>
          <a:endParaRPr lang="es-EC"/>
        </a:p>
      </dgm:t>
    </dgm:pt>
    <dgm:pt modelId="{E0B10D63-8EA3-4FA7-9E17-47D12EAB68F6}">
      <dgm:prSet phldrT="[Texto]"/>
      <dgm:spPr/>
      <dgm:t>
        <a:bodyPr/>
        <a:lstStyle/>
        <a:p>
          <a:r>
            <a:rPr lang="es-EC" u="none" dirty="0" smtClean="0"/>
            <a:t>Implementar un Sistema Informático de Gestión en las áreas de: Recursos Humanos, Planificación y Servicios de la Ciudad. Deben estar integradas entre sí y accesibles por medio de Internet.</a:t>
          </a:r>
          <a:endParaRPr lang="es-EC" dirty="0"/>
        </a:p>
      </dgm:t>
    </dgm:pt>
    <dgm:pt modelId="{8BE3C202-36B3-4F2D-A8C7-09B1319E0C1C}" type="parTrans" cxnId="{35827216-2113-4E9B-9FE5-B83EA33F65A3}">
      <dgm:prSet/>
      <dgm:spPr/>
      <dgm:t>
        <a:bodyPr/>
        <a:lstStyle/>
        <a:p>
          <a:endParaRPr lang="es-EC"/>
        </a:p>
      </dgm:t>
    </dgm:pt>
    <dgm:pt modelId="{93147C00-2C2E-4982-B793-12CC50613431}" type="sibTrans" cxnId="{35827216-2113-4E9B-9FE5-B83EA33F65A3}">
      <dgm:prSet/>
      <dgm:spPr/>
      <dgm:t>
        <a:bodyPr/>
        <a:lstStyle/>
        <a:p>
          <a:endParaRPr lang="es-EC"/>
        </a:p>
      </dgm:t>
    </dgm:pt>
    <dgm:pt modelId="{62186626-63E7-459D-9449-5EBDB71B4390}">
      <dgm:prSet phldrT="[Texto]"/>
      <dgm:spPr/>
      <dgm:t>
        <a:bodyPr/>
        <a:lstStyle/>
        <a:p>
          <a:r>
            <a:rPr lang="es-EC" u="none" dirty="0" smtClean="0"/>
            <a:t>Levantamiento de requerimientos (Historias de Usuario) por cada área de necesidad de la organización</a:t>
          </a:r>
          <a:endParaRPr lang="es-EC" dirty="0"/>
        </a:p>
      </dgm:t>
    </dgm:pt>
    <dgm:pt modelId="{69435121-26B0-42AB-9B68-D9F1442F7392}" type="parTrans" cxnId="{31C5E31C-7DA4-4D17-8C99-DBFA0551FBFF}">
      <dgm:prSet/>
      <dgm:spPr/>
      <dgm:t>
        <a:bodyPr/>
        <a:lstStyle/>
        <a:p>
          <a:endParaRPr lang="es-EC"/>
        </a:p>
      </dgm:t>
    </dgm:pt>
    <dgm:pt modelId="{07CBB35E-CBF3-4B65-B702-1E4259EC5374}" type="sibTrans" cxnId="{31C5E31C-7DA4-4D17-8C99-DBFA0551FBFF}">
      <dgm:prSet/>
      <dgm:spPr/>
      <dgm:t>
        <a:bodyPr/>
        <a:lstStyle/>
        <a:p>
          <a:endParaRPr lang="es-EC"/>
        </a:p>
      </dgm:t>
    </dgm:pt>
    <dgm:pt modelId="{4A385761-ED68-4D54-B3D6-11923251C2F5}">
      <dgm:prSet/>
      <dgm:spPr/>
      <dgm:t>
        <a:bodyPr/>
        <a:lstStyle/>
        <a:p>
          <a:r>
            <a:rPr lang="es-EC" u="none" dirty="0" smtClean="0"/>
            <a:t>Generar una Página web institucional que permita tener al tanto de las actividades de la organización a todo el personal, como también, puedan acceder a todos los servicios brindados por medio de la intranet. </a:t>
          </a:r>
          <a:endParaRPr lang="es-EC" u="none" dirty="0"/>
        </a:p>
      </dgm:t>
    </dgm:pt>
    <dgm:pt modelId="{B83D238B-86DA-4D48-8D9C-28A1F960E2B0}" type="parTrans" cxnId="{5ADBF584-6B30-4F33-A153-B88E5E73AB42}">
      <dgm:prSet/>
      <dgm:spPr/>
      <dgm:t>
        <a:bodyPr/>
        <a:lstStyle/>
        <a:p>
          <a:endParaRPr lang="es-EC"/>
        </a:p>
      </dgm:t>
    </dgm:pt>
    <dgm:pt modelId="{1FB0B508-1D59-4237-9C16-1A245BD69E76}" type="sibTrans" cxnId="{5ADBF584-6B30-4F33-A153-B88E5E73AB42}">
      <dgm:prSet/>
      <dgm:spPr/>
      <dgm:t>
        <a:bodyPr/>
        <a:lstStyle/>
        <a:p>
          <a:endParaRPr lang="es-EC"/>
        </a:p>
      </dgm:t>
    </dgm:pt>
    <dgm:pt modelId="{D156C1F3-B1A7-4F7B-ACDD-700B8463BB95}">
      <dgm:prSet/>
      <dgm:spPr/>
      <dgm:t>
        <a:bodyPr/>
        <a:lstStyle/>
        <a:p>
          <a:r>
            <a:rPr lang="es-EC" u="none" smtClean="0"/>
            <a:t>Levantamiento de requerimientos (Historias de Usuario) del sistema requerido.</a:t>
          </a:r>
          <a:endParaRPr lang="es-EC" u="none"/>
        </a:p>
      </dgm:t>
    </dgm:pt>
    <dgm:pt modelId="{3940909D-8D98-4DAF-A64B-847DF9507574}" type="parTrans" cxnId="{57E0FDF8-3F7C-4DF6-B665-71836E6BE2F4}">
      <dgm:prSet/>
      <dgm:spPr/>
      <dgm:t>
        <a:bodyPr/>
        <a:lstStyle/>
        <a:p>
          <a:endParaRPr lang="es-EC"/>
        </a:p>
      </dgm:t>
    </dgm:pt>
    <dgm:pt modelId="{1184634F-596E-4D24-8B4E-BB7E0E4A596A}" type="sibTrans" cxnId="{57E0FDF8-3F7C-4DF6-B665-71836E6BE2F4}">
      <dgm:prSet/>
      <dgm:spPr/>
      <dgm:t>
        <a:bodyPr/>
        <a:lstStyle/>
        <a:p>
          <a:endParaRPr lang="es-EC"/>
        </a:p>
      </dgm:t>
    </dgm:pt>
    <dgm:pt modelId="{161EF0C9-DBBB-45A3-9DDF-D2D83966A28C}">
      <dgm:prSet/>
      <dgm:spPr/>
      <dgm:t>
        <a:bodyPr/>
        <a:lstStyle/>
        <a:p>
          <a:r>
            <a:rPr lang="es-EC" u="none" smtClean="0"/>
            <a:t>Levantamiento de temarios del curso</a:t>
          </a:r>
          <a:endParaRPr lang="es-EC" u="none"/>
        </a:p>
      </dgm:t>
    </dgm:pt>
    <dgm:pt modelId="{555DE1B0-9113-419B-8DBB-47D5A78C16D8}" type="parTrans" cxnId="{77AAF12E-508E-43CF-9A24-6EE4FBF5DCF7}">
      <dgm:prSet/>
      <dgm:spPr/>
      <dgm:t>
        <a:bodyPr/>
        <a:lstStyle/>
        <a:p>
          <a:endParaRPr lang="es-EC"/>
        </a:p>
      </dgm:t>
    </dgm:pt>
    <dgm:pt modelId="{3156AE91-D125-4055-AC66-39052A6F15E9}" type="sibTrans" cxnId="{77AAF12E-508E-43CF-9A24-6EE4FBF5DCF7}">
      <dgm:prSet/>
      <dgm:spPr/>
      <dgm:t>
        <a:bodyPr/>
        <a:lstStyle/>
        <a:p>
          <a:endParaRPr lang="es-EC"/>
        </a:p>
      </dgm:t>
    </dgm:pt>
    <dgm:pt modelId="{413433C1-D949-4A28-9A94-E2F18EBCBCD6}">
      <dgm:prSet/>
      <dgm:spPr/>
      <dgm:t>
        <a:bodyPr/>
        <a:lstStyle/>
        <a:p>
          <a:r>
            <a:rPr lang="es-EC" u="none" smtClean="0"/>
            <a:t>Generación de recursos audiovisuales.</a:t>
          </a:r>
          <a:endParaRPr lang="es-EC" u="none"/>
        </a:p>
      </dgm:t>
    </dgm:pt>
    <dgm:pt modelId="{EB572AFA-68E3-4854-9DB4-1E62E14EE080}" type="parTrans" cxnId="{3C96B65D-22A2-411E-8FA3-8EC9B92DE0BD}">
      <dgm:prSet/>
      <dgm:spPr/>
      <dgm:t>
        <a:bodyPr/>
        <a:lstStyle/>
        <a:p>
          <a:endParaRPr lang="es-EC"/>
        </a:p>
      </dgm:t>
    </dgm:pt>
    <dgm:pt modelId="{356FEB78-CF1D-4D2D-9A74-AB088E5AA448}" type="sibTrans" cxnId="{3C96B65D-22A2-411E-8FA3-8EC9B92DE0BD}">
      <dgm:prSet/>
      <dgm:spPr/>
      <dgm:t>
        <a:bodyPr/>
        <a:lstStyle/>
        <a:p>
          <a:endParaRPr lang="es-EC"/>
        </a:p>
      </dgm:t>
    </dgm:pt>
    <dgm:pt modelId="{B333302E-D9D9-4A85-8DF5-815B922B85D6}">
      <dgm:prSet/>
      <dgm:spPr/>
      <dgm:t>
        <a:bodyPr/>
        <a:lstStyle/>
        <a:p>
          <a:r>
            <a:rPr lang="es-EC" u="none" smtClean="0"/>
            <a:t>Generación de recursos textuales</a:t>
          </a:r>
          <a:endParaRPr lang="es-EC" u="none"/>
        </a:p>
      </dgm:t>
    </dgm:pt>
    <dgm:pt modelId="{8244A32B-5587-4AB2-9718-3C0B266BF4CA}" type="parTrans" cxnId="{F3C85427-9E29-4A54-9263-B01116DB83B8}">
      <dgm:prSet/>
      <dgm:spPr/>
      <dgm:t>
        <a:bodyPr/>
        <a:lstStyle/>
        <a:p>
          <a:endParaRPr lang="es-EC"/>
        </a:p>
      </dgm:t>
    </dgm:pt>
    <dgm:pt modelId="{07C5742F-FE6E-4465-B7AB-4A2B18D76F8B}" type="sibTrans" cxnId="{F3C85427-9E29-4A54-9263-B01116DB83B8}">
      <dgm:prSet/>
      <dgm:spPr/>
      <dgm:t>
        <a:bodyPr/>
        <a:lstStyle/>
        <a:p>
          <a:endParaRPr lang="es-EC"/>
        </a:p>
      </dgm:t>
    </dgm:pt>
    <dgm:pt modelId="{80E8100F-8FAF-486B-AB5D-07B1F4521210}">
      <dgm:prSet/>
      <dgm:spPr/>
      <dgm:t>
        <a:bodyPr/>
        <a:lstStyle/>
        <a:p>
          <a:r>
            <a:rPr lang="es-EC" u="none" smtClean="0"/>
            <a:t>Administración de la plataforma</a:t>
          </a:r>
          <a:endParaRPr lang="es-EC" u="none"/>
        </a:p>
      </dgm:t>
    </dgm:pt>
    <dgm:pt modelId="{B74ADD4E-15BD-4014-9EB7-488BE8F570F5}" type="parTrans" cxnId="{606D50D8-0930-4695-B8DB-B322B43D77D3}">
      <dgm:prSet/>
      <dgm:spPr/>
      <dgm:t>
        <a:bodyPr/>
        <a:lstStyle/>
        <a:p>
          <a:endParaRPr lang="es-EC"/>
        </a:p>
      </dgm:t>
    </dgm:pt>
    <dgm:pt modelId="{D3004F93-6931-43AD-843B-3207B38AC522}" type="sibTrans" cxnId="{606D50D8-0930-4695-B8DB-B322B43D77D3}">
      <dgm:prSet/>
      <dgm:spPr/>
      <dgm:t>
        <a:bodyPr/>
        <a:lstStyle/>
        <a:p>
          <a:endParaRPr lang="es-EC"/>
        </a:p>
      </dgm:t>
    </dgm:pt>
    <dgm:pt modelId="{16DDEA4C-ABEE-45BC-B2CC-F428A530317B}">
      <dgm:prSet/>
      <dgm:spPr/>
      <dgm:t>
        <a:bodyPr/>
        <a:lstStyle/>
        <a:p>
          <a:r>
            <a:rPr lang="es-EC" u="none" smtClean="0"/>
            <a:t>Gestión de recursos de la plataforma</a:t>
          </a:r>
          <a:endParaRPr lang="es-EC" u="none"/>
        </a:p>
      </dgm:t>
    </dgm:pt>
    <dgm:pt modelId="{CB780BAE-B960-47F6-8E4A-28CD9144CE9F}" type="parTrans" cxnId="{B7CB41BF-4275-4707-BFD5-16A700E81C87}">
      <dgm:prSet/>
      <dgm:spPr/>
      <dgm:t>
        <a:bodyPr/>
        <a:lstStyle/>
        <a:p>
          <a:endParaRPr lang="es-EC"/>
        </a:p>
      </dgm:t>
    </dgm:pt>
    <dgm:pt modelId="{3C6F30D6-FAD5-4296-975D-36AD6C78F6DA}" type="sibTrans" cxnId="{B7CB41BF-4275-4707-BFD5-16A700E81C87}">
      <dgm:prSet/>
      <dgm:spPr/>
      <dgm:t>
        <a:bodyPr/>
        <a:lstStyle/>
        <a:p>
          <a:endParaRPr lang="es-EC"/>
        </a:p>
      </dgm:t>
    </dgm:pt>
    <dgm:pt modelId="{7AF69857-3562-41BF-8095-2419F46FC360}">
      <dgm:prSet/>
      <dgm:spPr/>
      <dgm:t>
        <a:bodyPr/>
        <a:lstStyle/>
        <a:p>
          <a:r>
            <a:rPr lang="es-EC" u="none" dirty="0" smtClean="0"/>
            <a:t>Gestión de app móvil de la plataforma.</a:t>
          </a:r>
          <a:endParaRPr lang="es-EC" u="none" dirty="0"/>
        </a:p>
      </dgm:t>
    </dgm:pt>
    <dgm:pt modelId="{0D922991-7569-4DAC-BD4A-C913E0FE6F14}" type="parTrans" cxnId="{0DE71808-953E-4761-B442-1C4030D66B69}">
      <dgm:prSet/>
      <dgm:spPr/>
      <dgm:t>
        <a:bodyPr/>
        <a:lstStyle/>
        <a:p>
          <a:endParaRPr lang="es-EC"/>
        </a:p>
      </dgm:t>
    </dgm:pt>
    <dgm:pt modelId="{3C0E745E-4E06-4F4B-9542-3B7920526CC2}" type="sibTrans" cxnId="{0DE71808-953E-4761-B442-1C4030D66B69}">
      <dgm:prSet/>
      <dgm:spPr/>
      <dgm:t>
        <a:bodyPr/>
        <a:lstStyle/>
        <a:p>
          <a:endParaRPr lang="es-EC"/>
        </a:p>
      </dgm:t>
    </dgm:pt>
    <dgm:pt modelId="{C5AAAB28-6DBF-4297-8B3F-14762EFFB0F9}">
      <dgm:prSet/>
      <dgm:spPr/>
      <dgm:t>
        <a:bodyPr/>
        <a:lstStyle/>
        <a:p>
          <a:r>
            <a:rPr lang="es-EC" u="none" smtClean="0"/>
            <a:t>Identificar estándares internacionales para adaptabilidad al cambio</a:t>
          </a:r>
          <a:endParaRPr lang="es-EC" u="none"/>
        </a:p>
      </dgm:t>
    </dgm:pt>
    <dgm:pt modelId="{84103F36-4D76-4B7D-9B79-B016C3C45728}" type="parTrans" cxnId="{DD3FC568-A390-43EE-ACB5-9346A54388F8}">
      <dgm:prSet/>
      <dgm:spPr/>
      <dgm:t>
        <a:bodyPr/>
        <a:lstStyle/>
        <a:p>
          <a:endParaRPr lang="es-EC"/>
        </a:p>
      </dgm:t>
    </dgm:pt>
    <dgm:pt modelId="{3C8E30CE-6FD7-4487-9658-65DDF10863C2}" type="sibTrans" cxnId="{DD3FC568-A390-43EE-ACB5-9346A54388F8}">
      <dgm:prSet/>
      <dgm:spPr/>
      <dgm:t>
        <a:bodyPr/>
        <a:lstStyle/>
        <a:p>
          <a:endParaRPr lang="es-EC"/>
        </a:p>
      </dgm:t>
    </dgm:pt>
    <dgm:pt modelId="{16DECD55-97E1-4471-AFE0-B7DAEF20C5EB}">
      <dgm:prSet/>
      <dgm:spPr/>
      <dgm:t>
        <a:bodyPr/>
        <a:lstStyle/>
        <a:p>
          <a:r>
            <a:rPr lang="es-EC" u="none" smtClean="0"/>
            <a:t>Revisar procesos de integración y factibilidad de migración</a:t>
          </a:r>
          <a:endParaRPr lang="es-EC" u="none"/>
        </a:p>
      </dgm:t>
    </dgm:pt>
    <dgm:pt modelId="{F2A92073-0BDB-466E-A37A-8830A0800EF4}" type="parTrans" cxnId="{85EE4A70-A40C-4001-BAFA-36D237046D06}">
      <dgm:prSet/>
      <dgm:spPr/>
      <dgm:t>
        <a:bodyPr/>
        <a:lstStyle/>
        <a:p>
          <a:endParaRPr lang="es-EC"/>
        </a:p>
      </dgm:t>
    </dgm:pt>
    <dgm:pt modelId="{C76F49E7-FA92-4D58-A3F9-3ACA002E3A61}" type="sibTrans" cxnId="{85EE4A70-A40C-4001-BAFA-36D237046D06}">
      <dgm:prSet/>
      <dgm:spPr/>
      <dgm:t>
        <a:bodyPr/>
        <a:lstStyle/>
        <a:p>
          <a:endParaRPr lang="es-EC"/>
        </a:p>
      </dgm:t>
    </dgm:pt>
    <dgm:pt modelId="{F090F7AE-ECFF-40C8-892E-13C6A51F1DD2}">
      <dgm:prSet/>
      <dgm:spPr/>
      <dgm:t>
        <a:bodyPr/>
        <a:lstStyle/>
        <a:p>
          <a:r>
            <a:rPr lang="es-EC" u="none" smtClean="0"/>
            <a:t>Identificar el impacto del cambio de infraestructura.</a:t>
          </a:r>
          <a:endParaRPr lang="es-EC" u="none"/>
        </a:p>
      </dgm:t>
    </dgm:pt>
    <dgm:pt modelId="{66315F61-4D68-435D-BB03-A9165C880C35}" type="parTrans" cxnId="{902BF960-C001-47FE-9023-CD59FD66A9EB}">
      <dgm:prSet/>
      <dgm:spPr/>
      <dgm:t>
        <a:bodyPr/>
        <a:lstStyle/>
        <a:p>
          <a:endParaRPr lang="es-EC"/>
        </a:p>
      </dgm:t>
    </dgm:pt>
    <dgm:pt modelId="{AA46B530-4FB4-4E38-8A51-632D4D91EF5F}" type="sibTrans" cxnId="{902BF960-C001-47FE-9023-CD59FD66A9EB}">
      <dgm:prSet/>
      <dgm:spPr/>
      <dgm:t>
        <a:bodyPr/>
        <a:lstStyle/>
        <a:p>
          <a:endParaRPr lang="es-EC"/>
        </a:p>
      </dgm:t>
    </dgm:pt>
    <dgm:pt modelId="{D776446F-AE41-42B4-BE5B-750653A7B9F7}">
      <dgm:prSet/>
      <dgm:spPr/>
      <dgm:t>
        <a:bodyPr/>
        <a:lstStyle/>
        <a:p>
          <a:r>
            <a:rPr lang="es-EC" u="none" smtClean="0"/>
            <a:t>Planificar el proceso de migración.</a:t>
          </a:r>
          <a:endParaRPr lang="es-EC" u="none"/>
        </a:p>
      </dgm:t>
    </dgm:pt>
    <dgm:pt modelId="{F6C7BB07-627E-447D-8B94-FEE609BB902B}" type="parTrans" cxnId="{7C5D777B-D454-4C91-B44A-079C23570424}">
      <dgm:prSet/>
      <dgm:spPr/>
      <dgm:t>
        <a:bodyPr/>
        <a:lstStyle/>
        <a:p>
          <a:endParaRPr lang="es-EC"/>
        </a:p>
      </dgm:t>
    </dgm:pt>
    <dgm:pt modelId="{925DA8E9-7E0C-4451-9506-70B29286650E}" type="sibTrans" cxnId="{7C5D777B-D454-4C91-B44A-079C23570424}">
      <dgm:prSet/>
      <dgm:spPr/>
      <dgm:t>
        <a:bodyPr/>
        <a:lstStyle/>
        <a:p>
          <a:endParaRPr lang="es-EC"/>
        </a:p>
      </dgm:t>
    </dgm:pt>
    <dgm:pt modelId="{C57AA28D-549B-4563-B95F-5AF1B705871C}">
      <dgm:prSet/>
      <dgm:spPr/>
      <dgm:t>
        <a:bodyPr/>
        <a:lstStyle/>
        <a:p>
          <a:r>
            <a:rPr lang="es-EC" u="none" dirty="0" smtClean="0"/>
            <a:t>Verificación de procesos modificados.</a:t>
          </a:r>
          <a:endParaRPr lang="es-EC" u="none" dirty="0"/>
        </a:p>
      </dgm:t>
    </dgm:pt>
    <dgm:pt modelId="{389B3665-5A98-4D57-9308-C4ECB3BE96FC}" type="parTrans" cxnId="{504F5470-7DB7-4343-A615-DC363818D6BD}">
      <dgm:prSet/>
      <dgm:spPr/>
      <dgm:t>
        <a:bodyPr/>
        <a:lstStyle/>
        <a:p>
          <a:endParaRPr lang="es-EC"/>
        </a:p>
      </dgm:t>
    </dgm:pt>
    <dgm:pt modelId="{4E4985D3-25B1-47CC-825A-A151B7FD0549}" type="sibTrans" cxnId="{504F5470-7DB7-4343-A615-DC363818D6BD}">
      <dgm:prSet/>
      <dgm:spPr/>
      <dgm:t>
        <a:bodyPr/>
        <a:lstStyle/>
        <a:p>
          <a:endParaRPr lang="es-EC"/>
        </a:p>
      </dgm:t>
    </dgm:pt>
    <dgm:pt modelId="{5A39F730-1B21-4F25-80E5-44D40BAEDFB5}">
      <dgm:prSet/>
      <dgm:spPr/>
      <dgm:t>
        <a:bodyPr/>
        <a:lstStyle/>
        <a:p>
          <a:r>
            <a:rPr lang="es-EC" u="none" smtClean="0"/>
            <a:t>Estimación de esfuerzo y tiempos de trabajo</a:t>
          </a:r>
          <a:endParaRPr lang="es-EC" u="none"/>
        </a:p>
      </dgm:t>
    </dgm:pt>
    <dgm:pt modelId="{02DF61A7-1944-46EF-950D-6CD9DE40642D}" type="parTrans" cxnId="{388B2605-F49E-48D4-97D5-2E138CC3BD96}">
      <dgm:prSet/>
      <dgm:spPr/>
      <dgm:t>
        <a:bodyPr/>
        <a:lstStyle/>
        <a:p>
          <a:endParaRPr lang="es-EC"/>
        </a:p>
      </dgm:t>
    </dgm:pt>
    <dgm:pt modelId="{AB0A0D20-97EF-46A2-8338-FF2800AD3E11}" type="sibTrans" cxnId="{388B2605-F49E-48D4-97D5-2E138CC3BD96}">
      <dgm:prSet/>
      <dgm:spPr/>
      <dgm:t>
        <a:bodyPr/>
        <a:lstStyle/>
        <a:p>
          <a:endParaRPr lang="es-EC"/>
        </a:p>
      </dgm:t>
    </dgm:pt>
    <dgm:pt modelId="{BE17C9B5-69BA-4339-A5C6-E63371315009}">
      <dgm:prSet/>
      <dgm:spPr/>
      <dgm:t>
        <a:bodyPr/>
        <a:lstStyle/>
        <a:p>
          <a:r>
            <a:rPr lang="es-EC" u="none" smtClean="0"/>
            <a:t>Integración a repositorios actualizados</a:t>
          </a:r>
          <a:endParaRPr lang="es-EC" u="none"/>
        </a:p>
      </dgm:t>
    </dgm:pt>
    <dgm:pt modelId="{AEAC79B0-6E9B-4468-971C-3A084415C5AC}" type="parTrans" cxnId="{B17B0B0C-5377-4131-848C-2C9104BD6D6D}">
      <dgm:prSet/>
      <dgm:spPr/>
      <dgm:t>
        <a:bodyPr/>
        <a:lstStyle/>
        <a:p>
          <a:endParaRPr lang="es-EC"/>
        </a:p>
      </dgm:t>
    </dgm:pt>
    <dgm:pt modelId="{D362CA2C-1899-432E-AE86-75E415A4E441}" type="sibTrans" cxnId="{B17B0B0C-5377-4131-848C-2C9104BD6D6D}">
      <dgm:prSet/>
      <dgm:spPr/>
      <dgm:t>
        <a:bodyPr/>
        <a:lstStyle/>
        <a:p>
          <a:endParaRPr lang="es-EC"/>
        </a:p>
      </dgm:t>
    </dgm:pt>
    <dgm:pt modelId="{AF6668BE-2649-4E3A-AB2D-0375F5BA98EE}">
      <dgm:prSet/>
      <dgm:spPr/>
      <dgm:t>
        <a:bodyPr/>
        <a:lstStyle/>
        <a:p>
          <a:r>
            <a:rPr lang="es-EC" u="none" smtClean="0"/>
            <a:t>Diseño de propuesta.</a:t>
          </a:r>
          <a:endParaRPr lang="es-EC" u="none"/>
        </a:p>
      </dgm:t>
    </dgm:pt>
    <dgm:pt modelId="{394ED56E-2C39-42FA-8FEC-9A26EC2014C1}" type="parTrans" cxnId="{24A70370-D358-4A8E-A70E-CC74638218AC}">
      <dgm:prSet/>
      <dgm:spPr/>
      <dgm:t>
        <a:bodyPr/>
        <a:lstStyle/>
        <a:p>
          <a:endParaRPr lang="es-EC"/>
        </a:p>
      </dgm:t>
    </dgm:pt>
    <dgm:pt modelId="{94794976-4CFA-48E1-8E6C-E5FF23E88408}" type="sibTrans" cxnId="{24A70370-D358-4A8E-A70E-CC74638218AC}">
      <dgm:prSet/>
      <dgm:spPr/>
      <dgm:t>
        <a:bodyPr/>
        <a:lstStyle/>
        <a:p>
          <a:endParaRPr lang="es-EC"/>
        </a:p>
      </dgm:t>
    </dgm:pt>
    <dgm:pt modelId="{440625F7-8C3C-4A0D-AAD8-F987687AE475}">
      <dgm:prSet/>
      <dgm:spPr/>
      <dgm:t>
        <a:bodyPr/>
        <a:lstStyle/>
        <a:p>
          <a:r>
            <a:rPr lang="es-EC" u="none" smtClean="0"/>
            <a:t>Desarrollo y entrega iterada de avances de trabajo.</a:t>
          </a:r>
          <a:endParaRPr lang="es-EC" u="none"/>
        </a:p>
      </dgm:t>
    </dgm:pt>
    <dgm:pt modelId="{5E0F2BE1-783B-45C7-93F3-E526F9E76C51}" type="parTrans" cxnId="{0469B5EF-3ED7-4B66-822C-DDBE7B0FF2B8}">
      <dgm:prSet/>
      <dgm:spPr/>
      <dgm:t>
        <a:bodyPr/>
        <a:lstStyle/>
        <a:p>
          <a:endParaRPr lang="es-EC"/>
        </a:p>
      </dgm:t>
    </dgm:pt>
    <dgm:pt modelId="{139BA0BD-60AD-4E04-B8CC-A9AC1437AE2E}" type="sibTrans" cxnId="{0469B5EF-3ED7-4B66-822C-DDBE7B0FF2B8}">
      <dgm:prSet/>
      <dgm:spPr/>
      <dgm:t>
        <a:bodyPr/>
        <a:lstStyle/>
        <a:p>
          <a:endParaRPr lang="es-EC"/>
        </a:p>
      </dgm:t>
    </dgm:pt>
    <dgm:pt modelId="{4A225520-558C-429D-94AF-F55019188ED9}">
      <dgm:prSet/>
      <dgm:spPr/>
      <dgm:t>
        <a:bodyPr/>
        <a:lstStyle/>
        <a:p>
          <a:r>
            <a:rPr lang="es-EC" u="none" smtClean="0"/>
            <a:t>Reuniones de revisión y entrega de productos</a:t>
          </a:r>
          <a:endParaRPr lang="es-EC" u="none"/>
        </a:p>
      </dgm:t>
    </dgm:pt>
    <dgm:pt modelId="{E4838F71-8C94-4EF2-8EEC-DED9DCB1B4D7}" type="parTrans" cxnId="{764385EA-3370-4079-9517-E7AD9C915FB7}">
      <dgm:prSet/>
      <dgm:spPr/>
      <dgm:t>
        <a:bodyPr/>
        <a:lstStyle/>
        <a:p>
          <a:endParaRPr lang="es-EC"/>
        </a:p>
      </dgm:t>
    </dgm:pt>
    <dgm:pt modelId="{7444724F-99C9-4602-A03E-ECF2D423DC6C}" type="sibTrans" cxnId="{764385EA-3370-4079-9517-E7AD9C915FB7}">
      <dgm:prSet/>
      <dgm:spPr/>
      <dgm:t>
        <a:bodyPr/>
        <a:lstStyle/>
        <a:p>
          <a:endParaRPr lang="es-EC"/>
        </a:p>
      </dgm:t>
    </dgm:pt>
    <dgm:pt modelId="{5FE6269E-D8FD-4432-A3D2-592CAEC38541}">
      <dgm:prSet/>
      <dgm:spPr/>
      <dgm:t>
        <a:bodyPr/>
        <a:lstStyle/>
        <a:p>
          <a:r>
            <a:rPr lang="es-EC" u="none" smtClean="0"/>
            <a:t>Verificación de procesos e integración de áreas.</a:t>
          </a:r>
          <a:endParaRPr lang="es-EC" u="none"/>
        </a:p>
      </dgm:t>
    </dgm:pt>
    <dgm:pt modelId="{A41A268F-9593-4E84-9C6B-41E52C2B871B}" type="parTrans" cxnId="{19756447-E81F-4ADB-A125-4598FBE5CC6E}">
      <dgm:prSet/>
      <dgm:spPr/>
      <dgm:t>
        <a:bodyPr/>
        <a:lstStyle/>
        <a:p>
          <a:endParaRPr lang="es-EC"/>
        </a:p>
      </dgm:t>
    </dgm:pt>
    <dgm:pt modelId="{1D2692B8-C0E8-40FB-8F54-D99D9F3A4485}" type="sibTrans" cxnId="{19756447-E81F-4ADB-A125-4598FBE5CC6E}">
      <dgm:prSet/>
      <dgm:spPr/>
      <dgm:t>
        <a:bodyPr/>
        <a:lstStyle/>
        <a:p>
          <a:endParaRPr lang="es-EC"/>
        </a:p>
      </dgm:t>
    </dgm:pt>
    <dgm:pt modelId="{12DB71A5-6B6F-4970-B705-15D2D1942993}">
      <dgm:prSet/>
      <dgm:spPr/>
      <dgm:t>
        <a:bodyPr/>
        <a:lstStyle/>
        <a:p>
          <a:r>
            <a:rPr lang="es-EC" u="none" smtClean="0"/>
            <a:t>Administración de usuarios.</a:t>
          </a:r>
          <a:endParaRPr lang="es-EC" u="none"/>
        </a:p>
      </dgm:t>
    </dgm:pt>
    <dgm:pt modelId="{1D745BFC-8E4E-43FF-93E1-AB524C5CDAB8}" type="parTrans" cxnId="{6913FECD-115E-4DF4-91F9-DE7A2F9369AE}">
      <dgm:prSet/>
      <dgm:spPr/>
      <dgm:t>
        <a:bodyPr/>
        <a:lstStyle/>
        <a:p>
          <a:endParaRPr lang="es-EC"/>
        </a:p>
      </dgm:t>
    </dgm:pt>
    <dgm:pt modelId="{1F3280C0-2729-480C-9785-132E7DF986C3}" type="sibTrans" cxnId="{6913FECD-115E-4DF4-91F9-DE7A2F9369AE}">
      <dgm:prSet/>
      <dgm:spPr/>
      <dgm:t>
        <a:bodyPr/>
        <a:lstStyle/>
        <a:p>
          <a:endParaRPr lang="es-EC"/>
        </a:p>
      </dgm:t>
    </dgm:pt>
    <dgm:pt modelId="{AD37001D-B9D4-4B56-855D-6ACA96D925C2}">
      <dgm:prSet/>
      <dgm:spPr/>
      <dgm:t>
        <a:bodyPr/>
        <a:lstStyle/>
        <a:p>
          <a:r>
            <a:rPr lang="es-EC" u="none" dirty="0" smtClean="0"/>
            <a:t>Gestión de mejora.</a:t>
          </a:r>
          <a:endParaRPr lang="es-EC" u="none" dirty="0"/>
        </a:p>
      </dgm:t>
    </dgm:pt>
    <dgm:pt modelId="{8800B659-B615-4FE3-B570-0BFEC8FCF7CC}" type="parTrans" cxnId="{E33347F0-30E7-4716-BF0B-A731D6E2BA49}">
      <dgm:prSet/>
      <dgm:spPr/>
      <dgm:t>
        <a:bodyPr/>
        <a:lstStyle/>
        <a:p>
          <a:endParaRPr lang="es-EC"/>
        </a:p>
      </dgm:t>
    </dgm:pt>
    <dgm:pt modelId="{F9A856A1-DEC7-43DB-9C3A-86F44AF4D18F}" type="sibTrans" cxnId="{E33347F0-30E7-4716-BF0B-A731D6E2BA49}">
      <dgm:prSet/>
      <dgm:spPr/>
      <dgm:t>
        <a:bodyPr/>
        <a:lstStyle/>
        <a:p>
          <a:endParaRPr lang="es-EC"/>
        </a:p>
      </dgm:t>
    </dgm:pt>
    <dgm:pt modelId="{BFBB67AC-53CE-4BB2-A75B-2575F9119B13}">
      <dgm:prSet/>
      <dgm:spPr/>
      <dgm:t>
        <a:bodyPr/>
        <a:lstStyle/>
        <a:p>
          <a:r>
            <a:rPr lang="es-EC" u="none" smtClean="0"/>
            <a:t>Levantamiento de requerimientos (Historias de Usuario)</a:t>
          </a:r>
          <a:endParaRPr lang="es-EC" u="none" dirty="0"/>
        </a:p>
      </dgm:t>
    </dgm:pt>
    <dgm:pt modelId="{62C38BD5-28A8-48F6-985B-883E8CAB9971}" type="parTrans" cxnId="{4C829979-576C-424B-B674-9F70A4C3D6E6}">
      <dgm:prSet/>
      <dgm:spPr/>
      <dgm:t>
        <a:bodyPr/>
        <a:lstStyle/>
        <a:p>
          <a:endParaRPr lang="es-EC"/>
        </a:p>
      </dgm:t>
    </dgm:pt>
    <dgm:pt modelId="{7F04C90A-E8AD-4CF5-B487-71DC9860C8DB}" type="sibTrans" cxnId="{4C829979-576C-424B-B674-9F70A4C3D6E6}">
      <dgm:prSet/>
      <dgm:spPr/>
      <dgm:t>
        <a:bodyPr/>
        <a:lstStyle/>
        <a:p>
          <a:endParaRPr lang="es-EC"/>
        </a:p>
      </dgm:t>
    </dgm:pt>
    <dgm:pt modelId="{A8E36A47-C319-4114-BB5D-9C78C5A85DC8}">
      <dgm:prSet/>
      <dgm:spPr/>
      <dgm:t>
        <a:bodyPr/>
        <a:lstStyle/>
        <a:p>
          <a:r>
            <a:rPr lang="es-EC" u="none" smtClean="0"/>
            <a:t>Estimación de esfuerzo y tiempos de trabajo</a:t>
          </a:r>
          <a:endParaRPr lang="es-EC" u="none"/>
        </a:p>
      </dgm:t>
    </dgm:pt>
    <dgm:pt modelId="{22151CCE-6DEB-4243-8A9E-ECC9C2118868}" type="parTrans" cxnId="{12B1734F-3FA6-49C5-AC76-607AF24635E0}">
      <dgm:prSet/>
      <dgm:spPr/>
      <dgm:t>
        <a:bodyPr/>
        <a:lstStyle/>
        <a:p>
          <a:endParaRPr lang="es-EC"/>
        </a:p>
      </dgm:t>
    </dgm:pt>
    <dgm:pt modelId="{2B79E5CC-21A7-4273-BF89-76E893405D83}" type="sibTrans" cxnId="{12B1734F-3FA6-49C5-AC76-607AF24635E0}">
      <dgm:prSet/>
      <dgm:spPr/>
      <dgm:t>
        <a:bodyPr/>
        <a:lstStyle/>
        <a:p>
          <a:endParaRPr lang="es-EC"/>
        </a:p>
      </dgm:t>
    </dgm:pt>
    <dgm:pt modelId="{06DB464B-741D-41CE-972E-79AD9B437E64}">
      <dgm:prSet/>
      <dgm:spPr/>
      <dgm:t>
        <a:bodyPr/>
        <a:lstStyle/>
        <a:p>
          <a:r>
            <a:rPr lang="es-EC" u="none" smtClean="0"/>
            <a:t>Integración a repositorios actualizados</a:t>
          </a:r>
          <a:endParaRPr lang="es-EC" u="none"/>
        </a:p>
      </dgm:t>
    </dgm:pt>
    <dgm:pt modelId="{A56B5DA3-10C5-47AD-AA26-D76744485777}" type="parTrans" cxnId="{66EAB543-CDA2-474A-8BAD-D3EAF1A45105}">
      <dgm:prSet/>
      <dgm:spPr/>
      <dgm:t>
        <a:bodyPr/>
        <a:lstStyle/>
        <a:p>
          <a:endParaRPr lang="es-EC"/>
        </a:p>
      </dgm:t>
    </dgm:pt>
    <dgm:pt modelId="{8A98300E-18AC-440D-8299-21CC7E5D170E}" type="sibTrans" cxnId="{66EAB543-CDA2-474A-8BAD-D3EAF1A45105}">
      <dgm:prSet/>
      <dgm:spPr/>
      <dgm:t>
        <a:bodyPr/>
        <a:lstStyle/>
        <a:p>
          <a:endParaRPr lang="es-EC"/>
        </a:p>
      </dgm:t>
    </dgm:pt>
    <dgm:pt modelId="{1E199183-DD78-4CF5-81B5-FA27C470D397}">
      <dgm:prSet/>
      <dgm:spPr/>
      <dgm:t>
        <a:bodyPr/>
        <a:lstStyle/>
        <a:p>
          <a:r>
            <a:rPr lang="es-EC" u="none" smtClean="0"/>
            <a:t>Diseño de propuesta.</a:t>
          </a:r>
          <a:endParaRPr lang="es-EC" u="none"/>
        </a:p>
      </dgm:t>
    </dgm:pt>
    <dgm:pt modelId="{06C5DD29-B49D-45E4-9107-9183D5015B56}" type="parTrans" cxnId="{F3511349-D6A5-4FD1-BD62-E5EF5055242D}">
      <dgm:prSet/>
      <dgm:spPr/>
      <dgm:t>
        <a:bodyPr/>
        <a:lstStyle/>
        <a:p>
          <a:endParaRPr lang="es-EC"/>
        </a:p>
      </dgm:t>
    </dgm:pt>
    <dgm:pt modelId="{6A0C82E3-4DA7-4D0A-A1A6-F9FC12B6E03C}" type="sibTrans" cxnId="{F3511349-D6A5-4FD1-BD62-E5EF5055242D}">
      <dgm:prSet/>
      <dgm:spPr/>
      <dgm:t>
        <a:bodyPr/>
        <a:lstStyle/>
        <a:p>
          <a:endParaRPr lang="es-EC"/>
        </a:p>
      </dgm:t>
    </dgm:pt>
    <dgm:pt modelId="{D9BEA5BF-D129-4851-A636-B0228EF342BB}">
      <dgm:prSet/>
      <dgm:spPr/>
      <dgm:t>
        <a:bodyPr/>
        <a:lstStyle/>
        <a:p>
          <a:r>
            <a:rPr lang="es-EC" u="none" smtClean="0"/>
            <a:t>Desarrollo y entrega iterada de avances de trabajo.</a:t>
          </a:r>
          <a:endParaRPr lang="es-EC" u="none"/>
        </a:p>
      </dgm:t>
    </dgm:pt>
    <dgm:pt modelId="{99E6654E-0BB4-4E04-9F92-AD4742F572C4}" type="parTrans" cxnId="{74FAC8C5-B193-4B85-9ECB-567C0BF203B0}">
      <dgm:prSet/>
      <dgm:spPr/>
      <dgm:t>
        <a:bodyPr/>
        <a:lstStyle/>
        <a:p>
          <a:endParaRPr lang="es-EC"/>
        </a:p>
      </dgm:t>
    </dgm:pt>
    <dgm:pt modelId="{1CD5FE54-992C-4BFF-AB8D-4B579B0D0A5E}" type="sibTrans" cxnId="{74FAC8C5-B193-4B85-9ECB-567C0BF203B0}">
      <dgm:prSet/>
      <dgm:spPr/>
      <dgm:t>
        <a:bodyPr/>
        <a:lstStyle/>
        <a:p>
          <a:endParaRPr lang="es-EC"/>
        </a:p>
      </dgm:t>
    </dgm:pt>
    <dgm:pt modelId="{9C024926-9266-40F9-8A2F-C33FCCE5DE61}">
      <dgm:prSet/>
      <dgm:spPr/>
      <dgm:t>
        <a:bodyPr/>
        <a:lstStyle/>
        <a:p>
          <a:r>
            <a:rPr lang="es-EC" u="none" smtClean="0"/>
            <a:t>Reuniones de revisión y entrega de productos</a:t>
          </a:r>
          <a:endParaRPr lang="es-EC" u="none"/>
        </a:p>
      </dgm:t>
    </dgm:pt>
    <dgm:pt modelId="{D3AF1895-3E63-4FA6-9703-EDF6FF274588}" type="parTrans" cxnId="{8D3D8CFE-DB3C-4408-A381-8CDDCF732A75}">
      <dgm:prSet/>
      <dgm:spPr/>
      <dgm:t>
        <a:bodyPr/>
        <a:lstStyle/>
        <a:p>
          <a:endParaRPr lang="es-EC"/>
        </a:p>
      </dgm:t>
    </dgm:pt>
    <dgm:pt modelId="{D7811379-AE51-4599-BDFB-9056649EF19D}" type="sibTrans" cxnId="{8D3D8CFE-DB3C-4408-A381-8CDDCF732A75}">
      <dgm:prSet/>
      <dgm:spPr/>
      <dgm:t>
        <a:bodyPr/>
        <a:lstStyle/>
        <a:p>
          <a:endParaRPr lang="es-EC"/>
        </a:p>
      </dgm:t>
    </dgm:pt>
    <dgm:pt modelId="{6BFE22EF-ECE0-4EDE-BC41-DD4DFA8492C0}">
      <dgm:prSet/>
      <dgm:spPr/>
      <dgm:t>
        <a:bodyPr/>
        <a:lstStyle/>
        <a:p>
          <a:r>
            <a:rPr lang="es-EC" u="none" smtClean="0"/>
            <a:t>Verificación de procesos</a:t>
          </a:r>
          <a:endParaRPr lang="es-EC" u="none"/>
        </a:p>
      </dgm:t>
    </dgm:pt>
    <dgm:pt modelId="{045D048D-70FB-4083-9B52-0D30B9CD3257}" type="parTrans" cxnId="{8BC2A6B2-B39E-48C4-9765-3379C8C7041E}">
      <dgm:prSet/>
      <dgm:spPr/>
      <dgm:t>
        <a:bodyPr/>
        <a:lstStyle/>
        <a:p>
          <a:endParaRPr lang="es-EC"/>
        </a:p>
      </dgm:t>
    </dgm:pt>
    <dgm:pt modelId="{85514946-1AC3-40EF-B493-45B4A9DB2484}" type="sibTrans" cxnId="{8BC2A6B2-B39E-48C4-9765-3379C8C7041E}">
      <dgm:prSet/>
      <dgm:spPr/>
      <dgm:t>
        <a:bodyPr/>
        <a:lstStyle/>
        <a:p>
          <a:endParaRPr lang="es-EC"/>
        </a:p>
      </dgm:t>
    </dgm:pt>
    <dgm:pt modelId="{C91A31F0-F77E-4219-BAC9-60372DB2845A}">
      <dgm:prSet/>
      <dgm:spPr/>
      <dgm:t>
        <a:bodyPr/>
        <a:lstStyle/>
        <a:p>
          <a:r>
            <a:rPr lang="es-EC" u="none" smtClean="0"/>
            <a:t>Administración de usuarios.</a:t>
          </a:r>
          <a:endParaRPr lang="es-EC" u="none"/>
        </a:p>
      </dgm:t>
    </dgm:pt>
    <dgm:pt modelId="{D0318FFA-054E-4902-8031-0D5726DE024E}" type="parTrans" cxnId="{F1232456-47B1-4B39-9BD8-4630433A4371}">
      <dgm:prSet/>
      <dgm:spPr/>
      <dgm:t>
        <a:bodyPr/>
        <a:lstStyle/>
        <a:p>
          <a:endParaRPr lang="es-EC"/>
        </a:p>
      </dgm:t>
    </dgm:pt>
    <dgm:pt modelId="{4215C34C-7762-438D-BCDE-3765F479D5B9}" type="sibTrans" cxnId="{F1232456-47B1-4B39-9BD8-4630433A4371}">
      <dgm:prSet/>
      <dgm:spPr/>
      <dgm:t>
        <a:bodyPr/>
        <a:lstStyle/>
        <a:p>
          <a:endParaRPr lang="es-EC"/>
        </a:p>
      </dgm:t>
    </dgm:pt>
    <dgm:pt modelId="{72FAC29D-C9BE-4FC5-8F7D-92E6BE7E70C2}">
      <dgm:prSet/>
      <dgm:spPr/>
      <dgm:t>
        <a:bodyPr/>
        <a:lstStyle/>
        <a:p>
          <a:r>
            <a:rPr lang="es-EC" u="none" smtClean="0"/>
            <a:t>Gestión de mejora.</a:t>
          </a:r>
          <a:endParaRPr lang="es-EC" u="none"/>
        </a:p>
      </dgm:t>
    </dgm:pt>
    <dgm:pt modelId="{98102A07-7E0A-47B0-A6B5-E2733CF6379C}" type="parTrans" cxnId="{D15169ED-15DD-48AD-ABAD-2967480DC0C1}">
      <dgm:prSet/>
      <dgm:spPr/>
      <dgm:t>
        <a:bodyPr/>
        <a:lstStyle/>
        <a:p>
          <a:endParaRPr lang="es-EC"/>
        </a:p>
      </dgm:t>
    </dgm:pt>
    <dgm:pt modelId="{12D7D074-B932-4756-A199-833971AB98AF}" type="sibTrans" cxnId="{D15169ED-15DD-48AD-ABAD-2967480DC0C1}">
      <dgm:prSet/>
      <dgm:spPr/>
      <dgm:t>
        <a:bodyPr/>
        <a:lstStyle/>
        <a:p>
          <a:endParaRPr lang="es-EC"/>
        </a:p>
      </dgm:t>
    </dgm:pt>
    <dgm:pt modelId="{ECC6141B-F3EF-44B8-B417-6D911A871DFB}" type="pres">
      <dgm:prSet presAssocID="{413B4FB0-4320-4B2D-BA80-EBFB5BA177DA}" presName="Name0" presStyleCnt="0">
        <dgm:presLayoutVars>
          <dgm:dir/>
          <dgm:animLvl val="lvl"/>
          <dgm:resizeHandles val="exact"/>
        </dgm:presLayoutVars>
      </dgm:prSet>
      <dgm:spPr/>
      <dgm:t>
        <a:bodyPr/>
        <a:lstStyle/>
        <a:p>
          <a:endParaRPr lang="es-EC"/>
        </a:p>
      </dgm:t>
    </dgm:pt>
    <dgm:pt modelId="{78A69EE4-2E08-49FF-986B-976A7B292A39}" type="pres">
      <dgm:prSet presAssocID="{75E4CA55-2FB9-417D-A640-2B296C176E80}" presName="composite" presStyleCnt="0"/>
      <dgm:spPr/>
    </dgm:pt>
    <dgm:pt modelId="{F8252B8C-27F9-4C1D-A921-D9ABF32F43AB}" type="pres">
      <dgm:prSet presAssocID="{75E4CA55-2FB9-417D-A640-2B296C176E80}" presName="parTx" presStyleLbl="alignNode1" presStyleIdx="0" presStyleCnt="4">
        <dgm:presLayoutVars>
          <dgm:chMax val="0"/>
          <dgm:chPref val="0"/>
          <dgm:bulletEnabled val="1"/>
        </dgm:presLayoutVars>
      </dgm:prSet>
      <dgm:spPr/>
      <dgm:t>
        <a:bodyPr/>
        <a:lstStyle/>
        <a:p>
          <a:endParaRPr lang="es-EC"/>
        </a:p>
      </dgm:t>
    </dgm:pt>
    <dgm:pt modelId="{6D7B4A96-F00F-480D-B6C7-627CF0FE477A}" type="pres">
      <dgm:prSet presAssocID="{75E4CA55-2FB9-417D-A640-2B296C176E80}" presName="desTx" presStyleLbl="alignAccFollowNode1" presStyleIdx="0" presStyleCnt="4">
        <dgm:presLayoutVars>
          <dgm:bulletEnabled val="1"/>
        </dgm:presLayoutVars>
      </dgm:prSet>
      <dgm:spPr/>
      <dgm:t>
        <a:bodyPr/>
        <a:lstStyle/>
        <a:p>
          <a:endParaRPr lang="es-EC"/>
        </a:p>
      </dgm:t>
    </dgm:pt>
    <dgm:pt modelId="{67C16754-39E5-44D8-AECD-A9BFF5A51F05}" type="pres">
      <dgm:prSet presAssocID="{A36F68DA-391F-446F-ADF6-284D3AB81DE3}" presName="space" presStyleCnt="0"/>
      <dgm:spPr/>
    </dgm:pt>
    <dgm:pt modelId="{B9252413-A963-4F62-8216-7B611E992644}" type="pres">
      <dgm:prSet presAssocID="{BFFCB037-07C6-4CEE-9F32-148C81BDB0F2}" presName="composite" presStyleCnt="0"/>
      <dgm:spPr/>
    </dgm:pt>
    <dgm:pt modelId="{0293DA8A-DF88-4BD8-91EF-BDB168574736}" type="pres">
      <dgm:prSet presAssocID="{BFFCB037-07C6-4CEE-9F32-148C81BDB0F2}" presName="parTx" presStyleLbl="alignNode1" presStyleIdx="1" presStyleCnt="4">
        <dgm:presLayoutVars>
          <dgm:chMax val="0"/>
          <dgm:chPref val="0"/>
          <dgm:bulletEnabled val="1"/>
        </dgm:presLayoutVars>
      </dgm:prSet>
      <dgm:spPr/>
      <dgm:t>
        <a:bodyPr/>
        <a:lstStyle/>
        <a:p>
          <a:endParaRPr lang="es-EC"/>
        </a:p>
      </dgm:t>
    </dgm:pt>
    <dgm:pt modelId="{6AA91BF2-4564-44E7-AC99-B0AE4BAABEBC}" type="pres">
      <dgm:prSet presAssocID="{BFFCB037-07C6-4CEE-9F32-148C81BDB0F2}" presName="desTx" presStyleLbl="alignAccFollowNode1" presStyleIdx="1" presStyleCnt="4">
        <dgm:presLayoutVars>
          <dgm:bulletEnabled val="1"/>
        </dgm:presLayoutVars>
      </dgm:prSet>
      <dgm:spPr/>
      <dgm:t>
        <a:bodyPr/>
        <a:lstStyle/>
        <a:p>
          <a:endParaRPr lang="es-EC"/>
        </a:p>
      </dgm:t>
    </dgm:pt>
    <dgm:pt modelId="{C76AB8D7-66F5-4ABD-BC62-8946792FC61C}" type="pres">
      <dgm:prSet presAssocID="{6C273B9B-440B-4FDE-B0FC-C31F1E06DEA2}" presName="space" presStyleCnt="0"/>
      <dgm:spPr/>
    </dgm:pt>
    <dgm:pt modelId="{9149CFB2-75F1-4450-AA27-78115362C3C3}" type="pres">
      <dgm:prSet presAssocID="{E0B10D63-8EA3-4FA7-9E17-47D12EAB68F6}" presName="composite" presStyleCnt="0"/>
      <dgm:spPr/>
    </dgm:pt>
    <dgm:pt modelId="{63927B65-534F-4BC4-84BD-EF2515C4A23B}" type="pres">
      <dgm:prSet presAssocID="{E0B10D63-8EA3-4FA7-9E17-47D12EAB68F6}" presName="parTx" presStyleLbl="alignNode1" presStyleIdx="2" presStyleCnt="4">
        <dgm:presLayoutVars>
          <dgm:chMax val="0"/>
          <dgm:chPref val="0"/>
          <dgm:bulletEnabled val="1"/>
        </dgm:presLayoutVars>
      </dgm:prSet>
      <dgm:spPr/>
      <dgm:t>
        <a:bodyPr/>
        <a:lstStyle/>
        <a:p>
          <a:endParaRPr lang="es-EC"/>
        </a:p>
      </dgm:t>
    </dgm:pt>
    <dgm:pt modelId="{8F6ED768-5162-4EC3-AA5E-CF640EBE6AD6}" type="pres">
      <dgm:prSet presAssocID="{E0B10D63-8EA3-4FA7-9E17-47D12EAB68F6}" presName="desTx" presStyleLbl="alignAccFollowNode1" presStyleIdx="2" presStyleCnt="4">
        <dgm:presLayoutVars>
          <dgm:bulletEnabled val="1"/>
        </dgm:presLayoutVars>
      </dgm:prSet>
      <dgm:spPr/>
      <dgm:t>
        <a:bodyPr/>
        <a:lstStyle/>
        <a:p>
          <a:endParaRPr lang="es-EC"/>
        </a:p>
      </dgm:t>
    </dgm:pt>
    <dgm:pt modelId="{4B100657-758C-424A-8487-7FEB224F6C34}" type="pres">
      <dgm:prSet presAssocID="{93147C00-2C2E-4982-B793-12CC50613431}" presName="space" presStyleCnt="0"/>
      <dgm:spPr/>
    </dgm:pt>
    <dgm:pt modelId="{67E5AB86-9D74-4D88-B478-B732CB8E77B1}" type="pres">
      <dgm:prSet presAssocID="{4A385761-ED68-4D54-B3D6-11923251C2F5}" presName="composite" presStyleCnt="0"/>
      <dgm:spPr/>
    </dgm:pt>
    <dgm:pt modelId="{63F067B9-16A8-4B21-BC10-6B55E2385E69}" type="pres">
      <dgm:prSet presAssocID="{4A385761-ED68-4D54-B3D6-11923251C2F5}" presName="parTx" presStyleLbl="alignNode1" presStyleIdx="3" presStyleCnt="4">
        <dgm:presLayoutVars>
          <dgm:chMax val="0"/>
          <dgm:chPref val="0"/>
          <dgm:bulletEnabled val="1"/>
        </dgm:presLayoutVars>
      </dgm:prSet>
      <dgm:spPr/>
      <dgm:t>
        <a:bodyPr/>
        <a:lstStyle/>
        <a:p>
          <a:endParaRPr lang="es-EC"/>
        </a:p>
      </dgm:t>
    </dgm:pt>
    <dgm:pt modelId="{3E69C527-EEAF-46D7-B6EF-F8E9E6059182}" type="pres">
      <dgm:prSet presAssocID="{4A385761-ED68-4D54-B3D6-11923251C2F5}" presName="desTx" presStyleLbl="alignAccFollowNode1" presStyleIdx="3" presStyleCnt="4">
        <dgm:presLayoutVars>
          <dgm:bulletEnabled val="1"/>
        </dgm:presLayoutVars>
      </dgm:prSet>
      <dgm:spPr/>
      <dgm:t>
        <a:bodyPr/>
        <a:lstStyle/>
        <a:p>
          <a:endParaRPr lang="es-EC"/>
        </a:p>
      </dgm:t>
    </dgm:pt>
  </dgm:ptLst>
  <dgm:cxnLst>
    <dgm:cxn modelId="{6913FECD-115E-4DF4-91F9-DE7A2F9369AE}" srcId="{E0B10D63-8EA3-4FA7-9E17-47D12EAB68F6}" destId="{12DB71A5-6B6F-4970-B705-15D2D1942993}" srcOrd="7" destOrd="0" parTransId="{1D745BFC-8E4E-43FF-93E1-AB524C5CDAB8}" sibTransId="{1F3280C0-2729-480C-9785-132E7DF986C3}"/>
    <dgm:cxn modelId="{25C2CEB3-7298-4C52-B170-2AD2A4F2D985}" type="presOf" srcId="{AD37001D-B9D4-4B56-855D-6ACA96D925C2}" destId="{8F6ED768-5162-4EC3-AA5E-CF640EBE6AD6}" srcOrd="0" destOrd="8" presId="urn:microsoft.com/office/officeart/2005/8/layout/hList1"/>
    <dgm:cxn modelId="{7C5D777B-D454-4C91-B44A-079C23570424}" srcId="{BFFCB037-07C6-4CEE-9F32-148C81BDB0F2}" destId="{D776446F-AE41-42B4-BE5B-750653A7B9F7}" srcOrd="4" destOrd="0" parTransId="{F6C7BB07-627E-447D-8B94-FEE609BB902B}" sibTransId="{925DA8E9-7E0C-4451-9506-70B29286650E}"/>
    <dgm:cxn modelId="{C6D3F925-AD4C-4F85-9021-C3D8111ED98F}" type="presOf" srcId="{12DB71A5-6B6F-4970-B705-15D2D1942993}" destId="{8F6ED768-5162-4EC3-AA5E-CF640EBE6AD6}" srcOrd="0" destOrd="7" presId="urn:microsoft.com/office/officeart/2005/8/layout/hList1"/>
    <dgm:cxn modelId="{F1232456-47B1-4B39-9BD8-4630433A4371}" srcId="{4A385761-ED68-4D54-B3D6-11923251C2F5}" destId="{C91A31F0-F77E-4219-BAC9-60372DB2845A}" srcOrd="7" destOrd="0" parTransId="{D0318FFA-054E-4902-8031-0D5726DE024E}" sibTransId="{4215C34C-7762-438D-BCDE-3765F479D5B9}"/>
    <dgm:cxn modelId="{19756447-E81F-4ADB-A125-4598FBE5CC6E}" srcId="{E0B10D63-8EA3-4FA7-9E17-47D12EAB68F6}" destId="{5FE6269E-D8FD-4432-A3D2-592CAEC38541}" srcOrd="6" destOrd="0" parTransId="{A41A268F-9593-4E84-9C6B-41E52C2B871B}" sibTransId="{1D2692B8-C0E8-40FB-8F54-D99D9F3A4485}"/>
    <dgm:cxn modelId="{E474CD32-91C4-4AE7-A8B1-A5FEA7AF4AED}" type="presOf" srcId="{4A225520-558C-429D-94AF-F55019188ED9}" destId="{8F6ED768-5162-4EC3-AA5E-CF640EBE6AD6}" srcOrd="0" destOrd="5" presId="urn:microsoft.com/office/officeart/2005/8/layout/hList1"/>
    <dgm:cxn modelId="{0DE71808-953E-4761-B442-1C4030D66B69}" srcId="{75E4CA55-2FB9-417D-A640-2B296C176E80}" destId="{7AF69857-3562-41BF-8095-2419F46FC360}" srcOrd="7" destOrd="0" parTransId="{0D922991-7569-4DAC-BD4A-C913E0FE6F14}" sibTransId="{3C0E745E-4E06-4F4B-9542-3B7920526CC2}"/>
    <dgm:cxn modelId="{2B7C6320-AF89-42BD-AB87-676FD242F395}" type="presOf" srcId="{75E4CA55-2FB9-417D-A640-2B296C176E80}" destId="{F8252B8C-27F9-4C1D-A921-D9ABF32F43AB}" srcOrd="0" destOrd="0" presId="urn:microsoft.com/office/officeart/2005/8/layout/hList1"/>
    <dgm:cxn modelId="{D7A9CEB7-FCC0-4C64-B45B-EEFA0ABC3C20}" type="presOf" srcId="{5FE6269E-D8FD-4432-A3D2-592CAEC38541}" destId="{8F6ED768-5162-4EC3-AA5E-CF640EBE6AD6}" srcOrd="0" destOrd="6" presId="urn:microsoft.com/office/officeart/2005/8/layout/hList1"/>
    <dgm:cxn modelId="{AF933E95-4BEE-482D-B0D8-CC855519EB1B}" type="presOf" srcId="{C57AA28D-549B-4563-B95F-5AF1B705871C}" destId="{6AA91BF2-4564-44E7-AC99-B0AE4BAABEBC}" srcOrd="0" destOrd="5" presId="urn:microsoft.com/office/officeart/2005/8/layout/hList1"/>
    <dgm:cxn modelId="{24A70370-D358-4A8E-A70E-CC74638218AC}" srcId="{E0B10D63-8EA3-4FA7-9E17-47D12EAB68F6}" destId="{AF6668BE-2649-4E3A-AB2D-0375F5BA98EE}" srcOrd="3" destOrd="0" parTransId="{394ED56E-2C39-42FA-8FEC-9A26EC2014C1}" sibTransId="{94794976-4CFA-48E1-8E6C-E5FF23E88408}"/>
    <dgm:cxn modelId="{B7CB41BF-4275-4707-BFD5-16A700E81C87}" srcId="{75E4CA55-2FB9-417D-A640-2B296C176E80}" destId="{16DDEA4C-ABEE-45BC-B2CC-F428A530317B}" srcOrd="6" destOrd="0" parTransId="{CB780BAE-B960-47F6-8E4A-28CD9144CE9F}" sibTransId="{3C6F30D6-FAD5-4296-975D-36AD6C78F6DA}"/>
    <dgm:cxn modelId="{3C87C402-CA55-49E5-9D4A-DA54ED57EE1A}" type="presOf" srcId="{16DDEA4C-ABEE-45BC-B2CC-F428A530317B}" destId="{6D7B4A96-F00F-480D-B6C7-627CF0FE477A}" srcOrd="0" destOrd="6" presId="urn:microsoft.com/office/officeart/2005/8/layout/hList1"/>
    <dgm:cxn modelId="{E33347F0-30E7-4716-BF0B-A731D6E2BA49}" srcId="{E0B10D63-8EA3-4FA7-9E17-47D12EAB68F6}" destId="{AD37001D-B9D4-4B56-855D-6ACA96D925C2}" srcOrd="8" destOrd="0" parTransId="{8800B659-B615-4FE3-B570-0BFEC8FCF7CC}" sibTransId="{F9A856A1-DEC7-43DB-9C3A-86F44AF4D18F}"/>
    <dgm:cxn modelId="{31C5E31C-7DA4-4D17-8C99-DBFA0551FBFF}" srcId="{E0B10D63-8EA3-4FA7-9E17-47D12EAB68F6}" destId="{62186626-63E7-459D-9449-5EBDB71B4390}" srcOrd="0" destOrd="0" parTransId="{69435121-26B0-42AB-9B68-D9F1442F7392}" sibTransId="{07CBB35E-CBF3-4B65-B702-1E4259EC5374}"/>
    <dgm:cxn modelId="{944462C9-109B-487E-8516-BE22F9D57D1C}" type="presOf" srcId="{06DB464B-741D-41CE-972E-79AD9B437E64}" destId="{3E69C527-EEAF-46D7-B6EF-F8E9E6059182}" srcOrd="0" destOrd="2" presId="urn:microsoft.com/office/officeart/2005/8/layout/hList1"/>
    <dgm:cxn modelId="{80D5F34D-9A54-4570-AE2A-1D30495C96E5}" type="presOf" srcId="{B333302E-D9D9-4A85-8DF5-815B922B85D6}" destId="{6D7B4A96-F00F-480D-B6C7-627CF0FE477A}" srcOrd="0" destOrd="4" presId="urn:microsoft.com/office/officeart/2005/8/layout/hList1"/>
    <dgm:cxn modelId="{57E0FDF8-3F7C-4DF6-B665-71836E6BE2F4}" srcId="{75E4CA55-2FB9-417D-A640-2B296C176E80}" destId="{D156C1F3-B1A7-4F7B-ACDD-700B8463BB95}" srcOrd="1" destOrd="0" parTransId="{3940909D-8D98-4DAF-A64B-847DF9507574}" sibTransId="{1184634F-596E-4D24-8B4E-BB7E0E4A596A}"/>
    <dgm:cxn modelId="{8BC2A6B2-B39E-48C4-9765-3379C8C7041E}" srcId="{4A385761-ED68-4D54-B3D6-11923251C2F5}" destId="{6BFE22EF-ECE0-4EDE-BC41-DD4DFA8492C0}" srcOrd="6" destOrd="0" parTransId="{045D048D-70FB-4083-9B52-0D30B9CD3257}" sibTransId="{85514946-1AC3-40EF-B493-45B4A9DB2484}"/>
    <dgm:cxn modelId="{9CF79401-4776-4942-A572-5893B949D982}" type="presOf" srcId="{80E8100F-8FAF-486B-AB5D-07B1F4521210}" destId="{6D7B4A96-F00F-480D-B6C7-627CF0FE477A}" srcOrd="0" destOrd="5" presId="urn:microsoft.com/office/officeart/2005/8/layout/hList1"/>
    <dgm:cxn modelId="{12B1734F-3FA6-49C5-AC76-607AF24635E0}" srcId="{4A385761-ED68-4D54-B3D6-11923251C2F5}" destId="{A8E36A47-C319-4114-BB5D-9C78C5A85DC8}" srcOrd="1" destOrd="0" parTransId="{22151CCE-6DEB-4243-8A9E-ECC9C2118868}" sibTransId="{2B79E5CC-21A7-4273-BF89-76E893405D83}"/>
    <dgm:cxn modelId="{504F5470-7DB7-4343-A615-DC363818D6BD}" srcId="{BFFCB037-07C6-4CEE-9F32-148C81BDB0F2}" destId="{C57AA28D-549B-4563-B95F-5AF1B705871C}" srcOrd="5" destOrd="0" parTransId="{389B3665-5A98-4D57-9308-C4ECB3BE96FC}" sibTransId="{4E4985D3-25B1-47CC-825A-A151B7FD0549}"/>
    <dgm:cxn modelId="{6648002A-9A9B-48E3-BF12-7D66ECFC7398}" type="presOf" srcId="{413B4FB0-4320-4B2D-BA80-EBFB5BA177DA}" destId="{ECC6141B-F3EF-44B8-B417-6D911A871DFB}" srcOrd="0" destOrd="0" presId="urn:microsoft.com/office/officeart/2005/8/layout/hList1"/>
    <dgm:cxn modelId="{66EAB543-CDA2-474A-8BAD-D3EAF1A45105}" srcId="{4A385761-ED68-4D54-B3D6-11923251C2F5}" destId="{06DB464B-741D-41CE-972E-79AD9B437E64}" srcOrd="2" destOrd="0" parTransId="{A56B5DA3-10C5-47AD-AA26-D76744485777}" sibTransId="{8A98300E-18AC-440D-8299-21CC7E5D170E}"/>
    <dgm:cxn modelId="{B2005DB1-1F51-4A49-A056-4FD157B9C3F4}" type="presOf" srcId="{D156C1F3-B1A7-4F7B-ACDD-700B8463BB95}" destId="{6D7B4A96-F00F-480D-B6C7-627CF0FE477A}" srcOrd="0" destOrd="1" presId="urn:microsoft.com/office/officeart/2005/8/layout/hList1"/>
    <dgm:cxn modelId="{0A9CE0A4-43A2-424E-B6D2-849C810E0EB3}" type="presOf" srcId="{BFBB67AC-53CE-4BB2-A75B-2575F9119B13}" destId="{3E69C527-EEAF-46D7-B6EF-F8E9E6059182}" srcOrd="0" destOrd="0" presId="urn:microsoft.com/office/officeart/2005/8/layout/hList1"/>
    <dgm:cxn modelId="{17ECC134-0828-4889-BF67-8C84D495F2DE}" type="presOf" srcId="{F090F7AE-ECFF-40C8-892E-13C6A51F1DD2}" destId="{6AA91BF2-4564-44E7-AC99-B0AE4BAABEBC}" srcOrd="0" destOrd="3" presId="urn:microsoft.com/office/officeart/2005/8/layout/hList1"/>
    <dgm:cxn modelId="{8D4E8810-0591-4700-A5C7-1F3756754B45}" type="presOf" srcId="{440625F7-8C3C-4A0D-AAD8-F987687AE475}" destId="{8F6ED768-5162-4EC3-AA5E-CF640EBE6AD6}" srcOrd="0" destOrd="4" presId="urn:microsoft.com/office/officeart/2005/8/layout/hList1"/>
    <dgm:cxn modelId="{F3511349-D6A5-4FD1-BD62-E5EF5055242D}" srcId="{4A385761-ED68-4D54-B3D6-11923251C2F5}" destId="{1E199183-DD78-4CF5-81B5-FA27C470D397}" srcOrd="3" destOrd="0" parTransId="{06C5DD29-B49D-45E4-9107-9183D5015B56}" sibTransId="{6A0C82E3-4DA7-4D0A-A1A6-F9FC12B6E03C}"/>
    <dgm:cxn modelId="{85EE4A70-A40C-4001-BAFA-36D237046D06}" srcId="{BFFCB037-07C6-4CEE-9F32-148C81BDB0F2}" destId="{16DECD55-97E1-4471-AFE0-B7DAEF20C5EB}" srcOrd="2" destOrd="0" parTransId="{F2A92073-0BDB-466E-A37A-8830A0800EF4}" sibTransId="{C76F49E7-FA92-4D58-A3F9-3ACA002E3A61}"/>
    <dgm:cxn modelId="{F3C85427-9E29-4A54-9263-B01116DB83B8}" srcId="{75E4CA55-2FB9-417D-A640-2B296C176E80}" destId="{B333302E-D9D9-4A85-8DF5-815B922B85D6}" srcOrd="4" destOrd="0" parTransId="{8244A32B-5587-4AB2-9718-3C0B266BF4CA}" sibTransId="{07C5742F-FE6E-4465-B7AB-4A2B18D76F8B}"/>
    <dgm:cxn modelId="{764385EA-3370-4079-9517-E7AD9C915FB7}" srcId="{E0B10D63-8EA3-4FA7-9E17-47D12EAB68F6}" destId="{4A225520-558C-429D-94AF-F55019188ED9}" srcOrd="5" destOrd="0" parTransId="{E4838F71-8C94-4EF2-8EEC-DED9DCB1B4D7}" sibTransId="{7444724F-99C9-4602-A03E-ECF2D423DC6C}"/>
    <dgm:cxn modelId="{2790A8A2-AF34-4A62-91E0-9D9915746F4D}" srcId="{413B4FB0-4320-4B2D-BA80-EBFB5BA177DA}" destId="{BFFCB037-07C6-4CEE-9F32-148C81BDB0F2}" srcOrd="1" destOrd="0" parTransId="{0670B949-0E13-4121-8D85-B57F4327FB4E}" sibTransId="{6C273B9B-440B-4FDE-B0FC-C31F1E06DEA2}"/>
    <dgm:cxn modelId="{7AB615B2-1531-4D90-A13C-72EDB4319527}" type="presOf" srcId="{161EF0C9-DBBB-45A3-9DDF-D2D83966A28C}" destId="{6D7B4A96-F00F-480D-B6C7-627CF0FE477A}" srcOrd="0" destOrd="2" presId="urn:microsoft.com/office/officeart/2005/8/layout/hList1"/>
    <dgm:cxn modelId="{56E4AA43-A289-44DB-B18A-5743E451BC9A}" srcId="{BFFCB037-07C6-4CEE-9F32-148C81BDB0F2}" destId="{79C2A666-C624-4257-96C5-6A64FD85226D}" srcOrd="0" destOrd="0" parTransId="{8AAE5311-3620-461D-B017-642F1720770F}" sibTransId="{513C7AA4-15FF-4CE6-96F0-F8C9906E6CA6}"/>
    <dgm:cxn modelId="{74FAC8C5-B193-4B85-9ECB-567C0BF203B0}" srcId="{4A385761-ED68-4D54-B3D6-11923251C2F5}" destId="{D9BEA5BF-D129-4851-A636-B0228EF342BB}" srcOrd="4" destOrd="0" parTransId="{99E6654E-0BB4-4E04-9F92-AD4742F572C4}" sibTransId="{1CD5FE54-992C-4BFF-AB8D-4B579B0D0A5E}"/>
    <dgm:cxn modelId="{A93AF6F6-5E7A-425F-8C80-0DC5DF9F1AD5}" type="presOf" srcId="{BE17C9B5-69BA-4339-A5C6-E63371315009}" destId="{8F6ED768-5162-4EC3-AA5E-CF640EBE6AD6}" srcOrd="0" destOrd="2" presId="urn:microsoft.com/office/officeart/2005/8/layout/hList1"/>
    <dgm:cxn modelId="{BB0E44E6-786B-4C41-80E2-9F713CD15DBD}" type="presOf" srcId="{413433C1-D949-4A28-9A94-E2F18EBCBCD6}" destId="{6D7B4A96-F00F-480D-B6C7-627CF0FE477A}" srcOrd="0" destOrd="3" presId="urn:microsoft.com/office/officeart/2005/8/layout/hList1"/>
    <dgm:cxn modelId="{388B2605-F49E-48D4-97D5-2E138CC3BD96}" srcId="{E0B10D63-8EA3-4FA7-9E17-47D12EAB68F6}" destId="{5A39F730-1B21-4F25-80E5-44D40BAEDFB5}" srcOrd="1" destOrd="0" parTransId="{02DF61A7-1944-46EF-950D-6CD9DE40642D}" sibTransId="{AB0A0D20-97EF-46A2-8338-FF2800AD3E11}"/>
    <dgm:cxn modelId="{2A413A62-5684-4A16-93CF-3FAF7C927A5B}" type="presOf" srcId="{79C2A666-C624-4257-96C5-6A64FD85226D}" destId="{6AA91BF2-4564-44E7-AC99-B0AE4BAABEBC}" srcOrd="0" destOrd="0" presId="urn:microsoft.com/office/officeart/2005/8/layout/hList1"/>
    <dgm:cxn modelId="{77AAF12E-508E-43CF-9A24-6EE4FBF5DCF7}" srcId="{75E4CA55-2FB9-417D-A640-2B296C176E80}" destId="{161EF0C9-DBBB-45A3-9DDF-D2D83966A28C}" srcOrd="2" destOrd="0" parTransId="{555DE1B0-9113-419B-8DBB-47D5A78C16D8}" sibTransId="{3156AE91-D125-4055-AC66-39052A6F15E9}"/>
    <dgm:cxn modelId="{7D848988-ACD5-4C89-AF03-BE97F8F31BD1}" type="presOf" srcId="{BFFCB037-07C6-4CEE-9F32-148C81BDB0F2}" destId="{0293DA8A-DF88-4BD8-91EF-BDB168574736}" srcOrd="0" destOrd="0" presId="urn:microsoft.com/office/officeart/2005/8/layout/hList1"/>
    <dgm:cxn modelId="{05A52B9F-BE21-40DF-9A8C-7CDF2E6C937C}" type="presOf" srcId="{4A385761-ED68-4D54-B3D6-11923251C2F5}" destId="{63F067B9-16A8-4B21-BC10-6B55E2385E69}" srcOrd="0" destOrd="0" presId="urn:microsoft.com/office/officeart/2005/8/layout/hList1"/>
    <dgm:cxn modelId="{C3F91290-D7CD-4BD0-9AAD-088FF5F009DF}" type="presOf" srcId="{D776446F-AE41-42B4-BE5B-750653A7B9F7}" destId="{6AA91BF2-4564-44E7-AC99-B0AE4BAABEBC}" srcOrd="0" destOrd="4" presId="urn:microsoft.com/office/officeart/2005/8/layout/hList1"/>
    <dgm:cxn modelId="{4C829979-576C-424B-B674-9F70A4C3D6E6}" srcId="{4A385761-ED68-4D54-B3D6-11923251C2F5}" destId="{BFBB67AC-53CE-4BB2-A75B-2575F9119B13}" srcOrd="0" destOrd="0" parTransId="{62C38BD5-28A8-48F6-985B-883E8CAB9971}" sibTransId="{7F04C90A-E8AD-4CF5-B487-71DC9860C8DB}"/>
    <dgm:cxn modelId="{A8DB4F77-E22F-4EAA-996F-E698E066B3B8}" type="presOf" srcId="{D9BEA5BF-D129-4851-A636-B0228EF342BB}" destId="{3E69C527-EEAF-46D7-B6EF-F8E9E6059182}" srcOrd="0" destOrd="4" presId="urn:microsoft.com/office/officeart/2005/8/layout/hList1"/>
    <dgm:cxn modelId="{6F904C17-E745-413D-B5EB-4B305F2D5725}" type="presOf" srcId="{6BFE22EF-ECE0-4EDE-BC41-DD4DFA8492C0}" destId="{3E69C527-EEAF-46D7-B6EF-F8E9E6059182}" srcOrd="0" destOrd="6" presId="urn:microsoft.com/office/officeart/2005/8/layout/hList1"/>
    <dgm:cxn modelId="{BC1E5459-1318-424E-827E-F6A2AF68BE29}" type="presOf" srcId="{72FAC29D-C9BE-4FC5-8F7D-92E6BE7E70C2}" destId="{3E69C527-EEAF-46D7-B6EF-F8E9E6059182}" srcOrd="0" destOrd="8" presId="urn:microsoft.com/office/officeart/2005/8/layout/hList1"/>
    <dgm:cxn modelId="{CDE8D0D9-12E3-4934-8758-CDCD4E26BB48}" type="presOf" srcId="{5A39F730-1B21-4F25-80E5-44D40BAEDFB5}" destId="{8F6ED768-5162-4EC3-AA5E-CF640EBE6AD6}" srcOrd="0" destOrd="1" presId="urn:microsoft.com/office/officeart/2005/8/layout/hList1"/>
    <dgm:cxn modelId="{6348AC37-B0B1-404D-B35F-E3EC0DDB5A72}" type="presOf" srcId="{C5AAAB28-6DBF-4297-8B3F-14762EFFB0F9}" destId="{6AA91BF2-4564-44E7-AC99-B0AE4BAABEBC}" srcOrd="0" destOrd="1" presId="urn:microsoft.com/office/officeart/2005/8/layout/hList1"/>
    <dgm:cxn modelId="{B0B6629B-D152-491D-AC91-400A858A279F}" type="presOf" srcId="{AF6668BE-2649-4E3A-AB2D-0375F5BA98EE}" destId="{8F6ED768-5162-4EC3-AA5E-CF640EBE6AD6}" srcOrd="0" destOrd="3" presId="urn:microsoft.com/office/officeart/2005/8/layout/hList1"/>
    <dgm:cxn modelId="{D636593C-984C-49E7-8AE0-F5B3883A9396}" type="presOf" srcId="{A8E36A47-C319-4114-BB5D-9C78C5A85DC8}" destId="{3E69C527-EEAF-46D7-B6EF-F8E9E6059182}" srcOrd="0" destOrd="1" presId="urn:microsoft.com/office/officeart/2005/8/layout/hList1"/>
    <dgm:cxn modelId="{59113286-2829-4F47-BF10-B1F2AE1B273A}" srcId="{413B4FB0-4320-4B2D-BA80-EBFB5BA177DA}" destId="{75E4CA55-2FB9-417D-A640-2B296C176E80}" srcOrd="0" destOrd="0" parTransId="{7A7D53BC-9087-41BD-8543-0224B32B0B28}" sibTransId="{A36F68DA-391F-446F-ADF6-284D3AB81DE3}"/>
    <dgm:cxn modelId="{D15169ED-15DD-48AD-ABAD-2967480DC0C1}" srcId="{4A385761-ED68-4D54-B3D6-11923251C2F5}" destId="{72FAC29D-C9BE-4FC5-8F7D-92E6BE7E70C2}" srcOrd="8" destOrd="0" parTransId="{98102A07-7E0A-47B0-A6B5-E2733CF6379C}" sibTransId="{12D7D074-B932-4756-A199-833971AB98AF}"/>
    <dgm:cxn modelId="{902BF960-C001-47FE-9023-CD59FD66A9EB}" srcId="{BFFCB037-07C6-4CEE-9F32-148C81BDB0F2}" destId="{F090F7AE-ECFF-40C8-892E-13C6A51F1DD2}" srcOrd="3" destOrd="0" parTransId="{66315F61-4D68-435D-BB03-A9165C880C35}" sibTransId="{AA46B530-4FB4-4E38-8A51-632D4D91EF5F}"/>
    <dgm:cxn modelId="{D604E563-80DA-43E7-8767-5D819FE984FE}" srcId="{75E4CA55-2FB9-417D-A640-2B296C176E80}" destId="{DDEDE45F-E4A5-4A79-BBD6-1B048DC52A69}" srcOrd="0" destOrd="0" parTransId="{999CF724-A23A-42F8-AF0C-DED46B54256A}" sibTransId="{F75EA2DB-1368-42A6-83AF-0676AFB7FECB}"/>
    <dgm:cxn modelId="{68539EB0-0335-44D3-BE3E-FF63A5C3C650}" type="presOf" srcId="{1E199183-DD78-4CF5-81B5-FA27C470D397}" destId="{3E69C527-EEAF-46D7-B6EF-F8E9E6059182}" srcOrd="0" destOrd="3" presId="urn:microsoft.com/office/officeart/2005/8/layout/hList1"/>
    <dgm:cxn modelId="{DD3FC568-A390-43EE-ACB5-9346A54388F8}" srcId="{BFFCB037-07C6-4CEE-9F32-148C81BDB0F2}" destId="{C5AAAB28-6DBF-4297-8B3F-14762EFFB0F9}" srcOrd="1" destOrd="0" parTransId="{84103F36-4D76-4B7D-9B79-B016C3C45728}" sibTransId="{3C8E30CE-6FD7-4487-9658-65DDF10863C2}"/>
    <dgm:cxn modelId="{FC46AA99-4F5B-4436-ACE3-CAF1FDFF1630}" type="presOf" srcId="{C91A31F0-F77E-4219-BAC9-60372DB2845A}" destId="{3E69C527-EEAF-46D7-B6EF-F8E9E6059182}" srcOrd="0" destOrd="7" presId="urn:microsoft.com/office/officeart/2005/8/layout/hList1"/>
    <dgm:cxn modelId="{399F0F19-294D-4474-B47C-1D8F7736EE15}" type="presOf" srcId="{9C024926-9266-40F9-8A2F-C33FCCE5DE61}" destId="{3E69C527-EEAF-46D7-B6EF-F8E9E6059182}" srcOrd="0" destOrd="5" presId="urn:microsoft.com/office/officeart/2005/8/layout/hList1"/>
    <dgm:cxn modelId="{5ADBF584-6B30-4F33-A153-B88E5E73AB42}" srcId="{413B4FB0-4320-4B2D-BA80-EBFB5BA177DA}" destId="{4A385761-ED68-4D54-B3D6-11923251C2F5}" srcOrd="3" destOrd="0" parTransId="{B83D238B-86DA-4D48-8D9C-28A1F960E2B0}" sibTransId="{1FB0B508-1D59-4237-9C16-1A245BD69E76}"/>
    <dgm:cxn modelId="{A04562DC-C3E0-4996-9373-FF06062E079B}" type="presOf" srcId="{62186626-63E7-459D-9449-5EBDB71B4390}" destId="{8F6ED768-5162-4EC3-AA5E-CF640EBE6AD6}" srcOrd="0" destOrd="0" presId="urn:microsoft.com/office/officeart/2005/8/layout/hList1"/>
    <dgm:cxn modelId="{606D50D8-0930-4695-B8DB-B322B43D77D3}" srcId="{75E4CA55-2FB9-417D-A640-2B296C176E80}" destId="{80E8100F-8FAF-486B-AB5D-07B1F4521210}" srcOrd="5" destOrd="0" parTransId="{B74ADD4E-15BD-4014-9EB7-488BE8F570F5}" sibTransId="{D3004F93-6931-43AD-843B-3207B38AC522}"/>
    <dgm:cxn modelId="{3C96B65D-22A2-411E-8FA3-8EC9B92DE0BD}" srcId="{75E4CA55-2FB9-417D-A640-2B296C176E80}" destId="{413433C1-D949-4A28-9A94-E2F18EBCBCD6}" srcOrd="3" destOrd="0" parTransId="{EB572AFA-68E3-4854-9DB4-1E62E14EE080}" sibTransId="{356FEB78-CF1D-4D2D-9A74-AB088E5AA448}"/>
    <dgm:cxn modelId="{25725420-BB11-49FD-9ED3-817CFE4F72DF}" type="presOf" srcId="{DDEDE45F-E4A5-4A79-BBD6-1B048DC52A69}" destId="{6D7B4A96-F00F-480D-B6C7-627CF0FE477A}" srcOrd="0" destOrd="0" presId="urn:microsoft.com/office/officeart/2005/8/layout/hList1"/>
    <dgm:cxn modelId="{80E3A795-309F-403A-8A9A-695B311BDBB3}" type="presOf" srcId="{16DECD55-97E1-4471-AFE0-B7DAEF20C5EB}" destId="{6AA91BF2-4564-44E7-AC99-B0AE4BAABEBC}" srcOrd="0" destOrd="2" presId="urn:microsoft.com/office/officeart/2005/8/layout/hList1"/>
    <dgm:cxn modelId="{35827216-2113-4E9B-9FE5-B83EA33F65A3}" srcId="{413B4FB0-4320-4B2D-BA80-EBFB5BA177DA}" destId="{E0B10D63-8EA3-4FA7-9E17-47D12EAB68F6}" srcOrd="2" destOrd="0" parTransId="{8BE3C202-36B3-4F2D-A8C7-09B1319E0C1C}" sibTransId="{93147C00-2C2E-4982-B793-12CC50613431}"/>
    <dgm:cxn modelId="{6863EE44-5962-423F-B131-5413C02E21C8}" type="presOf" srcId="{E0B10D63-8EA3-4FA7-9E17-47D12EAB68F6}" destId="{63927B65-534F-4BC4-84BD-EF2515C4A23B}" srcOrd="0" destOrd="0" presId="urn:microsoft.com/office/officeart/2005/8/layout/hList1"/>
    <dgm:cxn modelId="{8D3D8CFE-DB3C-4408-A381-8CDDCF732A75}" srcId="{4A385761-ED68-4D54-B3D6-11923251C2F5}" destId="{9C024926-9266-40F9-8A2F-C33FCCE5DE61}" srcOrd="5" destOrd="0" parTransId="{D3AF1895-3E63-4FA6-9703-EDF6FF274588}" sibTransId="{D7811379-AE51-4599-BDFB-9056649EF19D}"/>
    <dgm:cxn modelId="{0469B5EF-3ED7-4B66-822C-DDBE7B0FF2B8}" srcId="{E0B10D63-8EA3-4FA7-9E17-47D12EAB68F6}" destId="{440625F7-8C3C-4A0D-AAD8-F987687AE475}" srcOrd="4" destOrd="0" parTransId="{5E0F2BE1-783B-45C7-93F3-E526F9E76C51}" sibTransId="{139BA0BD-60AD-4E04-B8CC-A9AC1437AE2E}"/>
    <dgm:cxn modelId="{30506C67-E5AD-4DC1-BF74-6A853B6A3B9B}" type="presOf" srcId="{7AF69857-3562-41BF-8095-2419F46FC360}" destId="{6D7B4A96-F00F-480D-B6C7-627CF0FE477A}" srcOrd="0" destOrd="7" presId="urn:microsoft.com/office/officeart/2005/8/layout/hList1"/>
    <dgm:cxn modelId="{B17B0B0C-5377-4131-848C-2C9104BD6D6D}" srcId="{E0B10D63-8EA3-4FA7-9E17-47D12EAB68F6}" destId="{BE17C9B5-69BA-4339-A5C6-E63371315009}" srcOrd="2" destOrd="0" parTransId="{AEAC79B0-6E9B-4468-971C-3A084415C5AC}" sibTransId="{D362CA2C-1899-432E-AE86-75E415A4E441}"/>
    <dgm:cxn modelId="{A821A6A7-0A6B-4467-8F57-4B9786EC0EAD}" type="presParOf" srcId="{ECC6141B-F3EF-44B8-B417-6D911A871DFB}" destId="{78A69EE4-2E08-49FF-986B-976A7B292A39}" srcOrd="0" destOrd="0" presId="urn:microsoft.com/office/officeart/2005/8/layout/hList1"/>
    <dgm:cxn modelId="{61348318-2199-466F-B64A-535A34982728}" type="presParOf" srcId="{78A69EE4-2E08-49FF-986B-976A7B292A39}" destId="{F8252B8C-27F9-4C1D-A921-D9ABF32F43AB}" srcOrd="0" destOrd="0" presId="urn:microsoft.com/office/officeart/2005/8/layout/hList1"/>
    <dgm:cxn modelId="{94E634E7-911A-4961-A1CD-D68A8B35E0FD}" type="presParOf" srcId="{78A69EE4-2E08-49FF-986B-976A7B292A39}" destId="{6D7B4A96-F00F-480D-B6C7-627CF0FE477A}" srcOrd="1" destOrd="0" presId="urn:microsoft.com/office/officeart/2005/8/layout/hList1"/>
    <dgm:cxn modelId="{CEFFA003-EADC-4C13-A546-31855C898B2F}" type="presParOf" srcId="{ECC6141B-F3EF-44B8-B417-6D911A871DFB}" destId="{67C16754-39E5-44D8-AECD-A9BFF5A51F05}" srcOrd="1" destOrd="0" presId="urn:microsoft.com/office/officeart/2005/8/layout/hList1"/>
    <dgm:cxn modelId="{227B27C1-4332-4B75-90E1-E5E4D591E9C7}" type="presParOf" srcId="{ECC6141B-F3EF-44B8-B417-6D911A871DFB}" destId="{B9252413-A963-4F62-8216-7B611E992644}" srcOrd="2" destOrd="0" presId="urn:microsoft.com/office/officeart/2005/8/layout/hList1"/>
    <dgm:cxn modelId="{8A01EB33-9572-4AAC-B232-5C30BBC7435D}" type="presParOf" srcId="{B9252413-A963-4F62-8216-7B611E992644}" destId="{0293DA8A-DF88-4BD8-91EF-BDB168574736}" srcOrd="0" destOrd="0" presId="urn:microsoft.com/office/officeart/2005/8/layout/hList1"/>
    <dgm:cxn modelId="{C8A40FBF-704C-4C41-B4F4-C086B80AF2CC}" type="presParOf" srcId="{B9252413-A963-4F62-8216-7B611E992644}" destId="{6AA91BF2-4564-44E7-AC99-B0AE4BAABEBC}" srcOrd="1" destOrd="0" presId="urn:microsoft.com/office/officeart/2005/8/layout/hList1"/>
    <dgm:cxn modelId="{BDF41BB9-51D4-4E3B-A229-B32C81F09C72}" type="presParOf" srcId="{ECC6141B-F3EF-44B8-B417-6D911A871DFB}" destId="{C76AB8D7-66F5-4ABD-BC62-8946792FC61C}" srcOrd="3" destOrd="0" presId="urn:microsoft.com/office/officeart/2005/8/layout/hList1"/>
    <dgm:cxn modelId="{465E51BD-0754-44E3-9B25-638DFE76A8CC}" type="presParOf" srcId="{ECC6141B-F3EF-44B8-B417-6D911A871DFB}" destId="{9149CFB2-75F1-4450-AA27-78115362C3C3}" srcOrd="4" destOrd="0" presId="urn:microsoft.com/office/officeart/2005/8/layout/hList1"/>
    <dgm:cxn modelId="{85ADD36F-13FC-4E68-8BC7-4BFE0430EC08}" type="presParOf" srcId="{9149CFB2-75F1-4450-AA27-78115362C3C3}" destId="{63927B65-534F-4BC4-84BD-EF2515C4A23B}" srcOrd="0" destOrd="0" presId="urn:microsoft.com/office/officeart/2005/8/layout/hList1"/>
    <dgm:cxn modelId="{08D1B3E7-6FBE-4D38-AEDF-2AA576D28C58}" type="presParOf" srcId="{9149CFB2-75F1-4450-AA27-78115362C3C3}" destId="{8F6ED768-5162-4EC3-AA5E-CF640EBE6AD6}" srcOrd="1" destOrd="0" presId="urn:microsoft.com/office/officeart/2005/8/layout/hList1"/>
    <dgm:cxn modelId="{6784EE14-6FAC-4787-98C3-4310C129D852}" type="presParOf" srcId="{ECC6141B-F3EF-44B8-B417-6D911A871DFB}" destId="{4B100657-758C-424A-8487-7FEB224F6C34}" srcOrd="5" destOrd="0" presId="urn:microsoft.com/office/officeart/2005/8/layout/hList1"/>
    <dgm:cxn modelId="{28EB880D-8BFE-4F3D-A3F2-D98F649541D6}" type="presParOf" srcId="{ECC6141B-F3EF-44B8-B417-6D911A871DFB}" destId="{67E5AB86-9D74-4D88-B478-B732CB8E77B1}" srcOrd="6" destOrd="0" presId="urn:microsoft.com/office/officeart/2005/8/layout/hList1"/>
    <dgm:cxn modelId="{A2E3515A-8C0B-4C5B-AFB1-E8098590AC6B}" type="presParOf" srcId="{67E5AB86-9D74-4D88-B478-B732CB8E77B1}" destId="{63F067B9-16A8-4B21-BC10-6B55E2385E69}" srcOrd="0" destOrd="0" presId="urn:microsoft.com/office/officeart/2005/8/layout/hList1"/>
    <dgm:cxn modelId="{DD464EC5-28B9-43E7-855B-29B0EC0D041D}" type="presParOf" srcId="{67E5AB86-9D74-4D88-B478-B732CB8E77B1}" destId="{3E69C527-EEAF-46D7-B6EF-F8E9E605918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CDC85-8C83-436F-B39A-1607F21C0E57}">
      <dsp:nvSpPr>
        <dsp:cNvPr id="0" name=""/>
        <dsp:cNvSpPr/>
      </dsp:nvSpPr>
      <dsp:spPr>
        <a:xfrm>
          <a:off x="0" y="175382"/>
          <a:ext cx="9104291" cy="82685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C" sz="4000" kern="1200" dirty="0" smtClean="0"/>
            <a:t>Análisis de la Situación Actual.</a:t>
          </a:r>
          <a:endParaRPr lang="es-EC" sz="4000" kern="1200" dirty="0"/>
        </a:p>
      </dsp:txBody>
      <dsp:txXfrm>
        <a:off x="0" y="175382"/>
        <a:ext cx="9104291" cy="826851"/>
      </dsp:txXfrm>
    </dsp:sp>
    <dsp:sp modelId="{9AEBD923-ADED-4F2B-974B-53CA11516538}">
      <dsp:nvSpPr>
        <dsp:cNvPr id="0" name=""/>
        <dsp:cNvSpPr/>
      </dsp:nvSpPr>
      <dsp:spPr>
        <a:xfrm>
          <a:off x="4445" y="992340"/>
          <a:ext cx="3031800" cy="42769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 Desarrollar un ecosistema abierto de innovación y emprendimiento.</a:t>
          </a:r>
        </a:p>
        <a:p>
          <a:pPr lvl="0" algn="just" defTabSz="800100">
            <a:lnSpc>
              <a:spcPct val="90000"/>
            </a:lnSpc>
            <a:spcBef>
              <a:spcPct val="0"/>
            </a:spcBef>
            <a:spcAft>
              <a:spcPct val="35000"/>
            </a:spcAft>
          </a:pPr>
          <a:r>
            <a:rPr lang="es-EC" sz="1800" kern="1200" dirty="0" smtClean="0"/>
            <a:t>- Procurar que la Ciudad del Conocimiento </a:t>
          </a:r>
          <a:r>
            <a:rPr lang="es-EC" sz="1800" kern="1200" dirty="0" err="1" smtClean="0"/>
            <a:t>Yachay</a:t>
          </a:r>
          <a:r>
            <a:rPr lang="es-EC" sz="1800" kern="1200" dirty="0" smtClean="0"/>
            <a:t> sea un territorio de generación de conocimiento para el país.</a:t>
          </a:r>
        </a:p>
        <a:p>
          <a:pPr lvl="0" algn="just" defTabSz="800100">
            <a:lnSpc>
              <a:spcPct val="90000"/>
            </a:lnSpc>
            <a:spcBef>
              <a:spcPct val="0"/>
            </a:spcBef>
            <a:spcAft>
              <a:spcPct val="35000"/>
            </a:spcAft>
          </a:pPr>
          <a:r>
            <a:rPr lang="es-EC" sz="1800" kern="1200" dirty="0" smtClean="0"/>
            <a:t>- Desarrollar y gestionar la Ciudad del Conocimiento </a:t>
          </a:r>
          <a:r>
            <a:rPr lang="es-EC" sz="1800" kern="1200" dirty="0" err="1" smtClean="0"/>
            <a:t>Yachay</a:t>
          </a:r>
          <a:r>
            <a:rPr lang="es-EC" sz="1800" kern="1200" dirty="0" smtClean="0"/>
            <a:t> con espacios urbanos que tengan estándares sostenibles, ambiental y socialmente aceptables.</a:t>
          </a:r>
        </a:p>
        <a:p>
          <a:pPr lvl="0" algn="just" defTabSz="800100">
            <a:lnSpc>
              <a:spcPct val="90000"/>
            </a:lnSpc>
            <a:spcBef>
              <a:spcPct val="0"/>
            </a:spcBef>
            <a:spcAft>
              <a:spcPct val="35000"/>
            </a:spcAft>
          </a:pPr>
          <a:r>
            <a:rPr lang="es-EC" sz="1800" kern="1200" dirty="0" smtClean="0"/>
            <a:t>- Desarrollar las condiciones que hagan sostenible a </a:t>
          </a:r>
          <a:r>
            <a:rPr lang="es-EC" sz="1800" kern="1200" dirty="0" err="1" smtClean="0"/>
            <a:t>Yachay</a:t>
          </a:r>
          <a:r>
            <a:rPr lang="es-EC" sz="1800" kern="1200" dirty="0" smtClean="0"/>
            <a:t> E.P.</a:t>
          </a:r>
          <a:r>
            <a:rPr lang="es-ES" sz="1800" kern="1200" dirty="0" smtClean="0"/>
            <a:t>  </a:t>
          </a:r>
          <a:endParaRPr lang="es-EC" sz="1800" kern="1200" dirty="0"/>
        </a:p>
      </dsp:txBody>
      <dsp:txXfrm>
        <a:off x="4445" y="992340"/>
        <a:ext cx="3031800" cy="4276912"/>
      </dsp:txXfrm>
    </dsp:sp>
    <dsp:sp modelId="{2DBBB098-0091-4FCA-B256-E57B7EFD50DE}">
      <dsp:nvSpPr>
        <dsp:cNvPr id="0" name=""/>
        <dsp:cNvSpPr/>
      </dsp:nvSpPr>
      <dsp:spPr>
        <a:xfrm>
          <a:off x="3036245" y="978788"/>
          <a:ext cx="3031800" cy="430401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En Tecnologías de la información el análisis levantado nos indica que la empresa cuenta tanto con un portafolio de servicios con 35 aplicaciones puestas en producción de las cuales se dividen en aplicaciones propias y aplicaciones de terceros.</a:t>
          </a:r>
          <a:endParaRPr lang="es-EC" sz="1800" kern="1200" dirty="0"/>
        </a:p>
      </dsp:txBody>
      <dsp:txXfrm>
        <a:off x="3036245" y="978788"/>
        <a:ext cx="3031800" cy="4304016"/>
      </dsp:txXfrm>
    </dsp:sp>
    <dsp:sp modelId="{4768A8C8-B58E-40AC-9924-D8DE523F6521}">
      <dsp:nvSpPr>
        <dsp:cNvPr id="0" name=""/>
        <dsp:cNvSpPr/>
      </dsp:nvSpPr>
      <dsp:spPr>
        <a:xfrm>
          <a:off x="6068045" y="970333"/>
          <a:ext cx="3031800" cy="432092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 Dirección de Soporte y Operaciones Tecnológicas</a:t>
          </a:r>
        </a:p>
        <a:p>
          <a:pPr lvl="0" algn="ctr" defTabSz="800100">
            <a:lnSpc>
              <a:spcPct val="90000"/>
            </a:lnSpc>
            <a:spcBef>
              <a:spcPct val="0"/>
            </a:spcBef>
            <a:spcAft>
              <a:spcPct val="35000"/>
            </a:spcAft>
          </a:pPr>
          <a:endParaRPr lang="es-EC" sz="1800" b="0" kern="1200" dirty="0" smtClean="0"/>
        </a:p>
        <a:p>
          <a:pPr lvl="0" algn="ctr" defTabSz="800100">
            <a:lnSpc>
              <a:spcPct val="90000"/>
            </a:lnSpc>
            <a:spcBef>
              <a:spcPct val="0"/>
            </a:spcBef>
            <a:spcAft>
              <a:spcPct val="35000"/>
            </a:spcAft>
          </a:pPr>
          <a:r>
            <a:rPr lang="es-EC" sz="1800" b="0" kern="1200" dirty="0" smtClean="0"/>
            <a:t>- Dirección de Soluciones Informáticas y Transformación Digital</a:t>
          </a:r>
        </a:p>
        <a:p>
          <a:pPr lvl="0" algn="ctr" defTabSz="800100">
            <a:lnSpc>
              <a:spcPct val="90000"/>
            </a:lnSpc>
            <a:spcBef>
              <a:spcPct val="0"/>
            </a:spcBef>
            <a:spcAft>
              <a:spcPct val="35000"/>
            </a:spcAft>
          </a:pPr>
          <a:endParaRPr lang="es-EC" sz="1800" b="0" kern="1200" dirty="0" smtClean="0"/>
        </a:p>
        <a:p>
          <a:pPr lvl="0" algn="ctr" defTabSz="800100">
            <a:lnSpc>
              <a:spcPct val="90000"/>
            </a:lnSpc>
            <a:spcBef>
              <a:spcPct val="0"/>
            </a:spcBef>
            <a:spcAft>
              <a:spcPct val="35000"/>
            </a:spcAft>
          </a:pPr>
          <a:r>
            <a:rPr lang="es-EC" sz="1800" b="0" kern="1200" dirty="0" smtClean="0"/>
            <a:t>- Dirección de Telecomunicaciones, Automatización y Redes</a:t>
          </a:r>
          <a:endParaRPr lang="es-EC" sz="1800" b="0" kern="1200" dirty="0"/>
        </a:p>
      </dsp:txBody>
      <dsp:txXfrm>
        <a:off x="6068045" y="970333"/>
        <a:ext cx="3031800" cy="4320926"/>
      </dsp:txXfrm>
    </dsp:sp>
    <dsp:sp modelId="{B9F26FC5-F9E4-4123-8E9A-502D1680EBC3}">
      <dsp:nvSpPr>
        <dsp:cNvPr id="0" name=""/>
        <dsp:cNvSpPr/>
      </dsp:nvSpPr>
      <dsp:spPr>
        <a:xfrm>
          <a:off x="0" y="5083977"/>
          <a:ext cx="9104291" cy="38266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C0EFD-4BB9-4654-8A46-86D076CF7539}">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336AA5-6B7D-411E-9CA8-05D87B77984C}">
      <dsp:nvSpPr>
        <dsp:cNvPr id="0" name=""/>
        <dsp:cNvSpPr/>
      </dsp:nvSpPr>
      <dsp:spPr>
        <a:xfrm>
          <a:off x="752110" y="541866"/>
          <a:ext cx="730111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3340" rIns="53340" bIns="53340" numCol="1" spcCol="1270" anchor="ctr" anchorCtr="0">
          <a:noAutofit/>
        </a:bodyPr>
        <a:lstStyle/>
        <a:p>
          <a:pPr lvl="0" algn="l" defTabSz="933450">
            <a:lnSpc>
              <a:spcPct val="90000"/>
            </a:lnSpc>
            <a:spcBef>
              <a:spcPct val="0"/>
            </a:spcBef>
            <a:spcAft>
              <a:spcPct val="35000"/>
            </a:spcAft>
          </a:pPr>
          <a:r>
            <a:rPr lang="es-EC" sz="2100" b="1" kern="1200" dirty="0" smtClean="0"/>
            <a:t>Estrategia 1.-</a:t>
          </a:r>
          <a:r>
            <a:rPr lang="es-EC" sz="2100" kern="1200" dirty="0" smtClean="0"/>
            <a:t> Planificar e implementar proyectos  innovadores para la ciudad del conocimiento.</a:t>
          </a:r>
          <a:endParaRPr lang="es-EC" sz="2100" kern="1200" dirty="0"/>
        </a:p>
      </dsp:txBody>
      <dsp:txXfrm>
        <a:off x="752110" y="541866"/>
        <a:ext cx="7301111" cy="1083733"/>
      </dsp:txXfrm>
    </dsp:sp>
    <dsp:sp modelId="{CCA4959B-BDBC-4973-911D-73B16AAECBAA}">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B0ED03-5DC8-46EF-8E21-435D076B78C0}">
      <dsp:nvSpPr>
        <dsp:cNvPr id="0" name=""/>
        <dsp:cNvSpPr/>
      </dsp:nvSpPr>
      <dsp:spPr>
        <a:xfrm>
          <a:off x="1146048" y="2167466"/>
          <a:ext cx="690717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3340" rIns="53340" bIns="53340" numCol="1" spcCol="1270" anchor="ctr" anchorCtr="0">
          <a:noAutofit/>
        </a:bodyPr>
        <a:lstStyle/>
        <a:p>
          <a:pPr lvl="0" algn="l" defTabSz="933450">
            <a:lnSpc>
              <a:spcPct val="90000"/>
            </a:lnSpc>
            <a:spcBef>
              <a:spcPct val="0"/>
            </a:spcBef>
            <a:spcAft>
              <a:spcPct val="35000"/>
            </a:spcAft>
          </a:pPr>
          <a:r>
            <a:rPr lang="es-EC" sz="2100" b="1" kern="1200" dirty="0" smtClean="0"/>
            <a:t>Estrategia 2.- </a:t>
          </a:r>
          <a:r>
            <a:rPr lang="es-EC" sz="2100" kern="1200" dirty="0" smtClean="0"/>
            <a:t>Proveer de servicios que cumplan con estándares internacionales y que obedezcan a una estrategia de crecimiento sostenible y sustentable.</a:t>
          </a:r>
          <a:endParaRPr lang="es-EC" sz="2100" kern="1200" dirty="0"/>
        </a:p>
      </dsp:txBody>
      <dsp:txXfrm>
        <a:off x="1146048" y="2167466"/>
        <a:ext cx="6907174" cy="1083733"/>
      </dsp:txXfrm>
    </dsp:sp>
    <dsp:sp modelId="{F4606532-6B5D-4CD1-ADC2-ADF0D1EA2354}">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69B88-1F99-4C28-9C27-21089532C162}">
      <dsp:nvSpPr>
        <dsp:cNvPr id="0" name=""/>
        <dsp:cNvSpPr/>
      </dsp:nvSpPr>
      <dsp:spPr>
        <a:xfrm>
          <a:off x="752110" y="3793066"/>
          <a:ext cx="730111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3340" rIns="53340" bIns="53340" numCol="1" spcCol="1270" anchor="ctr" anchorCtr="0">
          <a:noAutofit/>
        </a:bodyPr>
        <a:lstStyle/>
        <a:p>
          <a:pPr lvl="0" algn="l" defTabSz="933450">
            <a:lnSpc>
              <a:spcPct val="90000"/>
            </a:lnSpc>
            <a:spcBef>
              <a:spcPct val="0"/>
            </a:spcBef>
            <a:spcAft>
              <a:spcPct val="35000"/>
            </a:spcAft>
          </a:pPr>
          <a:r>
            <a:rPr lang="es-EC" sz="2100" b="1" kern="1200" dirty="0" smtClean="0"/>
            <a:t>Estrategia 3.-</a:t>
          </a:r>
          <a:r>
            <a:rPr lang="es-EC" sz="2100" kern="1200" dirty="0" smtClean="0"/>
            <a:t>  Mejorar la gestión de los  procesos internos  para realizar un trabajo eficiente y eficaz en el cumplimiento satisfactorio de los proyectos y servicios.</a:t>
          </a:r>
          <a:endParaRPr lang="es-EC" sz="2100" kern="1200" dirty="0"/>
        </a:p>
      </dsp:txBody>
      <dsp:txXfrm>
        <a:off x="752110" y="3793066"/>
        <a:ext cx="7301111" cy="1083733"/>
      </dsp:txXfrm>
    </dsp:sp>
    <dsp:sp modelId="{3C3015E8-B429-460E-AC0D-00D720881541}">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52B8C-27F9-4C1D-A921-D9ABF32F43AB}">
      <dsp:nvSpPr>
        <dsp:cNvPr id="0" name=""/>
        <dsp:cNvSpPr/>
      </dsp:nvSpPr>
      <dsp:spPr>
        <a:xfrm>
          <a:off x="3352" y="1058998"/>
          <a:ext cx="3268317" cy="11038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C" sz="1500" b="1" kern="1200" dirty="0" smtClean="0"/>
            <a:t>Estrategia 1.-</a:t>
          </a:r>
          <a:r>
            <a:rPr lang="es-EC" sz="1500" kern="1200" dirty="0" smtClean="0"/>
            <a:t> Planificar e implementar proyectos tecnológicos e innovadores para la ciudad del conocimiento.</a:t>
          </a:r>
          <a:endParaRPr lang="es-EC" sz="1500" kern="1200" dirty="0"/>
        </a:p>
      </dsp:txBody>
      <dsp:txXfrm>
        <a:off x="3352" y="1058998"/>
        <a:ext cx="3268317" cy="1103881"/>
      </dsp:txXfrm>
    </dsp:sp>
    <dsp:sp modelId="{6D7B4A96-F00F-480D-B6C7-627CF0FE477A}">
      <dsp:nvSpPr>
        <dsp:cNvPr id="0" name=""/>
        <dsp:cNvSpPr/>
      </dsp:nvSpPr>
      <dsp:spPr>
        <a:xfrm>
          <a:off x="3352" y="2162879"/>
          <a:ext cx="3268317" cy="36748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C" sz="1500" u="none" kern="1200" dirty="0" smtClean="0"/>
            <a:t>Solicitudes de implementación de proyectos</a:t>
          </a:r>
          <a:endParaRPr lang="es-EC" sz="1500" kern="1200" dirty="0"/>
        </a:p>
        <a:p>
          <a:pPr marL="114300" lvl="1" indent="-114300" algn="l" defTabSz="666750">
            <a:lnSpc>
              <a:spcPct val="90000"/>
            </a:lnSpc>
            <a:spcBef>
              <a:spcPct val="0"/>
            </a:spcBef>
            <a:spcAft>
              <a:spcPct val="15000"/>
            </a:spcAft>
            <a:buChar char="••"/>
          </a:pPr>
          <a:r>
            <a:rPr lang="es-EC" sz="1500" u="none" kern="1200" smtClean="0"/>
            <a:t>Planificación de diseño</a:t>
          </a:r>
          <a:endParaRPr lang="es-EC" sz="1500" u="none" kern="1200"/>
        </a:p>
        <a:p>
          <a:pPr marL="114300" lvl="1" indent="-114300" algn="l" defTabSz="666750">
            <a:lnSpc>
              <a:spcPct val="90000"/>
            </a:lnSpc>
            <a:spcBef>
              <a:spcPct val="0"/>
            </a:spcBef>
            <a:spcAft>
              <a:spcPct val="15000"/>
            </a:spcAft>
            <a:buChar char="••"/>
          </a:pPr>
          <a:r>
            <a:rPr lang="es-EC" sz="1500" u="none" kern="1200" smtClean="0"/>
            <a:t>Desarrollo de diseño</a:t>
          </a:r>
          <a:endParaRPr lang="es-EC" sz="1500" u="none" kern="1200"/>
        </a:p>
        <a:p>
          <a:pPr marL="114300" lvl="1" indent="-114300" algn="l" defTabSz="666750">
            <a:lnSpc>
              <a:spcPct val="90000"/>
            </a:lnSpc>
            <a:spcBef>
              <a:spcPct val="0"/>
            </a:spcBef>
            <a:spcAft>
              <a:spcPct val="15000"/>
            </a:spcAft>
            <a:buChar char="••"/>
          </a:pPr>
          <a:r>
            <a:rPr lang="es-EC" sz="1500" u="none" kern="1200" dirty="0" smtClean="0"/>
            <a:t>Aseguramiento y control de calidad del diseño</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Emisión informe técnico, análisis y diseño de proyectos de transformación </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Solución estándares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Manuales de la solución</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Resultados de pruebas aplicadas</a:t>
          </a:r>
          <a:endParaRPr lang="es-EC" sz="1500" u="none" kern="1200" dirty="0"/>
        </a:p>
        <a:p>
          <a:pPr marL="114300" lvl="1" indent="-114300" algn="l" defTabSz="666750">
            <a:lnSpc>
              <a:spcPct val="90000"/>
            </a:lnSpc>
            <a:spcBef>
              <a:spcPct val="0"/>
            </a:spcBef>
            <a:spcAft>
              <a:spcPct val="15000"/>
            </a:spcAft>
            <a:buChar char="••"/>
          </a:pPr>
          <a:r>
            <a:rPr lang="es-EC" sz="1500" u="none" kern="1200" smtClean="0"/>
            <a:t>Certificación de la solución</a:t>
          </a:r>
          <a:endParaRPr lang="es-EC" sz="1500" u="none" kern="1200"/>
        </a:p>
        <a:p>
          <a:pPr marL="114300" lvl="1" indent="-114300" algn="l" defTabSz="666750">
            <a:lnSpc>
              <a:spcPct val="90000"/>
            </a:lnSpc>
            <a:spcBef>
              <a:spcPct val="0"/>
            </a:spcBef>
            <a:spcAft>
              <a:spcPct val="15000"/>
            </a:spcAft>
            <a:buChar char="••"/>
          </a:pPr>
          <a:r>
            <a:rPr lang="es-EC" sz="1500" u="none" kern="1200" dirty="0" smtClean="0"/>
            <a:t>Informe Técnico</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Proyectos de Ejecución</a:t>
          </a:r>
          <a:endParaRPr lang="es-EC" sz="1500" u="none" kern="1200" dirty="0"/>
        </a:p>
      </dsp:txBody>
      <dsp:txXfrm>
        <a:off x="3352" y="2162879"/>
        <a:ext cx="3268317" cy="3674868"/>
      </dsp:txXfrm>
    </dsp:sp>
    <dsp:sp modelId="{0293DA8A-DF88-4BD8-91EF-BDB168574736}">
      <dsp:nvSpPr>
        <dsp:cNvPr id="0" name=""/>
        <dsp:cNvSpPr/>
      </dsp:nvSpPr>
      <dsp:spPr>
        <a:xfrm>
          <a:off x="3729233" y="1058998"/>
          <a:ext cx="3268317" cy="11038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C" sz="1500" b="1" kern="1200" dirty="0" smtClean="0"/>
            <a:t>Estrategia 2.- </a:t>
          </a:r>
          <a:r>
            <a:rPr lang="es-EC" sz="1500" kern="1200" dirty="0" smtClean="0"/>
            <a:t>Proveer de servicios que cumplan con estándares internacionales y que obedezcan a una estrategia de crecimiento sostenible y sustentable.</a:t>
          </a:r>
          <a:endParaRPr lang="es-EC" sz="1500" kern="1200" dirty="0"/>
        </a:p>
      </dsp:txBody>
      <dsp:txXfrm>
        <a:off x="3729233" y="1058998"/>
        <a:ext cx="3268317" cy="1103881"/>
      </dsp:txXfrm>
    </dsp:sp>
    <dsp:sp modelId="{6AA91BF2-4564-44E7-AC99-B0AE4BAABEBC}">
      <dsp:nvSpPr>
        <dsp:cNvPr id="0" name=""/>
        <dsp:cNvSpPr/>
      </dsp:nvSpPr>
      <dsp:spPr>
        <a:xfrm>
          <a:off x="3729233" y="2162879"/>
          <a:ext cx="3268317" cy="36748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C" sz="1500" u="none" kern="1200" dirty="0" smtClean="0"/>
            <a:t>Solicitudes de creación o actualización de servicios </a:t>
          </a:r>
          <a:endParaRPr lang="es-EC" sz="1500" kern="1200" dirty="0"/>
        </a:p>
        <a:p>
          <a:pPr marL="114300" lvl="1" indent="-114300" algn="l" defTabSz="666750">
            <a:lnSpc>
              <a:spcPct val="90000"/>
            </a:lnSpc>
            <a:spcBef>
              <a:spcPct val="0"/>
            </a:spcBef>
            <a:spcAft>
              <a:spcPct val="15000"/>
            </a:spcAft>
            <a:buChar char="••"/>
          </a:pPr>
          <a:r>
            <a:rPr lang="es-EC" sz="1500" u="none" kern="1200" dirty="0" smtClean="0"/>
            <a:t>Requerimientos de Soporte</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Elaboración de procedimientos de servicios solicitados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Gestión de soporte de servicios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Gestión de operaciones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Normas de procedimientos aprobados </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Informes de atención de estándares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Levantamientos de catálogo de proyectos que cumplen con estándares establecidos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Registro de configuraciones y eventos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Informes de disponibilidad</a:t>
          </a:r>
          <a:endParaRPr lang="es-EC" sz="1500" u="none" kern="1200" dirty="0"/>
        </a:p>
      </dsp:txBody>
      <dsp:txXfrm>
        <a:off x="3729233" y="2162879"/>
        <a:ext cx="3268317" cy="3674868"/>
      </dsp:txXfrm>
    </dsp:sp>
    <dsp:sp modelId="{63927B65-534F-4BC4-84BD-EF2515C4A23B}">
      <dsp:nvSpPr>
        <dsp:cNvPr id="0" name=""/>
        <dsp:cNvSpPr/>
      </dsp:nvSpPr>
      <dsp:spPr>
        <a:xfrm>
          <a:off x="7455114" y="1058998"/>
          <a:ext cx="3268317" cy="11038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C" sz="1500" b="1" kern="1200" dirty="0" smtClean="0"/>
            <a:t>Estrategia 3.-</a:t>
          </a:r>
          <a:r>
            <a:rPr lang="es-EC" sz="1500" kern="1200" dirty="0" smtClean="0"/>
            <a:t>  Mejorar la gestión de los procesos internos para realizar un trabajo eficiente y eficaz en el cumplimiento satisfactorio de los proyectos y servicios tecnológicos. </a:t>
          </a:r>
          <a:endParaRPr lang="es-EC" sz="1500" kern="1200" dirty="0"/>
        </a:p>
      </dsp:txBody>
      <dsp:txXfrm>
        <a:off x="7455114" y="1058998"/>
        <a:ext cx="3268317" cy="1103881"/>
      </dsp:txXfrm>
    </dsp:sp>
    <dsp:sp modelId="{8F6ED768-5162-4EC3-AA5E-CF640EBE6AD6}">
      <dsp:nvSpPr>
        <dsp:cNvPr id="0" name=""/>
        <dsp:cNvSpPr/>
      </dsp:nvSpPr>
      <dsp:spPr>
        <a:xfrm>
          <a:off x="7455114" y="2162879"/>
          <a:ext cx="3268317" cy="36748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C" sz="1500" u="none" kern="1200" dirty="0" smtClean="0"/>
            <a:t>Requerimiento para la gestión de procesos internos</a:t>
          </a:r>
          <a:endParaRPr lang="es-EC" sz="1500" kern="1200" dirty="0"/>
        </a:p>
        <a:p>
          <a:pPr marL="114300" lvl="1" indent="-114300" algn="l" defTabSz="666750">
            <a:lnSpc>
              <a:spcPct val="90000"/>
            </a:lnSpc>
            <a:spcBef>
              <a:spcPct val="0"/>
            </a:spcBef>
            <a:spcAft>
              <a:spcPct val="15000"/>
            </a:spcAft>
            <a:buChar char="••"/>
          </a:pPr>
          <a:r>
            <a:rPr lang="es-EC" sz="1500" u="none" kern="1200" dirty="0" smtClean="0"/>
            <a:t>Identificación de necesidades de soluciones y análisis de procesos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Planificación y acompañamiento de procesos internos</a:t>
          </a:r>
          <a:endParaRPr lang="es-EC" sz="1500" u="none" kern="1200" dirty="0"/>
        </a:p>
        <a:p>
          <a:pPr marL="114300" lvl="1" indent="-114300" algn="l" defTabSz="666750">
            <a:lnSpc>
              <a:spcPct val="90000"/>
            </a:lnSpc>
            <a:spcBef>
              <a:spcPct val="0"/>
            </a:spcBef>
            <a:spcAft>
              <a:spcPct val="15000"/>
            </a:spcAft>
            <a:buChar char="••"/>
          </a:pPr>
          <a:r>
            <a:rPr lang="es-EC" sz="1500" u="none" kern="1200" smtClean="0"/>
            <a:t>Supervisar y validar procesos de mejora </a:t>
          </a:r>
          <a:endParaRPr lang="es-EC" sz="1500" u="none" kern="1200"/>
        </a:p>
        <a:p>
          <a:pPr marL="114300" lvl="1" indent="-114300" algn="l" defTabSz="666750">
            <a:lnSpc>
              <a:spcPct val="90000"/>
            </a:lnSpc>
            <a:spcBef>
              <a:spcPct val="0"/>
            </a:spcBef>
            <a:spcAft>
              <a:spcPct val="15000"/>
            </a:spcAft>
            <a:buChar char="••"/>
          </a:pPr>
          <a:r>
            <a:rPr lang="es-EC" sz="1500" u="none" kern="1200" dirty="0" smtClean="0"/>
            <a:t>Integrar los procesos en modelos de mejora continua</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Requerimientos de procesos atendidos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Informes técnicos</a:t>
          </a:r>
          <a:endParaRPr lang="es-EC" sz="1500" u="none" kern="1200" dirty="0"/>
        </a:p>
        <a:p>
          <a:pPr marL="114300" lvl="1" indent="-114300" algn="l" defTabSz="666750">
            <a:lnSpc>
              <a:spcPct val="90000"/>
            </a:lnSpc>
            <a:spcBef>
              <a:spcPct val="0"/>
            </a:spcBef>
            <a:spcAft>
              <a:spcPct val="15000"/>
            </a:spcAft>
            <a:buChar char="••"/>
          </a:pPr>
          <a:r>
            <a:rPr lang="es-EC" sz="1500" u="none" kern="1200" dirty="0" smtClean="0"/>
            <a:t>Catálogo de procesos optimizados.</a:t>
          </a:r>
          <a:endParaRPr lang="es-EC" sz="1500" u="none" kern="1200" dirty="0"/>
        </a:p>
      </dsp:txBody>
      <dsp:txXfrm>
        <a:off x="7455114" y="2162879"/>
        <a:ext cx="3268317" cy="3674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52B8C-27F9-4C1D-A921-D9ABF32F43AB}">
      <dsp:nvSpPr>
        <dsp:cNvPr id="0" name=""/>
        <dsp:cNvSpPr/>
      </dsp:nvSpPr>
      <dsp:spPr>
        <a:xfrm>
          <a:off x="3027" y="117754"/>
          <a:ext cx="2951743" cy="10200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u="none" kern="1200" dirty="0" smtClean="0"/>
            <a:t>Incluir tecnología en los proyectos innovadores de la ciudad del conocimiento.</a:t>
          </a:r>
          <a:endParaRPr lang="es-EC" sz="1700" kern="1200" dirty="0"/>
        </a:p>
      </dsp:txBody>
      <dsp:txXfrm>
        <a:off x="3027" y="117754"/>
        <a:ext cx="2951743" cy="1020071"/>
      </dsp:txXfrm>
    </dsp:sp>
    <dsp:sp modelId="{6D7B4A96-F00F-480D-B6C7-627CF0FE477A}">
      <dsp:nvSpPr>
        <dsp:cNvPr id="0" name=""/>
        <dsp:cNvSpPr/>
      </dsp:nvSpPr>
      <dsp:spPr>
        <a:xfrm>
          <a:off x="3027" y="1137826"/>
          <a:ext cx="2951743" cy="40131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u="none" kern="1200" dirty="0" smtClean="0"/>
            <a:t>Implementar una plataforma de cursos de capacitación en áreas tecnológicas actuales y necesarias dentro del ámbito laboral y realidad que la organización necesita.</a:t>
          </a:r>
          <a:endParaRPr lang="es-EC" sz="1700" kern="1200" dirty="0"/>
        </a:p>
      </dsp:txBody>
      <dsp:txXfrm>
        <a:off x="3027" y="1137826"/>
        <a:ext cx="2951743" cy="4013190"/>
      </dsp:txXfrm>
    </dsp:sp>
    <dsp:sp modelId="{0293DA8A-DF88-4BD8-91EF-BDB168574736}">
      <dsp:nvSpPr>
        <dsp:cNvPr id="0" name=""/>
        <dsp:cNvSpPr/>
      </dsp:nvSpPr>
      <dsp:spPr>
        <a:xfrm>
          <a:off x="3368015" y="117754"/>
          <a:ext cx="2951743" cy="10200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u="none" kern="1200" dirty="0" smtClean="0"/>
            <a:t>Proveer de servicios tecnológicos que cumplan con estándares internacionales.</a:t>
          </a:r>
          <a:r>
            <a:rPr lang="es-EC" sz="1700" kern="1200" dirty="0" smtClean="0"/>
            <a:t>.</a:t>
          </a:r>
          <a:endParaRPr lang="es-EC" sz="1700" kern="1200" dirty="0"/>
        </a:p>
      </dsp:txBody>
      <dsp:txXfrm>
        <a:off x="3368015" y="117754"/>
        <a:ext cx="2951743" cy="1020071"/>
      </dsp:txXfrm>
    </dsp:sp>
    <dsp:sp modelId="{6AA91BF2-4564-44E7-AC99-B0AE4BAABEBC}">
      <dsp:nvSpPr>
        <dsp:cNvPr id="0" name=""/>
        <dsp:cNvSpPr/>
      </dsp:nvSpPr>
      <dsp:spPr>
        <a:xfrm>
          <a:off x="3368015" y="1137826"/>
          <a:ext cx="2951743" cy="40131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u="none" kern="1200" dirty="0" smtClean="0"/>
            <a:t>Implementar el proceso de migración de modelos de comunicación, con equipos administrables en cascada, para tener un óptimo manejo y conocimiento de los recursos.</a:t>
          </a:r>
          <a:endParaRPr lang="es-EC" sz="1700" kern="1200" dirty="0"/>
        </a:p>
      </dsp:txBody>
      <dsp:txXfrm>
        <a:off x="3368015" y="1137826"/>
        <a:ext cx="2951743" cy="4013190"/>
      </dsp:txXfrm>
    </dsp:sp>
    <dsp:sp modelId="{63927B65-534F-4BC4-84BD-EF2515C4A23B}">
      <dsp:nvSpPr>
        <dsp:cNvPr id="0" name=""/>
        <dsp:cNvSpPr/>
      </dsp:nvSpPr>
      <dsp:spPr>
        <a:xfrm>
          <a:off x="6733002" y="117754"/>
          <a:ext cx="2951743" cy="10200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u="none" kern="1200" dirty="0" smtClean="0"/>
            <a:t>Brindar servicios tecnológicos para mejorar la gestión de procesos internos.</a:t>
          </a:r>
          <a:endParaRPr lang="es-EC" sz="1700" kern="1200" dirty="0"/>
        </a:p>
      </dsp:txBody>
      <dsp:txXfrm>
        <a:off x="6733002" y="117754"/>
        <a:ext cx="2951743" cy="1020071"/>
      </dsp:txXfrm>
    </dsp:sp>
    <dsp:sp modelId="{8F6ED768-5162-4EC3-AA5E-CF640EBE6AD6}">
      <dsp:nvSpPr>
        <dsp:cNvPr id="0" name=""/>
        <dsp:cNvSpPr/>
      </dsp:nvSpPr>
      <dsp:spPr>
        <a:xfrm>
          <a:off x="6733002" y="1137826"/>
          <a:ext cx="2951743" cy="40131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u="none" kern="1200" dirty="0" smtClean="0"/>
            <a:t>Implementar un Sistema Informático de Gestión en las áreas de: Recursos Humanos, Planificación y Servicios de la Ciudad. Deben estar integradas entre sí y accesibles por medio de Internet.</a:t>
          </a:r>
          <a:endParaRPr lang="es-EC" sz="1700" kern="1200" dirty="0"/>
        </a:p>
        <a:p>
          <a:pPr marL="171450" lvl="1" indent="-171450" algn="l" defTabSz="755650">
            <a:lnSpc>
              <a:spcPct val="90000"/>
            </a:lnSpc>
            <a:spcBef>
              <a:spcPct val="0"/>
            </a:spcBef>
            <a:spcAft>
              <a:spcPct val="15000"/>
            </a:spcAft>
            <a:buChar char="••"/>
          </a:pPr>
          <a:r>
            <a:rPr lang="es-EC" sz="1700" u="none" kern="1200" dirty="0" smtClean="0"/>
            <a:t>Generar una Página web institucional que permita tener al tanto de las actividades de la organización a todo el personal, como también, puedan acceder a todos los servicios brindados por medio de la intranet. </a:t>
          </a:r>
          <a:endParaRPr lang="es-EC" sz="1700" u="none" kern="1200" dirty="0"/>
        </a:p>
      </dsp:txBody>
      <dsp:txXfrm>
        <a:off x="6733002" y="1137826"/>
        <a:ext cx="2951743" cy="4013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52B8C-27F9-4C1D-A921-D9ABF32F43AB}">
      <dsp:nvSpPr>
        <dsp:cNvPr id="0" name=""/>
        <dsp:cNvSpPr/>
      </dsp:nvSpPr>
      <dsp:spPr>
        <a:xfrm>
          <a:off x="4366" y="901592"/>
          <a:ext cx="2625599" cy="10309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u="none" kern="1200" dirty="0" smtClean="0"/>
            <a:t>Implementar una plataforma de cursos de capacitación en áreas tecnológicas actuales y necesarias dentro del ámbito laboral y realidad que la organización necesita.</a:t>
          </a:r>
          <a:endParaRPr lang="es-EC" sz="1200" kern="1200" dirty="0"/>
        </a:p>
      </dsp:txBody>
      <dsp:txXfrm>
        <a:off x="4366" y="901592"/>
        <a:ext cx="2625599" cy="1030972"/>
      </dsp:txXfrm>
    </dsp:sp>
    <dsp:sp modelId="{6D7B4A96-F00F-480D-B6C7-627CF0FE477A}">
      <dsp:nvSpPr>
        <dsp:cNvPr id="0" name=""/>
        <dsp:cNvSpPr/>
      </dsp:nvSpPr>
      <dsp:spPr>
        <a:xfrm>
          <a:off x="4366" y="1932565"/>
          <a:ext cx="2625599" cy="3030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u="none" kern="1200" dirty="0" smtClean="0"/>
            <a:t>Realizar un estudio de las plataformas educacionales vigentes y open </a:t>
          </a:r>
          <a:r>
            <a:rPr lang="es-EC" sz="1200" u="none" kern="1200" dirty="0" err="1" smtClean="0"/>
            <a:t>source</a:t>
          </a:r>
          <a:r>
            <a:rPr lang="es-EC" sz="1200" u="none" kern="1200" dirty="0" smtClean="0"/>
            <a:t> más accesibles para el manejo de la plataforma.</a:t>
          </a:r>
          <a:endParaRPr lang="es-EC" sz="1200" kern="1200" dirty="0"/>
        </a:p>
        <a:p>
          <a:pPr marL="114300" lvl="1" indent="-114300" algn="l" defTabSz="533400">
            <a:lnSpc>
              <a:spcPct val="90000"/>
            </a:lnSpc>
            <a:spcBef>
              <a:spcPct val="0"/>
            </a:spcBef>
            <a:spcAft>
              <a:spcPct val="15000"/>
            </a:spcAft>
            <a:buChar char="••"/>
          </a:pPr>
          <a:r>
            <a:rPr lang="es-EC" sz="1200" u="none" kern="1200" smtClean="0"/>
            <a:t>Levantamiento de requerimientos (Historias de Usuario) del sistema requerido.</a:t>
          </a:r>
          <a:endParaRPr lang="es-EC" sz="1200" u="none" kern="1200"/>
        </a:p>
        <a:p>
          <a:pPr marL="114300" lvl="1" indent="-114300" algn="l" defTabSz="533400">
            <a:lnSpc>
              <a:spcPct val="90000"/>
            </a:lnSpc>
            <a:spcBef>
              <a:spcPct val="0"/>
            </a:spcBef>
            <a:spcAft>
              <a:spcPct val="15000"/>
            </a:spcAft>
            <a:buChar char="••"/>
          </a:pPr>
          <a:r>
            <a:rPr lang="es-EC" sz="1200" u="none" kern="1200" smtClean="0"/>
            <a:t>Levantamiento de temarios del curso</a:t>
          </a:r>
          <a:endParaRPr lang="es-EC" sz="1200" u="none" kern="1200"/>
        </a:p>
        <a:p>
          <a:pPr marL="114300" lvl="1" indent="-114300" algn="l" defTabSz="533400">
            <a:lnSpc>
              <a:spcPct val="90000"/>
            </a:lnSpc>
            <a:spcBef>
              <a:spcPct val="0"/>
            </a:spcBef>
            <a:spcAft>
              <a:spcPct val="15000"/>
            </a:spcAft>
            <a:buChar char="••"/>
          </a:pPr>
          <a:r>
            <a:rPr lang="es-EC" sz="1200" u="none" kern="1200" smtClean="0"/>
            <a:t>Generación de recursos audiovisuales.</a:t>
          </a:r>
          <a:endParaRPr lang="es-EC" sz="1200" u="none" kern="1200"/>
        </a:p>
        <a:p>
          <a:pPr marL="114300" lvl="1" indent="-114300" algn="l" defTabSz="533400">
            <a:lnSpc>
              <a:spcPct val="90000"/>
            </a:lnSpc>
            <a:spcBef>
              <a:spcPct val="0"/>
            </a:spcBef>
            <a:spcAft>
              <a:spcPct val="15000"/>
            </a:spcAft>
            <a:buChar char="••"/>
          </a:pPr>
          <a:r>
            <a:rPr lang="es-EC" sz="1200" u="none" kern="1200" smtClean="0"/>
            <a:t>Generación de recursos textuales</a:t>
          </a:r>
          <a:endParaRPr lang="es-EC" sz="1200" u="none" kern="1200"/>
        </a:p>
        <a:p>
          <a:pPr marL="114300" lvl="1" indent="-114300" algn="l" defTabSz="533400">
            <a:lnSpc>
              <a:spcPct val="90000"/>
            </a:lnSpc>
            <a:spcBef>
              <a:spcPct val="0"/>
            </a:spcBef>
            <a:spcAft>
              <a:spcPct val="15000"/>
            </a:spcAft>
            <a:buChar char="••"/>
          </a:pPr>
          <a:r>
            <a:rPr lang="es-EC" sz="1200" u="none" kern="1200" smtClean="0"/>
            <a:t>Administración de la plataforma</a:t>
          </a:r>
          <a:endParaRPr lang="es-EC" sz="1200" u="none" kern="1200"/>
        </a:p>
        <a:p>
          <a:pPr marL="114300" lvl="1" indent="-114300" algn="l" defTabSz="533400">
            <a:lnSpc>
              <a:spcPct val="90000"/>
            </a:lnSpc>
            <a:spcBef>
              <a:spcPct val="0"/>
            </a:spcBef>
            <a:spcAft>
              <a:spcPct val="15000"/>
            </a:spcAft>
            <a:buChar char="••"/>
          </a:pPr>
          <a:r>
            <a:rPr lang="es-EC" sz="1200" u="none" kern="1200" smtClean="0"/>
            <a:t>Gestión de recursos de la plataforma</a:t>
          </a:r>
          <a:endParaRPr lang="es-EC" sz="1200" u="none" kern="1200"/>
        </a:p>
        <a:p>
          <a:pPr marL="114300" lvl="1" indent="-114300" algn="l" defTabSz="533400">
            <a:lnSpc>
              <a:spcPct val="90000"/>
            </a:lnSpc>
            <a:spcBef>
              <a:spcPct val="0"/>
            </a:spcBef>
            <a:spcAft>
              <a:spcPct val="15000"/>
            </a:spcAft>
            <a:buChar char="••"/>
          </a:pPr>
          <a:r>
            <a:rPr lang="es-EC" sz="1200" u="none" kern="1200" dirty="0" smtClean="0"/>
            <a:t>Gestión de app móvil de la plataforma.</a:t>
          </a:r>
          <a:endParaRPr lang="es-EC" sz="1200" u="none" kern="1200" dirty="0"/>
        </a:p>
      </dsp:txBody>
      <dsp:txXfrm>
        <a:off x="4366" y="1932565"/>
        <a:ext cx="2625599" cy="3030480"/>
      </dsp:txXfrm>
    </dsp:sp>
    <dsp:sp modelId="{0293DA8A-DF88-4BD8-91EF-BDB168574736}">
      <dsp:nvSpPr>
        <dsp:cNvPr id="0" name=""/>
        <dsp:cNvSpPr/>
      </dsp:nvSpPr>
      <dsp:spPr>
        <a:xfrm>
          <a:off x="2997550" y="901592"/>
          <a:ext cx="2625599" cy="10309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u="none" kern="1200" dirty="0" smtClean="0"/>
            <a:t>Implementar el proceso de migración de modelos de comunicación, con equipos administrables en cascada, para tener un óptimo manejo y conocimiento de los recursos.</a:t>
          </a:r>
          <a:endParaRPr lang="es-EC" sz="1200" kern="1200" dirty="0"/>
        </a:p>
      </dsp:txBody>
      <dsp:txXfrm>
        <a:off x="2997550" y="901592"/>
        <a:ext cx="2625599" cy="1030972"/>
      </dsp:txXfrm>
    </dsp:sp>
    <dsp:sp modelId="{6AA91BF2-4564-44E7-AC99-B0AE4BAABEBC}">
      <dsp:nvSpPr>
        <dsp:cNvPr id="0" name=""/>
        <dsp:cNvSpPr/>
      </dsp:nvSpPr>
      <dsp:spPr>
        <a:xfrm>
          <a:off x="2997550" y="1932565"/>
          <a:ext cx="2625599" cy="3030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u="none" kern="1200" dirty="0" smtClean="0"/>
            <a:t>Realizar un estudio de las arquitecturas actuales.</a:t>
          </a:r>
          <a:endParaRPr lang="es-EC" sz="1200" kern="1200" dirty="0"/>
        </a:p>
        <a:p>
          <a:pPr marL="114300" lvl="1" indent="-114300" algn="l" defTabSz="533400">
            <a:lnSpc>
              <a:spcPct val="90000"/>
            </a:lnSpc>
            <a:spcBef>
              <a:spcPct val="0"/>
            </a:spcBef>
            <a:spcAft>
              <a:spcPct val="15000"/>
            </a:spcAft>
            <a:buChar char="••"/>
          </a:pPr>
          <a:r>
            <a:rPr lang="es-EC" sz="1200" u="none" kern="1200" smtClean="0"/>
            <a:t>Identificar estándares internacionales para adaptabilidad al cambio</a:t>
          </a:r>
          <a:endParaRPr lang="es-EC" sz="1200" u="none" kern="1200"/>
        </a:p>
        <a:p>
          <a:pPr marL="114300" lvl="1" indent="-114300" algn="l" defTabSz="533400">
            <a:lnSpc>
              <a:spcPct val="90000"/>
            </a:lnSpc>
            <a:spcBef>
              <a:spcPct val="0"/>
            </a:spcBef>
            <a:spcAft>
              <a:spcPct val="15000"/>
            </a:spcAft>
            <a:buChar char="••"/>
          </a:pPr>
          <a:r>
            <a:rPr lang="es-EC" sz="1200" u="none" kern="1200" smtClean="0"/>
            <a:t>Revisar procesos de integración y factibilidad de migración</a:t>
          </a:r>
          <a:endParaRPr lang="es-EC" sz="1200" u="none" kern="1200"/>
        </a:p>
        <a:p>
          <a:pPr marL="114300" lvl="1" indent="-114300" algn="l" defTabSz="533400">
            <a:lnSpc>
              <a:spcPct val="90000"/>
            </a:lnSpc>
            <a:spcBef>
              <a:spcPct val="0"/>
            </a:spcBef>
            <a:spcAft>
              <a:spcPct val="15000"/>
            </a:spcAft>
            <a:buChar char="••"/>
          </a:pPr>
          <a:r>
            <a:rPr lang="es-EC" sz="1200" u="none" kern="1200" smtClean="0"/>
            <a:t>Identificar el impacto del cambio de infraestructura.</a:t>
          </a:r>
          <a:endParaRPr lang="es-EC" sz="1200" u="none" kern="1200"/>
        </a:p>
        <a:p>
          <a:pPr marL="114300" lvl="1" indent="-114300" algn="l" defTabSz="533400">
            <a:lnSpc>
              <a:spcPct val="90000"/>
            </a:lnSpc>
            <a:spcBef>
              <a:spcPct val="0"/>
            </a:spcBef>
            <a:spcAft>
              <a:spcPct val="15000"/>
            </a:spcAft>
            <a:buChar char="••"/>
          </a:pPr>
          <a:r>
            <a:rPr lang="es-EC" sz="1200" u="none" kern="1200" smtClean="0"/>
            <a:t>Planificar el proceso de migración.</a:t>
          </a:r>
          <a:endParaRPr lang="es-EC" sz="1200" u="none" kern="1200"/>
        </a:p>
        <a:p>
          <a:pPr marL="114300" lvl="1" indent="-114300" algn="l" defTabSz="533400">
            <a:lnSpc>
              <a:spcPct val="90000"/>
            </a:lnSpc>
            <a:spcBef>
              <a:spcPct val="0"/>
            </a:spcBef>
            <a:spcAft>
              <a:spcPct val="15000"/>
            </a:spcAft>
            <a:buChar char="••"/>
          </a:pPr>
          <a:r>
            <a:rPr lang="es-EC" sz="1200" u="none" kern="1200" dirty="0" smtClean="0"/>
            <a:t>Verificación de procesos modificados.</a:t>
          </a:r>
          <a:endParaRPr lang="es-EC" sz="1200" u="none" kern="1200" dirty="0"/>
        </a:p>
      </dsp:txBody>
      <dsp:txXfrm>
        <a:off x="2997550" y="1932565"/>
        <a:ext cx="2625599" cy="3030480"/>
      </dsp:txXfrm>
    </dsp:sp>
    <dsp:sp modelId="{63927B65-534F-4BC4-84BD-EF2515C4A23B}">
      <dsp:nvSpPr>
        <dsp:cNvPr id="0" name=""/>
        <dsp:cNvSpPr/>
      </dsp:nvSpPr>
      <dsp:spPr>
        <a:xfrm>
          <a:off x="5990733" y="901592"/>
          <a:ext cx="2625599" cy="10309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u="none" kern="1200" dirty="0" smtClean="0"/>
            <a:t>Implementar un Sistema Informático de Gestión en las áreas de: Recursos Humanos, Planificación y Servicios de la Ciudad. Deben estar integradas entre sí y accesibles por medio de Internet.</a:t>
          </a:r>
          <a:endParaRPr lang="es-EC" sz="1200" kern="1200" dirty="0"/>
        </a:p>
      </dsp:txBody>
      <dsp:txXfrm>
        <a:off x="5990733" y="901592"/>
        <a:ext cx="2625599" cy="1030972"/>
      </dsp:txXfrm>
    </dsp:sp>
    <dsp:sp modelId="{8F6ED768-5162-4EC3-AA5E-CF640EBE6AD6}">
      <dsp:nvSpPr>
        <dsp:cNvPr id="0" name=""/>
        <dsp:cNvSpPr/>
      </dsp:nvSpPr>
      <dsp:spPr>
        <a:xfrm>
          <a:off x="5990733" y="1932565"/>
          <a:ext cx="2625599" cy="3030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u="none" kern="1200" dirty="0" smtClean="0"/>
            <a:t>Levantamiento de requerimientos (Historias de Usuario) por cada área de necesidad de la organización</a:t>
          </a:r>
          <a:endParaRPr lang="es-EC" sz="1200" kern="1200" dirty="0"/>
        </a:p>
        <a:p>
          <a:pPr marL="114300" lvl="1" indent="-114300" algn="l" defTabSz="533400">
            <a:lnSpc>
              <a:spcPct val="90000"/>
            </a:lnSpc>
            <a:spcBef>
              <a:spcPct val="0"/>
            </a:spcBef>
            <a:spcAft>
              <a:spcPct val="15000"/>
            </a:spcAft>
            <a:buChar char="••"/>
          </a:pPr>
          <a:r>
            <a:rPr lang="es-EC" sz="1200" u="none" kern="1200" smtClean="0"/>
            <a:t>Estimación de esfuerzo y tiempos de trabajo</a:t>
          </a:r>
          <a:endParaRPr lang="es-EC" sz="1200" u="none" kern="1200"/>
        </a:p>
        <a:p>
          <a:pPr marL="114300" lvl="1" indent="-114300" algn="l" defTabSz="533400">
            <a:lnSpc>
              <a:spcPct val="90000"/>
            </a:lnSpc>
            <a:spcBef>
              <a:spcPct val="0"/>
            </a:spcBef>
            <a:spcAft>
              <a:spcPct val="15000"/>
            </a:spcAft>
            <a:buChar char="••"/>
          </a:pPr>
          <a:r>
            <a:rPr lang="es-EC" sz="1200" u="none" kern="1200" smtClean="0"/>
            <a:t>Integración a repositorios actualizados</a:t>
          </a:r>
          <a:endParaRPr lang="es-EC" sz="1200" u="none" kern="1200"/>
        </a:p>
        <a:p>
          <a:pPr marL="114300" lvl="1" indent="-114300" algn="l" defTabSz="533400">
            <a:lnSpc>
              <a:spcPct val="90000"/>
            </a:lnSpc>
            <a:spcBef>
              <a:spcPct val="0"/>
            </a:spcBef>
            <a:spcAft>
              <a:spcPct val="15000"/>
            </a:spcAft>
            <a:buChar char="••"/>
          </a:pPr>
          <a:r>
            <a:rPr lang="es-EC" sz="1200" u="none" kern="1200" smtClean="0"/>
            <a:t>Diseño de propuesta.</a:t>
          </a:r>
          <a:endParaRPr lang="es-EC" sz="1200" u="none" kern="1200"/>
        </a:p>
        <a:p>
          <a:pPr marL="114300" lvl="1" indent="-114300" algn="l" defTabSz="533400">
            <a:lnSpc>
              <a:spcPct val="90000"/>
            </a:lnSpc>
            <a:spcBef>
              <a:spcPct val="0"/>
            </a:spcBef>
            <a:spcAft>
              <a:spcPct val="15000"/>
            </a:spcAft>
            <a:buChar char="••"/>
          </a:pPr>
          <a:r>
            <a:rPr lang="es-EC" sz="1200" u="none" kern="1200" smtClean="0"/>
            <a:t>Desarrollo y entrega iterada de avances de trabajo.</a:t>
          </a:r>
          <a:endParaRPr lang="es-EC" sz="1200" u="none" kern="1200"/>
        </a:p>
        <a:p>
          <a:pPr marL="114300" lvl="1" indent="-114300" algn="l" defTabSz="533400">
            <a:lnSpc>
              <a:spcPct val="90000"/>
            </a:lnSpc>
            <a:spcBef>
              <a:spcPct val="0"/>
            </a:spcBef>
            <a:spcAft>
              <a:spcPct val="15000"/>
            </a:spcAft>
            <a:buChar char="••"/>
          </a:pPr>
          <a:r>
            <a:rPr lang="es-EC" sz="1200" u="none" kern="1200" smtClean="0"/>
            <a:t>Reuniones de revisión y entrega de productos</a:t>
          </a:r>
          <a:endParaRPr lang="es-EC" sz="1200" u="none" kern="1200"/>
        </a:p>
        <a:p>
          <a:pPr marL="114300" lvl="1" indent="-114300" algn="l" defTabSz="533400">
            <a:lnSpc>
              <a:spcPct val="90000"/>
            </a:lnSpc>
            <a:spcBef>
              <a:spcPct val="0"/>
            </a:spcBef>
            <a:spcAft>
              <a:spcPct val="15000"/>
            </a:spcAft>
            <a:buChar char="••"/>
          </a:pPr>
          <a:r>
            <a:rPr lang="es-EC" sz="1200" u="none" kern="1200" smtClean="0"/>
            <a:t>Verificación de procesos e integración de áreas.</a:t>
          </a:r>
          <a:endParaRPr lang="es-EC" sz="1200" u="none" kern="1200"/>
        </a:p>
        <a:p>
          <a:pPr marL="114300" lvl="1" indent="-114300" algn="l" defTabSz="533400">
            <a:lnSpc>
              <a:spcPct val="90000"/>
            </a:lnSpc>
            <a:spcBef>
              <a:spcPct val="0"/>
            </a:spcBef>
            <a:spcAft>
              <a:spcPct val="15000"/>
            </a:spcAft>
            <a:buChar char="••"/>
          </a:pPr>
          <a:r>
            <a:rPr lang="es-EC" sz="1200" u="none" kern="1200" smtClean="0"/>
            <a:t>Administración de usuarios.</a:t>
          </a:r>
          <a:endParaRPr lang="es-EC" sz="1200" u="none" kern="1200"/>
        </a:p>
        <a:p>
          <a:pPr marL="114300" lvl="1" indent="-114300" algn="l" defTabSz="533400">
            <a:lnSpc>
              <a:spcPct val="90000"/>
            </a:lnSpc>
            <a:spcBef>
              <a:spcPct val="0"/>
            </a:spcBef>
            <a:spcAft>
              <a:spcPct val="15000"/>
            </a:spcAft>
            <a:buChar char="••"/>
          </a:pPr>
          <a:r>
            <a:rPr lang="es-EC" sz="1200" u="none" kern="1200" dirty="0" smtClean="0"/>
            <a:t>Gestión de mejora.</a:t>
          </a:r>
          <a:endParaRPr lang="es-EC" sz="1200" u="none" kern="1200" dirty="0"/>
        </a:p>
      </dsp:txBody>
      <dsp:txXfrm>
        <a:off x="5990733" y="1932565"/>
        <a:ext cx="2625599" cy="3030480"/>
      </dsp:txXfrm>
    </dsp:sp>
    <dsp:sp modelId="{63F067B9-16A8-4B21-BC10-6B55E2385E69}">
      <dsp:nvSpPr>
        <dsp:cNvPr id="0" name=""/>
        <dsp:cNvSpPr/>
      </dsp:nvSpPr>
      <dsp:spPr>
        <a:xfrm>
          <a:off x="8983916" y="901592"/>
          <a:ext cx="2625599" cy="10309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u="none" kern="1200" dirty="0" smtClean="0"/>
            <a:t>Generar una Página web institucional que permita tener al tanto de las actividades de la organización a todo el personal, como también, puedan acceder a todos los servicios brindados por medio de la intranet. </a:t>
          </a:r>
          <a:endParaRPr lang="es-EC" sz="1200" u="none" kern="1200" dirty="0"/>
        </a:p>
      </dsp:txBody>
      <dsp:txXfrm>
        <a:off x="8983916" y="901592"/>
        <a:ext cx="2625599" cy="1030972"/>
      </dsp:txXfrm>
    </dsp:sp>
    <dsp:sp modelId="{3E69C527-EEAF-46D7-B6EF-F8E9E6059182}">
      <dsp:nvSpPr>
        <dsp:cNvPr id="0" name=""/>
        <dsp:cNvSpPr/>
      </dsp:nvSpPr>
      <dsp:spPr>
        <a:xfrm>
          <a:off x="8983916" y="1932565"/>
          <a:ext cx="2625599" cy="3030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u="none" kern="1200" smtClean="0"/>
            <a:t>Levantamiento de requerimientos (Historias de Usuario)</a:t>
          </a:r>
          <a:endParaRPr lang="es-EC" sz="1200" u="none" kern="1200" dirty="0"/>
        </a:p>
        <a:p>
          <a:pPr marL="114300" lvl="1" indent="-114300" algn="l" defTabSz="533400">
            <a:lnSpc>
              <a:spcPct val="90000"/>
            </a:lnSpc>
            <a:spcBef>
              <a:spcPct val="0"/>
            </a:spcBef>
            <a:spcAft>
              <a:spcPct val="15000"/>
            </a:spcAft>
            <a:buChar char="••"/>
          </a:pPr>
          <a:r>
            <a:rPr lang="es-EC" sz="1200" u="none" kern="1200" smtClean="0"/>
            <a:t>Estimación de esfuerzo y tiempos de trabajo</a:t>
          </a:r>
          <a:endParaRPr lang="es-EC" sz="1200" u="none" kern="1200"/>
        </a:p>
        <a:p>
          <a:pPr marL="114300" lvl="1" indent="-114300" algn="l" defTabSz="533400">
            <a:lnSpc>
              <a:spcPct val="90000"/>
            </a:lnSpc>
            <a:spcBef>
              <a:spcPct val="0"/>
            </a:spcBef>
            <a:spcAft>
              <a:spcPct val="15000"/>
            </a:spcAft>
            <a:buChar char="••"/>
          </a:pPr>
          <a:r>
            <a:rPr lang="es-EC" sz="1200" u="none" kern="1200" smtClean="0"/>
            <a:t>Integración a repositorios actualizados</a:t>
          </a:r>
          <a:endParaRPr lang="es-EC" sz="1200" u="none" kern="1200"/>
        </a:p>
        <a:p>
          <a:pPr marL="114300" lvl="1" indent="-114300" algn="l" defTabSz="533400">
            <a:lnSpc>
              <a:spcPct val="90000"/>
            </a:lnSpc>
            <a:spcBef>
              <a:spcPct val="0"/>
            </a:spcBef>
            <a:spcAft>
              <a:spcPct val="15000"/>
            </a:spcAft>
            <a:buChar char="••"/>
          </a:pPr>
          <a:r>
            <a:rPr lang="es-EC" sz="1200" u="none" kern="1200" smtClean="0"/>
            <a:t>Diseño de propuesta.</a:t>
          </a:r>
          <a:endParaRPr lang="es-EC" sz="1200" u="none" kern="1200"/>
        </a:p>
        <a:p>
          <a:pPr marL="114300" lvl="1" indent="-114300" algn="l" defTabSz="533400">
            <a:lnSpc>
              <a:spcPct val="90000"/>
            </a:lnSpc>
            <a:spcBef>
              <a:spcPct val="0"/>
            </a:spcBef>
            <a:spcAft>
              <a:spcPct val="15000"/>
            </a:spcAft>
            <a:buChar char="••"/>
          </a:pPr>
          <a:r>
            <a:rPr lang="es-EC" sz="1200" u="none" kern="1200" smtClean="0"/>
            <a:t>Desarrollo y entrega iterada de avances de trabajo.</a:t>
          </a:r>
          <a:endParaRPr lang="es-EC" sz="1200" u="none" kern="1200"/>
        </a:p>
        <a:p>
          <a:pPr marL="114300" lvl="1" indent="-114300" algn="l" defTabSz="533400">
            <a:lnSpc>
              <a:spcPct val="90000"/>
            </a:lnSpc>
            <a:spcBef>
              <a:spcPct val="0"/>
            </a:spcBef>
            <a:spcAft>
              <a:spcPct val="15000"/>
            </a:spcAft>
            <a:buChar char="••"/>
          </a:pPr>
          <a:r>
            <a:rPr lang="es-EC" sz="1200" u="none" kern="1200" smtClean="0"/>
            <a:t>Reuniones de revisión y entrega de productos</a:t>
          </a:r>
          <a:endParaRPr lang="es-EC" sz="1200" u="none" kern="1200"/>
        </a:p>
        <a:p>
          <a:pPr marL="114300" lvl="1" indent="-114300" algn="l" defTabSz="533400">
            <a:lnSpc>
              <a:spcPct val="90000"/>
            </a:lnSpc>
            <a:spcBef>
              <a:spcPct val="0"/>
            </a:spcBef>
            <a:spcAft>
              <a:spcPct val="15000"/>
            </a:spcAft>
            <a:buChar char="••"/>
          </a:pPr>
          <a:r>
            <a:rPr lang="es-EC" sz="1200" u="none" kern="1200" smtClean="0"/>
            <a:t>Verificación de procesos</a:t>
          </a:r>
          <a:endParaRPr lang="es-EC" sz="1200" u="none" kern="1200"/>
        </a:p>
        <a:p>
          <a:pPr marL="114300" lvl="1" indent="-114300" algn="l" defTabSz="533400">
            <a:lnSpc>
              <a:spcPct val="90000"/>
            </a:lnSpc>
            <a:spcBef>
              <a:spcPct val="0"/>
            </a:spcBef>
            <a:spcAft>
              <a:spcPct val="15000"/>
            </a:spcAft>
            <a:buChar char="••"/>
          </a:pPr>
          <a:r>
            <a:rPr lang="es-EC" sz="1200" u="none" kern="1200" smtClean="0"/>
            <a:t>Administración de usuarios.</a:t>
          </a:r>
          <a:endParaRPr lang="es-EC" sz="1200" u="none" kern="1200"/>
        </a:p>
        <a:p>
          <a:pPr marL="114300" lvl="1" indent="-114300" algn="l" defTabSz="533400">
            <a:lnSpc>
              <a:spcPct val="90000"/>
            </a:lnSpc>
            <a:spcBef>
              <a:spcPct val="0"/>
            </a:spcBef>
            <a:spcAft>
              <a:spcPct val="15000"/>
            </a:spcAft>
            <a:buChar char="••"/>
          </a:pPr>
          <a:r>
            <a:rPr lang="es-EC" sz="1200" u="none" kern="1200" smtClean="0"/>
            <a:t>Gestión de mejora.</a:t>
          </a:r>
          <a:endParaRPr lang="es-EC" sz="1200" u="none" kern="1200"/>
        </a:p>
      </dsp:txBody>
      <dsp:txXfrm>
        <a:off x="8983916" y="1932565"/>
        <a:ext cx="2625599" cy="303048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1CEEC7-02BB-42B8-9331-C3B859172CC6}" type="datetimeFigureOut">
              <a:rPr lang="es-EC" smtClean="0"/>
              <a:t>11/12/2019</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E25EE-3F89-4FBA-B04B-8DBE8F28DEEE}" type="slidenum">
              <a:rPr lang="es-EC" smtClean="0"/>
              <a:t>‹Nº›</a:t>
            </a:fld>
            <a:endParaRPr lang="es-EC"/>
          </a:p>
        </p:txBody>
      </p:sp>
    </p:spTree>
    <p:extLst>
      <p:ext uri="{BB962C8B-B14F-4D97-AF65-F5344CB8AC3E}">
        <p14:creationId xmlns:p14="http://schemas.microsoft.com/office/powerpoint/2010/main" val="325144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2E6B0-D443-4CAE-9F5F-5F41864C99FB}" type="datetimeFigureOut">
              <a:rPr lang="es-EC" smtClean="0"/>
              <a:t>11/12/2019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769F5-B44C-4F00-980A-B6A711174658}" type="slidenum">
              <a:rPr lang="es-EC" smtClean="0"/>
              <a:t>‹Nº›</a:t>
            </a:fld>
            <a:endParaRPr lang="es-EC"/>
          </a:p>
        </p:txBody>
      </p:sp>
    </p:spTree>
    <p:extLst>
      <p:ext uri="{BB962C8B-B14F-4D97-AF65-F5344CB8AC3E}">
        <p14:creationId xmlns:p14="http://schemas.microsoft.com/office/powerpoint/2010/main" val="120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Procesos</a:t>
            </a:r>
            <a:endParaRPr lang="es-EC" dirty="0"/>
          </a:p>
        </p:txBody>
      </p:sp>
      <p:sp>
        <p:nvSpPr>
          <p:cNvPr id="4" name="Marcador de número de diapositiva 3"/>
          <p:cNvSpPr>
            <a:spLocks noGrp="1"/>
          </p:cNvSpPr>
          <p:nvPr>
            <p:ph type="sldNum" sz="quarter" idx="10"/>
          </p:nvPr>
        </p:nvSpPr>
        <p:spPr/>
        <p:txBody>
          <a:bodyPr/>
          <a:lstStyle/>
          <a:p>
            <a:fld id="{407769F5-B44C-4F00-980A-B6A711174658}" type="slidenum">
              <a:rPr lang="es-EC" smtClean="0"/>
              <a:t>8</a:t>
            </a:fld>
            <a:endParaRPr lang="es-EC"/>
          </a:p>
        </p:txBody>
      </p:sp>
    </p:spTree>
    <p:extLst>
      <p:ext uri="{BB962C8B-B14F-4D97-AF65-F5344CB8AC3E}">
        <p14:creationId xmlns:p14="http://schemas.microsoft.com/office/powerpoint/2010/main" val="147488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Procesos</a:t>
            </a:r>
            <a:endParaRPr lang="es-EC" dirty="0"/>
          </a:p>
        </p:txBody>
      </p:sp>
      <p:sp>
        <p:nvSpPr>
          <p:cNvPr id="4" name="Marcador de número de diapositiva 3"/>
          <p:cNvSpPr>
            <a:spLocks noGrp="1"/>
          </p:cNvSpPr>
          <p:nvPr>
            <p:ph type="sldNum" sz="quarter" idx="10"/>
          </p:nvPr>
        </p:nvSpPr>
        <p:spPr/>
        <p:txBody>
          <a:bodyPr/>
          <a:lstStyle/>
          <a:p>
            <a:fld id="{407769F5-B44C-4F00-980A-B6A711174658}" type="slidenum">
              <a:rPr lang="es-EC" smtClean="0"/>
              <a:t>14</a:t>
            </a:fld>
            <a:endParaRPr lang="es-EC"/>
          </a:p>
        </p:txBody>
      </p:sp>
    </p:spTree>
    <p:extLst>
      <p:ext uri="{BB962C8B-B14F-4D97-AF65-F5344CB8AC3E}">
        <p14:creationId xmlns:p14="http://schemas.microsoft.com/office/powerpoint/2010/main" val="72822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EO se realiza en base a los procesos.</a:t>
            </a:r>
            <a:endParaRPr lang="es-EC" dirty="0"/>
          </a:p>
        </p:txBody>
      </p:sp>
      <p:sp>
        <p:nvSpPr>
          <p:cNvPr id="4" name="Marcador de número de diapositiva 3"/>
          <p:cNvSpPr>
            <a:spLocks noGrp="1"/>
          </p:cNvSpPr>
          <p:nvPr>
            <p:ph type="sldNum" sz="quarter" idx="10"/>
          </p:nvPr>
        </p:nvSpPr>
        <p:spPr/>
        <p:txBody>
          <a:bodyPr/>
          <a:lstStyle/>
          <a:p>
            <a:fld id="{407769F5-B44C-4F00-980A-B6A711174658}" type="slidenum">
              <a:rPr lang="es-EC" smtClean="0"/>
              <a:t>15</a:t>
            </a:fld>
            <a:endParaRPr lang="es-EC"/>
          </a:p>
        </p:txBody>
      </p:sp>
    </p:spTree>
    <p:extLst>
      <p:ext uri="{BB962C8B-B14F-4D97-AF65-F5344CB8AC3E}">
        <p14:creationId xmlns:p14="http://schemas.microsoft.com/office/powerpoint/2010/main" val="209341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Priorización</a:t>
            </a:r>
            <a:r>
              <a:rPr lang="es-EC" baseline="0" dirty="0" smtClean="0"/>
              <a:t> matriz de </a:t>
            </a:r>
            <a:r>
              <a:rPr lang="es-EC" baseline="0" dirty="0" err="1" smtClean="0"/>
              <a:t>holmes</a:t>
            </a:r>
            <a:endParaRPr lang="es-EC" dirty="0"/>
          </a:p>
        </p:txBody>
      </p:sp>
      <p:sp>
        <p:nvSpPr>
          <p:cNvPr id="4" name="Marcador de número de diapositiva 3"/>
          <p:cNvSpPr>
            <a:spLocks noGrp="1"/>
          </p:cNvSpPr>
          <p:nvPr>
            <p:ph type="sldNum" sz="quarter" idx="10"/>
          </p:nvPr>
        </p:nvSpPr>
        <p:spPr/>
        <p:txBody>
          <a:bodyPr/>
          <a:lstStyle/>
          <a:p>
            <a:fld id="{407769F5-B44C-4F00-980A-B6A711174658}" type="slidenum">
              <a:rPr lang="es-EC" smtClean="0"/>
              <a:t>16</a:t>
            </a:fld>
            <a:endParaRPr lang="es-EC"/>
          </a:p>
        </p:txBody>
      </p:sp>
    </p:spTree>
    <p:extLst>
      <p:ext uri="{BB962C8B-B14F-4D97-AF65-F5344CB8AC3E}">
        <p14:creationId xmlns:p14="http://schemas.microsoft.com/office/powerpoint/2010/main" val="136872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No hablar del diagrama de </a:t>
            </a:r>
            <a:r>
              <a:rPr lang="es-EC" dirty="0" err="1" smtClean="0"/>
              <a:t>Gannt</a:t>
            </a:r>
            <a:endParaRPr lang="es-EC" dirty="0"/>
          </a:p>
        </p:txBody>
      </p:sp>
      <p:sp>
        <p:nvSpPr>
          <p:cNvPr id="4" name="Marcador de número de diapositiva 3"/>
          <p:cNvSpPr>
            <a:spLocks noGrp="1"/>
          </p:cNvSpPr>
          <p:nvPr>
            <p:ph type="sldNum" sz="quarter" idx="10"/>
          </p:nvPr>
        </p:nvSpPr>
        <p:spPr/>
        <p:txBody>
          <a:bodyPr/>
          <a:lstStyle/>
          <a:p>
            <a:fld id="{407769F5-B44C-4F00-980A-B6A711174658}" type="slidenum">
              <a:rPr lang="es-EC" smtClean="0"/>
              <a:t>17</a:t>
            </a:fld>
            <a:endParaRPr lang="es-EC"/>
          </a:p>
        </p:txBody>
      </p:sp>
    </p:spTree>
    <p:extLst>
      <p:ext uri="{BB962C8B-B14F-4D97-AF65-F5344CB8AC3E}">
        <p14:creationId xmlns:p14="http://schemas.microsoft.com/office/powerpoint/2010/main" val="161138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491" y="533401"/>
            <a:ext cx="5030510" cy="2514601"/>
          </a:xfrm>
        </p:spPr>
        <p:txBody>
          <a:bodyPr rtlCol="0">
            <a:normAutofit/>
          </a:bodyPr>
          <a:lstStyle>
            <a:lvl1pPr>
              <a:lnSpc>
                <a:spcPct val="80000"/>
              </a:lnSpc>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065490" y="3403600"/>
            <a:ext cx="503051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45F0BD41-664D-4ABB-BED5-60658B66DD7C}" type="datetime1">
              <a:rPr lang="es-ES" noProof="0" smtClean="0"/>
              <a:t>11/12/2019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33603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endParaRPr lang="es-EC"/>
          </a:p>
        </p:txBody>
      </p:sp>
      <p:sp>
        <p:nvSpPr>
          <p:cNvPr id="4" name="Marcador de fecha 3"/>
          <p:cNvSpPr>
            <a:spLocks noGrp="1"/>
          </p:cNvSpPr>
          <p:nvPr>
            <p:ph type="dt" sz="half" idx="10"/>
          </p:nvPr>
        </p:nvSpPr>
        <p:spPr/>
        <p:txBody>
          <a:bodyPr rtlCol="0"/>
          <a:lstStyle/>
          <a:p>
            <a:pPr rtl="0"/>
            <a:fld id="{7079A989-1972-408F-82FF-A58E53892B77}" type="datetime1">
              <a:rPr lang="es-ES" noProof="0" smtClean="0"/>
              <a:t>11/12/2019</a:t>
            </a:fld>
            <a:endParaRPr lang="es-ES" noProof="0" dirty="0"/>
          </a:p>
        </p:txBody>
      </p:sp>
      <p:sp>
        <p:nvSpPr>
          <p:cNvPr id="6" name="Marcador de número de diapositiva 5"/>
          <p:cNvSpPr>
            <a:spLocks noGrp="1"/>
          </p:cNvSpPr>
          <p:nvPr>
            <p:ph type="sldNum" sz="quarter" idx="12"/>
          </p:nvPr>
        </p:nvSpPr>
        <p:spPr/>
        <p:txBody>
          <a:bodyPr rtlCol="0"/>
          <a:lstStyle/>
          <a:p>
            <a:fld id="{0360709C-DD71-4A29-B883-98D65B080FF0}" type="slidenum">
              <a:rPr lang="es-EC" smtClean="0"/>
              <a:t>‹Nº›</a:t>
            </a:fld>
            <a:endParaRPr lang="es-EC"/>
          </a:p>
        </p:txBody>
      </p:sp>
    </p:spTree>
    <p:extLst>
      <p:ext uri="{BB962C8B-B14F-4D97-AF65-F5344CB8AC3E}">
        <p14:creationId xmlns:p14="http://schemas.microsoft.com/office/powerpoint/2010/main" val="59673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63695" y="533400"/>
            <a:ext cx="2362816" cy="5486400"/>
          </a:xfrm>
        </p:spPr>
        <p:txBody>
          <a:bodyPr vert="eaVert" rtlCol="0"/>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p:nvPr>
        </p:nvSpPr>
        <p:spPr>
          <a:xfrm>
            <a:off x="1065491" y="533400"/>
            <a:ext cx="7469544" cy="548640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endParaRPr lang="es-EC"/>
          </a:p>
        </p:txBody>
      </p:sp>
      <p:sp>
        <p:nvSpPr>
          <p:cNvPr id="4" name="Marcador de fecha 3"/>
          <p:cNvSpPr>
            <a:spLocks noGrp="1"/>
          </p:cNvSpPr>
          <p:nvPr>
            <p:ph type="dt" sz="half" idx="10"/>
          </p:nvPr>
        </p:nvSpPr>
        <p:spPr/>
        <p:txBody>
          <a:bodyPr rtlCol="0"/>
          <a:lstStyle/>
          <a:p>
            <a:pPr rtl="0"/>
            <a:fld id="{DECD3A61-A9C3-4CD9-B800-BFDBF3EEB1B4}" type="datetime1">
              <a:rPr lang="es-ES" noProof="0" smtClean="0"/>
              <a:t>11/12/2019</a:t>
            </a:fld>
            <a:endParaRPr lang="es-ES" noProof="0" dirty="0"/>
          </a:p>
        </p:txBody>
      </p:sp>
      <p:sp>
        <p:nvSpPr>
          <p:cNvPr id="6" name="Marcador de número de diapositiva 5"/>
          <p:cNvSpPr>
            <a:spLocks noGrp="1"/>
          </p:cNvSpPr>
          <p:nvPr>
            <p:ph type="sldNum" sz="quarter" idx="12"/>
          </p:nvPr>
        </p:nvSpPr>
        <p:spPr/>
        <p:txBody>
          <a:bodyPr rtlCol="0"/>
          <a:lstStyle/>
          <a:p>
            <a:fld id="{0360709C-DD71-4A29-B883-98D65B080FF0}" type="slidenum">
              <a:rPr lang="es-EC" smtClean="0"/>
              <a:t>‹Nº›</a:t>
            </a:fld>
            <a:endParaRPr lang="es-EC"/>
          </a:p>
        </p:txBody>
      </p:sp>
    </p:spTree>
    <p:extLst>
      <p:ext uri="{BB962C8B-B14F-4D97-AF65-F5344CB8AC3E}">
        <p14:creationId xmlns:p14="http://schemas.microsoft.com/office/powerpoint/2010/main" val="396210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endParaRPr lang="es-EC"/>
          </a:p>
        </p:txBody>
      </p:sp>
      <p:sp>
        <p:nvSpPr>
          <p:cNvPr id="4" name="Marcador de fecha 3"/>
          <p:cNvSpPr>
            <a:spLocks noGrp="1"/>
          </p:cNvSpPr>
          <p:nvPr>
            <p:ph type="dt" sz="half" idx="10"/>
          </p:nvPr>
        </p:nvSpPr>
        <p:spPr/>
        <p:txBody>
          <a:bodyPr rtlCol="0"/>
          <a:lstStyle/>
          <a:p>
            <a:pPr rtl="0"/>
            <a:fld id="{5CAFB294-75A7-4B00-B220-CD65C2131025}" type="datetime1">
              <a:rPr lang="es-ES" noProof="0" smtClean="0"/>
              <a:t>11/12/2019</a:t>
            </a:fld>
            <a:endParaRPr lang="es-ES" noProof="0" dirty="0"/>
          </a:p>
        </p:txBody>
      </p:sp>
      <p:sp>
        <p:nvSpPr>
          <p:cNvPr id="6" name="Marcador de número de diapositiva 5"/>
          <p:cNvSpPr>
            <a:spLocks noGrp="1"/>
          </p:cNvSpPr>
          <p:nvPr>
            <p:ph type="sldNum" sz="quarter" idx="12"/>
          </p:nvPr>
        </p:nvSpPr>
        <p:spPr/>
        <p:txBody>
          <a:bodyPr rtlCol="0"/>
          <a:lstStyle/>
          <a:p>
            <a:fld id="{0360709C-DD71-4A29-B883-98D65B080FF0}" type="slidenum">
              <a:rPr lang="es-EC" smtClean="0"/>
              <a:t>‹Nº›</a:t>
            </a:fld>
            <a:endParaRPr lang="es-EC"/>
          </a:p>
        </p:txBody>
      </p:sp>
    </p:spTree>
    <p:extLst>
      <p:ext uri="{BB962C8B-B14F-4D97-AF65-F5344CB8AC3E}">
        <p14:creationId xmlns:p14="http://schemas.microsoft.com/office/powerpoint/2010/main" val="7931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491" y="533400"/>
            <a:ext cx="8689063" cy="2286000"/>
          </a:xfrm>
        </p:spPr>
        <p:txBody>
          <a:bodyPr rtlCol="0" anchor="b">
            <a:normAutofit/>
          </a:bodyPr>
          <a:lstStyle>
            <a:lvl1pPr algn="l">
              <a:defRPr sz="5400" b="1" cap="none" baseline="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491" y="3124200"/>
            <a:ext cx="8689063"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Haga clic para modificar el estilo de texto del patrón</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66EC0E9D-6882-4573-BA34-049B7160C60E}" type="datetime1">
              <a:rPr lang="es-ES" noProof="0" smtClean="0"/>
              <a:t>11/12/2019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76002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p:nvPr>
        </p:nvSpPr>
        <p:spPr>
          <a:xfrm>
            <a:off x="1065489" y="1828800"/>
            <a:ext cx="4253068"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contenido 3"/>
          <p:cNvSpPr>
            <a:spLocks noGrp="1"/>
          </p:cNvSpPr>
          <p:nvPr>
            <p:ph sz="half" idx="2"/>
          </p:nvPr>
        </p:nvSpPr>
        <p:spPr>
          <a:xfrm>
            <a:off x="5466021" y="1828800"/>
            <a:ext cx="4253068"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endParaRPr lang="es-EC"/>
          </a:p>
        </p:txBody>
      </p:sp>
      <p:sp>
        <p:nvSpPr>
          <p:cNvPr id="5" name="Marcador de fecha 4"/>
          <p:cNvSpPr>
            <a:spLocks noGrp="1"/>
          </p:cNvSpPr>
          <p:nvPr>
            <p:ph type="dt" sz="half" idx="10"/>
          </p:nvPr>
        </p:nvSpPr>
        <p:spPr/>
        <p:txBody>
          <a:bodyPr rtlCol="0"/>
          <a:lstStyle/>
          <a:p>
            <a:pPr rtl="0"/>
            <a:fld id="{79F87BAA-EB97-4293-BA03-25DA42ED3F33}" type="datetime1">
              <a:rPr lang="es-ES" noProof="0" smtClean="0"/>
              <a:t>11/12/2019</a:t>
            </a:fld>
            <a:endParaRPr lang="es-ES" noProof="0" dirty="0"/>
          </a:p>
        </p:txBody>
      </p:sp>
      <p:sp>
        <p:nvSpPr>
          <p:cNvPr id="7" name="Marcador de número de diapositiva 6"/>
          <p:cNvSpPr>
            <a:spLocks noGrp="1"/>
          </p:cNvSpPr>
          <p:nvPr>
            <p:ph type="sldNum" sz="quarter" idx="12"/>
          </p:nvPr>
        </p:nvSpPr>
        <p:spPr/>
        <p:txBody>
          <a:bodyPr rtlCol="0"/>
          <a:lstStyle/>
          <a:p>
            <a:fld id="{0360709C-DD71-4A29-B883-98D65B080FF0}" type="slidenum">
              <a:rPr lang="es-EC" smtClean="0"/>
              <a:t>‹Nº›</a:t>
            </a:fld>
            <a:endParaRPr lang="es-EC"/>
          </a:p>
        </p:txBody>
      </p:sp>
    </p:spTree>
    <p:extLst>
      <p:ext uri="{BB962C8B-B14F-4D97-AF65-F5344CB8AC3E}">
        <p14:creationId xmlns:p14="http://schemas.microsoft.com/office/powerpoint/2010/main" val="303275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490" y="1828800"/>
            <a:ext cx="4253068"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contenido 3"/>
          <p:cNvSpPr>
            <a:spLocks noGrp="1"/>
          </p:cNvSpPr>
          <p:nvPr>
            <p:ph sz="half" idx="2"/>
          </p:nvPr>
        </p:nvSpPr>
        <p:spPr>
          <a:xfrm>
            <a:off x="1065490" y="2590800"/>
            <a:ext cx="4253068"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texto 4"/>
          <p:cNvSpPr>
            <a:spLocks noGrp="1"/>
          </p:cNvSpPr>
          <p:nvPr>
            <p:ph type="body" sz="quarter" idx="3"/>
          </p:nvPr>
        </p:nvSpPr>
        <p:spPr>
          <a:xfrm>
            <a:off x="5501485" y="1828800"/>
            <a:ext cx="4253068"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contenido 5"/>
          <p:cNvSpPr>
            <a:spLocks noGrp="1"/>
          </p:cNvSpPr>
          <p:nvPr>
            <p:ph sz="quarter" idx="4"/>
          </p:nvPr>
        </p:nvSpPr>
        <p:spPr>
          <a:xfrm>
            <a:off x="5501485" y="2590800"/>
            <a:ext cx="4253068"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endParaRPr lang="es-EC"/>
          </a:p>
        </p:txBody>
      </p:sp>
      <p:sp>
        <p:nvSpPr>
          <p:cNvPr id="7" name="Marcador de fecha 6"/>
          <p:cNvSpPr>
            <a:spLocks noGrp="1"/>
          </p:cNvSpPr>
          <p:nvPr>
            <p:ph type="dt" sz="half" idx="10"/>
          </p:nvPr>
        </p:nvSpPr>
        <p:spPr/>
        <p:txBody>
          <a:bodyPr rtlCol="0"/>
          <a:lstStyle/>
          <a:p>
            <a:pPr rtl="0"/>
            <a:fld id="{54873C6C-A638-4A2B-8C7B-738C92DEBADC}" type="datetime1">
              <a:rPr lang="es-ES" noProof="0" smtClean="0"/>
              <a:t>11/12/2019</a:t>
            </a:fld>
            <a:endParaRPr lang="es-ES" noProof="0" dirty="0"/>
          </a:p>
        </p:txBody>
      </p:sp>
      <p:sp>
        <p:nvSpPr>
          <p:cNvPr id="9" name="Marcador de número de diapositiva 8"/>
          <p:cNvSpPr>
            <a:spLocks noGrp="1"/>
          </p:cNvSpPr>
          <p:nvPr>
            <p:ph type="sldNum" sz="quarter" idx="12"/>
          </p:nvPr>
        </p:nvSpPr>
        <p:spPr/>
        <p:txBody>
          <a:bodyPr rtlCol="0"/>
          <a:lstStyle/>
          <a:p>
            <a:fld id="{0360709C-DD71-4A29-B883-98D65B080FF0}" type="slidenum">
              <a:rPr lang="es-EC" smtClean="0"/>
              <a:t>‹Nº›</a:t>
            </a:fld>
            <a:endParaRPr lang="es-EC"/>
          </a:p>
        </p:txBody>
      </p:sp>
    </p:spTree>
    <p:extLst>
      <p:ext uri="{BB962C8B-B14F-4D97-AF65-F5344CB8AC3E}">
        <p14:creationId xmlns:p14="http://schemas.microsoft.com/office/powerpoint/2010/main" val="305970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endParaRPr lang="es-EC"/>
          </a:p>
        </p:txBody>
      </p:sp>
      <p:sp>
        <p:nvSpPr>
          <p:cNvPr id="3" name="Marcador de fecha 2"/>
          <p:cNvSpPr>
            <a:spLocks noGrp="1"/>
          </p:cNvSpPr>
          <p:nvPr>
            <p:ph type="dt" sz="half" idx="10"/>
          </p:nvPr>
        </p:nvSpPr>
        <p:spPr/>
        <p:txBody>
          <a:bodyPr rtlCol="0"/>
          <a:lstStyle/>
          <a:p>
            <a:pPr rtl="0"/>
            <a:fld id="{BDAB7FA5-3598-48B9-9C77-8C3FE03A7F24}" type="datetime1">
              <a:rPr lang="es-ES" noProof="0" smtClean="0"/>
              <a:t>11/12/2019</a:t>
            </a:fld>
            <a:endParaRPr lang="es-ES" noProof="0" dirty="0"/>
          </a:p>
        </p:txBody>
      </p:sp>
      <p:sp>
        <p:nvSpPr>
          <p:cNvPr id="5" name="Marcador de número de diapositiva 4"/>
          <p:cNvSpPr>
            <a:spLocks noGrp="1"/>
          </p:cNvSpPr>
          <p:nvPr>
            <p:ph type="sldNum" sz="quarter" idx="12"/>
          </p:nvPr>
        </p:nvSpPr>
        <p:spPr/>
        <p:txBody>
          <a:bodyPr rtlCol="0"/>
          <a:lstStyle/>
          <a:p>
            <a:fld id="{0360709C-DD71-4A29-B883-98D65B080FF0}" type="slidenum">
              <a:rPr lang="es-EC" smtClean="0"/>
              <a:t>‹Nº›</a:t>
            </a:fld>
            <a:endParaRPr lang="es-EC"/>
          </a:p>
        </p:txBody>
      </p:sp>
    </p:spTree>
    <p:extLst>
      <p:ext uri="{BB962C8B-B14F-4D97-AF65-F5344CB8AC3E}">
        <p14:creationId xmlns:p14="http://schemas.microsoft.com/office/powerpoint/2010/main" val="321723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endParaRPr lang="es-EC"/>
          </a:p>
        </p:txBody>
      </p:sp>
      <p:sp>
        <p:nvSpPr>
          <p:cNvPr id="2" name="Marcador de fecha 1"/>
          <p:cNvSpPr>
            <a:spLocks noGrp="1"/>
          </p:cNvSpPr>
          <p:nvPr>
            <p:ph type="dt" sz="half" idx="10"/>
          </p:nvPr>
        </p:nvSpPr>
        <p:spPr/>
        <p:txBody>
          <a:bodyPr rtlCol="0"/>
          <a:lstStyle/>
          <a:p>
            <a:pPr rtl="0"/>
            <a:fld id="{5855685E-F8EB-43D9-9EDD-55E7759E9BB9}" type="datetime1">
              <a:rPr lang="es-ES" noProof="0" smtClean="0"/>
              <a:t>11/12/2019</a:t>
            </a:fld>
            <a:endParaRPr lang="es-ES" noProof="0" dirty="0"/>
          </a:p>
        </p:txBody>
      </p:sp>
      <p:sp>
        <p:nvSpPr>
          <p:cNvPr id="4" name="Marcador de número de diapositiva 3"/>
          <p:cNvSpPr>
            <a:spLocks noGrp="1"/>
          </p:cNvSpPr>
          <p:nvPr>
            <p:ph type="sldNum" sz="quarter" idx="12"/>
          </p:nvPr>
        </p:nvSpPr>
        <p:spPr/>
        <p:txBody>
          <a:bodyPr rtlCol="0"/>
          <a:lstStyle/>
          <a:p>
            <a:fld id="{0360709C-DD71-4A29-B883-98D65B080FF0}" type="slidenum">
              <a:rPr lang="es-EC" smtClean="0"/>
              <a:t>‹Nº›</a:t>
            </a:fld>
            <a:endParaRPr lang="es-EC"/>
          </a:p>
        </p:txBody>
      </p:sp>
    </p:spTree>
    <p:extLst>
      <p:ext uri="{BB962C8B-B14F-4D97-AF65-F5344CB8AC3E}">
        <p14:creationId xmlns:p14="http://schemas.microsoft.com/office/powerpoint/2010/main" val="22928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490" y="533400"/>
            <a:ext cx="4115872" cy="1524000"/>
          </a:xfrm>
        </p:spPr>
        <p:txBody>
          <a:bodyPr rtlCol="0" anchor="b">
            <a:normAutofit/>
          </a:bodyPr>
          <a:lstStyle>
            <a:lvl1pPr algn="l">
              <a:defRPr sz="3600" b="1"/>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a:xfrm>
            <a:off x="5867341" y="533400"/>
            <a:ext cx="5868928"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texto 3"/>
          <p:cNvSpPr>
            <a:spLocks noGrp="1"/>
          </p:cNvSpPr>
          <p:nvPr>
            <p:ph type="body" sz="half" idx="2"/>
          </p:nvPr>
        </p:nvSpPr>
        <p:spPr>
          <a:xfrm>
            <a:off x="1065490" y="2209800"/>
            <a:ext cx="4115872"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55392E02-8288-486A-A35E-2FB446293FE3}" type="datetime1">
              <a:rPr lang="es-ES" noProof="0" smtClean="0"/>
              <a:t>11/12/2019</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403036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490" y="533400"/>
            <a:ext cx="4115872" cy="1524000"/>
          </a:xfrm>
        </p:spPr>
        <p:txBody>
          <a:bodyPr rtlCol="0" anchor="b">
            <a:noAutofit/>
          </a:bodyPr>
          <a:lstStyle>
            <a:lvl1pPr algn="l">
              <a:defRPr sz="3600" b="1"/>
            </a:lvl1pPr>
          </a:lstStyle>
          <a:p>
            <a:pPr rtl="0"/>
            <a:r>
              <a:rPr lang="es-ES" noProof="0" smtClean="0"/>
              <a:t>Haga clic para modificar el estilo de título del patrón</a:t>
            </a:r>
            <a:endParaRPr lang="es-ES" noProof="0" dirty="0"/>
          </a:p>
        </p:txBody>
      </p:sp>
      <p:sp>
        <p:nvSpPr>
          <p:cNvPr id="3" name="Marcador de imagen 2" descr="Marcador de posición vacío para agregar una imagen. Haga clic en el marcador de posición y seleccione la imagen que desee agregar"/>
          <p:cNvSpPr>
            <a:spLocks noGrp="1"/>
          </p:cNvSpPr>
          <p:nvPr>
            <p:ph type="pic" idx="1"/>
          </p:nvPr>
        </p:nvSpPr>
        <p:spPr>
          <a:xfrm>
            <a:off x="5867340" y="533400"/>
            <a:ext cx="5781679"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1065490" y="2209800"/>
            <a:ext cx="4115872"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95330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065490" y="533400"/>
            <a:ext cx="8689064" cy="10668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65490" y="1828800"/>
            <a:ext cx="8689064" cy="4191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065491" y="6155268"/>
            <a:ext cx="5654560"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endParaRPr lang="es-EC"/>
          </a:p>
        </p:txBody>
      </p:sp>
      <p:sp>
        <p:nvSpPr>
          <p:cNvPr id="4" name="Marcador de fecha 3"/>
          <p:cNvSpPr>
            <a:spLocks noGrp="1"/>
          </p:cNvSpPr>
          <p:nvPr>
            <p:ph type="dt" sz="half" idx="2"/>
          </p:nvPr>
        </p:nvSpPr>
        <p:spPr>
          <a:xfrm>
            <a:off x="6934418" y="6155268"/>
            <a:ext cx="1371957"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5F0077C4-AA9A-431A-A8F9-E2A2FBCC5765}" type="datetime1">
              <a:rPr lang="es-ES" noProof="0" smtClean="0"/>
              <a:t>11/12/2019</a:t>
            </a:fld>
            <a:endParaRPr lang="es-ES" noProof="0" dirty="0"/>
          </a:p>
        </p:txBody>
      </p:sp>
      <p:sp>
        <p:nvSpPr>
          <p:cNvPr id="6" name="Marcador de número de diapositiva 5"/>
          <p:cNvSpPr>
            <a:spLocks noGrp="1"/>
          </p:cNvSpPr>
          <p:nvPr>
            <p:ph type="sldNum" sz="quarter" idx="4"/>
          </p:nvPr>
        </p:nvSpPr>
        <p:spPr>
          <a:xfrm>
            <a:off x="8535035" y="6155268"/>
            <a:ext cx="1219519"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360709C-DD71-4A29-B883-98D65B080FF0}" type="slidenum">
              <a:rPr lang="es-EC" smtClean="0"/>
              <a:t>‹Nº›</a:t>
            </a:fld>
            <a:endParaRPr lang="es-EC"/>
          </a:p>
        </p:txBody>
      </p:sp>
    </p:spTree>
    <p:extLst>
      <p:ext uri="{BB962C8B-B14F-4D97-AF65-F5344CB8AC3E}">
        <p14:creationId xmlns:p14="http://schemas.microsoft.com/office/powerpoint/2010/main" val="145194883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9 CuadroTexto"/>
          <p:cNvSpPr txBox="1">
            <a:spLocks noChangeArrowheads="1"/>
          </p:cNvSpPr>
          <p:nvPr/>
        </p:nvSpPr>
        <p:spPr bwMode="auto">
          <a:xfrm>
            <a:off x="3757612" y="5015321"/>
            <a:ext cx="46490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400" b="1" dirty="0">
                <a:latin typeface="Arial" panose="020B0604020202020204" pitchFamily="34" charset="0"/>
                <a:cs typeface="Arial" panose="020B0604020202020204" pitchFamily="34" charset="0"/>
              </a:rPr>
              <a:t>AUTOR: ESTÉVEZ HIDALGO, JUAN CARLOS                       </a:t>
            </a:r>
          </a:p>
          <a:p>
            <a:pPr algn="ctr">
              <a:spcBef>
                <a:spcPct val="0"/>
              </a:spcBef>
              <a:buFont typeface="Arial" panose="020B0604020202020204" pitchFamily="34" charset="0"/>
              <a:buNone/>
            </a:pPr>
            <a:r>
              <a:rPr lang="es-ES" altLang="es-ES" sz="1400" b="1" dirty="0">
                <a:latin typeface="Arial" panose="020B0604020202020204" pitchFamily="34" charset="0"/>
                <a:cs typeface="Arial" panose="020B0604020202020204" pitchFamily="34" charset="0"/>
              </a:rPr>
              <a:t>DIRECTOR: RON EGAS, MARIO BERNABE</a:t>
            </a:r>
            <a:endParaRPr lang="es-ES" altLang="es-ES" sz="1400" dirty="0">
              <a:latin typeface="Arial" panose="020B0604020202020204" pitchFamily="34" charset="0"/>
              <a:cs typeface="Arial" panose="020B0604020202020204" pitchFamily="34" charset="0"/>
            </a:endParaRPr>
          </a:p>
        </p:txBody>
      </p:sp>
      <p:sp>
        <p:nvSpPr>
          <p:cNvPr id="12" name="3 CuadroTexto"/>
          <p:cNvSpPr txBox="1">
            <a:spLocks noChangeArrowheads="1"/>
          </p:cNvSpPr>
          <p:nvPr/>
        </p:nvSpPr>
        <p:spPr bwMode="auto">
          <a:xfrm>
            <a:off x="972848" y="560132"/>
            <a:ext cx="98921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400" b="1" dirty="0">
                <a:latin typeface="Arial" panose="020B0604020202020204" pitchFamily="34" charset="0"/>
                <a:cs typeface="Arial" panose="020B0604020202020204" pitchFamily="34" charset="0"/>
              </a:rPr>
              <a:t>VICERRECTORADO DE INVESTIGACIÓN,</a:t>
            </a:r>
          </a:p>
          <a:p>
            <a:pPr algn="ctr">
              <a:spcBef>
                <a:spcPct val="0"/>
              </a:spcBef>
              <a:buFontTx/>
              <a:buNone/>
            </a:pPr>
            <a:r>
              <a:rPr lang="es-ES" altLang="es-ES" sz="1400" b="1" dirty="0">
                <a:latin typeface="Arial" panose="020B0604020202020204" pitchFamily="34" charset="0"/>
                <a:cs typeface="Arial" panose="020B0604020202020204" pitchFamily="34" charset="0"/>
              </a:rPr>
              <a:t>INNOVACIÓN Y TRANSFERENCIA DE</a:t>
            </a:r>
          </a:p>
          <a:p>
            <a:pPr algn="ctr">
              <a:spcBef>
                <a:spcPct val="0"/>
              </a:spcBef>
              <a:buFontTx/>
              <a:buNone/>
            </a:pPr>
            <a:r>
              <a:rPr lang="es-ES" altLang="es-ES" sz="1400" b="1" dirty="0">
                <a:latin typeface="Arial" panose="020B0604020202020204" pitchFamily="34" charset="0"/>
                <a:cs typeface="Arial" panose="020B0604020202020204" pitchFamily="34" charset="0"/>
              </a:rPr>
              <a:t>TECNOLOGÍA</a:t>
            </a:r>
          </a:p>
        </p:txBody>
      </p:sp>
      <p:sp>
        <p:nvSpPr>
          <p:cNvPr id="13" name="2 CuadroTexto"/>
          <p:cNvSpPr txBox="1">
            <a:spLocks noChangeArrowheads="1"/>
          </p:cNvSpPr>
          <p:nvPr/>
        </p:nvSpPr>
        <p:spPr bwMode="auto">
          <a:xfrm>
            <a:off x="720437" y="1605699"/>
            <a:ext cx="10723418" cy="129266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s-ES" sz="1400" b="1" dirty="0">
                <a:latin typeface="Arial" panose="020B0604020202020204" pitchFamily="34" charset="0"/>
                <a:cs typeface="Arial" panose="020B0604020202020204" pitchFamily="34" charset="0"/>
              </a:rPr>
              <a:t>CENTRO DE POSGRADOS</a:t>
            </a:r>
          </a:p>
          <a:p>
            <a:pPr algn="ctr">
              <a:defRPr/>
            </a:pPr>
            <a:endParaRPr lang="es-ES" sz="1400" b="1" dirty="0">
              <a:latin typeface="Arial" panose="020B0604020202020204" pitchFamily="34" charset="0"/>
              <a:cs typeface="Arial" panose="020B0604020202020204" pitchFamily="34" charset="0"/>
            </a:endParaRPr>
          </a:p>
          <a:p>
            <a:pPr algn="ctr">
              <a:defRPr/>
            </a:pPr>
            <a:r>
              <a:rPr lang="es-ES" altLang="es-ES" sz="1400" b="1" dirty="0">
                <a:latin typeface="Arial" panose="020B0604020202020204" pitchFamily="34" charset="0"/>
                <a:cs typeface="Arial" panose="020B0604020202020204" pitchFamily="34" charset="0"/>
              </a:rPr>
              <a:t>MAESTRÍA EN GERENCIA DE SISTEMAS</a:t>
            </a:r>
          </a:p>
          <a:p>
            <a:pPr algn="ctr">
              <a:defRPr/>
            </a:pPr>
            <a:endParaRPr lang="es-ES" sz="1200" b="1" dirty="0">
              <a:latin typeface="Times New Roman" panose="02020603050405020304" pitchFamily="18" charset="0"/>
              <a:cs typeface="Times New Roman" panose="02020603050405020304" pitchFamily="18" charset="0"/>
            </a:endParaRPr>
          </a:p>
          <a:p>
            <a:pPr algn="ctr">
              <a:defRPr/>
            </a:pPr>
            <a:endParaRPr lang="es-ES" sz="1200" b="1" dirty="0">
              <a:latin typeface="Times New Roman" panose="02020603050405020304" pitchFamily="18" charset="0"/>
              <a:cs typeface="Times New Roman" panose="02020603050405020304" pitchFamily="18" charset="0"/>
            </a:endParaRPr>
          </a:p>
          <a:p>
            <a:pPr algn="ctr">
              <a:defRPr/>
            </a:pPr>
            <a:endParaRPr lang="es-ES" sz="1200" b="1" dirty="0">
              <a:latin typeface="Times New Roman" panose="02020603050405020304" pitchFamily="18" charset="0"/>
              <a:cs typeface="Times New Roman" panose="02020603050405020304" pitchFamily="18" charset="0"/>
            </a:endParaRPr>
          </a:p>
        </p:txBody>
      </p:sp>
      <p:sp>
        <p:nvSpPr>
          <p:cNvPr id="14" name="9 CuadroTexto"/>
          <p:cNvSpPr txBox="1">
            <a:spLocks noChangeArrowheads="1"/>
          </p:cNvSpPr>
          <p:nvPr/>
        </p:nvSpPr>
        <p:spPr bwMode="auto">
          <a:xfrm>
            <a:off x="4101738" y="6112452"/>
            <a:ext cx="3960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400" b="1" dirty="0">
                <a:latin typeface="Arial" panose="020B0604020202020204" pitchFamily="34" charset="0"/>
                <a:cs typeface="Arial" panose="020B0604020202020204" pitchFamily="34" charset="0"/>
              </a:rPr>
              <a:t>SANGOLQUÍ</a:t>
            </a:r>
          </a:p>
          <a:p>
            <a:pPr algn="ctr">
              <a:spcBef>
                <a:spcPct val="0"/>
              </a:spcBef>
              <a:buFontTx/>
              <a:buNone/>
            </a:pPr>
            <a:r>
              <a:rPr lang="es-ES" altLang="es-ES" sz="1400" b="1" dirty="0">
                <a:latin typeface="Arial" panose="020B0604020202020204" pitchFamily="34" charset="0"/>
                <a:cs typeface="Arial" panose="020B0604020202020204" pitchFamily="34" charset="0"/>
              </a:rPr>
              <a:t>2019</a:t>
            </a:r>
          </a:p>
        </p:txBody>
      </p:sp>
      <p:sp>
        <p:nvSpPr>
          <p:cNvPr id="15" name="2 CuadroTexto"/>
          <p:cNvSpPr txBox="1">
            <a:spLocks noChangeArrowheads="1"/>
          </p:cNvSpPr>
          <p:nvPr/>
        </p:nvSpPr>
        <p:spPr bwMode="auto">
          <a:xfrm>
            <a:off x="3260039" y="3914441"/>
            <a:ext cx="5317763" cy="7386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s-ES" sz="1400" b="1" dirty="0">
                <a:latin typeface="Arial" panose="020B0604020202020204" pitchFamily="34" charset="0"/>
                <a:cs typeface="Arial" panose="020B0604020202020204" pitchFamily="34" charset="0"/>
              </a:rPr>
              <a:t>TEMA:“PLANIFICACIÓN ESTRATÉGICA DE TECNOLOGÍA DE LA INFORMACIÓN PARA LA EMPRESA PÚBLICA YACHAY </a:t>
            </a:r>
            <a:r>
              <a:rPr lang="es-ES" sz="1400" b="1" dirty="0" smtClean="0">
                <a:latin typeface="Arial" panose="020B0604020202020204" pitchFamily="34" charset="0"/>
                <a:cs typeface="Arial" panose="020B0604020202020204" pitchFamily="34" charset="0"/>
              </a:rPr>
              <a:t>EP”</a:t>
            </a:r>
            <a:endParaRPr lang="es-ES" sz="1400" b="1" dirty="0">
              <a:latin typeface="Arial" panose="020B0604020202020204" pitchFamily="34" charset="0"/>
              <a:cs typeface="Arial" panose="020B0604020202020204" pitchFamily="34" charset="0"/>
            </a:endParaRPr>
          </a:p>
        </p:txBody>
      </p:sp>
      <p:sp>
        <p:nvSpPr>
          <p:cNvPr id="16" name="Rectángulo 2"/>
          <p:cNvSpPr>
            <a:spLocks noChangeArrowheads="1"/>
          </p:cNvSpPr>
          <p:nvPr/>
        </p:nvSpPr>
        <p:spPr bwMode="auto">
          <a:xfrm>
            <a:off x="3158835" y="2444229"/>
            <a:ext cx="570807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altLang="es-ES" sz="2000" dirty="0">
              <a:latin typeface="Times New Roman" panose="02020603050405020304" pitchFamily="18" charset="0"/>
              <a:cs typeface="Times New Roman" panose="02020603050405020304" pitchFamily="18" charset="0"/>
            </a:endParaRPr>
          </a:p>
          <a:p>
            <a:pPr algn="ctr">
              <a:spcBef>
                <a:spcPct val="0"/>
              </a:spcBef>
              <a:buFontTx/>
              <a:buNone/>
            </a:pPr>
            <a:r>
              <a:rPr lang="es-ES" altLang="es-ES" sz="1600" b="1" dirty="0">
                <a:latin typeface="Arial" panose="020B0604020202020204" pitchFamily="34" charset="0"/>
                <a:cs typeface="Arial" panose="020B0604020202020204" pitchFamily="34" charset="0"/>
              </a:rPr>
              <a:t>TRABAJO DE TITULACIÓN PREVIO A LA OBTENCIÓN DEL TÍTULO DE MAGÍSTER EN GERENCIA DE SISTEMAS</a:t>
            </a:r>
          </a:p>
        </p:txBody>
      </p:sp>
      <p:pic>
        <p:nvPicPr>
          <p:cNvPr id="17" name="8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909" y="521104"/>
            <a:ext cx="1581582" cy="1376969"/>
          </a:xfrm>
          <a:prstGeom prst="rect">
            <a:avLst/>
          </a:prstGeom>
          <a:noFill/>
          <a:ln>
            <a:noFill/>
          </a:ln>
        </p:spPr>
      </p:pic>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092" y="627976"/>
            <a:ext cx="3156824" cy="1113549"/>
          </a:xfrm>
          <a:prstGeom prst="rect">
            <a:avLst/>
          </a:prstGeom>
        </p:spPr>
      </p:pic>
    </p:spTree>
    <p:extLst>
      <p:ext uri="{BB962C8B-B14F-4D97-AF65-F5344CB8AC3E}">
        <p14:creationId xmlns:p14="http://schemas.microsoft.com/office/powerpoint/2010/main" val="213585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505654"/>
            <a:ext cx="9905998" cy="1226993"/>
          </a:xfrm>
        </p:spPr>
        <p:txBody>
          <a:bodyPr>
            <a:normAutofit/>
          </a:bodyPr>
          <a:lstStyle/>
          <a:p>
            <a:pPr algn="ctr"/>
            <a:r>
              <a:rPr lang="es-EC" dirty="0" smtClean="0"/>
              <a:t>FASE 2 MODELO DE NEGOCIOS – Arquitectura de la Información</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pic>
        <p:nvPicPr>
          <p:cNvPr id="7" name="image2.png"/>
          <p:cNvPicPr/>
          <p:nvPr/>
        </p:nvPicPr>
        <p:blipFill>
          <a:blip r:embed="rId3"/>
          <a:srcRect/>
          <a:stretch>
            <a:fillRect/>
          </a:stretch>
        </p:blipFill>
        <p:spPr>
          <a:xfrm>
            <a:off x="1331152" y="1983346"/>
            <a:ext cx="9564375" cy="4394915"/>
          </a:xfrm>
          <a:prstGeom prst="rect">
            <a:avLst/>
          </a:prstGeom>
          <a:ln/>
        </p:spPr>
      </p:pic>
    </p:spTree>
    <p:extLst>
      <p:ext uri="{BB962C8B-B14F-4D97-AF65-F5344CB8AC3E}">
        <p14:creationId xmlns:p14="http://schemas.microsoft.com/office/powerpoint/2010/main" val="4209470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3889" y="373486"/>
            <a:ext cx="9905998" cy="547791"/>
          </a:xfrm>
        </p:spPr>
        <p:txBody>
          <a:bodyPr>
            <a:normAutofit/>
          </a:bodyPr>
          <a:lstStyle/>
          <a:p>
            <a:pPr algn="ctr"/>
            <a:r>
              <a:rPr lang="es-EC" dirty="0" smtClean="0"/>
              <a:t>FASE 3 MODELO DE TI – Estrategia de TI </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Diagrama 11"/>
          <p:cNvGraphicFramePr/>
          <p:nvPr>
            <p:extLst>
              <p:ext uri="{D42A27DB-BD31-4B8C-83A1-F6EECF244321}">
                <p14:modId xmlns:p14="http://schemas.microsoft.com/office/powerpoint/2010/main" val="3735548865"/>
              </p:ext>
            </p:extLst>
          </p:nvPr>
        </p:nvGraphicFramePr>
        <p:xfrm>
          <a:off x="1143001" y="1294762"/>
          <a:ext cx="9687774" cy="5268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986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254077"/>
            <a:ext cx="9905998" cy="1478570"/>
          </a:xfrm>
        </p:spPr>
        <p:txBody>
          <a:bodyPr/>
          <a:lstStyle/>
          <a:p>
            <a:pPr algn="ctr"/>
            <a:r>
              <a:rPr lang="es-EC" dirty="0" smtClean="0"/>
              <a:t>FASE 3 MODELO DE TI – Arquitectura de SI</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image18.png"/>
          <p:cNvPicPr/>
          <p:nvPr/>
        </p:nvPicPr>
        <p:blipFill>
          <a:blip r:embed="rId3"/>
          <a:srcRect/>
          <a:stretch>
            <a:fillRect/>
          </a:stretch>
        </p:blipFill>
        <p:spPr>
          <a:xfrm>
            <a:off x="1866699" y="1986723"/>
            <a:ext cx="8307611" cy="4272409"/>
          </a:xfrm>
          <a:prstGeom prst="rect">
            <a:avLst/>
          </a:prstGeom>
          <a:ln/>
        </p:spPr>
      </p:pic>
    </p:spTree>
    <p:extLst>
      <p:ext uri="{BB962C8B-B14F-4D97-AF65-F5344CB8AC3E}">
        <p14:creationId xmlns:p14="http://schemas.microsoft.com/office/powerpoint/2010/main" val="2885037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254077"/>
            <a:ext cx="9905998" cy="1478570"/>
          </a:xfrm>
        </p:spPr>
        <p:txBody>
          <a:bodyPr/>
          <a:lstStyle/>
          <a:p>
            <a:pPr algn="ctr"/>
            <a:r>
              <a:rPr lang="es-EC" dirty="0" smtClean="0"/>
              <a:t>FASE 3 MODELO DE TI – Arquitectura Tecnológica</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4.png"/>
          <p:cNvPicPr/>
          <p:nvPr/>
        </p:nvPicPr>
        <p:blipFill>
          <a:blip r:embed="rId3"/>
          <a:srcRect/>
          <a:stretch>
            <a:fillRect/>
          </a:stretch>
        </p:blipFill>
        <p:spPr>
          <a:xfrm>
            <a:off x="1259376" y="1806416"/>
            <a:ext cx="3503828" cy="1935395"/>
          </a:xfrm>
          <a:prstGeom prst="rect">
            <a:avLst/>
          </a:prstGeom>
          <a:ln/>
        </p:spPr>
      </p:pic>
      <p:pic>
        <p:nvPicPr>
          <p:cNvPr id="11" name="image7.png"/>
          <p:cNvPicPr/>
          <p:nvPr/>
        </p:nvPicPr>
        <p:blipFill>
          <a:blip r:embed="rId4"/>
          <a:srcRect/>
          <a:stretch>
            <a:fillRect/>
          </a:stretch>
        </p:blipFill>
        <p:spPr>
          <a:xfrm>
            <a:off x="6602903" y="1948084"/>
            <a:ext cx="3236556" cy="1793727"/>
          </a:xfrm>
          <a:prstGeom prst="rect">
            <a:avLst/>
          </a:prstGeom>
          <a:ln/>
        </p:spPr>
      </p:pic>
      <p:pic>
        <p:nvPicPr>
          <p:cNvPr id="12" name="image13.png"/>
          <p:cNvPicPr/>
          <p:nvPr/>
        </p:nvPicPr>
        <p:blipFill>
          <a:blip r:embed="rId5"/>
          <a:srcRect/>
          <a:stretch>
            <a:fillRect/>
          </a:stretch>
        </p:blipFill>
        <p:spPr>
          <a:xfrm>
            <a:off x="810595" y="4176192"/>
            <a:ext cx="4401391" cy="2358916"/>
          </a:xfrm>
          <a:prstGeom prst="rect">
            <a:avLst/>
          </a:prstGeom>
          <a:ln/>
        </p:spPr>
      </p:pic>
      <p:pic>
        <p:nvPicPr>
          <p:cNvPr id="13" name="image20.png"/>
          <p:cNvPicPr/>
          <p:nvPr/>
        </p:nvPicPr>
        <p:blipFill>
          <a:blip r:embed="rId6"/>
          <a:srcRect/>
          <a:stretch>
            <a:fillRect/>
          </a:stretch>
        </p:blipFill>
        <p:spPr>
          <a:xfrm>
            <a:off x="6264877" y="4290481"/>
            <a:ext cx="4231405" cy="2130338"/>
          </a:xfrm>
          <a:prstGeom prst="rect">
            <a:avLst/>
          </a:prstGeom>
          <a:ln/>
        </p:spPr>
      </p:pic>
    </p:spTree>
    <p:extLst>
      <p:ext uri="{BB962C8B-B14F-4D97-AF65-F5344CB8AC3E}">
        <p14:creationId xmlns:p14="http://schemas.microsoft.com/office/powerpoint/2010/main" val="205946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254077"/>
            <a:ext cx="9905998" cy="1478570"/>
          </a:xfrm>
        </p:spPr>
        <p:txBody>
          <a:bodyPr/>
          <a:lstStyle/>
          <a:p>
            <a:pPr algn="ctr"/>
            <a:r>
              <a:rPr lang="es-EC" dirty="0" smtClean="0"/>
              <a:t>FASE 3 MODELO DE TI – Modelo Operativo TI</a:t>
            </a:r>
            <a:endParaRPr lang="es-EC"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Diagrama 7"/>
          <p:cNvGraphicFramePr/>
          <p:nvPr>
            <p:extLst>
              <p:ext uri="{D42A27DB-BD31-4B8C-83A1-F6EECF244321}">
                <p14:modId xmlns:p14="http://schemas.microsoft.com/office/powerpoint/2010/main" val="2756569237"/>
              </p:ext>
            </p:extLst>
          </p:nvPr>
        </p:nvGraphicFramePr>
        <p:xfrm>
          <a:off x="376348" y="993362"/>
          <a:ext cx="11613883" cy="5864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1430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254077"/>
            <a:ext cx="9905998" cy="1478570"/>
          </a:xfrm>
        </p:spPr>
        <p:txBody>
          <a:bodyPr/>
          <a:lstStyle/>
          <a:p>
            <a:pPr algn="ctr"/>
            <a:r>
              <a:rPr lang="es-EC" dirty="0" smtClean="0"/>
              <a:t>FASE 3 MODELO DE TI – Estructura Organizacional de TI</a:t>
            </a:r>
            <a:endParaRPr lang="es-EC"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28.png"/>
          <p:cNvPicPr/>
          <p:nvPr/>
        </p:nvPicPr>
        <p:blipFill>
          <a:blip r:embed="rId4"/>
          <a:srcRect l="8305" t="28746" r="4983" b="17305"/>
          <a:stretch>
            <a:fillRect/>
          </a:stretch>
        </p:blipFill>
        <p:spPr>
          <a:xfrm>
            <a:off x="753884" y="1834657"/>
            <a:ext cx="10193159" cy="4543604"/>
          </a:xfrm>
          <a:prstGeom prst="rect">
            <a:avLst/>
          </a:prstGeom>
          <a:ln/>
        </p:spPr>
      </p:pic>
    </p:spTree>
    <p:extLst>
      <p:ext uri="{BB962C8B-B14F-4D97-AF65-F5344CB8AC3E}">
        <p14:creationId xmlns:p14="http://schemas.microsoft.com/office/powerpoint/2010/main" val="809935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7091" y="248076"/>
            <a:ext cx="9905998" cy="1478570"/>
          </a:xfrm>
        </p:spPr>
        <p:txBody>
          <a:bodyPr/>
          <a:lstStyle/>
          <a:p>
            <a:pPr algn="ctr"/>
            <a:r>
              <a:rPr lang="es-EC" dirty="0" smtClean="0"/>
              <a:t>FASE 4 MODELO DE PLANEACIÓN – Prioridades de Implantación</a:t>
            </a:r>
            <a:endParaRPr lang="es-EC"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image22.png"/>
          <p:cNvPicPr/>
          <p:nvPr/>
        </p:nvPicPr>
        <p:blipFill>
          <a:blip r:embed="rId4"/>
          <a:srcRect/>
          <a:stretch>
            <a:fillRect/>
          </a:stretch>
        </p:blipFill>
        <p:spPr>
          <a:xfrm>
            <a:off x="361950" y="1974721"/>
            <a:ext cx="6502489" cy="4709414"/>
          </a:xfrm>
          <a:prstGeom prst="rect">
            <a:avLst/>
          </a:prstGeom>
          <a:ln/>
        </p:spPr>
      </p:pic>
      <p:pic>
        <p:nvPicPr>
          <p:cNvPr id="11" name="Imagen 10"/>
          <p:cNvPicPr/>
          <p:nvPr/>
        </p:nvPicPr>
        <p:blipFill>
          <a:blip r:embed="rId5">
            <a:extLst>
              <a:ext uri="{28A0092B-C50C-407E-A947-70E740481C1C}">
                <a14:useLocalDpi xmlns:a14="http://schemas.microsoft.com/office/drawing/2010/main" val="0"/>
              </a:ext>
            </a:extLst>
          </a:blip>
          <a:srcRect/>
          <a:stretch>
            <a:fillRect/>
          </a:stretch>
        </p:blipFill>
        <p:spPr bwMode="auto">
          <a:xfrm>
            <a:off x="7021601" y="2678806"/>
            <a:ext cx="4685295" cy="2679967"/>
          </a:xfrm>
          <a:prstGeom prst="rect">
            <a:avLst/>
          </a:prstGeom>
          <a:noFill/>
          <a:ln>
            <a:noFill/>
          </a:ln>
        </p:spPr>
      </p:pic>
    </p:spTree>
    <p:extLst>
      <p:ext uri="{BB962C8B-B14F-4D97-AF65-F5344CB8AC3E}">
        <p14:creationId xmlns:p14="http://schemas.microsoft.com/office/powerpoint/2010/main" val="931589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7091" y="248076"/>
            <a:ext cx="9905998" cy="1478570"/>
          </a:xfrm>
        </p:spPr>
        <p:txBody>
          <a:bodyPr>
            <a:normAutofit/>
          </a:bodyPr>
          <a:lstStyle/>
          <a:p>
            <a:pPr algn="ctr"/>
            <a:r>
              <a:rPr lang="es-EC" dirty="0" smtClean="0"/>
              <a:t>FASE 4 MODELO DE PLANEACIÓN – Plan de Implantación</a:t>
            </a:r>
            <a:endParaRPr lang="es-EC"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image15.png"/>
          <p:cNvPicPr/>
          <p:nvPr/>
        </p:nvPicPr>
        <p:blipFill>
          <a:blip r:embed="rId4"/>
          <a:srcRect/>
          <a:stretch>
            <a:fillRect/>
          </a:stretch>
        </p:blipFill>
        <p:spPr>
          <a:xfrm>
            <a:off x="511531" y="2134932"/>
            <a:ext cx="11272637" cy="1406758"/>
          </a:xfrm>
          <a:prstGeom prst="rect">
            <a:avLst/>
          </a:prstGeom>
          <a:ln/>
        </p:spPr>
      </p:pic>
      <p:pic>
        <p:nvPicPr>
          <p:cNvPr id="3" name="Imagen 2"/>
          <p:cNvPicPr>
            <a:picLocks noChangeAspect="1"/>
          </p:cNvPicPr>
          <p:nvPr/>
        </p:nvPicPr>
        <p:blipFill rotWithShape="1">
          <a:blip r:embed="rId5"/>
          <a:srcRect l="26092" t="34359" r="29438" b="35204"/>
          <a:stretch/>
        </p:blipFill>
        <p:spPr>
          <a:xfrm>
            <a:off x="2457718" y="3861577"/>
            <a:ext cx="6837686" cy="2631129"/>
          </a:xfrm>
          <a:prstGeom prst="rect">
            <a:avLst/>
          </a:prstGeom>
        </p:spPr>
      </p:pic>
    </p:spTree>
    <p:extLst>
      <p:ext uri="{BB962C8B-B14F-4D97-AF65-F5344CB8AC3E}">
        <p14:creationId xmlns:p14="http://schemas.microsoft.com/office/powerpoint/2010/main" val="3542088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7091" y="248076"/>
            <a:ext cx="9905998" cy="1478570"/>
          </a:xfrm>
        </p:spPr>
        <p:txBody>
          <a:bodyPr>
            <a:normAutofit/>
          </a:bodyPr>
          <a:lstStyle/>
          <a:p>
            <a:pPr algn="ctr"/>
            <a:r>
              <a:rPr lang="es-EC" dirty="0" smtClean="0"/>
              <a:t>FASE 4 MODELO DE PLANEACIÓN – Recuperación de la Inversión</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image16.png"/>
          <p:cNvPicPr/>
          <p:nvPr/>
        </p:nvPicPr>
        <p:blipFill rotWithShape="1">
          <a:blip r:embed="rId3"/>
          <a:srcRect l="14836" t="39552" r="24009" b="4018"/>
          <a:stretch/>
        </p:blipFill>
        <p:spPr bwMode="auto">
          <a:xfrm>
            <a:off x="1323304" y="2095978"/>
            <a:ext cx="3825026" cy="2170673"/>
          </a:xfrm>
          <a:prstGeom prst="rect">
            <a:avLst/>
          </a:prstGeom>
          <a:ln>
            <a:noFill/>
          </a:ln>
          <a:extLst>
            <a:ext uri="{53640926-AAD7-44D8-BBD7-CCE9431645EC}">
              <a14:shadowObscured xmlns:a14="http://schemas.microsoft.com/office/drawing/2010/main"/>
            </a:ext>
          </a:extLst>
        </p:spPr>
      </p:pic>
      <p:pic>
        <p:nvPicPr>
          <p:cNvPr id="11" name="image6.png"/>
          <p:cNvPicPr/>
          <p:nvPr/>
        </p:nvPicPr>
        <p:blipFill rotWithShape="1">
          <a:blip r:embed="rId4"/>
          <a:srcRect l="13565" t="43582" r="14633"/>
          <a:stretch/>
        </p:blipFill>
        <p:spPr bwMode="auto">
          <a:xfrm>
            <a:off x="6581101" y="2079354"/>
            <a:ext cx="4507607" cy="2325219"/>
          </a:xfrm>
          <a:prstGeom prst="rect">
            <a:avLst/>
          </a:prstGeom>
          <a:ln>
            <a:noFill/>
          </a:ln>
          <a:extLst>
            <a:ext uri="{53640926-AAD7-44D8-BBD7-CCE9431645EC}">
              <a14:shadowObscured xmlns:a14="http://schemas.microsoft.com/office/drawing/2010/main"/>
            </a:ext>
          </a:extLst>
        </p:spPr>
      </p:pic>
      <p:pic>
        <p:nvPicPr>
          <p:cNvPr id="13" name="image23.png"/>
          <p:cNvPicPr/>
          <p:nvPr/>
        </p:nvPicPr>
        <p:blipFill rotWithShape="1">
          <a:blip r:embed="rId5"/>
          <a:srcRect l="16757" t="40607" r="22497"/>
          <a:stretch/>
        </p:blipFill>
        <p:spPr bwMode="auto">
          <a:xfrm>
            <a:off x="1323304" y="4572259"/>
            <a:ext cx="3837904" cy="2079354"/>
          </a:xfrm>
          <a:prstGeom prst="rect">
            <a:avLst/>
          </a:prstGeom>
          <a:ln>
            <a:noFill/>
          </a:ln>
          <a:extLst>
            <a:ext uri="{53640926-AAD7-44D8-BBD7-CCE9431645EC}">
              <a14:shadowObscured xmlns:a14="http://schemas.microsoft.com/office/drawing/2010/main"/>
            </a:ext>
          </a:extLst>
        </p:spPr>
      </p:pic>
      <p:pic>
        <p:nvPicPr>
          <p:cNvPr id="14" name="image26.png"/>
          <p:cNvPicPr/>
          <p:nvPr/>
        </p:nvPicPr>
        <p:blipFill rotWithShape="1">
          <a:blip r:embed="rId6"/>
          <a:srcRect l="21518" t="40578" r="18074"/>
          <a:stretch/>
        </p:blipFill>
        <p:spPr bwMode="auto">
          <a:xfrm>
            <a:off x="6761407" y="4619360"/>
            <a:ext cx="4507607" cy="2079355"/>
          </a:xfrm>
          <a:prstGeom prst="rect">
            <a:avLst/>
          </a:prstGeom>
          <a:ln>
            <a:noFill/>
          </a:ln>
          <a:extLst>
            <a:ext uri="{53640926-AAD7-44D8-BBD7-CCE9431645EC}">
              <a14:shadowObscured xmlns:a14="http://schemas.microsoft.com/office/drawing/2010/main"/>
            </a:ext>
          </a:extLst>
        </p:spPr>
      </p:pic>
      <p:sp>
        <p:nvSpPr>
          <p:cNvPr id="6" name="CuadroTexto 5"/>
          <p:cNvSpPr txBox="1"/>
          <p:nvPr/>
        </p:nvSpPr>
        <p:spPr>
          <a:xfrm>
            <a:off x="824248" y="1726646"/>
            <a:ext cx="4108360" cy="369332"/>
          </a:xfrm>
          <a:prstGeom prst="rect">
            <a:avLst/>
          </a:prstGeom>
          <a:noFill/>
        </p:spPr>
        <p:txBody>
          <a:bodyPr wrap="square" rtlCol="0">
            <a:spAutoFit/>
          </a:bodyPr>
          <a:lstStyle/>
          <a:p>
            <a:r>
              <a:rPr lang="es-ES" dirty="0" smtClean="0"/>
              <a:t>Proyecto 1:Sistema de Gestión de Áreas</a:t>
            </a:r>
            <a:endParaRPr lang="es-EC" dirty="0"/>
          </a:p>
        </p:txBody>
      </p:sp>
      <p:sp>
        <p:nvSpPr>
          <p:cNvPr id="15" name="CuadroTexto 14"/>
          <p:cNvSpPr txBox="1"/>
          <p:nvPr/>
        </p:nvSpPr>
        <p:spPr>
          <a:xfrm>
            <a:off x="5821250" y="1710022"/>
            <a:ext cx="4108360" cy="369332"/>
          </a:xfrm>
          <a:prstGeom prst="rect">
            <a:avLst/>
          </a:prstGeom>
          <a:noFill/>
        </p:spPr>
        <p:txBody>
          <a:bodyPr wrap="square" rtlCol="0">
            <a:spAutoFit/>
          </a:bodyPr>
          <a:lstStyle/>
          <a:p>
            <a:r>
              <a:rPr lang="es-ES" dirty="0" smtClean="0"/>
              <a:t>Proyecto 2: Página Web - Intranet</a:t>
            </a:r>
            <a:endParaRPr lang="es-EC" dirty="0"/>
          </a:p>
        </p:txBody>
      </p:sp>
      <p:sp>
        <p:nvSpPr>
          <p:cNvPr id="16" name="CuadroTexto 15"/>
          <p:cNvSpPr txBox="1"/>
          <p:nvPr/>
        </p:nvSpPr>
        <p:spPr>
          <a:xfrm>
            <a:off x="650384" y="4219907"/>
            <a:ext cx="5170866" cy="307777"/>
          </a:xfrm>
          <a:prstGeom prst="rect">
            <a:avLst/>
          </a:prstGeom>
          <a:noFill/>
        </p:spPr>
        <p:txBody>
          <a:bodyPr wrap="square" rtlCol="0">
            <a:spAutoFit/>
          </a:bodyPr>
          <a:lstStyle/>
          <a:p>
            <a:r>
              <a:rPr lang="es-ES" sz="1400" b="1" dirty="0" smtClean="0"/>
              <a:t>Proyecto 3: Cambio de Infraestructura de Telecomunicaciones</a:t>
            </a:r>
            <a:endParaRPr lang="es-EC" sz="1400" b="1" dirty="0"/>
          </a:p>
        </p:txBody>
      </p:sp>
      <p:sp>
        <p:nvSpPr>
          <p:cNvPr id="17" name="CuadroTexto 16"/>
          <p:cNvSpPr txBox="1"/>
          <p:nvPr/>
        </p:nvSpPr>
        <p:spPr>
          <a:xfrm>
            <a:off x="5821250" y="4250028"/>
            <a:ext cx="5563674" cy="369332"/>
          </a:xfrm>
          <a:prstGeom prst="rect">
            <a:avLst/>
          </a:prstGeom>
          <a:noFill/>
        </p:spPr>
        <p:txBody>
          <a:bodyPr wrap="square" rtlCol="0">
            <a:spAutoFit/>
          </a:bodyPr>
          <a:lstStyle/>
          <a:p>
            <a:r>
              <a:rPr lang="es-ES" dirty="0" smtClean="0"/>
              <a:t>Proyecto 4: Plataforma de Capacitaciones</a:t>
            </a:r>
            <a:endParaRPr lang="es-EC" dirty="0"/>
          </a:p>
        </p:txBody>
      </p:sp>
    </p:spTree>
    <p:extLst>
      <p:ext uri="{BB962C8B-B14F-4D97-AF65-F5344CB8AC3E}">
        <p14:creationId xmlns:p14="http://schemas.microsoft.com/office/powerpoint/2010/main" val="2559102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8398" y="215796"/>
            <a:ext cx="9905998" cy="1005429"/>
          </a:xfrm>
        </p:spPr>
        <p:txBody>
          <a:bodyPr>
            <a:normAutofit/>
          </a:bodyPr>
          <a:lstStyle/>
          <a:p>
            <a:pPr algn="ctr"/>
            <a:r>
              <a:rPr lang="es-EC" dirty="0" smtClean="0"/>
              <a:t>FASE 4 MODELO DE PLANEACIÓN – Administración de Riesgos</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ángulo 2"/>
          <p:cNvSpPr/>
          <p:nvPr/>
        </p:nvSpPr>
        <p:spPr>
          <a:xfrm>
            <a:off x="546614" y="1758910"/>
            <a:ext cx="5374783" cy="133882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b="1" dirty="0" smtClean="0">
                <a:latin typeface="Arial" panose="020B0604020202020204" pitchFamily="34" charset="0"/>
                <a:ea typeface="Arial" panose="020B0604020202020204" pitchFamily="34" charset="0"/>
              </a:rPr>
              <a:t>Riesgo </a:t>
            </a:r>
            <a:r>
              <a:rPr lang="es-EC" b="1" dirty="0">
                <a:latin typeface="Arial" panose="020B0604020202020204" pitchFamily="34" charset="0"/>
                <a:ea typeface="Arial" panose="020B0604020202020204" pitchFamily="34" charset="0"/>
              </a:rPr>
              <a:t>en Servidores:</a:t>
            </a:r>
            <a:r>
              <a:rPr lang="es-EC" dirty="0">
                <a:latin typeface="Arial" panose="020B0604020202020204" pitchFamily="34" charset="0"/>
                <a:ea typeface="Arial" panose="020B0604020202020204" pitchFamily="34" charset="0"/>
              </a:rPr>
              <a:t> Luz (</a:t>
            </a:r>
            <a:r>
              <a:rPr lang="es-EC" dirty="0" err="1">
                <a:latin typeface="Arial" panose="020B0604020202020204" pitchFamily="34" charset="0"/>
                <a:ea typeface="Arial" panose="020B0604020202020204" pitchFamily="34" charset="0"/>
              </a:rPr>
              <a:t>lz</a:t>
            </a:r>
            <a:r>
              <a:rPr lang="es-EC" dirty="0">
                <a:latin typeface="Arial" panose="020B0604020202020204" pitchFamily="34" charset="0"/>
                <a:ea typeface="Arial" panose="020B0604020202020204" pitchFamily="34" charset="0"/>
              </a:rPr>
              <a:t>), Actualizaciones(</a:t>
            </a:r>
            <a:r>
              <a:rPr lang="es-EC" dirty="0" err="1">
                <a:latin typeface="Arial" panose="020B0604020202020204" pitchFamily="34" charset="0"/>
                <a:ea typeface="Arial" panose="020B0604020202020204" pitchFamily="34" charset="0"/>
              </a:rPr>
              <a:t>ac</a:t>
            </a:r>
            <a:r>
              <a:rPr lang="es-EC" dirty="0">
                <a:latin typeface="Arial" panose="020B0604020202020204" pitchFamily="34" charset="0"/>
                <a:ea typeface="Arial" panose="020B0604020202020204" pitchFamily="34" charset="0"/>
              </a:rPr>
              <a:t>), Errores Humanos(eh) y Virus(</a:t>
            </a:r>
            <a:r>
              <a:rPr lang="es-EC" dirty="0" err="1">
                <a:latin typeface="Arial" panose="020B0604020202020204" pitchFamily="34" charset="0"/>
                <a:ea typeface="Arial" panose="020B0604020202020204" pitchFamily="34" charset="0"/>
              </a:rPr>
              <a:t>vr</a:t>
            </a:r>
            <a:r>
              <a:rPr lang="es-EC" dirty="0">
                <a:latin typeface="Arial" panose="020B0604020202020204" pitchFamily="34" charset="0"/>
                <a:ea typeface="Arial" panose="020B0604020202020204" pitchFamily="34" charset="0"/>
              </a:rPr>
              <a:t>).</a:t>
            </a:r>
            <a:endParaRPr lang="es-EC" sz="1600" dirty="0">
              <a:effectLst/>
              <a:latin typeface="Arial" panose="020B0604020202020204" pitchFamily="34" charset="0"/>
              <a:ea typeface="Arial" panose="020B0604020202020204" pitchFamily="34" charset="0"/>
            </a:endParaRPr>
          </a:p>
        </p:txBody>
      </p:sp>
      <p:pic>
        <p:nvPicPr>
          <p:cNvPr id="18" name="image10.png"/>
          <p:cNvPicPr/>
          <p:nvPr/>
        </p:nvPicPr>
        <p:blipFill>
          <a:blip r:embed="rId3"/>
          <a:srcRect/>
          <a:stretch>
            <a:fillRect/>
          </a:stretch>
        </p:blipFill>
        <p:spPr>
          <a:xfrm>
            <a:off x="804192" y="3066417"/>
            <a:ext cx="4965544" cy="1438275"/>
          </a:xfrm>
          <a:prstGeom prst="rect">
            <a:avLst/>
          </a:prstGeom>
          <a:ln/>
        </p:spPr>
      </p:pic>
      <p:sp>
        <p:nvSpPr>
          <p:cNvPr id="8" name="Rectángulo 7"/>
          <p:cNvSpPr/>
          <p:nvPr/>
        </p:nvSpPr>
        <p:spPr>
          <a:xfrm>
            <a:off x="6468010" y="1758910"/>
            <a:ext cx="5022762" cy="133882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b="1" dirty="0" smtClean="0">
                <a:latin typeface="Arial" panose="020B0604020202020204" pitchFamily="34" charset="0"/>
                <a:ea typeface="Arial" panose="020B0604020202020204" pitchFamily="34" charset="0"/>
              </a:rPr>
              <a:t>Riesgo </a:t>
            </a:r>
            <a:r>
              <a:rPr lang="es-EC" b="1" dirty="0">
                <a:latin typeface="Arial" panose="020B0604020202020204" pitchFamily="34" charset="0"/>
                <a:ea typeface="Arial" panose="020B0604020202020204" pitchFamily="34" charset="0"/>
              </a:rPr>
              <a:t>de Software:</a:t>
            </a:r>
            <a:r>
              <a:rPr lang="es-EC" dirty="0">
                <a:latin typeface="Arial" panose="020B0604020202020204" pitchFamily="34" charset="0"/>
                <a:ea typeface="Arial" panose="020B0604020202020204" pitchFamily="34" charset="0"/>
              </a:rPr>
              <a:t> Virus(</a:t>
            </a:r>
            <a:r>
              <a:rPr lang="es-EC" dirty="0" err="1">
                <a:latin typeface="Arial" panose="020B0604020202020204" pitchFamily="34" charset="0"/>
                <a:ea typeface="Arial" panose="020B0604020202020204" pitchFamily="34" charset="0"/>
              </a:rPr>
              <a:t>vr</a:t>
            </a:r>
            <a:r>
              <a:rPr lang="es-EC" dirty="0">
                <a:latin typeface="Arial" panose="020B0604020202020204" pitchFamily="34" charset="0"/>
                <a:ea typeface="Arial" panose="020B0604020202020204" pitchFamily="34" charset="0"/>
              </a:rPr>
              <a:t>), Actualizaciones(</a:t>
            </a:r>
            <a:r>
              <a:rPr lang="es-EC" dirty="0" err="1">
                <a:latin typeface="Arial" panose="020B0604020202020204" pitchFamily="34" charset="0"/>
                <a:ea typeface="Arial" panose="020B0604020202020204" pitchFamily="34" charset="0"/>
              </a:rPr>
              <a:t>ac</a:t>
            </a:r>
            <a:r>
              <a:rPr lang="es-EC" dirty="0">
                <a:latin typeface="Arial" panose="020B0604020202020204" pitchFamily="34" charset="0"/>
                <a:ea typeface="Arial" panose="020B0604020202020204" pitchFamily="34" charset="0"/>
              </a:rPr>
              <a:t>), Errores Humanos(eh) y </a:t>
            </a:r>
            <a:r>
              <a:rPr lang="es-EC" dirty="0" err="1">
                <a:latin typeface="Arial" panose="020B0604020202020204" pitchFamily="34" charset="0"/>
                <a:ea typeface="Arial" panose="020B0604020202020204" pitchFamily="34" charset="0"/>
              </a:rPr>
              <a:t>Versionamiento</a:t>
            </a:r>
            <a:r>
              <a:rPr lang="es-EC" dirty="0">
                <a:latin typeface="Arial" panose="020B0604020202020204" pitchFamily="34" charset="0"/>
                <a:ea typeface="Arial" panose="020B0604020202020204" pitchFamily="34" charset="0"/>
              </a:rPr>
              <a:t> (ver).</a:t>
            </a:r>
            <a:endParaRPr lang="es-EC" sz="1600" dirty="0">
              <a:effectLst/>
              <a:latin typeface="Arial" panose="020B0604020202020204" pitchFamily="34" charset="0"/>
              <a:ea typeface="Arial" panose="020B0604020202020204" pitchFamily="34" charset="0"/>
            </a:endParaRPr>
          </a:p>
        </p:txBody>
      </p:sp>
      <p:pic>
        <p:nvPicPr>
          <p:cNvPr id="19" name="image5.png"/>
          <p:cNvPicPr/>
          <p:nvPr/>
        </p:nvPicPr>
        <p:blipFill>
          <a:blip r:embed="rId4"/>
          <a:srcRect/>
          <a:stretch>
            <a:fillRect/>
          </a:stretch>
        </p:blipFill>
        <p:spPr>
          <a:xfrm>
            <a:off x="6364980" y="3066417"/>
            <a:ext cx="5429250" cy="1428750"/>
          </a:xfrm>
          <a:prstGeom prst="rect">
            <a:avLst/>
          </a:prstGeom>
          <a:ln/>
        </p:spPr>
      </p:pic>
      <p:sp>
        <p:nvSpPr>
          <p:cNvPr id="12" name="Rectángulo 11"/>
          <p:cNvSpPr/>
          <p:nvPr/>
        </p:nvSpPr>
        <p:spPr>
          <a:xfrm>
            <a:off x="372010" y="4518241"/>
            <a:ext cx="5549387" cy="92333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b="1" dirty="0" smtClean="0">
                <a:latin typeface="Arial" panose="020B0604020202020204" pitchFamily="34" charset="0"/>
                <a:ea typeface="Arial" panose="020B0604020202020204" pitchFamily="34" charset="0"/>
              </a:rPr>
              <a:t>Riesgo </a:t>
            </a:r>
            <a:r>
              <a:rPr lang="es-EC" b="1" dirty="0">
                <a:latin typeface="Arial" panose="020B0604020202020204" pitchFamily="34" charset="0"/>
                <a:ea typeface="Arial" panose="020B0604020202020204" pitchFamily="34" charset="0"/>
              </a:rPr>
              <a:t>de Información:</a:t>
            </a:r>
            <a:r>
              <a:rPr lang="es-EC" dirty="0">
                <a:latin typeface="Arial" panose="020B0604020202020204" pitchFamily="34" charset="0"/>
                <a:ea typeface="Arial" panose="020B0604020202020204" pitchFamily="34" charset="0"/>
              </a:rPr>
              <a:t> Integridad(in), Disponibilidad(di) y Confidencialidad(</a:t>
            </a:r>
            <a:r>
              <a:rPr lang="es-EC" dirty="0" err="1">
                <a:latin typeface="Arial" panose="020B0604020202020204" pitchFamily="34" charset="0"/>
                <a:ea typeface="Arial" panose="020B0604020202020204" pitchFamily="34" charset="0"/>
              </a:rPr>
              <a:t>co</a:t>
            </a:r>
            <a:r>
              <a:rPr lang="es-EC" dirty="0">
                <a:latin typeface="Arial" panose="020B0604020202020204" pitchFamily="34" charset="0"/>
                <a:ea typeface="Arial" panose="020B0604020202020204" pitchFamily="34" charset="0"/>
              </a:rPr>
              <a:t>).</a:t>
            </a:r>
            <a:endParaRPr lang="es-EC" sz="1600" dirty="0">
              <a:effectLst/>
              <a:latin typeface="Arial" panose="020B0604020202020204" pitchFamily="34" charset="0"/>
              <a:ea typeface="Arial" panose="020B0604020202020204" pitchFamily="34" charset="0"/>
            </a:endParaRPr>
          </a:p>
        </p:txBody>
      </p:sp>
      <p:pic>
        <p:nvPicPr>
          <p:cNvPr id="20" name="image1.png"/>
          <p:cNvPicPr/>
          <p:nvPr/>
        </p:nvPicPr>
        <p:blipFill>
          <a:blip r:embed="rId5"/>
          <a:srcRect/>
          <a:stretch>
            <a:fillRect/>
          </a:stretch>
        </p:blipFill>
        <p:spPr>
          <a:xfrm>
            <a:off x="710147" y="5413349"/>
            <a:ext cx="5059589" cy="1409700"/>
          </a:xfrm>
          <a:prstGeom prst="rect">
            <a:avLst/>
          </a:prstGeom>
          <a:ln/>
        </p:spPr>
      </p:pic>
      <p:sp>
        <p:nvSpPr>
          <p:cNvPr id="21" name="Rectángulo 20"/>
          <p:cNvSpPr/>
          <p:nvPr/>
        </p:nvSpPr>
        <p:spPr>
          <a:xfrm>
            <a:off x="6506645" y="4437509"/>
            <a:ext cx="5559381" cy="92333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b="1" dirty="0" smtClean="0">
                <a:latin typeface="Arial" panose="020B0604020202020204" pitchFamily="34" charset="0"/>
                <a:ea typeface="Arial" panose="020B0604020202020204" pitchFamily="34" charset="0"/>
              </a:rPr>
              <a:t>Riesgo </a:t>
            </a:r>
            <a:r>
              <a:rPr lang="es-EC" b="1" dirty="0">
                <a:latin typeface="Arial" panose="020B0604020202020204" pitchFamily="34" charset="0"/>
                <a:ea typeface="Arial" panose="020B0604020202020204" pitchFamily="34" charset="0"/>
              </a:rPr>
              <a:t>de Comunicación:</a:t>
            </a:r>
            <a:r>
              <a:rPr lang="es-EC" dirty="0">
                <a:latin typeface="Arial" panose="020B0604020202020204" pitchFamily="34" charset="0"/>
                <a:ea typeface="Arial" panose="020B0604020202020204" pitchFamily="34" charset="0"/>
              </a:rPr>
              <a:t>  Luz(</a:t>
            </a:r>
            <a:r>
              <a:rPr lang="es-EC" dirty="0" err="1">
                <a:latin typeface="Arial" panose="020B0604020202020204" pitchFamily="34" charset="0"/>
                <a:ea typeface="Arial" panose="020B0604020202020204" pitchFamily="34" charset="0"/>
              </a:rPr>
              <a:t>lz</a:t>
            </a:r>
            <a:r>
              <a:rPr lang="es-EC" dirty="0">
                <a:latin typeface="Arial" panose="020B0604020202020204" pitchFamily="34" charset="0"/>
                <a:ea typeface="Arial" panose="020B0604020202020204" pitchFamily="34" charset="0"/>
              </a:rPr>
              <a:t>), Actualizaciones(</a:t>
            </a:r>
            <a:r>
              <a:rPr lang="es-EC" dirty="0" err="1">
                <a:latin typeface="Arial" panose="020B0604020202020204" pitchFamily="34" charset="0"/>
                <a:ea typeface="Arial" panose="020B0604020202020204" pitchFamily="34" charset="0"/>
              </a:rPr>
              <a:t>ac</a:t>
            </a:r>
            <a:r>
              <a:rPr lang="es-EC" dirty="0">
                <a:latin typeface="Arial" panose="020B0604020202020204" pitchFamily="34" charset="0"/>
                <a:ea typeface="Arial" panose="020B0604020202020204" pitchFamily="34" charset="0"/>
              </a:rPr>
              <a:t>) y Errores humanos(eh).</a:t>
            </a:r>
            <a:endParaRPr lang="es-EC" sz="1600" dirty="0">
              <a:effectLst/>
              <a:latin typeface="Arial" panose="020B0604020202020204" pitchFamily="34" charset="0"/>
              <a:ea typeface="Arial" panose="020B0604020202020204" pitchFamily="34" charset="0"/>
            </a:endParaRPr>
          </a:p>
        </p:txBody>
      </p:sp>
      <p:pic>
        <p:nvPicPr>
          <p:cNvPr id="22" name="image9.png"/>
          <p:cNvPicPr/>
          <p:nvPr/>
        </p:nvPicPr>
        <p:blipFill>
          <a:blip r:embed="rId6"/>
          <a:srcRect/>
          <a:stretch>
            <a:fillRect/>
          </a:stretch>
        </p:blipFill>
        <p:spPr>
          <a:xfrm>
            <a:off x="6506645" y="5360839"/>
            <a:ext cx="4697502" cy="1419225"/>
          </a:xfrm>
          <a:prstGeom prst="rect">
            <a:avLst/>
          </a:prstGeom>
          <a:ln/>
        </p:spPr>
      </p:pic>
    </p:spTree>
    <p:extLst>
      <p:ext uri="{BB962C8B-B14F-4D97-AF65-F5344CB8AC3E}">
        <p14:creationId xmlns:p14="http://schemas.microsoft.com/office/powerpoint/2010/main" val="691410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43001" y="254077"/>
            <a:ext cx="9905998" cy="1478570"/>
          </a:xfrm>
        </p:spPr>
        <p:txBody>
          <a:bodyPr/>
          <a:lstStyle/>
          <a:p>
            <a:pPr algn="ctr"/>
            <a:r>
              <a:rPr lang="es-EC" dirty="0" smtClean="0"/>
              <a:t>EMPRESA PÚBLICA YACHAY EP</a:t>
            </a:r>
            <a:endParaRPr lang="es-EC" dirty="0"/>
          </a:p>
        </p:txBody>
      </p:sp>
      <p:sp>
        <p:nvSpPr>
          <p:cNvPr id="5" name="Rectángulo 4"/>
          <p:cNvSpPr/>
          <p:nvPr/>
        </p:nvSpPr>
        <p:spPr>
          <a:xfrm>
            <a:off x="3155949" y="2174782"/>
            <a:ext cx="5499100" cy="2031325"/>
          </a:xfrm>
          <a:prstGeom prst="rect">
            <a:avLst/>
          </a:prstGeom>
        </p:spPr>
        <p:txBody>
          <a:bodyPr wrap="square">
            <a:spAutoFit/>
          </a:bodyPr>
          <a:lstStyle/>
          <a:p>
            <a:pPr marL="742950" lvl="1" indent="-285750">
              <a:buFont typeface="Wingdings" panose="05000000000000000000" pitchFamily="2" charset="2"/>
              <a:buChar char="§"/>
            </a:pPr>
            <a:r>
              <a:rPr lang="es-ES" dirty="0" smtClean="0">
                <a:solidFill>
                  <a:schemeClr val="tx2">
                    <a:lumMod val="75000"/>
                  </a:schemeClr>
                </a:solidFill>
              </a:rPr>
              <a:t>Generación de la Ciudad Inteligente.</a:t>
            </a:r>
          </a:p>
          <a:p>
            <a:pPr marL="742950" lvl="1" indent="-285750">
              <a:buFont typeface="Wingdings" panose="05000000000000000000" pitchFamily="2" charset="2"/>
              <a:buChar char="§"/>
            </a:pPr>
            <a:r>
              <a:rPr lang="es-ES" dirty="0" smtClean="0">
                <a:solidFill>
                  <a:schemeClr val="tx2">
                    <a:lumMod val="75000"/>
                  </a:schemeClr>
                </a:solidFill>
              </a:rPr>
              <a:t>Enfoques a Zonas (Conocimiento, Económica, Agrícola, Industrial).</a:t>
            </a:r>
          </a:p>
          <a:p>
            <a:pPr marL="742950" lvl="1" indent="-285750">
              <a:buFont typeface="Wingdings" panose="05000000000000000000" pitchFamily="2" charset="2"/>
              <a:buChar char="§"/>
            </a:pPr>
            <a:r>
              <a:rPr lang="es-ES" dirty="0" smtClean="0">
                <a:solidFill>
                  <a:schemeClr val="tx2">
                    <a:lumMod val="75000"/>
                  </a:schemeClr>
                </a:solidFill>
              </a:rPr>
              <a:t>Planificación Estratégica 2018 – 2021</a:t>
            </a:r>
          </a:p>
          <a:p>
            <a:pPr marL="742950" lvl="1" indent="-285750">
              <a:buFont typeface="Wingdings" panose="05000000000000000000" pitchFamily="2" charset="2"/>
              <a:buChar char="§"/>
            </a:pPr>
            <a:r>
              <a:rPr lang="es-ES" dirty="0" smtClean="0">
                <a:solidFill>
                  <a:schemeClr val="tx2">
                    <a:lumMod val="75000"/>
                  </a:schemeClr>
                </a:solidFill>
              </a:rPr>
              <a:t>Planificación Estratégica de Tecnologías de la Información (PETI) inexistente.</a:t>
            </a:r>
          </a:p>
          <a:p>
            <a:pPr marL="742950" lvl="1" indent="-285750">
              <a:buFont typeface="Wingdings" panose="05000000000000000000" pitchFamily="2" charset="2"/>
              <a:buChar char="§"/>
            </a:pPr>
            <a:endParaRPr lang="es-ES" dirty="0" smtClean="0">
              <a:solidFill>
                <a:schemeClr val="tx2">
                  <a:lumMod val="75000"/>
                </a:scheme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87" y="4607636"/>
            <a:ext cx="3409950" cy="1202838"/>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008" y="4648243"/>
            <a:ext cx="3876675" cy="118110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866" y="4559340"/>
            <a:ext cx="1179267" cy="1179267"/>
          </a:xfrm>
          <a:prstGeom prst="rect">
            <a:avLst/>
          </a:prstGeom>
        </p:spPr>
      </p:pic>
      <p:pic>
        <p:nvPicPr>
          <p:cNvPr id="9" name="5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3323676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7091" y="363839"/>
            <a:ext cx="9905998" cy="554669"/>
          </a:xfrm>
        </p:spPr>
        <p:txBody>
          <a:bodyPr>
            <a:normAutofit/>
          </a:bodyPr>
          <a:lstStyle/>
          <a:p>
            <a:pPr algn="ctr"/>
            <a:r>
              <a:rPr lang="es-ES" dirty="0" smtClean="0"/>
              <a:t>Informes de Entrega</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861" y="1158860"/>
            <a:ext cx="1862204" cy="1451639"/>
          </a:xfrm>
          <a:prstGeom prst="rect">
            <a:avLst/>
          </a:prstGeom>
        </p:spPr>
      </p:pic>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861" y="3938550"/>
            <a:ext cx="1862204" cy="1451639"/>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77" y="2610499"/>
            <a:ext cx="1735429" cy="1518500"/>
          </a:xfrm>
          <a:prstGeom prst="rect">
            <a:avLst/>
          </a:prstGeom>
        </p:spPr>
      </p:pic>
      <p:sp>
        <p:nvSpPr>
          <p:cNvPr id="13" name="CuadroTexto 12"/>
          <p:cNvSpPr txBox="1"/>
          <p:nvPr/>
        </p:nvSpPr>
        <p:spPr>
          <a:xfrm>
            <a:off x="3541690" y="2807594"/>
            <a:ext cx="2137893" cy="923330"/>
          </a:xfrm>
          <a:prstGeom prst="rect">
            <a:avLst/>
          </a:prstGeom>
          <a:noFill/>
        </p:spPr>
        <p:txBody>
          <a:bodyPr wrap="square" rtlCol="0">
            <a:spAutoFit/>
          </a:bodyPr>
          <a:lstStyle/>
          <a:p>
            <a:r>
              <a:rPr lang="es-ES" dirty="0" smtClean="0"/>
              <a:t>Informe Ejecutivo(Enfoque en la Estrategias)</a:t>
            </a:r>
            <a:endParaRPr lang="es-EC" dirty="0"/>
          </a:p>
        </p:txBody>
      </p:sp>
      <p:sp>
        <p:nvSpPr>
          <p:cNvPr id="23" name="CuadroTexto 22"/>
          <p:cNvSpPr txBox="1"/>
          <p:nvPr/>
        </p:nvSpPr>
        <p:spPr>
          <a:xfrm>
            <a:off x="3340861" y="5620010"/>
            <a:ext cx="2137893" cy="646331"/>
          </a:xfrm>
          <a:prstGeom prst="rect">
            <a:avLst/>
          </a:prstGeom>
          <a:noFill/>
        </p:spPr>
        <p:txBody>
          <a:bodyPr wrap="square" rtlCol="0">
            <a:spAutoFit/>
          </a:bodyPr>
          <a:lstStyle/>
          <a:p>
            <a:r>
              <a:rPr lang="es-ES" dirty="0" smtClean="0"/>
              <a:t>Informe Detallado (Total de Trabajo)</a:t>
            </a:r>
            <a:endParaRPr lang="es-EC" dirty="0"/>
          </a:p>
        </p:txBody>
      </p:sp>
      <p:sp>
        <p:nvSpPr>
          <p:cNvPr id="14" name="CuadroTexto 13"/>
          <p:cNvSpPr txBox="1"/>
          <p:nvPr/>
        </p:nvSpPr>
        <p:spPr>
          <a:xfrm>
            <a:off x="7598535" y="1687169"/>
            <a:ext cx="297502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s-ES" dirty="0" smtClean="0"/>
              <a:t>Altas Direcciones</a:t>
            </a:r>
          </a:p>
          <a:p>
            <a:r>
              <a:rPr lang="es-ES" dirty="0" smtClean="0"/>
              <a:t>Gerencia de Planificación</a:t>
            </a:r>
          </a:p>
        </p:txBody>
      </p:sp>
      <p:sp>
        <p:nvSpPr>
          <p:cNvPr id="15" name="Flecha derecha 14"/>
          <p:cNvSpPr/>
          <p:nvPr/>
        </p:nvSpPr>
        <p:spPr>
          <a:xfrm>
            <a:off x="5980090" y="1884679"/>
            <a:ext cx="1244958" cy="49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p:cNvSpPr txBox="1"/>
          <p:nvPr/>
        </p:nvSpPr>
        <p:spPr>
          <a:xfrm>
            <a:off x="7598535" y="4128999"/>
            <a:ext cx="2975020" cy="1477328"/>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s-ES" dirty="0" smtClean="0"/>
              <a:t>Altas Direcciones</a:t>
            </a:r>
          </a:p>
          <a:p>
            <a:r>
              <a:rPr lang="es-ES" dirty="0" smtClean="0"/>
              <a:t>Gerencia de Planificación</a:t>
            </a:r>
          </a:p>
          <a:p>
            <a:r>
              <a:rPr lang="es-ES" dirty="0" smtClean="0"/>
              <a:t>Gerencia de Tecnología</a:t>
            </a:r>
          </a:p>
          <a:p>
            <a:r>
              <a:rPr lang="es-ES" dirty="0" smtClean="0"/>
              <a:t>Capacitación de Líderes de Áreas.</a:t>
            </a:r>
          </a:p>
        </p:txBody>
      </p:sp>
      <p:sp>
        <p:nvSpPr>
          <p:cNvPr id="25" name="Flecha derecha 24"/>
          <p:cNvSpPr/>
          <p:nvPr/>
        </p:nvSpPr>
        <p:spPr>
          <a:xfrm>
            <a:off x="5980090" y="4748152"/>
            <a:ext cx="1244958" cy="49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73107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41412" y="321971"/>
            <a:ext cx="8689064" cy="557011"/>
          </a:xfrm>
        </p:spPr>
        <p:txBody>
          <a:bodyPr>
            <a:normAutofit/>
          </a:bodyPr>
          <a:lstStyle/>
          <a:p>
            <a:pPr algn="ctr"/>
            <a:r>
              <a:rPr lang="es-EC" dirty="0" smtClean="0"/>
              <a:t>CONCLUSIONES</a:t>
            </a:r>
            <a:endParaRPr lang="es-EC" dirty="0"/>
          </a:p>
        </p:txBody>
      </p:sp>
      <p:sp>
        <p:nvSpPr>
          <p:cNvPr id="5" name="Marcador de contenido 2"/>
          <p:cNvSpPr>
            <a:spLocks noGrp="1"/>
          </p:cNvSpPr>
          <p:nvPr>
            <p:ph idx="1"/>
          </p:nvPr>
        </p:nvSpPr>
        <p:spPr>
          <a:xfrm>
            <a:off x="1141412" y="1125268"/>
            <a:ext cx="9905999" cy="4773256"/>
          </a:xfrm>
        </p:spPr>
        <p:txBody>
          <a:bodyPr>
            <a:noAutofit/>
          </a:bodyPr>
          <a:lstStyle/>
          <a:p>
            <a:pPr lvl="0" algn="just"/>
            <a:r>
              <a:rPr lang="es-EC" dirty="0"/>
              <a:t>La empresa Pública </a:t>
            </a:r>
            <a:r>
              <a:rPr lang="es-EC" dirty="0" err="1"/>
              <a:t>Yachay</a:t>
            </a:r>
            <a:r>
              <a:rPr lang="es-EC" dirty="0"/>
              <a:t> EP se encuentra afectada actualmente por factores importantes que muestran un futuro incierto que afecta al negocio de la organización.</a:t>
            </a:r>
          </a:p>
          <a:p>
            <a:pPr lvl="0" algn="just"/>
            <a:r>
              <a:rPr lang="es-EC" dirty="0"/>
              <a:t>El presente trabajo ha obligado a definir un modelo de negocio a la empresa </a:t>
            </a:r>
            <a:r>
              <a:rPr lang="es-EC" dirty="0" err="1"/>
              <a:t>Yachay</a:t>
            </a:r>
            <a:r>
              <a:rPr lang="es-EC" dirty="0"/>
              <a:t> EP durante el transcurso de la planificación.</a:t>
            </a:r>
          </a:p>
          <a:p>
            <a:pPr lvl="0" algn="just"/>
            <a:r>
              <a:rPr lang="es-EC" dirty="0"/>
              <a:t>Es importante que la Planificación Estratégica de TI se encuentre  alineada no solo con los objetivos, sino también con los tiempos de cumplimiento de la Planificación Estratégica de la organización.</a:t>
            </a:r>
          </a:p>
          <a:p>
            <a:pPr lvl="0" algn="just"/>
            <a:r>
              <a:rPr lang="es-EC" dirty="0"/>
              <a:t>El modelo PETI es un modelo complejo para ser aplicado, sin embargo es muy completo y permite la alineación efectiva de los objetivos de TI con los objetivos del negocio, como se ha comprobado en el presente ejercicio.</a:t>
            </a:r>
          </a:p>
          <a:p>
            <a:pPr lvl="0" algn="just"/>
            <a:r>
              <a:rPr lang="es-EC" dirty="0"/>
              <a:t>Se ha logrado presentar </a:t>
            </a:r>
            <a:r>
              <a:rPr lang="es-EC" dirty="0" smtClean="0"/>
              <a:t>un </a:t>
            </a:r>
            <a:r>
              <a:rPr lang="es-EC" dirty="0"/>
              <a:t>plan de TI coherente con las expectativas de la organización actualmente.</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1062926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41412" y="270456"/>
            <a:ext cx="8689064" cy="569890"/>
          </a:xfrm>
        </p:spPr>
        <p:txBody>
          <a:bodyPr>
            <a:normAutofit/>
          </a:bodyPr>
          <a:lstStyle/>
          <a:p>
            <a:pPr algn="ctr"/>
            <a:r>
              <a:rPr lang="es-EC" dirty="0" smtClean="0"/>
              <a:t>RECOMENDACIONES</a:t>
            </a:r>
            <a:endParaRPr lang="es-EC" dirty="0"/>
          </a:p>
        </p:txBody>
      </p:sp>
      <p:sp>
        <p:nvSpPr>
          <p:cNvPr id="5" name="Marcador de contenido 2"/>
          <p:cNvSpPr>
            <a:spLocks noGrp="1"/>
          </p:cNvSpPr>
          <p:nvPr>
            <p:ph idx="1"/>
          </p:nvPr>
        </p:nvSpPr>
        <p:spPr>
          <a:xfrm>
            <a:off x="922471" y="1180359"/>
            <a:ext cx="9905999" cy="4502443"/>
          </a:xfrm>
        </p:spPr>
        <p:txBody>
          <a:bodyPr>
            <a:normAutofit/>
          </a:bodyPr>
          <a:lstStyle/>
          <a:p>
            <a:pPr lvl="0"/>
            <a:r>
              <a:rPr lang="es-EC" dirty="0"/>
              <a:t>Es importante analizar en forma permanente, los riesgos a los que se encuentra expuesta la organización en el ambiente político-económico.</a:t>
            </a:r>
          </a:p>
          <a:p>
            <a:pPr lvl="0"/>
            <a:r>
              <a:rPr lang="es-EC" dirty="0"/>
              <a:t>Debe implantarse el modelo de negocio a la empresa </a:t>
            </a:r>
            <a:r>
              <a:rPr lang="es-EC" dirty="0" err="1"/>
              <a:t>Yachay</a:t>
            </a:r>
            <a:r>
              <a:rPr lang="es-EC" dirty="0"/>
              <a:t> EP definido durante el transcurso de la planificación.</a:t>
            </a:r>
          </a:p>
          <a:p>
            <a:pPr lvl="0"/>
            <a:r>
              <a:rPr lang="es-EC" dirty="0"/>
              <a:t>Verificar el cumplimiento coordinado de los objetivos de TI con los objetivos de negocio de la Planificación Estratégica de la organización.</a:t>
            </a:r>
          </a:p>
          <a:p>
            <a:pPr lvl="0"/>
            <a:r>
              <a:rPr lang="es-EC" dirty="0"/>
              <a:t>Aplicar de manera más frecuente el modelo PETI, a pesar de ser un modelo complejo. </a:t>
            </a:r>
          </a:p>
          <a:p>
            <a:pPr lvl="0"/>
            <a:r>
              <a:rPr lang="es-EC" dirty="0"/>
              <a:t>Actualizar el PETI periódicamente en relación al tiempo de vigencia de la Planificación Estratégica de la organización</a:t>
            </a:r>
            <a:r>
              <a:rPr lang="es-EC" dirty="0" smtClean="0"/>
              <a:t>.</a:t>
            </a:r>
            <a:endParaRPr lang="es-EC"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1375638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74583" y="991674"/>
            <a:ext cx="8689064" cy="4191000"/>
          </a:xfrm>
        </p:spPr>
        <p:txBody>
          <a:bodyPr>
            <a:normAutofit/>
          </a:bodyPr>
          <a:lstStyle/>
          <a:p>
            <a:pPr marL="0" indent="0" algn="ctr">
              <a:buNone/>
            </a:pPr>
            <a:r>
              <a:rPr lang="es-EC" sz="6600" dirty="0" smtClean="0"/>
              <a:t>GRACIAS</a:t>
            </a:r>
            <a:endParaRPr lang="es-EC" sz="6600"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6868" y="2526810"/>
            <a:ext cx="1455312" cy="1481071"/>
          </a:xfrm>
          <a:prstGeom prst="rect">
            <a:avLst/>
          </a:prstGeom>
          <a:noFill/>
          <a:ln>
            <a:noFill/>
          </a:ln>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293" y="2665927"/>
            <a:ext cx="3409950" cy="1202838"/>
          </a:xfrm>
          <a:prstGeom prst="rect">
            <a:avLst/>
          </a:prstGeom>
        </p:spPr>
      </p:pic>
    </p:spTree>
    <p:extLst>
      <p:ext uri="{BB962C8B-B14F-4D97-AF65-F5344CB8AC3E}">
        <p14:creationId xmlns:p14="http://schemas.microsoft.com/office/powerpoint/2010/main" val="388559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56646" y="502275"/>
            <a:ext cx="9905998" cy="560670"/>
          </a:xfrm>
        </p:spPr>
        <p:txBody>
          <a:bodyPr>
            <a:normAutofit/>
          </a:bodyPr>
          <a:lstStyle/>
          <a:p>
            <a:r>
              <a:rPr lang="es-EC" dirty="0"/>
              <a:t>EMPRESA PÚBLICA YACHAY EP</a:t>
            </a:r>
          </a:p>
        </p:txBody>
      </p:sp>
      <p:sp>
        <p:nvSpPr>
          <p:cNvPr id="5" name="Rectángulo 4"/>
          <p:cNvSpPr/>
          <p:nvPr/>
        </p:nvSpPr>
        <p:spPr>
          <a:xfrm>
            <a:off x="983712" y="2427298"/>
            <a:ext cx="3702675" cy="461665"/>
          </a:xfrm>
          <a:prstGeom prst="rect">
            <a:avLst/>
          </a:prstGeom>
        </p:spPr>
        <p:txBody>
          <a:bodyPr wrap="square">
            <a:spAutoFit/>
          </a:bodyPr>
          <a:lstStyle/>
          <a:p>
            <a:pPr lvl="2"/>
            <a:r>
              <a:rPr lang="es-EC" sz="2400" b="1" dirty="0" smtClean="0">
                <a:solidFill>
                  <a:schemeClr val="tx2">
                    <a:lumMod val="75000"/>
                  </a:schemeClr>
                </a:solidFill>
              </a:rPr>
              <a:t>Objetivo General</a:t>
            </a:r>
            <a:endParaRPr lang="es-EC" sz="2400" b="1" dirty="0">
              <a:solidFill>
                <a:schemeClr val="tx2">
                  <a:lumMod val="75000"/>
                </a:schemeClr>
              </a:solidFill>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8" name="Rectángulo 4"/>
          <p:cNvSpPr/>
          <p:nvPr/>
        </p:nvSpPr>
        <p:spPr>
          <a:xfrm>
            <a:off x="5969000" y="2464440"/>
            <a:ext cx="4038601" cy="461665"/>
          </a:xfrm>
          <a:prstGeom prst="rect">
            <a:avLst/>
          </a:prstGeom>
        </p:spPr>
        <p:txBody>
          <a:bodyPr wrap="square">
            <a:spAutoFit/>
          </a:bodyPr>
          <a:lstStyle/>
          <a:p>
            <a:pPr lvl="2"/>
            <a:r>
              <a:rPr lang="es-EC" sz="2400" b="1" dirty="0" smtClean="0">
                <a:solidFill>
                  <a:schemeClr val="tx2">
                    <a:lumMod val="75000"/>
                  </a:schemeClr>
                </a:solidFill>
              </a:rPr>
              <a:t>Objetivos Específicos</a:t>
            </a:r>
            <a:endParaRPr lang="es-EC" sz="2400" b="1" dirty="0">
              <a:solidFill>
                <a:schemeClr val="tx2">
                  <a:lumMod val="75000"/>
                </a:schemeClr>
              </a:solidFill>
            </a:endParaRPr>
          </a:p>
        </p:txBody>
      </p:sp>
      <p:sp>
        <p:nvSpPr>
          <p:cNvPr id="9" name="Rectángulo 4"/>
          <p:cNvSpPr/>
          <p:nvPr/>
        </p:nvSpPr>
        <p:spPr>
          <a:xfrm>
            <a:off x="628021" y="3074040"/>
            <a:ext cx="4414055" cy="1200329"/>
          </a:xfrm>
          <a:prstGeom prst="rect">
            <a:avLst/>
          </a:prstGeom>
        </p:spPr>
        <p:txBody>
          <a:bodyPr wrap="square">
            <a:spAutoFit/>
          </a:bodyPr>
          <a:lstStyle/>
          <a:p>
            <a:pPr marL="285750" indent="-285750" algn="just">
              <a:buFont typeface="Wingdings" panose="05000000000000000000" pitchFamily="2" charset="2"/>
              <a:buChar char="Ø"/>
            </a:pPr>
            <a:r>
              <a:rPr lang="es-ES" dirty="0">
                <a:solidFill>
                  <a:schemeClr val="tx2">
                    <a:lumMod val="75000"/>
                  </a:schemeClr>
                </a:solidFill>
              </a:rPr>
              <a:t>Realizar la Planificación Estratégica de Tecnología de la Información para la empresa pública </a:t>
            </a:r>
            <a:r>
              <a:rPr lang="es-ES" dirty="0" err="1">
                <a:solidFill>
                  <a:schemeClr val="tx2">
                    <a:lumMod val="75000"/>
                  </a:schemeClr>
                </a:solidFill>
              </a:rPr>
              <a:t>Yachay</a:t>
            </a:r>
            <a:r>
              <a:rPr lang="es-ES" dirty="0">
                <a:solidFill>
                  <a:schemeClr val="tx2">
                    <a:lumMod val="75000"/>
                  </a:schemeClr>
                </a:solidFill>
              </a:rPr>
              <a:t> EP utilizando la metodología PETI.</a:t>
            </a:r>
            <a:endParaRPr lang="es-EC" dirty="0" smtClean="0">
              <a:solidFill>
                <a:schemeClr val="tx2">
                  <a:lumMod val="75000"/>
                </a:schemeClr>
              </a:solidFill>
            </a:endParaRPr>
          </a:p>
        </p:txBody>
      </p:sp>
      <p:sp>
        <p:nvSpPr>
          <p:cNvPr id="10" name="Rectángulo 4"/>
          <p:cNvSpPr/>
          <p:nvPr/>
        </p:nvSpPr>
        <p:spPr>
          <a:xfrm>
            <a:off x="5867400" y="3074040"/>
            <a:ext cx="5080179" cy="2031325"/>
          </a:xfrm>
          <a:prstGeom prst="rect">
            <a:avLst/>
          </a:prstGeom>
        </p:spPr>
        <p:txBody>
          <a:bodyPr wrap="square">
            <a:spAutoFit/>
          </a:bodyPr>
          <a:lstStyle/>
          <a:p>
            <a:pPr marL="285750" indent="-285750" algn="just">
              <a:buFont typeface="Wingdings" panose="05000000000000000000" pitchFamily="2" charset="2"/>
              <a:buChar char="Ø"/>
            </a:pPr>
            <a:r>
              <a:rPr lang="es-ES" dirty="0" smtClean="0">
                <a:solidFill>
                  <a:schemeClr val="tx2">
                    <a:lumMod val="75000"/>
                  </a:schemeClr>
                </a:solidFill>
              </a:rPr>
              <a:t>Realizar </a:t>
            </a:r>
            <a:r>
              <a:rPr lang="es-ES" dirty="0">
                <a:solidFill>
                  <a:schemeClr val="tx2">
                    <a:lumMod val="75000"/>
                  </a:schemeClr>
                </a:solidFill>
              </a:rPr>
              <a:t>un Diagnóstico y Análisis de la situación actual de la empresa pública </a:t>
            </a:r>
            <a:r>
              <a:rPr lang="es-ES" dirty="0" err="1">
                <a:solidFill>
                  <a:schemeClr val="tx2">
                    <a:lumMod val="75000"/>
                  </a:schemeClr>
                </a:solidFill>
              </a:rPr>
              <a:t>Yachay</a:t>
            </a:r>
            <a:r>
              <a:rPr lang="es-ES" dirty="0">
                <a:solidFill>
                  <a:schemeClr val="tx2">
                    <a:lumMod val="75000"/>
                  </a:schemeClr>
                </a:solidFill>
              </a:rPr>
              <a:t> EP.</a:t>
            </a:r>
          </a:p>
          <a:p>
            <a:pPr marL="285750" indent="-285750" algn="just">
              <a:buFont typeface="Wingdings" panose="05000000000000000000" pitchFamily="2" charset="2"/>
              <a:buChar char="Ø"/>
            </a:pPr>
            <a:r>
              <a:rPr lang="es-ES" dirty="0" smtClean="0">
                <a:solidFill>
                  <a:schemeClr val="tx2">
                    <a:lumMod val="75000"/>
                  </a:schemeClr>
                </a:solidFill>
              </a:rPr>
              <a:t>Determinar </a:t>
            </a:r>
            <a:r>
              <a:rPr lang="es-ES" dirty="0">
                <a:solidFill>
                  <a:schemeClr val="tx2">
                    <a:lumMod val="75000"/>
                  </a:schemeClr>
                </a:solidFill>
              </a:rPr>
              <a:t>el nuevo modelo de negocio de </a:t>
            </a:r>
            <a:r>
              <a:rPr lang="es-ES" dirty="0" err="1">
                <a:solidFill>
                  <a:schemeClr val="tx2">
                    <a:lumMod val="75000"/>
                  </a:schemeClr>
                </a:solidFill>
              </a:rPr>
              <a:t>Yachay</a:t>
            </a:r>
            <a:r>
              <a:rPr lang="es-ES" dirty="0">
                <a:solidFill>
                  <a:schemeClr val="tx2">
                    <a:lumMod val="75000"/>
                  </a:schemeClr>
                </a:solidFill>
              </a:rPr>
              <a:t> EP.</a:t>
            </a:r>
          </a:p>
          <a:p>
            <a:pPr marL="285750" indent="-285750" algn="just">
              <a:buFont typeface="Wingdings" panose="05000000000000000000" pitchFamily="2" charset="2"/>
              <a:buChar char="Ø"/>
            </a:pPr>
            <a:r>
              <a:rPr lang="es-ES" dirty="0" smtClean="0">
                <a:solidFill>
                  <a:schemeClr val="tx2">
                    <a:lumMod val="75000"/>
                  </a:schemeClr>
                </a:solidFill>
              </a:rPr>
              <a:t>Establecer </a:t>
            </a:r>
            <a:r>
              <a:rPr lang="es-ES" dirty="0">
                <a:solidFill>
                  <a:schemeClr val="tx2">
                    <a:lumMod val="75000"/>
                  </a:schemeClr>
                </a:solidFill>
              </a:rPr>
              <a:t>el modelo de TI, su estrategia, arquitectura de información y tecnología y la estructura de la organización.</a:t>
            </a:r>
          </a:p>
        </p:txBody>
      </p:sp>
    </p:spTree>
    <p:extLst>
      <p:ext uri="{BB962C8B-B14F-4D97-AF65-F5344CB8AC3E}">
        <p14:creationId xmlns:p14="http://schemas.microsoft.com/office/powerpoint/2010/main" val="4152104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Título 1"/>
          <p:cNvSpPr>
            <a:spLocks noGrp="1"/>
          </p:cNvSpPr>
          <p:nvPr>
            <p:ph type="title"/>
          </p:nvPr>
        </p:nvSpPr>
        <p:spPr/>
        <p:txBody>
          <a:bodyPr>
            <a:normAutofit fontScale="90000"/>
          </a:bodyPr>
          <a:lstStyle/>
          <a:p>
            <a:pPr algn="ctr"/>
            <a:r>
              <a:rPr lang="es-EC" dirty="0" smtClean="0"/>
              <a:t> METODOLOGIA DE PLANEACIÓN ESTRATÉGICA DE TECNOLOGÍA DE INFORMACIÓN -</a:t>
            </a:r>
            <a:r>
              <a:rPr lang="es-EC" b="1" dirty="0" smtClean="0"/>
              <a:t>PETI</a:t>
            </a:r>
            <a:endParaRPr lang="es-EC" b="1"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pic>
        <p:nvPicPr>
          <p:cNvPr id="8" name="image21.png"/>
          <p:cNvPicPr/>
          <p:nvPr/>
        </p:nvPicPr>
        <p:blipFill>
          <a:blip r:embed="rId3"/>
          <a:srcRect/>
          <a:stretch>
            <a:fillRect/>
          </a:stretch>
        </p:blipFill>
        <p:spPr>
          <a:xfrm>
            <a:off x="1953966" y="1787122"/>
            <a:ext cx="6404422" cy="4591139"/>
          </a:xfrm>
          <a:prstGeom prst="rect">
            <a:avLst/>
          </a:prstGeom>
          <a:ln/>
        </p:spPr>
      </p:pic>
    </p:spTree>
    <p:extLst>
      <p:ext uri="{BB962C8B-B14F-4D97-AF65-F5344CB8AC3E}">
        <p14:creationId xmlns:p14="http://schemas.microsoft.com/office/powerpoint/2010/main" val="2427696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0"/>
            <a:ext cx="9905998" cy="1088703"/>
          </a:xfrm>
        </p:spPr>
        <p:txBody>
          <a:bodyPr/>
          <a:lstStyle/>
          <a:p>
            <a:pPr algn="ctr"/>
            <a:r>
              <a:rPr lang="es-EC" dirty="0" smtClean="0"/>
              <a:t>FASE 1 SITUACIÓN ACTUAL</a:t>
            </a:r>
            <a:endParaRPr lang="es-EC" dirty="0"/>
          </a:p>
        </p:txBody>
      </p:sp>
      <p:sp>
        <p:nvSpPr>
          <p:cNvPr id="3" name="Marcador de contenido 2"/>
          <p:cNvSpPr>
            <a:spLocks noGrp="1"/>
          </p:cNvSpPr>
          <p:nvPr>
            <p:ph idx="1"/>
          </p:nvPr>
        </p:nvSpPr>
        <p:spPr>
          <a:xfrm>
            <a:off x="838200" y="2031097"/>
            <a:ext cx="10515600" cy="4351338"/>
          </a:xfrm>
        </p:spPr>
        <p:txBody>
          <a:bodyPr>
            <a:normAutofit/>
          </a:bodyPr>
          <a:lstStyle/>
          <a:p>
            <a:pPr marL="1371600" lvl="3" indent="0">
              <a:buNone/>
            </a:pPr>
            <a:endParaRPr lang="es-EC" dirty="0" smtClean="0">
              <a:solidFill>
                <a:schemeClr val="tx2">
                  <a:lumMod val="75000"/>
                </a:schemeClr>
              </a:solidFill>
            </a:endParaRPr>
          </a:p>
          <a:p>
            <a:pPr lvl="1"/>
            <a:endParaRPr lang="es-EC" dirty="0">
              <a:solidFill>
                <a:schemeClr val="tx2">
                  <a:lumMod val="75000"/>
                </a:schemeClr>
              </a:solidFill>
            </a:endParaRP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4" name="Diagrama 3"/>
          <p:cNvGraphicFramePr/>
          <p:nvPr>
            <p:extLst>
              <p:ext uri="{D42A27DB-BD31-4B8C-83A1-F6EECF244321}">
                <p14:modId xmlns:p14="http://schemas.microsoft.com/office/powerpoint/2010/main" val="1012890006"/>
              </p:ext>
            </p:extLst>
          </p:nvPr>
        </p:nvGraphicFramePr>
        <p:xfrm>
          <a:off x="1326524" y="1088703"/>
          <a:ext cx="9104291" cy="5466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890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505654"/>
            <a:ext cx="9905998" cy="1226993"/>
          </a:xfrm>
        </p:spPr>
        <p:txBody>
          <a:bodyPr>
            <a:normAutofit/>
          </a:bodyPr>
          <a:lstStyle/>
          <a:p>
            <a:pPr algn="ctr"/>
            <a:r>
              <a:rPr lang="es-EC" dirty="0" smtClean="0"/>
              <a:t>FASE 2 MODELO DE NEGOCIOS – Análisis del Entorno</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6" name="Marcador de contenido 2"/>
          <p:cNvSpPr txBox="1">
            <a:spLocks/>
          </p:cNvSpPr>
          <p:nvPr/>
        </p:nvSpPr>
        <p:spPr>
          <a:xfrm>
            <a:off x="506104" y="2026923"/>
            <a:ext cx="5589896" cy="4351338"/>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234440" lvl="4" indent="0">
              <a:buFont typeface="Symbol" pitchFamily="18" charset="2"/>
              <a:buNone/>
            </a:pPr>
            <a:r>
              <a:rPr lang="es-EC" sz="2500" b="1" dirty="0" smtClean="0"/>
              <a:t>	factores Internos</a:t>
            </a:r>
          </a:p>
          <a:p>
            <a:pPr lvl="0" algn="just"/>
            <a:r>
              <a:rPr lang="es-EC" dirty="0"/>
              <a:t>En la Ciudad del Conocimiento se localiza </a:t>
            </a:r>
            <a:r>
              <a:rPr lang="es-EC" dirty="0" err="1"/>
              <a:t>Yachay</a:t>
            </a:r>
            <a:r>
              <a:rPr lang="es-EC" dirty="0"/>
              <a:t> </a:t>
            </a:r>
            <a:r>
              <a:rPr lang="es-EC" dirty="0" err="1" smtClean="0"/>
              <a:t>Tech</a:t>
            </a:r>
            <a:endParaRPr lang="es-EC" dirty="0" smtClean="0"/>
          </a:p>
          <a:p>
            <a:pPr lvl="0" algn="just"/>
            <a:r>
              <a:rPr lang="es-EC" dirty="0" smtClean="0"/>
              <a:t>Se </a:t>
            </a:r>
            <a:r>
              <a:rPr lang="es-EC" dirty="0"/>
              <a:t>cuenta con equipamiento tecnológico de punta (CDT, </a:t>
            </a:r>
            <a:r>
              <a:rPr lang="es-EC" dirty="0" err="1"/>
              <a:t>Fab</a:t>
            </a:r>
            <a:r>
              <a:rPr lang="es-EC" dirty="0"/>
              <a:t> </a:t>
            </a:r>
            <a:r>
              <a:rPr lang="es-EC" dirty="0" err="1"/>
              <a:t>Lab</a:t>
            </a:r>
            <a:r>
              <a:rPr lang="es-EC" dirty="0"/>
              <a:t>, supercomputador, Data Center) </a:t>
            </a:r>
          </a:p>
          <a:p>
            <a:pPr lvl="0" algn="just"/>
            <a:r>
              <a:rPr lang="es-EC" dirty="0"/>
              <a:t> Territorio </a:t>
            </a:r>
            <a:r>
              <a:rPr lang="es-EC" dirty="0" err="1"/>
              <a:t>Yachay</a:t>
            </a:r>
            <a:r>
              <a:rPr lang="es-EC" dirty="0"/>
              <a:t> cuenta con una zona agroclimática </a:t>
            </a:r>
            <a:endParaRPr lang="es-EC" dirty="0" smtClean="0"/>
          </a:p>
          <a:p>
            <a:pPr lvl="0" algn="just"/>
            <a:r>
              <a:rPr lang="es-EC" dirty="0" smtClean="0"/>
              <a:t>Inestabilidad </a:t>
            </a:r>
            <a:r>
              <a:rPr lang="es-EC" dirty="0"/>
              <a:t>del financiamiento público para las siguientes fases del Proyecto (2018-2045</a:t>
            </a:r>
            <a:r>
              <a:rPr lang="es-EC" dirty="0" smtClean="0"/>
              <a:t>).		</a:t>
            </a:r>
            <a:endParaRPr lang="es-EC" sz="2000" dirty="0"/>
          </a:p>
        </p:txBody>
      </p:sp>
      <p:sp>
        <p:nvSpPr>
          <p:cNvPr id="7" name="Marcador de contenido 2"/>
          <p:cNvSpPr txBox="1">
            <a:spLocks/>
          </p:cNvSpPr>
          <p:nvPr/>
        </p:nvSpPr>
        <p:spPr>
          <a:xfrm>
            <a:off x="6140610" y="1874315"/>
            <a:ext cx="5589896" cy="4351338"/>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627063" lvl="2" indent="0">
              <a:buFont typeface="Symbol" pitchFamily="18" charset="2"/>
              <a:buNone/>
            </a:pPr>
            <a:r>
              <a:rPr lang="es-EC" dirty="0" smtClean="0"/>
              <a:t/>
            </a:r>
            <a:br>
              <a:rPr lang="es-EC" dirty="0" smtClean="0"/>
            </a:br>
            <a:r>
              <a:rPr lang="es-EC" dirty="0" smtClean="0"/>
              <a:t>		</a:t>
            </a:r>
            <a:r>
              <a:rPr lang="es-EC" sz="2500" b="1" dirty="0" smtClean="0"/>
              <a:t>Factores Externos</a:t>
            </a:r>
            <a:endParaRPr lang="es-EC" sz="2500" b="1" dirty="0"/>
          </a:p>
          <a:p>
            <a:pPr lvl="0" algn="just"/>
            <a:r>
              <a:rPr lang="es-EC" dirty="0"/>
              <a:t>Desarrollo de negocios de innovación y capacidades de investigación enfocadas al sector industrial/productivo</a:t>
            </a:r>
          </a:p>
          <a:p>
            <a:pPr lvl="0" algn="just"/>
            <a:r>
              <a:rPr lang="es-EC" dirty="0"/>
              <a:t>Necesidades del mercado nacional de producir bienes y servicios intensivos en </a:t>
            </a:r>
            <a:r>
              <a:rPr lang="es-EC" dirty="0" err="1"/>
              <a:t>I+D+i</a:t>
            </a:r>
            <a:endParaRPr lang="es-EC" dirty="0"/>
          </a:p>
          <a:p>
            <a:pPr lvl="0" algn="just"/>
            <a:r>
              <a:rPr lang="es-EC" dirty="0"/>
              <a:t>Cambio en las políticas de priorización de planes </a:t>
            </a:r>
            <a:r>
              <a:rPr lang="es-EC" dirty="0" smtClean="0"/>
              <a:t>estatales</a:t>
            </a:r>
            <a:endParaRPr lang="es-EC" dirty="0"/>
          </a:p>
          <a:p>
            <a:pPr lvl="0" algn="just"/>
            <a:r>
              <a:rPr lang="es-EC" dirty="0"/>
              <a:t>Dependencia de otras instituciones para la </a:t>
            </a:r>
            <a:r>
              <a:rPr lang="es-EC" dirty="0" smtClean="0"/>
              <a:t>aprobación</a:t>
            </a:r>
            <a:endParaRPr lang="es-EC" dirty="0"/>
          </a:p>
        </p:txBody>
      </p:sp>
    </p:spTree>
    <p:extLst>
      <p:ext uri="{BB962C8B-B14F-4D97-AF65-F5344CB8AC3E}">
        <p14:creationId xmlns:p14="http://schemas.microsoft.com/office/powerpoint/2010/main" val="1546521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505654"/>
            <a:ext cx="9905998" cy="1226993"/>
          </a:xfrm>
        </p:spPr>
        <p:txBody>
          <a:bodyPr>
            <a:normAutofit/>
          </a:bodyPr>
          <a:lstStyle/>
          <a:p>
            <a:pPr algn="ctr"/>
            <a:r>
              <a:rPr lang="es-EC" dirty="0" smtClean="0"/>
              <a:t>FASE 2 MODELO DE NEGOCIOS – Estrategias de Negocio</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4" name="Diagrama 3"/>
          <p:cNvGraphicFramePr/>
          <p:nvPr>
            <p:extLst>
              <p:ext uri="{D42A27DB-BD31-4B8C-83A1-F6EECF244321}">
                <p14:modId xmlns:p14="http://schemas.microsoft.com/office/powerpoint/2010/main" val="2122513766"/>
              </p:ext>
            </p:extLst>
          </p:nvPr>
        </p:nvGraphicFramePr>
        <p:xfrm>
          <a:off x="2032000" y="15825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667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0"/>
            <a:ext cx="9905998" cy="1226993"/>
          </a:xfrm>
        </p:spPr>
        <p:txBody>
          <a:bodyPr>
            <a:normAutofit/>
          </a:bodyPr>
          <a:lstStyle/>
          <a:p>
            <a:pPr algn="ctr"/>
            <a:r>
              <a:rPr lang="es-EC" dirty="0" smtClean="0"/>
              <a:t>FASE 2 MODELO DE NEGOCIOS – Modelo Operativo</a:t>
            </a:r>
            <a:endParaRPr lang="es-EC"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3" name="Diagrama 2"/>
          <p:cNvGraphicFramePr/>
          <p:nvPr>
            <p:extLst>
              <p:ext uri="{D42A27DB-BD31-4B8C-83A1-F6EECF244321}">
                <p14:modId xmlns:p14="http://schemas.microsoft.com/office/powerpoint/2010/main" val="1582897270"/>
              </p:ext>
            </p:extLst>
          </p:nvPr>
        </p:nvGraphicFramePr>
        <p:xfrm>
          <a:off x="322215" y="573436"/>
          <a:ext cx="10726784" cy="6896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5448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1" y="505654"/>
            <a:ext cx="9905998" cy="1226993"/>
          </a:xfrm>
        </p:spPr>
        <p:txBody>
          <a:bodyPr>
            <a:normAutofit/>
          </a:bodyPr>
          <a:lstStyle/>
          <a:p>
            <a:pPr algn="ctr"/>
            <a:r>
              <a:rPr lang="es-EC" dirty="0" smtClean="0"/>
              <a:t>FASE 2 MODELO DE NEGOCIOS – Estructura Organizacional</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pic>
        <p:nvPicPr>
          <p:cNvPr id="6" name="image42.png"/>
          <p:cNvPicPr/>
          <p:nvPr/>
        </p:nvPicPr>
        <p:blipFill>
          <a:blip r:embed="rId3"/>
          <a:srcRect l="17940" t="25368" r="17109" b="13569"/>
          <a:stretch>
            <a:fillRect/>
          </a:stretch>
        </p:blipFill>
        <p:spPr>
          <a:xfrm>
            <a:off x="1026510" y="1822799"/>
            <a:ext cx="10138979" cy="4681032"/>
          </a:xfrm>
          <a:prstGeom prst="rect">
            <a:avLst/>
          </a:prstGeom>
          <a:ln/>
        </p:spPr>
      </p:pic>
    </p:spTree>
    <p:extLst>
      <p:ext uri="{BB962C8B-B14F-4D97-AF65-F5344CB8AC3E}">
        <p14:creationId xmlns:p14="http://schemas.microsoft.com/office/powerpoint/2010/main" val="3219538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Empresarial Contraste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690_TF02895266.potx" id="{662AE8D8-24CF-4300-88CA-77AD0B4045E0}" vid="{53658028-3D1B-4AA4-8E7B-3BB150406B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2005</TotalTime>
  <Words>1603</Words>
  <Application>Microsoft Office PowerPoint</Application>
  <PresentationFormat>Panorámica</PresentationFormat>
  <Paragraphs>181</Paragraphs>
  <Slides>23</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Franklin Gothic Medium</vt:lpstr>
      <vt:lpstr>Symbol</vt:lpstr>
      <vt:lpstr>Times New Roman</vt:lpstr>
      <vt:lpstr>Wingdings</vt:lpstr>
      <vt:lpstr>Empresarial Contraste 16x9</vt:lpstr>
      <vt:lpstr>Presentación de PowerPoint</vt:lpstr>
      <vt:lpstr>EMPRESA PÚBLICA YACHAY EP</vt:lpstr>
      <vt:lpstr>EMPRESA PÚBLICA YACHAY EP</vt:lpstr>
      <vt:lpstr> METODOLOGIA DE PLANEACIÓN ESTRATÉGICA DE TECNOLOGÍA DE INFORMACIÓN -PETI</vt:lpstr>
      <vt:lpstr>FASE 1 SITUACIÓN ACTUAL</vt:lpstr>
      <vt:lpstr>FASE 2 MODELO DE NEGOCIOS – Análisis del Entorno</vt:lpstr>
      <vt:lpstr>FASE 2 MODELO DE NEGOCIOS – Estrategias de Negocio</vt:lpstr>
      <vt:lpstr>FASE 2 MODELO DE NEGOCIOS – Modelo Operativo</vt:lpstr>
      <vt:lpstr>FASE 2 MODELO DE NEGOCIOS – Estructura Organizacional</vt:lpstr>
      <vt:lpstr>FASE 2 MODELO DE NEGOCIOS – Arquitectura de la Información</vt:lpstr>
      <vt:lpstr>FASE 3 MODELO DE TI – Estrategia de TI </vt:lpstr>
      <vt:lpstr>FASE 3 MODELO DE TI – Arquitectura de SI</vt:lpstr>
      <vt:lpstr>FASE 3 MODELO DE TI – Arquitectura Tecnológica</vt:lpstr>
      <vt:lpstr>FASE 3 MODELO DE TI – Modelo Operativo TI</vt:lpstr>
      <vt:lpstr>FASE 3 MODELO DE TI – Estructura Organizacional de TI</vt:lpstr>
      <vt:lpstr>FASE 4 MODELO DE PLANEACIÓN – Prioridades de Implantación</vt:lpstr>
      <vt:lpstr>FASE 4 MODELO DE PLANEACIÓN – Plan de Implantación</vt:lpstr>
      <vt:lpstr>FASE 4 MODELO DE PLANEACIÓN – Recuperación de la Inversión</vt:lpstr>
      <vt:lpstr>FASE 4 MODELO DE PLANEACIÓN – Administración de Riesgos</vt:lpstr>
      <vt:lpstr>Informes de Entrega</vt:lpstr>
      <vt:lpstr>CONCLUSIONES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Mesa de Servicios</dc:creator>
  <cp:lastModifiedBy>juank</cp:lastModifiedBy>
  <cp:revision>129</cp:revision>
  <cp:lastPrinted>2013-08-16T20:04:12Z</cp:lastPrinted>
  <dcterms:created xsi:type="dcterms:W3CDTF">2013-08-15T23:29:40Z</dcterms:created>
  <dcterms:modified xsi:type="dcterms:W3CDTF">2019-12-12T04:20:52Z</dcterms:modified>
</cp:coreProperties>
</file>