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3">
  <p:sldMasterIdLst>
    <p:sldMasterId id="2147483648" r:id="rId1"/>
  </p:sldMasterIdLst>
  <p:notesMasterIdLst>
    <p:notesMasterId r:id="rId37"/>
  </p:notesMasterIdLst>
  <p:sldIdLst>
    <p:sldId id="257" r:id="rId2"/>
    <p:sldId id="387" r:id="rId3"/>
    <p:sldId id="436" r:id="rId4"/>
    <p:sldId id="438" r:id="rId5"/>
    <p:sldId id="398" r:id="rId6"/>
    <p:sldId id="265" r:id="rId7"/>
    <p:sldId id="388" r:id="rId8"/>
    <p:sldId id="441" r:id="rId9"/>
    <p:sldId id="442" r:id="rId10"/>
    <p:sldId id="447" r:id="rId11"/>
    <p:sldId id="448" r:id="rId12"/>
    <p:sldId id="444" r:id="rId13"/>
    <p:sldId id="393" r:id="rId14"/>
    <p:sldId id="399" r:id="rId15"/>
    <p:sldId id="445" r:id="rId16"/>
    <p:sldId id="400" r:id="rId17"/>
    <p:sldId id="409" r:id="rId18"/>
    <p:sldId id="411" r:id="rId19"/>
    <p:sldId id="412" r:id="rId20"/>
    <p:sldId id="414" r:id="rId21"/>
    <p:sldId id="408" r:id="rId22"/>
    <p:sldId id="406" r:id="rId23"/>
    <p:sldId id="407" r:id="rId24"/>
    <p:sldId id="415" r:id="rId25"/>
    <p:sldId id="416" r:id="rId26"/>
    <p:sldId id="417" r:id="rId27"/>
    <p:sldId id="418" r:id="rId28"/>
    <p:sldId id="419" r:id="rId29"/>
    <p:sldId id="432" r:id="rId30"/>
    <p:sldId id="433" r:id="rId31"/>
    <p:sldId id="434" r:id="rId32"/>
    <p:sldId id="429" r:id="rId33"/>
    <p:sldId id="430" r:id="rId34"/>
    <p:sldId id="273" r:id="rId35"/>
    <p:sldId id="425"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73" d="100"/>
          <a:sy n="73" d="100"/>
        </p:scale>
        <p:origin x="11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E0721-1DA7-4F98-8BC3-0F22E7884C2F}"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s-EC"/>
        </a:p>
      </dgm:t>
    </dgm:pt>
    <dgm:pt modelId="{9770F24C-35FF-4D8F-ADEE-17D09A46432E}">
      <dgm:prSet phldrT="[Texto]" custT="1"/>
      <dgm:spPr/>
      <dgm:t>
        <a:bodyPr/>
        <a:lstStyle/>
        <a:p>
          <a:r>
            <a:rPr lang="es-ES" sz="1700" dirty="0">
              <a:latin typeface="+mj-lt"/>
            </a:rPr>
            <a:t>LOTTTSV</a:t>
          </a:r>
          <a:endParaRPr lang="es-EC" sz="1700" dirty="0">
            <a:latin typeface="+mj-lt"/>
          </a:endParaRPr>
        </a:p>
      </dgm:t>
    </dgm:pt>
    <dgm:pt modelId="{352E476D-A79C-44BE-B97B-57DA1DC17590}" type="parTrans" cxnId="{FBAA29FC-A4D0-4839-9EBA-382865BFF7BE}">
      <dgm:prSet/>
      <dgm:spPr/>
      <dgm:t>
        <a:bodyPr/>
        <a:lstStyle/>
        <a:p>
          <a:endParaRPr lang="es-EC" sz="1700">
            <a:latin typeface="+mj-lt"/>
          </a:endParaRPr>
        </a:p>
      </dgm:t>
    </dgm:pt>
    <dgm:pt modelId="{ADD087FF-4B9E-4586-BCBB-1F9814E6E85B}" type="sibTrans" cxnId="{FBAA29FC-A4D0-4839-9EBA-382865BFF7BE}">
      <dgm:prSet/>
      <dgm:spPr/>
      <dgm:t>
        <a:bodyPr/>
        <a:lstStyle/>
        <a:p>
          <a:endParaRPr lang="es-EC" sz="1700">
            <a:latin typeface="+mj-lt"/>
          </a:endParaRPr>
        </a:p>
      </dgm:t>
    </dgm:pt>
    <dgm:pt modelId="{94A150EC-315E-4E4B-954A-6B26AF154073}">
      <dgm:prSet phldrT="[Texto]" custT="1"/>
      <dgm:spPr/>
      <dgm:t>
        <a:bodyPr/>
        <a:lstStyle/>
        <a:p>
          <a:r>
            <a:rPr lang="es-EC" sz="1700" dirty="0">
              <a:latin typeface="+mj-lt"/>
            </a:rPr>
            <a:t>Organizar, planificar, regularizar, modernizar y controlar</a:t>
          </a:r>
        </a:p>
      </dgm:t>
    </dgm:pt>
    <dgm:pt modelId="{C34B8692-9B35-4546-A550-26F3215803A3}" type="parTrans" cxnId="{E789CD7C-B42B-449A-A10D-F92B59D3B30F}">
      <dgm:prSet/>
      <dgm:spPr/>
      <dgm:t>
        <a:bodyPr/>
        <a:lstStyle/>
        <a:p>
          <a:endParaRPr lang="es-EC" sz="1700">
            <a:latin typeface="+mj-lt"/>
          </a:endParaRPr>
        </a:p>
      </dgm:t>
    </dgm:pt>
    <dgm:pt modelId="{6558E5F0-E1DD-4310-A346-0E511493440B}" type="sibTrans" cxnId="{E789CD7C-B42B-449A-A10D-F92B59D3B30F}">
      <dgm:prSet/>
      <dgm:spPr/>
      <dgm:t>
        <a:bodyPr/>
        <a:lstStyle/>
        <a:p>
          <a:endParaRPr lang="es-EC" sz="1700">
            <a:latin typeface="+mj-lt"/>
          </a:endParaRPr>
        </a:p>
      </dgm:t>
    </dgm:pt>
    <dgm:pt modelId="{4688A4E5-5D9C-4872-8DF6-6FBA605DF743}">
      <dgm:prSet phldrT="[Texto]" custT="1"/>
      <dgm:spPr/>
      <dgm:t>
        <a:bodyPr/>
        <a:lstStyle/>
        <a:p>
          <a:r>
            <a:rPr lang="es-EC" sz="1700" dirty="0">
              <a:latin typeface="+mj-lt"/>
            </a:rPr>
            <a:t>Normas, reformas, disposiciones, regularizaciones de control</a:t>
          </a:r>
        </a:p>
      </dgm:t>
    </dgm:pt>
    <dgm:pt modelId="{BD46F905-5AEA-45C7-B05D-6CE38B42D902}" type="parTrans" cxnId="{91414832-B0EF-4E52-989E-7049EBB7CBBD}">
      <dgm:prSet/>
      <dgm:spPr/>
      <dgm:t>
        <a:bodyPr/>
        <a:lstStyle/>
        <a:p>
          <a:endParaRPr lang="es-EC" sz="1700">
            <a:latin typeface="+mj-lt"/>
          </a:endParaRPr>
        </a:p>
      </dgm:t>
    </dgm:pt>
    <dgm:pt modelId="{1B8DC57B-F026-4217-8B7D-12C4F784AA78}" type="sibTrans" cxnId="{91414832-B0EF-4E52-989E-7049EBB7CBBD}">
      <dgm:prSet/>
      <dgm:spPr/>
      <dgm:t>
        <a:bodyPr/>
        <a:lstStyle/>
        <a:p>
          <a:endParaRPr lang="es-EC" sz="1700">
            <a:latin typeface="+mj-lt"/>
          </a:endParaRPr>
        </a:p>
      </dgm:t>
    </dgm:pt>
    <dgm:pt modelId="{CAB0E97A-42F8-4B8A-B2CF-0848F9947704}">
      <dgm:prSet phldrT="[Texto]" custT="1"/>
      <dgm:spPr/>
      <dgm:t>
        <a:bodyPr/>
        <a:lstStyle/>
        <a:p>
          <a:r>
            <a:rPr lang="es-ES" sz="1700" b="1" dirty="0">
              <a:latin typeface="+mj-lt"/>
            </a:rPr>
            <a:t>Constitución Art. 264 . </a:t>
          </a:r>
          <a:r>
            <a:rPr lang="es-ES" sz="1700" dirty="0">
              <a:latin typeface="+mj-lt"/>
            </a:rPr>
            <a:t>Responsabilidad del </a:t>
          </a:r>
          <a:r>
            <a:rPr lang="es-ES" sz="1700" dirty="0" err="1">
              <a:latin typeface="+mj-lt"/>
            </a:rPr>
            <a:t>GAD`s</a:t>
          </a:r>
          <a:r>
            <a:rPr lang="es-ES" sz="1700" dirty="0">
              <a:latin typeface="+mj-lt"/>
            </a:rPr>
            <a:t> es “</a:t>
          </a:r>
          <a:r>
            <a:rPr lang="es-EC" sz="1700" dirty="0">
              <a:latin typeface="+mj-lt"/>
            </a:rPr>
            <a:t>planificar, regular y controlar el tránsito y el transporte público “</a:t>
          </a:r>
        </a:p>
      </dgm:t>
    </dgm:pt>
    <dgm:pt modelId="{D603BEFA-CAD0-4A39-851C-A5B43180909A}" type="parTrans" cxnId="{D38FD60A-A331-4F28-9E7E-9CF970CD6842}">
      <dgm:prSet/>
      <dgm:spPr/>
      <dgm:t>
        <a:bodyPr/>
        <a:lstStyle/>
        <a:p>
          <a:endParaRPr lang="es-EC" sz="1700">
            <a:latin typeface="+mj-lt"/>
          </a:endParaRPr>
        </a:p>
      </dgm:t>
    </dgm:pt>
    <dgm:pt modelId="{D4CBC197-80F0-4819-B8B8-B0FFE41883D4}" type="sibTrans" cxnId="{D38FD60A-A331-4F28-9E7E-9CF970CD6842}">
      <dgm:prSet/>
      <dgm:spPr/>
      <dgm:t>
        <a:bodyPr/>
        <a:lstStyle/>
        <a:p>
          <a:endParaRPr lang="es-EC" sz="1700">
            <a:latin typeface="+mj-lt"/>
          </a:endParaRPr>
        </a:p>
      </dgm:t>
    </dgm:pt>
    <dgm:pt modelId="{43EEE719-9411-4644-B422-C25319F42D7B}">
      <dgm:prSet phldrT="[Texto]" custT="1"/>
      <dgm:spPr/>
      <dgm:t>
        <a:bodyPr/>
        <a:lstStyle/>
        <a:p>
          <a:r>
            <a:rPr lang="es-EC" sz="1700" b="1" dirty="0">
              <a:latin typeface="+mj-lt"/>
            </a:rPr>
            <a:t>PMDOT</a:t>
          </a:r>
          <a:r>
            <a:rPr lang="es-EC" sz="1700" dirty="0">
              <a:latin typeface="+mj-lt"/>
            </a:rPr>
            <a:t> determina como debilidad la baja calidad del servicio</a:t>
          </a:r>
        </a:p>
      </dgm:t>
    </dgm:pt>
    <dgm:pt modelId="{EF822C75-91D6-4FFC-A596-15487A35B8C7}" type="parTrans" cxnId="{9680EA41-8152-43D6-BDF1-F578EA79DC91}">
      <dgm:prSet/>
      <dgm:spPr/>
      <dgm:t>
        <a:bodyPr/>
        <a:lstStyle/>
        <a:p>
          <a:endParaRPr lang="es-EC" sz="1700">
            <a:latin typeface="+mj-lt"/>
          </a:endParaRPr>
        </a:p>
      </dgm:t>
    </dgm:pt>
    <dgm:pt modelId="{B9E94E03-ACBB-4999-ACCC-9EA1C49827B4}" type="sibTrans" cxnId="{9680EA41-8152-43D6-BDF1-F578EA79DC91}">
      <dgm:prSet/>
      <dgm:spPr/>
      <dgm:t>
        <a:bodyPr/>
        <a:lstStyle/>
        <a:p>
          <a:endParaRPr lang="es-EC" sz="1700">
            <a:latin typeface="+mj-lt"/>
          </a:endParaRPr>
        </a:p>
      </dgm:t>
    </dgm:pt>
    <dgm:pt modelId="{53BA9D06-9D3B-417C-8E97-BA4B03FFEAF7}">
      <dgm:prSet phldrT="[Texto]" custT="1"/>
      <dgm:spPr/>
      <dgm:t>
        <a:bodyPr/>
        <a:lstStyle/>
        <a:p>
          <a:r>
            <a:rPr lang="es-ES" sz="1700" dirty="0">
              <a:latin typeface="+mj-lt"/>
            </a:rPr>
            <a:t>ONU.- Optimización del espacio vial </a:t>
          </a:r>
          <a:endParaRPr lang="es-EC" sz="1700" dirty="0">
            <a:latin typeface="+mj-lt"/>
          </a:endParaRPr>
        </a:p>
      </dgm:t>
    </dgm:pt>
    <dgm:pt modelId="{F25E81A2-E996-4B15-84CA-B0BD0E2EC0E3}" type="parTrans" cxnId="{913AD756-AD3C-4F30-866D-141B5F44C739}">
      <dgm:prSet/>
      <dgm:spPr/>
      <dgm:t>
        <a:bodyPr/>
        <a:lstStyle/>
        <a:p>
          <a:endParaRPr lang="es-EC" sz="1700">
            <a:latin typeface="+mj-lt"/>
          </a:endParaRPr>
        </a:p>
      </dgm:t>
    </dgm:pt>
    <dgm:pt modelId="{93DD2E52-4FE2-4999-AA50-7F3576227D5F}" type="sibTrans" cxnId="{913AD756-AD3C-4F30-866D-141B5F44C739}">
      <dgm:prSet/>
      <dgm:spPr/>
      <dgm:t>
        <a:bodyPr/>
        <a:lstStyle/>
        <a:p>
          <a:endParaRPr lang="es-EC" sz="1700">
            <a:latin typeface="+mj-lt"/>
          </a:endParaRPr>
        </a:p>
      </dgm:t>
    </dgm:pt>
    <dgm:pt modelId="{F591EC40-C5F0-4AA6-B5DF-3B369BB0B9C0}">
      <dgm:prSet phldrT="[Texto]" custT="1"/>
      <dgm:spPr/>
      <dgm:t>
        <a:bodyPr/>
        <a:lstStyle/>
        <a:p>
          <a:r>
            <a:rPr lang="es-ES" sz="1700" dirty="0">
              <a:latin typeface="+mj-lt"/>
            </a:rPr>
            <a:t>Dinamiza la economía</a:t>
          </a:r>
          <a:endParaRPr lang="es-EC" sz="1700" dirty="0">
            <a:latin typeface="+mj-lt"/>
          </a:endParaRPr>
        </a:p>
      </dgm:t>
    </dgm:pt>
    <dgm:pt modelId="{93080E63-E599-47D0-A4E1-16B76FA63518}" type="parTrans" cxnId="{0136E270-A068-4FDE-8817-AA6BF9381023}">
      <dgm:prSet/>
      <dgm:spPr/>
      <dgm:t>
        <a:bodyPr/>
        <a:lstStyle/>
        <a:p>
          <a:endParaRPr lang="es-EC" sz="1700">
            <a:latin typeface="+mj-lt"/>
          </a:endParaRPr>
        </a:p>
      </dgm:t>
    </dgm:pt>
    <dgm:pt modelId="{AEDE1C70-5AD7-4C11-A9D6-CA078A1956A2}" type="sibTrans" cxnId="{0136E270-A068-4FDE-8817-AA6BF9381023}">
      <dgm:prSet/>
      <dgm:spPr/>
      <dgm:t>
        <a:bodyPr/>
        <a:lstStyle/>
        <a:p>
          <a:endParaRPr lang="es-EC" sz="1700">
            <a:latin typeface="+mj-lt"/>
          </a:endParaRPr>
        </a:p>
      </dgm:t>
    </dgm:pt>
    <dgm:pt modelId="{D9E975CF-B847-4FDE-A8A3-DED20936E06F}">
      <dgm:prSet phldrT="[Texto]" custT="1"/>
      <dgm:spPr/>
      <dgm:t>
        <a:bodyPr/>
        <a:lstStyle/>
        <a:p>
          <a:r>
            <a:rPr lang="es-EC" sz="1700" dirty="0">
              <a:latin typeface="+mj-lt"/>
            </a:rPr>
            <a:t>3`260.000 (77%) pasajeros que circulan en 3.213 buses</a:t>
          </a:r>
        </a:p>
      </dgm:t>
    </dgm:pt>
    <dgm:pt modelId="{8234694F-08C3-402E-B266-429454B2A0F9}" type="parTrans" cxnId="{2C2BFD8E-06D5-4165-9813-CE866FA56BD0}">
      <dgm:prSet/>
      <dgm:spPr/>
      <dgm:t>
        <a:bodyPr/>
        <a:lstStyle/>
        <a:p>
          <a:endParaRPr lang="es-EC" sz="1700">
            <a:latin typeface="+mj-lt"/>
          </a:endParaRPr>
        </a:p>
      </dgm:t>
    </dgm:pt>
    <dgm:pt modelId="{22BC4E8A-A80A-4A62-98BE-03F168348BA7}" type="sibTrans" cxnId="{2C2BFD8E-06D5-4165-9813-CE866FA56BD0}">
      <dgm:prSet/>
      <dgm:spPr/>
      <dgm:t>
        <a:bodyPr/>
        <a:lstStyle/>
        <a:p>
          <a:endParaRPr lang="es-EC" sz="1700">
            <a:latin typeface="+mj-lt"/>
          </a:endParaRPr>
        </a:p>
      </dgm:t>
    </dgm:pt>
    <dgm:pt modelId="{2951DE35-D273-40A8-B70C-55583D228CAC}" type="pres">
      <dgm:prSet presAssocID="{C3BE0721-1DA7-4F98-8BC3-0F22E7884C2F}" presName="Name0" presStyleCnt="0">
        <dgm:presLayoutVars>
          <dgm:dir/>
          <dgm:resizeHandles/>
        </dgm:presLayoutVars>
      </dgm:prSet>
      <dgm:spPr/>
      <dgm:t>
        <a:bodyPr/>
        <a:lstStyle/>
        <a:p>
          <a:endParaRPr lang="es-ES"/>
        </a:p>
      </dgm:t>
    </dgm:pt>
    <dgm:pt modelId="{58A50268-273B-478A-A179-CE7E061ED071}" type="pres">
      <dgm:prSet presAssocID="{F591EC40-C5F0-4AA6-B5DF-3B369BB0B9C0}" presName="compNode" presStyleCnt="0"/>
      <dgm:spPr/>
    </dgm:pt>
    <dgm:pt modelId="{3F207128-135F-42EB-88F7-05CB524AD234}" type="pres">
      <dgm:prSet presAssocID="{F591EC40-C5F0-4AA6-B5DF-3B369BB0B9C0}" presName="dummyConnPt" presStyleCnt="0"/>
      <dgm:spPr/>
    </dgm:pt>
    <dgm:pt modelId="{2F950B5F-0605-4E60-ABB9-66F9DDCACBFA}" type="pres">
      <dgm:prSet presAssocID="{F591EC40-C5F0-4AA6-B5DF-3B369BB0B9C0}" presName="node" presStyleLbl="node1" presStyleIdx="0" presStyleCnt="8" custLinFactNeighborX="22" custLinFactNeighborY="5732">
        <dgm:presLayoutVars>
          <dgm:bulletEnabled val="1"/>
        </dgm:presLayoutVars>
      </dgm:prSet>
      <dgm:spPr/>
      <dgm:t>
        <a:bodyPr/>
        <a:lstStyle/>
        <a:p>
          <a:endParaRPr lang="es-ES"/>
        </a:p>
      </dgm:t>
    </dgm:pt>
    <dgm:pt modelId="{A62159DD-E25E-41C2-8F84-5D9FFE08A029}" type="pres">
      <dgm:prSet presAssocID="{AEDE1C70-5AD7-4C11-A9D6-CA078A1956A2}" presName="sibTrans" presStyleLbl="bgSibTrans2D1" presStyleIdx="0" presStyleCnt="7"/>
      <dgm:spPr/>
      <dgm:t>
        <a:bodyPr/>
        <a:lstStyle/>
        <a:p>
          <a:endParaRPr lang="es-ES"/>
        </a:p>
      </dgm:t>
    </dgm:pt>
    <dgm:pt modelId="{4D12E439-F6DC-4EDB-A197-AAA85055836C}" type="pres">
      <dgm:prSet presAssocID="{53BA9D06-9D3B-417C-8E97-BA4B03FFEAF7}" presName="compNode" presStyleCnt="0"/>
      <dgm:spPr/>
    </dgm:pt>
    <dgm:pt modelId="{C9DA7C74-2BAD-44B1-A67F-380E86BE66F9}" type="pres">
      <dgm:prSet presAssocID="{53BA9D06-9D3B-417C-8E97-BA4B03FFEAF7}" presName="dummyConnPt" presStyleCnt="0"/>
      <dgm:spPr/>
    </dgm:pt>
    <dgm:pt modelId="{8E3ECBB8-3AEB-4614-BFD3-CDE83774F52C}" type="pres">
      <dgm:prSet presAssocID="{53BA9D06-9D3B-417C-8E97-BA4B03FFEAF7}" presName="node" presStyleLbl="node1" presStyleIdx="1" presStyleCnt="8">
        <dgm:presLayoutVars>
          <dgm:bulletEnabled val="1"/>
        </dgm:presLayoutVars>
      </dgm:prSet>
      <dgm:spPr/>
      <dgm:t>
        <a:bodyPr/>
        <a:lstStyle/>
        <a:p>
          <a:endParaRPr lang="es-ES"/>
        </a:p>
      </dgm:t>
    </dgm:pt>
    <dgm:pt modelId="{11A4B1DD-64C5-4307-A8B7-BB35B3DFA7A0}" type="pres">
      <dgm:prSet presAssocID="{93DD2E52-4FE2-4999-AA50-7F3576227D5F}" presName="sibTrans" presStyleLbl="bgSibTrans2D1" presStyleIdx="1" presStyleCnt="7"/>
      <dgm:spPr/>
      <dgm:t>
        <a:bodyPr/>
        <a:lstStyle/>
        <a:p>
          <a:endParaRPr lang="es-ES"/>
        </a:p>
      </dgm:t>
    </dgm:pt>
    <dgm:pt modelId="{3960783F-E4B5-4B35-BFD7-71048710B697}" type="pres">
      <dgm:prSet presAssocID="{9770F24C-35FF-4D8F-ADEE-17D09A46432E}" presName="compNode" presStyleCnt="0"/>
      <dgm:spPr/>
    </dgm:pt>
    <dgm:pt modelId="{1C687815-3218-44DD-A61F-045487FB96C5}" type="pres">
      <dgm:prSet presAssocID="{9770F24C-35FF-4D8F-ADEE-17D09A46432E}" presName="dummyConnPt" presStyleCnt="0"/>
      <dgm:spPr/>
    </dgm:pt>
    <dgm:pt modelId="{45491DD0-4865-4988-8510-FD9AF22EC1E0}" type="pres">
      <dgm:prSet presAssocID="{9770F24C-35FF-4D8F-ADEE-17D09A46432E}" presName="node" presStyleLbl="node1" presStyleIdx="2" presStyleCnt="8">
        <dgm:presLayoutVars>
          <dgm:bulletEnabled val="1"/>
        </dgm:presLayoutVars>
      </dgm:prSet>
      <dgm:spPr/>
      <dgm:t>
        <a:bodyPr/>
        <a:lstStyle/>
        <a:p>
          <a:endParaRPr lang="es-ES"/>
        </a:p>
      </dgm:t>
    </dgm:pt>
    <dgm:pt modelId="{B9E0B928-F6A0-462F-87AE-4E05773D4AFB}" type="pres">
      <dgm:prSet presAssocID="{ADD087FF-4B9E-4586-BCBB-1F9814E6E85B}" presName="sibTrans" presStyleLbl="bgSibTrans2D1" presStyleIdx="2" presStyleCnt="7"/>
      <dgm:spPr/>
      <dgm:t>
        <a:bodyPr/>
        <a:lstStyle/>
        <a:p>
          <a:endParaRPr lang="es-ES"/>
        </a:p>
      </dgm:t>
    </dgm:pt>
    <dgm:pt modelId="{5A868E68-F760-49B1-87A8-BC636B1976D0}" type="pres">
      <dgm:prSet presAssocID="{94A150EC-315E-4E4B-954A-6B26AF154073}" presName="compNode" presStyleCnt="0"/>
      <dgm:spPr/>
    </dgm:pt>
    <dgm:pt modelId="{19CCF2B5-8E9E-43B9-B544-4E803F5B51A9}" type="pres">
      <dgm:prSet presAssocID="{94A150EC-315E-4E4B-954A-6B26AF154073}" presName="dummyConnPt" presStyleCnt="0"/>
      <dgm:spPr/>
    </dgm:pt>
    <dgm:pt modelId="{A8BBE869-3217-458C-A68B-437AF2902108}" type="pres">
      <dgm:prSet presAssocID="{94A150EC-315E-4E4B-954A-6B26AF154073}" presName="node" presStyleLbl="node1" presStyleIdx="3" presStyleCnt="8">
        <dgm:presLayoutVars>
          <dgm:bulletEnabled val="1"/>
        </dgm:presLayoutVars>
      </dgm:prSet>
      <dgm:spPr/>
      <dgm:t>
        <a:bodyPr/>
        <a:lstStyle/>
        <a:p>
          <a:endParaRPr lang="es-ES"/>
        </a:p>
      </dgm:t>
    </dgm:pt>
    <dgm:pt modelId="{EDD56407-D718-4DEB-B91F-A262CA8987B8}" type="pres">
      <dgm:prSet presAssocID="{6558E5F0-E1DD-4310-A346-0E511493440B}" presName="sibTrans" presStyleLbl="bgSibTrans2D1" presStyleIdx="3" presStyleCnt="7"/>
      <dgm:spPr/>
      <dgm:t>
        <a:bodyPr/>
        <a:lstStyle/>
        <a:p>
          <a:endParaRPr lang="es-ES"/>
        </a:p>
      </dgm:t>
    </dgm:pt>
    <dgm:pt modelId="{5949F5EE-B19E-499B-AAEC-A722D5E4D9D1}" type="pres">
      <dgm:prSet presAssocID="{4688A4E5-5D9C-4872-8DF6-6FBA605DF743}" presName="compNode" presStyleCnt="0"/>
      <dgm:spPr/>
    </dgm:pt>
    <dgm:pt modelId="{0944E624-1C01-48D8-B43C-9CB5135983A7}" type="pres">
      <dgm:prSet presAssocID="{4688A4E5-5D9C-4872-8DF6-6FBA605DF743}" presName="dummyConnPt" presStyleCnt="0"/>
      <dgm:spPr/>
    </dgm:pt>
    <dgm:pt modelId="{E8B15BEB-5C03-4A06-B9C4-E074513A9D59}" type="pres">
      <dgm:prSet presAssocID="{4688A4E5-5D9C-4872-8DF6-6FBA605DF743}" presName="node" presStyleLbl="node1" presStyleIdx="4" presStyleCnt="8">
        <dgm:presLayoutVars>
          <dgm:bulletEnabled val="1"/>
        </dgm:presLayoutVars>
      </dgm:prSet>
      <dgm:spPr/>
      <dgm:t>
        <a:bodyPr/>
        <a:lstStyle/>
        <a:p>
          <a:endParaRPr lang="es-ES"/>
        </a:p>
      </dgm:t>
    </dgm:pt>
    <dgm:pt modelId="{7E95D424-4EF8-4FEA-A664-270850DE8DEB}" type="pres">
      <dgm:prSet presAssocID="{1B8DC57B-F026-4217-8B7D-12C4F784AA78}" presName="sibTrans" presStyleLbl="bgSibTrans2D1" presStyleIdx="4" presStyleCnt="7"/>
      <dgm:spPr/>
      <dgm:t>
        <a:bodyPr/>
        <a:lstStyle/>
        <a:p>
          <a:endParaRPr lang="es-ES"/>
        </a:p>
      </dgm:t>
    </dgm:pt>
    <dgm:pt modelId="{245E66E2-2646-4571-A77E-D4463026D62B}" type="pres">
      <dgm:prSet presAssocID="{CAB0E97A-42F8-4B8A-B2CF-0848F9947704}" presName="compNode" presStyleCnt="0"/>
      <dgm:spPr/>
    </dgm:pt>
    <dgm:pt modelId="{DFE4C4B7-3428-434F-A3E7-31C16E6E1910}" type="pres">
      <dgm:prSet presAssocID="{CAB0E97A-42F8-4B8A-B2CF-0848F9947704}" presName="dummyConnPt" presStyleCnt="0"/>
      <dgm:spPr/>
    </dgm:pt>
    <dgm:pt modelId="{FE60FAB0-0360-429A-A6B1-706448F9739B}" type="pres">
      <dgm:prSet presAssocID="{CAB0E97A-42F8-4B8A-B2CF-0848F9947704}" presName="node" presStyleLbl="node1" presStyleIdx="5" presStyleCnt="8" custAng="0" custScaleX="118812">
        <dgm:presLayoutVars>
          <dgm:bulletEnabled val="1"/>
        </dgm:presLayoutVars>
      </dgm:prSet>
      <dgm:spPr/>
      <dgm:t>
        <a:bodyPr/>
        <a:lstStyle/>
        <a:p>
          <a:endParaRPr lang="es-ES"/>
        </a:p>
      </dgm:t>
    </dgm:pt>
    <dgm:pt modelId="{B2C1794F-E898-48E8-A3C1-8C0C519CFB01}" type="pres">
      <dgm:prSet presAssocID="{D4CBC197-80F0-4819-B8B8-B0FFE41883D4}" presName="sibTrans" presStyleLbl="bgSibTrans2D1" presStyleIdx="5" presStyleCnt="7"/>
      <dgm:spPr/>
      <dgm:t>
        <a:bodyPr/>
        <a:lstStyle/>
        <a:p>
          <a:endParaRPr lang="es-ES"/>
        </a:p>
      </dgm:t>
    </dgm:pt>
    <dgm:pt modelId="{277BC127-9F94-4C4F-861A-4864DFF01CD6}" type="pres">
      <dgm:prSet presAssocID="{43EEE719-9411-4644-B422-C25319F42D7B}" presName="compNode" presStyleCnt="0"/>
      <dgm:spPr/>
    </dgm:pt>
    <dgm:pt modelId="{578B3CB5-F282-40EF-ACC6-A35182008CE3}" type="pres">
      <dgm:prSet presAssocID="{43EEE719-9411-4644-B422-C25319F42D7B}" presName="dummyConnPt" presStyleCnt="0"/>
      <dgm:spPr/>
    </dgm:pt>
    <dgm:pt modelId="{7B8B4D58-29EC-46B2-9662-114E515C505A}" type="pres">
      <dgm:prSet presAssocID="{43EEE719-9411-4644-B422-C25319F42D7B}" presName="node" presStyleLbl="node1" presStyleIdx="6" presStyleCnt="8">
        <dgm:presLayoutVars>
          <dgm:bulletEnabled val="1"/>
        </dgm:presLayoutVars>
      </dgm:prSet>
      <dgm:spPr/>
      <dgm:t>
        <a:bodyPr/>
        <a:lstStyle/>
        <a:p>
          <a:endParaRPr lang="es-ES"/>
        </a:p>
      </dgm:t>
    </dgm:pt>
    <dgm:pt modelId="{FB19BE85-6580-4435-AEA6-C110F217C1A7}" type="pres">
      <dgm:prSet presAssocID="{B9E94E03-ACBB-4999-ACCC-9EA1C49827B4}" presName="sibTrans" presStyleLbl="bgSibTrans2D1" presStyleIdx="6" presStyleCnt="7"/>
      <dgm:spPr/>
      <dgm:t>
        <a:bodyPr/>
        <a:lstStyle/>
        <a:p>
          <a:endParaRPr lang="es-ES"/>
        </a:p>
      </dgm:t>
    </dgm:pt>
    <dgm:pt modelId="{583CF173-02BB-4D86-8043-BCF514A8C6E6}" type="pres">
      <dgm:prSet presAssocID="{D9E975CF-B847-4FDE-A8A3-DED20936E06F}" presName="compNode" presStyleCnt="0"/>
      <dgm:spPr/>
    </dgm:pt>
    <dgm:pt modelId="{1CDB84DC-3306-4F84-A805-CDB043FEE1DA}" type="pres">
      <dgm:prSet presAssocID="{D9E975CF-B847-4FDE-A8A3-DED20936E06F}" presName="dummyConnPt" presStyleCnt="0"/>
      <dgm:spPr/>
    </dgm:pt>
    <dgm:pt modelId="{D6FCC089-F98B-4EE7-A33F-0EE1DF0E8C98}" type="pres">
      <dgm:prSet presAssocID="{D9E975CF-B847-4FDE-A8A3-DED20936E06F}" presName="node" presStyleLbl="node1" presStyleIdx="7" presStyleCnt="8">
        <dgm:presLayoutVars>
          <dgm:bulletEnabled val="1"/>
        </dgm:presLayoutVars>
      </dgm:prSet>
      <dgm:spPr/>
      <dgm:t>
        <a:bodyPr/>
        <a:lstStyle/>
        <a:p>
          <a:endParaRPr lang="es-ES"/>
        </a:p>
      </dgm:t>
    </dgm:pt>
  </dgm:ptLst>
  <dgm:cxnLst>
    <dgm:cxn modelId="{B83BE02B-15F7-4309-95FC-D03213E01B82}" type="presOf" srcId="{1B8DC57B-F026-4217-8B7D-12C4F784AA78}" destId="{7E95D424-4EF8-4FEA-A664-270850DE8DEB}" srcOrd="0" destOrd="0" presId="urn:microsoft.com/office/officeart/2005/8/layout/bProcess4"/>
    <dgm:cxn modelId="{188FAF21-56CC-40B5-BB81-56D00A6CA28E}" type="presOf" srcId="{4688A4E5-5D9C-4872-8DF6-6FBA605DF743}" destId="{E8B15BEB-5C03-4A06-B9C4-E074513A9D59}" srcOrd="0" destOrd="0" presId="urn:microsoft.com/office/officeart/2005/8/layout/bProcess4"/>
    <dgm:cxn modelId="{0278CFDA-4C99-4D7E-B189-B75529CD5C28}" type="presOf" srcId="{D9E975CF-B847-4FDE-A8A3-DED20936E06F}" destId="{D6FCC089-F98B-4EE7-A33F-0EE1DF0E8C98}" srcOrd="0" destOrd="0" presId="urn:microsoft.com/office/officeart/2005/8/layout/bProcess4"/>
    <dgm:cxn modelId="{D38FD60A-A331-4F28-9E7E-9CF970CD6842}" srcId="{C3BE0721-1DA7-4F98-8BC3-0F22E7884C2F}" destId="{CAB0E97A-42F8-4B8A-B2CF-0848F9947704}" srcOrd="5" destOrd="0" parTransId="{D603BEFA-CAD0-4A39-851C-A5B43180909A}" sibTransId="{D4CBC197-80F0-4819-B8B8-B0FFE41883D4}"/>
    <dgm:cxn modelId="{C0E6B053-48A9-4FCD-974E-E9E6B86389E2}" type="presOf" srcId="{53BA9D06-9D3B-417C-8E97-BA4B03FFEAF7}" destId="{8E3ECBB8-3AEB-4614-BFD3-CDE83774F52C}" srcOrd="0" destOrd="0" presId="urn:microsoft.com/office/officeart/2005/8/layout/bProcess4"/>
    <dgm:cxn modelId="{913AD756-AD3C-4F30-866D-141B5F44C739}" srcId="{C3BE0721-1DA7-4F98-8BC3-0F22E7884C2F}" destId="{53BA9D06-9D3B-417C-8E97-BA4B03FFEAF7}" srcOrd="1" destOrd="0" parTransId="{F25E81A2-E996-4B15-84CA-B0BD0E2EC0E3}" sibTransId="{93DD2E52-4FE2-4999-AA50-7F3576227D5F}"/>
    <dgm:cxn modelId="{5E324196-2BE3-4B3A-8465-AE11333CD06D}" type="presOf" srcId="{C3BE0721-1DA7-4F98-8BC3-0F22E7884C2F}" destId="{2951DE35-D273-40A8-B70C-55583D228CAC}" srcOrd="0" destOrd="0" presId="urn:microsoft.com/office/officeart/2005/8/layout/bProcess4"/>
    <dgm:cxn modelId="{E789CD7C-B42B-449A-A10D-F92B59D3B30F}" srcId="{C3BE0721-1DA7-4F98-8BC3-0F22E7884C2F}" destId="{94A150EC-315E-4E4B-954A-6B26AF154073}" srcOrd="3" destOrd="0" parTransId="{C34B8692-9B35-4546-A550-26F3215803A3}" sibTransId="{6558E5F0-E1DD-4310-A346-0E511493440B}"/>
    <dgm:cxn modelId="{DC836B5F-8089-4495-AF24-E9C4746EB7DA}" type="presOf" srcId="{ADD087FF-4B9E-4586-BCBB-1F9814E6E85B}" destId="{B9E0B928-F6A0-462F-87AE-4E05773D4AFB}" srcOrd="0" destOrd="0" presId="urn:microsoft.com/office/officeart/2005/8/layout/bProcess4"/>
    <dgm:cxn modelId="{E75891E7-9143-48D1-A51F-44D847FA4237}" type="presOf" srcId="{94A150EC-315E-4E4B-954A-6B26AF154073}" destId="{A8BBE869-3217-458C-A68B-437AF2902108}" srcOrd="0" destOrd="0" presId="urn:microsoft.com/office/officeart/2005/8/layout/bProcess4"/>
    <dgm:cxn modelId="{91414832-B0EF-4E52-989E-7049EBB7CBBD}" srcId="{C3BE0721-1DA7-4F98-8BC3-0F22E7884C2F}" destId="{4688A4E5-5D9C-4872-8DF6-6FBA605DF743}" srcOrd="4" destOrd="0" parTransId="{BD46F905-5AEA-45C7-B05D-6CE38B42D902}" sibTransId="{1B8DC57B-F026-4217-8B7D-12C4F784AA78}"/>
    <dgm:cxn modelId="{87E8CE30-6CC3-4129-9045-8D410B37CDCE}" type="presOf" srcId="{F591EC40-C5F0-4AA6-B5DF-3B369BB0B9C0}" destId="{2F950B5F-0605-4E60-ABB9-66F9DDCACBFA}" srcOrd="0" destOrd="0" presId="urn:microsoft.com/office/officeart/2005/8/layout/bProcess4"/>
    <dgm:cxn modelId="{8DD526EC-517B-40FB-A131-F9E2A21A0435}" type="presOf" srcId="{9770F24C-35FF-4D8F-ADEE-17D09A46432E}" destId="{45491DD0-4865-4988-8510-FD9AF22EC1E0}" srcOrd="0" destOrd="0" presId="urn:microsoft.com/office/officeart/2005/8/layout/bProcess4"/>
    <dgm:cxn modelId="{0136E270-A068-4FDE-8817-AA6BF9381023}" srcId="{C3BE0721-1DA7-4F98-8BC3-0F22E7884C2F}" destId="{F591EC40-C5F0-4AA6-B5DF-3B369BB0B9C0}" srcOrd="0" destOrd="0" parTransId="{93080E63-E599-47D0-A4E1-16B76FA63518}" sibTransId="{AEDE1C70-5AD7-4C11-A9D6-CA078A1956A2}"/>
    <dgm:cxn modelId="{9680EA41-8152-43D6-BDF1-F578EA79DC91}" srcId="{C3BE0721-1DA7-4F98-8BC3-0F22E7884C2F}" destId="{43EEE719-9411-4644-B422-C25319F42D7B}" srcOrd="6" destOrd="0" parTransId="{EF822C75-91D6-4FFC-A596-15487A35B8C7}" sibTransId="{B9E94E03-ACBB-4999-ACCC-9EA1C49827B4}"/>
    <dgm:cxn modelId="{FBAA29FC-A4D0-4839-9EBA-382865BFF7BE}" srcId="{C3BE0721-1DA7-4F98-8BC3-0F22E7884C2F}" destId="{9770F24C-35FF-4D8F-ADEE-17D09A46432E}" srcOrd="2" destOrd="0" parTransId="{352E476D-A79C-44BE-B97B-57DA1DC17590}" sibTransId="{ADD087FF-4B9E-4586-BCBB-1F9814E6E85B}"/>
    <dgm:cxn modelId="{BF525ABC-C28D-4F4B-A6AA-1900A6F33DF0}" type="presOf" srcId="{43EEE719-9411-4644-B422-C25319F42D7B}" destId="{7B8B4D58-29EC-46B2-9662-114E515C505A}" srcOrd="0" destOrd="0" presId="urn:microsoft.com/office/officeart/2005/8/layout/bProcess4"/>
    <dgm:cxn modelId="{3F96DA3A-613B-4A9E-AC7D-6E9D681BC309}" type="presOf" srcId="{B9E94E03-ACBB-4999-ACCC-9EA1C49827B4}" destId="{FB19BE85-6580-4435-AEA6-C110F217C1A7}" srcOrd="0" destOrd="0" presId="urn:microsoft.com/office/officeart/2005/8/layout/bProcess4"/>
    <dgm:cxn modelId="{79FE24F1-69CA-497C-8522-F923B8C47D63}" type="presOf" srcId="{CAB0E97A-42F8-4B8A-B2CF-0848F9947704}" destId="{FE60FAB0-0360-429A-A6B1-706448F9739B}" srcOrd="0" destOrd="0" presId="urn:microsoft.com/office/officeart/2005/8/layout/bProcess4"/>
    <dgm:cxn modelId="{55AE19CA-F009-4FD5-8955-DBE231947141}" type="presOf" srcId="{93DD2E52-4FE2-4999-AA50-7F3576227D5F}" destId="{11A4B1DD-64C5-4307-A8B7-BB35B3DFA7A0}" srcOrd="0" destOrd="0" presId="urn:microsoft.com/office/officeart/2005/8/layout/bProcess4"/>
    <dgm:cxn modelId="{AAA72218-0AF7-42D1-9CBC-754EB74D02B9}" type="presOf" srcId="{D4CBC197-80F0-4819-B8B8-B0FFE41883D4}" destId="{B2C1794F-E898-48E8-A3C1-8C0C519CFB01}" srcOrd="0" destOrd="0" presId="urn:microsoft.com/office/officeart/2005/8/layout/bProcess4"/>
    <dgm:cxn modelId="{4D6393C6-5114-4FB2-AC3F-64B008BC3D67}" type="presOf" srcId="{AEDE1C70-5AD7-4C11-A9D6-CA078A1956A2}" destId="{A62159DD-E25E-41C2-8F84-5D9FFE08A029}" srcOrd="0" destOrd="0" presId="urn:microsoft.com/office/officeart/2005/8/layout/bProcess4"/>
    <dgm:cxn modelId="{2C2BFD8E-06D5-4165-9813-CE866FA56BD0}" srcId="{C3BE0721-1DA7-4F98-8BC3-0F22E7884C2F}" destId="{D9E975CF-B847-4FDE-A8A3-DED20936E06F}" srcOrd="7" destOrd="0" parTransId="{8234694F-08C3-402E-B266-429454B2A0F9}" sibTransId="{22BC4E8A-A80A-4A62-98BE-03F168348BA7}"/>
    <dgm:cxn modelId="{5E56B1EF-A270-4076-9BBB-A6483E80647E}" type="presOf" srcId="{6558E5F0-E1DD-4310-A346-0E511493440B}" destId="{EDD56407-D718-4DEB-B91F-A262CA8987B8}" srcOrd="0" destOrd="0" presId="urn:microsoft.com/office/officeart/2005/8/layout/bProcess4"/>
    <dgm:cxn modelId="{40615994-5A33-4707-AF90-1683B7BC4A6E}" type="presParOf" srcId="{2951DE35-D273-40A8-B70C-55583D228CAC}" destId="{58A50268-273B-478A-A179-CE7E061ED071}" srcOrd="0" destOrd="0" presId="urn:microsoft.com/office/officeart/2005/8/layout/bProcess4"/>
    <dgm:cxn modelId="{F9BCB1A5-7169-4CDF-A42B-6E92D1C22738}" type="presParOf" srcId="{58A50268-273B-478A-A179-CE7E061ED071}" destId="{3F207128-135F-42EB-88F7-05CB524AD234}" srcOrd="0" destOrd="0" presId="urn:microsoft.com/office/officeart/2005/8/layout/bProcess4"/>
    <dgm:cxn modelId="{F5ED28D5-2C64-45A6-BA0F-DCE151DDB1D8}" type="presParOf" srcId="{58A50268-273B-478A-A179-CE7E061ED071}" destId="{2F950B5F-0605-4E60-ABB9-66F9DDCACBFA}" srcOrd="1" destOrd="0" presId="urn:microsoft.com/office/officeart/2005/8/layout/bProcess4"/>
    <dgm:cxn modelId="{D3929263-5DF2-4DA3-8C81-0E4E89FF52DD}" type="presParOf" srcId="{2951DE35-D273-40A8-B70C-55583D228CAC}" destId="{A62159DD-E25E-41C2-8F84-5D9FFE08A029}" srcOrd="1" destOrd="0" presId="urn:microsoft.com/office/officeart/2005/8/layout/bProcess4"/>
    <dgm:cxn modelId="{A00C5C15-91CE-44E8-908B-AE2B3791C539}" type="presParOf" srcId="{2951DE35-D273-40A8-B70C-55583D228CAC}" destId="{4D12E439-F6DC-4EDB-A197-AAA85055836C}" srcOrd="2" destOrd="0" presId="urn:microsoft.com/office/officeart/2005/8/layout/bProcess4"/>
    <dgm:cxn modelId="{9BE5D2CC-BA98-4CD6-B3FE-CC2FFEDA373D}" type="presParOf" srcId="{4D12E439-F6DC-4EDB-A197-AAA85055836C}" destId="{C9DA7C74-2BAD-44B1-A67F-380E86BE66F9}" srcOrd="0" destOrd="0" presId="urn:microsoft.com/office/officeart/2005/8/layout/bProcess4"/>
    <dgm:cxn modelId="{5E7D6BD9-1773-415D-8512-CA7A11B33156}" type="presParOf" srcId="{4D12E439-F6DC-4EDB-A197-AAA85055836C}" destId="{8E3ECBB8-3AEB-4614-BFD3-CDE83774F52C}" srcOrd="1" destOrd="0" presId="urn:microsoft.com/office/officeart/2005/8/layout/bProcess4"/>
    <dgm:cxn modelId="{A137D486-B037-4600-B07F-285C53740E72}" type="presParOf" srcId="{2951DE35-D273-40A8-B70C-55583D228CAC}" destId="{11A4B1DD-64C5-4307-A8B7-BB35B3DFA7A0}" srcOrd="3" destOrd="0" presId="urn:microsoft.com/office/officeart/2005/8/layout/bProcess4"/>
    <dgm:cxn modelId="{24330F0A-C978-440B-806A-C68F22014C34}" type="presParOf" srcId="{2951DE35-D273-40A8-B70C-55583D228CAC}" destId="{3960783F-E4B5-4B35-BFD7-71048710B697}" srcOrd="4" destOrd="0" presId="urn:microsoft.com/office/officeart/2005/8/layout/bProcess4"/>
    <dgm:cxn modelId="{40A28E79-4657-4686-97EC-5418F536CDBB}" type="presParOf" srcId="{3960783F-E4B5-4B35-BFD7-71048710B697}" destId="{1C687815-3218-44DD-A61F-045487FB96C5}" srcOrd="0" destOrd="0" presId="urn:microsoft.com/office/officeart/2005/8/layout/bProcess4"/>
    <dgm:cxn modelId="{7B616BEC-6C0A-4AA6-ABE3-DC26C37D918D}" type="presParOf" srcId="{3960783F-E4B5-4B35-BFD7-71048710B697}" destId="{45491DD0-4865-4988-8510-FD9AF22EC1E0}" srcOrd="1" destOrd="0" presId="urn:microsoft.com/office/officeart/2005/8/layout/bProcess4"/>
    <dgm:cxn modelId="{592C5138-247A-4F20-8262-3F426AD2122A}" type="presParOf" srcId="{2951DE35-D273-40A8-B70C-55583D228CAC}" destId="{B9E0B928-F6A0-462F-87AE-4E05773D4AFB}" srcOrd="5" destOrd="0" presId="urn:microsoft.com/office/officeart/2005/8/layout/bProcess4"/>
    <dgm:cxn modelId="{BA7E8164-7A7C-4E33-B2A3-F0B123BC1878}" type="presParOf" srcId="{2951DE35-D273-40A8-B70C-55583D228CAC}" destId="{5A868E68-F760-49B1-87A8-BC636B1976D0}" srcOrd="6" destOrd="0" presId="urn:microsoft.com/office/officeart/2005/8/layout/bProcess4"/>
    <dgm:cxn modelId="{062AAE5B-86AF-4263-8B3C-43875F02C982}" type="presParOf" srcId="{5A868E68-F760-49B1-87A8-BC636B1976D0}" destId="{19CCF2B5-8E9E-43B9-B544-4E803F5B51A9}" srcOrd="0" destOrd="0" presId="urn:microsoft.com/office/officeart/2005/8/layout/bProcess4"/>
    <dgm:cxn modelId="{7A8D4B5F-02E7-48F1-B70A-A555E95973CF}" type="presParOf" srcId="{5A868E68-F760-49B1-87A8-BC636B1976D0}" destId="{A8BBE869-3217-458C-A68B-437AF2902108}" srcOrd="1" destOrd="0" presId="urn:microsoft.com/office/officeart/2005/8/layout/bProcess4"/>
    <dgm:cxn modelId="{79AC8CD2-C08D-4ED8-ACED-916BF7967415}" type="presParOf" srcId="{2951DE35-D273-40A8-B70C-55583D228CAC}" destId="{EDD56407-D718-4DEB-B91F-A262CA8987B8}" srcOrd="7" destOrd="0" presId="urn:microsoft.com/office/officeart/2005/8/layout/bProcess4"/>
    <dgm:cxn modelId="{8606122A-0AAE-46F4-83BA-58F5BA4F475A}" type="presParOf" srcId="{2951DE35-D273-40A8-B70C-55583D228CAC}" destId="{5949F5EE-B19E-499B-AAEC-A722D5E4D9D1}" srcOrd="8" destOrd="0" presId="urn:microsoft.com/office/officeart/2005/8/layout/bProcess4"/>
    <dgm:cxn modelId="{87CC3554-143C-4673-AFBF-DB17EA4A12A4}" type="presParOf" srcId="{5949F5EE-B19E-499B-AAEC-A722D5E4D9D1}" destId="{0944E624-1C01-48D8-B43C-9CB5135983A7}" srcOrd="0" destOrd="0" presId="urn:microsoft.com/office/officeart/2005/8/layout/bProcess4"/>
    <dgm:cxn modelId="{47486173-E27A-4386-87EA-5E62044B0E0C}" type="presParOf" srcId="{5949F5EE-B19E-499B-AAEC-A722D5E4D9D1}" destId="{E8B15BEB-5C03-4A06-B9C4-E074513A9D59}" srcOrd="1" destOrd="0" presId="urn:microsoft.com/office/officeart/2005/8/layout/bProcess4"/>
    <dgm:cxn modelId="{655EB92F-41FA-4C03-AA15-D91F84E54B2F}" type="presParOf" srcId="{2951DE35-D273-40A8-B70C-55583D228CAC}" destId="{7E95D424-4EF8-4FEA-A664-270850DE8DEB}" srcOrd="9" destOrd="0" presId="urn:microsoft.com/office/officeart/2005/8/layout/bProcess4"/>
    <dgm:cxn modelId="{DA2AFEF8-784A-4B53-BE69-A9C9128F09E4}" type="presParOf" srcId="{2951DE35-D273-40A8-B70C-55583D228CAC}" destId="{245E66E2-2646-4571-A77E-D4463026D62B}" srcOrd="10" destOrd="0" presId="urn:microsoft.com/office/officeart/2005/8/layout/bProcess4"/>
    <dgm:cxn modelId="{B3FDB06E-B876-4DC9-9988-71AB1661B680}" type="presParOf" srcId="{245E66E2-2646-4571-A77E-D4463026D62B}" destId="{DFE4C4B7-3428-434F-A3E7-31C16E6E1910}" srcOrd="0" destOrd="0" presId="urn:microsoft.com/office/officeart/2005/8/layout/bProcess4"/>
    <dgm:cxn modelId="{645B6A1B-21DC-4F0F-A313-0C96861D0351}" type="presParOf" srcId="{245E66E2-2646-4571-A77E-D4463026D62B}" destId="{FE60FAB0-0360-429A-A6B1-706448F9739B}" srcOrd="1" destOrd="0" presId="urn:microsoft.com/office/officeart/2005/8/layout/bProcess4"/>
    <dgm:cxn modelId="{AE9D4CC4-FE49-4DF1-A681-50C9FCC58D68}" type="presParOf" srcId="{2951DE35-D273-40A8-B70C-55583D228CAC}" destId="{B2C1794F-E898-48E8-A3C1-8C0C519CFB01}" srcOrd="11" destOrd="0" presId="urn:microsoft.com/office/officeart/2005/8/layout/bProcess4"/>
    <dgm:cxn modelId="{9F10C512-083A-460C-BACF-B2B2A553D5D7}" type="presParOf" srcId="{2951DE35-D273-40A8-B70C-55583D228CAC}" destId="{277BC127-9F94-4C4F-861A-4864DFF01CD6}" srcOrd="12" destOrd="0" presId="urn:microsoft.com/office/officeart/2005/8/layout/bProcess4"/>
    <dgm:cxn modelId="{A490696A-00F6-419B-AE27-056E8F3AA466}" type="presParOf" srcId="{277BC127-9F94-4C4F-861A-4864DFF01CD6}" destId="{578B3CB5-F282-40EF-ACC6-A35182008CE3}" srcOrd="0" destOrd="0" presId="urn:microsoft.com/office/officeart/2005/8/layout/bProcess4"/>
    <dgm:cxn modelId="{A30FA460-9A12-46B0-ACA5-9A7E4E6DDAFA}" type="presParOf" srcId="{277BC127-9F94-4C4F-861A-4864DFF01CD6}" destId="{7B8B4D58-29EC-46B2-9662-114E515C505A}" srcOrd="1" destOrd="0" presId="urn:microsoft.com/office/officeart/2005/8/layout/bProcess4"/>
    <dgm:cxn modelId="{0C170E47-16EA-403E-9A0B-27195AD8890F}" type="presParOf" srcId="{2951DE35-D273-40A8-B70C-55583D228CAC}" destId="{FB19BE85-6580-4435-AEA6-C110F217C1A7}" srcOrd="13" destOrd="0" presId="urn:microsoft.com/office/officeart/2005/8/layout/bProcess4"/>
    <dgm:cxn modelId="{27F509B8-AADE-4A9B-9D46-0BFA055BA557}" type="presParOf" srcId="{2951DE35-D273-40A8-B70C-55583D228CAC}" destId="{583CF173-02BB-4D86-8043-BCF514A8C6E6}" srcOrd="14" destOrd="0" presId="urn:microsoft.com/office/officeart/2005/8/layout/bProcess4"/>
    <dgm:cxn modelId="{308F460C-51C4-4DD4-9D05-27902C9393EE}" type="presParOf" srcId="{583CF173-02BB-4D86-8043-BCF514A8C6E6}" destId="{1CDB84DC-3306-4F84-A805-CDB043FEE1DA}" srcOrd="0" destOrd="0" presId="urn:microsoft.com/office/officeart/2005/8/layout/bProcess4"/>
    <dgm:cxn modelId="{2E9D4DFB-8584-464F-85B5-B6D89F83607E}" type="presParOf" srcId="{583CF173-02BB-4D86-8043-BCF514A8C6E6}" destId="{D6FCC089-F98B-4EE7-A33F-0EE1DF0E8C98}" srcOrd="1" destOrd="0" presId="urn:microsoft.com/office/officeart/2005/8/layout/bProcess4"/>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08036E-23DA-4B00-81F9-035283A3CA7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2B02CE0A-6917-4DDB-9E2B-09E5EA7A7E1B}">
      <dgm:prSet phldrT="[Texto]"/>
      <dgm:spPr/>
      <dgm:t>
        <a:bodyPr/>
        <a:lstStyle/>
        <a:p>
          <a:r>
            <a:rPr lang="es-ES" dirty="0"/>
            <a:t>Enfoque </a:t>
          </a:r>
          <a:r>
            <a:rPr lang="es-ES" b="1" dirty="0"/>
            <a:t>Cuantitativo</a:t>
          </a:r>
          <a:endParaRPr lang="es-EC" b="1" dirty="0"/>
        </a:p>
      </dgm:t>
    </dgm:pt>
    <dgm:pt modelId="{9AEF0F1A-DD59-4E7C-9157-1E0890863E1F}" type="parTrans" cxnId="{80BE3F3D-7758-4666-88C1-13686FA7BE74}">
      <dgm:prSet/>
      <dgm:spPr/>
      <dgm:t>
        <a:bodyPr/>
        <a:lstStyle/>
        <a:p>
          <a:endParaRPr lang="es-EC"/>
        </a:p>
      </dgm:t>
    </dgm:pt>
    <dgm:pt modelId="{DA3A782A-781D-44A1-8C45-47B7EA958867}" type="sibTrans" cxnId="{80BE3F3D-7758-4666-88C1-13686FA7BE74}">
      <dgm:prSet/>
      <dgm:spPr/>
      <dgm:t>
        <a:bodyPr/>
        <a:lstStyle/>
        <a:p>
          <a:endParaRPr lang="es-EC"/>
        </a:p>
      </dgm:t>
    </dgm:pt>
    <dgm:pt modelId="{BF9438ED-DAF3-402D-BD76-ACBE9F0636DA}" type="pres">
      <dgm:prSet presAssocID="{2508036E-23DA-4B00-81F9-035283A3CA75}" presName="rootnode" presStyleCnt="0">
        <dgm:presLayoutVars>
          <dgm:chMax/>
          <dgm:chPref/>
          <dgm:dir/>
          <dgm:animLvl val="lvl"/>
        </dgm:presLayoutVars>
      </dgm:prSet>
      <dgm:spPr/>
      <dgm:t>
        <a:bodyPr/>
        <a:lstStyle/>
        <a:p>
          <a:endParaRPr lang="es-ES"/>
        </a:p>
      </dgm:t>
    </dgm:pt>
    <dgm:pt modelId="{47D50F11-DEB9-4436-97FC-7061BD76573D}" type="pres">
      <dgm:prSet presAssocID="{2B02CE0A-6917-4DDB-9E2B-09E5EA7A7E1B}" presName="composite" presStyleCnt="0"/>
      <dgm:spPr/>
    </dgm:pt>
    <dgm:pt modelId="{36752E8A-E10B-485A-B6BF-682A720762E8}" type="pres">
      <dgm:prSet presAssocID="{2B02CE0A-6917-4DDB-9E2B-09E5EA7A7E1B}" presName="LShape" presStyleLbl="alignNode1" presStyleIdx="0" presStyleCnt="1"/>
      <dgm:spPr/>
    </dgm:pt>
    <dgm:pt modelId="{0217627C-2129-473E-974E-3CC5BAA55EBD}" type="pres">
      <dgm:prSet presAssocID="{2B02CE0A-6917-4DDB-9E2B-09E5EA7A7E1B}" presName="ParentText" presStyleLbl="revTx" presStyleIdx="0" presStyleCnt="1">
        <dgm:presLayoutVars>
          <dgm:chMax val="0"/>
          <dgm:chPref val="0"/>
          <dgm:bulletEnabled val="1"/>
        </dgm:presLayoutVars>
      </dgm:prSet>
      <dgm:spPr/>
      <dgm:t>
        <a:bodyPr/>
        <a:lstStyle/>
        <a:p>
          <a:endParaRPr lang="es-ES"/>
        </a:p>
      </dgm:t>
    </dgm:pt>
  </dgm:ptLst>
  <dgm:cxnLst>
    <dgm:cxn modelId="{D56262FA-DE10-404C-8088-E3F5D5A9D267}" type="presOf" srcId="{2508036E-23DA-4B00-81F9-035283A3CA75}" destId="{BF9438ED-DAF3-402D-BD76-ACBE9F0636DA}" srcOrd="0" destOrd="0" presId="urn:microsoft.com/office/officeart/2009/3/layout/StepUpProcess"/>
    <dgm:cxn modelId="{80BE3F3D-7758-4666-88C1-13686FA7BE74}" srcId="{2508036E-23DA-4B00-81F9-035283A3CA75}" destId="{2B02CE0A-6917-4DDB-9E2B-09E5EA7A7E1B}" srcOrd="0" destOrd="0" parTransId="{9AEF0F1A-DD59-4E7C-9157-1E0890863E1F}" sibTransId="{DA3A782A-781D-44A1-8C45-47B7EA958867}"/>
    <dgm:cxn modelId="{AD49133B-8398-4565-BEE4-0DF4FAD5248D}" type="presOf" srcId="{2B02CE0A-6917-4DDB-9E2B-09E5EA7A7E1B}" destId="{0217627C-2129-473E-974E-3CC5BAA55EBD}" srcOrd="0" destOrd="0" presId="urn:microsoft.com/office/officeart/2009/3/layout/StepUpProcess"/>
    <dgm:cxn modelId="{00D5350C-65F1-4221-80B1-88C33F634BB1}" type="presParOf" srcId="{BF9438ED-DAF3-402D-BD76-ACBE9F0636DA}" destId="{47D50F11-DEB9-4436-97FC-7061BD76573D}" srcOrd="0" destOrd="0" presId="urn:microsoft.com/office/officeart/2009/3/layout/StepUpProcess"/>
    <dgm:cxn modelId="{C5BDB2DA-89D5-4074-8767-F2C1492F299B}" type="presParOf" srcId="{47D50F11-DEB9-4436-97FC-7061BD76573D}" destId="{36752E8A-E10B-485A-B6BF-682A720762E8}" srcOrd="0" destOrd="0" presId="urn:microsoft.com/office/officeart/2009/3/layout/StepUpProcess"/>
    <dgm:cxn modelId="{16664408-2D59-49A3-8DE1-207FF8FEF9CA}" type="presParOf" srcId="{47D50F11-DEB9-4436-97FC-7061BD76573D}" destId="{0217627C-2129-473E-974E-3CC5BAA55EBD}"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5125B0-3B9C-4A75-9545-19244960C60F}" type="doc">
      <dgm:prSet loTypeId="urn:microsoft.com/office/officeart/2005/8/layout/vList6" loCatId="process" qsTypeId="urn:microsoft.com/office/officeart/2005/8/quickstyle/simple1" qsCatId="simple" csTypeId="urn:microsoft.com/office/officeart/2005/8/colors/accent0_2" csCatId="mainScheme" phldr="1"/>
      <dgm:spPr/>
      <dgm:t>
        <a:bodyPr/>
        <a:lstStyle/>
        <a:p>
          <a:endParaRPr lang="es-EC"/>
        </a:p>
      </dgm:t>
    </dgm:pt>
    <dgm:pt modelId="{9BA81A0D-4DBA-4360-992C-705026D3311B}">
      <dgm:prSet phldrT="[Texto]" custT="1"/>
      <dgm:spPr/>
      <dgm:t>
        <a:bodyPr/>
        <a:lstStyle/>
        <a:p>
          <a:pPr>
            <a:buClr>
              <a:schemeClr val="accent3">
                <a:lumMod val="75000"/>
              </a:schemeClr>
            </a:buClr>
            <a:buFont typeface="Wingdings 2" pitchFamily="18" charset="2"/>
            <a:buChar char=""/>
          </a:pPr>
          <a:r>
            <a:rPr lang="es-EC" sz="1600" dirty="0">
              <a:latin typeface="Times New Roman" panose="02020603050405020304" pitchFamily="18" charset="0"/>
              <a:cs typeface="Times New Roman" panose="02020603050405020304" pitchFamily="18" charset="0"/>
            </a:rPr>
            <a:t>Dimensiones del síndrome burnout</a:t>
          </a:r>
        </a:p>
      </dgm:t>
    </dgm:pt>
    <dgm:pt modelId="{34D10F82-DFF3-4D15-A6F8-126A03720D52}" type="parTrans" cxnId="{066D2633-4F6A-4021-BD9D-4C18DC3F986B}">
      <dgm:prSet/>
      <dgm:spPr/>
      <dgm:t>
        <a:bodyPr/>
        <a:lstStyle/>
        <a:p>
          <a:endParaRPr lang="es-EC"/>
        </a:p>
      </dgm:t>
    </dgm:pt>
    <dgm:pt modelId="{934B2B4F-0E0E-45DE-9802-7FC28700A17E}" type="sibTrans" cxnId="{066D2633-4F6A-4021-BD9D-4C18DC3F986B}">
      <dgm:prSet/>
      <dgm:spPr/>
      <dgm:t>
        <a:bodyPr/>
        <a:lstStyle/>
        <a:p>
          <a:endParaRPr lang="es-EC"/>
        </a:p>
      </dgm:t>
    </dgm:pt>
    <dgm:pt modelId="{88D67BEE-D2AA-4E93-B37B-F4FCB3443949}">
      <dgm:prSet phldrT="[Texto]" custT="1"/>
      <dgm:spPr/>
      <dgm:t>
        <a:bodyPr/>
        <a:lstStyle/>
        <a:p>
          <a:pPr>
            <a:buFont typeface="Wingdings" panose="05000000000000000000" pitchFamily="2" charset="2"/>
            <a:buChar char="§"/>
          </a:pPr>
          <a:r>
            <a:rPr lang="es-EC" sz="1500" dirty="0">
              <a:latin typeface="Times New Roman" panose="02020603050405020304" pitchFamily="18" charset="0"/>
              <a:cs typeface="Times New Roman" panose="02020603050405020304" pitchFamily="18" charset="0"/>
            </a:rPr>
            <a:t>Derechos laborales vulnerados</a:t>
          </a:r>
        </a:p>
      </dgm:t>
    </dgm:pt>
    <dgm:pt modelId="{C3F771C0-1CBB-4FA0-8620-31060A1D3F87}" type="parTrans" cxnId="{A7AB835F-41E6-4A4F-A9C2-F1C375BDA638}">
      <dgm:prSet/>
      <dgm:spPr/>
      <dgm:t>
        <a:bodyPr/>
        <a:lstStyle/>
        <a:p>
          <a:endParaRPr lang="es-EC"/>
        </a:p>
      </dgm:t>
    </dgm:pt>
    <dgm:pt modelId="{7942C480-ACA1-4332-B81C-1C86B6E98D93}" type="sibTrans" cxnId="{A7AB835F-41E6-4A4F-A9C2-F1C375BDA638}">
      <dgm:prSet/>
      <dgm:spPr/>
      <dgm:t>
        <a:bodyPr/>
        <a:lstStyle/>
        <a:p>
          <a:endParaRPr lang="es-EC"/>
        </a:p>
      </dgm:t>
    </dgm:pt>
    <dgm:pt modelId="{BD2A75E9-3686-4729-ABEC-EAB2BC71EADD}">
      <dgm:prSet custT="1"/>
      <dgm:spPr/>
      <dgm:t>
        <a:bodyPr/>
        <a:lstStyle/>
        <a:p>
          <a:pPr>
            <a:buClr>
              <a:schemeClr val="accent3">
                <a:lumMod val="75000"/>
              </a:schemeClr>
            </a:buClr>
            <a:buFont typeface="Wingdings 2" pitchFamily="18" charset="2"/>
            <a:buChar char=""/>
          </a:pPr>
          <a:r>
            <a:rPr lang="es-EC" sz="1500" dirty="0">
              <a:latin typeface="Times New Roman" panose="02020603050405020304" pitchFamily="18" charset="0"/>
              <a:cs typeface="Times New Roman" panose="02020603050405020304" pitchFamily="18" charset="0"/>
            </a:rPr>
            <a:t>No pago de beneficios de ley</a:t>
          </a:r>
        </a:p>
      </dgm:t>
    </dgm:pt>
    <dgm:pt modelId="{7226BBE3-E3CD-47C3-8CF2-0E8B7584C78E}" type="parTrans" cxnId="{C10E4629-9A32-4055-B16D-D9BF2EA0C21B}">
      <dgm:prSet/>
      <dgm:spPr/>
      <dgm:t>
        <a:bodyPr/>
        <a:lstStyle/>
        <a:p>
          <a:endParaRPr lang="es-EC"/>
        </a:p>
      </dgm:t>
    </dgm:pt>
    <dgm:pt modelId="{C8FF7404-77FF-4C75-9469-6D755F2D3344}" type="sibTrans" cxnId="{C10E4629-9A32-4055-B16D-D9BF2EA0C21B}">
      <dgm:prSet/>
      <dgm:spPr/>
      <dgm:t>
        <a:bodyPr/>
        <a:lstStyle/>
        <a:p>
          <a:endParaRPr lang="es-EC"/>
        </a:p>
      </dgm:t>
    </dgm:pt>
    <dgm:pt modelId="{E1279F51-EAA9-4D0F-AC12-345398E0DBE1}">
      <dgm:prSet custT="1"/>
      <dgm:spPr/>
      <dgm:t>
        <a:bodyPr/>
        <a:lstStyle/>
        <a:p>
          <a:pPr>
            <a:buClr>
              <a:schemeClr val="accent3">
                <a:lumMod val="75000"/>
              </a:schemeClr>
            </a:buClr>
            <a:buFont typeface="Wingdings 2" pitchFamily="18" charset="2"/>
            <a:buChar char=""/>
          </a:pPr>
          <a:r>
            <a:rPr lang="es-EC" sz="1500" dirty="0">
              <a:latin typeface="Times New Roman" panose="02020603050405020304" pitchFamily="18" charset="0"/>
              <a:cs typeface="Times New Roman" panose="02020603050405020304" pitchFamily="18" charset="0"/>
            </a:rPr>
            <a:t>Cargas laboral</a:t>
          </a:r>
        </a:p>
      </dgm:t>
    </dgm:pt>
    <dgm:pt modelId="{D3FD2654-62FD-4B22-9EF0-CC7B355194A7}" type="parTrans" cxnId="{70A615AA-E5E1-4BD1-B787-1861649FE091}">
      <dgm:prSet/>
      <dgm:spPr/>
      <dgm:t>
        <a:bodyPr/>
        <a:lstStyle/>
        <a:p>
          <a:endParaRPr lang="es-EC"/>
        </a:p>
      </dgm:t>
    </dgm:pt>
    <dgm:pt modelId="{98BA0D1A-09ED-4582-8062-8FD6C9AD6EE1}" type="sibTrans" cxnId="{70A615AA-E5E1-4BD1-B787-1861649FE091}">
      <dgm:prSet/>
      <dgm:spPr/>
      <dgm:t>
        <a:bodyPr/>
        <a:lstStyle/>
        <a:p>
          <a:endParaRPr lang="es-EC"/>
        </a:p>
      </dgm:t>
    </dgm:pt>
    <dgm:pt modelId="{7251344E-85BE-4677-B0EA-E7B6465640D6}">
      <dgm:prSet custT="1"/>
      <dgm:spPr/>
      <dgm:t>
        <a:bodyPr/>
        <a:lstStyle/>
        <a:p>
          <a:pPr>
            <a:buClr>
              <a:schemeClr val="accent3">
                <a:lumMod val="75000"/>
              </a:schemeClr>
            </a:buClr>
            <a:buFont typeface="Wingdings 2" pitchFamily="18" charset="2"/>
            <a:buChar char=""/>
          </a:pPr>
          <a:r>
            <a:rPr lang="es-EC" sz="1500" dirty="0">
              <a:latin typeface="Times New Roman" panose="02020603050405020304" pitchFamily="18" charset="0"/>
              <a:cs typeface="Times New Roman" panose="02020603050405020304" pitchFamily="18" charset="0"/>
            </a:rPr>
            <a:t>Interacción negativa con usuario</a:t>
          </a:r>
        </a:p>
      </dgm:t>
    </dgm:pt>
    <dgm:pt modelId="{5D630070-44EB-4508-8F12-B777F0F8A3BC}" type="parTrans" cxnId="{CBBA880A-CE2C-4824-B48A-38AE48E15F25}">
      <dgm:prSet/>
      <dgm:spPr/>
      <dgm:t>
        <a:bodyPr/>
        <a:lstStyle/>
        <a:p>
          <a:endParaRPr lang="es-EC"/>
        </a:p>
      </dgm:t>
    </dgm:pt>
    <dgm:pt modelId="{18DD819F-F99E-4634-94C1-830B38968D89}" type="sibTrans" cxnId="{CBBA880A-CE2C-4824-B48A-38AE48E15F25}">
      <dgm:prSet/>
      <dgm:spPr/>
      <dgm:t>
        <a:bodyPr/>
        <a:lstStyle/>
        <a:p>
          <a:endParaRPr lang="es-EC"/>
        </a:p>
      </dgm:t>
    </dgm:pt>
    <dgm:pt modelId="{674FDCAD-0909-408F-97CA-287C7638C42F}">
      <dgm:prSet phldrT="[Texto]" custT="1"/>
      <dgm:spPr/>
      <dgm:t>
        <a:bodyPr/>
        <a:lstStyle/>
        <a:p>
          <a:pPr>
            <a:buFont typeface="Wingdings" panose="05000000000000000000" pitchFamily="2" charset="2"/>
            <a:buChar char="§"/>
          </a:pPr>
          <a:r>
            <a:rPr lang="es-EC" sz="1600" dirty="0">
              <a:latin typeface="Times New Roman" panose="02020603050405020304" pitchFamily="18" charset="0"/>
              <a:cs typeface="Times New Roman" panose="02020603050405020304" pitchFamily="18" charset="0"/>
            </a:rPr>
            <a:t>Agotamiento emocional Alto 79,55%</a:t>
          </a:r>
        </a:p>
      </dgm:t>
    </dgm:pt>
    <dgm:pt modelId="{068C9F19-C1B2-4EEF-9180-CA90C7536DD7}" type="parTrans" cxnId="{B4AEFD43-E6E0-4BFB-83E4-2F3E848AE889}">
      <dgm:prSet/>
      <dgm:spPr/>
      <dgm:t>
        <a:bodyPr/>
        <a:lstStyle/>
        <a:p>
          <a:endParaRPr lang="es-EC"/>
        </a:p>
      </dgm:t>
    </dgm:pt>
    <dgm:pt modelId="{B933E167-18CC-4E7B-B231-0D62FA284AB1}" type="sibTrans" cxnId="{B4AEFD43-E6E0-4BFB-83E4-2F3E848AE889}">
      <dgm:prSet/>
      <dgm:spPr/>
      <dgm:t>
        <a:bodyPr/>
        <a:lstStyle/>
        <a:p>
          <a:endParaRPr lang="es-EC"/>
        </a:p>
      </dgm:t>
    </dgm:pt>
    <dgm:pt modelId="{F02AE110-B03A-4834-B8A9-93A9905CD238}">
      <dgm:prSet phldrT="[Texto]" custT="1"/>
      <dgm:spPr/>
      <dgm:t>
        <a:bodyPr/>
        <a:lstStyle/>
        <a:p>
          <a:pPr>
            <a:buFont typeface="Wingdings" panose="05000000000000000000" pitchFamily="2" charset="2"/>
            <a:buChar char="§"/>
          </a:pPr>
          <a:r>
            <a:rPr lang="es-EC" sz="1600" dirty="0">
              <a:latin typeface="Times New Roman" panose="02020603050405020304" pitchFamily="18" charset="0"/>
              <a:cs typeface="Times New Roman" panose="02020603050405020304" pitchFamily="18" charset="0"/>
            </a:rPr>
            <a:t>Despersonalización Alto 90,42%</a:t>
          </a:r>
        </a:p>
      </dgm:t>
    </dgm:pt>
    <dgm:pt modelId="{723FC793-7AA8-423C-8DAC-2109173961DD}" type="parTrans" cxnId="{3D5FE99F-A232-4323-8153-50D6EB8B1A94}">
      <dgm:prSet/>
      <dgm:spPr/>
      <dgm:t>
        <a:bodyPr/>
        <a:lstStyle/>
        <a:p>
          <a:endParaRPr lang="es-EC"/>
        </a:p>
      </dgm:t>
    </dgm:pt>
    <dgm:pt modelId="{6B559BB1-0FA0-4DB0-B9BC-0DB51AB2DC82}" type="sibTrans" cxnId="{3D5FE99F-A232-4323-8153-50D6EB8B1A94}">
      <dgm:prSet/>
      <dgm:spPr/>
      <dgm:t>
        <a:bodyPr/>
        <a:lstStyle/>
        <a:p>
          <a:endParaRPr lang="es-EC"/>
        </a:p>
      </dgm:t>
    </dgm:pt>
    <dgm:pt modelId="{0BEDDAC5-2489-47DA-8FE4-D41B015E52D8}">
      <dgm:prSet phldrT="[Texto]" custT="1"/>
      <dgm:spPr/>
      <dgm:t>
        <a:bodyPr/>
        <a:lstStyle/>
        <a:p>
          <a:pPr>
            <a:buFont typeface="Wingdings" panose="05000000000000000000" pitchFamily="2" charset="2"/>
            <a:buChar char="§"/>
          </a:pPr>
          <a:r>
            <a:rPr lang="es-ES" sz="1600" dirty="0">
              <a:latin typeface="Times New Roman" panose="02020603050405020304" pitchFamily="18" charset="0"/>
              <a:cs typeface="Times New Roman" panose="02020603050405020304" pitchFamily="18" charset="0"/>
            </a:rPr>
            <a:t>Realización personal Baja 79,87%</a:t>
          </a:r>
          <a:endParaRPr lang="es-EC" sz="1600" dirty="0">
            <a:latin typeface="Times New Roman" panose="02020603050405020304" pitchFamily="18" charset="0"/>
            <a:cs typeface="Times New Roman" panose="02020603050405020304" pitchFamily="18" charset="0"/>
          </a:endParaRPr>
        </a:p>
      </dgm:t>
    </dgm:pt>
    <dgm:pt modelId="{56463E95-8D55-40E3-BE46-84C9F35E7F9A}" type="parTrans" cxnId="{7C7EE96D-DCCB-4750-B07D-A201F0C1E8C7}">
      <dgm:prSet/>
      <dgm:spPr/>
      <dgm:t>
        <a:bodyPr/>
        <a:lstStyle/>
        <a:p>
          <a:endParaRPr lang="es-EC"/>
        </a:p>
      </dgm:t>
    </dgm:pt>
    <dgm:pt modelId="{74EB2B38-16FE-4D99-8A5E-256D491B4B33}" type="sibTrans" cxnId="{7C7EE96D-DCCB-4750-B07D-A201F0C1E8C7}">
      <dgm:prSet/>
      <dgm:spPr/>
      <dgm:t>
        <a:bodyPr/>
        <a:lstStyle/>
        <a:p>
          <a:endParaRPr lang="es-EC"/>
        </a:p>
      </dgm:t>
    </dgm:pt>
    <dgm:pt modelId="{2DB7EB9D-D3AF-4059-BBE1-F9496F4A1E5D}">
      <dgm:prSet phldrT="[Texto]" custT="1"/>
      <dgm:spPr/>
      <dgm:t>
        <a:bodyPr/>
        <a:lstStyle/>
        <a:p>
          <a:pPr>
            <a:buFont typeface="Wingdings" panose="05000000000000000000" pitchFamily="2" charset="2"/>
            <a:buChar char="§"/>
          </a:pPr>
          <a:r>
            <a:rPr lang="es-ES" sz="1600" dirty="0">
              <a:latin typeface="Times New Roman" panose="02020603050405020304" pitchFamily="18" charset="0"/>
              <a:cs typeface="Times New Roman" panose="02020603050405020304" pitchFamily="18" charset="0"/>
            </a:rPr>
            <a:t>Correlación de variables</a:t>
          </a:r>
          <a:endParaRPr lang="es-EC" sz="1600" dirty="0">
            <a:latin typeface="Times New Roman" panose="02020603050405020304" pitchFamily="18" charset="0"/>
            <a:cs typeface="Times New Roman" panose="02020603050405020304" pitchFamily="18" charset="0"/>
          </a:endParaRPr>
        </a:p>
      </dgm:t>
    </dgm:pt>
    <dgm:pt modelId="{D063B527-59C6-4D2C-8A96-69A727647ADF}" type="parTrans" cxnId="{F9FBC96D-066E-40FF-A93A-7C7D4D2B9028}">
      <dgm:prSet/>
      <dgm:spPr/>
      <dgm:t>
        <a:bodyPr/>
        <a:lstStyle/>
        <a:p>
          <a:endParaRPr lang="es-EC"/>
        </a:p>
      </dgm:t>
    </dgm:pt>
    <dgm:pt modelId="{19281D1A-A0A3-41C8-A80F-B9E9BFE1410A}" type="sibTrans" cxnId="{F9FBC96D-066E-40FF-A93A-7C7D4D2B9028}">
      <dgm:prSet/>
      <dgm:spPr/>
      <dgm:t>
        <a:bodyPr/>
        <a:lstStyle/>
        <a:p>
          <a:endParaRPr lang="es-EC"/>
        </a:p>
      </dgm:t>
    </dgm:pt>
    <dgm:pt modelId="{36DAE92F-1C48-4E4E-8747-740B84C00745}">
      <dgm:prSet phldrT="[Texto]" custT="1"/>
      <dgm:spPr/>
      <dgm:t>
        <a:bodyPr/>
        <a:lstStyle/>
        <a:p>
          <a:pPr>
            <a:buFont typeface="Wingdings" panose="05000000000000000000" pitchFamily="2" charset="2"/>
            <a:buChar char="§"/>
          </a:pPr>
          <a:r>
            <a:rPr lang="es-EC" sz="1600" dirty="0">
              <a:latin typeface="Times New Roman" panose="02020603050405020304" pitchFamily="18" charset="0"/>
              <a:cs typeface="Times New Roman" panose="02020603050405020304" pitchFamily="18" charset="0"/>
            </a:rPr>
            <a:t>Significativa, negativa e inversa de (-0,671) entre el burnout y el desempeño laboral</a:t>
          </a:r>
        </a:p>
      </dgm:t>
    </dgm:pt>
    <dgm:pt modelId="{3ACBC316-FE8D-44FF-9F06-F293CA120627}" type="parTrans" cxnId="{BC379335-18C1-40A3-9715-C4CA24B07F40}">
      <dgm:prSet/>
      <dgm:spPr/>
      <dgm:t>
        <a:bodyPr/>
        <a:lstStyle/>
        <a:p>
          <a:endParaRPr lang="es-EC"/>
        </a:p>
      </dgm:t>
    </dgm:pt>
    <dgm:pt modelId="{13AD1474-CE17-4DC3-A5A7-DFEE2127A534}" type="sibTrans" cxnId="{BC379335-18C1-40A3-9715-C4CA24B07F40}">
      <dgm:prSet/>
      <dgm:spPr/>
      <dgm:t>
        <a:bodyPr/>
        <a:lstStyle/>
        <a:p>
          <a:endParaRPr lang="es-EC"/>
        </a:p>
      </dgm:t>
    </dgm:pt>
    <dgm:pt modelId="{A8CEE64B-F600-492F-89B1-D8312F04C8EE}">
      <dgm:prSet phldrT="[Texto]" custT="1"/>
      <dgm:spPr/>
      <dgm:t>
        <a:bodyPr/>
        <a:lstStyle/>
        <a:p>
          <a:pPr>
            <a:buClr>
              <a:schemeClr val="accent3">
                <a:lumMod val="75000"/>
              </a:schemeClr>
            </a:buClr>
            <a:buFont typeface="Wingdings 2" pitchFamily="18" charset="2"/>
            <a:buChar char=""/>
          </a:pPr>
          <a:r>
            <a:rPr lang="es-EC" sz="1600" dirty="0">
              <a:latin typeface="Times New Roman" panose="02020603050405020304" pitchFamily="18" charset="0"/>
              <a:cs typeface="Times New Roman" panose="02020603050405020304" pitchFamily="18" charset="0"/>
            </a:rPr>
            <a:t>Sector Transporte</a:t>
          </a:r>
        </a:p>
      </dgm:t>
    </dgm:pt>
    <dgm:pt modelId="{09EDCDB1-C84C-4947-83B0-F5CDB13DCBED}" type="parTrans" cxnId="{001204D6-249C-4A77-B45E-A99C83F4C8DE}">
      <dgm:prSet/>
      <dgm:spPr/>
      <dgm:t>
        <a:bodyPr/>
        <a:lstStyle/>
        <a:p>
          <a:endParaRPr lang="es-EC"/>
        </a:p>
      </dgm:t>
    </dgm:pt>
    <dgm:pt modelId="{78339BA8-367B-4DE3-B34B-257790D54EC9}" type="sibTrans" cxnId="{001204D6-249C-4A77-B45E-A99C83F4C8DE}">
      <dgm:prSet/>
      <dgm:spPr/>
      <dgm:t>
        <a:bodyPr/>
        <a:lstStyle/>
        <a:p>
          <a:endParaRPr lang="es-EC"/>
        </a:p>
      </dgm:t>
    </dgm:pt>
    <dgm:pt modelId="{85435E3D-BE0F-4A34-8CAF-6748CE9C03CD}">
      <dgm:prSet phldrT="[Texto]" custT="1"/>
      <dgm:spPr/>
      <dgm:t>
        <a:bodyPr/>
        <a:lstStyle/>
        <a:p>
          <a:pPr>
            <a:buClr>
              <a:schemeClr val="accent3">
                <a:lumMod val="75000"/>
              </a:schemeClr>
            </a:buClr>
            <a:buFont typeface="Wingdings 2" pitchFamily="18" charset="2"/>
            <a:buChar char=""/>
          </a:pPr>
          <a:r>
            <a:rPr lang="es-EC" sz="1600" dirty="0">
              <a:latin typeface="Times New Roman" panose="02020603050405020304" pitchFamily="18" charset="0"/>
              <a:cs typeface="Times New Roman" panose="02020603050405020304" pitchFamily="18" charset="0"/>
            </a:rPr>
            <a:t>La situación labora actual</a:t>
          </a:r>
        </a:p>
      </dgm:t>
    </dgm:pt>
    <dgm:pt modelId="{CBE831B6-012C-4785-9EF6-A22698A4610A}" type="sibTrans" cxnId="{642DF4C1-54E1-4999-88D0-920308839D65}">
      <dgm:prSet/>
      <dgm:spPr/>
      <dgm:t>
        <a:bodyPr/>
        <a:lstStyle/>
        <a:p>
          <a:endParaRPr lang="es-EC"/>
        </a:p>
      </dgm:t>
    </dgm:pt>
    <dgm:pt modelId="{87205178-A103-4052-A4B1-25736CD6D652}" type="parTrans" cxnId="{642DF4C1-54E1-4999-88D0-920308839D65}">
      <dgm:prSet/>
      <dgm:spPr/>
      <dgm:t>
        <a:bodyPr/>
        <a:lstStyle/>
        <a:p>
          <a:endParaRPr lang="es-EC"/>
        </a:p>
      </dgm:t>
    </dgm:pt>
    <dgm:pt modelId="{1B9099C7-3A85-4CBB-9C7B-0398FFEF5F12}">
      <dgm:prSet phldrT="[Texto]" custT="1"/>
      <dgm:spPr/>
      <dgm:t>
        <a:bodyPr/>
        <a:lstStyle/>
        <a:p>
          <a:r>
            <a:rPr lang="es-EC" sz="1600" dirty="0">
              <a:latin typeface="Times New Roman" panose="02020603050405020304" pitchFamily="18" charset="0"/>
              <a:cs typeface="Times New Roman" panose="02020603050405020304" pitchFamily="18" charset="0"/>
            </a:rPr>
            <a:t>Servicio estratégico que generado $4.713 millones en el año 2016 siendo el 6,8% PIB,  en el 2017: del 5,9% y 2018: de 5,8% .</a:t>
          </a:r>
        </a:p>
      </dgm:t>
    </dgm:pt>
    <dgm:pt modelId="{EE9CB36F-D950-4719-AA46-D3E2C09D96B6}" type="parTrans" cxnId="{B9B19027-AF70-43BF-9EC3-C62B62445DC5}">
      <dgm:prSet/>
      <dgm:spPr/>
      <dgm:t>
        <a:bodyPr/>
        <a:lstStyle/>
        <a:p>
          <a:endParaRPr lang="es-EC"/>
        </a:p>
      </dgm:t>
    </dgm:pt>
    <dgm:pt modelId="{ABB58287-5308-40C4-B0C8-3F4D7A8BC59F}" type="sibTrans" cxnId="{B9B19027-AF70-43BF-9EC3-C62B62445DC5}">
      <dgm:prSet/>
      <dgm:spPr/>
      <dgm:t>
        <a:bodyPr/>
        <a:lstStyle/>
        <a:p>
          <a:endParaRPr lang="es-EC"/>
        </a:p>
      </dgm:t>
    </dgm:pt>
    <dgm:pt modelId="{FA52B025-02B7-4931-A0C2-432E8D43B118}">
      <dgm:prSet phldrT="[Texto]" custT="1"/>
      <dgm:spPr/>
      <dgm:t>
        <a:bodyPr/>
        <a:lstStyle/>
        <a:p>
          <a:pPr>
            <a:buFont typeface="Wingdings" panose="05000000000000000000" pitchFamily="2" charset="2"/>
            <a:buChar char="§"/>
          </a:pPr>
          <a:r>
            <a:rPr lang="es-ES" sz="1600" dirty="0">
              <a:latin typeface="Times New Roman" panose="02020603050405020304" pitchFamily="18" charset="0"/>
              <a:cs typeface="Times New Roman" panose="02020603050405020304" pitchFamily="18" charset="0"/>
            </a:rPr>
            <a:t>Estrategias</a:t>
          </a:r>
          <a:endParaRPr lang="es-EC" sz="1600" dirty="0">
            <a:latin typeface="Times New Roman" panose="02020603050405020304" pitchFamily="18" charset="0"/>
            <a:cs typeface="Times New Roman" panose="02020603050405020304" pitchFamily="18" charset="0"/>
          </a:endParaRPr>
        </a:p>
      </dgm:t>
    </dgm:pt>
    <dgm:pt modelId="{5A70DC06-00D2-4B4B-88C8-11BA31A0B4F2}" type="parTrans" cxnId="{96F63DC8-E1BA-470F-8C16-C482E93573F2}">
      <dgm:prSet/>
      <dgm:spPr/>
      <dgm:t>
        <a:bodyPr/>
        <a:lstStyle/>
        <a:p>
          <a:endParaRPr lang="es-EC"/>
        </a:p>
      </dgm:t>
    </dgm:pt>
    <dgm:pt modelId="{D4BE7722-F3C1-4636-BA79-68A6553E475D}" type="sibTrans" cxnId="{96F63DC8-E1BA-470F-8C16-C482E93573F2}">
      <dgm:prSet/>
      <dgm:spPr/>
      <dgm:t>
        <a:bodyPr/>
        <a:lstStyle/>
        <a:p>
          <a:endParaRPr lang="es-EC"/>
        </a:p>
      </dgm:t>
    </dgm:pt>
    <dgm:pt modelId="{4280763A-6ED5-455D-9051-FF521C47B78F}">
      <dgm:prSet phldrT="[Texto]" custT="1"/>
      <dgm:spPr/>
      <dgm:t>
        <a:bodyPr/>
        <a:lstStyle/>
        <a:p>
          <a:pPr>
            <a:buFont typeface="Wingdings" panose="05000000000000000000" pitchFamily="2" charset="2"/>
            <a:buChar char="§"/>
          </a:pPr>
          <a:r>
            <a:rPr lang="es-ES" sz="1600" dirty="0">
              <a:latin typeface="Times New Roman" panose="02020603050405020304" pitchFamily="18" charset="0"/>
              <a:cs typeface="Times New Roman" panose="02020603050405020304" pitchFamily="18" charset="0"/>
            </a:rPr>
            <a:t>Técnicas individuales como: fisiológicas, conductuales, cognitivas y al nivel organizacional como alianzas y mejora de la comunicación</a:t>
          </a:r>
          <a:endParaRPr lang="es-EC" sz="1600" dirty="0">
            <a:latin typeface="Times New Roman" panose="02020603050405020304" pitchFamily="18" charset="0"/>
            <a:cs typeface="Times New Roman" panose="02020603050405020304" pitchFamily="18" charset="0"/>
          </a:endParaRPr>
        </a:p>
      </dgm:t>
    </dgm:pt>
    <dgm:pt modelId="{E2F972C2-9B35-431C-AD8C-4565810D1B9C}" type="parTrans" cxnId="{9B43E86E-E26B-4042-A5E6-995BDF79E3D6}">
      <dgm:prSet/>
      <dgm:spPr/>
      <dgm:t>
        <a:bodyPr/>
        <a:lstStyle/>
        <a:p>
          <a:endParaRPr lang="es-EC"/>
        </a:p>
      </dgm:t>
    </dgm:pt>
    <dgm:pt modelId="{9E909E11-0D31-4B7D-BD07-942E207963CE}" type="sibTrans" cxnId="{9B43E86E-E26B-4042-A5E6-995BDF79E3D6}">
      <dgm:prSet/>
      <dgm:spPr/>
      <dgm:t>
        <a:bodyPr/>
        <a:lstStyle/>
        <a:p>
          <a:endParaRPr lang="es-EC"/>
        </a:p>
      </dgm:t>
    </dgm:pt>
    <dgm:pt modelId="{BA3B1632-1DC2-4D58-8991-0E6E2F482096}" type="pres">
      <dgm:prSet presAssocID="{B25125B0-3B9C-4A75-9545-19244960C60F}" presName="Name0" presStyleCnt="0">
        <dgm:presLayoutVars>
          <dgm:dir/>
          <dgm:animLvl val="lvl"/>
          <dgm:resizeHandles/>
        </dgm:presLayoutVars>
      </dgm:prSet>
      <dgm:spPr/>
      <dgm:t>
        <a:bodyPr/>
        <a:lstStyle/>
        <a:p>
          <a:endParaRPr lang="es-ES"/>
        </a:p>
      </dgm:t>
    </dgm:pt>
    <dgm:pt modelId="{458398E9-EACC-4F32-8961-744517D91FDA}" type="pres">
      <dgm:prSet presAssocID="{A8CEE64B-F600-492F-89B1-D8312F04C8EE}" presName="linNode" presStyleCnt="0"/>
      <dgm:spPr/>
    </dgm:pt>
    <dgm:pt modelId="{865ADE3F-5F71-47B8-AA79-297D59B43606}" type="pres">
      <dgm:prSet presAssocID="{A8CEE64B-F600-492F-89B1-D8312F04C8EE}" presName="parentShp" presStyleLbl="node1" presStyleIdx="0" presStyleCnt="5">
        <dgm:presLayoutVars>
          <dgm:bulletEnabled val="1"/>
        </dgm:presLayoutVars>
      </dgm:prSet>
      <dgm:spPr/>
      <dgm:t>
        <a:bodyPr/>
        <a:lstStyle/>
        <a:p>
          <a:endParaRPr lang="es-ES"/>
        </a:p>
      </dgm:t>
    </dgm:pt>
    <dgm:pt modelId="{3B7C7E80-EC75-43B8-AA14-D1E9A6797FF0}" type="pres">
      <dgm:prSet presAssocID="{A8CEE64B-F600-492F-89B1-D8312F04C8EE}" presName="childShp" presStyleLbl="bgAccFollowNode1" presStyleIdx="0" presStyleCnt="5">
        <dgm:presLayoutVars>
          <dgm:bulletEnabled val="1"/>
        </dgm:presLayoutVars>
      </dgm:prSet>
      <dgm:spPr/>
      <dgm:t>
        <a:bodyPr/>
        <a:lstStyle/>
        <a:p>
          <a:endParaRPr lang="es-ES"/>
        </a:p>
      </dgm:t>
    </dgm:pt>
    <dgm:pt modelId="{B7188E9F-8378-4E9A-A943-555B8A8F6255}" type="pres">
      <dgm:prSet presAssocID="{78339BA8-367B-4DE3-B34B-257790D54EC9}" presName="spacing" presStyleCnt="0"/>
      <dgm:spPr/>
    </dgm:pt>
    <dgm:pt modelId="{7A2330E1-9AAB-4C2D-A242-1851FE373573}" type="pres">
      <dgm:prSet presAssocID="{85435E3D-BE0F-4A34-8CAF-6748CE9C03CD}" presName="linNode" presStyleCnt="0"/>
      <dgm:spPr/>
    </dgm:pt>
    <dgm:pt modelId="{AFE686B3-060E-484D-BA7C-49490C00ED93}" type="pres">
      <dgm:prSet presAssocID="{85435E3D-BE0F-4A34-8CAF-6748CE9C03CD}" presName="parentShp" presStyleLbl="node1" presStyleIdx="1" presStyleCnt="5">
        <dgm:presLayoutVars>
          <dgm:bulletEnabled val="1"/>
        </dgm:presLayoutVars>
      </dgm:prSet>
      <dgm:spPr/>
      <dgm:t>
        <a:bodyPr/>
        <a:lstStyle/>
        <a:p>
          <a:endParaRPr lang="es-ES"/>
        </a:p>
      </dgm:t>
    </dgm:pt>
    <dgm:pt modelId="{B131AFAC-143D-463F-BAA3-D6A3FB9A9F46}" type="pres">
      <dgm:prSet presAssocID="{85435E3D-BE0F-4A34-8CAF-6748CE9C03CD}" presName="childShp" presStyleLbl="bgAccFollowNode1" presStyleIdx="1" presStyleCnt="5" custScaleY="129739">
        <dgm:presLayoutVars>
          <dgm:bulletEnabled val="1"/>
        </dgm:presLayoutVars>
      </dgm:prSet>
      <dgm:spPr/>
      <dgm:t>
        <a:bodyPr/>
        <a:lstStyle/>
        <a:p>
          <a:endParaRPr lang="es-ES"/>
        </a:p>
      </dgm:t>
    </dgm:pt>
    <dgm:pt modelId="{F03D91C4-979D-45A8-888B-BE109E281217}" type="pres">
      <dgm:prSet presAssocID="{CBE831B6-012C-4785-9EF6-A22698A4610A}" presName="spacing" presStyleCnt="0"/>
      <dgm:spPr/>
    </dgm:pt>
    <dgm:pt modelId="{559B1FC5-9A26-4360-A66D-9AC8321F6EFF}" type="pres">
      <dgm:prSet presAssocID="{9BA81A0D-4DBA-4360-992C-705026D3311B}" presName="linNode" presStyleCnt="0"/>
      <dgm:spPr/>
    </dgm:pt>
    <dgm:pt modelId="{6997BCAF-4D39-4886-9AAF-1E3113CEA438}" type="pres">
      <dgm:prSet presAssocID="{9BA81A0D-4DBA-4360-992C-705026D3311B}" presName="parentShp" presStyleLbl="node1" presStyleIdx="2" presStyleCnt="5">
        <dgm:presLayoutVars>
          <dgm:bulletEnabled val="1"/>
        </dgm:presLayoutVars>
      </dgm:prSet>
      <dgm:spPr/>
      <dgm:t>
        <a:bodyPr/>
        <a:lstStyle/>
        <a:p>
          <a:endParaRPr lang="es-ES"/>
        </a:p>
      </dgm:t>
    </dgm:pt>
    <dgm:pt modelId="{FDB89BEB-BB1A-41A5-8A50-5246621AB2B4}" type="pres">
      <dgm:prSet presAssocID="{9BA81A0D-4DBA-4360-992C-705026D3311B}" presName="childShp" presStyleLbl="bgAccFollowNode1" presStyleIdx="2" presStyleCnt="5">
        <dgm:presLayoutVars>
          <dgm:bulletEnabled val="1"/>
        </dgm:presLayoutVars>
      </dgm:prSet>
      <dgm:spPr/>
      <dgm:t>
        <a:bodyPr/>
        <a:lstStyle/>
        <a:p>
          <a:endParaRPr lang="es-ES"/>
        </a:p>
      </dgm:t>
    </dgm:pt>
    <dgm:pt modelId="{8CE7B2E8-BB57-4CAC-A76D-0DD6CB2BFADF}" type="pres">
      <dgm:prSet presAssocID="{934B2B4F-0E0E-45DE-9802-7FC28700A17E}" presName="spacing" presStyleCnt="0"/>
      <dgm:spPr/>
    </dgm:pt>
    <dgm:pt modelId="{47B09289-FB3D-4839-B9E1-A787069DD48E}" type="pres">
      <dgm:prSet presAssocID="{2DB7EB9D-D3AF-4059-BBE1-F9496F4A1E5D}" presName="linNode" presStyleCnt="0"/>
      <dgm:spPr/>
    </dgm:pt>
    <dgm:pt modelId="{6FBA218D-B3A4-42D7-AB1F-2C3CE2EEE153}" type="pres">
      <dgm:prSet presAssocID="{2DB7EB9D-D3AF-4059-BBE1-F9496F4A1E5D}" presName="parentShp" presStyleLbl="node1" presStyleIdx="3" presStyleCnt="5">
        <dgm:presLayoutVars>
          <dgm:bulletEnabled val="1"/>
        </dgm:presLayoutVars>
      </dgm:prSet>
      <dgm:spPr/>
      <dgm:t>
        <a:bodyPr/>
        <a:lstStyle/>
        <a:p>
          <a:endParaRPr lang="es-ES"/>
        </a:p>
      </dgm:t>
    </dgm:pt>
    <dgm:pt modelId="{3C2BD466-F7BD-4617-BABB-1D882643F0CD}" type="pres">
      <dgm:prSet presAssocID="{2DB7EB9D-D3AF-4059-BBE1-F9496F4A1E5D}" presName="childShp" presStyleLbl="bgAccFollowNode1" presStyleIdx="3" presStyleCnt="5">
        <dgm:presLayoutVars>
          <dgm:bulletEnabled val="1"/>
        </dgm:presLayoutVars>
      </dgm:prSet>
      <dgm:spPr/>
      <dgm:t>
        <a:bodyPr/>
        <a:lstStyle/>
        <a:p>
          <a:endParaRPr lang="es-ES"/>
        </a:p>
      </dgm:t>
    </dgm:pt>
    <dgm:pt modelId="{D031502D-6443-4A92-A3B2-9837912054AD}" type="pres">
      <dgm:prSet presAssocID="{19281D1A-A0A3-41C8-A80F-B9E9BFE1410A}" presName="spacing" presStyleCnt="0"/>
      <dgm:spPr/>
    </dgm:pt>
    <dgm:pt modelId="{AD662C9A-4595-4E8D-8C97-53CEB149A1D7}" type="pres">
      <dgm:prSet presAssocID="{FA52B025-02B7-4931-A0C2-432E8D43B118}" presName="linNode" presStyleCnt="0"/>
      <dgm:spPr/>
    </dgm:pt>
    <dgm:pt modelId="{619EDE94-AC78-45AB-B40B-9B86CDA35EA5}" type="pres">
      <dgm:prSet presAssocID="{FA52B025-02B7-4931-A0C2-432E8D43B118}" presName="parentShp" presStyleLbl="node1" presStyleIdx="4" presStyleCnt="5">
        <dgm:presLayoutVars>
          <dgm:bulletEnabled val="1"/>
        </dgm:presLayoutVars>
      </dgm:prSet>
      <dgm:spPr/>
      <dgm:t>
        <a:bodyPr/>
        <a:lstStyle/>
        <a:p>
          <a:endParaRPr lang="es-ES"/>
        </a:p>
      </dgm:t>
    </dgm:pt>
    <dgm:pt modelId="{FAD38F02-0CA4-4EE5-AC1A-FC2251CF2659}" type="pres">
      <dgm:prSet presAssocID="{FA52B025-02B7-4931-A0C2-432E8D43B118}" presName="childShp" presStyleLbl="bgAccFollowNode1" presStyleIdx="4" presStyleCnt="5">
        <dgm:presLayoutVars>
          <dgm:bulletEnabled val="1"/>
        </dgm:presLayoutVars>
      </dgm:prSet>
      <dgm:spPr/>
      <dgm:t>
        <a:bodyPr/>
        <a:lstStyle/>
        <a:p>
          <a:endParaRPr lang="es-ES"/>
        </a:p>
      </dgm:t>
    </dgm:pt>
  </dgm:ptLst>
  <dgm:cxnLst>
    <dgm:cxn modelId="{AA2AFA01-EA0B-4F7F-80A9-4D0D5D417167}" type="presOf" srcId="{4280763A-6ED5-455D-9051-FF521C47B78F}" destId="{FAD38F02-0CA4-4EE5-AC1A-FC2251CF2659}" srcOrd="0" destOrd="0" presId="urn:microsoft.com/office/officeart/2005/8/layout/vList6"/>
    <dgm:cxn modelId="{642DF4C1-54E1-4999-88D0-920308839D65}" srcId="{B25125B0-3B9C-4A75-9545-19244960C60F}" destId="{85435E3D-BE0F-4A34-8CAF-6748CE9C03CD}" srcOrd="1" destOrd="0" parTransId="{87205178-A103-4052-A4B1-25736CD6D652}" sibTransId="{CBE831B6-012C-4785-9EF6-A22698A4610A}"/>
    <dgm:cxn modelId="{C46B0568-EC50-4079-AC66-82245AC63722}" type="presOf" srcId="{0BEDDAC5-2489-47DA-8FE4-D41B015E52D8}" destId="{FDB89BEB-BB1A-41A5-8A50-5246621AB2B4}" srcOrd="0" destOrd="2" presId="urn:microsoft.com/office/officeart/2005/8/layout/vList6"/>
    <dgm:cxn modelId="{4F38AF5C-0B46-4CBA-A2F4-A088C297933E}" type="presOf" srcId="{FA52B025-02B7-4931-A0C2-432E8D43B118}" destId="{619EDE94-AC78-45AB-B40B-9B86CDA35EA5}" srcOrd="0" destOrd="0" presId="urn:microsoft.com/office/officeart/2005/8/layout/vList6"/>
    <dgm:cxn modelId="{3D5FE99F-A232-4323-8153-50D6EB8B1A94}" srcId="{9BA81A0D-4DBA-4360-992C-705026D3311B}" destId="{F02AE110-B03A-4834-B8A9-93A9905CD238}" srcOrd="1" destOrd="0" parTransId="{723FC793-7AA8-423C-8DAC-2109173961DD}" sibTransId="{6B559BB1-0FA0-4DB0-B9BC-0DB51AB2DC82}"/>
    <dgm:cxn modelId="{001204D6-249C-4A77-B45E-A99C83F4C8DE}" srcId="{B25125B0-3B9C-4A75-9545-19244960C60F}" destId="{A8CEE64B-F600-492F-89B1-D8312F04C8EE}" srcOrd="0" destOrd="0" parTransId="{09EDCDB1-C84C-4947-83B0-F5CDB13DCBED}" sibTransId="{78339BA8-367B-4DE3-B34B-257790D54EC9}"/>
    <dgm:cxn modelId="{CBBA880A-CE2C-4824-B48A-38AE48E15F25}" srcId="{85435E3D-BE0F-4A34-8CAF-6748CE9C03CD}" destId="{7251344E-85BE-4677-B0EA-E7B6465640D6}" srcOrd="3" destOrd="0" parTransId="{5D630070-44EB-4508-8F12-B777F0F8A3BC}" sibTransId="{18DD819F-F99E-4634-94C1-830B38968D89}"/>
    <dgm:cxn modelId="{C10E4629-9A32-4055-B16D-D9BF2EA0C21B}" srcId="{85435E3D-BE0F-4A34-8CAF-6748CE9C03CD}" destId="{BD2A75E9-3686-4729-ABEC-EAB2BC71EADD}" srcOrd="1" destOrd="0" parTransId="{7226BBE3-E3CD-47C3-8CF2-0E8B7584C78E}" sibTransId="{C8FF7404-77FF-4C75-9469-6D755F2D3344}"/>
    <dgm:cxn modelId="{066D2633-4F6A-4021-BD9D-4C18DC3F986B}" srcId="{B25125B0-3B9C-4A75-9545-19244960C60F}" destId="{9BA81A0D-4DBA-4360-992C-705026D3311B}" srcOrd="2" destOrd="0" parTransId="{34D10F82-DFF3-4D15-A6F8-126A03720D52}" sibTransId="{934B2B4F-0E0E-45DE-9802-7FC28700A17E}"/>
    <dgm:cxn modelId="{7C7EE96D-DCCB-4750-B07D-A201F0C1E8C7}" srcId="{9BA81A0D-4DBA-4360-992C-705026D3311B}" destId="{0BEDDAC5-2489-47DA-8FE4-D41B015E52D8}" srcOrd="2" destOrd="0" parTransId="{56463E95-8D55-40E3-BE46-84C9F35E7F9A}" sibTransId="{74EB2B38-16FE-4D99-8A5E-256D491B4B33}"/>
    <dgm:cxn modelId="{F9FBC96D-066E-40FF-A93A-7C7D4D2B9028}" srcId="{B25125B0-3B9C-4A75-9545-19244960C60F}" destId="{2DB7EB9D-D3AF-4059-BBE1-F9496F4A1E5D}" srcOrd="3" destOrd="0" parTransId="{D063B527-59C6-4D2C-8A96-69A727647ADF}" sibTransId="{19281D1A-A0A3-41C8-A80F-B9E9BFE1410A}"/>
    <dgm:cxn modelId="{6A6740BA-F96F-4E51-9666-B5D9E0FC1A4E}" type="presOf" srcId="{2DB7EB9D-D3AF-4059-BBE1-F9496F4A1E5D}" destId="{6FBA218D-B3A4-42D7-AB1F-2C3CE2EEE153}" srcOrd="0" destOrd="0" presId="urn:microsoft.com/office/officeart/2005/8/layout/vList6"/>
    <dgm:cxn modelId="{26BD1263-C747-4D23-AF44-56F51AA8D9B0}" type="presOf" srcId="{BD2A75E9-3686-4729-ABEC-EAB2BC71EADD}" destId="{B131AFAC-143D-463F-BAA3-D6A3FB9A9F46}" srcOrd="0" destOrd="1" presId="urn:microsoft.com/office/officeart/2005/8/layout/vList6"/>
    <dgm:cxn modelId="{A7AB835F-41E6-4A4F-A9C2-F1C375BDA638}" srcId="{85435E3D-BE0F-4A34-8CAF-6748CE9C03CD}" destId="{88D67BEE-D2AA-4E93-B37B-F4FCB3443949}" srcOrd="0" destOrd="0" parTransId="{C3F771C0-1CBB-4FA0-8620-31060A1D3F87}" sibTransId="{7942C480-ACA1-4332-B81C-1C86B6E98D93}"/>
    <dgm:cxn modelId="{E30EC166-CCF1-4D39-93D8-A469BBC76584}" type="presOf" srcId="{88D67BEE-D2AA-4E93-B37B-F4FCB3443949}" destId="{B131AFAC-143D-463F-BAA3-D6A3FB9A9F46}" srcOrd="0" destOrd="0" presId="urn:microsoft.com/office/officeart/2005/8/layout/vList6"/>
    <dgm:cxn modelId="{B9B19027-AF70-43BF-9EC3-C62B62445DC5}" srcId="{A8CEE64B-F600-492F-89B1-D8312F04C8EE}" destId="{1B9099C7-3A85-4CBB-9C7B-0398FFEF5F12}" srcOrd="0" destOrd="0" parTransId="{EE9CB36F-D950-4719-AA46-D3E2C09D96B6}" sibTransId="{ABB58287-5308-40C4-B0C8-3F4D7A8BC59F}"/>
    <dgm:cxn modelId="{CD2BEF5F-A283-4315-ACF4-C87C8ACB6217}" type="presOf" srcId="{B25125B0-3B9C-4A75-9545-19244960C60F}" destId="{BA3B1632-1DC2-4D58-8991-0E6E2F482096}" srcOrd="0" destOrd="0" presId="urn:microsoft.com/office/officeart/2005/8/layout/vList6"/>
    <dgm:cxn modelId="{81C2FD2C-B7AC-4357-9A1E-973177F25FB2}" type="presOf" srcId="{674FDCAD-0909-408F-97CA-287C7638C42F}" destId="{FDB89BEB-BB1A-41A5-8A50-5246621AB2B4}" srcOrd="0" destOrd="0" presId="urn:microsoft.com/office/officeart/2005/8/layout/vList6"/>
    <dgm:cxn modelId="{A653F472-725E-452A-AF13-50083AD00B6D}" type="presOf" srcId="{36DAE92F-1C48-4E4E-8747-740B84C00745}" destId="{3C2BD466-F7BD-4617-BABB-1D882643F0CD}" srcOrd="0" destOrd="0" presId="urn:microsoft.com/office/officeart/2005/8/layout/vList6"/>
    <dgm:cxn modelId="{9B43E86E-E26B-4042-A5E6-995BDF79E3D6}" srcId="{FA52B025-02B7-4931-A0C2-432E8D43B118}" destId="{4280763A-6ED5-455D-9051-FF521C47B78F}" srcOrd="0" destOrd="0" parTransId="{E2F972C2-9B35-431C-AD8C-4565810D1B9C}" sibTransId="{9E909E11-0D31-4B7D-BD07-942E207963CE}"/>
    <dgm:cxn modelId="{B9A6C314-DB03-4896-B3EF-704E16C60E6C}" type="presOf" srcId="{7251344E-85BE-4677-B0EA-E7B6465640D6}" destId="{B131AFAC-143D-463F-BAA3-D6A3FB9A9F46}" srcOrd="0" destOrd="3" presId="urn:microsoft.com/office/officeart/2005/8/layout/vList6"/>
    <dgm:cxn modelId="{B4AEFD43-E6E0-4BFB-83E4-2F3E848AE889}" srcId="{9BA81A0D-4DBA-4360-992C-705026D3311B}" destId="{674FDCAD-0909-408F-97CA-287C7638C42F}" srcOrd="0" destOrd="0" parTransId="{068C9F19-C1B2-4EEF-9180-CA90C7536DD7}" sibTransId="{B933E167-18CC-4E7B-B231-0D62FA284AB1}"/>
    <dgm:cxn modelId="{E4AC684F-1DF2-415B-BE8D-425E937F5A88}" type="presOf" srcId="{F02AE110-B03A-4834-B8A9-93A9905CD238}" destId="{FDB89BEB-BB1A-41A5-8A50-5246621AB2B4}" srcOrd="0" destOrd="1" presId="urn:microsoft.com/office/officeart/2005/8/layout/vList6"/>
    <dgm:cxn modelId="{70A615AA-E5E1-4BD1-B787-1861649FE091}" srcId="{85435E3D-BE0F-4A34-8CAF-6748CE9C03CD}" destId="{E1279F51-EAA9-4D0F-AC12-345398E0DBE1}" srcOrd="2" destOrd="0" parTransId="{D3FD2654-62FD-4B22-9EF0-CC7B355194A7}" sibTransId="{98BA0D1A-09ED-4582-8062-8FD6C9AD6EE1}"/>
    <dgm:cxn modelId="{BC379335-18C1-40A3-9715-C4CA24B07F40}" srcId="{2DB7EB9D-D3AF-4059-BBE1-F9496F4A1E5D}" destId="{36DAE92F-1C48-4E4E-8747-740B84C00745}" srcOrd="0" destOrd="0" parTransId="{3ACBC316-FE8D-44FF-9F06-F293CA120627}" sibTransId="{13AD1474-CE17-4DC3-A5A7-DFEE2127A534}"/>
    <dgm:cxn modelId="{AE61F007-86FA-41FC-9895-9BE395893136}" type="presOf" srcId="{E1279F51-EAA9-4D0F-AC12-345398E0DBE1}" destId="{B131AFAC-143D-463F-BAA3-D6A3FB9A9F46}" srcOrd="0" destOrd="2" presId="urn:microsoft.com/office/officeart/2005/8/layout/vList6"/>
    <dgm:cxn modelId="{6B6FDE51-4456-4877-98CE-D1E5C883D473}" type="presOf" srcId="{9BA81A0D-4DBA-4360-992C-705026D3311B}" destId="{6997BCAF-4D39-4886-9AAF-1E3113CEA438}" srcOrd="0" destOrd="0" presId="urn:microsoft.com/office/officeart/2005/8/layout/vList6"/>
    <dgm:cxn modelId="{96F63DC8-E1BA-470F-8C16-C482E93573F2}" srcId="{B25125B0-3B9C-4A75-9545-19244960C60F}" destId="{FA52B025-02B7-4931-A0C2-432E8D43B118}" srcOrd="4" destOrd="0" parTransId="{5A70DC06-00D2-4B4B-88C8-11BA31A0B4F2}" sibTransId="{D4BE7722-F3C1-4636-BA79-68A6553E475D}"/>
    <dgm:cxn modelId="{A4A13924-344C-478F-8E2A-04F46A8DA5F4}" type="presOf" srcId="{85435E3D-BE0F-4A34-8CAF-6748CE9C03CD}" destId="{AFE686B3-060E-484D-BA7C-49490C00ED93}" srcOrd="0" destOrd="0" presId="urn:microsoft.com/office/officeart/2005/8/layout/vList6"/>
    <dgm:cxn modelId="{40A6A571-5BF7-4131-A901-A5E3C7A90338}" type="presOf" srcId="{1B9099C7-3A85-4CBB-9C7B-0398FFEF5F12}" destId="{3B7C7E80-EC75-43B8-AA14-D1E9A6797FF0}" srcOrd="0" destOrd="0" presId="urn:microsoft.com/office/officeart/2005/8/layout/vList6"/>
    <dgm:cxn modelId="{8A28169E-4216-4726-A505-B74BA8C00768}" type="presOf" srcId="{A8CEE64B-F600-492F-89B1-D8312F04C8EE}" destId="{865ADE3F-5F71-47B8-AA79-297D59B43606}" srcOrd="0" destOrd="0" presId="urn:microsoft.com/office/officeart/2005/8/layout/vList6"/>
    <dgm:cxn modelId="{8928EDF1-6C3E-461A-833C-2967A1F74481}" type="presParOf" srcId="{BA3B1632-1DC2-4D58-8991-0E6E2F482096}" destId="{458398E9-EACC-4F32-8961-744517D91FDA}" srcOrd="0" destOrd="0" presId="urn:microsoft.com/office/officeart/2005/8/layout/vList6"/>
    <dgm:cxn modelId="{74CBB19C-1100-4911-B01E-0A04D48D5221}" type="presParOf" srcId="{458398E9-EACC-4F32-8961-744517D91FDA}" destId="{865ADE3F-5F71-47B8-AA79-297D59B43606}" srcOrd="0" destOrd="0" presId="urn:microsoft.com/office/officeart/2005/8/layout/vList6"/>
    <dgm:cxn modelId="{B874BF72-EB4C-43CC-8A69-BB19265A0B3A}" type="presParOf" srcId="{458398E9-EACC-4F32-8961-744517D91FDA}" destId="{3B7C7E80-EC75-43B8-AA14-D1E9A6797FF0}" srcOrd="1" destOrd="0" presId="urn:microsoft.com/office/officeart/2005/8/layout/vList6"/>
    <dgm:cxn modelId="{FFE06FB1-4F4B-453B-9189-5859C8800A63}" type="presParOf" srcId="{BA3B1632-1DC2-4D58-8991-0E6E2F482096}" destId="{B7188E9F-8378-4E9A-A943-555B8A8F6255}" srcOrd="1" destOrd="0" presId="urn:microsoft.com/office/officeart/2005/8/layout/vList6"/>
    <dgm:cxn modelId="{A7ECAEDF-6226-4EC0-92EF-99D62DEB3EED}" type="presParOf" srcId="{BA3B1632-1DC2-4D58-8991-0E6E2F482096}" destId="{7A2330E1-9AAB-4C2D-A242-1851FE373573}" srcOrd="2" destOrd="0" presId="urn:microsoft.com/office/officeart/2005/8/layout/vList6"/>
    <dgm:cxn modelId="{C2C0DC8B-AE1D-41E6-84BB-26B2A5A882DE}" type="presParOf" srcId="{7A2330E1-9AAB-4C2D-A242-1851FE373573}" destId="{AFE686B3-060E-484D-BA7C-49490C00ED93}" srcOrd="0" destOrd="0" presId="urn:microsoft.com/office/officeart/2005/8/layout/vList6"/>
    <dgm:cxn modelId="{55C60FC3-625A-4B6A-BEC1-7E70185830B2}" type="presParOf" srcId="{7A2330E1-9AAB-4C2D-A242-1851FE373573}" destId="{B131AFAC-143D-463F-BAA3-D6A3FB9A9F46}" srcOrd="1" destOrd="0" presId="urn:microsoft.com/office/officeart/2005/8/layout/vList6"/>
    <dgm:cxn modelId="{EA9D79B7-2766-4783-B453-7025CA6AC1C8}" type="presParOf" srcId="{BA3B1632-1DC2-4D58-8991-0E6E2F482096}" destId="{F03D91C4-979D-45A8-888B-BE109E281217}" srcOrd="3" destOrd="0" presId="urn:microsoft.com/office/officeart/2005/8/layout/vList6"/>
    <dgm:cxn modelId="{4008082B-F6B4-4EB0-81CF-BB51C1A09C0F}" type="presParOf" srcId="{BA3B1632-1DC2-4D58-8991-0E6E2F482096}" destId="{559B1FC5-9A26-4360-A66D-9AC8321F6EFF}" srcOrd="4" destOrd="0" presId="urn:microsoft.com/office/officeart/2005/8/layout/vList6"/>
    <dgm:cxn modelId="{4508203A-593C-4F3B-8838-B44E76F51FCC}" type="presParOf" srcId="{559B1FC5-9A26-4360-A66D-9AC8321F6EFF}" destId="{6997BCAF-4D39-4886-9AAF-1E3113CEA438}" srcOrd="0" destOrd="0" presId="urn:microsoft.com/office/officeart/2005/8/layout/vList6"/>
    <dgm:cxn modelId="{E8A5A556-073C-4E1A-9C45-DD570E06479A}" type="presParOf" srcId="{559B1FC5-9A26-4360-A66D-9AC8321F6EFF}" destId="{FDB89BEB-BB1A-41A5-8A50-5246621AB2B4}" srcOrd="1" destOrd="0" presId="urn:microsoft.com/office/officeart/2005/8/layout/vList6"/>
    <dgm:cxn modelId="{8039FBB3-0057-4EE6-8DD5-496316F065B8}" type="presParOf" srcId="{BA3B1632-1DC2-4D58-8991-0E6E2F482096}" destId="{8CE7B2E8-BB57-4CAC-A76D-0DD6CB2BFADF}" srcOrd="5" destOrd="0" presId="urn:microsoft.com/office/officeart/2005/8/layout/vList6"/>
    <dgm:cxn modelId="{8FDA48D8-0B5A-48A0-89CE-A5AB21E27F10}" type="presParOf" srcId="{BA3B1632-1DC2-4D58-8991-0E6E2F482096}" destId="{47B09289-FB3D-4839-B9E1-A787069DD48E}" srcOrd="6" destOrd="0" presId="urn:microsoft.com/office/officeart/2005/8/layout/vList6"/>
    <dgm:cxn modelId="{B4F42BD3-78F1-46F5-B640-BFEC1386C64E}" type="presParOf" srcId="{47B09289-FB3D-4839-B9E1-A787069DD48E}" destId="{6FBA218D-B3A4-42D7-AB1F-2C3CE2EEE153}" srcOrd="0" destOrd="0" presId="urn:microsoft.com/office/officeart/2005/8/layout/vList6"/>
    <dgm:cxn modelId="{ED5280A7-2B03-4B2B-91AD-15469788F56B}" type="presParOf" srcId="{47B09289-FB3D-4839-B9E1-A787069DD48E}" destId="{3C2BD466-F7BD-4617-BABB-1D882643F0CD}" srcOrd="1" destOrd="0" presId="urn:microsoft.com/office/officeart/2005/8/layout/vList6"/>
    <dgm:cxn modelId="{444AF058-EE24-4598-97BA-EBD9F07A2E7D}" type="presParOf" srcId="{BA3B1632-1DC2-4D58-8991-0E6E2F482096}" destId="{D031502D-6443-4A92-A3B2-9837912054AD}" srcOrd="7" destOrd="0" presId="urn:microsoft.com/office/officeart/2005/8/layout/vList6"/>
    <dgm:cxn modelId="{A85EA49B-F020-49F5-91A5-26216979984C}" type="presParOf" srcId="{BA3B1632-1DC2-4D58-8991-0E6E2F482096}" destId="{AD662C9A-4595-4E8D-8C97-53CEB149A1D7}" srcOrd="8" destOrd="0" presId="urn:microsoft.com/office/officeart/2005/8/layout/vList6"/>
    <dgm:cxn modelId="{531DA2F3-98DA-4D98-AA12-4B2BF449EC9C}" type="presParOf" srcId="{AD662C9A-4595-4E8D-8C97-53CEB149A1D7}" destId="{619EDE94-AC78-45AB-B40B-9B86CDA35EA5}" srcOrd="0" destOrd="0" presId="urn:microsoft.com/office/officeart/2005/8/layout/vList6"/>
    <dgm:cxn modelId="{70FF55A2-8FA4-4125-AD85-057257BBD88D}" type="presParOf" srcId="{AD662C9A-4595-4E8D-8C97-53CEB149A1D7}" destId="{FAD38F02-0CA4-4EE5-AC1A-FC2251CF265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D6FBE4-4987-4E32-A7CE-6466D0BAB12D}"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09596D26-7E55-4C3B-9E7E-F0DC4AE688E1}">
      <dgm:prSet phldrT="[Texto]" custT="1"/>
      <dgm:spPr/>
      <dgm:t>
        <a:bodyPr/>
        <a:lstStyle/>
        <a:p>
          <a:pPr algn="just"/>
          <a:r>
            <a:rPr lang="es-EC" sz="1800" dirty="0"/>
            <a:t>Las operadoras de transporte público se involucren y asuman esfuerzos en la consecución de la satisfacción y calidad de vida socio-laboral de sus conductores</a:t>
          </a:r>
        </a:p>
      </dgm:t>
    </dgm:pt>
    <dgm:pt modelId="{EB4ED526-1DCC-44DA-A457-B424875F7DA6}" type="parTrans" cxnId="{D4C3ED5A-612C-4D8B-ADEC-328FFCC277B1}">
      <dgm:prSet/>
      <dgm:spPr/>
      <dgm:t>
        <a:bodyPr/>
        <a:lstStyle/>
        <a:p>
          <a:endParaRPr lang="es-EC"/>
        </a:p>
      </dgm:t>
    </dgm:pt>
    <dgm:pt modelId="{FC36A909-3F4B-4972-A00B-6FBF0DF99402}" type="sibTrans" cxnId="{D4C3ED5A-612C-4D8B-ADEC-328FFCC277B1}">
      <dgm:prSet/>
      <dgm:spPr/>
      <dgm:t>
        <a:bodyPr/>
        <a:lstStyle/>
        <a:p>
          <a:endParaRPr lang="es-EC"/>
        </a:p>
      </dgm:t>
    </dgm:pt>
    <dgm:pt modelId="{486A9B14-7839-41B0-983A-484B37A564C9}">
      <dgm:prSet phldrT="[Texto]" custT="1"/>
      <dgm:spPr/>
      <dgm:t>
        <a:bodyPr/>
        <a:lstStyle/>
        <a:p>
          <a:pPr algn="just"/>
          <a:r>
            <a:rPr lang="es-EC" sz="1800" dirty="0"/>
            <a:t>Ofrecer talleres de sensibilización que permitan alcanzar altos niveles de inteligencia emocional </a:t>
          </a:r>
        </a:p>
      </dgm:t>
    </dgm:pt>
    <dgm:pt modelId="{AEA7E2F5-36A6-4454-A04D-FC9EF72322C8}" type="parTrans" cxnId="{A5DF0EC9-9ADB-4A96-8B99-2D4BED53FEBA}">
      <dgm:prSet/>
      <dgm:spPr/>
      <dgm:t>
        <a:bodyPr/>
        <a:lstStyle/>
        <a:p>
          <a:endParaRPr lang="es-EC"/>
        </a:p>
      </dgm:t>
    </dgm:pt>
    <dgm:pt modelId="{6BB7CE98-1C5D-4AB2-B1A3-AF5D6FBED6CD}" type="sibTrans" cxnId="{A5DF0EC9-9ADB-4A96-8B99-2D4BED53FEBA}">
      <dgm:prSet/>
      <dgm:spPr/>
      <dgm:t>
        <a:bodyPr/>
        <a:lstStyle/>
        <a:p>
          <a:endParaRPr lang="es-EC"/>
        </a:p>
      </dgm:t>
    </dgm:pt>
    <dgm:pt modelId="{E8B5D7D2-32F6-4505-AD5E-53EC6CE503EA}">
      <dgm:prSet phldrT="[Texto]" custT="1"/>
      <dgm:spPr/>
      <dgm:t>
        <a:bodyPr/>
        <a:lstStyle/>
        <a:p>
          <a:pPr algn="just"/>
          <a:r>
            <a:rPr lang="es-EC" sz="1800" dirty="0"/>
            <a:t>Implantar incentivos para los trabajadores</a:t>
          </a:r>
        </a:p>
      </dgm:t>
    </dgm:pt>
    <dgm:pt modelId="{466A5DE8-B77A-4657-A98C-85621C7445EB}" type="parTrans" cxnId="{69FAC77D-36BB-404B-900F-9EE3E1E591C0}">
      <dgm:prSet/>
      <dgm:spPr/>
      <dgm:t>
        <a:bodyPr/>
        <a:lstStyle/>
        <a:p>
          <a:endParaRPr lang="es-EC"/>
        </a:p>
      </dgm:t>
    </dgm:pt>
    <dgm:pt modelId="{6A2B0097-F384-4220-A204-044C0594D3CC}" type="sibTrans" cxnId="{69FAC77D-36BB-404B-900F-9EE3E1E591C0}">
      <dgm:prSet/>
      <dgm:spPr/>
      <dgm:t>
        <a:bodyPr/>
        <a:lstStyle/>
        <a:p>
          <a:endParaRPr lang="es-EC"/>
        </a:p>
      </dgm:t>
    </dgm:pt>
    <dgm:pt modelId="{35A7CE0F-D38A-4275-969F-674D3BEDC119}">
      <dgm:prSet phldrT="[Texto]" custT="1"/>
      <dgm:spPr/>
      <dgm:t>
        <a:bodyPr/>
        <a:lstStyle/>
        <a:p>
          <a:pPr algn="just"/>
          <a:r>
            <a:rPr lang="es-EC" sz="1800" dirty="0"/>
            <a:t>Establecer indicadores para las estrategias y mejora del clima organizacional</a:t>
          </a:r>
        </a:p>
      </dgm:t>
    </dgm:pt>
    <dgm:pt modelId="{E82503A7-D186-4439-998F-20D8C2973FEE}" type="parTrans" cxnId="{6E349DA1-21EC-4B8F-82D2-ADF96B500ED5}">
      <dgm:prSet/>
      <dgm:spPr/>
      <dgm:t>
        <a:bodyPr/>
        <a:lstStyle/>
        <a:p>
          <a:endParaRPr lang="es-EC"/>
        </a:p>
      </dgm:t>
    </dgm:pt>
    <dgm:pt modelId="{4DC2206B-44D4-4404-9A94-24D0181F7FE9}" type="sibTrans" cxnId="{6E349DA1-21EC-4B8F-82D2-ADF96B500ED5}">
      <dgm:prSet/>
      <dgm:spPr/>
      <dgm:t>
        <a:bodyPr/>
        <a:lstStyle/>
        <a:p>
          <a:endParaRPr lang="es-EC"/>
        </a:p>
      </dgm:t>
    </dgm:pt>
    <dgm:pt modelId="{F93C43B5-985D-4EBA-9178-F0881EC37985}">
      <dgm:prSet phldrT="[Texto]" custT="1"/>
      <dgm:spPr/>
      <dgm:t>
        <a:bodyPr/>
        <a:lstStyle/>
        <a:p>
          <a:pPr algn="just"/>
          <a:r>
            <a:rPr lang="es-EC" sz="1800" dirty="0"/>
            <a:t>Realizar futuras investigaciones sobre la relación entre el síndrome de burnout y la calidad del servicio que brinda los conductores y como afecta a  la imagen corporativa de los operadores de transporte. </a:t>
          </a:r>
        </a:p>
      </dgm:t>
    </dgm:pt>
    <dgm:pt modelId="{17E48839-2CAF-44C3-91E7-42AA24980188}" type="parTrans" cxnId="{4B1384D7-83A9-4950-8E4C-233A1718B317}">
      <dgm:prSet/>
      <dgm:spPr/>
      <dgm:t>
        <a:bodyPr/>
        <a:lstStyle/>
        <a:p>
          <a:endParaRPr lang="es-EC"/>
        </a:p>
      </dgm:t>
    </dgm:pt>
    <dgm:pt modelId="{BB4E2714-6435-4CE2-8F9A-C16AA6F4BD61}" type="sibTrans" cxnId="{4B1384D7-83A9-4950-8E4C-233A1718B317}">
      <dgm:prSet/>
      <dgm:spPr/>
      <dgm:t>
        <a:bodyPr/>
        <a:lstStyle/>
        <a:p>
          <a:endParaRPr lang="es-EC"/>
        </a:p>
      </dgm:t>
    </dgm:pt>
    <dgm:pt modelId="{2A395556-7739-4AB8-8A1B-FABEC97A9300}" type="pres">
      <dgm:prSet presAssocID="{9CD6FBE4-4987-4E32-A7CE-6466D0BAB12D}" presName="outerComposite" presStyleCnt="0">
        <dgm:presLayoutVars>
          <dgm:chMax val="5"/>
          <dgm:dir/>
          <dgm:resizeHandles val="exact"/>
        </dgm:presLayoutVars>
      </dgm:prSet>
      <dgm:spPr/>
      <dgm:t>
        <a:bodyPr/>
        <a:lstStyle/>
        <a:p>
          <a:endParaRPr lang="es-ES"/>
        </a:p>
      </dgm:t>
    </dgm:pt>
    <dgm:pt modelId="{92A774C8-B883-448B-B098-223D12DC9061}" type="pres">
      <dgm:prSet presAssocID="{9CD6FBE4-4987-4E32-A7CE-6466D0BAB12D}" presName="dummyMaxCanvas" presStyleCnt="0">
        <dgm:presLayoutVars/>
      </dgm:prSet>
      <dgm:spPr/>
    </dgm:pt>
    <dgm:pt modelId="{DA8EE34C-4AAF-484D-8488-08CF35697918}" type="pres">
      <dgm:prSet presAssocID="{9CD6FBE4-4987-4E32-A7CE-6466D0BAB12D}" presName="FiveNodes_1" presStyleLbl="node1" presStyleIdx="0" presStyleCnt="5">
        <dgm:presLayoutVars>
          <dgm:bulletEnabled val="1"/>
        </dgm:presLayoutVars>
      </dgm:prSet>
      <dgm:spPr/>
      <dgm:t>
        <a:bodyPr/>
        <a:lstStyle/>
        <a:p>
          <a:endParaRPr lang="es-ES"/>
        </a:p>
      </dgm:t>
    </dgm:pt>
    <dgm:pt modelId="{AD36D7B6-AA34-460D-87CB-6BC8B80F82DB}" type="pres">
      <dgm:prSet presAssocID="{9CD6FBE4-4987-4E32-A7CE-6466D0BAB12D}" presName="FiveNodes_2" presStyleLbl="node1" presStyleIdx="1" presStyleCnt="5">
        <dgm:presLayoutVars>
          <dgm:bulletEnabled val="1"/>
        </dgm:presLayoutVars>
      </dgm:prSet>
      <dgm:spPr/>
      <dgm:t>
        <a:bodyPr/>
        <a:lstStyle/>
        <a:p>
          <a:endParaRPr lang="es-ES"/>
        </a:p>
      </dgm:t>
    </dgm:pt>
    <dgm:pt modelId="{DBA30843-0F9D-47C8-A9C6-83E75B81E825}" type="pres">
      <dgm:prSet presAssocID="{9CD6FBE4-4987-4E32-A7CE-6466D0BAB12D}" presName="FiveNodes_3" presStyleLbl="node1" presStyleIdx="2" presStyleCnt="5">
        <dgm:presLayoutVars>
          <dgm:bulletEnabled val="1"/>
        </dgm:presLayoutVars>
      </dgm:prSet>
      <dgm:spPr/>
      <dgm:t>
        <a:bodyPr/>
        <a:lstStyle/>
        <a:p>
          <a:endParaRPr lang="es-ES"/>
        </a:p>
      </dgm:t>
    </dgm:pt>
    <dgm:pt modelId="{2DF2522B-0A32-4166-AC31-28CBCE83DBCC}" type="pres">
      <dgm:prSet presAssocID="{9CD6FBE4-4987-4E32-A7CE-6466D0BAB12D}" presName="FiveNodes_4" presStyleLbl="node1" presStyleIdx="3" presStyleCnt="5">
        <dgm:presLayoutVars>
          <dgm:bulletEnabled val="1"/>
        </dgm:presLayoutVars>
      </dgm:prSet>
      <dgm:spPr/>
      <dgm:t>
        <a:bodyPr/>
        <a:lstStyle/>
        <a:p>
          <a:endParaRPr lang="es-ES"/>
        </a:p>
      </dgm:t>
    </dgm:pt>
    <dgm:pt modelId="{3127E123-6E0D-4904-A492-567931DBAD42}" type="pres">
      <dgm:prSet presAssocID="{9CD6FBE4-4987-4E32-A7CE-6466D0BAB12D}" presName="FiveNodes_5" presStyleLbl="node1" presStyleIdx="4" presStyleCnt="5" custLinFactNeighborX="-29870" custLinFactNeighborY="2195">
        <dgm:presLayoutVars>
          <dgm:bulletEnabled val="1"/>
        </dgm:presLayoutVars>
      </dgm:prSet>
      <dgm:spPr/>
      <dgm:t>
        <a:bodyPr/>
        <a:lstStyle/>
        <a:p>
          <a:endParaRPr lang="es-ES"/>
        </a:p>
      </dgm:t>
    </dgm:pt>
    <dgm:pt modelId="{04F51B3F-6F72-4BEC-965B-6F8478C2CF50}" type="pres">
      <dgm:prSet presAssocID="{9CD6FBE4-4987-4E32-A7CE-6466D0BAB12D}" presName="FiveConn_1-2" presStyleLbl="fgAccFollowNode1" presStyleIdx="0" presStyleCnt="4">
        <dgm:presLayoutVars>
          <dgm:bulletEnabled val="1"/>
        </dgm:presLayoutVars>
      </dgm:prSet>
      <dgm:spPr/>
      <dgm:t>
        <a:bodyPr/>
        <a:lstStyle/>
        <a:p>
          <a:endParaRPr lang="es-ES"/>
        </a:p>
      </dgm:t>
    </dgm:pt>
    <dgm:pt modelId="{549B332E-4683-48EA-818D-29A184C39BD8}" type="pres">
      <dgm:prSet presAssocID="{9CD6FBE4-4987-4E32-A7CE-6466D0BAB12D}" presName="FiveConn_2-3" presStyleLbl="fgAccFollowNode1" presStyleIdx="1" presStyleCnt="4">
        <dgm:presLayoutVars>
          <dgm:bulletEnabled val="1"/>
        </dgm:presLayoutVars>
      </dgm:prSet>
      <dgm:spPr/>
      <dgm:t>
        <a:bodyPr/>
        <a:lstStyle/>
        <a:p>
          <a:endParaRPr lang="es-ES"/>
        </a:p>
      </dgm:t>
    </dgm:pt>
    <dgm:pt modelId="{1628EBCE-AE6A-4B02-BA78-98DC938C4717}" type="pres">
      <dgm:prSet presAssocID="{9CD6FBE4-4987-4E32-A7CE-6466D0BAB12D}" presName="FiveConn_3-4" presStyleLbl="fgAccFollowNode1" presStyleIdx="2" presStyleCnt="4">
        <dgm:presLayoutVars>
          <dgm:bulletEnabled val="1"/>
        </dgm:presLayoutVars>
      </dgm:prSet>
      <dgm:spPr/>
      <dgm:t>
        <a:bodyPr/>
        <a:lstStyle/>
        <a:p>
          <a:endParaRPr lang="es-ES"/>
        </a:p>
      </dgm:t>
    </dgm:pt>
    <dgm:pt modelId="{67818427-7E8B-4D51-A953-0534A4B5BD94}" type="pres">
      <dgm:prSet presAssocID="{9CD6FBE4-4987-4E32-A7CE-6466D0BAB12D}" presName="FiveConn_4-5" presStyleLbl="fgAccFollowNode1" presStyleIdx="3" presStyleCnt="4" custAng="2607522" custLinFactX="-66959" custLinFactNeighborX="-100000" custLinFactNeighborY="9967">
        <dgm:presLayoutVars>
          <dgm:bulletEnabled val="1"/>
        </dgm:presLayoutVars>
      </dgm:prSet>
      <dgm:spPr/>
      <dgm:t>
        <a:bodyPr/>
        <a:lstStyle/>
        <a:p>
          <a:endParaRPr lang="es-ES"/>
        </a:p>
      </dgm:t>
    </dgm:pt>
    <dgm:pt modelId="{7BD59DC8-0CBD-45DD-91BF-4BB76C61403E}" type="pres">
      <dgm:prSet presAssocID="{9CD6FBE4-4987-4E32-A7CE-6466D0BAB12D}" presName="FiveNodes_1_text" presStyleLbl="node1" presStyleIdx="4" presStyleCnt="5">
        <dgm:presLayoutVars>
          <dgm:bulletEnabled val="1"/>
        </dgm:presLayoutVars>
      </dgm:prSet>
      <dgm:spPr/>
      <dgm:t>
        <a:bodyPr/>
        <a:lstStyle/>
        <a:p>
          <a:endParaRPr lang="es-ES"/>
        </a:p>
      </dgm:t>
    </dgm:pt>
    <dgm:pt modelId="{34076845-2DC0-4318-ADF3-D95F63F6DEF5}" type="pres">
      <dgm:prSet presAssocID="{9CD6FBE4-4987-4E32-A7CE-6466D0BAB12D}" presName="FiveNodes_2_text" presStyleLbl="node1" presStyleIdx="4" presStyleCnt="5">
        <dgm:presLayoutVars>
          <dgm:bulletEnabled val="1"/>
        </dgm:presLayoutVars>
      </dgm:prSet>
      <dgm:spPr/>
      <dgm:t>
        <a:bodyPr/>
        <a:lstStyle/>
        <a:p>
          <a:endParaRPr lang="es-ES"/>
        </a:p>
      </dgm:t>
    </dgm:pt>
    <dgm:pt modelId="{4A9EE445-9FF1-4226-8B92-9B53CD26AAC3}" type="pres">
      <dgm:prSet presAssocID="{9CD6FBE4-4987-4E32-A7CE-6466D0BAB12D}" presName="FiveNodes_3_text" presStyleLbl="node1" presStyleIdx="4" presStyleCnt="5">
        <dgm:presLayoutVars>
          <dgm:bulletEnabled val="1"/>
        </dgm:presLayoutVars>
      </dgm:prSet>
      <dgm:spPr/>
      <dgm:t>
        <a:bodyPr/>
        <a:lstStyle/>
        <a:p>
          <a:endParaRPr lang="es-ES"/>
        </a:p>
      </dgm:t>
    </dgm:pt>
    <dgm:pt modelId="{5E71D1ED-7410-4461-A9EB-85A002DB970B}" type="pres">
      <dgm:prSet presAssocID="{9CD6FBE4-4987-4E32-A7CE-6466D0BAB12D}" presName="FiveNodes_4_text" presStyleLbl="node1" presStyleIdx="4" presStyleCnt="5">
        <dgm:presLayoutVars>
          <dgm:bulletEnabled val="1"/>
        </dgm:presLayoutVars>
      </dgm:prSet>
      <dgm:spPr/>
      <dgm:t>
        <a:bodyPr/>
        <a:lstStyle/>
        <a:p>
          <a:endParaRPr lang="es-ES"/>
        </a:p>
      </dgm:t>
    </dgm:pt>
    <dgm:pt modelId="{26EBBB55-4F9F-4E15-8BD8-107DEA2E27C6}" type="pres">
      <dgm:prSet presAssocID="{9CD6FBE4-4987-4E32-A7CE-6466D0BAB12D}" presName="FiveNodes_5_text" presStyleLbl="node1" presStyleIdx="4" presStyleCnt="5">
        <dgm:presLayoutVars>
          <dgm:bulletEnabled val="1"/>
        </dgm:presLayoutVars>
      </dgm:prSet>
      <dgm:spPr/>
      <dgm:t>
        <a:bodyPr/>
        <a:lstStyle/>
        <a:p>
          <a:endParaRPr lang="es-ES"/>
        </a:p>
      </dgm:t>
    </dgm:pt>
  </dgm:ptLst>
  <dgm:cxnLst>
    <dgm:cxn modelId="{C305A44A-5734-4ECF-B96D-774B62B42D04}" type="presOf" srcId="{486A9B14-7839-41B0-983A-484B37A564C9}" destId="{34076845-2DC0-4318-ADF3-D95F63F6DEF5}" srcOrd="1" destOrd="0" presId="urn:microsoft.com/office/officeart/2005/8/layout/vProcess5"/>
    <dgm:cxn modelId="{FBD2AE6D-55A2-4343-AC93-ECC64D0B5D8B}" type="presOf" srcId="{F93C43B5-985D-4EBA-9178-F0881EC37985}" destId="{3127E123-6E0D-4904-A492-567931DBAD42}" srcOrd="0" destOrd="0" presId="urn:microsoft.com/office/officeart/2005/8/layout/vProcess5"/>
    <dgm:cxn modelId="{4B1384D7-83A9-4950-8E4C-233A1718B317}" srcId="{9CD6FBE4-4987-4E32-A7CE-6466D0BAB12D}" destId="{F93C43B5-985D-4EBA-9178-F0881EC37985}" srcOrd="4" destOrd="0" parTransId="{17E48839-2CAF-44C3-91E7-42AA24980188}" sibTransId="{BB4E2714-6435-4CE2-8F9A-C16AA6F4BD61}"/>
    <dgm:cxn modelId="{89813DFE-CFDA-4A04-914D-21E61EAAD0FA}" type="presOf" srcId="{FC36A909-3F4B-4972-A00B-6FBF0DF99402}" destId="{04F51B3F-6F72-4BEC-965B-6F8478C2CF50}" srcOrd="0" destOrd="0" presId="urn:microsoft.com/office/officeart/2005/8/layout/vProcess5"/>
    <dgm:cxn modelId="{974687DF-62F9-4245-9AE5-274422C8CFEF}" type="presOf" srcId="{35A7CE0F-D38A-4275-969F-674D3BEDC119}" destId="{2DF2522B-0A32-4166-AC31-28CBCE83DBCC}" srcOrd="0" destOrd="0" presId="urn:microsoft.com/office/officeart/2005/8/layout/vProcess5"/>
    <dgm:cxn modelId="{75704B42-AF28-4286-AE94-24479BBF13A3}" type="presOf" srcId="{E8B5D7D2-32F6-4505-AD5E-53EC6CE503EA}" destId="{4A9EE445-9FF1-4226-8B92-9B53CD26AAC3}" srcOrd="1" destOrd="0" presId="urn:microsoft.com/office/officeart/2005/8/layout/vProcess5"/>
    <dgm:cxn modelId="{6FDEBD9E-671E-444D-8AB6-CB02F0F92D4F}" type="presOf" srcId="{09596D26-7E55-4C3B-9E7E-F0DC4AE688E1}" destId="{DA8EE34C-4AAF-484D-8488-08CF35697918}" srcOrd="0" destOrd="0" presId="urn:microsoft.com/office/officeart/2005/8/layout/vProcess5"/>
    <dgm:cxn modelId="{69FAC77D-36BB-404B-900F-9EE3E1E591C0}" srcId="{9CD6FBE4-4987-4E32-A7CE-6466D0BAB12D}" destId="{E8B5D7D2-32F6-4505-AD5E-53EC6CE503EA}" srcOrd="2" destOrd="0" parTransId="{466A5DE8-B77A-4657-A98C-85621C7445EB}" sibTransId="{6A2B0097-F384-4220-A204-044C0594D3CC}"/>
    <dgm:cxn modelId="{8400C51C-79D7-430F-9EFF-B7B5ABBC0F97}" type="presOf" srcId="{6BB7CE98-1C5D-4AB2-B1A3-AF5D6FBED6CD}" destId="{549B332E-4683-48EA-818D-29A184C39BD8}" srcOrd="0" destOrd="0" presId="urn:microsoft.com/office/officeart/2005/8/layout/vProcess5"/>
    <dgm:cxn modelId="{D4C3ED5A-612C-4D8B-ADEC-328FFCC277B1}" srcId="{9CD6FBE4-4987-4E32-A7CE-6466D0BAB12D}" destId="{09596D26-7E55-4C3B-9E7E-F0DC4AE688E1}" srcOrd="0" destOrd="0" parTransId="{EB4ED526-1DCC-44DA-A457-B424875F7DA6}" sibTransId="{FC36A909-3F4B-4972-A00B-6FBF0DF99402}"/>
    <dgm:cxn modelId="{6FD02BF7-F5D6-4562-B45A-E3D33F956959}" type="presOf" srcId="{E8B5D7D2-32F6-4505-AD5E-53EC6CE503EA}" destId="{DBA30843-0F9D-47C8-A9C6-83E75B81E825}" srcOrd="0" destOrd="0" presId="urn:microsoft.com/office/officeart/2005/8/layout/vProcess5"/>
    <dgm:cxn modelId="{9C90A573-D839-4D70-93C0-53744FD2DA4C}" type="presOf" srcId="{6A2B0097-F384-4220-A204-044C0594D3CC}" destId="{1628EBCE-AE6A-4B02-BA78-98DC938C4717}" srcOrd="0" destOrd="0" presId="urn:microsoft.com/office/officeart/2005/8/layout/vProcess5"/>
    <dgm:cxn modelId="{7D0F9E27-48EE-47E0-895D-ACE29083F33F}" type="presOf" srcId="{4DC2206B-44D4-4404-9A94-24D0181F7FE9}" destId="{67818427-7E8B-4D51-A953-0534A4B5BD94}" srcOrd="0" destOrd="0" presId="urn:microsoft.com/office/officeart/2005/8/layout/vProcess5"/>
    <dgm:cxn modelId="{0CA01870-149A-41B5-BC81-7B1B12B5AD03}" type="presOf" srcId="{F93C43B5-985D-4EBA-9178-F0881EC37985}" destId="{26EBBB55-4F9F-4E15-8BD8-107DEA2E27C6}" srcOrd="1" destOrd="0" presId="urn:microsoft.com/office/officeart/2005/8/layout/vProcess5"/>
    <dgm:cxn modelId="{2C4C538E-7A00-4C2D-B769-E4F22D2E9F9E}" type="presOf" srcId="{09596D26-7E55-4C3B-9E7E-F0DC4AE688E1}" destId="{7BD59DC8-0CBD-45DD-91BF-4BB76C61403E}" srcOrd="1" destOrd="0" presId="urn:microsoft.com/office/officeart/2005/8/layout/vProcess5"/>
    <dgm:cxn modelId="{493DDF48-042D-4178-8352-B4B3910AA0F9}" type="presOf" srcId="{35A7CE0F-D38A-4275-969F-674D3BEDC119}" destId="{5E71D1ED-7410-4461-A9EB-85A002DB970B}" srcOrd="1" destOrd="0" presId="urn:microsoft.com/office/officeart/2005/8/layout/vProcess5"/>
    <dgm:cxn modelId="{A5DF0EC9-9ADB-4A96-8B99-2D4BED53FEBA}" srcId="{9CD6FBE4-4987-4E32-A7CE-6466D0BAB12D}" destId="{486A9B14-7839-41B0-983A-484B37A564C9}" srcOrd="1" destOrd="0" parTransId="{AEA7E2F5-36A6-4454-A04D-FC9EF72322C8}" sibTransId="{6BB7CE98-1C5D-4AB2-B1A3-AF5D6FBED6CD}"/>
    <dgm:cxn modelId="{6E349DA1-21EC-4B8F-82D2-ADF96B500ED5}" srcId="{9CD6FBE4-4987-4E32-A7CE-6466D0BAB12D}" destId="{35A7CE0F-D38A-4275-969F-674D3BEDC119}" srcOrd="3" destOrd="0" parTransId="{E82503A7-D186-4439-998F-20D8C2973FEE}" sibTransId="{4DC2206B-44D4-4404-9A94-24D0181F7FE9}"/>
    <dgm:cxn modelId="{AF4CB86E-1B30-4D58-8873-E13B2088A476}" type="presOf" srcId="{9CD6FBE4-4987-4E32-A7CE-6466D0BAB12D}" destId="{2A395556-7739-4AB8-8A1B-FABEC97A9300}" srcOrd="0" destOrd="0" presId="urn:microsoft.com/office/officeart/2005/8/layout/vProcess5"/>
    <dgm:cxn modelId="{6BB4832F-C430-4831-BF7F-88F3D702F07E}" type="presOf" srcId="{486A9B14-7839-41B0-983A-484B37A564C9}" destId="{AD36D7B6-AA34-460D-87CB-6BC8B80F82DB}" srcOrd="0" destOrd="0" presId="urn:microsoft.com/office/officeart/2005/8/layout/vProcess5"/>
    <dgm:cxn modelId="{32593FE7-2478-4ABA-BA15-7F6B3A638712}" type="presParOf" srcId="{2A395556-7739-4AB8-8A1B-FABEC97A9300}" destId="{92A774C8-B883-448B-B098-223D12DC9061}" srcOrd="0" destOrd="0" presId="urn:microsoft.com/office/officeart/2005/8/layout/vProcess5"/>
    <dgm:cxn modelId="{C7F62D06-C5ED-44AE-ADBD-EA9DF5507DA7}" type="presParOf" srcId="{2A395556-7739-4AB8-8A1B-FABEC97A9300}" destId="{DA8EE34C-4AAF-484D-8488-08CF35697918}" srcOrd="1" destOrd="0" presId="urn:microsoft.com/office/officeart/2005/8/layout/vProcess5"/>
    <dgm:cxn modelId="{DC740A5A-B719-4F8C-BE5A-7938028CBCD3}" type="presParOf" srcId="{2A395556-7739-4AB8-8A1B-FABEC97A9300}" destId="{AD36D7B6-AA34-460D-87CB-6BC8B80F82DB}" srcOrd="2" destOrd="0" presId="urn:microsoft.com/office/officeart/2005/8/layout/vProcess5"/>
    <dgm:cxn modelId="{C5F2A3A5-9AD2-4ACC-96AA-E3579CDA93B0}" type="presParOf" srcId="{2A395556-7739-4AB8-8A1B-FABEC97A9300}" destId="{DBA30843-0F9D-47C8-A9C6-83E75B81E825}" srcOrd="3" destOrd="0" presId="urn:microsoft.com/office/officeart/2005/8/layout/vProcess5"/>
    <dgm:cxn modelId="{9A736B81-46FE-4887-B7B3-25DDC45C0E9F}" type="presParOf" srcId="{2A395556-7739-4AB8-8A1B-FABEC97A9300}" destId="{2DF2522B-0A32-4166-AC31-28CBCE83DBCC}" srcOrd="4" destOrd="0" presId="urn:microsoft.com/office/officeart/2005/8/layout/vProcess5"/>
    <dgm:cxn modelId="{558353A9-26A9-4732-9F2E-8074A76D0E0B}" type="presParOf" srcId="{2A395556-7739-4AB8-8A1B-FABEC97A9300}" destId="{3127E123-6E0D-4904-A492-567931DBAD42}" srcOrd="5" destOrd="0" presId="urn:microsoft.com/office/officeart/2005/8/layout/vProcess5"/>
    <dgm:cxn modelId="{73FB1E70-DC24-4FD8-A429-0A8ADF06F101}" type="presParOf" srcId="{2A395556-7739-4AB8-8A1B-FABEC97A9300}" destId="{04F51B3F-6F72-4BEC-965B-6F8478C2CF50}" srcOrd="6" destOrd="0" presId="urn:microsoft.com/office/officeart/2005/8/layout/vProcess5"/>
    <dgm:cxn modelId="{65DA6758-E50F-4A14-A3C3-7E3A5545AB86}" type="presParOf" srcId="{2A395556-7739-4AB8-8A1B-FABEC97A9300}" destId="{549B332E-4683-48EA-818D-29A184C39BD8}" srcOrd="7" destOrd="0" presId="urn:microsoft.com/office/officeart/2005/8/layout/vProcess5"/>
    <dgm:cxn modelId="{11B92A4F-77FF-47D9-AED7-A253381BD58F}" type="presParOf" srcId="{2A395556-7739-4AB8-8A1B-FABEC97A9300}" destId="{1628EBCE-AE6A-4B02-BA78-98DC938C4717}" srcOrd="8" destOrd="0" presId="urn:microsoft.com/office/officeart/2005/8/layout/vProcess5"/>
    <dgm:cxn modelId="{8E072F93-D576-43BD-80E9-BA2834F05528}" type="presParOf" srcId="{2A395556-7739-4AB8-8A1B-FABEC97A9300}" destId="{67818427-7E8B-4D51-A953-0534A4B5BD94}" srcOrd="9" destOrd="0" presId="urn:microsoft.com/office/officeart/2005/8/layout/vProcess5"/>
    <dgm:cxn modelId="{843E1E43-A774-4E81-B1AB-418F1C1C5B1E}" type="presParOf" srcId="{2A395556-7739-4AB8-8A1B-FABEC97A9300}" destId="{7BD59DC8-0CBD-45DD-91BF-4BB76C61403E}" srcOrd="10" destOrd="0" presId="urn:microsoft.com/office/officeart/2005/8/layout/vProcess5"/>
    <dgm:cxn modelId="{17499738-3172-4303-BA09-D9CD9814DD75}" type="presParOf" srcId="{2A395556-7739-4AB8-8A1B-FABEC97A9300}" destId="{34076845-2DC0-4318-ADF3-D95F63F6DEF5}" srcOrd="11" destOrd="0" presId="urn:microsoft.com/office/officeart/2005/8/layout/vProcess5"/>
    <dgm:cxn modelId="{24B0A649-F5E4-47F9-BBA1-1E44E49F2412}" type="presParOf" srcId="{2A395556-7739-4AB8-8A1B-FABEC97A9300}" destId="{4A9EE445-9FF1-4226-8B92-9B53CD26AAC3}" srcOrd="12" destOrd="0" presId="urn:microsoft.com/office/officeart/2005/8/layout/vProcess5"/>
    <dgm:cxn modelId="{32411D34-F009-430D-8A10-C5F0DECD9BFF}" type="presParOf" srcId="{2A395556-7739-4AB8-8A1B-FABEC97A9300}" destId="{5E71D1ED-7410-4461-A9EB-85A002DB970B}" srcOrd="13" destOrd="0" presId="urn:microsoft.com/office/officeart/2005/8/layout/vProcess5"/>
    <dgm:cxn modelId="{30AFE974-2B16-4FA1-97BB-CB1AF057443C}" type="presParOf" srcId="{2A395556-7739-4AB8-8A1B-FABEC97A9300}" destId="{26EBBB55-4F9F-4E15-8BD8-107DEA2E27C6}"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FDF64-8486-4DAA-9D2A-B41F4F583982}"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s-EC"/>
        </a:p>
      </dgm:t>
    </dgm:pt>
    <dgm:pt modelId="{FEED9CC0-003C-4FD9-9D67-583676AC9A28}">
      <dgm:prSet phldrT="[Texto]"/>
      <dgm:spPr>
        <a:solidFill>
          <a:schemeClr val="tx2">
            <a:lumMod val="40000"/>
            <a:lumOff val="60000"/>
          </a:schemeClr>
        </a:solidFill>
      </dgm:spPr>
      <dgm:t>
        <a:bodyPr/>
        <a:lstStyle/>
        <a:p>
          <a:r>
            <a:rPr lang="es-EC" dirty="0">
              <a:solidFill>
                <a:schemeClr val="tx1"/>
              </a:solidFill>
              <a:latin typeface="Times New Roman" panose="02020603050405020304" pitchFamily="18" charset="0"/>
              <a:cs typeface="Times New Roman" panose="02020603050405020304" pitchFamily="18" charset="0"/>
            </a:rPr>
            <a:t>Objetivos específicos </a:t>
          </a:r>
        </a:p>
      </dgm:t>
    </dgm:pt>
    <dgm:pt modelId="{F9040398-9BDA-4949-8240-2BFF79D95B98}" type="parTrans" cxnId="{05671EBD-A2A8-4B60-942A-F43093B91807}">
      <dgm:prSet/>
      <dgm:spPr/>
      <dgm:t>
        <a:bodyPr/>
        <a:lstStyle/>
        <a:p>
          <a:endParaRPr lang="es-EC">
            <a:solidFill>
              <a:schemeClr val="tx1"/>
            </a:solidFill>
          </a:endParaRPr>
        </a:p>
      </dgm:t>
    </dgm:pt>
    <dgm:pt modelId="{5F0E0370-69E6-4A11-95BD-2A9782094CEA}" type="sibTrans" cxnId="{05671EBD-A2A8-4B60-942A-F43093B91807}">
      <dgm:prSet/>
      <dgm:spPr/>
      <dgm:t>
        <a:bodyPr/>
        <a:lstStyle/>
        <a:p>
          <a:endParaRPr lang="es-EC">
            <a:solidFill>
              <a:schemeClr val="tx1"/>
            </a:solidFill>
          </a:endParaRPr>
        </a:p>
      </dgm:t>
    </dgm:pt>
    <dgm:pt modelId="{40CB891A-5231-4CA3-B11F-DE4BC27EC21E}">
      <dgm:prSet phldrT="[Texto]">
        <dgm:style>
          <a:lnRef idx="2">
            <a:schemeClr val="accent1"/>
          </a:lnRef>
          <a:fillRef idx="1">
            <a:schemeClr val="lt1"/>
          </a:fillRef>
          <a:effectRef idx="0">
            <a:schemeClr val="accent1"/>
          </a:effectRef>
          <a:fontRef idx="minor">
            <a:schemeClr val="dk1"/>
          </a:fontRef>
        </dgm:style>
      </dgm:prSet>
      <dgm:spPr/>
      <dgm:t>
        <a:bodyPr/>
        <a:lstStyle/>
        <a:p>
          <a:pPr>
            <a:buFont typeface="Symbol" panose="05050102010706020507" pitchFamily="18" charset="2"/>
            <a:buChar char=""/>
          </a:pPr>
          <a:r>
            <a:rPr lang="es-EC" dirty="0">
              <a:solidFill>
                <a:schemeClr val="tx1"/>
              </a:solidFill>
            </a:rPr>
            <a:t>Determinar la situación sociodemográfica  actual de los conductores profesionales de transporte público convencional del DMQ</a:t>
          </a:r>
          <a:endParaRPr lang="es-EC" dirty="0">
            <a:solidFill>
              <a:schemeClr val="tx1"/>
            </a:solidFill>
            <a:latin typeface="Times New Roman" panose="02020603050405020304" pitchFamily="18" charset="0"/>
            <a:cs typeface="Times New Roman" panose="02020603050405020304" pitchFamily="18" charset="0"/>
          </a:endParaRPr>
        </a:p>
      </dgm:t>
    </dgm:pt>
    <dgm:pt modelId="{A947078D-4394-47F1-A550-0AB76C09F336}" type="parTrans" cxnId="{4308A53C-8AE3-45B5-BDAD-E87BBA0864AB}">
      <dgm:prSet/>
      <dgm:spPr/>
      <dgm:t>
        <a:bodyPr/>
        <a:lstStyle/>
        <a:p>
          <a:endParaRPr lang="es-EC">
            <a:solidFill>
              <a:schemeClr val="tx1"/>
            </a:solidFill>
          </a:endParaRPr>
        </a:p>
      </dgm:t>
    </dgm:pt>
    <dgm:pt modelId="{3C0EC818-EFDA-4D3F-8947-6620F28020C7}" type="sibTrans" cxnId="{4308A53C-8AE3-45B5-BDAD-E87BBA0864AB}">
      <dgm:prSet/>
      <dgm:spPr/>
      <dgm:t>
        <a:bodyPr/>
        <a:lstStyle/>
        <a:p>
          <a:endParaRPr lang="es-EC">
            <a:solidFill>
              <a:schemeClr val="tx1"/>
            </a:solidFill>
          </a:endParaRPr>
        </a:p>
      </dgm:t>
    </dgm:pt>
    <dgm:pt modelId="{DF016B22-F429-4E1E-AAB0-65CDF497AB59}">
      <dgm:prSet phldrT="[Texto]">
        <dgm:style>
          <a:lnRef idx="2">
            <a:schemeClr val="accent1"/>
          </a:lnRef>
          <a:fillRef idx="1">
            <a:schemeClr val="lt1"/>
          </a:fillRef>
          <a:effectRef idx="0">
            <a:schemeClr val="accent1"/>
          </a:effectRef>
          <a:fontRef idx="minor">
            <a:schemeClr val="dk1"/>
          </a:fontRef>
        </dgm:style>
      </dgm:prSet>
      <dgm:spPr/>
      <dgm:t>
        <a:bodyPr/>
        <a:lstStyle/>
        <a:p>
          <a:r>
            <a:rPr lang="es-EC" dirty="0">
              <a:solidFill>
                <a:schemeClr val="tx1"/>
              </a:solidFill>
            </a:rPr>
            <a:t>Identificar los niveles del síndrome burnout y las dimensiones del desempeño laboral.</a:t>
          </a:r>
          <a:endParaRPr lang="es-EC" dirty="0">
            <a:solidFill>
              <a:schemeClr val="tx1"/>
            </a:solidFill>
            <a:latin typeface="Times New Roman" panose="02020603050405020304" pitchFamily="18" charset="0"/>
            <a:cs typeface="Times New Roman" panose="02020603050405020304" pitchFamily="18" charset="0"/>
          </a:endParaRPr>
        </a:p>
      </dgm:t>
    </dgm:pt>
    <dgm:pt modelId="{AB327F82-7282-49F1-9137-F7B6B8B1D779}" type="parTrans" cxnId="{73CCAE20-7AFC-4BA1-960D-F7C9EC1B86FA}">
      <dgm:prSet/>
      <dgm:spPr/>
      <dgm:t>
        <a:bodyPr/>
        <a:lstStyle/>
        <a:p>
          <a:endParaRPr lang="es-EC">
            <a:solidFill>
              <a:schemeClr val="tx1"/>
            </a:solidFill>
          </a:endParaRPr>
        </a:p>
      </dgm:t>
    </dgm:pt>
    <dgm:pt modelId="{3D502A0D-CFF9-42EC-A94B-8BCF51ADC621}" type="sibTrans" cxnId="{73CCAE20-7AFC-4BA1-960D-F7C9EC1B86FA}">
      <dgm:prSet/>
      <dgm:spPr/>
      <dgm:t>
        <a:bodyPr/>
        <a:lstStyle/>
        <a:p>
          <a:endParaRPr lang="es-EC">
            <a:solidFill>
              <a:schemeClr val="tx1"/>
            </a:solidFill>
          </a:endParaRPr>
        </a:p>
      </dgm:t>
    </dgm:pt>
    <dgm:pt modelId="{A2134B45-31A9-4B08-A6AF-7D6F245E3639}">
      <dgm:prSet phldrT="[Texto]">
        <dgm:style>
          <a:lnRef idx="2">
            <a:schemeClr val="accent3"/>
          </a:lnRef>
          <a:fillRef idx="1">
            <a:schemeClr val="lt1"/>
          </a:fillRef>
          <a:effectRef idx="0">
            <a:schemeClr val="accent3"/>
          </a:effectRef>
          <a:fontRef idx="minor">
            <a:schemeClr val="dk1"/>
          </a:fontRef>
        </dgm:style>
      </dgm:prSet>
      <dgm:spPr/>
      <dgm:t>
        <a:bodyPr/>
        <a:lstStyle/>
        <a:p>
          <a:pPr>
            <a:buFont typeface="+mj-lt"/>
            <a:buAutoNum type="arabicParenBoth"/>
          </a:pPr>
          <a:r>
            <a:rPr lang="es-EC" dirty="0">
              <a:solidFill>
                <a:schemeClr val="tx1"/>
              </a:solidFill>
            </a:rPr>
            <a:t>Proponer estrategias para mitigar la afectación del síndrome burnout y potencializar el rendimiento laboral</a:t>
          </a:r>
          <a:endParaRPr lang="es-EC" dirty="0">
            <a:solidFill>
              <a:schemeClr val="tx1"/>
            </a:solidFill>
            <a:latin typeface="Times New Roman" panose="02020603050405020304" pitchFamily="18" charset="0"/>
            <a:cs typeface="Times New Roman" panose="02020603050405020304" pitchFamily="18" charset="0"/>
          </a:endParaRPr>
        </a:p>
      </dgm:t>
    </dgm:pt>
    <dgm:pt modelId="{06AC056C-1D50-4122-82D8-7BE7119A08AF}" type="parTrans" cxnId="{7454BDD1-3672-4941-9A60-BDA2148E05BF}">
      <dgm:prSet/>
      <dgm:spPr/>
      <dgm:t>
        <a:bodyPr/>
        <a:lstStyle/>
        <a:p>
          <a:endParaRPr lang="es-EC">
            <a:solidFill>
              <a:schemeClr val="tx1"/>
            </a:solidFill>
          </a:endParaRPr>
        </a:p>
      </dgm:t>
    </dgm:pt>
    <dgm:pt modelId="{B05C95C4-5DED-4018-9639-79DDB6F06FF0}" type="sibTrans" cxnId="{7454BDD1-3672-4941-9A60-BDA2148E05BF}">
      <dgm:prSet/>
      <dgm:spPr/>
      <dgm:t>
        <a:bodyPr/>
        <a:lstStyle/>
        <a:p>
          <a:endParaRPr lang="es-EC">
            <a:solidFill>
              <a:schemeClr val="tx1"/>
            </a:solidFill>
          </a:endParaRPr>
        </a:p>
      </dgm:t>
    </dgm:pt>
    <dgm:pt modelId="{E4F9F559-25E1-42B4-A282-CE8B2FEBEF1C}">
      <dgm:prSet phldrT="[Texto]">
        <dgm:style>
          <a:lnRef idx="2">
            <a:schemeClr val="accent1"/>
          </a:lnRef>
          <a:fillRef idx="1">
            <a:schemeClr val="lt1"/>
          </a:fillRef>
          <a:effectRef idx="0">
            <a:schemeClr val="accent1"/>
          </a:effectRef>
          <a:fontRef idx="minor">
            <a:schemeClr val="dk1"/>
          </a:fontRef>
        </dgm:style>
      </dgm:prSet>
      <dgm:spPr/>
      <dgm:t>
        <a:bodyPr/>
        <a:lstStyle/>
        <a:p>
          <a:r>
            <a:rPr lang="es-EC">
              <a:solidFill>
                <a:schemeClr val="tx1"/>
              </a:solidFill>
            </a:rPr>
            <a:t>Determinar la correlación entre el síndrome de burnout y el desempeño laboral</a:t>
          </a:r>
          <a:endParaRPr lang="es-EC" dirty="0">
            <a:solidFill>
              <a:schemeClr val="tx1"/>
            </a:solidFill>
            <a:latin typeface="Times New Roman" panose="02020603050405020304" pitchFamily="18" charset="0"/>
            <a:cs typeface="Times New Roman" panose="02020603050405020304" pitchFamily="18" charset="0"/>
          </a:endParaRPr>
        </a:p>
      </dgm:t>
    </dgm:pt>
    <dgm:pt modelId="{695C2F07-CB23-445C-8891-4FD0CB5D4FE1}" type="parTrans" cxnId="{E6B6B348-501B-4711-BAF5-1785182C4707}">
      <dgm:prSet/>
      <dgm:spPr/>
      <dgm:t>
        <a:bodyPr/>
        <a:lstStyle/>
        <a:p>
          <a:endParaRPr lang="es-EC">
            <a:solidFill>
              <a:schemeClr val="tx1"/>
            </a:solidFill>
          </a:endParaRPr>
        </a:p>
      </dgm:t>
    </dgm:pt>
    <dgm:pt modelId="{690C013B-1B48-4E2A-899C-F39A98F7193B}" type="sibTrans" cxnId="{E6B6B348-501B-4711-BAF5-1785182C4707}">
      <dgm:prSet/>
      <dgm:spPr/>
      <dgm:t>
        <a:bodyPr/>
        <a:lstStyle/>
        <a:p>
          <a:endParaRPr lang="es-EC">
            <a:solidFill>
              <a:schemeClr val="tx1"/>
            </a:solidFill>
          </a:endParaRPr>
        </a:p>
      </dgm:t>
    </dgm:pt>
    <dgm:pt modelId="{59B81F71-283B-4319-8239-C84C06793ACE}" type="pres">
      <dgm:prSet presAssocID="{004FDF64-8486-4DAA-9D2A-B41F4F583982}" presName="composite" presStyleCnt="0">
        <dgm:presLayoutVars>
          <dgm:chMax val="1"/>
          <dgm:dir/>
          <dgm:resizeHandles val="exact"/>
        </dgm:presLayoutVars>
      </dgm:prSet>
      <dgm:spPr/>
      <dgm:t>
        <a:bodyPr/>
        <a:lstStyle/>
        <a:p>
          <a:endParaRPr lang="es-ES"/>
        </a:p>
      </dgm:t>
    </dgm:pt>
    <dgm:pt modelId="{B917CBAC-C3AA-4A18-9040-5866361E144A}" type="pres">
      <dgm:prSet presAssocID="{FEED9CC0-003C-4FD9-9D67-583676AC9A28}" presName="roof" presStyleLbl="dkBgShp" presStyleIdx="0" presStyleCnt="2" custLinFactNeighborY="-45380"/>
      <dgm:spPr/>
      <dgm:t>
        <a:bodyPr/>
        <a:lstStyle/>
        <a:p>
          <a:endParaRPr lang="es-ES"/>
        </a:p>
      </dgm:t>
    </dgm:pt>
    <dgm:pt modelId="{664FC9D3-3BEE-443A-85F0-955F9852AAB7}" type="pres">
      <dgm:prSet presAssocID="{FEED9CC0-003C-4FD9-9D67-583676AC9A28}" presName="pillars" presStyleCnt="0"/>
      <dgm:spPr/>
    </dgm:pt>
    <dgm:pt modelId="{F1AC9537-9291-4D42-B878-CFF1043CB66B}" type="pres">
      <dgm:prSet presAssocID="{FEED9CC0-003C-4FD9-9D67-583676AC9A28}" presName="pillar1" presStyleLbl="node1" presStyleIdx="0" presStyleCnt="4">
        <dgm:presLayoutVars>
          <dgm:bulletEnabled val="1"/>
        </dgm:presLayoutVars>
      </dgm:prSet>
      <dgm:spPr/>
      <dgm:t>
        <a:bodyPr/>
        <a:lstStyle/>
        <a:p>
          <a:endParaRPr lang="es-ES"/>
        </a:p>
      </dgm:t>
    </dgm:pt>
    <dgm:pt modelId="{5437DEF3-FEF9-4209-A127-759D150A05F2}" type="pres">
      <dgm:prSet presAssocID="{DF016B22-F429-4E1E-AAB0-65CDF497AB59}" presName="pillarX" presStyleLbl="node1" presStyleIdx="1" presStyleCnt="4">
        <dgm:presLayoutVars>
          <dgm:bulletEnabled val="1"/>
        </dgm:presLayoutVars>
      </dgm:prSet>
      <dgm:spPr/>
      <dgm:t>
        <a:bodyPr/>
        <a:lstStyle/>
        <a:p>
          <a:endParaRPr lang="es-ES"/>
        </a:p>
      </dgm:t>
    </dgm:pt>
    <dgm:pt modelId="{4F13785D-4B36-4329-A427-1088A329A2BF}" type="pres">
      <dgm:prSet presAssocID="{E4F9F559-25E1-42B4-A282-CE8B2FEBEF1C}" presName="pillarX" presStyleLbl="node1" presStyleIdx="2" presStyleCnt="4">
        <dgm:presLayoutVars>
          <dgm:bulletEnabled val="1"/>
        </dgm:presLayoutVars>
      </dgm:prSet>
      <dgm:spPr/>
      <dgm:t>
        <a:bodyPr/>
        <a:lstStyle/>
        <a:p>
          <a:endParaRPr lang="es-ES"/>
        </a:p>
      </dgm:t>
    </dgm:pt>
    <dgm:pt modelId="{D5E8A2D6-A2E2-4EAA-BA07-9315E282C563}" type="pres">
      <dgm:prSet presAssocID="{A2134B45-31A9-4B08-A6AF-7D6F245E3639}" presName="pillarX" presStyleLbl="node1" presStyleIdx="3" presStyleCnt="4">
        <dgm:presLayoutVars>
          <dgm:bulletEnabled val="1"/>
        </dgm:presLayoutVars>
      </dgm:prSet>
      <dgm:spPr/>
      <dgm:t>
        <a:bodyPr/>
        <a:lstStyle/>
        <a:p>
          <a:endParaRPr lang="es-ES"/>
        </a:p>
      </dgm:t>
    </dgm:pt>
    <dgm:pt modelId="{9A1ECD2E-85CA-4D7A-BD85-C27308450641}" type="pres">
      <dgm:prSet presAssocID="{FEED9CC0-003C-4FD9-9D67-583676AC9A28}" presName="base" presStyleLbl="dkBgShp" presStyleIdx="1" presStyleCnt="2"/>
      <dgm:spPr/>
    </dgm:pt>
  </dgm:ptLst>
  <dgm:cxnLst>
    <dgm:cxn modelId="{7454BDD1-3672-4941-9A60-BDA2148E05BF}" srcId="{FEED9CC0-003C-4FD9-9D67-583676AC9A28}" destId="{A2134B45-31A9-4B08-A6AF-7D6F245E3639}" srcOrd="3" destOrd="0" parTransId="{06AC056C-1D50-4122-82D8-7BE7119A08AF}" sibTransId="{B05C95C4-5DED-4018-9639-79DDB6F06FF0}"/>
    <dgm:cxn modelId="{D8A977C8-CDF6-4C8F-9D43-84BBA66CBF97}" type="presOf" srcId="{004FDF64-8486-4DAA-9D2A-B41F4F583982}" destId="{59B81F71-283B-4319-8239-C84C06793ACE}" srcOrd="0" destOrd="0" presId="urn:microsoft.com/office/officeart/2005/8/layout/hList3"/>
    <dgm:cxn modelId="{E6B6B348-501B-4711-BAF5-1785182C4707}" srcId="{FEED9CC0-003C-4FD9-9D67-583676AC9A28}" destId="{E4F9F559-25E1-42B4-A282-CE8B2FEBEF1C}" srcOrd="2" destOrd="0" parTransId="{695C2F07-CB23-445C-8891-4FD0CB5D4FE1}" sibTransId="{690C013B-1B48-4E2A-899C-F39A98F7193B}"/>
    <dgm:cxn modelId="{08F87330-6FE2-47B7-B233-AA416ED152AE}" type="presOf" srcId="{E4F9F559-25E1-42B4-A282-CE8B2FEBEF1C}" destId="{4F13785D-4B36-4329-A427-1088A329A2BF}" srcOrd="0" destOrd="0" presId="urn:microsoft.com/office/officeart/2005/8/layout/hList3"/>
    <dgm:cxn modelId="{35741A5A-DC75-486B-A82A-47D7C6287828}" type="presOf" srcId="{A2134B45-31A9-4B08-A6AF-7D6F245E3639}" destId="{D5E8A2D6-A2E2-4EAA-BA07-9315E282C563}" srcOrd="0" destOrd="0" presId="urn:microsoft.com/office/officeart/2005/8/layout/hList3"/>
    <dgm:cxn modelId="{73CCAE20-7AFC-4BA1-960D-F7C9EC1B86FA}" srcId="{FEED9CC0-003C-4FD9-9D67-583676AC9A28}" destId="{DF016B22-F429-4E1E-AAB0-65CDF497AB59}" srcOrd="1" destOrd="0" parTransId="{AB327F82-7282-49F1-9137-F7B6B8B1D779}" sibTransId="{3D502A0D-CFF9-42EC-A94B-8BCF51ADC621}"/>
    <dgm:cxn modelId="{05671EBD-A2A8-4B60-942A-F43093B91807}" srcId="{004FDF64-8486-4DAA-9D2A-B41F4F583982}" destId="{FEED9CC0-003C-4FD9-9D67-583676AC9A28}" srcOrd="0" destOrd="0" parTransId="{F9040398-9BDA-4949-8240-2BFF79D95B98}" sibTransId="{5F0E0370-69E6-4A11-95BD-2A9782094CEA}"/>
    <dgm:cxn modelId="{896ACED5-EAAF-46F9-91E1-B1F385228A77}" type="presOf" srcId="{DF016B22-F429-4E1E-AAB0-65CDF497AB59}" destId="{5437DEF3-FEF9-4209-A127-759D150A05F2}" srcOrd="0" destOrd="0" presId="urn:microsoft.com/office/officeart/2005/8/layout/hList3"/>
    <dgm:cxn modelId="{5D13635E-3957-4148-A821-3BDEC8DE030C}" type="presOf" srcId="{40CB891A-5231-4CA3-B11F-DE4BC27EC21E}" destId="{F1AC9537-9291-4D42-B878-CFF1043CB66B}" srcOrd="0" destOrd="0" presId="urn:microsoft.com/office/officeart/2005/8/layout/hList3"/>
    <dgm:cxn modelId="{4308A53C-8AE3-45B5-BDAD-E87BBA0864AB}" srcId="{FEED9CC0-003C-4FD9-9D67-583676AC9A28}" destId="{40CB891A-5231-4CA3-B11F-DE4BC27EC21E}" srcOrd="0" destOrd="0" parTransId="{A947078D-4394-47F1-A550-0AB76C09F336}" sibTransId="{3C0EC818-EFDA-4D3F-8947-6620F28020C7}"/>
    <dgm:cxn modelId="{EB24DC4D-E367-4A77-8133-D66D817AF0FF}" type="presOf" srcId="{FEED9CC0-003C-4FD9-9D67-583676AC9A28}" destId="{B917CBAC-C3AA-4A18-9040-5866361E144A}" srcOrd="0" destOrd="0" presId="urn:microsoft.com/office/officeart/2005/8/layout/hList3"/>
    <dgm:cxn modelId="{27718949-5013-40B5-99E0-44A65A3CB442}" type="presParOf" srcId="{59B81F71-283B-4319-8239-C84C06793ACE}" destId="{B917CBAC-C3AA-4A18-9040-5866361E144A}" srcOrd="0" destOrd="0" presId="urn:microsoft.com/office/officeart/2005/8/layout/hList3"/>
    <dgm:cxn modelId="{B1CBBE83-DBDC-493B-8EA1-E14EBDC1E468}" type="presParOf" srcId="{59B81F71-283B-4319-8239-C84C06793ACE}" destId="{664FC9D3-3BEE-443A-85F0-955F9852AAB7}" srcOrd="1" destOrd="0" presId="urn:microsoft.com/office/officeart/2005/8/layout/hList3"/>
    <dgm:cxn modelId="{4CCDDF53-D1DB-4053-8044-E804C41E8482}" type="presParOf" srcId="{664FC9D3-3BEE-443A-85F0-955F9852AAB7}" destId="{F1AC9537-9291-4D42-B878-CFF1043CB66B}" srcOrd="0" destOrd="0" presId="urn:microsoft.com/office/officeart/2005/8/layout/hList3"/>
    <dgm:cxn modelId="{DA4EE102-66A9-4AC6-87B1-75D717810F52}" type="presParOf" srcId="{664FC9D3-3BEE-443A-85F0-955F9852AAB7}" destId="{5437DEF3-FEF9-4209-A127-759D150A05F2}" srcOrd="1" destOrd="0" presId="urn:microsoft.com/office/officeart/2005/8/layout/hList3"/>
    <dgm:cxn modelId="{B85C5CE0-6546-4639-84CA-D557F7ADA8C0}" type="presParOf" srcId="{664FC9D3-3BEE-443A-85F0-955F9852AAB7}" destId="{4F13785D-4B36-4329-A427-1088A329A2BF}" srcOrd="2" destOrd="0" presId="urn:microsoft.com/office/officeart/2005/8/layout/hList3"/>
    <dgm:cxn modelId="{39CF8EA6-43A3-4ED2-AB92-1A977AF4FD47}" type="presParOf" srcId="{664FC9D3-3BEE-443A-85F0-955F9852AAB7}" destId="{D5E8A2D6-A2E2-4EAA-BA07-9315E282C563}" srcOrd="3" destOrd="0" presId="urn:microsoft.com/office/officeart/2005/8/layout/hList3"/>
    <dgm:cxn modelId="{CB8FC59B-043A-41D3-8406-57DA4AF6EB31}" type="presParOf" srcId="{59B81F71-283B-4319-8239-C84C06793ACE}" destId="{9A1ECD2E-85CA-4D7A-BD85-C27308450641}"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EB8F4B-6202-4AF8-B2CD-BB403C1A6CAF}" type="doc">
      <dgm:prSet loTypeId="urn:microsoft.com/office/officeart/2009/3/layout/IncreasingArrowsProcess" loCatId="process" qsTypeId="urn:microsoft.com/office/officeart/2005/8/quickstyle/simple5" qsCatId="simple" csTypeId="urn:microsoft.com/office/officeart/2005/8/colors/colorful3" csCatId="colorful" phldr="1"/>
      <dgm:spPr/>
      <dgm:t>
        <a:bodyPr/>
        <a:lstStyle/>
        <a:p>
          <a:endParaRPr lang="es-EC"/>
        </a:p>
      </dgm:t>
    </dgm:pt>
    <dgm:pt modelId="{2F86B8A1-6BF5-42D6-8307-BCB8F07F735F}">
      <dgm:prSet phldrT="[Texto]" custT="1"/>
      <dgm:spPr/>
      <dgm:t>
        <a:bodyPr/>
        <a:lstStyle/>
        <a:p>
          <a:pPr algn="just">
            <a:buFont typeface="Arial" panose="020B0604020202020204" pitchFamily="34" charset="0"/>
            <a:buNone/>
          </a:pPr>
          <a:r>
            <a:rPr lang="es-EC" sz="1700" b="1" dirty="0">
              <a:latin typeface="+mj-lt"/>
              <a:cs typeface="Times New Roman" panose="02020603050405020304" pitchFamily="18" charset="0"/>
            </a:rPr>
            <a:t>H1) </a:t>
          </a:r>
          <a:r>
            <a:rPr lang="es-EC" sz="1700" dirty="0">
              <a:latin typeface="+mj-lt"/>
            </a:rPr>
            <a:t>El síndrome de burnout incide en el desempeño laboral de los conductores profesionales de transporte público convencional del DMQ</a:t>
          </a:r>
          <a:endParaRPr lang="es-EC" sz="1700" b="1" dirty="0">
            <a:latin typeface="+mj-lt"/>
            <a:cs typeface="Times New Roman" panose="02020603050405020304" pitchFamily="18" charset="0"/>
          </a:endParaRPr>
        </a:p>
      </dgm:t>
    </dgm:pt>
    <dgm:pt modelId="{F53D8A79-4F70-42AB-90C0-6B9513728B8C}" type="parTrans" cxnId="{1A33FF0E-EF71-4BBD-8C67-6FC9A352FF53}">
      <dgm:prSet/>
      <dgm:spPr/>
      <dgm:t>
        <a:bodyPr/>
        <a:lstStyle/>
        <a:p>
          <a:endParaRPr lang="es-EC" sz="1700">
            <a:latin typeface="+mj-lt"/>
            <a:cs typeface="Times New Roman" panose="02020603050405020304" pitchFamily="18" charset="0"/>
          </a:endParaRPr>
        </a:p>
      </dgm:t>
    </dgm:pt>
    <dgm:pt modelId="{C2AEA797-09FA-4AC4-B26F-F67F2E6E934F}" type="sibTrans" cxnId="{1A33FF0E-EF71-4BBD-8C67-6FC9A352FF53}">
      <dgm:prSet/>
      <dgm:spPr/>
      <dgm:t>
        <a:bodyPr/>
        <a:lstStyle/>
        <a:p>
          <a:endParaRPr lang="es-EC" sz="1700">
            <a:latin typeface="+mj-lt"/>
            <a:cs typeface="Times New Roman" panose="02020603050405020304" pitchFamily="18" charset="0"/>
          </a:endParaRPr>
        </a:p>
      </dgm:t>
    </dgm:pt>
    <dgm:pt modelId="{72DAA279-F3C5-4B95-9736-C51F5CFAA4C9}">
      <dgm:prSet phldrT="[Texto]" custT="1"/>
      <dgm:spPr/>
      <dgm:t>
        <a:bodyPr/>
        <a:lstStyle/>
        <a:p>
          <a:pPr algn="just">
            <a:buFont typeface="Arial" panose="020B0604020202020204" pitchFamily="34" charset="0"/>
            <a:buNone/>
          </a:pPr>
          <a:r>
            <a:rPr lang="es-EC" sz="1700" b="1" dirty="0">
              <a:latin typeface="+mj-lt"/>
              <a:cs typeface="Times New Roman" panose="02020603050405020304" pitchFamily="18" charset="0"/>
            </a:rPr>
            <a:t>H2) </a:t>
          </a:r>
          <a:r>
            <a:rPr lang="es-EC" sz="1700" dirty="0">
              <a:latin typeface="+mj-lt"/>
            </a:rPr>
            <a:t>El síndrome de burnout no incide en el desempeño laboral de los conductores profesionales de transporte público convencional del DMQ</a:t>
          </a:r>
          <a:endParaRPr lang="es-EC" sz="1700" dirty="0">
            <a:latin typeface="+mj-lt"/>
            <a:cs typeface="Times New Roman" panose="02020603050405020304" pitchFamily="18" charset="0"/>
          </a:endParaRPr>
        </a:p>
      </dgm:t>
    </dgm:pt>
    <dgm:pt modelId="{5B650B73-9B00-4C24-A7E3-8EC9F77D81FF}" type="parTrans" cxnId="{2F4680CD-EDA5-4001-803A-246682BF393B}">
      <dgm:prSet/>
      <dgm:spPr/>
      <dgm:t>
        <a:bodyPr/>
        <a:lstStyle/>
        <a:p>
          <a:endParaRPr lang="es-EC" sz="1700">
            <a:latin typeface="+mj-lt"/>
            <a:cs typeface="Times New Roman" panose="02020603050405020304" pitchFamily="18" charset="0"/>
          </a:endParaRPr>
        </a:p>
      </dgm:t>
    </dgm:pt>
    <dgm:pt modelId="{D7ACAE07-25C9-42AD-BB5C-9823046C7FBD}" type="sibTrans" cxnId="{2F4680CD-EDA5-4001-803A-246682BF393B}">
      <dgm:prSet/>
      <dgm:spPr/>
      <dgm:t>
        <a:bodyPr/>
        <a:lstStyle/>
        <a:p>
          <a:endParaRPr lang="es-EC" sz="1700">
            <a:latin typeface="+mj-lt"/>
            <a:cs typeface="Times New Roman" panose="02020603050405020304" pitchFamily="18" charset="0"/>
          </a:endParaRPr>
        </a:p>
      </dgm:t>
    </dgm:pt>
    <dgm:pt modelId="{26BBA1A7-6C47-418E-9917-B7D64537F7DE}">
      <dgm:prSet phldrT="[Texto]" custT="1"/>
      <dgm:spPr/>
      <dgm:t>
        <a:bodyPr/>
        <a:lstStyle/>
        <a:p>
          <a:pPr algn="ctr"/>
          <a:r>
            <a:rPr lang="es-EC" sz="1700" b="1" dirty="0">
              <a:solidFill>
                <a:schemeClr val="tx1"/>
              </a:solidFill>
              <a:latin typeface="+mj-lt"/>
              <a:cs typeface="Times New Roman" panose="02020603050405020304" pitchFamily="18" charset="0"/>
            </a:rPr>
            <a:t>Hipótesis</a:t>
          </a:r>
        </a:p>
      </dgm:t>
    </dgm:pt>
    <dgm:pt modelId="{B92E0930-49CF-4CD0-ADA4-A3315944A1A8}" type="sibTrans" cxnId="{05C6839E-0A89-4E27-B5D0-C739C968A477}">
      <dgm:prSet/>
      <dgm:spPr/>
      <dgm:t>
        <a:bodyPr/>
        <a:lstStyle/>
        <a:p>
          <a:endParaRPr lang="es-EC" sz="1700">
            <a:latin typeface="+mj-lt"/>
            <a:cs typeface="Times New Roman" panose="02020603050405020304" pitchFamily="18" charset="0"/>
          </a:endParaRPr>
        </a:p>
      </dgm:t>
    </dgm:pt>
    <dgm:pt modelId="{6BD8F4F9-6EFE-402C-8C0A-FF5F82E3B9FD}" type="parTrans" cxnId="{05C6839E-0A89-4E27-B5D0-C739C968A477}">
      <dgm:prSet/>
      <dgm:spPr/>
      <dgm:t>
        <a:bodyPr/>
        <a:lstStyle/>
        <a:p>
          <a:endParaRPr lang="es-EC" sz="1700">
            <a:latin typeface="+mj-lt"/>
            <a:cs typeface="Times New Roman" panose="02020603050405020304" pitchFamily="18" charset="0"/>
          </a:endParaRPr>
        </a:p>
      </dgm:t>
    </dgm:pt>
    <dgm:pt modelId="{07A679C7-BF7F-4972-80CF-1377CC8C5123}" type="pres">
      <dgm:prSet presAssocID="{E9EB8F4B-6202-4AF8-B2CD-BB403C1A6CAF}" presName="Name0" presStyleCnt="0">
        <dgm:presLayoutVars>
          <dgm:chMax val="5"/>
          <dgm:chPref val="5"/>
          <dgm:dir/>
          <dgm:animLvl val="lvl"/>
        </dgm:presLayoutVars>
      </dgm:prSet>
      <dgm:spPr/>
      <dgm:t>
        <a:bodyPr/>
        <a:lstStyle/>
        <a:p>
          <a:endParaRPr lang="es-ES"/>
        </a:p>
      </dgm:t>
    </dgm:pt>
    <dgm:pt modelId="{60FD71C9-C52D-48CE-9D9B-A290F6384D64}" type="pres">
      <dgm:prSet presAssocID="{26BBA1A7-6C47-418E-9917-B7D64537F7DE}" presName="parentText1" presStyleLbl="node1" presStyleIdx="0" presStyleCnt="1">
        <dgm:presLayoutVars>
          <dgm:chMax/>
          <dgm:chPref val="3"/>
          <dgm:bulletEnabled val="1"/>
        </dgm:presLayoutVars>
      </dgm:prSet>
      <dgm:spPr/>
      <dgm:t>
        <a:bodyPr/>
        <a:lstStyle/>
        <a:p>
          <a:endParaRPr lang="es-ES"/>
        </a:p>
      </dgm:t>
    </dgm:pt>
    <dgm:pt modelId="{38756B1C-3D2F-4B6C-A811-E51A83B929DF}" type="pres">
      <dgm:prSet presAssocID="{26BBA1A7-6C47-418E-9917-B7D64537F7DE}" presName="childText1" presStyleLbl="solidAlignAcc1" presStyleIdx="0" presStyleCnt="1" custScaleY="101733" custLinFactNeighborX="1268" custLinFactNeighborY="5417">
        <dgm:presLayoutVars>
          <dgm:chMax val="0"/>
          <dgm:chPref val="0"/>
          <dgm:bulletEnabled val="1"/>
        </dgm:presLayoutVars>
      </dgm:prSet>
      <dgm:spPr/>
      <dgm:t>
        <a:bodyPr/>
        <a:lstStyle/>
        <a:p>
          <a:endParaRPr lang="es-ES"/>
        </a:p>
      </dgm:t>
    </dgm:pt>
  </dgm:ptLst>
  <dgm:cxnLst>
    <dgm:cxn modelId="{1A33FF0E-EF71-4BBD-8C67-6FC9A352FF53}" srcId="{26BBA1A7-6C47-418E-9917-B7D64537F7DE}" destId="{2F86B8A1-6BF5-42D6-8307-BCB8F07F735F}" srcOrd="0" destOrd="0" parTransId="{F53D8A79-4F70-42AB-90C0-6B9513728B8C}" sibTransId="{C2AEA797-09FA-4AC4-B26F-F67F2E6E934F}"/>
    <dgm:cxn modelId="{67EDC992-924F-4AE1-92E1-0133CC184592}" type="presOf" srcId="{2F86B8A1-6BF5-42D6-8307-BCB8F07F735F}" destId="{38756B1C-3D2F-4B6C-A811-E51A83B929DF}" srcOrd="0" destOrd="0" presId="urn:microsoft.com/office/officeart/2009/3/layout/IncreasingArrowsProcess"/>
    <dgm:cxn modelId="{2F4680CD-EDA5-4001-803A-246682BF393B}" srcId="{26BBA1A7-6C47-418E-9917-B7D64537F7DE}" destId="{72DAA279-F3C5-4B95-9736-C51F5CFAA4C9}" srcOrd="1" destOrd="0" parTransId="{5B650B73-9B00-4C24-A7E3-8EC9F77D81FF}" sibTransId="{D7ACAE07-25C9-42AD-BB5C-9823046C7FBD}"/>
    <dgm:cxn modelId="{2CF9A004-AC10-48E6-8BCC-E5A9FB95063A}" type="presOf" srcId="{E9EB8F4B-6202-4AF8-B2CD-BB403C1A6CAF}" destId="{07A679C7-BF7F-4972-80CF-1377CC8C5123}" srcOrd="0" destOrd="0" presId="urn:microsoft.com/office/officeart/2009/3/layout/IncreasingArrowsProcess"/>
    <dgm:cxn modelId="{676A88EC-71C2-4A5B-A5EB-18072A4665C8}" type="presOf" srcId="{72DAA279-F3C5-4B95-9736-C51F5CFAA4C9}" destId="{38756B1C-3D2F-4B6C-A811-E51A83B929DF}" srcOrd="0" destOrd="1" presId="urn:microsoft.com/office/officeart/2009/3/layout/IncreasingArrowsProcess"/>
    <dgm:cxn modelId="{39B7B171-E2E6-4982-B2C2-9BCB586F945E}" type="presOf" srcId="{26BBA1A7-6C47-418E-9917-B7D64537F7DE}" destId="{60FD71C9-C52D-48CE-9D9B-A290F6384D64}" srcOrd="0" destOrd="0" presId="urn:microsoft.com/office/officeart/2009/3/layout/IncreasingArrowsProcess"/>
    <dgm:cxn modelId="{05C6839E-0A89-4E27-B5D0-C739C968A477}" srcId="{E9EB8F4B-6202-4AF8-B2CD-BB403C1A6CAF}" destId="{26BBA1A7-6C47-418E-9917-B7D64537F7DE}" srcOrd="0" destOrd="0" parTransId="{6BD8F4F9-6EFE-402C-8C0A-FF5F82E3B9FD}" sibTransId="{B92E0930-49CF-4CD0-ADA4-A3315944A1A8}"/>
    <dgm:cxn modelId="{FC846C47-6986-47D4-B4C7-0ED49637A275}" type="presParOf" srcId="{07A679C7-BF7F-4972-80CF-1377CC8C5123}" destId="{60FD71C9-C52D-48CE-9D9B-A290F6384D64}" srcOrd="0" destOrd="0" presId="urn:microsoft.com/office/officeart/2009/3/layout/IncreasingArrowsProcess"/>
    <dgm:cxn modelId="{7F28693B-9CA9-4F75-8BD0-14EAB132E8AA}" type="presParOf" srcId="{07A679C7-BF7F-4972-80CF-1377CC8C5123}" destId="{38756B1C-3D2F-4B6C-A811-E51A83B929DF}" srcOrd="1" destOrd="0" presId="urn:microsoft.com/office/officeart/2009/3/layout/IncreasingArrows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1AE722-CA74-4FAB-9A22-9857B89C7DE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EC"/>
        </a:p>
      </dgm:t>
    </dgm:pt>
    <dgm:pt modelId="{B7E3F105-DACB-4ACE-AB8B-A69B860E734D}">
      <dgm:prSet phldrT="[Texto]"/>
      <dgm:spPr/>
      <dgm:t>
        <a:bodyPr/>
        <a:lstStyle/>
        <a:p>
          <a:r>
            <a:rPr lang="es-ES" dirty="0"/>
            <a:t>Síndrome burnout	</a:t>
          </a:r>
          <a:endParaRPr lang="es-EC" dirty="0"/>
        </a:p>
      </dgm:t>
    </dgm:pt>
    <dgm:pt modelId="{CB20EA7E-7797-43E9-B7DB-2F22578520E6}" type="parTrans" cxnId="{4DEBF603-FF8D-44C6-9B51-3E52D40DC8E3}">
      <dgm:prSet/>
      <dgm:spPr/>
      <dgm:t>
        <a:bodyPr/>
        <a:lstStyle/>
        <a:p>
          <a:endParaRPr lang="es-EC"/>
        </a:p>
      </dgm:t>
    </dgm:pt>
    <dgm:pt modelId="{4F7C083F-5BD8-4295-8F13-0C452BFBEDC1}" type="sibTrans" cxnId="{4DEBF603-FF8D-44C6-9B51-3E52D40DC8E3}">
      <dgm:prSet/>
      <dgm:spPr/>
      <dgm:t>
        <a:bodyPr/>
        <a:lstStyle/>
        <a:p>
          <a:endParaRPr lang="es-EC"/>
        </a:p>
      </dgm:t>
    </dgm:pt>
    <dgm:pt modelId="{AAD49420-C34F-4899-9CF1-4E6AE94F3FA6}">
      <dgm:prSet phldrT="[Texto]"/>
      <dgm:spPr/>
      <dgm:t>
        <a:bodyPr/>
        <a:lstStyle/>
        <a:p>
          <a:r>
            <a:rPr lang="es-ES" dirty="0"/>
            <a:t>Estado de salud físico </a:t>
          </a:r>
          <a:endParaRPr lang="es-EC" dirty="0"/>
        </a:p>
      </dgm:t>
    </dgm:pt>
    <dgm:pt modelId="{AE3F2116-CB90-41B8-9893-8EE9150FC4CB}" type="parTrans" cxnId="{87868862-1557-4AD0-80D1-93CC365233CB}">
      <dgm:prSet/>
      <dgm:spPr/>
      <dgm:t>
        <a:bodyPr/>
        <a:lstStyle/>
        <a:p>
          <a:endParaRPr lang="es-EC"/>
        </a:p>
      </dgm:t>
    </dgm:pt>
    <dgm:pt modelId="{38A60F6D-83C5-429E-9C94-19337A31A248}" type="sibTrans" cxnId="{87868862-1557-4AD0-80D1-93CC365233CB}">
      <dgm:prSet/>
      <dgm:spPr/>
      <dgm:t>
        <a:bodyPr/>
        <a:lstStyle/>
        <a:p>
          <a:endParaRPr lang="es-EC"/>
        </a:p>
      </dgm:t>
    </dgm:pt>
    <dgm:pt modelId="{31A908F4-27DA-4507-AE63-3D1C6A607663}">
      <dgm:prSet phldrT="[Texto]"/>
      <dgm:spPr/>
      <dgm:t>
        <a:bodyPr/>
        <a:lstStyle/>
        <a:p>
          <a:r>
            <a:rPr lang="es-EC" dirty="0"/>
            <a:t>Calidad de vida laboral </a:t>
          </a:r>
        </a:p>
      </dgm:t>
    </dgm:pt>
    <dgm:pt modelId="{A07E9D3F-C154-48A6-B037-2B5B5C531B73}" type="parTrans" cxnId="{E33E7ABC-1872-41ED-B711-4324941B000E}">
      <dgm:prSet/>
      <dgm:spPr/>
      <dgm:t>
        <a:bodyPr/>
        <a:lstStyle/>
        <a:p>
          <a:endParaRPr lang="es-EC"/>
        </a:p>
      </dgm:t>
    </dgm:pt>
    <dgm:pt modelId="{9720396D-CD23-41BA-BCE8-E8889F1684AD}" type="sibTrans" cxnId="{E33E7ABC-1872-41ED-B711-4324941B000E}">
      <dgm:prSet/>
      <dgm:spPr/>
      <dgm:t>
        <a:bodyPr/>
        <a:lstStyle/>
        <a:p>
          <a:endParaRPr lang="es-EC"/>
        </a:p>
      </dgm:t>
    </dgm:pt>
    <dgm:pt modelId="{9450C31D-DD2A-45DE-BC07-B923F3DDD240}">
      <dgm:prSet phldrT="[Texto]"/>
      <dgm:spPr/>
      <dgm:t>
        <a:bodyPr/>
        <a:lstStyle/>
        <a:p>
          <a:r>
            <a:rPr lang="es-ES" dirty="0"/>
            <a:t>Estado de salud mental</a:t>
          </a:r>
          <a:endParaRPr lang="es-EC" dirty="0"/>
        </a:p>
      </dgm:t>
    </dgm:pt>
    <dgm:pt modelId="{B8890B0C-7AA8-4BB5-9A0B-B6DB6FC868D4}" type="parTrans" cxnId="{EB121296-B950-4F23-96C7-2B1659C9E587}">
      <dgm:prSet/>
      <dgm:spPr/>
      <dgm:t>
        <a:bodyPr/>
        <a:lstStyle/>
        <a:p>
          <a:endParaRPr lang="es-EC"/>
        </a:p>
      </dgm:t>
    </dgm:pt>
    <dgm:pt modelId="{5E65EB56-05C3-4DCD-8DFE-D4542F40AB34}" type="sibTrans" cxnId="{EB121296-B950-4F23-96C7-2B1659C9E587}">
      <dgm:prSet/>
      <dgm:spPr/>
      <dgm:t>
        <a:bodyPr/>
        <a:lstStyle/>
        <a:p>
          <a:endParaRPr lang="es-EC"/>
        </a:p>
      </dgm:t>
    </dgm:pt>
    <dgm:pt modelId="{A09D5D64-94C3-4075-AA6D-98C22A3D111D}" type="pres">
      <dgm:prSet presAssocID="{261AE722-CA74-4FAB-9A22-9857B89C7DE9}" presName="outerComposite" presStyleCnt="0">
        <dgm:presLayoutVars>
          <dgm:chMax val="2"/>
          <dgm:animLvl val="lvl"/>
          <dgm:resizeHandles val="exact"/>
        </dgm:presLayoutVars>
      </dgm:prSet>
      <dgm:spPr/>
      <dgm:t>
        <a:bodyPr/>
        <a:lstStyle/>
        <a:p>
          <a:endParaRPr lang="es-ES"/>
        </a:p>
      </dgm:t>
    </dgm:pt>
    <dgm:pt modelId="{92972BBF-1654-4E37-8D63-80ECD5FC901D}" type="pres">
      <dgm:prSet presAssocID="{261AE722-CA74-4FAB-9A22-9857B89C7DE9}" presName="dummyMaxCanvas" presStyleCnt="0"/>
      <dgm:spPr/>
    </dgm:pt>
    <dgm:pt modelId="{B5859950-837B-4CD0-A170-EAC6A86BA9DA}" type="pres">
      <dgm:prSet presAssocID="{261AE722-CA74-4FAB-9A22-9857B89C7DE9}" presName="parentComposite" presStyleCnt="0"/>
      <dgm:spPr/>
    </dgm:pt>
    <dgm:pt modelId="{8AA61543-E9C4-4778-AF45-B8F5BC385E2C}" type="pres">
      <dgm:prSet presAssocID="{261AE722-CA74-4FAB-9A22-9857B89C7DE9}" presName="parent1" presStyleLbl="alignAccFollowNode1" presStyleIdx="0" presStyleCnt="4" custLinFactNeighborX="-2983" custLinFactNeighborY="-10284">
        <dgm:presLayoutVars>
          <dgm:chMax val="4"/>
        </dgm:presLayoutVars>
      </dgm:prSet>
      <dgm:spPr/>
      <dgm:t>
        <a:bodyPr/>
        <a:lstStyle/>
        <a:p>
          <a:endParaRPr lang="es-ES"/>
        </a:p>
      </dgm:t>
    </dgm:pt>
    <dgm:pt modelId="{3641AE71-ECCA-406D-A336-C94C71773FA2}" type="pres">
      <dgm:prSet presAssocID="{261AE722-CA74-4FAB-9A22-9857B89C7DE9}" presName="parent2" presStyleLbl="alignAccFollowNode1" presStyleIdx="1" presStyleCnt="4">
        <dgm:presLayoutVars>
          <dgm:chMax val="4"/>
        </dgm:presLayoutVars>
      </dgm:prSet>
      <dgm:spPr/>
      <dgm:t>
        <a:bodyPr/>
        <a:lstStyle/>
        <a:p>
          <a:endParaRPr lang="es-ES"/>
        </a:p>
      </dgm:t>
    </dgm:pt>
    <dgm:pt modelId="{2E36B431-31CF-49E1-BE5E-F02E97817D4B}" type="pres">
      <dgm:prSet presAssocID="{261AE722-CA74-4FAB-9A22-9857B89C7DE9}" presName="childrenComposite" presStyleCnt="0"/>
      <dgm:spPr/>
    </dgm:pt>
    <dgm:pt modelId="{7B4B85A7-8930-4BC3-A2E6-0D8219802A6D}" type="pres">
      <dgm:prSet presAssocID="{261AE722-CA74-4FAB-9A22-9857B89C7DE9}" presName="dummyMaxCanvas_ChildArea" presStyleCnt="0"/>
      <dgm:spPr/>
    </dgm:pt>
    <dgm:pt modelId="{0F03FB94-89EF-429E-8614-0C2D2D46855A}" type="pres">
      <dgm:prSet presAssocID="{261AE722-CA74-4FAB-9A22-9857B89C7DE9}" presName="fulcrum" presStyleLbl="alignAccFollowNode1" presStyleIdx="2" presStyleCnt="4"/>
      <dgm:spPr/>
    </dgm:pt>
    <dgm:pt modelId="{C0AE3D56-C440-4FC9-81FE-78AFF324C948}" type="pres">
      <dgm:prSet presAssocID="{261AE722-CA74-4FAB-9A22-9857B89C7DE9}" presName="balance_02" presStyleLbl="alignAccFollowNode1" presStyleIdx="3" presStyleCnt="4">
        <dgm:presLayoutVars>
          <dgm:bulletEnabled val="1"/>
        </dgm:presLayoutVars>
      </dgm:prSet>
      <dgm:spPr/>
    </dgm:pt>
    <dgm:pt modelId="{00FCD7B8-8438-4161-B0DC-DFF72CAD053D}" type="pres">
      <dgm:prSet presAssocID="{261AE722-CA74-4FAB-9A22-9857B89C7DE9}" presName="right_02_1" presStyleLbl="node1" presStyleIdx="0" presStyleCnt="2">
        <dgm:presLayoutVars>
          <dgm:bulletEnabled val="1"/>
        </dgm:presLayoutVars>
      </dgm:prSet>
      <dgm:spPr/>
      <dgm:t>
        <a:bodyPr/>
        <a:lstStyle/>
        <a:p>
          <a:endParaRPr lang="es-ES"/>
        </a:p>
      </dgm:t>
    </dgm:pt>
    <dgm:pt modelId="{223F657F-B475-421A-8D92-80695CA81C79}" type="pres">
      <dgm:prSet presAssocID="{261AE722-CA74-4FAB-9A22-9857B89C7DE9}" presName="right_02_2" presStyleLbl="node1" presStyleIdx="1" presStyleCnt="2">
        <dgm:presLayoutVars>
          <dgm:bulletEnabled val="1"/>
        </dgm:presLayoutVars>
      </dgm:prSet>
      <dgm:spPr/>
      <dgm:t>
        <a:bodyPr/>
        <a:lstStyle/>
        <a:p>
          <a:endParaRPr lang="es-ES"/>
        </a:p>
      </dgm:t>
    </dgm:pt>
  </dgm:ptLst>
  <dgm:cxnLst>
    <dgm:cxn modelId="{AA6892A7-00BC-4796-AA9B-DC9FE54CDC6C}" type="presOf" srcId="{31A908F4-27DA-4507-AE63-3D1C6A607663}" destId="{00FCD7B8-8438-4161-B0DC-DFF72CAD053D}" srcOrd="0" destOrd="0" presId="urn:microsoft.com/office/officeart/2005/8/layout/balance1"/>
    <dgm:cxn modelId="{4DEBF603-FF8D-44C6-9B51-3E52D40DC8E3}" srcId="{261AE722-CA74-4FAB-9A22-9857B89C7DE9}" destId="{B7E3F105-DACB-4ACE-AB8B-A69B860E734D}" srcOrd="0" destOrd="0" parTransId="{CB20EA7E-7797-43E9-B7DB-2F22578520E6}" sibTransId="{4F7C083F-5BD8-4295-8F13-0C452BFBEDC1}"/>
    <dgm:cxn modelId="{D2CB6CE9-1C0B-457D-82E1-3036CFC1893B}" type="presOf" srcId="{AAD49420-C34F-4899-9CF1-4E6AE94F3FA6}" destId="{3641AE71-ECCA-406D-A336-C94C71773FA2}" srcOrd="0" destOrd="0" presId="urn:microsoft.com/office/officeart/2005/8/layout/balance1"/>
    <dgm:cxn modelId="{7B2D78C1-12A4-4D7F-B10F-A45D4B418240}" type="presOf" srcId="{B7E3F105-DACB-4ACE-AB8B-A69B860E734D}" destId="{8AA61543-E9C4-4778-AF45-B8F5BC385E2C}" srcOrd="0" destOrd="0" presId="urn:microsoft.com/office/officeart/2005/8/layout/balance1"/>
    <dgm:cxn modelId="{E33E7ABC-1872-41ED-B711-4324941B000E}" srcId="{AAD49420-C34F-4899-9CF1-4E6AE94F3FA6}" destId="{31A908F4-27DA-4507-AE63-3D1C6A607663}" srcOrd="0" destOrd="0" parTransId="{A07E9D3F-C154-48A6-B037-2B5B5C531B73}" sibTransId="{9720396D-CD23-41BA-BCE8-E8889F1684AD}"/>
    <dgm:cxn modelId="{87868862-1557-4AD0-80D1-93CC365233CB}" srcId="{261AE722-CA74-4FAB-9A22-9857B89C7DE9}" destId="{AAD49420-C34F-4899-9CF1-4E6AE94F3FA6}" srcOrd="1" destOrd="0" parTransId="{AE3F2116-CB90-41B8-9893-8EE9150FC4CB}" sibTransId="{38A60F6D-83C5-429E-9C94-19337A31A248}"/>
    <dgm:cxn modelId="{03D52B04-3E62-4FA9-8654-FBDE94BA8CB4}" type="presOf" srcId="{261AE722-CA74-4FAB-9A22-9857B89C7DE9}" destId="{A09D5D64-94C3-4075-AA6D-98C22A3D111D}" srcOrd="0" destOrd="0" presId="urn:microsoft.com/office/officeart/2005/8/layout/balance1"/>
    <dgm:cxn modelId="{4CAFF343-AB4B-4EAF-BA5F-EB21A3C96001}" type="presOf" srcId="{9450C31D-DD2A-45DE-BC07-B923F3DDD240}" destId="{223F657F-B475-421A-8D92-80695CA81C79}" srcOrd="0" destOrd="0" presId="urn:microsoft.com/office/officeart/2005/8/layout/balance1"/>
    <dgm:cxn modelId="{EB121296-B950-4F23-96C7-2B1659C9E587}" srcId="{AAD49420-C34F-4899-9CF1-4E6AE94F3FA6}" destId="{9450C31D-DD2A-45DE-BC07-B923F3DDD240}" srcOrd="1" destOrd="0" parTransId="{B8890B0C-7AA8-4BB5-9A0B-B6DB6FC868D4}" sibTransId="{5E65EB56-05C3-4DCD-8DFE-D4542F40AB34}"/>
    <dgm:cxn modelId="{8E078430-CB27-405F-B8D4-EC9D182859C3}" type="presParOf" srcId="{A09D5D64-94C3-4075-AA6D-98C22A3D111D}" destId="{92972BBF-1654-4E37-8D63-80ECD5FC901D}" srcOrd="0" destOrd="0" presId="urn:microsoft.com/office/officeart/2005/8/layout/balance1"/>
    <dgm:cxn modelId="{AF1FACE2-7D70-4303-B965-6194E83621F1}" type="presParOf" srcId="{A09D5D64-94C3-4075-AA6D-98C22A3D111D}" destId="{B5859950-837B-4CD0-A170-EAC6A86BA9DA}" srcOrd="1" destOrd="0" presId="urn:microsoft.com/office/officeart/2005/8/layout/balance1"/>
    <dgm:cxn modelId="{7B2A202A-523A-40A1-958B-DF69EEB28713}" type="presParOf" srcId="{B5859950-837B-4CD0-A170-EAC6A86BA9DA}" destId="{8AA61543-E9C4-4778-AF45-B8F5BC385E2C}" srcOrd="0" destOrd="0" presId="urn:microsoft.com/office/officeart/2005/8/layout/balance1"/>
    <dgm:cxn modelId="{5B85E89B-D2D1-48D6-9E26-72F63D456D01}" type="presParOf" srcId="{B5859950-837B-4CD0-A170-EAC6A86BA9DA}" destId="{3641AE71-ECCA-406D-A336-C94C71773FA2}" srcOrd="1" destOrd="0" presId="urn:microsoft.com/office/officeart/2005/8/layout/balance1"/>
    <dgm:cxn modelId="{C679E971-02D9-4601-A2D2-DA76508CE23E}" type="presParOf" srcId="{A09D5D64-94C3-4075-AA6D-98C22A3D111D}" destId="{2E36B431-31CF-49E1-BE5E-F02E97817D4B}" srcOrd="2" destOrd="0" presId="urn:microsoft.com/office/officeart/2005/8/layout/balance1"/>
    <dgm:cxn modelId="{816211D7-FEFE-42D3-8A7A-E422E8738FF0}" type="presParOf" srcId="{2E36B431-31CF-49E1-BE5E-F02E97817D4B}" destId="{7B4B85A7-8930-4BC3-A2E6-0D8219802A6D}" srcOrd="0" destOrd="0" presId="urn:microsoft.com/office/officeart/2005/8/layout/balance1"/>
    <dgm:cxn modelId="{260B0F93-FDCD-40C9-8A1C-76E4BA5520DD}" type="presParOf" srcId="{2E36B431-31CF-49E1-BE5E-F02E97817D4B}" destId="{0F03FB94-89EF-429E-8614-0C2D2D46855A}" srcOrd="1" destOrd="0" presId="urn:microsoft.com/office/officeart/2005/8/layout/balance1"/>
    <dgm:cxn modelId="{EB6472D4-E5FA-4E4E-8D97-CE0D534DB080}" type="presParOf" srcId="{2E36B431-31CF-49E1-BE5E-F02E97817D4B}" destId="{C0AE3D56-C440-4FC9-81FE-78AFF324C948}" srcOrd="2" destOrd="0" presId="urn:microsoft.com/office/officeart/2005/8/layout/balance1"/>
    <dgm:cxn modelId="{0C3CD5B6-CA07-4557-B880-C91BEBE5B0F8}" type="presParOf" srcId="{2E36B431-31CF-49E1-BE5E-F02E97817D4B}" destId="{00FCD7B8-8438-4161-B0DC-DFF72CAD053D}" srcOrd="3" destOrd="0" presId="urn:microsoft.com/office/officeart/2005/8/layout/balance1"/>
    <dgm:cxn modelId="{B6DCD065-E5C5-458F-86C7-2F046BDB368C}" type="presParOf" srcId="{2E36B431-31CF-49E1-BE5E-F02E97817D4B}" destId="{223F657F-B475-421A-8D92-80695CA81C79}" srcOrd="4"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E482C2-1B2E-434A-A7B4-73DCC3864DAC}"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s-EC"/>
        </a:p>
      </dgm:t>
    </dgm:pt>
    <dgm:pt modelId="{4796462A-15EA-4D7B-A3E2-0BBAF70CD849}">
      <dgm:prSet phldrT="[Texto]" custT="1"/>
      <dgm:spPr/>
      <dgm:t>
        <a:bodyPr/>
        <a:lstStyle/>
        <a:p>
          <a:r>
            <a:rPr lang="es-ES" sz="1600" b="1" dirty="0">
              <a:solidFill>
                <a:schemeClr val="tx1"/>
              </a:solidFill>
            </a:rPr>
            <a:t>Agotamiento emocional</a:t>
          </a:r>
          <a:endParaRPr lang="es-EC" sz="1600" b="1" dirty="0">
            <a:solidFill>
              <a:schemeClr val="tx1"/>
            </a:solidFill>
          </a:endParaRPr>
        </a:p>
      </dgm:t>
    </dgm:pt>
    <dgm:pt modelId="{92ED6A5D-E31B-4401-A0CE-D0C0C71E5592}" type="parTrans" cxnId="{B655A94E-37FB-4E0D-94A0-DBF2166C568B}">
      <dgm:prSet/>
      <dgm:spPr/>
      <dgm:t>
        <a:bodyPr/>
        <a:lstStyle/>
        <a:p>
          <a:endParaRPr lang="es-EC" sz="1600" b="1">
            <a:solidFill>
              <a:schemeClr val="tx1"/>
            </a:solidFill>
          </a:endParaRPr>
        </a:p>
      </dgm:t>
    </dgm:pt>
    <dgm:pt modelId="{BF3D61E8-0293-4E13-9BA4-4A1015622612}" type="sibTrans" cxnId="{B655A94E-37FB-4E0D-94A0-DBF2166C568B}">
      <dgm:prSet/>
      <dgm:spPr/>
      <dgm:t>
        <a:bodyPr/>
        <a:lstStyle/>
        <a:p>
          <a:endParaRPr lang="es-EC" sz="1600" b="1">
            <a:solidFill>
              <a:schemeClr val="tx1"/>
            </a:solidFill>
          </a:endParaRPr>
        </a:p>
      </dgm:t>
    </dgm:pt>
    <dgm:pt modelId="{8F058B0B-7967-43B2-8570-676373D49C51}">
      <dgm:prSet phldrT="[Texto]" custT="1"/>
      <dgm:spPr/>
      <dgm:t>
        <a:bodyPr/>
        <a:lstStyle/>
        <a:p>
          <a:r>
            <a:rPr lang="es-ES" sz="1600" b="1" dirty="0">
              <a:solidFill>
                <a:schemeClr val="tx1"/>
              </a:solidFill>
            </a:rPr>
            <a:t>Falta de realización personal</a:t>
          </a:r>
          <a:endParaRPr lang="es-EC" sz="1600" b="1" dirty="0">
            <a:solidFill>
              <a:schemeClr val="tx1"/>
            </a:solidFill>
          </a:endParaRPr>
        </a:p>
      </dgm:t>
    </dgm:pt>
    <dgm:pt modelId="{DB60C11B-5C62-43D9-AA32-B2953A6B6075}" type="parTrans" cxnId="{3605B593-9F0B-40F1-9830-8A783E69A06F}">
      <dgm:prSet/>
      <dgm:spPr/>
      <dgm:t>
        <a:bodyPr/>
        <a:lstStyle/>
        <a:p>
          <a:endParaRPr lang="es-EC" sz="1600" b="1">
            <a:solidFill>
              <a:schemeClr val="tx1"/>
            </a:solidFill>
          </a:endParaRPr>
        </a:p>
      </dgm:t>
    </dgm:pt>
    <dgm:pt modelId="{DF577ACC-5F25-4D47-9000-47080A74EF67}" type="sibTrans" cxnId="{3605B593-9F0B-40F1-9830-8A783E69A06F}">
      <dgm:prSet/>
      <dgm:spPr/>
      <dgm:t>
        <a:bodyPr/>
        <a:lstStyle/>
        <a:p>
          <a:endParaRPr lang="es-EC" sz="1600" b="1">
            <a:solidFill>
              <a:schemeClr val="tx1"/>
            </a:solidFill>
          </a:endParaRPr>
        </a:p>
      </dgm:t>
    </dgm:pt>
    <dgm:pt modelId="{7556E35F-A46A-4668-B70F-D4AF8DF46A4F}">
      <dgm:prSet phldrT="[Texto]" custT="1"/>
      <dgm:spPr/>
      <dgm:t>
        <a:bodyPr/>
        <a:lstStyle/>
        <a:p>
          <a:r>
            <a:rPr lang="es-ES" sz="1600" b="1" dirty="0">
              <a:solidFill>
                <a:schemeClr val="tx1"/>
              </a:solidFill>
            </a:rPr>
            <a:t>Despersonalización</a:t>
          </a:r>
          <a:endParaRPr lang="es-EC" sz="1600" b="1" dirty="0">
            <a:solidFill>
              <a:schemeClr val="tx1"/>
            </a:solidFill>
          </a:endParaRPr>
        </a:p>
      </dgm:t>
    </dgm:pt>
    <dgm:pt modelId="{720A7656-73B8-4E7C-B352-EB69B33B094E}" type="parTrans" cxnId="{C2B143BD-BFED-48E1-9FEA-C2E68CAFA7C6}">
      <dgm:prSet/>
      <dgm:spPr/>
      <dgm:t>
        <a:bodyPr/>
        <a:lstStyle/>
        <a:p>
          <a:endParaRPr lang="es-EC" sz="1600" b="1">
            <a:solidFill>
              <a:schemeClr val="tx1"/>
            </a:solidFill>
          </a:endParaRPr>
        </a:p>
      </dgm:t>
    </dgm:pt>
    <dgm:pt modelId="{614477A1-66BE-40F9-A3B3-647D017C8F98}" type="sibTrans" cxnId="{C2B143BD-BFED-48E1-9FEA-C2E68CAFA7C6}">
      <dgm:prSet/>
      <dgm:spPr/>
      <dgm:t>
        <a:bodyPr/>
        <a:lstStyle/>
        <a:p>
          <a:endParaRPr lang="es-EC" sz="1600" b="1">
            <a:solidFill>
              <a:schemeClr val="tx1"/>
            </a:solidFill>
          </a:endParaRPr>
        </a:p>
      </dgm:t>
    </dgm:pt>
    <dgm:pt modelId="{56BB637D-F98A-416A-BD47-39FE0B91492A}" type="pres">
      <dgm:prSet presAssocID="{F1E482C2-1B2E-434A-A7B4-73DCC3864DAC}" presName="cycle" presStyleCnt="0">
        <dgm:presLayoutVars>
          <dgm:dir/>
          <dgm:resizeHandles val="exact"/>
        </dgm:presLayoutVars>
      </dgm:prSet>
      <dgm:spPr/>
      <dgm:t>
        <a:bodyPr/>
        <a:lstStyle/>
        <a:p>
          <a:endParaRPr lang="es-ES"/>
        </a:p>
      </dgm:t>
    </dgm:pt>
    <dgm:pt modelId="{1FC4D1B0-B4C0-43C2-AD33-63C64EC979BD}" type="pres">
      <dgm:prSet presAssocID="{4796462A-15EA-4D7B-A3E2-0BBAF70CD849}" presName="node" presStyleLbl="node1" presStyleIdx="0" presStyleCnt="3">
        <dgm:presLayoutVars>
          <dgm:bulletEnabled val="1"/>
        </dgm:presLayoutVars>
      </dgm:prSet>
      <dgm:spPr/>
      <dgm:t>
        <a:bodyPr/>
        <a:lstStyle/>
        <a:p>
          <a:endParaRPr lang="es-ES"/>
        </a:p>
      </dgm:t>
    </dgm:pt>
    <dgm:pt modelId="{E104AF1E-9D0E-426D-9BD1-329C38C99916}" type="pres">
      <dgm:prSet presAssocID="{4796462A-15EA-4D7B-A3E2-0BBAF70CD849}" presName="spNode" presStyleCnt="0"/>
      <dgm:spPr/>
    </dgm:pt>
    <dgm:pt modelId="{94461989-74A1-4211-9BA3-1BAF2AC96744}" type="pres">
      <dgm:prSet presAssocID="{BF3D61E8-0293-4E13-9BA4-4A1015622612}" presName="sibTrans" presStyleLbl="sibTrans1D1" presStyleIdx="0" presStyleCnt="3"/>
      <dgm:spPr/>
      <dgm:t>
        <a:bodyPr/>
        <a:lstStyle/>
        <a:p>
          <a:endParaRPr lang="es-ES"/>
        </a:p>
      </dgm:t>
    </dgm:pt>
    <dgm:pt modelId="{971C648E-EDAA-45AD-AD2A-3C00329308D9}" type="pres">
      <dgm:prSet presAssocID="{7556E35F-A46A-4668-B70F-D4AF8DF46A4F}" presName="node" presStyleLbl="node1" presStyleIdx="1" presStyleCnt="3" custScaleX="155443">
        <dgm:presLayoutVars>
          <dgm:bulletEnabled val="1"/>
        </dgm:presLayoutVars>
      </dgm:prSet>
      <dgm:spPr/>
      <dgm:t>
        <a:bodyPr/>
        <a:lstStyle/>
        <a:p>
          <a:endParaRPr lang="es-ES"/>
        </a:p>
      </dgm:t>
    </dgm:pt>
    <dgm:pt modelId="{0D22DBFF-B798-48A4-A541-EA10F54798E7}" type="pres">
      <dgm:prSet presAssocID="{7556E35F-A46A-4668-B70F-D4AF8DF46A4F}" presName="spNode" presStyleCnt="0"/>
      <dgm:spPr/>
    </dgm:pt>
    <dgm:pt modelId="{2EC27BDA-9A8B-41DE-A492-64E0B00E45C9}" type="pres">
      <dgm:prSet presAssocID="{614477A1-66BE-40F9-A3B3-647D017C8F98}" presName="sibTrans" presStyleLbl="sibTrans1D1" presStyleIdx="1" presStyleCnt="3"/>
      <dgm:spPr/>
      <dgm:t>
        <a:bodyPr/>
        <a:lstStyle/>
        <a:p>
          <a:endParaRPr lang="es-ES"/>
        </a:p>
      </dgm:t>
    </dgm:pt>
    <dgm:pt modelId="{B226922D-3179-4BE2-BB4D-D7E9F0165792}" type="pres">
      <dgm:prSet presAssocID="{8F058B0B-7967-43B2-8570-676373D49C51}" presName="node" presStyleLbl="node1" presStyleIdx="2" presStyleCnt="3">
        <dgm:presLayoutVars>
          <dgm:bulletEnabled val="1"/>
        </dgm:presLayoutVars>
      </dgm:prSet>
      <dgm:spPr/>
      <dgm:t>
        <a:bodyPr/>
        <a:lstStyle/>
        <a:p>
          <a:endParaRPr lang="es-ES"/>
        </a:p>
      </dgm:t>
    </dgm:pt>
    <dgm:pt modelId="{04218361-B1CE-4E83-854B-5AB17FA8A243}" type="pres">
      <dgm:prSet presAssocID="{8F058B0B-7967-43B2-8570-676373D49C51}" presName="spNode" presStyleCnt="0"/>
      <dgm:spPr/>
    </dgm:pt>
    <dgm:pt modelId="{9FDF5752-3A01-4674-B376-0F5CF49CC94F}" type="pres">
      <dgm:prSet presAssocID="{DF577ACC-5F25-4D47-9000-47080A74EF67}" presName="sibTrans" presStyleLbl="sibTrans1D1" presStyleIdx="2" presStyleCnt="3"/>
      <dgm:spPr/>
      <dgm:t>
        <a:bodyPr/>
        <a:lstStyle/>
        <a:p>
          <a:endParaRPr lang="es-ES"/>
        </a:p>
      </dgm:t>
    </dgm:pt>
  </dgm:ptLst>
  <dgm:cxnLst>
    <dgm:cxn modelId="{F891E6C0-00E6-4E07-8B8F-D82369F998CA}" type="presOf" srcId="{614477A1-66BE-40F9-A3B3-647D017C8F98}" destId="{2EC27BDA-9A8B-41DE-A492-64E0B00E45C9}" srcOrd="0" destOrd="0" presId="urn:microsoft.com/office/officeart/2005/8/layout/cycle5"/>
    <dgm:cxn modelId="{99421C89-B8F2-457E-B7E7-F0465702DD00}" type="presOf" srcId="{8F058B0B-7967-43B2-8570-676373D49C51}" destId="{B226922D-3179-4BE2-BB4D-D7E9F0165792}" srcOrd="0" destOrd="0" presId="urn:microsoft.com/office/officeart/2005/8/layout/cycle5"/>
    <dgm:cxn modelId="{B655A94E-37FB-4E0D-94A0-DBF2166C568B}" srcId="{F1E482C2-1B2E-434A-A7B4-73DCC3864DAC}" destId="{4796462A-15EA-4D7B-A3E2-0BBAF70CD849}" srcOrd="0" destOrd="0" parTransId="{92ED6A5D-E31B-4401-A0CE-D0C0C71E5592}" sibTransId="{BF3D61E8-0293-4E13-9BA4-4A1015622612}"/>
    <dgm:cxn modelId="{C2B143BD-BFED-48E1-9FEA-C2E68CAFA7C6}" srcId="{F1E482C2-1B2E-434A-A7B4-73DCC3864DAC}" destId="{7556E35F-A46A-4668-B70F-D4AF8DF46A4F}" srcOrd="1" destOrd="0" parTransId="{720A7656-73B8-4E7C-B352-EB69B33B094E}" sibTransId="{614477A1-66BE-40F9-A3B3-647D017C8F98}"/>
    <dgm:cxn modelId="{FBB9B29E-8980-44BC-B926-E11E149CB777}" type="presOf" srcId="{4796462A-15EA-4D7B-A3E2-0BBAF70CD849}" destId="{1FC4D1B0-B4C0-43C2-AD33-63C64EC979BD}" srcOrd="0" destOrd="0" presId="urn:microsoft.com/office/officeart/2005/8/layout/cycle5"/>
    <dgm:cxn modelId="{3605B593-9F0B-40F1-9830-8A783E69A06F}" srcId="{F1E482C2-1B2E-434A-A7B4-73DCC3864DAC}" destId="{8F058B0B-7967-43B2-8570-676373D49C51}" srcOrd="2" destOrd="0" parTransId="{DB60C11B-5C62-43D9-AA32-B2953A6B6075}" sibTransId="{DF577ACC-5F25-4D47-9000-47080A74EF67}"/>
    <dgm:cxn modelId="{3E956909-22D1-4B0D-91AA-7F745AB71E2C}" type="presOf" srcId="{F1E482C2-1B2E-434A-A7B4-73DCC3864DAC}" destId="{56BB637D-F98A-416A-BD47-39FE0B91492A}" srcOrd="0" destOrd="0" presId="urn:microsoft.com/office/officeart/2005/8/layout/cycle5"/>
    <dgm:cxn modelId="{524587E0-4012-45EA-8023-D78855BF85F5}" type="presOf" srcId="{DF577ACC-5F25-4D47-9000-47080A74EF67}" destId="{9FDF5752-3A01-4674-B376-0F5CF49CC94F}" srcOrd="0" destOrd="0" presId="urn:microsoft.com/office/officeart/2005/8/layout/cycle5"/>
    <dgm:cxn modelId="{50F4ABF8-F895-4D76-BC81-4AFE7ACD8B09}" type="presOf" srcId="{BF3D61E8-0293-4E13-9BA4-4A1015622612}" destId="{94461989-74A1-4211-9BA3-1BAF2AC96744}" srcOrd="0" destOrd="0" presId="urn:microsoft.com/office/officeart/2005/8/layout/cycle5"/>
    <dgm:cxn modelId="{824B0393-23D5-41CA-953B-274088F041CF}" type="presOf" srcId="{7556E35F-A46A-4668-B70F-D4AF8DF46A4F}" destId="{971C648E-EDAA-45AD-AD2A-3C00329308D9}" srcOrd="0" destOrd="0" presId="urn:microsoft.com/office/officeart/2005/8/layout/cycle5"/>
    <dgm:cxn modelId="{009540C2-5A62-4A75-AFDA-12A4AEF28EB2}" type="presParOf" srcId="{56BB637D-F98A-416A-BD47-39FE0B91492A}" destId="{1FC4D1B0-B4C0-43C2-AD33-63C64EC979BD}" srcOrd="0" destOrd="0" presId="urn:microsoft.com/office/officeart/2005/8/layout/cycle5"/>
    <dgm:cxn modelId="{A549A1D7-F581-44FD-AA95-C405A528FDF5}" type="presParOf" srcId="{56BB637D-F98A-416A-BD47-39FE0B91492A}" destId="{E104AF1E-9D0E-426D-9BD1-329C38C99916}" srcOrd="1" destOrd="0" presId="urn:microsoft.com/office/officeart/2005/8/layout/cycle5"/>
    <dgm:cxn modelId="{8DCE7CBC-3DC7-4FBF-8A09-4CB47DF2E338}" type="presParOf" srcId="{56BB637D-F98A-416A-BD47-39FE0B91492A}" destId="{94461989-74A1-4211-9BA3-1BAF2AC96744}" srcOrd="2" destOrd="0" presId="urn:microsoft.com/office/officeart/2005/8/layout/cycle5"/>
    <dgm:cxn modelId="{EB783391-18A9-4582-A431-F6433362BB90}" type="presParOf" srcId="{56BB637D-F98A-416A-BD47-39FE0B91492A}" destId="{971C648E-EDAA-45AD-AD2A-3C00329308D9}" srcOrd="3" destOrd="0" presId="urn:microsoft.com/office/officeart/2005/8/layout/cycle5"/>
    <dgm:cxn modelId="{B7BFC602-6707-42FA-AC5B-4DBA048F3A92}" type="presParOf" srcId="{56BB637D-F98A-416A-BD47-39FE0B91492A}" destId="{0D22DBFF-B798-48A4-A541-EA10F54798E7}" srcOrd="4" destOrd="0" presId="urn:microsoft.com/office/officeart/2005/8/layout/cycle5"/>
    <dgm:cxn modelId="{288606DF-E879-43F5-93C9-D749D1D581C6}" type="presParOf" srcId="{56BB637D-F98A-416A-BD47-39FE0B91492A}" destId="{2EC27BDA-9A8B-41DE-A492-64E0B00E45C9}" srcOrd="5" destOrd="0" presId="urn:microsoft.com/office/officeart/2005/8/layout/cycle5"/>
    <dgm:cxn modelId="{3DF6143D-1DAC-4CDE-BCF6-23AC883638CA}" type="presParOf" srcId="{56BB637D-F98A-416A-BD47-39FE0B91492A}" destId="{B226922D-3179-4BE2-BB4D-D7E9F0165792}" srcOrd="6" destOrd="0" presId="urn:microsoft.com/office/officeart/2005/8/layout/cycle5"/>
    <dgm:cxn modelId="{DD081F0C-1F31-4607-8A10-0003370E5CFE}" type="presParOf" srcId="{56BB637D-F98A-416A-BD47-39FE0B91492A}" destId="{04218361-B1CE-4E83-854B-5AB17FA8A243}" srcOrd="7" destOrd="0" presId="urn:microsoft.com/office/officeart/2005/8/layout/cycle5"/>
    <dgm:cxn modelId="{8B3D0234-657B-4B43-B59C-7FEF01B44721}" type="presParOf" srcId="{56BB637D-F98A-416A-BD47-39FE0B91492A}" destId="{9FDF5752-3A01-4674-B376-0F5CF49CC94F}" srcOrd="8" destOrd="0" presId="urn:microsoft.com/office/officeart/2005/8/layout/cycle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48B7AC-CFD5-4AE3-B8DC-EDAFD4CD839F}" type="doc">
      <dgm:prSet loTypeId="urn:microsoft.com/office/officeart/2005/8/layout/hierarchy5" loCatId="hierarchy" qsTypeId="urn:microsoft.com/office/officeart/2005/8/quickstyle/simple1" qsCatId="simple" csTypeId="urn:microsoft.com/office/officeart/2005/8/colors/colorful5" csCatId="colorful" phldr="1"/>
      <dgm:spPr/>
      <dgm:t>
        <a:bodyPr/>
        <a:lstStyle/>
        <a:p>
          <a:endParaRPr lang="es-EC"/>
        </a:p>
      </dgm:t>
    </dgm:pt>
    <dgm:pt modelId="{F694B703-11E2-4B10-A0E9-883B4DD44A8F}">
      <dgm:prSet phldrT="[Texto]" custT="1"/>
      <dgm:spPr/>
      <dgm:t>
        <a:bodyPr/>
        <a:lstStyle/>
        <a:p>
          <a:r>
            <a:rPr lang="es-ES" sz="2000" dirty="0"/>
            <a:t>Síndrome de Burnout</a:t>
          </a:r>
          <a:endParaRPr lang="es-EC" sz="2000" dirty="0"/>
        </a:p>
      </dgm:t>
    </dgm:pt>
    <dgm:pt modelId="{D33BC648-C4BB-400A-9ED7-2E3088234436}" type="parTrans" cxnId="{CC120A5B-46E0-4F3D-9447-4E78F52B4A97}">
      <dgm:prSet/>
      <dgm:spPr/>
      <dgm:t>
        <a:bodyPr/>
        <a:lstStyle/>
        <a:p>
          <a:endParaRPr lang="es-EC"/>
        </a:p>
      </dgm:t>
    </dgm:pt>
    <dgm:pt modelId="{2CA6EB0B-48E8-4CFF-8FC5-EDF3ACC53C47}" type="sibTrans" cxnId="{CC120A5B-46E0-4F3D-9447-4E78F52B4A97}">
      <dgm:prSet/>
      <dgm:spPr/>
      <dgm:t>
        <a:bodyPr/>
        <a:lstStyle/>
        <a:p>
          <a:endParaRPr lang="es-EC"/>
        </a:p>
      </dgm:t>
    </dgm:pt>
    <dgm:pt modelId="{96E563D1-8133-4186-A9C4-44F858B34931}">
      <dgm:prSet phldrT="[Texto]" custT="1"/>
      <dgm:spPr/>
      <dgm:t>
        <a:bodyPr/>
        <a:lstStyle/>
        <a:p>
          <a:r>
            <a:rPr lang="es-ES" sz="2000" dirty="0"/>
            <a:t>Psicosocial</a:t>
          </a:r>
          <a:endParaRPr lang="es-EC" sz="2000" dirty="0"/>
        </a:p>
      </dgm:t>
    </dgm:pt>
    <dgm:pt modelId="{FE121F3F-11F0-4920-A95A-30FE97B719BF}" type="parTrans" cxnId="{3B5952B9-4C4F-4DE9-AFCB-758D29A7F11B}">
      <dgm:prSet/>
      <dgm:spPr/>
      <dgm:t>
        <a:bodyPr/>
        <a:lstStyle/>
        <a:p>
          <a:endParaRPr lang="es-EC"/>
        </a:p>
      </dgm:t>
    </dgm:pt>
    <dgm:pt modelId="{BDDA0D1F-2D90-4A3C-B182-A370B96382FA}" type="sibTrans" cxnId="{3B5952B9-4C4F-4DE9-AFCB-758D29A7F11B}">
      <dgm:prSet/>
      <dgm:spPr/>
      <dgm:t>
        <a:bodyPr/>
        <a:lstStyle/>
        <a:p>
          <a:endParaRPr lang="es-EC"/>
        </a:p>
      </dgm:t>
    </dgm:pt>
    <dgm:pt modelId="{38756FC4-710D-448E-9584-09F88C571813}">
      <dgm:prSet phldrT="[Texto]" custT="1"/>
      <dgm:spPr/>
      <dgm:t>
        <a:bodyPr/>
        <a:lstStyle/>
        <a:p>
          <a:r>
            <a:rPr lang="es-ES" sz="2000" dirty="0"/>
            <a:t>Sociocognitiva del yo</a:t>
          </a:r>
          <a:endParaRPr lang="es-EC" sz="2000" dirty="0"/>
        </a:p>
      </dgm:t>
    </dgm:pt>
    <dgm:pt modelId="{0F0F1691-2833-4677-AE0B-6F609EAEEA40}" type="parTrans" cxnId="{D8E118B4-1526-4DF1-B5FC-07FFE47C7AC4}">
      <dgm:prSet/>
      <dgm:spPr/>
      <dgm:t>
        <a:bodyPr/>
        <a:lstStyle/>
        <a:p>
          <a:endParaRPr lang="es-EC"/>
        </a:p>
      </dgm:t>
    </dgm:pt>
    <dgm:pt modelId="{327C7923-A34A-466E-B93F-8DF0555380C3}" type="sibTrans" cxnId="{D8E118B4-1526-4DF1-B5FC-07FFE47C7AC4}">
      <dgm:prSet/>
      <dgm:spPr/>
      <dgm:t>
        <a:bodyPr/>
        <a:lstStyle/>
        <a:p>
          <a:endParaRPr lang="es-EC"/>
        </a:p>
      </dgm:t>
    </dgm:pt>
    <dgm:pt modelId="{390EC071-8D7F-4798-A13A-C7025A1EAF2B}">
      <dgm:prSet phldrT="[Texto]" custT="1"/>
      <dgm:spPr/>
      <dgm:t>
        <a:bodyPr/>
        <a:lstStyle/>
        <a:p>
          <a:r>
            <a:rPr lang="es-ES" sz="2000" dirty="0"/>
            <a:t>Intercambio social</a:t>
          </a:r>
          <a:endParaRPr lang="es-EC" sz="2000" dirty="0"/>
        </a:p>
      </dgm:t>
    </dgm:pt>
    <dgm:pt modelId="{9BE9D225-DB11-4A50-93A6-B7AE161922DA}" type="parTrans" cxnId="{FB937086-F848-44DF-9F1D-D676E08965AD}">
      <dgm:prSet/>
      <dgm:spPr/>
      <dgm:t>
        <a:bodyPr/>
        <a:lstStyle/>
        <a:p>
          <a:endParaRPr lang="es-EC"/>
        </a:p>
      </dgm:t>
    </dgm:pt>
    <dgm:pt modelId="{44E88AE8-84E3-458B-A9BF-EC2C148A5B78}" type="sibTrans" cxnId="{FB937086-F848-44DF-9F1D-D676E08965AD}">
      <dgm:prSet/>
      <dgm:spPr/>
      <dgm:t>
        <a:bodyPr/>
        <a:lstStyle/>
        <a:p>
          <a:endParaRPr lang="es-EC"/>
        </a:p>
      </dgm:t>
    </dgm:pt>
    <dgm:pt modelId="{38320E95-761A-43AD-9742-930522E24162}">
      <dgm:prSet phldrT="[Texto]" custT="1"/>
      <dgm:spPr/>
      <dgm:t>
        <a:bodyPr/>
        <a:lstStyle/>
        <a:p>
          <a:r>
            <a:rPr lang="es-ES" sz="2000" dirty="0"/>
            <a:t>Fenómeno</a:t>
          </a:r>
          <a:endParaRPr lang="es-EC" sz="2000" dirty="0"/>
        </a:p>
      </dgm:t>
    </dgm:pt>
    <dgm:pt modelId="{AA297EF0-54F1-422C-BB8B-EA170CB91206}" type="parTrans" cxnId="{E5CD1C10-35F2-460C-A49B-A12048768B95}">
      <dgm:prSet/>
      <dgm:spPr/>
      <dgm:t>
        <a:bodyPr/>
        <a:lstStyle/>
        <a:p>
          <a:endParaRPr lang="es-EC"/>
        </a:p>
      </dgm:t>
    </dgm:pt>
    <dgm:pt modelId="{4F2B9356-1CC4-4752-B747-F308C3569FDA}" type="sibTrans" cxnId="{E5CD1C10-35F2-460C-A49B-A12048768B95}">
      <dgm:prSet/>
      <dgm:spPr/>
      <dgm:t>
        <a:bodyPr/>
        <a:lstStyle/>
        <a:p>
          <a:endParaRPr lang="es-EC"/>
        </a:p>
      </dgm:t>
    </dgm:pt>
    <dgm:pt modelId="{AC692C96-4C01-45D2-BA49-CFF32A9FCAC7}">
      <dgm:prSet phldrT="[Texto]" custT="1"/>
      <dgm:spPr/>
      <dgm:t>
        <a:bodyPr/>
        <a:lstStyle/>
        <a:p>
          <a:r>
            <a:rPr lang="es-ES" sz="2000" dirty="0"/>
            <a:t>Perspectiva</a:t>
          </a:r>
          <a:endParaRPr lang="es-EC" sz="2000" dirty="0"/>
        </a:p>
      </dgm:t>
    </dgm:pt>
    <dgm:pt modelId="{476F44EF-E67E-4B5F-AA8B-76F80E984F32}" type="parTrans" cxnId="{89AC292F-3434-4625-A8AC-FD92B37889F8}">
      <dgm:prSet/>
      <dgm:spPr/>
      <dgm:t>
        <a:bodyPr/>
        <a:lstStyle/>
        <a:p>
          <a:endParaRPr lang="es-EC"/>
        </a:p>
      </dgm:t>
    </dgm:pt>
    <dgm:pt modelId="{C4CA99F6-E3D2-4B03-9A98-ABCE5875C4C2}" type="sibTrans" cxnId="{89AC292F-3434-4625-A8AC-FD92B37889F8}">
      <dgm:prSet/>
      <dgm:spPr/>
      <dgm:t>
        <a:bodyPr/>
        <a:lstStyle/>
        <a:p>
          <a:endParaRPr lang="es-EC"/>
        </a:p>
      </dgm:t>
    </dgm:pt>
    <dgm:pt modelId="{BFA808F0-E860-4195-B059-2E3B7A7D3D6F}">
      <dgm:prSet phldrT="[Texto]" custT="1"/>
      <dgm:spPr/>
      <dgm:t>
        <a:bodyPr/>
        <a:lstStyle/>
        <a:p>
          <a:r>
            <a:rPr lang="es-ES" sz="2000" dirty="0"/>
            <a:t>Teorías</a:t>
          </a:r>
          <a:endParaRPr lang="es-EC" sz="2000" dirty="0"/>
        </a:p>
      </dgm:t>
    </dgm:pt>
    <dgm:pt modelId="{0F6F1099-91E8-4182-8E1A-33BF6E1368D5}" type="parTrans" cxnId="{ADC94562-25A2-40A2-95C2-F3D7DAB1CF11}">
      <dgm:prSet/>
      <dgm:spPr/>
      <dgm:t>
        <a:bodyPr/>
        <a:lstStyle/>
        <a:p>
          <a:endParaRPr lang="es-EC"/>
        </a:p>
      </dgm:t>
    </dgm:pt>
    <dgm:pt modelId="{8152C3D1-CC66-4D26-8126-72C2664380C7}" type="sibTrans" cxnId="{ADC94562-25A2-40A2-95C2-F3D7DAB1CF11}">
      <dgm:prSet/>
      <dgm:spPr/>
      <dgm:t>
        <a:bodyPr/>
        <a:lstStyle/>
        <a:p>
          <a:endParaRPr lang="es-EC"/>
        </a:p>
      </dgm:t>
    </dgm:pt>
    <dgm:pt modelId="{F90AFACE-E25F-43F3-8A2F-527F56BC1BDB}">
      <dgm:prSet phldrT="[Texto]" custT="1"/>
      <dgm:spPr/>
      <dgm:t>
        <a:bodyPr/>
        <a:lstStyle/>
        <a:p>
          <a:r>
            <a:rPr lang="es-ES" sz="2000" dirty="0"/>
            <a:t>Organizacional</a:t>
          </a:r>
          <a:endParaRPr lang="es-EC" sz="2000" dirty="0"/>
        </a:p>
      </dgm:t>
    </dgm:pt>
    <dgm:pt modelId="{CBAB1736-E7DB-4E7B-88F2-8650BBBF995A}" type="parTrans" cxnId="{6CDC76F3-B093-4799-8C76-078987961701}">
      <dgm:prSet/>
      <dgm:spPr/>
      <dgm:t>
        <a:bodyPr/>
        <a:lstStyle/>
        <a:p>
          <a:endParaRPr lang="es-EC"/>
        </a:p>
      </dgm:t>
    </dgm:pt>
    <dgm:pt modelId="{C2D5F681-0720-4063-9D83-89C3AC43A6DD}" type="sibTrans" cxnId="{6CDC76F3-B093-4799-8C76-078987961701}">
      <dgm:prSet/>
      <dgm:spPr/>
      <dgm:t>
        <a:bodyPr/>
        <a:lstStyle/>
        <a:p>
          <a:endParaRPr lang="es-EC"/>
        </a:p>
      </dgm:t>
    </dgm:pt>
    <dgm:pt modelId="{3B86016A-0400-415C-9866-B2F8AB7D4E9F}">
      <dgm:prSet phldrT="[Texto]" custT="1"/>
      <dgm:spPr/>
      <dgm:t>
        <a:bodyPr/>
        <a:lstStyle/>
        <a:p>
          <a:r>
            <a:rPr lang="es-ES" sz="2000" dirty="0" err="1"/>
            <a:t>Clinica</a:t>
          </a:r>
          <a:endParaRPr lang="es-EC" sz="2000" dirty="0"/>
        </a:p>
      </dgm:t>
    </dgm:pt>
    <dgm:pt modelId="{F9635352-81F5-4B25-BB8A-0805CA8A86C9}" type="parTrans" cxnId="{FD9C922F-422A-4768-9318-495A3D52FCCF}">
      <dgm:prSet/>
      <dgm:spPr/>
      <dgm:t>
        <a:bodyPr/>
        <a:lstStyle/>
        <a:p>
          <a:endParaRPr lang="es-EC"/>
        </a:p>
      </dgm:t>
    </dgm:pt>
    <dgm:pt modelId="{8777A3F9-FAA0-433E-A8D3-01D64D9F1A1A}" type="sibTrans" cxnId="{FD9C922F-422A-4768-9318-495A3D52FCCF}">
      <dgm:prSet/>
      <dgm:spPr/>
      <dgm:t>
        <a:bodyPr/>
        <a:lstStyle/>
        <a:p>
          <a:endParaRPr lang="es-EC"/>
        </a:p>
      </dgm:t>
    </dgm:pt>
    <dgm:pt modelId="{28EB6469-9358-4ECF-93F2-B99C209563C3}" type="pres">
      <dgm:prSet presAssocID="{7948B7AC-CFD5-4AE3-B8DC-EDAFD4CD839F}" presName="mainComposite" presStyleCnt="0">
        <dgm:presLayoutVars>
          <dgm:chPref val="1"/>
          <dgm:dir/>
          <dgm:animOne val="branch"/>
          <dgm:animLvl val="lvl"/>
          <dgm:resizeHandles val="exact"/>
        </dgm:presLayoutVars>
      </dgm:prSet>
      <dgm:spPr/>
      <dgm:t>
        <a:bodyPr/>
        <a:lstStyle/>
        <a:p>
          <a:endParaRPr lang="es-ES"/>
        </a:p>
      </dgm:t>
    </dgm:pt>
    <dgm:pt modelId="{77BC2596-6DDF-4ED8-83E7-45322B240989}" type="pres">
      <dgm:prSet presAssocID="{7948B7AC-CFD5-4AE3-B8DC-EDAFD4CD839F}" presName="hierFlow" presStyleCnt="0"/>
      <dgm:spPr/>
    </dgm:pt>
    <dgm:pt modelId="{CF891B07-1EFB-410C-AEF0-18CC164E5EE6}" type="pres">
      <dgm:prSet presAssocID="{7948B7AC-CFD5-4AE3-B8DC-EDAFD4CD839F}" presName="firstBuf" presStyleCnt="0"/>
      <dgm:spPr/>
    </dgm:pt>
    <dgm:pt modelId="{CD474A87-0AEA-4A81-A4EA-87242F1751F9}" type="pres">
      <dgm:prSet presAssocID="{7948B7AC-CFD5-4AE3-B8DC-EDAFD4CD839F}" presName="hierChild1" presStyleCnt="0">
        <dgm:presLayoutVars>
          <dgm:chPref val="1"/>
          <dgm:animOne val="branch"/>
          <dgm:animLvl val="lvl"/>
        </dgm:presLayoutVars>
      </dgm:prSet>
      <dgm:spPr/>
    </dgm:pt>
    <dgm:pt modelId="{B0B4C2A6-2E91-447F-8A1C-8233D052335E}" type="pres">
      <dgm:prSet presAssocID="{F694B703-11E2-4B10-A0E9-883B4DD44A8F}" presName="Name17" presStyleCnt="0"/>
      <dgm:spPr/>
    </dgm:pt>
    <dgm:pt modelId="{5306916F-DBA3-4F76-87E8-237FFF61DF2F}" type="pres">
      <dgm:prSet presAssocID="{F694B703-11E2-4B10-A0E9-883B4DD44A8F}" presName="level1Shape" presStyleLbl="node0" presStyleIdx="0" presStyleCnt="1" custLinFactNeighborX="-3884" custLinFactNeighborY="-49087">
        <dgm:presLayoutVars>
          <dgm:chPref val="3"/>
        </dgm:presLayoutVars>
      </dgm:prSet>
      <dgm:spPr/>
      <dgm:t>
        <a:bodyPr/>
        <a:lstStyle/>
        <a:p>
          <a:endParaRPr lang="es-ES"/>
        </a:p>
      </dgm:t>
    </dgm:pt>
    <dgm:pt modelId="{1145A221-2AC7-4ED0-9782-BC4F830785B3}" type="pres">
      <dgm:prSet presAssocID="{F694B703-11E2-4B10-A0E9-883B4DD44A8F}" presName="hierChild2" presStyleCnt="0"/>
      <dgm:spPr/>
    </dgm:pt>
    <dgm:pt modelId="{7AF6D655-A2BF-4523-AB04-DD3F446989A8}" type="pres">
      <dgm:prSet presAssocID="{F9635352-81F5-4B25-BB8A-0805CA8A86C9}" presName="Name25" presStyleLbl="parChTrans1D2" presStyleIdx="0" presStyleCnt="2"/>
      <dgm:spPr/>
      <dgm:t>
        <a:bodyPr/>
        <a:lstStyle/>
        <a:p>
          <a:endParaRPr lang="es-ES"/>
        </a:p>
      </dgm:t>
    </dgm:pt>
    <dgm:pt modelId="{624E10C3-6FB3-40F3-AC6C-E4E5C307261F}" type="pres">
      <dgm:prSet presAssocID="{F9635352-81F5-4B25-BB8A-0805CA8A86C9}" presName="connTx" presStyleLbl="parChTrans1D2" presStyleIdx="0" presStyleCnt="2"/>
      <dgm:spPr/>
      <dgm:t>
        <a:bodyPr/>
        <a:lstStyle/>
        <a:p>
          <a:endParaRPr lang="es-ES"/>
        </a:p>
      </dgm:t>
    </dgm:pt>
    <dgm:pt modelId="{E10B2D74-5D23-47E6-8565-BC63AB0D1E29}" type="pres">
      <dgm:prSet presAssocID="{3B86016A-0400-415C-9866-B2F8AB7D4E9F}" presName="Name30" presStyleCnt="0"/>
      <dgm:spPr/>
    </dgm:pt>
    <dgm:pt modelId="{B3DB939E-2B6D-44DC-8439-B9D43DEEF5E1}" type="pres">
      <dgm:prSet presAssocID="{3B86016A-0400-415C-9866-B2F8AB7D4E9F}" presName="level2Shape" presStyleLbl="node2" presStyleIdx="0" presStyleCnt="2" custLinFactNeighborX="-16565" custLinFactNeighborY="-3265"/>
      <dgm:spPr/>
      <dgm:t>
        <a:bodyPr/>
        <a:lstStyle/>
        <a:p>
          <a:endParaRPr lang="es-ES"/>
        </a:p>
      </dgm:t>
    </dgm:pt>
    <dgm:pt modelId="{3A794405-6090-4920-AD6A-E0D280030CB4}" type="pres">
      <dgm:prSet presAssocID="{3B86016A-0400-415C-9866-B2F8AB7D4E9F}" presName="hierChild3" presStyleCnt="0"/>
      <dgm:spPr/>
    </dgm:pt>
    <dgm:pt modelId="{7A2633BE-0A68-4B21-B27F-21CC532014AB}" type="pres">
      <dgm:prSet presAssocID="{FE121F3F-11F0-4920-A95A-30FE97B719BF}" presName="Name25" presStyleLbl="parChTrans1D2" presStyleIdx="1" presStyleCnt="2"/>
      <dgm:spPr/>
      <dgm:t>
        <a:bodyPr/>
        <a:lstStyle/>
        <a:p>
          <a:endParaRPr lang="es-ES"/>
        </a:p>
      </dgm:t>
    </dgm:pt>
    <dgm:pt modelId="{13C4DA40-852C-41E6-B7B7-67AF156B7A0D}" type="pres">
      <dgm:prSet presAssocID="{FE121F3F-11F0-4920-A95A-30FE97B719BF}" presName="connTx" presStyleLbl="parChTrans1D2" presStyleIdx="1" presStyleCnt="2"/>
      <dgm:spPr/>
      <dgm:t>
        <a:bodyPr/>
        <a:lstStyle/>
        <a:p>
          <a:endParaRPr lang="es-ES"/>
        </a:p>
      </dgm:t>
    </dgm:pt>
    <dgm:pt modelId="{8FC975A8-0B3F-401A-85F6-61A5D13BCD74}" type="pres">
      <dgm:prSet presAssocID="{96E563D1-8133-4186-A9C4-44F858B34931}" presName="Name30" presStyleCnt="0"/>
      <dgm:spPr/>
    </dgm:pt>
    <dgm:pt modelId="{E21CE6DF-04AD-4053-B956-6CFA1326FD8D}" type="pres">
      <dgm:prSet presAssocID="{96E563D1-8133-4186-A9C4-44F858B34931}" presName="level2Shape" presStyleLbl="node2" presStyleIdx="1" presStyleCnt="2" custLinFactNeighborX="-7682" custLinFactNeighborY="-1401"/>
      <dgm:spPr/>
      <dgm:t>
        <a:bodyPr/>
        <a:lstStyle/>
        <a:p>
          <a:endParaRPr lang="es-ES"/>
        </a:p>
      </dgm:t>
    </dgm:pt>
    <dgm:pt modelId="{82E55574-3E83-405F-9301-CA0F6D17A215}" type="pres">
      <dgm:prSet presAssocID="{96E563D1-8133-4186-A9C4-44F858B34931}" presName="hierChild3" presStyleCnt="0"/>
      <dgm:spPr/>
    </dgm:pt>
    <dgm:pt modelId="{76FB9731-5F5B-4F0A-8CDF-86447AE51840}" type="pres">
      <dgm:prSet presAssocID="{0F0F1691-2833-4677-AE0B-6F609EAEEA40}" presName="Name25" presStyleLbl="parChTrans1D3" presStyleIdx="0" presStyleCnt="3"/>
      <dgm:spPr/>
      <dgm:t>
        <a:bodyPr/>
        <a:lstStyle/>
        <a:p>
          <a:endParaRPr lang="es-ES"/>
        </a:p>
      </dgm:t>
    </dgm:pt>
    <dgm:pt modelId="{758477D2-28CA-4027-AA30-12B8BF79F1D8}" type="pres">
      <dgm:prSet presAssocID="{0F0F1691-2833-4677-AE0B-6F609EAEEA40}" presName="connTx" presStyleLbl="parChTrans1D3" presStyleIdx="0" presStyleCnt="3"/>
      <dgm:spPr/>
      <dgm:t>
        <a:bodyPr/>
        <a:lstStyle/>
        <a:p>
          <a:endParaRPr lang="es-ES"/>
        </a:p>
      </dgm:t>
    </dgm:pt>
    <dgm:pt modelId="{A9874943-2D2A-4B92-88FF-2FCC67E20D81}" type="pres">
      <dgm:prSet presAssocID="{38756FC4-710D-448E-9584-09F88C571813}" presName="Name30" presStyleCnt="0"/>
      <dgm:spPr/>
    </dgm:pt>
    <dgm:pt modelId="{E3B13417-F59A-4FF9-83D5-0C25EBD344A7}" type="pres">
      <dgm:prSet presAssocID="{38756FC4-710D-448E-9584-09F88C571813}" presName="level2Shape" presStyleLbl="node3" presStyleIdx="0" presStyleCnt="3" custLinFactNeighborX="4429" custLinFactNeighborY="-91348"/>
      <dgm:spPr/>
      <dgm:t>
        <a:bodyPr/>
        <a:lstStyle/>
        <a:p>
          <a:endParaRPr lang="es-ES"/>
        </a:p>
      </dgm:t>
    </dgm:pt>
    <dgm:pt modelId="{F20D5E28-E384-4AD0-9BB6-B6B48A544D44}" type="pres">
      <dgm:prSet presAssocID="{38756FC4-710D-448E-9584-09F88C571813}" presName="hierChild3" presStyleCnt="0"/>
      <dgm:spPr/>
    </dgm:pt>
    <dgm:pt modelId="{14AEF5D3-FA48-4441-99E9-CA3A9A79DC62}" type="pres">
      <dgm:prSet presAssocID="{9BE9D225-DB11-4A50-93A6-B7AE161922DA}" presName="Name25" presStyleLbl="parChTrans1D3" presStyleIdx="1" presStyleCnt="3"/>
      <dgm:spPr/>
      <dgm:t>
        <a:bodyPr/>
        <a:lstStyle/>
        <a:p>
          <a:endParaRPr lang="es-ES"/>
        </a:p>
      </dgm:t>
    </dgm:pt>
    <dgm:pt modelId="{C28D1AFA-C2CE-43E5-84BC-F73DAFDDAB9A}" type="pres">
      <dgm:prSet presAssocID="{9BE9D225-DB11-4A50-93A6-B7AE161922DA}" presName="connTx" presStyleLbl="parChTrans1D3" presStyleIdx="1" presStyleCnt="3"/>
      <dgm:spPr/>
      <dgm:t>
        <a:bodyPr/>
        <a:lstStyle/>
        <a:p>
          <a:endParaRPr lang="es-ES"/>
        </a:p>
      </dgm:t>
    </dgm:pt>
    <dgm:pt modelId="{E3D14BCD-564A-465E-9F0E-F0992107D209}" type="pres">
      <dgm:prSet presAssocID="{390EC071-8D7F-4798-A13A-C7025A1EAF2B}" presName="Name30" presStyleCnt="0"/>
      <dgm:spPr/>
    </dgm:pt>
    <dgm:pt modelId="{AFC37696-DAC4-4023-8EB2-CDB1BA248DE6}" type="pres">
      <dgm:prSet presAssocID="{390EC071-8D7F-4798-A13A-C7025A1EAF2B}" presName="level2Shape" presStyleLbl="node3" presStyleIdx="1" presStyleCnt="3" custLinFactNeighborX="4429" custLinFactNeighborY="-44008"/>
      <dgm:spPr/>
      <dgm:t>
        <a:bodyPr/>
        <a:lstStyle/>
        <a:p>
          <a:endParaRPr lang="es-ES"/>
        </a:p>
      </dgm:t>
    </dgm:pt>
    <dgm:pt modelId="{DB420BEC-60E4-4CC7-A6EE-EB1E1FD8F80D}" type="pres">
      <dgm:prSet presAssocID="{390EC071-8D7F-4798-A13A-C7025A1EAF2B}" presName="hierChild3" presStyleCnt="0"/>
      <dgm:spPr/>
    </dgm:pt>
    <dgm:pt modelId="{C86CF389-0A6C-457C-879E-C603AB9B7D10}" type="pres">
      <dgm:prSet presAssocID="{CBAB1736-E7DB-4E7B-88F2-8650BBBF995A}" presName="Name25" presStyleLbl="parChTrans1D3" presStyleIdx="2" presStyleCnt="3"/>
      <dgm:spPr/>
      <dgm:t>
        <a:bodyPr/>
        <a:lstStyle/>
        <a:p>
          <a:endParaRPr lang="es-ES"/>
        </a:p>
      </dgm:t>
    </dgm:pt>
    <dgm:pt modelId="{1B8B854A-2989-4F68-AD14-136454F5C090}" type="pres">
      <dgm:prSet presAssocID="{CBAB1736-E7DB-4E7B-88F2-8650BBBF995A}" presName="connTx" presStyleLbl="parChTrans1D3" presStyleIdx="2" presStyleCnt="3"/>
      <dgm:spPr/>
      <dgm:t>
        <a:bodyPr/>
        <a:lstStyle/>
        <a:p>
          <a:endParaRPr lang="es-ES"/>
        </a:p>
      </dgm:t>
    </dgm:pt>
    <dgm:pt modelId="{6A6261D2-097D-4846-AA88-79106C54C418}" type="pres">
      <dgm:prSet presAssocID="{F90AFACE-E25F-43F3-8A2F-527F56BC1BDB}" presName="Name30" presStyleCnt="0"/>
      <dgm:spPr/>
    </dgm:pt>
    <dgm:pt modelId="{2D99C349-CDFD-458F-839A-8F19D9437F40}" type="pres">
      <dgm:prSet presAssocID="{F90AFACE-E25F-43F3-8A2F-527F56BC1BDB}" presName="level2Shape" presStyleLbl="node3" presStyleIdx="2" presStyleCnt="3"/>
      <dgm:spPr/>
      <dgm:t>
        <a:bodyPr/>
        <a:lstStyle/>
        <a:p>
          <a:endParaRPr lang="es-ES"/>
        </a:p>
      </dgm:t>
    </dgm:pt>
    <dgm:pt modelId="{AC64F80D-5263-4F29-AEE1-4ADCAC6FBC43}" type="pres">
      <dgm:prSet presAssocID="{F90AFACE-E25F-43F3-8A2F-527F56BC1BDB}" presName="hierChild3" presStyleCnt="0"/>
      <dgm:spPr/>
    </dgm:pt>
    <dgm:pt modelId="{E87E87EF-A128-4CAE-9774-4DCF315B71C1}" type="pres">
      <dgm:prSet presAssocID="{7948B7AC-CFD5-4AE3-B8DC-EDAFD4CD839F}" presName="bgShapesFlow" presStyleCnt="0"/>
      <dgm:spPr/>
    </dgm:pt>
    <dgm:pt modelId="{DE50F501-8B6D-436D-860A-B05BADE43D11}" type="pres">
      <dgm:prSet presAssocID="{38320E95-761A-43AD-9742-930522E24162}" presName="rectComp" presStyleCnt="0"/>
      <dgm:spPr/>
    </dgm:pt>
    <dgm:pt modelId="{F83595F9-FA69-446B-ABDE-CDAB7960DEDF}" type="pres">
      <dgm:prSet presAssocID="{38320E95-761A-43AD-9742-930522E24162}" presName="bgRect" presStyleLbl="bgShp" presStyleIdx="0" presStyleCnt="3"/>
      <dgm:spPr/>
      <dgm:t>
        <a:bodyPr/>
        <a:lstStyle/>
        <a:p>
          <a:endParaRPr lang="es-ES"/>
        </a:p>
      </dgm:t>
    </dgm:pt>
    <dgm:pt modelId="{0EED6763-A98B-4F85-936A-EDC98966566A}" type="pres">
      <dgm:prSet presAssocID="{38320E95-761A-43AD-9742-930522E24162}" presName="bgRectTx" presStyleLbl="bgShp" presStyleIdx="0" presStyleCnt="3">
        <dgm:presLayoutVars>
          <dgm:bulletEnabled val="1"/>
        </dgm:presLayoutVars>
      </dgm:prSet>
      <dgm:spPr/>
      <dgm:t>
        <a:bodyPr/>
        <a:lstStyle/>
        <a:p>
          <a:endParaRPr lang="es-ES"/>
        </a:p>
      </dgm:t>
    </dgm:pt>
    <dgm:pt modelId="{E3CDD303-6163-49EE-8427-5B1141BD0903}" type="pres">
      <dgm:prSet presAssocID="{38320E95-761A-43AD-9742-930522E24162}" presName="spComp" presStyleCnt="0"/>
      <dgm:spPr/>
    </dgm:pt>
    <dgm:pt modelId="{0837B352-96D9-4030-BA38-C98DF9020F42}" type="pres">
      <dgm:prSet presAssocID="{38320E95-761A-43AD-9742-930522E24162}" presName="hSp" presStyleCnt="0"/>
      <dgm:spPr/>
    </dgm:pt>
    <dgm:pt modelId="{61AEFF90-5E59-4D21-8E70-7C8AF94BF79E}" type="pres">
      <dgm:prSet presAssocID="{AC692C96-4C01-45D2-BA49-CFF32A9FCAC7}" presName="rectComp" presStyleCnt="0"/>
      <dgm:spPr/>
    </dgm:pt>
    <dgm:pt modelId="{6841C82D-5292-4E14-BB96-4955039F74C8}" type="pres">
      <dgm:prSet presAssocID="{AC692C96-4C01-45D2-BA49-CFF32A9FCAC7}" presName="bgRect" presStyleLbl="bgShp" presStyleIdx="1" presStyleCnt="3"/>
      <dgm:spPr/>
      <dgm:t>
        <a:bodyPr/>
        <a:lstStyle/>
        <a:p>
          <a:endParaRPr lang="es-ES"/>
        </a:p>
      </dgm:t>
    </dgm:pt>
    <dgm:pt modelId="{DBA27592-A921-4156-860A-373933DDE301}" type="pres">
      <dgm:prSet presAssocID="{AC692C96-4C01-45D2-BA49-CFF32A9FCAC7}" presName="bgRectTx" presStyleLbl="bgShp" presStyleIdx="1" presStyleCnt="3">
        <dgm:presLayoutVars>
          <dgm:bulletEnabled val="1"/>
        </dgm:presLayoutVars>
      </dgm:prSet>
      <dgm:spPr/>
      <dgm:t>
        <a:bodyPr/>
        <a:lstStyle/>
        <a:p>
          <a:endParaRPr lang="es-ES"/>
        </a:p>
      </dgm:t>
    </dgm:pt>
    <dgm:pt modelId="{1A5C7367-A869-4119-B009-CF16C53A75F6}" type="pres">
      <dgm:prSet presAssocID="{AC692C96-4C01-45D2-BA49-CFF32A9FCAC7}" presName="spComp" presStyleCnt="0"/>
      <dgm:spPr/>
    </dgm:pt>
    <dgm:pt modelId="{C3F3BA1C-9A3B-49C9-8EB2-66B5CD2A01D7}" type="pres">
      <dgm:prSet presAssocID="{AC692C96-4C01-45D2-BA49-CFF32A9FCAC7}" presName="hSp" presStyleCnt="0"/>
      <dgm:spPr/>
    </dgm:pt>
    <dgm:pt modelId="{4036000E-29F9-425B-B35A-AA326DD1E08F}" type="pres">
      <dgm:prSet presAssocID="{BFA808F0-E860-4195-B059-2E3B7A7D3D6F}" presName="rectComp" presStyleCnt="0"/>
      <dgm:spPr/>
    </dgm:pt>
    <dgm:pt modelId="{4D55A70A-D512-42EE-8290-B13414B9D4E6}" type="pres">
      <dgm:prSet presAssocID="{BFA808F0-E860-4195-B059-2E3B7A7D3D6F}" presName="bgRect" presStyleLbl="bgShp" presStyleIdx="2" presStyleCnt="3" custScaleX="126938" custLinFactNeighborX="1340" custLinFactNeighborY="1126"/>
      <dgm:spPr/>
      <dgm:t>
        <a:bodyPr/>
        <a:lstStyle/>
        <a:p>
          <a:endParaRPr lang="es-ES"/>
        </a:p>
      </dgm:t>
    </dgm:pt>
    <dgm:pt modelId="{C159A567-1154-4CB4-8915-C71BF78B25C2}" type="pres">
      <dgm:prSet presAssocID="{BFA808F0-E860-4195-B059-2E3B7A7D3D6F}" presName="bgRectTx" presStyleLbl="bgShp" presStyleIdx="2" presStyleCnt="3">
        <dgm:presLayoutVars>
          <dgm:bulletEnabled val="1"/>
        </dgm:presLayoutVars>
      </dgm:prSet>
      <dgm:spPr/>
      <dgm:t>
        <a:bodyPr/>
        <a:lstStyle/>
        <a:p>
          <a:endParaRPr lang="es-ES"/>
        </a:p>
      </dgm:t>
    </dgm:pt>
  </dgm:ptLst>
  <dgm:cxnLst>
    <dgm:cxn modelId="{6CDC76F3-B093-4799-8C76-078987961701}" srcId="{96E563D1-8133-4186-A9C4-44F858B34931}" destId="{F90AFACE-E25F-43F3-8A2F-527F56BC1BDB}" srcOrd="2" destOrd="0" parTransId="{CBAB1736-E7DB-4E7B-88F2-8650BBBF995A}" sibTransId="{C2D5F681-0720-4063-9D83-89C3AC43A6DD}"/>
    <dgm:cxn modelId="{236A06A1-6360-4D81-A511-F034BC99BA6F}" type="presOf" srcId="{38756FC4-710D-448E-9584-09F88C571813}" destId="{E3B13417-F59A-4FF9-83D5-0C25EBD344A7}" srcOrd="0" destOrd="0" presId="urn:microsoft.com/office/officeart/2005/8/layout/hierarchy5"/>
    <dgm:cxn modelId="{A8CF6422-CF0B-48E7-827F-433F54162CE5}" type="presOf" srcId="{3B86016A-0400-415C-9866-B2F8AB7D4E9F}" destId="{B3DB939E-2B6D-44DC-8439-B9D43DEEF5E1}" srcOrd="0" destOrd="0" presId="urn:microsoft.com/office/officeart/2005/8/layout/hierarchy5"/>
    <dgm:cxn modelId="{E5CD1C10-35F2-460C-A49B-A12048768B95}" srcId="{7948B7AC-CFD5-4AE3-B8DC-EDAFD4CD839F}" destId="{38320E95-761A-43AD-9742-930522E24162}" srcOrd="1" destOrd="0" parTransId="{AA297EF0-54F1-422C-BB8B-EA170CB91206}" sibTransId="{4F2B9356-1CC4-4752-B747-F308C3569FDA}"/>
    <dgm:cxn modelId="{B0F8CC4C-2E18-4C10-82D7-EA6A5FB997F6}" type="presOf" srcId="{38320E95-761A-43AD-9742-930522E24162}" destId="{F83595F9-FA69-446B-ABDE-CDAB7960DEDF}" srcOrd="0" destOrd="0" presId="urn:microsoft.com/office/officeart/2005/8/layout/hierarchy5"/>
    <dgm:cxn modelId="{FB937086-F848-44DF-9F1D-D676E08965AD}" srcId="{96E563D1-8133-4186-A9C4-44F858B34931}" destId="{390EC071-8D7F-4798-A13A-C7025A1EAF2B}" srcOrd="1" destOrd="0" parTransId="{9BE9D225-DB11-4A50-93A6-B7AE161922DA}" sibTransId="{44E88AE8-84E3-458B-A9BF-EC2C148A5B78}"/>
    <dgm:cxn modelId="{CC120A5B-46E0-4F3D-9447-4E78F52B4A97}" srcId="{7948B7AC-CFD5-4AE3-B8DC-EDAFD4CD839F}" destId="{F694B703-11E2-4B10-A0E9-883B4DD44A8F}" srcOrd="0" destOrd="0" parTransId="{D33BC648-C4BB-400A-9ED7-2E3088234436}" sibTransId="{2CA6EB0B-48E8-4CFF-8FC5-EDF3ACC53C47}"/>
    <dgm:cxn modelId="{2DE15925-F473-4E8E-B2D4-7EC553FC455C}" type="presOf" srcId="{BFA808F0-E860-4195-B059-2E3B7A7D3D6F}" destId="{C159A567-1154-4CB4-8915-C71BF78B25C2}" srcOrd="1" destOrd="0" presId="urn:microsoft.com/office/officeart/2005/8/layout/hierarchy5"/>
    <dgm:cxn modelId="{1F1D6130-FF5A-4553-9A58-7EA88AF1C6A1}" type="presOf" srcId="{BFA808F0-E860-4195-B059-2E3B7A7D3D6F}" destId="{4D55A70A-D512-42EE-8290-B13414B9D4E6}" srcOrd="0" destOrd="0" presId="urn:microsoft.com/office/officeart/2005/8/layout/hierarchy5"/>
    <dgm:cxn modelId="{BF3A7C21-4F61-4ABF-A8AA-B8BB120E65A3}" type="presOf" srcId="{9BE9D225-DB11-4A50-93A6-B7AE161922DA}" destId="{C28D1AFA-C2CE-43E5-84BC-F73DAFDDAB9A}" srcOrd="1" destOrd="0" presId="urn:microsoft.com/office/officeart/2005/8/layout/hierarchy5"/>
    <dgm:cxn modelId="{E6A6E4DB-414B-40F5-950C-DFD714F01216}" type="presOf" srcId="{9BE9D225-DB11-4A50-93A6-B7AE161922DA}" destId="{14AEF5D3-FA48-4441-99E9-CA3A9A79DC62}" srcOrd="0" destOrd="0" presId="urn:microsoft.com/office/officeart/2005/8/layout/hierarchy5"/>
    <dgm:cxn modelId="{ADC94562-25A2-40A2-95C2-F3D7DAB1CF11}" srcId="{7948B7AC-CFD5-4AE3-B8DC-EDAFD4CD839F}" destId="{BFA808F0-E860-4195-B059-2E3B7A7D3D6F}" srcOrd="3" destOrd="0" parTransId="{0F6F1099-91E8-4182-8E1A-33BF6E1368D5}" sibTransId="{8152C3D1-CC66-4D26-8126-72C2664380C7}"/>
    <dgm:cxn modelId="{235C3390-D475-487B-8280-9266BEA0B6B9}" type="presOf" srcId="{F9635352-81F5-4B25-BB8A-0805CA8A86C9}" destId="{7AF6D655-A2BF-4523-AB04-DD3F446989A8}" srcOrd="0" destOrd="0" presId="urn:microsoft.com/office/officeart/2005/8/layout/hierarchy5"/>
    <dgm:cxn modelId="{313DA63B-DCBB-4F68-BAC3-0C443A40C3E9}" type="presOf" srcId="{FE121F3F-11F0-4920-A95A-30FE97B719BF}" destId="{7A2633BE-0A68-4B21-B27F-21CC532014AB}" srcOrd="0" destOrd="0" presId="urn:microsoft.com/office/officeart/2005/8/layout/hierarchy5"/>
    <dgm:cxn modelId="{F618AA2B-8738-4F00-B796-C3A284A11D28}" type="presOf" srcId="{FE121F3F-11F0-4920-A95A-30FE97B719BF}" destId="{13C4DA40-852C-41E6-B7B7-67AF156B7A0D}" srcOrd="1" destOrd="0" presId="urn:microsoft.com/office/officeart/2005/8/layout/hierarchy5"/>
    <dgm:cxn modelId="{0B568AB3-A245-44EC-A021-28D94E73D50C}" type="presOf" srcId="{38320E95-761A-43AD-9742-930522E24162}" destId="{0EED6763-A98B-4F85-936A-EDC98966566A}" srcOrd="1" destOrd="0" presId="urn:microsoft.com/office/officeart/2005/8/layout/hierarchy5"/>
    <dgm:cxn modelId="{4E398FA5-BAB2-4504-BF8A-9EDD404B62CF}" type="presOf" srcId="{7948B7AC-CFD5-4AE3-B8DC-EDAFD4CD839F}" destId="{28EB6469-9358-4ECF-93F2-B99C209563C3}" srcOrd="0" destOrd="0" presId="urn:microsoft.com/office/officeart/2005/8/layout/hierarchy5"/>
    <dgm:cxn modelId="{9A73A843-CC1D-4725-A306-67E00D6236F6}" type="presOf" srcId="{0F0F1691-2833-4677-AE0B-6F609EAEEA40}" destId="{76FB9731-5F5B-4F0A-8CDF-86447AE51840}" srcOrd="0" destOrd="0" presId="urn:microsoft.com/office/officeart/2005/8/layout/hierarchy5"/>
    <dgm:cxn modelId="{958FBC6E-13DB-483E-B944-08406B5CA75B}" type="presOf" srcId="{F694B703-11E2-4B10-A0E9-883B4DD44A8F}" destId="{5306916F-DBA3-4F76-87E8-237FFF61DF2F}" srcOrd="0" destOrd="0" presId="urn:microsoft.com/office/officeart/2005/8/layout/hierarchy5"/>
    <dgm:cxn modelId="{3B5952B9-4C4F-4DE9-AFCB-758D29A7F11B}" srcId="{F694B703-11E2-4B10-A0E9-883B4DD44A8F}" destId="{96E563D1-8133-4186-A9C4-44F858B34931}" srcOrd="1" destOrd="0" parTransId="{FE121F3F-11F0-4920-A95A-30FE97B719BF}" sibTransId="{BDDA0D1F-2D90-4A3C-B182-A370B96382FA}"/>
    <dgm:cxn modelId="{E4FAC601-13A7-4231-B84C-607AD9FAF10D}" type="presOf" srcId="{AC692C96-4C01-45D2-BA49-CFF32A9FCAC7}" destId="{6841C82D-5292-4E14-BB96-4955039F74C8}" srcOrd="0" destOrd="0" presId="urn:microsoft.com/office/officeart/2005/8/layout/hierarchy5"/>
    <dgm:cxn modelId="{1AEDB937-662F-450A-8558-219AECCB0F69}" type="presOf" srcId="{96E563D1-8133-4186-A9C4-44F858B34931}" destId="{E21CE6DF-04AD-4053-B956-6CFA1326FD8D}" srcOrd="0" destOrd="0" presId="urn:microsoft.com/office/officeart/2005/8/layout/hierarchy5"/>
    <dgm:cxn modelId="{D8E118B4-1526-4DF1-B5FC-07FFE47C7AC4}" srcId="{96E563D1-8133-4186-A9C4-44F858B34931}" destId="{38756FC4-710D-448E-9584-09F88C571813}" srcOrd="0" destOrd="0" parTransId="{0F0F1691-2833-4677-AE0B-6F609EAEEA40}" sibTransId="{327C7923-A34A-466E-B93F-8DF0555380C3}"/>
    <dgm:cxn modelId="{F10921F4-BDF0-43E7-A39C-F9381C5699E0}" type="presOf" srcId="{CBAB1736-E7DB-4E7B-88F2-8650BBBF995A}" destId="{C86CF389-0A6C-457C-879E-C603AB9B7D10}" srcOrd="0" destOrd="0" presId="urn:microsoft.com/office/officeart/2005/8/layout/hierarchy5"/>
    <dgm:cxn modelId="{D1453B31-83CC-487E-B30E-2ED32129F816}" type="presOf" srcId="{0F0F1691-2833-4677-AE0B-6F609EAEEA40}" destId="{758477D2-28CA-4027-AA30-12B8BF79F1D8}" srcOrd="1" destOrd="0" presId="urn:microsoft.com/office/officeart/2005/8/layout/hierarchy5"/>
    <dgm:cxn modelId="{8F2BDE83-CEE0-49AA-A037-ADC390673E9E}" type="presOf" srcId="{AC692C96-4C01-45D2-BA49-CFF32A9FCAC7}" destId="{DBA27592-A921-4156-860A-373933DDE301}" srcOrd="1" destOrd="0" presId="urn:microsoft.com/office/officeart/2005/8/layout/hierarchy5"/>
    <dgm:cxn modelId="{89AC292F-3434-4625-A8AC-FD92B37889F8}" srcId="{7948B7AC-CFD5-4AE3-B8DC-EDAFD4CD839F}" destId="{AC692C96-4C01-45D2-BA49-CFF32A9FCAC7}" srcOrd="2" destOrd="0" parTransId="{476F44EF-E67E-4B5F-AA8B-76F80E984F32}" sibTransId="{C4CA99F6-E3D2-4B03-9A98-ABCE5875C4C2}"/>
    <dgm:cxn modelId="{07FB094C-5A03-4AC4-A0A7-D0CAF14A2510}" type="presOf" srcId="{F90AFACE-E25F-43F3-8A2F-527F56BC1BDB}" destId="{2D99C349-CDFD-458F-839A-8F19D9437F40}" srcOrd="0" destOrd="0" presId="urn:microsoft.com/office/officeart/2005/8/layout/hierarchy5"/>
    <dgm:cxn modelId="{BDD49136-596D-47E9-A2E4-024EFF3FB0E2}" type="presOf" srcId="{390EC071-8D7F-4798-A13A-C7025A1EAF2B}" destId="{AFC37696-DAC4-4023-8EB2-CDB1BA248DE6}" srcOrd="0" destOrd="0" presId="urn:microsoft.com/office/officeart/2005/8/layout/hierarchy5"/>
    <dgm:cxn modelId="{5448D48D-D037-4330-9687-6BD843921854}" type="presOf" srcId="{CBAB1736-E7DB-4E7B-88F2-8650BBBF995A}" destId="{1B8B854A-2989-4F68-AD14-136454F5C090}" srcOrd="1" destOrd="0" presId="urn:microsoft.com/office/officeart/2005/8/layout/hierarchy5"/>
    <dgm:cxn modelId="{570C966C-0AFD-49D8-B589-BD5F173F7D46}" type="presOf" srcId="{F9635352-81F5-4B25-BB8A-0805CA8A86C9}" destId="{624E10C3-6FB3-40F3-AC6C-E4E5C307261F}" srcOrd="1" destOrd="0" presId="urn:microsoft.com/office/officeart/2005/8/layout/hierarchy5"/>
    <dgm:cxn modelId="{FD9C922F-422A-4768-9318-495A3D52FCCF}" srcId="{F694B703-11E2-4B10-A0E9-883B4DD44A8F}" destId="{3B86016A-0400-415C-9866-B2F8AB7D4E9F}" srcOrd="0" destOrd="0" parTransId="{F9635352-81F5-4B25-BB8A-0805CA8A86C9}" sibTransId="{8777A3F9-FAA0-433E-A8D3-01D64D9F1A1A}"/>
    <dgm:cxn modelId="{187D754F-1B37-422E-AB15-C8B25E5C670D}" type="presParOf" srcId="{28EB6469-9358-4ECF-93F2-B99C209563C3}" destId="{77BC2596-6DDF-4ED8-83E7-45322B240989}" srcOrd="0" destOrd="0" presId="urn:microsoft.com/office/officeart/2005/8/layout/hierarchy5"/>
    <dgm:cxn modelId="{22BE036C-C637-4F10-94EF-E03E04837BC2}" type="presParOf" srcId="{77BC2596-6DDF-4ED8-83E7-45322B240989}" destId="{CF891B07-1EFB-410C-AEF0-18CC164E5EE6}" srcOrd="0" destOrd="0" presId="urn:microsoft.com/office/officeart/2005/8/layout/hierarchy5"/>
    <dgm:cxn modelId="{490682EA-CD60-4B12-A7ED-AFEAAC101CFC}" type="presParOf" srcId="{77BC2596-6DDF-4ED8-83E7-45322B240989}" destId="{CD474A87-0AEA-4A81-A4EA-87242F1751F9}" srcOrd="1" destOrd="0" presId="urn:microsoft.com/office/officeart/2005/8/layout/hierarchy5"/>
    <dgm:cxn modelId="{D2A954E0-6011-451B-9981-5099E5AF789F}" type="presParOf" srcId="{CD474A87-0AEA-4A81-A4EA-87242F1751F9}" destId="{B0B4C2A6-2E91-447F-8A1C-8233D052335E}" srcOrd="0" destOrd="0" presId="urn:microsoft.com/office/officeart/2005/8/layout/hierarchy5"/>
    <dgm:cxn modelId="{3488EA5D-5CC9-41A0-B776-F4C5477E6481}" type="presParOf" srcId="{B0B4C2A6-2E91-447F-8A1C-8233D052335E}" destId="{5306916F-DBA3-4F76-87E8-237FFF61DF2F}" srcOrd="0" destOrd="0" presId="urn:microsoft.com/office/officeart/2005/8/layout/hierarchy5"/>
    <dgm:cxn modelId="{7B54176C-F7F0-4677-9A69-3F3362F8D0B5}" type="presParOf" srcId="{B0B4C2A6-2E91-447F-8A1C-8233D052335E}" destId="{1145A221-2AC7-4ED0-9782-BC4F830785B3}" srcOrd="1" destOrd="0" presId="urn:microsoft.com/office/officeart/2005/8/layout/hierarchy5"/>
    <dgm:cxn modelId="{AE144404-94EE-48A3-9E2D-F5D9C23F12F3}" type="presParOf" srcId="{1145A221-2AC7-4ED0-9782-BC4F830785B3}" destId="{7AF6D655-A2BF-4523-AB04-DD3F446989A8}" srcOrd="0" destOrd="0" presId="urn:microsoft.com/office/officeart/2005/8/layout/hierarchy5"/>
    <dgm:cxn modelId="{9449C044-2884-44E9-AB25-3870941F3C14}" type="presParOf" srcId="{7AF6D655-A2BF-4523-AB04-DD3F446989A8}" destId="{624E10C3-6FB3-40F3-AC6C-E4E5C307261F}" srcOrd="0" destOrd="0" presId="urn:microsoft.com/office/officeart/2005/8/layout/hierarchy5"/>
    <dgm:cxn modelId="{A4773798-8BD8-4856-A729-1B63919ECCC8}" type="presParOf" srcId="{1145A221-2AC7-4ED0-9782-BC4F830785B3}" destId="{E10B2D74-5D23-47E6-8565-BC63AB0D1E29}" srcOrd="1" destOrd="0" presId="urn:microsoft.com/office/officeart/2005/8/layout/hierarchy5"/>
    <dgm:cxn modelId="{4C1C7970-7265-4D94-8F92-93ECD00EC929}" type="presParOf" srcId="{E10B2D74-5D23-47E6-8565-BC63AB0D1E29}" destId="{B3DB939E-2B6D-44DC-8439-B9D43DEEF5E1}" srcOrd="0" destOrd="0" presId="urn:microsoft.com/office/officeart/2005/8/layout/hierarchy5"/>
    <dgm:cxn modelId="{D63CFE41-B795-49F5-B6AB-ED7B72B08123}" type="presParOf" srcId="{E10B2D74-5D23-47E6-8565-BC63AB0D1E29}" destId="{3A794405-6090-4920-AD6A-E0D280030CB4}" srcOrd="1" destOrd="0" presId="urn:microsoft.com/office/officeart/2005/8/layout/hierarchy5"/>
    <dgm:cxn modelId="{9380FF54-EE3C-44E7-9A10-E3F1C0CB45B9}" type="presParOf" srcId="{1145A221-2AC7-4ED0-9782-BC4F830785B3}" destId="{7A2633BE-0A68-4B21-B27F-21CC532014AB}" srcOrd="2" destOrd="0" presId="urn:microsoft.com/office/officeart/2005/8/layout/hierarchy5"/>
    <dgm:cxn modelId="{E61F885E-2A56-43F0-8F34-645DF241B34D}" type="presParOf" srcId="{7A2633BE-0A68-4B21-B27F-21CC532014AB}" destId="{13C4DA40-852C-41E6-B7B7-67AF156B7A0D}" srcOrd="0" destOrd="0" presId="urn:microsoft.com/office/officeart/2005/8/layout/hierarchy5"/>
    <dgm:cxn modelId="{9084AB18-715A-4785-B07F-431590BF3C96}" type="presParOf" srcId="{1145A221-2AC7-4ED0-9782-BC4F830785B3}" destId="{8FC975A8-0B3F-401A-85F6-61A5D13BCD74}" srcOrd="3" destOrd="0" presId="urn:microsoft.com/office/officeart/2005/8/layout/hierarchy5"/>
    <dgm:cxn modelId="{E7E1FA36-01BC-45BD-BEDF-01C69E334C1E}" type="presParOf" srcId="{8FC975A8-0B3F-401A-85F6-61A5D13BCD74}" destId="{E21CE6DF-04AD-4053-B956-6CFA1326FD8D}" srcOrd="0" destOrd="0" presId="urn:microsoft.com/office/officeart/2005/8/layout/hierarchy5"/>
    <dgm:cxn modelId="{FF6FD86E-444E-4E6B-BF8F-A2AA0E77A5BF}" type="presParOf" srcId="{8FC975A8-0B3F-401A-85F6-61A5D13BCD74}" destId="{82E55574-3E83-405F-9301-CA0F6D17A215}" srcOrd="1" destOrd="0" presId="urn:microsoft.com/office/officeart/2005/8/layout/hierarchy5"/>
    <dgm:cxn modelId="{D6E2425C-5B58-4C86-8A2D-6B6BBBE49702}" type="presParOf" srcId="{82E55574-3E83-405F-9301-CA0F6D17A215}" destId="{76FB9731-5F5B-4F0A-8CDF-86447AE51840}" srcOrd="0" destOrd="0" presId="urn:microsoft.com/office/officeart/2005/8/layout/hierarchy5"/>
    <dgm:cxn modelId="{6E6CE021-5EA6-4B99-B69E-DE77BCF4094A}" type="presParOf" srcId="{76FB9731-5F5B-4F0A-8CDF-86447AE51840}" destId="{758477D2-28CA-4027-AA30-12B8BF79F1D8}" srcOrd="0" destOrd="0" presId="urn:microsoft.com/office/officeart/2005/8/layout/hierarchy5"/>
    <dgm:cxn modelId="{DC51BEC5-9D60-4278-85D0-1A0397931720}" type="presParOf" srcId="{82E55574-3E83-405F-9301-CA0F6D17A215}" destId="{A9874943-2D2A-4B92-88FF-2FCC67E20D81}" srcOrd="1" destOrd="0" presId="urn:microsoft.com/office/officeart/2005/8/layout/hierarchy5"/>
    <dgm:cxn modelId="{BB22739D-18BB-4FF8-B9B6-2856698DAB81}" type="presParOf" srcId="{A9874943-2D2A-4B92-88FF-2FCC67E20D81}" destId="{E3B13417-F59A-4FF9-83D5-0C25EBD344A7}" srcOrd="0" destOrd="0" presId="urn:microsoft.com/office/officeart/2005/8/layout/hierarchy5"/>
    <dgm:cxn modelId="{D3CA17C9-B493-437E-AAE6-C9DCBA0B7680}" type="presParOf" srcId="{A9874943-2D2A-4B92-88FF-2FCC67E20D81}" destId="{F20D5E28-E384-4AD0-9BB6-B6B48A544D44}" srcOrd="1" destOrd="0" presId="urn:microsoft.com/office/officeart/2005/8/layout/hierarchy5"/>
    <dgm:cxn modelId="{D02E4528-B178-4DEC-B644-360500E13E87}" type="presParOf" srcId="{82E55574-3E83-405F-9301-CA0F6D17A215}" destId="{14AEF5D3-FA48-4441-99E9-CA3A9A79DC62}" srcOrd="2" destOrd="0" presId="urn:microsoft.com/office/officeart/2005/8/layout/hierarchy5"/>
    <dgm:cxn modelId="{C87627F8-5D51-439A-A3E5-53431E582DFA}" type="presParOf" srcId="{14AEF5D3-FA48-4441-99E9-CA3A9A79DC62}" destId="{C28D1AFA-C2CE-43E5-84BC-F73DAFDDAB9A}" srcOrd="0" destOrd="0" presId="urn:microsoft.com/office/officeart/2005/8/layout/hierarchy5"/>
    <dgm:cxn modelId="{F2E5DC59-B2E7-424D-8C3C-6D0124C66F2B}" type="presParOf" srcId="{82E55574-3E83-405F-9301-CA0F6D17A215}" destId="{E3D14BCD-564A-465E-9F0E-F0992107D209}" srcOrd="3" destOrd="0" presId="urn:microsoft.com/office/officeart/2005/8/layout/hierarchy5"/>
    <dgm:cxn modelId="{E32E2445-2314-43C8-8BFD-37DB23787EB0}" type="presParOf" srcId="{E3D14BCD-564A-465E-9F0E-F0992107D209}" destId="{AFC37696-DAC4-4023-8EB2-CDB1BA248DE6}" srcOrd="0" destOrd="0" presId="urn:microsoft.com/office/officeart/2005/8/layout/hierarchy5"/>
    <dgm:cxn modelId="{35A6C5B3-03E9-4228-BF29-CAB5CEFA4726}" type="presParOf" srcId="{E3D14BCD-564A-465E-9F0E-F0992107D209}" destId="{DB420BEC-60E4-4CC7-A6EE-EB1E1FD8F80D}" srcOrd="1" destOrd="0" presId="urn:microsoft.com/office/officeart/2005/8/layout/hierarchy5"/>
    <dgm:cxn modelId="{52EA71DD-6AEA-4105-B84C-329F12B9AF3E}" type="presParOf" srcId="{82E55574-3E83-405F-9301-CA0F6D17A215}" destId="{C86CF389-0A6C-457C-879E-C603AB9B7D10}" srcOrd="4" destOrd="0" presId="urn:microsoft.com/office/officeart/2005/8/layout/hierarchy5"/>
    <dgm:cxn modelId="{52D8C1A0-2436-48B4-8D95-1DC2461F873C}" type="presParOf" srcId="{C86CF389-0A6C-457C-879E-C603AB9B7D10}" destId="{1B8B854A-2989-4F68-AD14-136454F5C090}" srcOrd="0" destOrd="0" presId="urn:microsoft.com/office/officeart/2005/8/layout/hierarchy5"/>
    <dgm:cxn modelId="{2D502237-B6F7-4FE2-A2AF-CC4A84C5C628}" type="presParOf" srcId="{82E55574-3E83-405F-9301-CA0F6D17A215}" destId="{6A6261D2-097D-4846-AA88-79106C54C418}" srcOrd="5" destOrd="0" presId="urn:microsoft.com/office/officeart/2005/8/layout/hierarchy5"/>
    <dgm:cxn modelId="{BD9FC117-56AA-4CB5-BD0C-162BC407ECFA}" type="presParOf" srcId="{6A6261D2-097D-4846-AA88-79106C54C418}" destId="{2D99C349-CDFD-458F-839A-8F19D9437F40}" srcOrd="0" destOrd="0" presId="urn:microsoft.com/office/officeart/2005/8/layout/hierarchy5"/>
    <dgm:cxn modelId="{430F5E6C-C68C-46CC-BC0D-47EC3394DAB6}" type="presParOf" srcId="{6A6261D2-097D-4846-AA88-79106C54C418}" destId="{AC64F80D-5263-4F29-AEE1-4ADCAC6FBC43}" srcOrd="1" destOrd="0" presId="urn:microsoft.com/office/officeart/2005/8/layout/hierarchy5"/>
    <dgm:cxn modelId="{5948AE6C-AD09-4D60-923F-A8E0C2B35A57}" type="presParOf" srcId="{28EB6469-9358-4ECF-93F2-B99C209563C3}" destId="{E87E87EF-A128-4CAE-9774-4DCF315B71C1}" srcOrd="1" destOrd="0" presId="urn:microsoft.com/office/officeart/2005/8/layout/hierarchy5"/>
    <dgm:cxn modelId="{BB40057A-2291-410B-8829-0CB4CB657880}" type="presParOf" srcId="{E87E87EF-A128-4CAE-9774-4DCF315B71C1}" destId="{DE50F501-8B6D-436D-860A-B05BADE43D11}" srcOrd="0" destOrd="0" presId="urn:microsoft.com/office/officeart/2005/8/layout/hierarchy5"/>
    <dgm:cxn modelId="{D866DCE4-A3DB-4A6B-98F3-3A33B45C6E80}" type="presParOf" srcId="{DE50F501-8B6D-436D-860A-B05BADE43D11}" destId="{F83595F9-FA69-446B-ABDE-CDAB7960DEDF}" srcOrd="0" destOrd="0" presId="urn:microsoft.com/office/officeart/2005/8/layout/hierarchy5"/>
    <dgm:cxn modelId="{A6EF659C-0AB2-4804-A2F0-8829237AE8CC}" type="presParOf" srcId="{DE50F501-8B6D-436D-860A-B05BADE43D11}" destId="{0EED6763-A98B-4F85-936A-EDC98966566A}" srcOrd="1" destOrd="0" presId="urn:microsoft.com/office/officeart/2005/8/layout/hierarchy5"/>
    <dgm:cxn modelId="{1F76D995-4BCA-4501-AA35-D4A57DA859C9}" type="presParOf" srcId="{E87E87EF-A128-4CAE-9774-4DCF315B71C1}" destId="{E3CDD303-6163-49EE-8427-5B1141BD0903}" srcOrd="1" destOrd="0" presId="urn:microsoft.com/office/officeart/2005/8/layout/hierarchy5"/>
    <dgm:cxn modelId="{7635C6F1-57AE-4BB4-82AE-22DFCCA3A876}" type="presParOf" srcId="{E3CDD303-6163-49EE-8427-5B1141BD0903}" destId="{0837B352-96D9-4030-BA38-C98DF9020F42}" srcOrd="0" destOrd="0" presId="urn:microsoft.com/office/officeart/2005/8/layout/hierarchy5"/>
    <dgm:cxn modelId="{DAAB148E-51E8-42CF-A47F-C8953D645D87}" type="presParOf" srcId="{E87E87EF-A128-4CAE-9774-4DCF315B71C1}" destId="{61AEFF90-5E59-4D21-8E70-7C8AF94BF79E}" srcOrd="2" destOrd="0" presId="urn:microsoft.com/office/officeart/2005/8/layout/hierarchy5"/>
    <dgm:cxn modelId="{0CAAB589-7810-4F69-8DBE-ED67C7923C93}" type="presParOf" srcId="{61AEFF90-5E59-4D21-8E70-7C8AF94BF79E}" destId="{6841C82D-5292-4E14-BB96-4955039F74C8}" srcOrd="0" destOrd="0" presId="urn:microsoft.com/office/officeart/2005/8/layout/hierarchy5"/>
    <dgm:cxn modelId="{6C3EF0F8-EA0A-4E12-9D25-0057EE0CF256}" type="presParOf" srcId="{61AEFF90-5E59-4D21-8E70-7C8AF94BF79E}" destId="{DBA27592-A921-4156-860A-373933DDE301}" srcOrd="1" destOrd="0" presId="urn:microsoft.com/office/officeart/2005/8/layout/hierarchy5"/>
    <dgm:cxn modelId="{2D6AA3B1-3A2B-4D9F-A189-D361611DE5D5}" type="presParOf" srcId="{E87E87EF-A128-4CAE-9774-4DCF315B71C1}" destId="{1A5C7367-A869-4119-B009-CF16C53A75F6}" srcOrd="3" destOrd="0" presId="urn:microsoft.com/office/officeart/2005/8/layout/hierarchy5"/>
    <dgm:cxn modelId="{2A7B4BE4-F77C-4CB7-AADC-95C09D45AF53}" type="presParOf" srcId="{1A5C7367-A869-4119-B009-CF16C53A75F6}" destId="{C3F3BA1C-9A3B-49C9-8EB2-66B5CD2A01D7}" srcOrd="0" destOrd="0" presId="urn:microsoft.com/office/officeart/2005/8/layout/hierarchy5"/>
    <dgm:cxn modelId="{22C50FA3-6A27-44C2-BD34-3D1D0DD75AC0}" type="presParOf" srcId="{E87E87EF-A128-4CAE-9774-4DCF315B71C1}" destId="{4036000E-29F9-425B-B35A-AA326DD1E08F}" srcOrd="4" destOrd="0" presId="urn:microsoft.com/office/officeart/2005/8/layout/hierarchy5"/>
    <dgm:cxn modelId="{1548989A-AC48-408C-BE2F-3E41DE6636A8}" type="presParOf" srcId="{4036000E-29F9-425B-B35A-AA326DD1E08F}" destId="{4D55A70A-D512-42EE-8290-B13414B9D4E6}" srcOrd="0" destOrd="0" presId="urn:microsoft.com/office/officeart/2005/8/layout/hierarchy5"/>
    <dgm:cxn modelId="{8117F3CF-18A1-4776-865A-3C8F8995CC93}" type="presParOf" srcId="{4036000E-29F9-425B-B35A-AA326DD1E08F}" destId="{C159A567-1154-4CB4-8915-C71BF78B25C2}"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48B7AC-CFD5-4AE3-B8DC-EDAFD4CD839F}" type="doc">
      <dgm:prSet loTypeId="urn:microsoft.com/office/officeart/2005/8/layout/hierarchy5" loCatId="hierarchy" qsTypeId="urn:microsoft.com/office/officeart/2005/8/quickstyle/simple1" qsCatId="simple" csTypeId="urn:microsoft.com/office/officeart/2005/8/colors/colorful4" csCatId="colorful" phldr="1"/>
      <dgm:spPr/>
      <dgm:t>
        <a:bodyPr/>
        <a:lstStyle/>
        <a:p>
          <a:endParaRPr lang="es-EC"/>
        </a:p>
      </dgm:t>
    </dgm:pt>
    <dgm:pt modelId="{F694B703-11E2-4B10-A0E9-883B4DD44A8F}">
      <dgm:prSet phldrT="[Texto]" custT="1"/>
      <dgm:spPr/>
      <dgm:t>
        <a:bodyPr/>
        <a:lstStyle/>
        <a:p>
          <a:r>
            <a:rPr lang="es-ES" sz="2000" dirty="0"/>
            <a:t>Desempeño Laboral</a:t>
          </a:r>
          <a:endParaRPr lang="es-EC" sz="2000" dirty="0"/>
        </a:p>
      </dgm:t>
    </dgm:pt>
    <dgm:pt modelId="{D33BC648-C4BB-400A-9ED7-2E3088234436}" type="parTrans" cxnId="{CC120A5B-46E0-4F3D-9447-4E78F52B4A97}">
      <dgm:prSet/>
      <dgm:spPr/>
      <dgm:t>
        <a:bodyPr/>
        <a:lstStyle/>
        <a:p>
          <a:endParaRPr lang="es-EC"/>
        </a:p>
      </dgm:t>
    </dgm:pt>
    <dgm:pt modelId="{2CA6EB0B-48E8-4CFF-8FC5-EDF3ACC53C47}" type="sibTrans" cxnId="{CC120A5B-46E0-4F3D-9447-4E78F52B4A97}">
      <dgm:prSet/>
      <dgm:spPr/>
      <dgm:t>
        <a:bodyPr/>
        <a:lstStyle/>
        <a:p>
          <a:endParaRPr lang="es-EC"/>
        </a:p>
      </dgm:t>
    </dgm:pt>
    <dgm:pt modelId="{38756FC4-710D-448E-9584-09F88C571813}">
      <dgm:prSet phldrT="[Texto]" custT="1"/>
      <dgm:spPr/>
      <dgm:t>
        <a:bodyPr/>
        <a:lstStyle/>
        <a:p>
          <a:r>
            <a:rPr lang="es-ES" sz="2000" dirty="0"/>
            <a:t>De las Necesidades</a:t>
          </a:r>
          <a:endParaRPr lang="es-EC" sz="2000" dirty="0"/>
        </a:p>
      </dgm:t>
    </dgm:pt>
    <dgm:pt modelId="{0F0F1691-2833-4677-AE0B-6F609EAEEA40}" type="parTrans" cxnId="{D8E118B4-1526-4DF1-B5FC-07FFE47C7AC4}">
      <dgm:prSet/>
      <dgm:spPr/>
      <dgm:t>
        <a:bodyPr/>
        <a:lstStyle/>
        <a:p>
          <a:endParaRPr lang="es-EC"/>
        </a:p>
      </dgm:t>
    </dgm:pt>
    <dgm:pt modelId="{327C7923-A34A-466E-B93F-8DF0555380C3}" type="sibTrans" cxnId="{D8E118B4-1526-4DF1-B5FC-07FFE47C7AC4}">
      <dgm:prSet/>
      <dgm:spPr/>
      <dgm:t>
        <a:bodyPr/>
        <a:lstStyle/>
        <a:p>
          <a:endParaRPr lang="es-EC"/>
        </a:p>
      </dgm:t>
    </dgm:pt>
    <dgm:pt modelId="{390EC071-8D7F-4798-A13A-C7025A1EAF2B}">
      <dgm:prSet phldrT="[Texto]" custT="1"/>
      <dgm:spPr/>
      <dgm:t>
        <a:bodyPr/>
        <a:lstStyle/>
        <a:p>
          <a:r>
            <a:rPr lang="es-ES" sz="2000" dirty="0"/>
            <a:t>De la Motivación</a:t>
          </a:r>
          <a:endParaRPr lang="es-EC" sz="2000" dirty="0"/>
        </a:p>
      </dgm:t>
    </dgm:pt>
    <dgm:pt modelId="{9BE9D225-DB11-4A50-93A6-B7AE161922DA}" type="parTrans" cxnId="{FB937086-F848-44DF-9F1D-D676E08965AD}">
      <dgm:prSet/>
      <dgm:spPr/>
      <dgm:t>
        <a:bodyPr/>
        <a:lstStyle/>
        <a:p>
          <a:endParaRPr lang="es-EC"/>
        </a:p>
      </dgm:t>
    </dgm:pt>
    <dgm:pt modelId="{44E88AE8-84E3-458B-A9BF-EC2C148A5B78}" type="sibTrans" cxnId="{FB937086-F848-44DF-9F1D-D676E08965AD}">
      <dgm:prSet/>
      <dgm:spPr/>
      <dgm:t>
        <a:bodyPr/>
        <a:lstStyle/>
        <a:p>
          <a:endParaRPr lang="es-EC"/>
        </a:p>
      </dgm:t>
    </dgm:pt>
    <dgm:pt modelId="{38320E95-761A-43AD-9742-930522E24162}">
      <dgm:prSet phldrT="[Texto]" custT="1"/>
      <dgm:spPr/>
      <dgm:t>
        <a:bodyPr/>
        <a:lstStyle/>
        <a:p>
          <a:r>
            <a:rPr lang="es-ES" sz="2000" dirty="0"/>
            <a:t>Fenómeno</a:t>
          </a:r>
          <a:endParaRPr lang="es-EC" sz="2000" dirty="0"/>
        </a:p>
      </dgm:t>
    </dgm:pt>
    <dgm:pt modelId="{AA297EF0-54F1-422C-BB8B-EA170CB91206}" type="parTrans" cxnId="{E5CD1C10-35F2-460C-A49B-A12048768B95}">
      <dgm:prSet/>
      <dgm:spPr/>
      <dgm:t>
        <a:bodyPr/>
        <a:lstStyle/>
        <a:p>
          <a:endParaRPr lang="es-EC"/>
        </a:p>
      </dgm:t>
    </dgm:pt>
    <dgm:pt modelId="{4F2B9356-1CC4-4752-B747-F308C3569FDA}" type="sibTrans" cxnId="{E5CD1C10-35F2-460C-A49B-A12048768B95}">
      <dgm:prSet/>
      <dgm:spPr/>
      <dgm:t>
        <a:bodyPr/>
        <a:lstStyle/>
        <a:p>
          <a:endParaRPr lang="es-EC"/>
        </a:p>
      </dgm:t>
    </dgm:pt>
    <dgm:pt modelId="{AC692C96-4C01-45D2-BA49-CFF32A9FCAC7}">
      <dgm:prSet phldrT="[Texto]" custT="1"/>
      <dgm:spPr/>
      <dgm:t>
        <a:bodyPr/>
        <a:lstStyle/>
        <a:p>
          <a:r>
            <a:rPr lang="es-ES" sz="2000" dirty="0"/>
            <a:t>Teorías</a:t>
          </a:r>
          <a:endParaRPr lang="es-EC" sz="2000" dirty="0"/>
        </a:p>
      </dgm:t>
    </dgm:pt>
    <dgm:pt modelId="{476F44EF-E67E-4B5F-AA8B-76F80E984F32}" type="parTrans" cxnId="{89AC292F-3434-4625-A8AC-FD92B37889F8}">
      <dgm:prSet/>
      <dgm:spPr/>
      <dgm:t>
        <a:bodyPr/>
        <a:lstStyle/>
        <a:p>
          <a:endParaRPr lang="es-EC"/>
        </a:p>
      </dgm:t>
    </dgm:pt>
    <dgm:pt modelId="{C4CA99F6-E3D2-4B03-9A98-ABCE5875C4C2}" type="sibTrans" cxnId="{89AC292F-3434-4625-A8AC-FD92B37889F8}">
      <dgm:prSet/>
      <dgm:spPr/>
      <dgm:t>
        <a:bodyPr/>
        <a:lstStyle/>
        <a:p>
          <a:endParaRPr lang="es-EC"/>
        </a:p>
      </dgm:t>
    </dgm:pt>
    <dgm:pt modelId="{F90AFACE-E25F-43F3-8A2F-527F56BC1BDB}">
      <dgm:prSet phldrT="[Texto]" custT="1"/>
      <dgm:spPr/>
      <dgm:t>
        <a:bodyPr/>
        <a:lstStyle/>
        <a:p>
          <a:r>
            <a:rPr lang="es-ES" sz="2000" dirty="0"/>
            <a:t>General de sistemas</a:t>
          </a:r>
          <a:endParaRPr lang="es-EC" sz="2000" dirty="0"/>
        </a:p>
      </dgm:t>
    </dgm:pt>
    <dgm:pt modelId="{CBAB1736-E7DB-4E7B-88F2-8650BBBF995A}" type="parTrans" cxnId="{6CDC76F3-B093-4799-8C76-078987961701}">
      <dgm:prSet/>
      <dgm:spPr/>
      <dgm:t>
        <a:bodyPr/>
        <a:lstStyle/>
        <a:p>
          <a:endParaRPr lang="es-EC"/>
        </a:p>
      </dgm:t>
    </dgm:pt>
    <dgm:pt modelId="{C2D5F681-0720-4063-9D83-89C3AC43A6DD}" type="sibTrans" cxnId="{6CDC76F3-B093-4799-8C76-078987961701}">
      <dgm:prSet/>
      <dgm:spPr/>
      <dgm:t>
        <a:bodyPr/>
        <a:lstStyle/>
        <a:p>
          <a:endParaRPr lang="es-EC"/>
        </a:p>
      </dgm:t>
    </dgm:pt>
    <dgm:pt modelId="{28EB6469-9358-4ECF-93F2-B99C209563C3}" type="pres">
      <dgm:prSet presAssocID="{7948B7AC-CFD5-4AE3-B8DC-EDAFD4CD839F}" presName="mainComposite" presStyleCnt="0">
        <dgm:presLayoutVars>
          <dgm:chPref val="1"/>
          <dgm:dir/>
          <dgm:animOne val="branch"/>
          <dgm:animLvl val="lvl"/>
          <dgm:resizeHandles val="exact"/>
        </dgm:presLayoutVars>
      </dgm:prSet>
      <dgm:spPr/>
      <dgm:t>
        <a:bodyPr/>
        <a:lstStyle/>
        <a:p>
          <a:endParaRPr lang="es-ES"/>
        </a:p>
      </dgm:t>
    </dgm:pt>
    <dgm:pt modelId="{77BC2596-6DDF-4ED8-83E7-45322B240989}" type="pres">
      <dgm:prSet presAssocID="{7948B7AC-CFD5-4AE3-B8DC-EDAFD4CD839F}" presName="hierFlow" presStyleCnt="0"/>
      <dgm:spPr/>
    </dgm:pt>
    <dgm:pt modelId="{CF891B07-1EFB-410C-AEF0-18CC164E5EE6}" type="pres">
      <dgm:prSet presAssocID="{7948B7AC-CFD5-4AE3-B8DC-EDAFD4CD839F}" presName="firstBuf" presStyleCnt="0"/>
      <dgm:spPr/>
    </dgm:pt>
    <dgm:pt modelId="{CD474A87-0AEA-4A81-A4EA-87242F1751F9}" type="pres">
      <dgm:prSet presAssocID="{7948B7AC-CFD5-4AE3-B8DC-EDAFD4CD839F}" presName="hierChild1" presStyleCnt="0">
        <dgm:presLayoutVars>
          <dgm:chPref val="1"/>
          <dgm:animOne val="branch"/>
          <dgm:animLvl val="lvl"/>
        </dgm:presLayoutVars>
      </dgm:prSet>
      <dgm:spPr/>
    </dgm:pt>
    <dgm:pt modelId="{B0B4C2A6-2E91-447F-8A1C-8233D052335E}" type="pres">
      <dgm:prSet presAssocID="{F694B703-11E2-4B10-A0E9-883B4DD44A8F}" presName="Name17" presStyleCnt="0"/>
      <dgm:spPr/>
    </dgm:pt>
    <dgm:pt modelId="{5306916F-DBA3-4F76-87E8-237FFF61DF2F}" type="pres">
      <dgm:prSet presAssocID="{F694B703-11E2-4B10-A0E9-883B4DD44A8F}" presName="level1Shape" presStyleLbl="node0" presStyleIdx="0" presStyleCnt="1" custLinFactNeighborX="-3884" custLinFactNeighborY="-49087">
        <dgm:presLayoutVars>
          <dgm:chPref val="3"/>
        </dgm:presLayoutVars>
      </dgm:prSet>
      <dgm:spPr/>
      <dgm:t>
        <a:bodyPr/>
        <a:lstStyle/>
        <a:p>
          <a:endParaRPr lang="es-ES"/>
        </a:p>
      </dgm:t>
    </dgm:pt>
    <dgm:pt modelId="{1145A221-2AC7-4ED0-9782-BC4F830785B3}" type="pres">
      <dgm:prSet presAssocID="{F694B703-11E2-4B10-A0E9-883B4DD44A8F}" presName="hierChild2" presStyleCnt="0"/>
      <dgm:spPr/>
    </dgm:pt>
    <dgm:pt modelId="{6C386D08-37D2-41AB-B248-98DD00AA014D}" type="pres">
      <dgm:prSet presAssocID="{0F0F1691-2833-4677-AE0B-6F609EAEEA40}" presName="Name25" presStyleLbl="parChTrans1D2" presStyleIdx="0" presStyleCnt="3"/>
      <dgm:spPr/>
      <dgm:t>
        <a:bodyPr/>
        <a:lstStyle/>
        <a:p>
          <a:endParaRPr lang="es-ES"/>
        </a:p>
      </dgm:t>
    </dgm:pt>
    <dgm:pt modelId="{AF8B123B-929C-42ED-92E1-4E886EB9E306}" type="pres">
      <dgm:prSet presAssocID="{0F0F1691-2833-4677-AE0B-6F609EAEEA40}" presName="connTx" presStyleLbl="parChTrans1D2" presStyleIdx="0" presStyleCnt="3"/>
      <dgm:spPr/>
      <dgm:t>
        <a:bodyPr/>
        <a:lstStyle/>
        <a:p>
          <a:endParaRPr lang="es-ES"/>
        </a:p>
      </dgm:t>
    </dgm:pt>
    <dgm:pt modelId="{818D1A8A-77F3-4E4E-8FA2-6B984F2517E3}" type="pres">
      <dgm:prSet presAssocID="{38756FC4-710D-448E-9584-09F88C571813}" presName="Name30" presStyleCnt="0"/>
      <dgm:spPr/>
    </dgm:pt>
    <dgm:pt modelId="{8C289A92-34F6-43CE-9141-88D9FD9FA783}" type="pres">
      <dgm:prSet presAssocID="{38756FC4-710D-448E-9584-09F88C571813}" presName="level2Shape" presStyleLbl="node2" presStyleIdx="0" presStyleCnt="3"/>
      <dgm:spPr/>
      <dgm:t>
        <a:bodyPr/>
        <a:lstStyle/>
        <a:p>
          <a:endParaRPr lang="es-ES"/>
        </a:p>
      </dgm:t>
    </dgm:pt>
    <dgm:pt modelId="{6C0FE7F2-9C2A-4BE0-8DCA-D8828BF81277}" type="pres">
      <dgm:prSet presAssocID="{38756FC4-710D-448E-9584-09F88C571813}" presName="hierChild3" presStyleCnt="0"/>
      <dgm:spPr/>
    </dgm:pt>
    <dgm:pt modelId="{28C21ECE-03EA-4E2E-B8F5-658C75C5CF7A}" type="pres">
      <dgm:prSet presAssocID="{9BE9D225-DB11-4A50-93A6-B7AE161922DA}" presName="Name25" presStyleLbl="parChTrans1D2" presStyleIdx="1" presStyleCnt="3"/>
      <dgm:spPr/>
      <dgm:t>
        <a:bodyPr/>
        <a:lstStyle/>
        <a:p>
          <a:endParaRPr lang="es-ES"/>
        </a:p>
      </dgm:t>
    </dgm:pt>
    <dgm:pt modelId="{46AA58E3-3A67-4C4D-83DC-A26BD78D63DD}" type="pres">
      <dgm:prSet presAssocID="{9BE9D225-DB11-4A50-93A6-B7AE161922DA}" presName="connTx" presStyleLbl="parChTrans1D2" presStyleIdx="1" presStyleCnt="3"/>
      <dgm:spPr/>
      <dgm:t>
        <a:bodyPr/>
        <a:lstStyle/>
        <a:p>
          <a:endParaRPr lang="es-ES"/>
        </a:p>
      </dgm:t>
    </dgm:pt>
    <dgm:pt modelId="{CE8785ED-5B64-49BB-8657-EF22F3D7FC09}" type="pres">
      <dgm:prSet presAssocID="{390EC071-8D7F-4798-A13A-C7025A1EAF2B}" presName="Name30" presStyleCnt="0"/>
      <dgm:spPr/>
    </dgm:pt>
    <dgm:pt modelId="{CAE966A7-D3BD-4D95-9879-CD47424FE5D7}" type="pres">
      <dgm:prSet presAssocID="{390EC071-8D7F-4798-A13A-C7025A1EAF2B}" presName="level2Shape" presStyleLbl="node2" presStyleIdx="1" presStyleCnt="3"/>
      <dgm:spPr/>
      <dgm:t>
        <a:bodyPr/>
        <a:lstStyle/>
        <a:p>
          <a:endParaRPr lang="es-ES"/>
        </a:p>
      </dgm:t>
    </dgm:pt>
    <dgm:pt modelId="{9559A930-3124-46C3-B0AE-9DF1B171D47A}" type="pres">
      <dgm:prSet presAssocID="{390EC071-8D7F-4798-A13A-C7025A1EAF2B}" presName="hierChild3" presStyleCnt="0"/>
      <dgm:spPr/>
    </dgm:pt>
    <dgm:pt modelId="{5A04F22A-9CC1-4B6D-9252-ECDC870A5770}" type="pres">
      <dgm:prSet presAssocID="{CBAB1736-E7DB-4E7B-88F2-8650BBBF995A}" presName="Name25" presStyleLbl="parChTrans1D2" presStyleIdx="2" presStyleCnt="3"/>
      <dgm:spPr/>
      <dgm:t>
        <a:bodyPr/>
        <a:lstStyle/>
        <a:p>
          <a:endParaRPr lang="es-ES"/>
        </a:p>
      </dgm:t>
    </dgm:pt>
    <dgm:pt modelId="{46078511-38BF-41F7-90CC-A46155157AE2}" type="pres">
      <dgm:prSet presAssocID="{CBAB1736-E7DB-4E7B-88F2-8650BBBF995A}" presName="connTx" presStyleLbl="parChTrans1D2" presStyleIdx="2" presStyleCnt="3"/>
      <dgm:spPr/>
      <dgm:t>
        <a:bodyPr/>
        <a:lstStyle/>
        <a:p>
          <a:endParaRPr lang="es-ES"/>
        </a:p>
      </dgm:t>
    </dgm:pt>
    <dgm:pt modelId="{0BDC6F32-4614-4662-8A88-9DAD24304BE7}" type="pres">
      <dgm:prSet presAssocID="{F90AFACE-E25F-43F3-8A2F-527F56BC1BDB}" presName="Name30" presStyleCnt="0"/>
      <dgm:spPr/>
    </dgm:pt>
    <dgm:pt modelId="{A0261914-6DBE-4025-9389-D4D9D1DD9828}" type="pres">
      <dgm:prSet presAssocID="{F90AFACE-E25F-43F3-8A2F-527F56BC1BDB}" presName="level2Shape" presStyleLbl="node2" presStyleIdx="2" presStyleCnt="3"/>
      <dgm:spPr/>
      <dgm:t>
        <a:bodyPr/>
        <a:lstStyle/>
        <a:p>
          <a:endParaRPr lang="es-ES"/>
        </a:p>
      </dgm:t>
    </dgm:pt>
    <dgm:pt modelId="{DF019BFF-E814-4247-B9CE-A0CFC4D5D032}" type="pres">
      <dgm:prSet presAssocID="{F90AFACE-E25F-43F3-8A2F-527F56BC1BDB}" presName="hierChild3" presStyleCnt="0"/>
      <dgm:spPr/>
    </dgm:pt>
    <dgm:pt modelId="{E87E87EF-A128-4CAE-9774-4DCF315B71C1}" type="pres">
      <dgm:prSet presAssocID="{7948B7AC-CFD5-4AE3-B8DC-EDAFD4CD839F}" presName="bgShapesFlow" presStyleCnt="0"/>
      <dgm:spPr/>
    </dgm:pt>
    <dgm:pt modelId="{DE50F501-8B6D-436D-860A-B05BADE43D11}" type="pres">
      <dgm:prSet presAssocID="{38320E95-761A-43AD-9742-930522E24162}" presName="rectComp" presStyleCnt="0"/>
      <dgm:spPr/>
    </dgm:pt>
    <dgm:pt modelId="{F83595F9-FA69-446B-ABDE-CDAB7960DEDF}" type="pres">
      <dgm:prSet presAssocID="{38320E95-761A-43AD-9742-930522E24162}" presName="bgRect" presStyleLbl="bgShp" presStyleIdx="0" presStyleCnt="2"/>
      <dgm:spPr/>
      <dgm:t>
        <a:bodyPr/>
        <a:lstStyle/>
        <a:p>
          <a:endParaRPr lang="es-ES"/>
        </a:p>
      </dgm:t>
    </dgm:pt>
    <dgm:pt modelId="{0EED6763-A98B-4F85-936A-EDC98966566A}" type="pres">
      <dgm:prSet presAssocID="{38320E95-761A-43AD-9742-930522E24162}" presName="bgRectTx" presStyleLbl="bgShp" presStyleIdx="0" presStyleCnt="2">
        <dgm:presLayoutVars>
          <dgm:bulletEnabled val="1"/>
        </dgm:presLayoutVars>
      </dgm:prSet>
      <dgm:spPr/>
      <dgm:t>
        <a:bodyPr/>
        <a:lstStyle/>
        <a:p>
          <a:endParaRPr lang="es-ES"/>
        </a:p>
      </dgm:t>
    </dgm:pt>
    <dgm:pt modelId="{E3CDD303-6163-49EE-8427-5B1141BD0903}" type="pres">
      <dgm:prSet presAssocID="{38320E95-761A-43AD-9742-930522E24162}" presName="spComp" presStyleCnt="0"/>
      <dgm:spPr/>
    </dgm:pt>
    <dgm:pt modelId="{0837B352-96D9-4030-BA38-C98DF9020F42}" type="pres">
      <dgm:prSet presAssocID="{38320E95-761A-43AD-9742-930522E24162}" presName="hSp" presStyleCnt="0"/>
      <dgm:spPr/>
    </dgm:pt>
    <dgm:pt modelId="{61AEFF90-5E59-4D21-8E70-7C8AF94BF79E}" type="pres">
      <dgm:prSet presAssocID="{AC692C96-4C01-45D2-BA49-CFF32A9FCAC7}" presName="rectComp" presStyleCnt="0"/>
      <dgm:spPr/>
    </dgm:pt>
    <dgm:pt modelId="{6841C82D-5292-4E14-BB96-4955039F74C8}" type="pres">
      <dgm:prSet presAssocID="{AC692C96-4C01-45D2-BA49-CFF32A9FCAC7}" presName="bgRect" presStyleLbl="bgShp" presStyleIdx="1" presStyleCnt="2"/>
      <dgm:spPr/>
      <dgm:t>
        <a:bodyPr/>
        <a:lstStyle/>
        <a:p>
          <a:endParaRPr lang="es-ES"/>
        </a:p>
      </dgm:t>
    </dgm:pt>
    <dgm:pt modelId="{DBA27592-A921-4156-860A-373933DDE301}" type="pres">
      <dgm:prSet presAssocID="{AC692C96-4C01-45D2-BA49-CFF32A9FCAC7}" presName="bgRectTx" presStyleLbl="bgShp" presStyleIdx="1" presStyleCnt="2">
        <dgm:presLayoutVars>
          <dgm:bulletEnabled val="1"/>
        </dgm:presLayoutVars>
      </dgm:prSet>
      <dgm:spPr/>
      <dgm:t>
        <a:bodyPr/>
        <a:lstStyle/>
        <a:p>
          <a:endParaRPr lang="es-ES"/>
        </a:p>
      </dgm:t>
    </dgm:pt>
  </dgm:ptLst>
  <dgm:cxnLst>
    <dgm:cxn modelId="{D8E118B4-1526-4DF1-B5FC-07FFE47C7AC4}" srcId="{F694B703-11E2-4B10-A0E9-883B4DD44A8F}" destId="{38756FC4-710D-448E-9584-09F88C571813}" srcOrd="0" destOrd="0" parTransId="{0F0F1691-2833-4677-AE0B-6F609EAEEA40}" sibTransId="{327C7923-A34A-466E-B93F-8DF0555380C3}"/>
    <dgm:cxn modelId="{4E398FA5-BAB2-4504-BF8A-9EDD404B62CF}" type="presOf" srcId="{7948B7AC-CFD5-4AE3-B8DC-EDAFD4CD839F}" destId="{28EB6469-9358-4ECF-93F2-B99C209563C3}" srcOrd="0" destOrd="0" presId="urn:microsoft.com/office/officeart/2005/8/layout/hierarchy5"/>
    <dgm:cxn modelId="{BA1582FA-14D1-4B2F-BC38-F5B83991279B}" type="presOf" srcId="{390EC071-8D7F-4798-A13A-C7025A1EAF2B}" destId="{CAE966A7-D3BD-4D95-9879-CD47424FE5D7}" srcOrd="0" destOrd="0" presId="urn:microsoft.com/office/officeart/2005/8/layout/hierarchy5"/>
    <dgm:cxn modelId="{958FBC6E-13DB-483E-B944-08406B5CA75B}" type="presOf" srcId="{F694B703-11E2-4B10-A0E9-883B4DD44A8F}" destId="{5306916F-DBA3-4F76-87E8-237FFF61DF2F}" srcOrd="0" destOrd="0" presId="urn:microsoft.com/office/officeart/2005/8/layout/hierarchy5"/>
    <dgm:cxn modelId="{34036072-F49A-4B50-93AF-B7ECD241A22F}" type="presOf" srcId="{CBAB1736-E7DB-4E7B-88F2-8650BBBF995A}" destId="{5A04F22A-9CC1-4B6D-9252-ECDC870A5770}" srcOrd="0" destOrd="0" presId="urn:microsoft.com/office/officeart/2005/8/layout/hierarchy5"/>
    <dgm:cxn modelId="{BEE4AAFF-98A6-4E63-AA16-F283D497CA8D}" type="presOf" srcId="{0F0F1691-2833-4677-AE0B-6F609EAEEA40}" destId="{AF8B123B-929C-42ED-92E1-4E886EB9E306}" srcOrd="1" destOrd="0" presId="urn:microsoft.com/office/officeart/2005/8/layout/hierarchy5"/>
    <dgm:cxn modelId="{6CDC76F3-B093-4799-8C76-078987961701}" srcId="{F694B703-11E2-4B10-A0E9-883B4DD44A8F}" destId="{F90AFACE-E25F-43F3-8A2F-527F56BC1BDB}" srcOrd="2" destOrd="0" parTransId="{CBAB1736-E7DB-4E7B-88F2-8650BBBF995A}" sibTransId="{C2D5F681-0720-4063-9D83-89C3AC43A6DD}"/>
    <dgm:cxn modelId="{B4585135-5B78-44D9-A133-FD1A20DBE02C}" type="presOf" srcId="{9BE9D225-DB11-4A50-93A6-B7AE161922DA}" destId="{28C21ECE-03EA-4E2E-B8F5-658C75C5CF7A}" srcOrd="0" destOrd="0" presId="urn:microsoft.com/office/officeart/2005/8/layout/hierarchy5"/>
    <dgm:cxn modelId="{7719140E-3853-49BB-AB79-DD8E1112E3A2}" type="presOf" srcId="{CBAB1736-E7DB-4E7B-88F2-8650BBBF995A}" destId="{46078511-38BF-41F7-90CC-A46155157AE2}" srcOrd="1" destOrd="0" presId="urn:microsoft.com/office/officeart/2005/8/layout/hierarchy5"/>
    <dgm:cxn modelId="{5974384C-CB03-4481-B9DC-2E2B7240D779}" type="presOf" srcId="{F90AFACE-E25F-43F3-8A2F-527F56BC1BDB}" destId="{A0261914-6DBE-4025-9389-D4D9D1DD9828}" srcOrd="0" destOrd="0" presId="urn:microsoft.com/office/officeart/2005/8/layout/hierarchy5"/>
    <dgm:cxn modelId="{89AC292F-3434-4625-A8AC-FD92B37889F8}" srcId="{7948B7AC-CFD5-4AE3-B8DC-EDAFD4CD839F}" destId="{AC692C96-4C01-45D2-BA49-CFF32A9FCAC7}" srcOrd="2" destOrd="0" parTransId="{476F44EF-E67E-4B5F-AA8B-76F80E984F32}" sibTransId="{C4CA99F6-E3D2-4B03-9A98-ABCE5875C4C2}"/>
    <dgm:cxn modelId="{0B568AB3-A245-44EC-A021-28D94E73D50C}" type="presOf" srcId="{38320E95-761A-43AD-9742-930522E24162}" destId="{0EED6763-A98B-4F85-936A-EDC98966566A}" srcOrd="1" destOrd="0" presId="urn:microsoft.com/office/officeart/2005/8/layout/hierarchy5"/>
    <dgm:cxn modelId="{CC120A5B-46E0-4F3D-9447-4E78F52B4A97}" srcId="{7948B7AC-CFD5-4AE3-B8DC-EDAFD4CD839F}" destId="{F694B703-11E2-4B10-A0E9-883B4DD44A8F}" srcOrd="0" destOrd="0" parTransId="{D33BC648-C4BB-400A-9ED7-2E3088234436}" sibTransId="{2CA6EB0B-48E8-4CFF-8FC5-EDF3ACC53C47}"/>
    <dgm:cxn modelId="{E4FAC601-13A7-4231-B84C-607AD9FAF10D}" type="presOf" srcId="{AC692C96-4C01-45D2-BA49-CFF32A9FCAC7}" destId="{6841C82D-5292-4E14-BB96-4955039F74C8}" srcOrd="0" destOrd="0" presId="urn:microsoft.com/office/officeart/2005/8/layout/hierarchy5"/>
    <dgm:cxn modelId="{9BA4D3F9-A4CE-4724-A09D-B723C9A013F9}" type="presOf" srcId="{0F0F1691-2833-4677-AE0B-6F609EAEEA40}" destId="{6C386D08-37D2-41AB-B248-98DD00AA014D}" srcOrd="0" destOrd="0" presId="urn:microsoft.com/office/officeart/2005/8/layout/hierarchy5"/>
    <dgm:cxn modelId="{B0F8CC4C-2E18-4C10-82D7-EA6A5FB997F6}" type="presOf" srcId="{38320E95-761A-43AD-9742-930522E24162}" destId="{F83595F9-FA69-446B-ABDE-CDAB7960DEDF}" srcOrd="0" destOrd="0" presId="urn:microsoft.com/office/officeart/2005/8/layout/hierarchy5"/>
    <dgm:cxn modelId="{314CB4BA-32BA-40D0-BA3C-F57FF8C6ADBE}" type="presOf" srcId="{9BE9D225-DB11-4A50-93A6-B7AE161922DA}" destId="{46AA58E3-3A67-4C4D-83DC-A26BD78D63DD}" srcOrd="1" destOrd="0" presId="urn:microsoft.com/office/officeart/2005/8/layout/hierarchy5"/>
    <dgm:cxn modelId="{E5CD1C10-35F2-460C-A49B-A12048768B95}" srcId="{7948B7AC-CFD5-4AE3-B8DC-EDAFD4CD839F}" destId="{38320E95-761A-43AD-9742-930522E24162}" srcOrd="1" destOrd="0" parTransId="{AA297EF0-54F1-422C-BB8B-EA170CB91206}" sibTransId="{4F2B9356-1CC4-4752-B747-F308C3569FDA}"/>
    <dgm:cxn modelId="{8F2BDE83-CEE0-49AA-A037-ADC390673E9E}" type="presOf" srcId="{AC692C96-4C01-45D2-BA49-CFF32A9FCAC7}" destId="{DBA27592-A921-4156-860A-373933DDE301}" srcOrd="1" destOrd="0" presId="urn:microsoft.com/office/officeart/2005/8/layout/hierarchy5"/>
    <dgm:cxn modelId="{69411EE6-1A39-4457-938C-839EDDCE1F95}" type="presOf" srcId="{38756FC4-710D-448E-9584-09F88C571813}" destId="{8C289A92-34F6-43CE-9141-88D9FD9FA783}" srcOrd="0" destOrd="0" presId="urn:microsoft.com/office/officeart/2005/8/layout/hierarchy5"/>
    <dgm:cxn modelId="{FB937086-F848-44DF-9F1D-D676E08965AD}" srcId="{F694B703-11E2-4B10-A0E9-883B4DD44A8F}" destId="{390EC071-8D7F-4798-A13A-C7025A1EAF2B}" srcOrd="1" destOrd="0" parTransId="{9BE9D225-DB11-4A50-93A6-B7AE161922DA}" sibTransId="{44E88AE8-84E3-458B-A9BF-EC2C148A5B78}"/>
    <dgm:cxn modelId="{187D754F-1B37-422E-AB15-C8B25E5C670D}" type="presParOf" srcId="{28EB6469-9358-4ECF-93F2-B99C209563C3}" destId="{77BC2596-6DDF-4ED8-83E7-45322B240989}" srcOrd="0" destOrd="0" presId="urn:microsoft.com/office/officeart/2005/8/layout/hierarchy5"/>
    <dgm:cxn modelId="{22BE036C-C637-4F10-94EF-E03E04837BC2}" type="presParOf" srcId="{77BC2596-6DDF-4ED8-83E7-45322B240989}" destId="{CF891B07-1EFB-410C-AEF0-18CC164E5EE6}" srcOrd="0" destOrd="0" presId="urn:microsoft.com/office/officeart/2005/8/layout/hierarchy5"/>
    <dgm:cxn modelId="{490682EA-CD60-4B12-A7ED-AFEAAC101CFC}" type="presParOf" srcId="{77BC2596-6DDF-4ED8-83E7-45322B240989}" destId="{CD474A87-0AEA-4A81-A4EA-87242F1751F9}" srcOrd="1" destOrd="0" presId="urn:microsoft.com/office/officeart/2005/8/layout/hierarchy5"/>
    <dgm:cxn modelId="{D2A954E0-6011-451B-9981-5099E5AF789F}" type="presParOf" srcId="{CD474A87-0AEA-4A81-A4EA-87242F1751F9}" destId="{B0B4C2A6-2E91-447F-8A1C-8233D052335E}" srcOrd="0" destOrd="0" presId="urn:microsoft.com/office/officeart/2005/8/layout/hierarchy5"/>
    <dgm:cxn modelId="{3488EA5D-5CC9-41A0-B776-F4C5477E6481}" type="presParOf" srcId="{B0B4C2A6-2E91-447F-8A1C-8233D052335E}" destId="{5306916F-DBA3-4F76-87E8-237FFF61DF2F}" srcOrd="0" destOrd="0" presId="urn:microsoft.com/office/officeart/2005/8/layout/hierarchy5"/>
    <dgm:cxn modelId="{7B54176C-F7F0-4677-9A69-3F3362F8D0B5}" type="presParOf" srcId="{B0B4C2A6-2E91-447F-8A1C-8233D052335E}" destId="{1145A221-2AC7-4ED0-9782-BC4F830785B3}" srcOrd="1" destOrd="0" presId="urn:microsoft.com/office/officeart/2005/8/layout/hierarchy5"/>
    <dgm:cxn modelId="{5CE267E9-3C4C-4F3D-82E6-982A88CD3756}" type="presParOf" srcId="{1145A221-2AC7-4ED0-9782-BC4F830785B3}" destId="{6C386D08-37D2-41AB-B248-98DD00AA014D}" srcOrd="0" destOrd="0" presId="urn:microsoft.com/office/officeart/2005/8/layout/hierarchy5"/>
    <dgm:cxn modelId="{62B5B2AC-8FC6-49A7-BAE6-7ACD7F22F8E4}" type="presParOf" srcId="{6C386D08-37D2-41AB-B248-98DD00AA014D}" destId="{AF8B123B-929C-42ED-92E1-4E886EB9E306}" srcOrd="0" destOrd="0" presId="urn:microsoft.com/office/officeart/2005/8/layout/hierarchy5"/>
    <dgm:cxn modelId="{FFD8504F-2041-4474-ADD5-B67AEF4AD58D}" type="presParOf" srcId="{1145A221-2AC7-4ED0-9782-BC4F830785B3}" destId="{818D1A8A-77F3-4E4E-8FA2-6B984F2517E3}" srcOrd="1" destOrd="0" presId="urn:microsoft.com/office/officeart/2005/8/layout/hierarchy5"/>
    <dgm:cxn modelId="{9DBF340C-D48C-4152-B7C2-0E01AB1B49B2}" type="presParOf" srcId="{818D1A8A-77F3-4E4E-8FA2-6B984F2517E3}" destId="{8C289A92-34F6-43CE-9141-88D9FD9FA783}" srcOrd="0" destOrd="0" presId="urn:microsoft.com/office/officeart/2005/8/layout/hierarchy5"/>
    <dgm:cxn modelId="{5070A3F8-0546-4601-BAAF-0F025BF74D18}" type="presParOf" srcId="{818D1A8A-77F3-4E4E-8FA2-6B984F2517E3}" destId="{6C0FE7F2-9C2A-4BE0-8DCA-D8828BF81277}" srcOrd="1" destOrd="0" presId="urn:microsoft.com/office/officeart/2005/8/layout/hierarchy5"/>
    <dgm:cxn modelId="{A4C18B26-05AC-4B1D-8716-48ED9645AD11}" type="presParOf" srcId="{1145A221-2AC7-4ED0-9782-BC4F830785B3}" destId="{28C21ECE-03EA-4E2E-B8F5-658C75C5CF7A}" srcOrd="2" destOrd="0" presId="urn:microsoft.com/office/officeart/2005/8/layout/hierarchy5"/>
    <dgm:cxn modelId="{9D704CA5-7161-4A9C-BA0F-B3565079D66C}" type="presParOf" srcId="{28C21ECE-03EA-4E2E-B8F5-658C75C5CF7A}" destId="{46AA58E3-3A67-4C4D-83DC-A26BD78D63DD}" srcOrd="0" destOrd="0" presId="urn:microsoft.com/office/officeart/2005/8/layout/hierarchy5"/>
    <dgm:cxn modelId="{337DC930-BF8C-4AD1-92F6-2722B2209C76}" type="presParOf" srcId="{1145A221-2AC7-4ED0-9782-BC4F830785B3}" destId="{CE8785ED-5B64-49BB-8657-EF22F3D7FC09}" srcOrd="3" destOrd="0" presId="urn:microsoft.com/office/officeart/2005/8/layout/hierarchy5"/>
    <dgm:cxn modelId="{C424AAD2-4A6D-4F86-802C-459C333A90A1}" type="presParOf" srcId="{CE8785ED-5B64-49BB-8657-EF22F3D7FC09}" destId="{CAE966A7-D3BD-4D95-9879-CD47424FE5D7}" srcOrd="0" destOrd="0" presId="urn:microsoft.com/office/officeart/2005/8/layout/hierarchy5"/>
    <dgm:cxn modelId="{19F26230-A3C5-4A16-AC9A-805F4D02042B}" type="presParOf" srcId="{CE8785ED-5B64-49BB-8657-EF22F3D7FC09}" destId="{9559A930-3124-46C3-B0AE-9DF1B171D47A}" srcOrd="1" destOrd="0" presId="urn:microsoft.com/office/officeart/2005/8/layout/hierarchy5"/>
    <dgm:cxn modelId="{352FA216-D1BF-4D68-AB35-6990609EAD86}" type="presParOf" srcId="{1145A221-2AC7-4ED0-9782-BC4F830785B3}" destId="{5A04F22A-9CC1-4B6D-9252-ECDC870A5770}" srcOrd="4" destOrd="0" presId="urn:microsoft.com/office/officeart/2005/8/layout/hierarchy5"/>
    <dgm:cxn modelId="{10145ADF-1D85-490E-A702-F3BBDE38C774}" type="presParOf" srcId="{5A04F22A-9CC1-4B6D-9252-ECDC870A5770}" destId="{46078511-38BF-41F7-90CC-A46155157AE2}" srcOrd="0" destOrd="0" presId="urn:microsoft.com/office/officeart/2005/8/layout/hierarchy5"/>
    <dgm:cxn modelId="{8FBB9F0A-8110-4AA4-B979-8F5104F79ABB}" type="presParOf" srcId="{1145A221-2AC7-4ED0-9782-BC4F830785B3}" destId="{0BDC6F32-4614-4662-8A88-9DAD24304BE7}" srcOrd="5" destOrd="0" presId="urn:microsoft.com/office/officeart/2005/8/layout/hierarchy5"/>
    <dgm:cxn modelId="{A726A749-E887-4DB9-904D-C85FC6765F06}" type="presParOf" srcId="{0BDC6F32-4614-4662-8A88-9DAD24304BE7}" destId="{A0261914-6DBE-4025-9389-D4D9D1DD9828}" srcOrd="0" destOrd="0" presId="urn:microsoft.com/office/officeart/2005/8/layout/hierarchy5"/>
    <dgm:cxn modelId="{FAF17D35-52EB-46EA-A3A9-CEA64C33F21D}" type="presParOf" srcId="{0BDC6F32-4614-4662-8A88-9DAD24304BE7}" destId="{DF019BFF-E814-4247-B9CE-A0CFC4D5D032}" srcOrd="1" destOrd="0" presId="urn:microsoft.com/office/officeart/2005/8/layout/hierarchy5"/>
    <dgm:cxn modelId="{5948AE6C-AD09-4D60-923F-A8E0C2B35A57}" type="presParOf" srcId="{28EB6469-9358-4ECF-93F2-B99C209563C3}" destId="{E87E87EF-A128-4CAE-9774-4DCF315B71C1}" srcOrd="1" destOrd="0" presId="urn:microsoft.com/office/officeart/2005/8/layout/hierarchy5"/>
    <dgm:cxn modelId="{BB40057A-2291-410B-8829-0CB4CB657880}" type="presParOf" srcId="{E87E87EF-A128-4CAE-9774-4DCF315B71C1}" destId="{DE50F501-8B6D-436D-860A-B05BADE43D11}" srcOrd="0" destOrd="0" presId="urn:microsoft.com/office/officeart/2005/8/layout/hierarchy5"/>
    <dgm:cxn modelId="{D866DCE4-A3DB-4A6B-98F3-3A33B45C6E80}" type="presParOf" srcId="{DE50F501-8B6D-436D-860A-B05BADE43D11}" destId="{F83595F9-FA69-446B-ABDE-CDAB7960DEDF}" srcOrd="0" destOrd="0" presId="urn:microsoft.com/office/officeart/2005/8/layout/hierarchy5"/>
    <dgm:cxn modelId="{A6EF659C-0AB2-4804-A2F0-8829237AE8CC}" type="presParOf" srcId="{DE50F501-8B6D-436D-860A-B05BADE43D11}" destId="{0EED6763-A98B-4F85-936A-EDC98966566A}" srcOrd="1" destOrd="0" presId="urn:microsoft.com/office/officeart/2005/8/layout/hierarchy5"/>
    <dgm:cxn modelId="{1F76D995-4BCA-4501-AA35-D4A57DA859C9}" type="presParOf" srcId="{E87E87EF-A128-4CAE-9774-4DCF315B71C1}" destId="{E3CDD303-6163-49EE-8427-5B1141BD0903}" srcOrd="1" destOrd="0" presId="urn:microsoft.com/office/officeart/2005/8/layout/hierarchy5"/>
    <dgm:cxn modelId="{7635C6F1-57AE-4BB4-82AE-22DFCCA3A876}" type="presParOf" srcId="{E3CDD303-6163-49EE-8427-5B1141BD0903}" destId="{0837B352-96D9-4030-BA38-C98DF9020F42}" srcOrd="0" destOrd="0" presId="urn:microsoft.com/office/officeart/2005/8/layout/hierarchy5"/>
    <dgm:cxn modelId="{DAAB148E-51E8-42CF-A47F-C8953D645D87}" type="presParOf" srcId="{E87E87EF-A128-4CAE-9774-4DCF315B71C1}" destId="{61AEFF90-5E59-4D21-8E70-7C8AF94BF79E}" srcOrd="2" destOrd="0" presId="urn:microsoft.com/office/officeart/2005/8/layout/hierarchy5"/>
    <dgm:cxn modelId="{0CAAB589-7810-4F69-8DBE-ED67C7923C93}" type="presParOf" srcId="{61AEFF90-5E59-4D21-8E70-7C8AF94BF79E}" destId="{6841C82D-5292-4E14-BB96-4955039F74C8}" srcOrd="0" destOrd="0" presId="urn:microsoft.com/office/officeart/2005/8/layout/hierarchy5"/>
    <dgm:cxn modelId="{6C3EF0F8-EA0A-4E12-9D25-0057EE0CF256}" type="presParOf" srcId="{61AEFF90-5E59-4D21-8E70-7C8AF94BF79E}" destId="{DBA27592-A921-4156-860A-373933DDE301}"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247318-F6AB-44E9-8843-4A64A6A7AC07}"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ES"/>
        </a:p>
      </dgm:t>
    </dgm:pt>
    <dgm:pt modelId="{88E0CD82-8326-4C30-845D-1BC0A0DC381C}" type="pres">
      <dgm:prSet presAssocID="{D1247318-F6AB-44E9-8843-4A64A6A7AC07}" presName="linear" presStyleCnt="0">
        <dgm:presLayoutVars>
          <dgm:dir/>
          <dgm:resizeHandles val="exact"/>
        </dgm:presLayoutVars>
      </dgm:prSet>
      <dgm:spPr/>
      <dgm:t>
        <a:bodyPr/>
        <a:lstStyle/>
        <a:p>
          <a:endParaRPr lang="es-ES"/>
        </a:p>
      </dgm:t>
    </dgm:pt>
  </dgm:ptLst>
  <dgm:cxnLst>
    <dgm:cxn modelId="{89C3991F-DC9B-4ADD-915C-C1B0909B5DC7}" type="presOf" srcId="{D1247318-F6AB-44E9-8843-4A64A6A7AC07}" destId="{88E0CD82-8326-4C30-845D-1BC0A0DC381C}"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4D8D07-3ABD-4A84-85A8-A27D880CA614}"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C"/>
        </a:p>
      </dgm:t>
    </dgm:pt>
    <dgm:pt modelId="{D428D131-BBB3-4EDF-8524-F8619D308AAC}">
      <dgm:prSet phldrT="[Texto]" custT="1"/>
      <dgm:spPr/>
      <dgm:t>
        <a:bodyPr/>
        <a:lstStyle/>
        <a:p>
          <a:r>
            <a:rPr lang="es-ES" sz="1800" b="1" dirty="0"/>
            <a:t>Por unidad de análisis</a:t>
          </a:r>
          <a:endParaRPr lang="es-EC" sz="1800" b="1" dirty="0"/>
        </a:p>
      </dgm:t>
    </dgm:pt>
    <dgm:pt modelId="{60EDF4C5-F837-42BE-B859-8A1CC651734F}" type="parTrans" cxnId="{3342686C-C2A8-4C01-B973-702EFC4BDDD0}">
      <dgm:prSet/>
      <dgm:spPr/>
      <dgm:t>
        <a:bodyPr/>
        <a:lstStyle/>
        <a:p>
          <a:endParaRPr lang="es-EC" sz="1800" b="1"/>
        </a:p>
      </dgm:t>
    </dgm:pt>
    <dgm:pt modelId="{F48B4898-0444-4A5C-B630-957FB40E49FD}" type="sibTrans" cxnId="{3342686C-C2A8-4C01-B973-702EFC4BDDD0}">
      <dgm:prSet/>
      <dgm:spPr/>
      <dgm:t>
        <a:bodyPr/>
        <a:lstStyle/>
        <a:p>
          <a:endParaRPr lang="es-EC" sz="1800" b="1"/>
        </a:p>
      </dgm:t>
    </dgm:pt>
    <dgm:pt modelId="{B5B3333C-8727-4EF9-833C-F008AFE2E636}">
      <dgm:prSet phldrT="[Texto]" custT="1"/>
      <dgm:spPr/>
      <dgm:t>
        <a:bodyPr/>
        <a:lstStyle/>
        <a:p>
          <a:r>
            <a:rPr lang="es-ES" sz="1800" b="1" dirty="0"/>
            <a:t>Por el control de variables</a:t>
          </a:r>
          <a:endParaRPr lang="es-EC" sz="1800" b="1" dirty="0"/>
        </a:p>
      </dgm:t>
    </dgm:pt>
    <dgm:pt modelId="{C69620D4-9B89-4E64-98C7-CE038FC6A1EC}" type="parTrans" cxnId="{F4E056FD-5682-4F80-B4A1-FDFB946E7FBF}">
      <dgm:prSet/>
      <dgm:spPr/>
      <dgm:t>
        <a:bodyPr/>
        <a:lstStyle/>
        <a:p>
          <a:endParaRPr lang="es-EC" sz="1800" b="1"/>
        </a:p>
      </dgm:t>
    </dgm:pt>
    <dgm:pt modelId="{D276DC8B-C0F6-4D73-9818-467119938DA5}" type="sibTrans" cxnId="{F4E056FD-5682-4F80-B4A1-FDFB946E7FBF}">
      <dgm:prSet/>
      <dgm:spPr/>
      <dgm:t>
        <a:bodyPr/>
        <a:lstStyle/>
        <a:p>
          <a:endParaRPr lang="es-EC" sz="1800" b="1"/>
        </a:p>
      </dgm:t>
    </dgm:pt>
    <dgm:pt modelId="{53D5155A-4F3E-4835-9F82-5DCBA15B2342}">
      <dgm:prSet phldrT="[Texto]" custT="1"/>
      <dgm:spPr/>
      <dgm:t>
        <a:bodyPr/>
        <a:lstStyle/>
        <a:p>
          <a:r>
            <a:rPr lang="es-ES" sz="1800" b="1" dirty="0"/>
            <a:t>Por su finalidad</a:t>
          </a:r>
          <a:endParaRPr lang="es-EC" sz="1800" b="1" dirty="0"/>
        </a:p>
      </dgm:t>
    </dgm:pt>
    <dgm:pt modelId="{CB99087D-E3CF-4153-89D8-5EFF396D0EA7}" type="parTrans" cxnId="{49FEBE53-984B-423D-8671-B9E368BD997F}">
      <dgm:prSet/>
      <dgm:spPr/>
      <dgm:t>
        <a:bodyPr/>
        <a:lstStyle/>
        <a:p>
          <a:endParaRPr lang="es-EC" sz="1800" b="1"/>
        </a:p>
      </dgm:t>
    </dgm:pt>
    <dgm:pt modelId="{007F5296-5A88-4F14-933D-2F638E089B9E}" type="sibTrans" cxnId="{49FEBE53-984B-423D-8671-B9E368BD997F}">
      <dgm:prSet/>
      <dgm:spPr/>
      <dgm:t>
        <a:bodyPr/>
        <a:lstStyle/>
        <a:p>
          <a:endParaRPr lang="es-EC" sz="1800" b="1"/>
        </a:p>
      </dgm:t>
    </dgm:pt>
    <dgm:pt modelId="{CB24A491-F690-459E-B97B-5B471937111A}">
      <dgm:prSet phldrT="[Texto]" custT="1"/>
      <dgm:spPr/>
      <dgm:t>
        <a:bodyPr/>
        <a:lstStyle/>
        <a:p>
          <a:r>
            <a:rPr lang="es-ES" sz="1800" b="1" dirty="0"/>
            <a:t>Aplicada</a:t>
          </a:r>
          <a:endParaRPr lang="es-EC" sz="1800" b="1" dirty="0"/>
        </a:p>
      </dgm:t>
    </dgm:pt>
    <dgm:pt modelId="{D923A4B0-EBF1-4385-B78D-508AD6F69109}" type="parTrans" cxnId="{7DE22840-89C0-4F2F-B14A-7CD8545B7B30}">
      <dgm:prSet/>
      <dgm:spPr/>
      <dgm:t>
        <a:bodyPr/>
        <a:lstStyle/>
        <a:p>
          <a:endParaRPr lang="es-EC" sz="1800" b="1"/>
        </a:p>
      </dgm:t>
    </dgm:pt>
    <dgm:pt modelId="{18EC2D5A-222F-4017-81E5-43FB7DFC4CF5}" type="sibTrans" cxnId="{7DE22840-89C0-4F2F-B14A-7CD8545B7B30}">
      <dgm:prSet/>
      <dgm:spPr/>
      <dgm:t>
        <a:bodyPr/>
        <a:lstStyle/>
        <a:p>
          <a:endParaRPr lang="es-EC" sz="1800" b="1"/>
        </a:p>
      </dgm:t>
    </dgm:pt>
    <dgm:pt modelId="{2CB8C203-E0AD-46D9-A552-D6019045D918}">
      <dgm:prSet phldrT="[Texto]" custT="1"/>
      <dgm:spPr/>
      <dgm:t>
        <a:bodyPr/>
        <a:lstStyle/>
        <a:p>
          <a:r>
            <a:rPr lang="es-ES" sz="1800" b="1" dirty="0"/>
            <a:t>In situ</a:t>
          </a:r>
          <a:endParaRPr lang="es-EC" sz="1800" b="1" dirty="0"/>
        </a:p>
      </dgm:t>
    </dgm:pt>
    <dgm:pt modelId="{D9F208A3-0108-4E5A-BB07-C967206288AF}" type="parTrans" cxnId="{06EF235A-032B-43F2-944C-A090EC423AAC}">
      <dgm:prSet/>
      <dgm:spPr/>
      <dgm:t>
        <a:bodyPr/>
        <a:lstStyle/>
        <a:p>
          <a:endParaRPr lang="es-EC" sz="1800" b="1"/>
        </a:p>
      </dgm:t>
    </dgm:pt>
    <dgm:pt modelId="{AF22BDD9-C981-4DBA-8936-E0C0B33AA078}" type="sibTrans" cxnId="{06EF235A-032B-43F2-944C-A090EC423AAC}">
      <dgm:prSet/>
      <dgm:spPr/>
      <dgm:t>
        <a:bodyPr/>
        <a:lstStyle/>
        <a:p>
          <a:endParaRPr lang="es-EC" sz="1800" b="1"/>
        </a:p>
      </dgm:t>
    </dgm:pt>
    <dgm:pt modelId="{551A6915-D7F3-4F20-9E9A-5DA63225069F}">
      <dgm:prSet phldrT="[Texto]" custT="1"/>
      <dgm:spPr/>
      <dgm:t>
        <a:bodyPr/>
        <a:lstStyle/>
        <a:p>
          <a:r>
            <a:rPr lang="es-ES" sz="1800" b="1" dirty="0"/>
            <a:t>No experimental</a:t>
          </a:r>
          <a:endParaRPr lang="es-EC" sz="1800" b="1" dirty="0"/>
        </a:p>
      </dgm:t>
    </dgm:pt>
    <dgm:pt modelId="{4C060467-A23B-4DEB-9810-FDBEC8162123}" type="parTrans" cxnId="{0392BDC2-28A7-48CC-8FBF-B5DD2481116F}">
      <dgm:prSet/>
      <dgm:spPr/>
      <dgm:t>
        <a:bodyPr/>
        <a:lstStyle/>
        <a:p>
          <a:endParaRPr lang="es-EC" sz="1800" b="1"/>
        </a:p>
      </dgm:t>
    </dgm:pt>
    <dgm:pt modelId="{81241E1A-5B41-4D3C-897F-544411D5CDA5}" type="sibTrans" cxnId="{0392BDC2-28A7-48CC-8FBF-B5DD2481116F}">
      <dgm:prSet/>
      <dgm:spPr/>
      <dgm:t>
        <a:bodyPr/>
        <a:lstStyle/>
        <a:p>
          <a:endParaRPr lang="es-EC" sz="1800" b="1"/>
        </a:p>
      </dgm:t>
    </dgm:pt>
    <dgm:pt modelId="{B33011E5-3F0A-40AC-8436-5D76BA19E473}">
      <dgm:prSet phldrT="[Texto]" custT="1"/>
      <dgm:spPr/>
      <dgm:t>
        <a:bodyPr/>
        <a:lstStyle/>
        <a:p>
          <a:r>
            <a:rPr lang="es-ES" sz="1800" b="1" dirty="0"/>
            <a:t>Por el alcance</a:t>
          </a:r>
          <a:endParaRPr lang="es-EC" sz="1800" b="1" dirty="0"/>
        </a:p>
      </dgm:t>
    </dgm:pt>
    <dgm:pt modelId="{3A531029-5D8E-4F3D-9B36-8C678E610470}" type="parTrans" cxnId="{43793485-7464-4A26-96EB-87B3980A452C}">
      <dgm:prSet/>
      <dgm:spPr/>
      <dgm:t>
        <a:bodyPr/>
        <a:lstStyle/>
        <a:p>
          <a:endParaRPr lang="es-EC" sz="1800" b="1"/>
        </a:p>
      </dgm:t>
    </dgm:pt>
    <dgm:pt modelId="{24C80E0C-DE35-4678-A31A-22298ACC3AB8}" type="sibTrans" cxnId="{43793485-7464-4A26-96EB-87B3980A452C}">
      <dgm:prSet/>
      <dgm:spPr/>
      <dgm:t>
        <a:bodyPr/>
        <a:lstStyle/>
        <a:p>
          <a:endParaRPr lang="es-EC" sz="1800" b="1"/>
        </a:p>
      </dgm:t>
    </dgm:pt>
    <dgm:pt modelId="{F42F1E68-24DB-4852-864F-062F0CCC2626}">
      <dgm:prSet phldrT="[Texto]" custT="1"/>
      <dgm:spPr/>
      <dgm:t>
        <a:bodyPr/>
        <a:lstStyle/>
        <a:p>
          <a:r>
            <a:rPr lang="es-ES" sz="1800" b="1" dirty="0"/>
            <a:t>Descriptivo y correlacional</a:t>
          </a:r>
          <a:endParaRPr lang="es-EC" sz="1800" b="1" dirty="0"/>
        </a:p>
      </dgm:t>
    </dgm:pt>
    <dgm:pt modelId="{6D5E2552-9E80-40A5-9688-A46073668166}" type="parTrans" cxnId="{B2B4C546-75DF-44A4-B5FB-6CA882435822}">
      <dgm:prSet/>
      <dgm:spPr/>
      <dgm:t>
        <a:bodyPr/>
        <a:lstStyle/>
        <a:p>
          <a:endParaRPr lang="es-EC" sz="1800" b="1"/>
        </a:p>
      </dgm:t>
    </dgm:pt>
    <dgm:pt modelId="{C9B6690D-DD9D-4CC1-926F-F8DCDE572623}" type="sibTrans" cxnId="{B2B4C546-75DF-44A4-B5FB-6CA882435822}">
      <dgm:prSet/>
      <dgm:spPr/>
      <dgm:t>
        <a:bodyPr/>
        <a:lstStyle/>
        <a:p>
          <a:endParaRPr lang="es-EC" sz="1800" b="1"/>
        </a:p>
      </dgm:t>
    </dgm:pt>
    <dgm:pt modelId="{2D1C3407-FFAA-4C9F-8BCC-66DC26D030A1}">
      <dgm:prSet phldrT="[Texto]" custT="1"/>
      <dgm:spPr/>
      <dgm:t>
        <a:bodyPr/>
        <a:lstStyle/>
        <a:p>
          <a:r>
            <a:rPr lang="es-ES" sz="1800" b="1" dirty="0"/>
            <a:t>Por fuentes de información </a:t>
          </a:r>
          <a:endParaRPr lang="es-EC" sz="1800" b="1" dirty="0"/>
        </a:p>
      </dgm:t>
    </dgm:pt>
    <dgm:pt modelId="{DCCBAEB3-07A5-4CF6-B645-43B79DBD2874}" type="sibTrans" cxnId="{057A8119-1D22-4585-A372-C04C25202CC1}">
      <dgm:prSet/>
      <dgm:spPr/>
      <dgm:t>
        <a:bodyPr/>
        <a:lstStyle/>
        <a:p>
          <a:endParaRPr lang="es-EC" sz="1800" b="1"/>
        </a:p>
      </dgm:t>
    </dgm:pt>
    <dgm:pt modelId="{E0DD426F-6F79-45FF-B1ED-72D0923442BC}" type="parTrans" cxnId="{057A8119-1D22-4585-A372-C04C25202CC1}">
      <dgm:prSet/>
      <dgm:spPr/>
      <dgm:t>
        <a:bodyPr/>
        <a:lstStyle/>
        <a:p>
          <a:endParaRPr lang="es-EC" sz="1800" b="1"/>
        </a:p>
      </dgm:t>
    </dgm:pt>
    <dgm:pt modelId="{7C082EFB-D7CC-4146-831E-F16D7680B74F}">
      <dgm:prSet phldrT="[Texto]" custT="1"/>
      <dgm:spPr/>
      <dgm:t>
        <a:bodyPr/>
        <a:lstStyle/>
        <a:p>
          <a:r>
            <a:rPr lang="es-ES" sz="1800" b="1" dirty="0"/>
            <a:t>Cuantitativo</a:t>
          </a:r>
          <a:endParaRPr lang="es-EC" sz="1800" b="1" dirty="0"/>
        </a:p>
      </dgm:t>
    </dgm:pt>
    <dgm:pt modelId="{2E08F2D6-825F-4FCA-9195-891877B06C8B}" type="parTrans" cxnId="{9F901808-1A75-4C1F-8F3B-86EA6D8BA982}">
      <dgm:prSet/>
      <dgm:spPr/>
      <dgm:t>
        <a:bodyPr/>
        <a:lstStyle/>
        <a:p>
          <a:endParaRPr lang="es-EC" sz="1800" b="1"/>
        </a:p>
      </dgm:t>
    </dgm:pt>
    <dgm:pt modelId="{26A43E44-E1AD-4343-9C7A-9ADA895CAEF1}" type="sibTrans" cxnId="{9F901808-1A75-4C1F-8F3B-86EA6D8BA982}">
      <dgm:prSet/>
      <dgm:spPr/>
      <dgm:t>
        <a:bodyPr/>
        <a:lstStyle/>
        <a:p>
          <a:endParaRPr lang="es-EC" sz="1800" b="1"/>
        </a:p>
      </dgm:t>
    </dgm:pt>
    <dgm:pt modelId="{0F687BCC-90DB-4545-8E94-CBE83A38196E}" type="pres">
      <dgm:prSet presAssocID="{434D8D07-3ABD-4A84-85A8-A27D880CA614}" presName="linearFlow" presStyleCnt="0">
        <dgm:presLayoutVars>
          <dgm:dir/>
          <dgm:resizeHandles val="exact"/>
        </dgm:presLayoutVars>
      </dgm:prSet>
      <dgm:spPr/>
      <dgm:t>
        <a:bodyPr/>
        <a:lstStyle/>
        <a:p>
          <a:endParaRPr lang="es-ES"/>
        </a:p>
      </dgm:t>
    </dgm:pt>
    <dgm:pt modelId="{098D1A2B-7238-4704-96EE-C7B2C2BFAD17}" type="pres">
      <dgm:prSet presAssocID="{53D5155A-4F3E-4835-9F82-5DCBA15B2342}" presName="composite" presStyleCnt="0"/>
      <dgm:spPr/>
    </dgm:pt>
    <dgm:pt modelId="{F3C67A6E-83AC-452F-96DC-F726BB09AAA2}" type="pres">
      <dgm:prSet presAssocID="{53D5155A-4F3E-4835-9F82-5DCBA15B2342}" presName="imgShp" presStyleLbl="fgImgPlace1" presStyleIdx="0" presStyleCnt="5"/>
      <dgm:spPr>
        <a:blipFill rotWithShape="1">
          <a:blip xmlns:r="http://schemas.openxmlformats.org/officeDocument/2006/relationships" r:embed="rId1"/>
          <a:srcRect/>
          <a:stretch>
            <a:fillRect/>
          </a:stretch>
        </a:blipFill>
      </dgm:spPr>
    </dgm:pt>
    <dgm:pt modelId="{468B8083-B5CE-4192-B1DC-4BF00A2343CE}" type="pres">
      <dgm:prSet presAssocID="{53D5155A-4F3E-4835-9F82-5DCBA15B2342}" presName="txShp" presStyleLbl="node1" presStyleIdx="0" presStyleCnt="5">
        <dgm:presLayoutVars>
          <dgm:bulletEnabled val="1"/>
        </dgm:presLayoutVars>
      </dgm:prSet>
      <dgm:spPr/>
      <dgm:t>
        <a:bodyPr/>
        <a:lstStyle/>
        <a:p>
          <a:endParaRPr lang="es-ES"/>
        </a:p>
      </dgm:t>
    </dgm:pt>
    <dgm:pt modelId="{F7DD127C-93F9-468B-9312-BC564EE42CA3}" type="pres">
      <dgm:prSet presAssocID="{007F5296-5A88-4F14-933D-2F638E089B9E}" presName="spacing" presStyleCnt="0"/>
      <dgm:spPr/>
    </dgm:pt>
    <dgm:pt modelId="{9122225F-90C4-49D6-A453-9F820554E579}" type="pres">
      <dgm:prSet presAssocID="{D428D131-BBB3-4EDF-8524-F8619D308AAC}" presName="composite" presStyleCnt="0"/>
      <dgm:spPr/>
    </dgm:pt>
    <dgm:pt modelId="{6AFC14CC-623C-4886-AC57-B9A7E91B74E9}" type="pres">
      <dgm:prSet presAssocID="{D428D131-BBB3-4EDF-8524-F8619D308AAC}" presName="imgShp" presStyleLbl="fgImgPlace1" presStyleIdx="1" presStyleCnt="5"/>
      <dgm:spPr>
        <a:blipFill rotWithShape="1">
          <a:blip xmlns:r="http://schemas.openxmlformats.org/officeDocument/2006/relationships" r:embed="rId2"/>
          <a:srcRect/>
          <a:stretch>
            <a:fillRect l="-10000" r="-10000"/>
          </a:stretch>
        </a:blipFill>
      </dgm:spPr>
    </dgm:pt>
    <dgm:pt modelId="{7DBB5783-13F9-4DB4-8EFB-EFA92299FA1E}" type="pres">
      <dgm:prSet presAssocID="{D428D131-BBB3-4EDF-8524-F8619D308AAC}" presName="txShp" presStyleLbl="node1" presStyleIdx="1" presStyleCnt="5">
        <dgm:presLayoutVars>
          <dgm:bulletEnabled val="1"/>
        </dgm:presLayoutVars>
      </dgm:prSet>
      <dgm:spPr/>
      <dgm:t>
        <a:bodyPr/>
        <a:lstStyle/>
        <a:p>
          <a:endParaRPr lang="es-ES"/>
        </a:p>
      </dgm:t>
    </dgm:pt>
    <dgm:pt modelId="{85085C2C-3F5C-4537-9D45-82CFFAD8D348}" type="pres">
      <dgm:prSet presAssocID="{F48B4898-0444-4A5C-B630-957FB40E49FD}" presName="spacing" presStyleCnt="0"/>
      <dgm:spPr/>
    </dgm:pt>
    <dgm:pt modelId="{CB01248D-088E-40CC-B2A9-2548E9278694}" type="pres">
      <dgm:prSet presAssocID="{B5B3333C-8727-4EF9-833C-F008AFE2E636}" presName="composite" presStyleCnt="0"/>
      <dgm:spPr/>
    </dgm:pt>
    <dgm:pt modelId="{1158D239-B8D3-416D-B9C6-C41B13465F2B}" type="pres">
      <dgm:prSet presAssocID="{B5B3333C-8727-4EF9-833C-F008AFE2E636}" presName="imgShp" presStyleLbl="fgImgPlace1" presStyleIdx="2" presStyleCnt="5"/>
      <dgm:spPr>
        <a:blipFill rotWithShape="1">
          <a:blip xmlns:r="http://schemas.openxmlformats.org/officeDocument/2006/relationships" r:embed="rId3"/>
          <a:srcRect/>
          <a:stretch>
            <a:fillRect l="-60000" r="-60000"/>
          </a:stretch>
        </a:blipFill>
      </dgm:spPr>
    </dgm:pt>
    <dgm:pt modelId="{365A31BD-EBD3-4BB0-94E2-82D5951C3D44}" type="pres">
      <dgm:prSet presAssocID="{B5B3333C-8727-4EF9-833C-F008AFE2E636}" presName="txShp" presStyleLbl="node1" presStyleIdx="2" presStyleCnt="5">
        <dgm:presLayoutVars>
          <dgm:bulletEnabled val="1"/>
        </dgm:presLayoutVars>
      </dgm:prSet>
      <dgm:spPr/>
      <dgm:t>
        <a:bodyPr/>
        <a:lstStyle/>
        <a:p>
          <a:endParaRPr lang="es-ES"/>
        </a:p>
      </dgm:t>
    </dgm:pt>
    <dgm:pt modelId="{2C04DEE4-14F2-4776-B4E4-8333D2000D1B}" type="pres">
      <dgm:prSet presAssocID="{D276DC8B-C0F6-4D73-9818-467119938DA5}" presName="spacing" presStyleCnt="0"/>
      <dgm:spPr/>
    </dgm:pt>
    <dgm:pt modelId="{ADC1285F-42D1-4C6D-B73A-F891898F740D}" type="pres">
      <dgm:prSet presAssocID="{B33011E5-3F0A-40AC-8436-5D76BA19E473}" presName="composite" presStyleCnt="0"/>
      <dgm:spPr/>
    </dgm:pt>
    <dgm:pt modelId="{7380C9EC-9608-4017-9D47-38A670FACC53}" type="pres">
      <dgm:prSet presAssocID="{B33011E5-3F0A-40AC-8436-5D76BA19E473}" presName="imgShp" presStyleLbl="fgImgPlace1" presStyleIdx="3" presStyleCnt="5"/>
      <dgm:spPr>
        <a:blipFill rotWithShape="1">
          <a:blip xmlns:r="http://schemas.openxmlformats.org/officeDocument/2006/relationships" r:embed="rId4"/>
          <a:srcRect/>
          <a:stretch>
            <a:fillRect/>
          </a:stretch>
        </a:blipFill>
      </dgm:spPr>
    </dgm:pt>
    <dgm:pt modelId="{C9DB45BF-42C7-468D-8247-876BC529CE99}" type="pres">
      <dgm:prSet presAssocID="{B33011E5-3F0A-40AC-8436-5D76BA19E473}" presName="txShp" presStyleLbl="node1" presStyleIdx="3" presStyleCnt="5">
        <dgm:presLayoutVars>
          <dgm:bulletEnabled val="1"/>
        </dgm:presLayoutVars>
      </dgm:prSet>
      <dgm:spPr/>
      <dgm:t>
        <a:bodyPr/>
        <a:lstStyle/>
        <a:p>
          <a:endParaRPr lang="es-ES"/>
        </a:p>
      </dgm:t>
    </dgm:pt>
    <dgm:pt modelId="{A800613E-6B60-43C8-8BB7-8B136C506E47}" type="pres">
      <dgm:prSet presAssocID="{24C80E0C-DE35-4678-A31A-22298ACC3AB8}" presName="spacing" presStyleCnt="0"/>
      <dgm:spPr/>
    </dgm:pt>
    <dgm:pt modelId="{932577B0-DAFF-4CAF-AA4A-E944975298FB}" type="pres">
      <dgm:prSet presAssocID="{2D1C3407-FFAA-4C9F-8BCC-66DC26D030A1}" presName="composite" presStyleCnt="0"/>
      <dgm:spPr/>
    </dgm:pt>
    <dgm:pt modelId="{EC853E94-BC61-4D0A-9ABA-7C97DBB9146F}" type="pres">
      <dgm:prSet presAssocID="{2D1C3407-FFAA-4C9F-8BCC-66DC26D030A1}" presName="imgShp" presStyleLbl="fgImgPlace1" presStyleIdx="4" presStyleCnt="5"/>
      <dgm:spPr>
        <a:blipFill rotWithShape="1">
          <a:blip xmlns:r="http://schemas.openxmlformats.org/officeDocument/2006/relationships" r:embed="rId5"/>
          <a:srcRect/>
          <a:stretch>
            <a:fillRect l="-55000" r="-55000"/>
          </a:stretch>
        </a:blipFill>
      </dgm:spPr>
    </dgm:pt>
    <dgm:pt modelId="{BF8B3024-C977-4EA9-8C8D-1EBFE0AB600A}" type="pres">
      <dgm:prSet presAssocID="{2D1C3407-FFAA-4C9F-8BCC-66DC26D030A1}" presName="txShp" presStyleLbl="node1" presStyleIdx="4" presStyleCnt="5">
        <dgm:presLayoutVars>
          <dgm:bulletEnabled val="1"/>
        </dgm:presLayoutVars>
      </dgm:prSet>
      <dgm:spPr/>
      <dgm:t>
        <a:bodyPr/>
        <a:lstStyle/>
        <a:p>
          <a:endParaRPr lang="es-ES"/>
        </a:p>
      </dgm:t>
    </dgm:pt>
  </dgm:ptLst>
  <dgm:cxnLst>
    <dgm:cxn modelId="{057A8119-1D22-4585-A372-C04C25202CC1}" srcId="{434D8D07-3ABD-4A84-85A8-A27D880CA614}" destId="{2D1C3407-FFAA-4C9F-8BCC-66DC26D030A1}" srcOrd="4" destOrd="0" parTransId="{E0DD426F-6F79-45FF-B1ED-72D0923442BC}" sibTransId="{DCCBAEB3-07A5-4CF6-B645-43B79DBD2874}"/>
    <dgm:cxn modelId="{0F044C55-3C6F-4F39-9763-A9D834C88B0B}" type="presOf" srcId="{551A6915-D7F3-4F20-9E9A-5DA63225069F}" destId="{365A31BD-EBD3-4BB0-94E2-82D5951C3D44}" srcOrd="0" destOrd="1" presId="urn:microsoft.com/office/officeart/2005/8/layout/vList3"/>
    <dgm:cxn modelId="{3A45B57B-2FAC-484C-8493-6FE63F9625DA}" type="presOf" srcId="{F42F1E68-24DB-4852-864F-062F0CCC2626}" destId="{C9DB45BF-42C7-468D-8247-876BC529CE99}" srcOrd="0" destOrd="1" presId="urn:microsoft.com/office/officeart/2005/8/layout/vList3"/>
    <dgm:cxn modelId="{B2B4C546-75DF-44A4-B5FB-6CA882435822}" srcId="{B33011E5-3F0A-40AC-8436-5D76BA19E473}" destId="{F42F1E68-24DB-4852-864F-062F0CCC2626}" srcOrd="0" destOrd="0" parTransId="{6D5E2552-9E80-40A5-9688-A46073668166}" sibTransId="{C9B6690D-DD9D-4CC1-926F-F8DCDE572623}"/>
    <dgm:cxn modelId="{49FEBE53-984B-423D-8671-B9E368BD997F}" srcId="{434D8D07-3ABD-4A84-85A8-A27D880CA614}" destId="{53D5155A-4F3E-4835-9F82-5DCBA15B2342}" srcOrd="0" destOrd="0" parTransId="{CB99087D-E3CF-4153-89D8-5EFF396D0EA7}" sibTransId="{007F5296-5A88-4F14-933D-2F638E089B9E}"/>
    <dgm:cxn modelId="{CB3D73C9-041E-453E-A613-8CD3FB9D39BB}" type="presOf" srcId="{7C082EFB-D7CC-4146-831E-F16D7680B74F}" destId="{BF8B3024-C977-4EA9-8C8D-1EBFE0AB600A}" srcOrd="0" destOrd="1" presId="urn:microsoft.com/office/officeart/2005/8/layout/vList3"/>
    <dgm:cxn modelId="{20C14A4A-A74D-4114-A371-60EE750B0BFE}" type="presOf" srcId="{2D1C3407-FFAA-4C9F-8BCC-66DC26D030A1}" destId="{BF8B3024-C977-4EA9-8C8D-1EBFE0AB600A}" srcOrd="0" destOrd="0" presId="urn:microsoft.com/office/officeart/2005/8/layout/vList3"/>
    <dgm:cxn modelId="{F4E056FD-5682-4F80-B4A1-FDFB946E7FBF}" srcId="{434D8D07-3ABD-4A84-85A8-A27D880CA614}" destId="{B5B3333C-8727-4EF9-833C-F008AFE2E636}" srcOrd="2" destOrd="0" parTransId="{C69620D4-9B89-4E64-98C7-CE038FC6A1EC}" sibTransId="{D276DC8B-C0F6-4D73-9818-467119938DA5}"/>
    <dgm:cxn modelId="{3342686C-C2A8-4C01-B973-702EFC4BDDD0}" srcId="{434D8D07-3ABD-4A84-85A8-A27D880CA614}" destId="{D428D131-BBB3-4EDF-8524-F8619D308AAC}" srcOrd="1" destOrd="0" parTransId="{60EDF4C5-F837-42BE-B859-8A1CC651734F}" sibTransId="{F48B4898-0444-4A5C-B630-957FB40E49FD}"/>
    <dgm:cxn modelId="{4B5A48E3-25B4-47DB-8C9B-E64935F3E80A}" type="presOf" srcId="{2CB8C203-E0AD-46D9-A552-D6019045D918}" destId="{7DBB5783-13F9-4DB4-8EFB-EFA92299FA1E}" srcOrd="0" destOrd="1" presId="urn:microsoft.com/office/officeart/2005/8/layout/vList3"/>
    <dgm:cxn modelId="{7DE22840-89C0-4F2F-B14A-7CD8545B7B30}" srcId="{53D5155A-4F3E-4835-9F82-5DCBA15B2342}" destId="{CB24A491-F690-459E-B97B-5B471937111A}" srcOrd="0" destOrd="0" parTransId="{D923A4B0-EBF1-4385-B78D-508AD6F69109}" sibTransId="{18EC2D5A-222F-4017-81E5-43FB7DFC4CF5}"/>
    <dgm:cxn modelId="{43793485-7464-4A26-96EB-87B3980A452C}" srcId="{434D8D07-3ABD-4A84-85A8-A27D880CA614}" destId="{B33011E5-3F0A-40AC-8436-5D76BA19E473}" srcOrd="3" destOrd="0" parTransId="{3A531029-5D8E-4F3D-9B36-8C678E610470}" sibTransId="{24C80E0C-DE35-4678-A31A-22298ACC3AB8}"/>
    <dgm:cxn modelId="{B6C51E11-38C9-4787-96B1-FFDF8AC53A0C}" type="presOf" srcId="{D428D131-BBB3-4EDF-8524-F8619D308AAC}" destId="{7DBB5783-13F9-4DB4-8EFB-EFA92299FA1E}" srcOrd="0" destOrd="0" presId="urn:microsoft.com/office/officeart/2005/8/layout/vList3"/>
    <dgm:cxn modelId="{490C92A1-3D1A-48E9-918A-3D6222FF5285}" type="presOf" srcId="{53D5155A-4F3E-4835-9F82-5DCBA15B2342}" destId="{468B8083-B5CE-4192-B1DC-4BF00A2343CE}" srcOrd="0" destOrd="0" presId="urn:microsoft.com/office/officeart/2005/8/layout/vList3"/>
    <dgm:cxn modelId="{F0CC5ABC-BF4D-4BC9-B312-EBB2994C7D81}" type="presOf" srcId="{B5B3333C-8727-4EF9-833C-F008AFE2E636}" destId="{365A31BD-EBD3-4BB0-94E2-82D5951C3D44}" srcOrd="0" destOrd="0" presId="urn:microsoft.com/office/officeart/2005/8/layout/vList3"/>
    <dgm:cxn modelId="{06EF235A-032B-43F2-944C-A090EC423AAC}" srcId="{D428D131-BBB3-4EDF-8524-F8619D308AAC}" destId="{2CB8C203-E0AD-46D9-A552-D6019045D918}" srcOrd="0" destOrd="0" parTransId="{D9F208A3-0108-4E5A-BB07-C967206288AF}" sibTransId="{AF22BDD9-C981-4DBA-8936-E0C0B33AA078}"/>
    <dgm:cxn modelId="{F53A345E-BE6E-43C6-8F3F-2AA6E72B9DE8}" type="presOf" srcId="{CB24A491-F690-459E-B97B-5B471937111A}" destId="{468B8083-B5CE-4192-B1DC-4BF00A2343CE}" srcOrd="0" destOrd="1" presId="urn:microsoft.com/office/officeart/2005/8/layout/vList3"/>
    <dgm:cxn modelId="{1300020F-1BC4-4E17-9CBC-FDB3DB71FAB3}" type="presOf" srcId="{B33011E5-3F0A-40AC-8436-5D76BA19E473}" destId="{C9DB45BF-42C7-468D-8247-876BC529CE99}" srcOrd="0" destOrd="0" presId="urn:microsoft.com/office/officeart/2005/8/layout/vList3"/>
    <dgm:cxn modelId="{0392BDC2-28A7-48CC-8FBF-B5DD2481116F}" srcId="{B5B3333C-8727-4EF9-833C-F008AFE2E636}" destId="{551A6915-D7F3-4F20-9E9A-5DA63225069F}" srcOrd="0" destOrd="0" parTransId="{4C060467-A23B-4DEB-9810-FDBEC8162123}" sibTransId="{81241E1A-5B41-4D3C-897F-544411D5CDA5}"/>
    <dgm:cxn modelId="{045438E8-152C-4EA6-BAB6-89549BE77EA7}" type="presOf" srcId="{434D8D07-3ABD-4A84-85A8-A27D880CA614}" destId="{0F687BCC-90DB-4545-8E94-CBE83A38196E}" srcOrd="0" destOrd="0" presId="urn:microsoft.com/office/officeart/2005/8/layout/vList3"/>
    <dgm:cxn modelId="{9F901808-1A75-4C1F-8F3B-86EA6D8BA982}" srcId="{2D1C3407-FFAA-4C9F-8BCC-66DC26D030A1}" destId="{7C082EFB-D7CC-4146-831E-F16D7680B74F}" srcOrd="0" destOrd="0" parTransId="{2E08F2D6-825F-4FCA-9195-891877B06C8B}" sibTransId="{26A43E44-E1AD-4343-9C7A-9ADA895CAEF1}"/>
    <dgm:cxn modelId="{E0345EE5-5E3F-4A0C-B42D-BEF393F48517}" type="presParOf" srcId="{0F687BCC-90DB-4545-8E94-CBE83A38196E}" destId="{098D1A2B-7238-4704-96EE-C7B2C2BFAD17}" srcOrd="0" destOrd="0" presId="urn:microsoft.com/office/officeart/2005/8/layout/vList3"/>
    <dgm:cxn modelId="{23803B74-29C1-40EB-B8C8-D3D06B72B87E}" type="presParOf" srcId="{098D1A2B-7238-4704-96EE-C7B2C2BFAD17}" destId="{F3C67A6E-83AC-452F-96DC-F726BB09AAA2}" srcOrd="0" destOrd="0" presId="urn:microsoft.com/office/officeart/2005/8/layout/vList3"/>
    <dgm:cxn modelId="{EDEFC084-E83C-446D-97C0-27953547238C}" type="presParOf" srcId="{098D1A2B-7238-4704-96EE-C7B2C2BFAD17}" destId="{468B8083-B5CE-4192-B1DC-4BF00A2343CE}" srcOrd="1" destOrd="0" presId="urn:microsoft.com/office/officeart/2005/8/layout/vList3"/>
    <dgm:cxn modelId="{51C474D9-1077-4853-83B1-6310074E91C4}" type="presParOf" srcId="{0F687BCC-90DB-4545-8E94-CBE83A38196E}" destId="{F7DD127C-93F9-468B-9312-BC564EE42CA3}" srcOrd="1" destOrd="0" presId="urn:microsoft.com/office/officeart/2005/8/layout/vList3"/>
    <dgm:cxn modelId="{1F42ED34-BCEF-43F5-99C1-C5232CAF3EAD}" type="presParOf" srcId="{0F687BCC-90DB-4545-8E94-CBE83A38196E}" destId="{9122225F-90C4-49D6-A453-9F820554E579}" srcOrd="2" destOrd="0" presId="urn:microsoft.com/office/officeart/2005/8/layout/vList3"/>
    <dgm:cxn modelId="{D567532A-5573-4B68-9ACC-3EA357007455}" type="presParOf" srcId="{9122225F-90C4-49D6-A453-9F820554E579}" destId="{6AFC14CC-623C-4886-AC57-B9A7E91B74E9}" srcOrd="0" destOrd="0" presId="urn:microsoft.com/office/officeart/2005/8/layout/vList3"/>
    <dgm:cxn modelId="{AEC6B25F-B237-4854-83D6-7ABDD0229A45}" type="presParOf" srcId="{9122225F-90C4-49D6-A453-9F820554E579}" destId="{7DBB5783-13F9-4DB4-8EFB-EFA92299FA1E}" srcOrd="1" destOrd="0" presId="urn:microsoft.com/office/officeart/2005/8/layout/vList3"/>
    <dgm:cxn modelId="{2E7FDB50-9CFB-4E74-864C-8683BD212086}" type="presParOf" srcId="{0F687BCC-90DB-4545-8E94-CBE83A38196E}" destId="{85085C2C-3F5C-4537-9D45-82CFFAD8D348}" srcOrd="3" destOrd="0" presId="urn:microsoft.com/office/officeart/2005/8/layout/vList3"/>
    <dgm:cxn modelId="{269BAE83-EBF1-46ED-86FC-30A24F5D01FC}" type="presParOf" srcId="{0F687BCC-90DB-4545-8E94-CBE83A38196E}" destId="{CB01248D-088E-40CC-B2A9-2548E9278694}" srcOrd="4" destOrd="0" presId="urn:microsoft.com/office/officeart/2005/8/layout/vList3"/>
    <dgm:cxn modelId="{936CB77B-DCAC-497C-A607-3056D88F037E}" type="presParOf" srcId="{CB01248D-088E-40CC-B2A9-2548E9278694}" destId="{1158D239-B8D3-416D-B9C6-C41B13465F2B}" srcOrd="0" destOrd="0" presId="urn:microsoft.com/office/officeart/2005/8/layout/vList3"/>
    <dgm:cxn modelId="{E69FA300-316C-4F9B-9DD8-E0A15AD7512C}" type="presParOf" srcId="{CB01248D-088E-40CC-B2A9-2548E9278694}" destId="{365A31BD-EBD3-4BB0-94E2-82D5951C3D44}" srcOrd="1" destOrd="0" presId="urn:microsoft.com/office/officeart/2005/8/layout/vList3"/>
    <dgm:cxn modelId="{216D6531-F394-44FB-A524-D659B7B69A16}" type="presParOf" srcId="{0F687BCC-90DB-4545-8E94-CBE83A38196E}" destId="{2C04DEE4-14F2-4776-B4E4-8333D2000D1B}" srcOrd="5" destOrd="0" presId="urn:microsoft.com/office/officeart/2005/8/layout/vList3"/>
    <dgm:cxn modelId="{A1B229D4-CE37-4BDB-826D-E2DCD44D9404}" type="presParOf" srcId="{0F687BCC-90DB-4545-8E94-CBE83A38196E}" destId="{ADC1285F-42D1-4C6D-B73A-F891898F740D}" srcOrd="6" destOrd="0" presId="urn:microsoft.com/office/officeart/2005/8/layout/vList3"/>
    <dgm:cxn modelId="{2012A09E-DA05-4E2E-9EE1-5E1B6EFFC104}" type="presParOf" srcId="{ADC1285F-42D1-4C6D-B73A-F891898F740D}" destId="{7380C9EC-9608-4017-9D47-38A670FACC53}" srcOrd="0" destOrd="0" presId="urn:microsoft.com/office/officeart/2005/8/layout/vList3"/>
    <dgm:cxn modelId="{176A521B-B6BE-48E1-B840-2242D93A3060}" type="presParOf" srcId="{ADC1285F-42D1-4C6D-B73A-F891898F740D}" destId="{C9DB45BF-42C7-468D-8247-876BC529CE99}" srcOrd="1" destOrd="0" presId="urn:microsoft.com/office/officeart/2005/8/layout/vList3"/>
    <dgm:cxn modelId="{980A35A7-01F2-4096-9C9A-2273EFEB6F35}" type="presParOf" srcId="{0F687BCC-90DB-4545-8E94-CBE83A38196E}" destId="{A800613E-6B60-43C8-8BB7-8B136C506E47}" srcOrd="7" destOrd="0" presId="urn:microsoft.com/office/officeart/2005/8/layout/vList3"/>
    <dgm:cxn modelId="{C15B34EB-E110-4C13-AD1A-773191A96314}" type="presParOf" srcId="{0F687BCC-90DB-4545-8E94-CBE83A38196E}" destId="{932577B0-DAFF-4CAF-AA4A-E944975298FB}" srcOrd="8" destOrd="0" presId="urn:microsoft.com/office/officeart/2005/8/layout/vList3"/>
    <dgm:cxn modelId="{73DCAE13-4014-46BE-B1E1-5A295BA82BB6}" type="presParOf" srcId="{932577B0-DAFF-4CAF-AA4A-E944975298FB}" destId="{EC853E94-BC61-4D0A-9ABA-7C97DBB9146F}" srcOrd="0" destOrd="0" presId="urn:microsoft.com/office/officeart/2005/8/layout/vList3"/>
    <dgm:cxn modelId="{CE552F4D-E158-4D31-9B5B-4B2A8E3C9C1F}" type="presParOf" srcId="{932577B0-DAFF-4CAF-AA4A-E944975298FB}" destId="{BF8B3024-C977-4EA9-8C8D-1EBFE0AB600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159DD-E25E-41C2-8F84-5D9FFE08A029}">
      <dsp:nvSpPr>
        <dsp:cNvPr id="0" name=""/>
        <dsp:cNvSpPr/>
      </dsp:nvSpPr>
      <dsp:spPr>
        <a:xfrm rot="5401063">
          <a:off x="-346040" y="1278330"/>
          <a:ext cx="1611130" cy="20380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950B5F-0605-4E60-ABB9-66F9DDCACBFA}">
      <dsp:nvSpPr>
        <dsp:cNvPr id="0" name=""/>
        <dsp:cNvSpPr/>
      </dsp:nvSpPr>
      <dsp:spPr>
        <a:xfrm>
          <a:off x="2201" y="236965"/>
          <a:ext cx="2264482" cy="13586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latin typeface="+mj-lt"/>
            </a:rPr>
            <a:t>Dinamiza la economía</a:t>
          </a:r>
          <a:endParaRPr lang="es-EC" sz="1700" kern="1200" dirty="0">
            <a:latin typeface="+mj-lt"/>
          </a:endParaRPr>
        </a:p>
      </dsp:txBody>
      <dsp:txXfrm>
        <a:off x="41996" y="276760"/>
        <a:ext cx="2184892" cy="1279099"/>
      </dsp:txXfrm>
    </dsp:sp>
    <dsp:sp modelId="{11A4B1DD-64C5-4307-A8B7-BB35B3DFA7A0}">
      <dsp:nvSpPr>
        <dsp:cNvPr id="0" name=""/>
        <dsp:cNvSpPr/>
      </dsp:nvSpPr>
      <dsp:spPr>
        <a:xfrm rot="5400000">
          <a:off x="-385229" y="2937752"/>
          <a:ext cx="1689010" cy="20380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ECBB8-3AEB-4614-BFD3-CDE83774F52C}">
      <dsp:nvSpPr>
        <dsp:cNvPr id="0" name=""/>
        <dsp:cNvSpPr/>
      </dsp:nvSpPr>
      <dsp:spPr>
        <a:xfrm>
          <a:off x="1702" y="1857447"/>
          <a:ext cx="2264482" cy="13586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latin typeface="+mj-lt"/>
            </a:rPr>
            <a:t>ONU.- Optimización del espacio vial </a:t>
          </a:r>
          <a:endParaRPr lang="es-EC" sz="1700" kern="1200" dirty="0">
            <a:latin typeface="+mj-lt"/>
          </a:endParaRPr>
        </a:p>
      </dsp:txBody>
      <dsp:txXfrm>
        <a:off x="41497" y="1897242"/>
        <a:ext cx="2184892" cy="1279099"/>
      </dsp:txXfrm>
    </dsp:sp>
    <dsp:sp modelId="{B9E0B928-F6A0-462F-87AE-4E05773D4AFB}">
      <dsp:nvSpPr>
        <dsp:cNvPr id="0" name=""/>
        <dsp:cNvSpPr/>
      </dsp:nvSpPr>
      <dsp:spPr>
        <a:xfrm>
          <a:off x="463951" y="3786933"/>
          <a:ext cx="3215408" cy="20380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491DD0-4865-4988-8510-FD9AF22EC1E0}">
      <dsp:nvSpPr>
        <dsp:cNvPr id="0" name=""/>
        <dsp:cNvSpPr/>
      </dsp:nvSpPr>
      <dsp:spPr>
        <a:xfrm>
          <a:off x="1702" y="3555809"/>
          <a:ext cx="2264482" cy="13586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latin typeface="+mj-lt"/>
            </a:rPr>
            <a:t>LOTTTSV</a:t>
          </a:r>
          <a:endParaRPr lang="es-EC" sz="1700" kern="1200" dirty="0">
            <a:latin typeface="+mj-lt"/>
          </a:endParaRPr>
        </a:p>
      </dsp:txBody>
      <dsp:txXfrm>
        <a:off x="41497" y="3595604"/>
        <a:ext cx="2184892" cy="1279099"/>
      </dsp:txXfrm>
    </dsp:sp>
    <dsp:sp modelId="{EDD56407-D718-4DEB-B91F-A262CA8987B8}">
      <dsp:nvSpPr>
        <dsp:cNvPr id="0" name=""/>
        <dsp:cNvSpPr/>
      </dsp:nvSpPr>
      <dsp:spPr>
        <a:xfrm rot="16200000">
          <a:off x="2839529" y="2937752"/>
          <a:ext cx="1689010" cy="20380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BBE869-3217-458C-A68B-437AF2902108}">
      <dsp:nvSpPr>
        <dsp:cNvPr id="0" name=""/>
        <dsp:cNvSpPr/>
      </dsp:nvSpPr>
      <dsp:spPr>
        <a:xfrm>
          <a:off x="3226462" y="3555809"/>
          <a:ext cx="2264482" cy="13586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a:latin typeface="+mj-lt"/>
            </a:rPr>
            <a:t>Organizar, planificar, regularizar, modernizar y controlar</a:t>
          </a:r>
        </a:p>
      </dsp:txBody>
      <dsp:txXfrm>
        <a:off x="3266257" y="3595604"/>
        <a:ext cx="2184892" cy="1279099"/>
      </dsp:txXfrm>
    </dsp:sp>
    <dsp:sp modelId="{7E95D424-4EF8-4FEA-A664-270850DE8DEB}">
      <dsp:nvSpPr>
        <dsp:cNvPr id="0" name=""/>
        <dsp:cNvSpPr/>
      </dsp:nvSpPr>
      <dsp:spPr>
        <a:xfrm rot="16200000">
          <a:off x="2839529" y="1239390"/>
          <a:ext cx="1689010" cy="20380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B15BEB-5C03-4A06-B9C4-E074513A9D59}">
      <dsp:nvSpPr>
        <dsp:cNvPr id="0" name=""/>
        <dsp:cNvSpPr/>
      </dsp:nvSpPr>
      <dsp:spPr>
        <a:xfrm>
          <a:off x="3226462" y="1857447"/>
          <a:ext cx="2264482" cy="13586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a:latin typeface="+mj-lt"/>
            </a:rPr>
            <a:t>Normas, reformas, disposiciones, regularizaciones de control</a:t>
          </a:r>
        </a:p>
      </dsp:txBody>
      <dsp:txXfrm>
        <a:off x="3266257" y="1897242"/>
        <a:ext cx="2184892" cy="1279099"/>
      </dsp:txXfrm>
    </dsp:sp>
    <dsp:sp modelId="{B2C1794F-E898-48E8-A3C1-8C0C519CFB01}">
      <dsp:nvSpPr>
        <dsp:cNvPr id="0" name=""/>
        <dsp:cNvSpPr/>
      </dsp:nvSpPr>
      <dsp:spPr>
        <a:xfrm>
          <a:off x="3689590" y="390208"/>
          <a:ext cx="3214528" cy="20380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60FAB0-0360-429A-A6B1-706448F9739B}">
      <dsp:nvSpPr>
        <dsp:cNvPr id="0" name=""/>
        <dsp:cNvSpPr/>
      </dsp:nvSpPr>
      <dsp:spPr>
        <a:xfrm>
          <a:off x="3013465" y="159084"/>
          <a:ext cx="2690477" cy="13586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a:latin typeface="+mj-lt"/>
            </a:rPr>
            <a:t>Constitución Art. 264 . </a:t>
          </a:r>
          <a:r>
            <a:rPr lang="es-ES" sz="1700" kern="1200" dirty="0">
              <a:latin typeface="+mj-lt"/>
            </a:rPr>
            <a:t>Responsabilidad del </a:t>
          </a:r>
          <a:r>
            <a:rPr lang="es-ES" sz="1700" kern="1200" dirty="0" err="1">
              <a:latin typeface="+mj-lt"/>
            </a:rPr>
            <a:t>GAD`s</a:t>
          </a:r>
          <a:r>
            <a:rPr lang="es-ES" sz="1700" kern="1200" dirty="0">
              <a:latin typeface="+mj-lt"/>
            </a:rPr>
            <a:t> es “</a:t>
          </a:r>
          <a:r>
            <a:rPr lang="es-EC" sz="1700" kern="1200" dirty="0">
              <a:latin typeface="+mj-lt"/>
            </a:rPr>
            <a:t>planificar, regular y controlar el tránsito y el transporte público “</a:t>
          </a:r>
        </a:p>
      </dsp:txBody>
      <dsp:txXfrm>
        <a:off x="3053260" y="198879"/>
        <a:ext cx="2610887" cy="1279099"/>
      </dsp:txXfrm>
    </dsp:sp>
    <dsp:sp modelId="{FB19BE85-6580-4435-AEA6-C110F217C1A7}">
      <dsp:nvSpPr>
        <dsp:cNvPr id="0" name=""/>
        <dsp:cNvSpPr/>
      </dsp:nvSpPr>
      <dsp:spPr>
        <a:xfrm rot="5400000">
          <a:off x="6064289" y="1239390"/>
          <a:ext cx="1689010" cy="20380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8B4D58-29EC-46B2-9662-114E515C505A}">
      <dsp:nvSpPr>
        <dsp:cNvPr id="0" name=""/>
        <dsp:cNvSpPr/>
      </dsp:nvSpPr>
      <dsp:spPr>
        <a:xfrm>
          <a:off x="6451222" y="159084"/>
          <a:ext cx="2264482" cy="13586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a:latin typeface="+mj-lt"/>
            </a:rPr>
            <a:t>PMDOT</a:t>
          </a:r>
          <a:r>
            <a:rPr lang="es-EC" sz="1700" kern="1200" dirty="0">
              <a:latin typeface="+mj-lt"/>
            </a:rPr>
            <a:t> determina como debilidad la baja calidad del servicio</a:t>
          </a:r>
        </a:p>
      </dsp:txBody>
      <dsp:txXfrm>
        <a:off x="6491017" y="198879"/>
        <a:ext cx="2184892" cy="1279099"/>
      </dsp:txXfrm>
    </dsp:sp>
    <dsp:sp modelId="{D6FCC089-F98B-4EE7-A33F-0EE1DF0E8C98}">
      <dsp:nvSpPr>
        <dsp:cNvPr id="0" name=""/>
        <dsp:cNvSpPr/>
      </dsp:nvSpPr>
      <dsp:spPr>
        <a:xfrm>
          <a:off x="6451222" y="1857447"/>
          <a:ext cx="2264482" cy="13586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a:latin typeface="+mj-lt"/>
            </a:rPr>
            <a:t>3`260.000 (77%) pasajeros que circulan en 3.213 buses</a:t>
          </a:r>
        </a:p>
      </dsp:txBody>
      <dsp:txXfrm>
        <a:off x="6491017" y="1897242"/>
        <a:ext cx="2184892" cy="12790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52E8A-E10B-485A-B6BF-682A720762E8}">
      <dsp:nvSpPr>
        <dsp:cNvPr id="0" name=""/>
        <dsp:cNvSpPr/>
      </dsp:nvSpPr>
      <dsp:spPr>
        <a:xfrm rot="5400000">
          <a:off x="1604629" y="-149594"/>
          <a:ext cx="1428216" cy="237652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7627C-2129-473E-974E-3CC5BAA55EBD}">
      <dsp:nvSpPr>
        <dsp:cNvPr id="0" name=""/>
        <dsp:cNvSpPr/>
      </dsp:nvSpPr>
      <dsp:spPr>
        <a:xfrm>
          <a:off x="1366224" y="560472"/>
          <a:ext cx="2145536" cy="1880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s-ES" sz="2900" kern="1200" dirty="0"/>
            <a:t>Enfoque </a:t>
          </a:r>
          <a:r>
            <a:rPr lang="es-ES" sz="2900" b="1" kern="1200" dirty="0"/>
            <a:t>Cuantitativo</a:t>
          </a:r>
          <a:endParaRPr lang="es-EC" sz="2900" b="1" kern="1200" dirty="0"/>
        </a:p>
      </dsp:txBody>
      <dsp:txXfrm>
        <a:off x="1366224" y="560472"/>
        <a:ext cx="2145536" cy="18806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C7E80-EC75-43B8-AA14-D1E9A6797FF0}">
      <dsp:nvSpPr>
        <dsp:cNvPr id="0" name=""/>
        <dsp:cNvSpPr/>
      </dsp:nvSpPr>
      <dsp:spPr>
        <a:xfrm>
          <a:off x="3139548" y="3495"/>
          <a:ext cx="4709323" cy="95179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Servicio estratégico que generado $4.713 millones en el año 2016 siendo el 6,8% PIB,  en el 2017: del 5,9% y 2018: de 5,8% .</a:t>
          </a:r>
        </a:p>
      </dsp:txBody>
      <dsp:txXfrm>
        <a:off x="3139548" y="122469"/>
        <a:ext cx="4352400" cy="713846"/>
      </dsp:txXfrm>
    </dsp:sp>
    <dsp:sp modelId="{865ADE3F-5F71-47B8-AA79-297D59B43606}">
      <dsp:nvSpPr>
        <dsp:cNvPr id="0" name=""/>
        <dsp:cNvSpPr/>
      </dsp:nvSpPr>
      <dsp:spPr>
        <a:xfrm>
          <a:off x="0" y="3495"/>
          <a:ext cx="3139548" cy="95179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buClr>
              <a:schemeClr val="accent3">
                <a:lumMod val="75000"/>
              </a:schemeClr>
            </a:buClr>
            <a:buFont typeface="Wingdings 2" pitchFamily="18" charset="2"/>
            <a:buChar char=""/>
          </a:pPr>
          <a:r>
            <a:rPr lang="es-EC" sz="1600" kern="1200" dirty="0">
              <a:latin typeface="Times New Roman" panose="02020603050405020304" pitchFamily="18" charset="0"/>
              <a:cs typeface="Times New Roman" panose="02020603050405020304" pitchFamily="18" charset="0"/>
            </a:rPr>
            <a:t>Sector Transporte</a:t>
          </a:r>
        </a:p>
      </dsp:txBody>
      <dsp:txXfrm>
        <a:off x="46463" y="49958"/>
        <a:ext cx="3046622" cy="858868"/>
      </dsp:txXfrm>
    </dsp:sp>
    <dsp:sp modelId="{B131AFAC-143D-463F-BAA3-D6A3FB9A9F46}">
      <dsp:nvSpPr>
        <dsp:cNvPr id="0" name=""/>
        <dsp:cNvSpPr/>
      </dsp:nvSpPr>
      <dsp:spPr>
        <a:xfrm>
          <a:off x="3140315" y="1050469"/>
          <a:ext cx="4704724" cy="1234848"/>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s-EC" sz="1500" kern="1200" dirty="0">
              <a:latin typeface="Times New Roman" panose="02020603050405020304" pitchFamily="18" charset="0"/>
              <a:cs typeface="Times New Roman" panose="02020603050405020304" pitchFamily="18" charset="0"/>
            </a:rPr>
            <a:t>Derechos laborales vulnerados</a:t>
          </a:r>
        </a:p>
        <a:p>
          <a:pPr marL="114300" lvl="1" indent="-114300" algn="l" defTabSz="666750">
            <a:lnSpc>
              <a:spcPct val="90000"/>
            </a:lnSpc>
            <a:spcBef>
              <a:spcPct val="0"/>
            </a:spcBef>
            <a:spcAft>
              <a:spcPct val="15000"/>
            </a:spcAft>
            <a:buClr>
              <a:schemeClr val="accent3">
                <a:lumMod val="75000"/>
              </a:schemeClr>
            </a:buClr>
            <a:buFont typeface="Wingdings 2" pitchFamily="18" charset="2"/>
            <a:buChar char="••"/>
          </a:pPr>
          <a:r>
            <a:rPr lang="es-EC" sz="1500" kern="1200" dirty="0">
              <a:latin typeface="Times New Roman" panose="02020603050405020304" pitchFamily="18" charset="0"/>
              <a:cs typeface="Times New Roman" panose="02020603050405020304" pitchFamily="18" charset="0"/>
            </a:rPr>
            <a:t>No pago de beneficios de ley</a:t>
          </a:r>
        </a:p>
        <a:p>
          <a:pPr marL="114300" lvl="1" indent="-114300" algn="l" defTabSz="666750">
            <a:lnSpc>
              <a:spcPct val="90000"/>
            </a:lnSpc>
            <a:spcBef>
              <a:spcPct val="0"/>
            </a:spcBef>
            <a:spcAft>
              <a:spcPct val="15000"/>
            </a:spcAft>
            <a:buClr>
              <a:schemeClr val="accent3">
                <a:lumMod val="75000"/>
              </a:schemeClr>
            </a:buClr>
            <a:buFont typeface="Wingdings 2" pitchFamily="18" charset="2"/>
            <a:buChar char="••"/>
          </a:pPr>
          <a:r>
            <a:rPr lang="es-EC" sz="1500" kern="1200" dirty="0">
              <a:latin typeface="Times New Roman" panose="02020603050405020304" pitchFamily="18" charset="0"/>
              <a:cs typeface="Times New Roman" panose="02020603050405020304" pitchFamily="18" charset="0"/>
            </a:rPr>
            <a:t>Cargas laboral</a:t>
          </a:r>
        </a:p>
        <a:p>
          <a:pPr marL="114300" lvl="1" indent="-114300" algn="l" defTabSz="666750">
            <a:lnSpc>
              <a:spcPct val="90000"/>
            </a:lnSpc>
            <a:spcBef>
              <a:spcPct val="0"/>
            </a:spcBef>
            <a:spcAft>
              <a:spcPct val="15000"/>
            </a:spcAft>
            <a:buClr>
              <a:schemeClr val="accent3">
                <a:lumMod val="75000"/>
              </a:schemeClr>
            </a:buClr>
            <a:buFont typeface="Wingdings 2" pitchFamily="18" charset="2"/>
            <a:buChar char="••"/>
          </a:pPr>
          <a:r>
            <a:rPr lang="es-EC" sz="1500" kern="1200" dirty="0">
              <a:latin typeface="Times New Roman" panose="02020603050405020304" pitchFamily="18" charset="0"/>
              <a:cs typeface="Times New Roman" panose="02020603050405020304" pitchFamily="18" charset="0"/>
            </a:rPr>
            <a:t>Interacción negativa con usuario</a:t>
          </a:r>
        </a:p>
      </dsp:txBody>
      <dsp:txXfrm>
        <a:off x="3140315" y="1204825"/>
        <a:ext cx="4241656" cy="926136"/>
      </dsp:txXfrm>
    </dsp:sp>
    <dsp:sp modelId="{AFE686B3-060E-484D-BA7C-49490C00ED93}">
      <dsp:nvSpPr>
        <dsp:cNvPr id="0" name=""/>
        <dsp:cNvSpPr/>
      </dsp:nvSpPr>
      <dsp:spPr>
        <a:xfrm>
          <a:off x="3832" y="1191996"/>
          <a:ext cx="3136482" cy="95179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buClr>
              <a:schemeClr val="accent3">
                <a:lumMod val="75000"/>
              </a:schemeClr>
            </a:buClr>
            <a:buFont typeface="Wingdings 2" pitchFamily="18" charset="2"/>
            <a:buChar char=""/>
          </a:pPr>
          <a:r>
            <a:rPr lang="es-EC" sz="1600" kern="1200" dirty="0">
              <a:latin typeface="Times New Roman" panose="02020603050405020304" pitchFamily="18" charset="0"/>
              <a:cs typeface="Times New Roman" panose="02020603050405020304" pitchFamily="18" charset="0"/>
            </a:rPr>
            <a:t>La situación labora actual</a:t>
          </a:r>
        </a:p>
      </dsp:txBody>
      <dsp:txXfrm>
        <a:off x="50295" y="1238459"/>
        <a:ext cx="3043556" cy="858868"/>
      </dsp:txXfrm>
    </dsp:sp>
    <dsp:sp modelId="{FDB89BEB-BB1A-41A5-8A50-5246621AB2B4}">
      <dsp:nvSpPr>
        <dsp:cNvPr id="0" name=""/>
        <dsp:cNvSpPr/>
      </dsp:nvSpPr>
      <dsp:spPr>
        <a:xfrm>
          <a:off x="3139548" y="2380498"/>
          <a:ext cx="4709323" cy="95179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s-EC" sz="1600" kern="1200" dirty="0">
              <a:latin typeface="Times New Roman" panose="02020603050405020304" pitchFamily="18" charset="0"/>
              <a:cs typeface="Times New Roman" panose="02020603050405020304" pitchFamily="18" charset="0"/>
            </a:rPr>
            <a:t>Agotamiento emocional Alto 79,55%</a:t>
          </a:r>
        </a:p>
        <a:p>
          <a:pPr marL="171450" lvl="1" indent="-171450" algn="l" defTabSz="711200">
            <a:lnSpc>
              <a:spcPct val="90000"/>
            </a:lnSpc>
            <a:spcBef>
              <a:spcPct val="0"/>
            </a:spcBef>
            <a:spcAft>
              <a:spcPct val="15000"/>
            </a:spcAft>
            <a:buFont typeface="Wingdings" panose="05000000000000000000" pitchFamily="2" charset="2"/>
            <a:buChar char="••"/>
          </a:pPr>
          <a:r>
            <a:rPr lang="es-EC" sz="1600" kern="1200" dirty="0">
              <a:latin typeface="Times New Roman" panose="02020603050405020304" pitchFamily="18" charset="0"/>
              <a:cs typeface="Times New Roman" panose="02020603050405020304" pitchFamily="18" charset="0"/>
            </a:rPr>
            <a:t>Despersonalización Alto 90,42%</a:t>
          </a:r>
        </a:p>
        <a:p>
          <a:pPr marL="171450" lvl="1" indent="-171450" algn="l" defTabSz="711200">
            <a:lnSpc>
              <a:spcPct val="90000"/>
            </a:lnSpc>
            <a:spcBef>
              <a:spcPct val="0"/>
            </a:spcBef>
            <a:spcAft>
              <a:spcPct val="15000"/>
            </a:spcAft>
            <a:buFont typeface="Wingdings" panose="05000000000000000000" pitchFamily="2" charset="2"/>
            <a:buChar char="••"/>
          </a:pPr>
          <a:r>
            <a:rPr lang="es-ES" sz="1600" kern="1200" dirty="0">
              <a:latin typeface="Times New Roman" panose="02020603050405020304" pitchFamily="18" charset="0"/>
              <a:cs typeface="Times New Roman" panose="02020603050405020304" pitchFamily="18" charset="0"/>
            </a:rPr>
            <a:t>Realización personal Baja 79,87%</a:t>
          </a:r>
          <a:endParaRPr lang="es-EC" sz="1600" kern="1200" dirty="0">
            <a:latin typeface="Times New Roman" panose="02020603050405020304" pitchFamily="18" charset="0"/>
            <a:cs typeface="Times New Roman" panose="02020603050405020304" pitchFamily="18" charset="0"/>
          </a:endParaRPr>
        </a:p>
      </dsp:txBody>
      <dsp:txXfrm>
        <a:off x="3139548" y="2499472"/>
        <a:ext cx="4352400" cy="713846"/>
      </dsp:txXfrm>
    </dsp:sp>
    <dsp:sp modelId="{6997BCAF-4D39-4886-9AAF-1E3113CEA438}">
      <dsp:nvSpPr>
        <dsp:cNvPr id="0" name=""/>
        <dsp:cNvSpPr/>
      </dsp:nvSpPr>
      <dsp:spPr>
        <a:xfrm>
          <a:off x="0" y="2380498"/>
          <a:ext cx="3139548" cy="95179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buClr>
              <a:schemeClr val="accent3">
                <a:lumMod val="75000"/>
              </a:schemeClr>
            </a:buClr>
            <a:buFont typeface="Wingdings 2" pitchFamily="18" charset="2"/>
            <a:buChar char=""/>
          </a:pPr>
          <a:r>
            <a:rPr lang="es-EC" sz="1600" kern="1200" dirty="0">
              <a:latin typeface="Times New Roman" panose="02020603050405020304" pitchFamily="18" charset="0"/>
              <a:cs typeface="Times New Roman" panose="02020603050405020304" pitchFamily="18" charset="0"/>
            </a:rPr>
            <a:t>Dimensiones del síndrome burnout</a:t>
          </a:r>
        </a:p>
      </dsp:txBody>
      <dsp:txXfrm>
        <a:off x="46463" y="2426961"/>
        <a:ext cx="3046622" cy="858868"/>
      </dsp:txXfrm>
    </dsp:sp>
    <dsp:sp modelId="{3C2BD466-F7BD-4617-BABB-1D882643F0CD}">
      <dsp:nvSpPr>
        <dsp:cNvPr id="0" name=""/>
        <dsp:cNvSpPr/>
      </dsp:nvSpPr>
      <dsp:spPr>
        <a:xfrm>
          <a:off x="3139548" y="3427472"/>
          <a:ext cx="4709323" cy="95179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s-EC" sz="1600" kern="1200" dirty="0">
              <a:latin typeface="Times New Roman" panose="02020603050405020304" pitchFamily="18" charset="0"/>
              <a:cs typeface="Times New Roman" panose="02020603050405020304" pitchFamily="18" charset="0"/>
            </a:rPr>
            <a:t>Significativa, negativa e inversa de (-0,671) entre el burnout y el desempeño laboral</a:t>
          </a:r>
        </a:p>
      </dsp:txBody>
      <dsp:txXfrm>
        <a:off x="3139548" y="3546446"/>
        <a:ext cx="4352400" cy="713846"/>
      </dsp:txXfrm>
    </dsp:sp>
    <dsp:sp modelId="{6FBA218D-B3A4-42D7-AB1F-2C3CE2EEE153}">
      <dsp:nvSpPr>
        <dsp:cNvPr id="0" name=""/>
        <dsp:cNvSpPr/>
      </dsp:nvSpPr>
      <dsp:spPr>
        <a:xfrm>
          <a:off x="0" y="3427472"/>
          <a:ext cx="3139548" cy="95179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buFont typeface="Wingdings" panose="05000000000000000000" pitchFamily="2" charset="2"/>
            <a:buChar char="§"/>
          </a:pPr>
          <a:r>
            <a:rPr lang="es-ES" sz="1600" kern="1200" dirty="0">
              <a:latin typeface="Times New Roman" panose="02020603050405020304" pitchFamily="18" charset="0"/>
              <a:cs typeface="Times New Roman" panose="02020603050405020304" pitchFamily="18" charset="0"/>
            </a:rPr>
            <a:t>Correlación de variables</a:t>
          </a:r>
          <a:endParaRPr lang="es-EC" sz="1600" kern="1200" dirty="0">
            <a:latin typeface="Times New Roman" panose="02020603050405020304" pitchFamily="18" charset="0"/>
            <a:cs typeface="Times New Roman" panose="02020603050405020304" pitchFamily="18" charset="0"/>
          </a:endParaRPr>
        </a:p>
      </dsp:txBody>
      <dsp:txXfrm>
        <a:off x="46463" y="3473935"/>
        <a:ext cx="3046622" cy="858868"/>
      </dsp:txXfrm>
    </dsp:sp>
    <dsp:sp modelId="{FAD38F02-0CA4-4EE5-AC1A-FC2251CF2659}">
      <dsp:nvSpPr>
        <dsp:cNvPr id="0" name=""/>
        <dsp:cNvSpPr/>
      </dsp:nvSpPr>
      <dsp:spPr>
        <a:xfrm>
          <a:off x="3139548" y="4474446"/>
          <a:ext cx="4709323" cy="95179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s-ES" sz="1600" kern="1200" dirty="0">
              <a:latin typeface="Times New Roman" panose="02020603050405020304" pitchFamily="18" charset="0"/>
              <a:cs typeface="Times New Roman" panose="02020603050405020304" pitchFamily="18" charset="0"/>
            </a:rPr>
            <a:t>Técnicas individuales como: fisiológicas, conductuales, cognitivas y al nivel organizacional como alianzas y mejora de la comunicación</a:t>
          </a:r>
          <a:endParaRPr lang="es-EC" sz="1600" kern="1200" dirty="0">
            <a:latin typeface="Times New Roman" panose="02020603050405020304" pitchFamily="18" charset="0"/>
            <a:cs typeface="Times New Roman" panose="02020603050405020304" pitchFamily="18" charset="0"/>
          </a:endParaRPr>
        </a:p>
      </dsp:txBody>
      <dsp:txXfrm>
        <a:off x="3139548" y="4593420"/>
        <a:ext cx="4352400" cy="713846"/>
      </dsp:txXfrm>
    </dsp:sp>
    <dsp:sp modelId="{619EDE94-AC78-45AB-B40B-9B86CDA35EA5}">
      <dsp:nvSpPr>
        <dsp:cNvPr id="0" name=""/>
        <dsp:cNvSpPr/>
      </dsp:nvSpPr>
      <dsp:spPr>
        <a:xfrm>
          <a:off x="0" y="4474446"/>
          <a:ext cx="3139548" cy="95179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buFont typeface="Wingdings" panose="05000000000000000000" pitchFamily="2" charset="2"/>
            <a:buChar char="§"/>
          </a:pPr>
          <a:r>
            <a:rPr lang="es-ES" sz="1600" kern="1200" dirty="0">
              <a:latin typeface="Times New Roman" panose="02020603050405020304" pitchFamily="18" charset="0"/>
              <a:cs typeface="Times New Roman" panose="02020603050405020304" pitchFamily="18" charset="0"/>
            </a:rPr>
            <a:t>Estrategias</a:t>
          </a:r>
          <a:endParaRPr lang="es-EC" sz="1600" kern="1200" dirty="0">
            <a:latin typeface="Times New Roman" panose="02020603050405020304" pitchFamily="18" charset="0"/>
            <a:cs typeface="Times New Roman" panose="02020603050405020304" pitchFamily="18" charset="0"/>
          </a:endParaRPr>
        </a:p>
      </dsp:txBody>
      <dsp:txXfrm>
        <a:off x="46463" y="4520909"/>
        <a:ext cx="3046622" cy="8588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EE34C-4AAF-484D-8488-08CF35697918}">
      <dsp:nvSpPr>
        <dsp:cNvPr id="0" name=""/>
        <dsp:cNvSpPr/>
      </dsp:nvSpPr>
      <dsp:spPr>
        <a:xfrm>
          <a:off x="0" y="0"/>
          <a:ext cx="6376308" cy="105351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t>Las operadoras de transporte público se involucren y asuman esfuerzos en la consecución de la satisfacción y calidad de vida socio-laboral de sus conductores</a:t>
          </a:r>
        </a:p>
      </dsp:txBody>
      <dsp:txXfrm>
        <a:off x="30856" y="30856"/>
        <a:ext cx="5116219" cy="991806"/>
      </dsp:txXfrm>
    </dsp:sp>
    <dsp:sp modelId="{AD36D7B6-AA34-460D-87CB-6BC8B80F82DB}">
      <dsp:nvSpPr>
        <dsp:cNvPr id="0" name=""/>
        <dsp:cNvSpPr/>
      </dsp:nvSpPr>
      <dsp:spPr>
        <a:xfrm>
          <a:off x="476152" y="1199840"/>
          <a:ext cx="6376308" cy="105351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t>Ofrecer talleres de sensibilización que permitan alcanzar altos niveles de inteligencia emocional </a:t>
          </a:r>
        </a:p>
      </dsp:txBody>
      <dsp:txXfrm>
        <a:off x="507008" y="1230696"/>
        <a:ext cx="5153656" cy="991806"/>
      </dsp:txXfrm>
    </dsp:sp>
    <dsp:sp modelId="{DBA30843-0F9D-47C8-A9C6-83E75B81E825}">
      <dsp:nvSpPr>
        <dsp:cNvPr id="0" name=""/>
        <dsp:cNvSpPr/>
      </dsp:nvSpPr>
      <dsp:spPr>
        <a:xfrm>
          <a:off x="952305" y="2399681"/>
          <a:ext cx="6376308" cy="105351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t>Implantar incentivos para los trabajadores</a:t>
          </a:r>
        </a:p>
      </dsp:txBody>
      <dsp:txXfrm>
        <a:off x="983161" y="2430537"/>
        <a:ext cx="5153656" cy="991806"/>
      </dsp:txXfrm>
    </dsp:sp>
    <dsp:sp modelId="{2DF2522B-0A32-4166-AC31-28CBCE83DBCC}">
      <dsp:nvSpPr>
        <dsp:cNvPr id="0" name=""/>
        <dsp:cNvSpPr/>
      </dsp:nvSpPr>
      <dsp:spPr>
        <a:xfrm>
          <a:off x="1428458" y="3599521"/>
          <a:ext cx="6376308" cy="105351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t>Establecer indicadores para las estrategias y mejora del clima organizacional</a:t>
          </a:r>
        </a:p>
      </dsp:txBody>
      <dsp:txXfrm>
        <a:off x="1459314" y="3630377"/>
        <a:ext cx="5153656" cy="991806"/>
      </dsp:txXfrm>
    </dsp:sp>
    <dsp:sp modelId="{3127E123-6E0D-4904-A492-567931DBAD42}">
      <dsp:nvSpPr>
        <dsp:cNvPr id="0" name=""/>
        <dsp:cNvSpPr/>
      </dsp:nvSpPr>
      <dsp:spPr>
        <a:xfrm>
          <a:off x="8" y="4799362"/>
          <a:ext cx="6376308" cy="105351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t>Realizar futuras investigaciones sobre la relación entre el síndrome de burnout y la calidad del servicio que brinda los conductores y como afecta a  la imagen corporativa de los operadores de transporte. </a:t>
          </a:r>
        </a:p>
      </dsp:txBody>
      <dsp:txXfrm>
        <a:off x="30864" y="4830218"/>
        <a:ext cx="5153656" cy="991806"/>
      </dsp:txXfrm>
    </dsp:sp>
    <dsp:sp modelId="{04F51B3F-6F72-4BEC-965B-6F8478C2CF50}">
      <dsp:nvSpPr>
        <dsp:cNvPr id="0" name=""/>
        <dsp:cNvSpPr/>
      </dsp:nvSpPr>
      <dsp:spPr>
        <a:xfrm>
          <a:off x="5691521" y="769653"/>
          <a:ext cx="684787" cy="68478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kern="1200"/>
        </a:p>
      </dsp:txBody>
      <dsp:txXfrm>
        <a:off x="5845598" y="769653"/>
        <a:ext cx="376633" cy="515302"/>
      </dsp:txXfrm>
    </dsp:sp>
    <dsp:sp modelId="{549B332E-4683-48EA-818D-29A184C39BD8}">
      <dsp:nvSpPr>
        <dsp:cNvPr id="0" name=""/>
        <dsp:cNvSpPr/>
      </dsp:nvSpPr>
      <dsp:spPr>
        <a:xfrm>
          <a:off x="6167674" y="1969494"/>
          <a:ext cx="684787" cy="68478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kern="1200"/>
        </a:p>
      </dsp:txBody>
      <dsp:txXfrm>
        <a:off x="6321751" y="1969494"/>
        <a:ext cx="376633" cy="515302"/>
      </dsp:txXfrm>
    </dsp:sp>
    <dsp:sp modelId="{1628EBCE-AE6A-4B02-BA78-98DC938C4717}">
      <dsp:nvSpPr>
        <dsp:cNvPr id="0" name=""/>
        <dsp:cNvSpPr/>
      </dsp:nvSpPr>
      <dsp:spPr>
        <a:xfrm>
          <a:off x="6643827" y="3151776"/>
          <a:ext cx="684787" cy="68478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kern="1200"/>
        </a:p>
      </dsp:txBody>
      <dsp:txXfrm>
        <a:off x="6797904" y="3151776"/>
        <a:ext cx="376633" cy="515302"/>
      </dsp:txXfrm>
    </dsp:sp>
    <dsp:sp modelId="{67818427-7E8B-4D51-A953-0534A4B5BD94}">
      <dsp:nvSpPr>
        <dsp:cNvPr id="0" name=""/>
        <dsp:cNvSpPr/>
      </dsp:nvSpPr>
      <dsp:spPr>
        <a:xfrm rot="2607522">
          <a:off x="5976666" y="4431575"/>
          <a:ext cx="684787" cy="68478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kern="1200"/>
        </a:p>
      </dsp:txBody>
      <dsp:txXfrm>
        <a:off x="6189032" y="4454805"/>
        <a:ext cx="376633" cy="515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7CBAC-C3AA-4A18-9040-5866361E144A}">
      <dsp:nvSpPr>
        <dsp:cNvPr id="0" name=""/>
        <dsp:cNvSpPr/>
      </dsp:nvSpPr>
      <dsp:spPr>
        <a:xfrm>
          <a:off x="0" y="0"/>
          <a:ext cx="7524043" cy="874595"/>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C" sz="4200" kern="1200" dirty="0">
              <a:solidFill>
                <a:schemeClr val="tx1"/>
              </a:solidFill>
              <a:latin typeface="Times New Roman" panose="02020603050405020304" pitchFamily="18" charset="0"/>
              <a:cs typeface="Times New Roman" panose="02020603050405020304" pitchFamily="18" charset="0"/>
            </a:rPr>
            <a:t>Objetivos específicos </a:t>
          </a:r>
        </a:p>
      </dsp:txBody>
      <dsp:txXfrm>
        <a:off x="0" y="0"/>
        <a:ext cx="7524043" cy="874595"/>
      </dsp:txXfrm>
    </dsp:sp>
    <dsp:sp modelId="{F1AC9537-9291-4D42-B878-CFF1043CB66B}">
      <dsp:nvSpPr>
        <dsp:cNvPr id="0" name=""/>
        <dsp:cNvSpPr/>
      </dsp:nvSpPr>
      <dsp:spPr>
        <a:xfrm>
          <a:off x="0" y="874595"/>
          <a:ext cx="1881010" cy="183665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Font typeface="Symbol" panose="05050102010706020507" pitchFamily="18" charset="2"/>
            <a:buChar char=""/>
          </a:pPr>
          <a:r>
            <a:rPr lang="es-EC" sz="1500" kern="1200" dirty="0">
              <a:solidFill>
                <a:schemeClr val="tx1"/>
              </a:solidFill>
            </a:rPr>
            <a:t>Determinar la situación sociodemográfica  actual de los conductores profesionales de transporte público convencional del DMQ</a:t>
          </a:r>
          <a:endParaRPr lang="es-EC" sz="1500" kern="1200" dirty="0">
            <a:solidFill>
              <a:schemeClr val="tx1"/>
            </a:solidFill>
            <a:latin typeface="Times New Roman" panose="02020603050405020304" pitchFamily="18" charset="0"/>
            <a:cs typeface="Times New Roman" panose="02020603050405020304" pitchFamily="18" charset="0"/>
          </a:endParaRPr>
        </a:p>
      </dsp:txBody>
      <dsp:txXfrm>
        <a:off x="0" y="874595"/>
        <a:ext cx="1881010" cy="1836650"/>
      </dsp:txXfrm>
    </dsp:sp>
    <dsp:sp modelId="{5437DEF3-FEF9-4209-A127-759D150A05F2}">
      <dsp:nvSpPr>
        <dsp:cNvPr id="0" name=""/>
        <dsp:cNvSpPr/>
      </dsp:nvSpPr>
      <dsp:spPr>
        <a:xfrm>
          <a:off x="1881010" y="874595"/>
          <a:ext cx="1881010" cy="183665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a:solidFill>
                <a:schemeClr val="tx1"/>
              </a:solidFill>
            </a:rPr>
            <a:t>Identificar los niveles del síndrome burnout y las dimensiones del desempeño laboral.</a:t>
          </a:r>
          <a:endParaRPr lang="es-EC" sz="1500" kern="1200" dirty="0">
            <a:solidFill>
              <a:schemeClr val="tx1"/>
            </a:solidFill>
            <a:latin typeface="Times New Roman" panose="02020603050405020304" pitchFamily="18" charset="0"/>
            <a:cs typeface="Times New Roman" panose="02020603050405020304" pitchFamily="18" charset="0"/>
          </a:endParaRPr>
        </a:p>
      </dsp:txBody>
      <dsp:txXfrm>
        <a:off x="1881010" y="874595"/>
        <a:ext cx="1881010" cy="1836650"/>
      </dsp:txXfrm>
    </dsp:sp>
    <dsp:sp modelId="{4F13785D-4B36-4329-A427-1088A329A2BF}">
      <dsp:nvSpPr>
        <dsp:cNvPr id="0" name=""/>
        <dsp:cNvSpPr/>
      </dsp:nvSpPr>
      <dsp:spPr>
        <a:xfrm>
          <a:off x="3762021" y="874595"/>
          <a:ext cx="1881010" cy="183665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solidFill>
                <a:schemeClr val="tx1"/>
              </a:solidFill>
            </a:rPr>
            <a:t>Determinar la correlación entre el síndrome de burnout y el desempeño laboral</a:t>
          </a:r>
          <a:endParaRPr lang="es-EC" sz="1500" kern="1200" dirty="0">
            <a:solidFill>
              <a:schemeClr val="tx1"/>
            </a:solidFill>
            <a:latin typeface="Times New Roman" panose="02020603050405020304" pitchFamily="18" charset="0"/>
            <a:cs typeface="Times New Roman" panose="02020603050405020304" pitchFamily="18" charset="0"/>
          </a:endParaRPr>
        </a:p>
      </dsp:txBody>
      <dsp:txXfrm>
        <a:off x="3762021" y="874595"/>
        <a:ext cx="1881010" cy="1836650"/>
      </dsp:txXfrm>
    </dsp:sp>
    <dsp:sp modelId="{D5E8A2D6-A2E2-4EAA-BA07-9315E282C563}">
      <dsp:nvSpPr>
        <dsp:cNvPr id="0" name=""/>
        <dsp:cNvSpPr/>
      </dsp:nvSpPr>
      <dsp:spPr>
        <a:xfrm>
          <a:off x="5643032" y="874595"/>
          <a:ext cx="1881010" cy="183665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Font typeface="+mj-lt"/>
            <a:buAutoNum type="arabicParenBoth"/>
          </a:pPr>
          <a:r>
            <a:rPr lang="es-EC" sz="1500" kern="1200" dirty="0">
              <a:solidFill>
                <a:schemeClr val="tx1"/>
              </a:solidFill>
            </a:rPr>
            <a:t>Proponer estrategias para mitigar la afectación del síndrome burnout y potencializar el rendimiento laboral</a:t>
          </a:r>
          <a:endParaRPr lang="es-EC" sz="1500" kern="1200" dirty="0">
            <a:solidFill>
              <a:schemeClr val="tx1"/>
            </a:solidFill>
            <a:latin typeface="Times New Roman" panose="02020603050405020304" pitchFamily="18" charset="0"/>
            <a:cs typeface="Times New Roman" panose="02020603050405020304" pitchFamily="18" charset="0"/>
          </a:endParaRPr>
        </a:p>
      </dsp:txBody>
      <dsp:txXfrm>
        <a:off x="5643032" y="874595"/>
        <a:ext cx="1881010" cy="1836650"/>
      </dsp:txXfrm>
    </dsp:sp>
    <dsp:sp modelId="{9A1ECD2E-85CA-4D7A-BD85-C27308450641}">
      <dsp:nvSpPr>
        <dsp:cNvPr id="0" name=""/>
        <dsp:cNvSpPr/>
      </dsp:nvSpPr>
      <dsp:spPr>
        <a:xfrm>
          <a:off x="0" y="2711246"/>
          <a:ext cx="7524043" cy="204072"/>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D71C9-C52D-48CE-9D9B-A290F6384D64}">
      <dsp:nvSpPr>
        <dsp:cNvPr id="0" name=""/>
        <dsp:cNvSpPr/>
      </dsp:nvSpPr>
      <dsp:spPr>
        <a:xfrm>
          <a:off x="312546" y="-10752"/>
          <a:ext cx="6352886" cy="925236"/>
        </a:xfrm>
        <a:prstGeom prst="rightArrow">
          <a:avLst>
            <a:gd name="adj1" fmla="val 5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254000" bIns="146881" numCol="1" spcCol="1270" anchor="ctr" anchorCtr="0">
          <a:noAutofit/>
        </a:bodyPr>
        <a:lstStyle/>
        <a:p>
          <a:pPr lvl="0" algn="ctr" defTabSz="755650">
            <a:lnSpc>
              <a:spcPct val="90000"/>
            </a:lnSpc>
            <a:spcBef>
              <a:spcPct val="0"/>
            </a:spcBef>
            <a:spcAft>
              <a:spcPct val="35000"/>
            </a:spcAft>
          </a:pPr>
          <a:r>
            <a:rPr lang="es-EC" sz="1700" b="1" kern="1200" dirty="0">
              <a:solidFill>
                <a:schemeClr val="tx1"/>
              </a:solidFill>
              <a:latin typeface="+mj-lt"/>
              <a:cs typeface="Times New Roman" panose="02020603050405020304" pitchFamily="18" charset="0"/>
            </a:rPr>
            <a:t>Hipótesis</a:t>
          </a:r>
        </a:p>
      </dsp:txBody>
      <dsp:txXfrm>
        <a:off x="312546" y="220557"/>
        <a:ext cx="6121577" cy="462618"/>
      </dsp:txXfrm>
    </dsp:sp>
    <dsp:sp modelId="{38756B1C-3D2F-4B6C-A811-E51A83B929DF}">
      <dsp:nvSpPr>
        <dsp:cNvPr id="0" name=""/>
        <dsp:cNvSpPr/>
      </dsp:nvSpPr>
      <dsp:spPr>
        <a:xfrm>
          <a:off x="386987" y="684137"/>
          <a:ext cx="5870702" cy="2524805"/>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buFont typeface="Arial" panose="020B0604020202020204" pitchFamily="34" charset="0"/>
            <a:buNone/>
          </a:pPr>
          <a:r>
            <a:rPr lang="es-EC" sz="1700" b="1" kern="1200" dirty="0">
              <a:latin typeface="+mj-lt"/>
              <a:cs typeface="Times New Roman" panose="02020603050405020304" pitchFamily="18" charset="0"/>
            </a:rPr>
            <a:t>H1) </a:t>
          </a:r>
          <a:r>
            <a:rPr lang="es-EC" sz="1700" kern="1200" dirty="0">
              <a:latin typeface="+mj-lt"/>
            </a:rPr>
            <a:t>El síndrome de burnout incide en el desempeño laboral de los conductores profesionales de transporte público convencional del DMQ</a:t>
          </a:r>
          <a:endParaRPr lang="es-EC" sz="1700" b="1" kern="1200" dirty="0">
            <a:latin typeface="+mj-lt"/>
            <a:cs typeface="Times New Roman" panose="02020603050405020304" pitchFamily="18" charset="0"/>
          </a:endParaRPr>
        </a:p>
        <a:p>
          <a:pPr lvl="0" algn="just" defTabSz="755650">
            <a:lnSpc>
              <a:spcPct val="90000"/>
            </a:lnSpc>
            <a:spcBef>
              <a:spcPct val="0"/>
            </a:spcBef>
            <a:spcAft>
              <a:spcPct val="35000"/>
            </a:spcAft>
            <a:buFont typeface="Arial" panose="020B0604020202020204" pitchFamily="34" charset="0"/>
            <a:buNone/>
          </a:pPr>
          <a:r>
            <a:rPr lang="es-EC" sz="1700" b="1" kern="1200" dirty="0">
              <a:latin typeface="+mj-lt"/>
              <a:cs typeface="Times New Roman" panose="02020603050405020304" pitchFamily="18" charset="0"/>
            </a:rPr>
            <a:t>H2) </a:t>
          </a:r>
          <a:r>
            <a:rPr lang="es-EC" sz="1700" kern="1200" dirty="0">
              <a:latin typeface="+mj-lt"/>
            </a:rPr>
            <a:t>El síndrome de burnout no incide en el desempeño laboral de los conductores profesionales de transporte público convencional del DMQ</a:t>
          </a:r>
          <a:endParaRPr lang="es-EC" sz="1700" kern="1200" dirty="0">
            <a:latin typeface="+mj-lt"/>
            <a:cs typeface="Times New Roman" panose="02020603050405020304" pitchFamily="18" charset="0"/>
          </a:endParaRPr>
        </a:p>
      </dsp:txBody>
      <dsp:txXfrm>
        <a:off x="386987" y="684137"/>
        <a:ext cx="5870702" cy="2524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61543-E9C4-4778-AF45-B8F5BC385E2C}">
      <dsp:nvSpPr>
        <dsp:cNvPr id="0" name=""/>
        <dsp:cNvSpPr/>
      </dsp:nvSpPr>
      <dsp:spPr>
        <a:xfrm>
          <a:off x="640384" y="0"/>
          <a:ext cx="1002874" cy="55715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Síndrome burnout	</a:t>
          </a:r>
          <a:endParaRPr lang="es-EC" sz="1400" kern="1200" dirty="0"/>
        </a:p>
      </dsp:txBody>
      <dsp:txXfrm>
        <a:off x="656702" y="16318"/>
        <a:ext cx="970238" cy="524516"/>
      </dsp:txXfrm>
    </dsp:sp>
    <dsp:sp modelId="{3641AE71-ECCA-406D-A336-C94C71773FA2}">
      <dsp:nvSpPr>
        <dsp:cNvPr id="0" name=""/>
        <dsp:cNvSpPr/>
      </dsp:nvSpPr>
      <dsp:spPr>
        <a:xfrm>
          <a:off x="2118896" y="0"/>
          <a:ext cx="1002874" cy="55715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Estado de salud físico </a:t>
          </a:r>
          <a:endParaRPr lang="es-EC" sz="1400" kern="1200" dirty="0"/>
        </a:p>
      </dsp:txBody>
      <dsp:txXfrm>
        <a:off x="2135214" y="16318"/>
        <a:ext cx="970238" cy="524516"/>
      </dsp:txXfrm>
    </dsp:sp>
    <dsp:sp modelId="{0F03FB94-89EF-429E-8614-0C2D2D46855A}">
      <dsp:nvSpPr>
        <dsp:cNvPr id="0" name=""/>
        <dsp:cNvSpPr/>
      </dsp:nvSpPr>
      <dsp:spPr>
        <a:xfrm>
          <a:off x="1687103" y="2367897"/>
          <a:ext cx="417864" cy="417864"/>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E3D56-C440-4FC9-81FE-78AFF324C948}">
      <dsp:nvSpPr>
        <dsp:cNvPr id="0" name=""/>
        <dsp:cNvSpPr/>
      </dsp:nvSpPr>
      <dsp:spPr>
        <a:xfrm rot="240000">
          <a:off x="642059" y="2188838"/>
          <a:ext cx="2507951" cy="1753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CD7B8-8438-4161-B0DC-DFF72CAD053D}">
      <dsp:nvSpPr>
        <dsp:cNvPr id="0" name=""/>
        <dsp:cNvSpPr/>
      </dsp:nvSpPr>
      <dsp:spPr>
        <a:xfrm rot="240000">
          <a:off x="2132029" y="1483710"/>
          <a:ext cx="1032323" cy="7320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a:t>Calidad de vida laboral </a:t>
          </a:r>
        </a:p>
      </dsp:txBody>
      <dsp:txXfrm>
        <a:off x="2167766" y="1519447"/>
        <a:ext cx="960849" cy="660597"/>
      </dsp:txXfrm>
    </dsp:sp>
    <dsp:sp modelId="{223F657F-B475-421A-8D92-80695CA81C79}">
      <dsp:nvSpPr>
        <dsp:cNvPr id="0" name=""/>
        <dsp:cNvSpPr/>
      </dsp:nvSpPr>
      <dsp:spPr>
        <a:xfrm rot="240000">
          <a:off x="2187744" y="725982"/>
          <a:ext cx="1032323" cy="7320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a:t>Estado de salud mental</a:t>
          </a:r>
          <a:endParaRPr lang="es-EC" sz="1300" kern="1200" dirty="0"/>
        </a:p>
      </dsp:txBody>
      <dsp:txXfrm>
        <a:off x="2223481" y="761719"/>
        <a:ext cx="960849" cy="6605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4D1B0-B4C0-43C2-AD33-63C64EC979BD}">
      <dsp:nvSpPr>
        <dsp:cNvPr id="0" name=""/>
        <dsp:cNvSpPr/>
      </dsp:nvSpPr>
      <dsp:spPr>
        <a:xfrm>
          <a:off x="1296587" y="771"/>
          <a:ext cx="1307089" cy="8496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Agotamiento emocional</a:t>
          </a:r>
          <a:endParaRPr lang="es-EC" sz="1600" b="1" kern="1200" dirty="0">
            <a:solidFill>
              <a:schemeClr val="tx1"/>
            </a:solidFill>
          </a:endParaRPr>
        </a:p>
      </dsp:txBody>
      <dsp:txXfrm>
        <a:off x="1338061" y="42245"/>
        <a:ext cx="1224141" cy="766659"/>
      </dsp:txXfrm>
    </dsp:sp>
    <dsp:sp modelId="{94461989-74A1-4211-9BA3-1BAF2AC96744}">
      <dsp:nvSpPr>
        <dsp:cNvPr id="0" name=""/>
        <dsp:cNvSpPr/>
      </dsp:nvSpPr>
      <dsp:spPr>
        <a:xfrm>
          <a:off x="817124" y="425575"/>
          <a:ext cx="2266014" cy="2266014"/>
        </a:xfrm>
        <a:custGeom>
          <a:avLst/>
          <a:gdLst/>
          <a:ahLst/>
          <a:cxnLst/>
          <a:rect l="0" t="0" r="0" b="0"/>
          <a:pathLst>
            <a:path>
              <a:moveTo>
                <a:pt x="1961957" y="360643"/>
              </a:moveTo>
              <a:arcTo wR="1133007" hR="1133007" stAng="19021431" swAng="230185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71C648E-EDAA-45AD-AD2A-3C00329308D9}">
      <dsp:nvSpPr>
        <dsp:cNvPr id="0" name=""/>
        <dsp:cNvSpPr/>
      </dsp:nvSpPr>
      <dsp:spPr>
        <a:xfrm>
          <a:off x="1915455" y="1700282"/>
          <a:ext cx="2031778" cy="84960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Despersonalización</a:t>
          </a:r>
          <a:endParaRPr lang="es-EC" sz="1600" b="1" kern="1200" dirty="0">
            <a:solidFill>
              <a:schemeClr val="tx1"/>
            </a:solidFill>
          </a:endParaRPr>
        </a:p>
      </dsp:txBody>
      <dsp:txXfrm>
        <a:off x="1956929" y="1741756"/>
        <a:ext cx="1948830" cy="766659"/>
      </dsp:txXfrm>
    </dsp:sp>
    <dsp:sp modelId="{2EC27BDA-9A8B-41DE-A492-64E0B00E45C9}">
      <dsp:nvSpPr>
        <dsp:cNvPr id="0" name=""/>
        <dsp:cNvSpPr/>
      </dsp:nvSpPr>
      <dsp:spPr>
        <a:xfrm>
          <a:off x="817124" y="425575"/>
          <a:ext cx="2266014" cy="2266014"/>
        </a:xfrm>
        <a:custGeom>
          <a:avLst/>
          <a:gdLst/>
          <a:ahLst/>
          <a:cxnLst/>
          <a:rect l="0" t="0" r="0" b="0"/>
          <a:pathLst>
            <a:path>
              <a:moveTo>
                <a:pt x="1480581" y="2211384"/>
              </a:moveTo>
              <a:arcTo wR="1133007" hR="1133007" stAng="4328115" swAng="2143770"/>
            </a:path>
          </a:pathLst>
        </a:custGeom>
        <a:noFill/>
        <a:ln w="9525" cap="flat" cmpd="sng" algn="ctr">
          <a:solidFill>
            <a:schemeClr val="accent5">
              <a:hueOff val="-4966938"/>
              <a:satOff val="19906"/>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26922D-3179-4BE2-BB4D-D7E9F0165792}">
      <dsp:nvSpPr>
        <dsp:cNvPr id="0" name=""/>
        <dsp:cNvSpPr/>
      </dsp:nvSpPr>
      <dsp:spPr>
        <a:xfrm>
          <a:off x="315374" y="1700282"/>
          <a:ext cx="1307089" cy="84960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rPr>
            <a:t>Falta de realización personal</a:t>
          </a:r>
          <a:endParaRPr lang="es-EC" sz="1600" b="1" kern="1200" dirty="0">
            <a:solidFill>
              <a:schemeClr val="tx1"/>
            </a:solidFill>
          </a:endParaRPr>
        </a:p>
      </dsp:txBody>
      <dsp:txXfrm>
        <a:off x="356848" y="1741756"/>
        <a:ext cx="1224141" cy="766659"/>
      </dsp:txXfrm>
    </dsp:sp>
    <dsp:sp modelId="{9FDF5752-3A01-4674-B376-0F5CF49CC94F}">
      <dsp:nvSpPr>
        <dsp:cNvPr id="0" name=""/>
        <dsp:cNvSpPr/>
      </dsp:nvSpPr>
      <dsp:spPr>
        <a:xfrm>
          <a:off x="817124" y="425575"/>
          <a:ext cx="2266014" cy="2266014"/>
        </a:xfrm>
        <a:custGeom>
          <a:avLst/>
          <a:gdLst/>
          <a:ahLst/>
          <a:cxnLst/>
          <a:rect l="0" t="0" r="0" b="0"/>
          <a:pathLst>
            <a:path>
              <a:moveTo>
                <a:pt x="3668" y="1041905"/>
              </a:moveTo>
              <a:arcTo wR="1133007" hR="1133007" stAng="11076716" swAng="2301853"/>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5A70A-D512-42EE-8290-B13414B9D4E6}">
      <dsp:nvSpPr>
        <dsp:cNvPr id="0" name=""/>
        <dsp:cNvSpPr/>
      </dsp:nvSpPr>
      <dsp:spPr>
        <a:xfrm>
          <a:off x="4311537" y="0"/>
          <a:ext cx="2315655" cy="504056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t>Teorías</a:t>
          </a:r>
          <a:endParaRPr lang="es-EC" sz="2000" kern="1200" dirty="0"/>
        </a:p>
      </dsp:txBody>
      <dsp:txXfrm>
        <a:off x="4311537" y="0"/>
        <a:ext cx="2315655" cy="1512168"/>
      </dsp:txXfrm>
    </dsp:sp>
    <dsp:sp modelId="{6841C82D-5292-4E14-BB96-4955039F74C8}">
      <dsp:nvSpPr>
        <dsp:cNvPr id="0" name=""/>
        <dsp:cNvSpPr/>
      </dsp:nvSpPr>
      <dsp:spPr>
        <a:xfrm>
          <a:off x="2154540" y="0"/>
          <a:ext cx="1824241" cy="504056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t>Perspectiva</a:t>
          </a:r>
          <a:endParaRPr lang="es-EC" sz="2000" kern="1200" dirty="0"/>
        </a:p>
      </dsp:txBody>
      <dsp:txXfrm>
        <a:off x="2154540" y="0"/>
        <a:ext cx="1824241" cy="1512168"/>
      </dsp:txXfrm>
    </dsp:sp>
    <dsp:sp modelId="{F83595F9-FA69-446B-ABDE-CDAB7960DEDF}">
      <dsp:nvSpPr>
        <dsp:cNvPr id="0" name=""/>
        <dsp:cNvSpPr/>
      </dsp:nvSpPr>
      <dsp:spPr>
        <a:xfrm>
          <a:off x="-2456" y="0"/>
          <a:ext cx="1824241" cy="504056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t>Fenómeno</a:t>
          </a:r>
          <a:endParaRPr lang="es-EC" sz="2000" kern="1200" dirty="0"/>
        </a:p>
      </dsp:txBody>
      <dsp:txXfrm>
        <a:off x="-2456" y="0"/>
        <a:ext cx="1824241" cy="1512168"/>
      </dsp:txXfrm>
    </dsp:sp>
    <dsp:sp modelId="{5306916F-DBA3-4F76-87E8-237FFF61DF2F}">
      <dsp:nvSpPr>
        <dsp:cNvPr id="0" name=""/>
        <dsp:cNvSpPr/>
      </dsp:nvSpPr>
      <dsp:spPr>
        <a:xfrm>
          <a:off x="99300" y="1872922"/>
          <a:ext cx="1663778" cy="8318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Síndrome de Burnout</a:t>
          </a:r>
          <a:endParaRPr lang="es-EC" sz="2000" kern="1200" dirty="0"/>
        </a:p>
      </dsp:txBody>
      <dsp:txXfrm>
        <a:off x="123665" y="1897287"/>
        <a:ext cx="1615048" cy="783159"/>
      </dsp:txXfrm>
    </dsp:sp>
    <dsp:sp modelId="{7AF6D655-A2BF-4523-AB04-DD3F446989A8}">
      <dsp:nvSpPr>
        <dsp:cNvPr id="0" name=""/>
        <dsp:cNvSpPr/>
      </dsp:nvSpPr>
      <dsp:spPr>
        <a:xfrm rot="20876128">
          <a:off x="1757945" y="2225439"/>
          <a:ext cx="464793" cy="29707"/>
        </a:xfrm>
        <a:custGeom>
          <a:avLst/>
          <a:gdLst/>
          <a:ahLst/>
          <a:cxnLst/>
          <a:rect l="0" t="0" r="0" b="0"/>
          <a:pathLst>
            <a:path>
              <a:moveTo>
                <a:pt x="0" y="14853"/>
              </a:moveTo>
              <a:lnTo>
                <a:pt x="464793" y="148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978722" y="2228673"/>
        <a:ext cx="23239" cy="23239"/>
      </dsp:txXfrm>
    </dsp:sp>
    <dsp:sp modelId="{B3DB939E-2B6D-44DC-8439-B9D43DEEF5E1}">
      <dsp:nvSpPr>
        <dsp:cNvPr id="0" name=""/>
        <dsp:cNvSpPr/>
      </dsp:nvSpPr>
      <dsp:spPr>
        <a:xfrm>
          <a:off x="2217606" y="1775774"/>
          <a:ext cx="1663778" cy="8318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err="1"/>
            <a:t>Clinica</a:t>
          </a:r>
          <a:endParaRPr lang="es-EC" sz="2000" kern="1200" dirty="0"/>
        </a:p>
      </dsp:txBody>
      <dsp:txXfrm>
        <a:off x="2241971" y="1800139"/>
        <a:ext cx="1615048" cy="783159"/>
      </dsp:txXfrm>
    </dsp:sp>
    <dsp:sp modelId="{7A2633BE-0A68-4B21-B27F-21CC532014AB}">
      <dsp:nvSpPr>
        <dsp:cNvPr id="0" name=""/>
        <dsp:cNvSpPr/>
      </dsp:nvSpPr>
      <dsp:spPr>
        <a:xfrm rot="3327523">
          <a:off x="1533091" y="2711528"/>
          <a:ext cx="1062294" cy="29707"/>
        </a:xfrm>
        <a:custGeom>
          <a:avLst/>
          <a:gdLst/>
          <a:ahLst/>
          <a:cxnLst/>
          <a:rect l="0" t="0" r="0" b="0"/>
          <a:pathLst>
            <a:path>
              <a:moveTo>
                <a:pt x="0" y="14853"/>
              </a:moveTo>
              <a:lnTo>
                <a:pt x="1062294" y="148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037681" y="2699825"/>
        <a:ext cx="53114" cy="53114"/>
      </dsp:txXfrm>
    </dsp:sp>
    <dsp:sp modelId="{E21CE6DF-04AD-4053-B956-6CFA1326FD8D}">
      <dsp:nvSpPr>
        <dsp:cNvPr id="0" name=""/>
        <dsp:cNvSpPr/>
      </dsp:nvSpPr>
      <dsp:spPr>
        <a:xfrm>
          <a:off x="2365399" y="2747953"/>
          <a:ext cx="1663778" cy="8318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Psicosocial</a:t>
          </a:r>
          <a:endParaRPr lang="es-EC" sz="2000" kern="1200" dirty="0"/>
        </a:p>
      </dsp:txBody>
      <dsp:txXfrm>
        <a:off x="2389764" y="2772318"/>
        <a:ext cx="1615048" cy="783159"/>
      </dsp:txXfrm>
    </dsp:sp>
    <dsp:sp modelId="{76FB9731-5F5B-4F0A-8CDF-86447AE51840}">
      <dsp:nvSpPr>
        <dsp:cNvPr id="0" name=""/>
        <dsp:cNvSpPr/>
      </dsp:nvSpPr>
      <dsp:spPr>
        <a:xfrm rot="17817286">
          <a:off x="3506323" y="2296578"/>
          <a:ext cx="1912721" cy="29707"/>
        </a:xfrm>
        <a:custGeom>
          <a:avLst/>
          <a:gdLst/>
          <a:ahLst/>
          <a:cxnLst/>
          <a:rect l="0" t="0" r="0" b="0"/>
          <a:pathLst>
            <a:path>
              <a:moveTo>
                <a:pt x="0" y="14853"/>
              </a:moveTo>
              <a:lnTo>
                <a:pt x="1912721" y="1485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4414866" y="2263613"/>
        <a:ext cx="95636" cy="95636"/>
      </dsp:txXfrm>
    </dsp:sp>
    <dsp:sp modelId="{E3B13417-F59A-4FF9-83D5-0C25EBD344A7}">
      <dsp:nvSpPr>
        <dsp:cNvPr id="0" name=""/>
        <dsp:cNvSpPr/>
      </dsp:nvSpPr>
      <dsp:spPr>
        <a:xfrm>
          <a:off x="4896190" y="1043021"/>
          <a:ext cx="1663778" cy="831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Sociocognitiva del yo</a:t>
          </a:r>
          <a:endParaRPr lang="es-EC" sz="2000" kern="1200" dirty="0"/>
        </a:p>
      </dsp:txBody>
      <dsp:txXfrm>
        <a:off x="4920555" y="1067386"/>
        <a:ext cx="1615048" cy="783159"/>
      </dsp:txXfrm>
    </dsp:sp>
    <dsp:sp modelId="{14AEF5D3-FA48-4441-99E9-CA3A9A79DC62}">
      <dsp:nvSpPr>
        <dsp:cNvPr id="0" name=""/>
        <dsp:cNvSpPr/>
      </dsp:nvSpPr>
      <dsp:spPr>
        <a:xfrm rot="20265886">
          <a:off x="3994352" y="2971822"/>
          <a:ext cx="936663" cy="29707"/>
        </a:xfrm>
        <a:custGeom>
          <a:avLst/>
          <a:gdLst/>
          <a:ahLst/>
          <a:cxnLst/>
          <a:rect l="0" t="0" r="0" b="0"/>
          <a:pathLst>
            <a:path>
              <a:moveTo>
                <a:pt x="0" y="14853"/>
              </a:moveTo>
              <a:lnTo>
                <a:pt x="936663" y="1485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439267" y="2963259"/>
        <a:ext cx="46833" cy="46833"/>
      </dsp:txXfrm>
    </dsp:sp>
    <dsp:sp modelId="{AFC37696-DAC4-4023-8EB2-CDB1BA248DE6}">
      <dsp:nvSpPr>
        <dsp:cNvPr id="0" name=""/>
        <dsp:cNvSpPr/>
      </dsp:nvSpPr>
      <dsp:spPr>
        <a:xfrm>
          <a:off x="4896190" y="2393510"/>
          <a:ext cx="1663778" cy="831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Intercambio social</a:t>
          </a:r>
          <a:endParaRPr lang="es-EC" sz="2000" kern="1200" dirty="0"/>
        </a:p>
      </dsp:txBody>
      <dsp:txXfrm>
        <a:off x="4920555" y="2417875"/>
        <a:ext cx="1615048" cy="783159"/>
      </dsp:txXfrm>
    </dsp:sp>
    <dsp:sp modelId="{C86CF389-0A6C-457C-879E-C603AB9B7D10}">
      <dsp:nvSpPr>
        <dsp:cNvPr id="0" name=""/>
        <dsp:cNvSpPr/>
      </dsp:nvSpPr>
      <dsp:spPr>
        <a:xfrm rot="3040393">
          <a:off x="3799936" y="3633208"/>
          <a:ext cx="1251806" cy="29707"/>
        </a:xfrm>
        <a:custGeom>
          <a:avLst/>
          <a:gdLst/>
          <a:ahLst/>
          <a:cxnLst/>
          <a:rect l="0" t="0" r="0" b="0"/>
          <a:pathLst>
            <a:path>
              <a:moveTo>
                <a:pt x="0" y="14853"/>
              </a:moveTo>
              <a:lnTo>
                <a:pt x="1251806" y="1485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394544" y="3616766"/>
        <a:ext cx="62590" cy="62590"/>
      </dsp:txXfrm>
    </dsp:sp>
    <dsp:sp modelId="{2D99C349-CDFD-458F-839A-8F19D9437F40}">
      <dsp:nvSpPr>
        <dsp:cNvPr id="0" name=""/>
        <dsp:cNvSpPr/>
      </dsp:nvSpPr>
      <dsp:spPr>
        <a:xfrm>
          <a:off x="4822501" y="3716280"/>
          <a:ext cx="1663778" cy="831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Organizacional</a:t>
          </a:r>
          <a:endParaRPr lang="es-EC" sz="2000" kern="1200" dirty="0"/>
        </a:p>
      </dsp:txBody>
      <dsp:txXfrm>
        <a:off x="4846866" y="3740645"/>
        <a:ext cx="1615048" cy="7831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1C82D-5292-4E14-BB96-4955039F74C8}">
      <dsp:nvSpPr>
        <dsp:cNvPr id="0" name=""/>
        <dsp:cNvSpPr/>
      </dsp:nvSpPr>
      <dsp:spPr>
        <a:xfrm>
          <a:off x="1930308" y="0"/>
          <a:ext cx="1647294" cy="52565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t>Teorías</a:t>
          </a:r>
          <a:endParaRPr lang="es-EC" sz="2000" kern="1200" dirty="0"/>
        </a:p>
      </dsp:txBody>
      <dsp:txXfrm>
        <a:off x="1930308" y="0"/>
        <a:ext cx="1647294" cy="1576974"/>
      </dsp:txXfrm>
    </dsp:sp>
    <dsp:sp modelId="{F83595F9-FA69-446B-ABDE-CDAB7960DEDF}">
      <dsp:nvSpPr>
        <dsp:cNvPr id="0" name=""/>
        <dsp:cNvSpPr/>
      </dsp:nvSpPr>
      <dsp:spPr>
        <a:xfrm>
          <a:off x="2731" y="0"/>
          <a:ext cx="1647294" cy="52565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t>Fenómeno</a:t>
          </a:r>
          <a:endParaRPr lang="es-EC" sz="2000" kern="1200" dirty="0"/>
        </a:p>
      </dsp:txBody>
      <dsp:txXfrm>
        <a:off x="2731" y="0"/>
        <a:ext cx="1647294" cy="1576974"/>
      </dsp:txXfrm>
    </dsp:sp>
    <dsp:sp modelId="{5306916F-DBA3-4F76-87E8-237FFF61DF2F}">
      <dsp:nvSpPr>
        <dsp:cNvPr id="0" name=""/>
        <dsp:cNvSpPr/>
      </dsp:nvSpPr>
      <dsp:spPr>
        <a:xfrm>
          <a:off x="88441" y="2617338"/>
          <a:ext cx="1401413" cy="7007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Desempeño Laboral</a:t>
          </a:r>
          <a:endParaRPr lang="es-EC" sz="2000" kern="1200" dirty="0"/>
        </a:p>
      </dsp:txBody>
      <dsp:txXfrm>
        <a:off x="108964" y="2637861"/>
        <a:ext cx="1360367" cy="659660"/>
      </dsp:txXfrm>
    </dsp:sp>
    <dsp:sp modelId="{6C386D08-37D2-41AB-B248-98DD00AA014D}">
      <dsp:nvSpPr>
        <dsp:cNvPr id="0" name=""/>
        <dsp:cNvSpPr/>
      </dsp:nvSpPr>
      <dsp:spPr>
        <a:xfrm rot="19385626">
          <a:off x="1412797" y="2724765"/>
          <a:ext cx="769111" cy="23994"/>
        </a:xfrm>
        <a:custGeom>
          <a:avLst/>
          <a:gdLst/>
          <a:ahLst/>
          <a:cxnLst/>
          <a:rect l="0" t="0" r="0" b="0"/>
          <a:pathLst>
            <a:path>
              <a:moveTo>
                <a:pt x="0" y="11997"/>
              </a:moveTo>
              <a:lnTo>
                <a:pt x="769111" y="1199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778125" y="2717535"/>
        <a:ext cx="38455" cy="38455"/>
      </dsp:txXfrm>
    </dsp:sp>
    <dsp:sp modelId="{8C289A92-34F6-43CE-9141-88D9FD9FA783}">
      <dsp:nvSpPr>
        <dsp:cNvPr id="0" name=""/>
        <dsp:cNvSpPr/>
      </dsp:nvSpPr>
      <dsp:spPr>
        <a:xfrm>
          <a:off x="2104850" y="2155481"/>
          <a:ext cx="1401413" cy="70070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De las Necesidades</a:t>
          </a:r>
          <a:endParaRPr lang="es-EC" sz="2000" kern="1200" dirty="0"/>
        </a:p>
      </dsp:txBody>
      <dsp:txXfrm>
        <a:off x="2125373" y="2176004"/>
        <a:ext cx="1360367" cy="659660"/>
      </dsp:txXfrm>
    </dsp:sp>
    <dsp:sp modelId="{28C21ECE-03EA-4E2E-B8F5-658C75C5CF7A}">
      <dsp:nvSpPr>
        <dsp:cNvPr id="0" name=""/>
        <dsp:cNvSpPr/>
      </dsp:nvSpPr>
      <dsp:spPr>
        <a:xfrm rot="1753048">
          <a:off x="1445029" y="3127672"/>
          <a:ext cx="704645" cy="23994"/>
        </a:xfrm>
        <a:custGeom>
          <a:avLst/>
          <a:gdLst/>
          <a:ahLst/>
          <a:cxnLst/>
          <a:rect l="0" t="0" r="0" b="0"/>
          <a:pathLst>
            <a:path>
              <a:moveTo>
                <a:pt x="0" y="11997"/>
              </a:moveTo>
              <a:lnTo>
                <a:pt x="704645" y="1199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779736" y="3122053"/>
        <a:ext cx="35232" cy="35232"/>
      </dsp:txXfrm>
    </dsp:sp>
    <dsp:sp modelId="{CAE966A7-D3BD-4D95-9879-CD47424FE5D7}">
      <dsp:nvSpPr>
        <dsp:cNvPr id="0" name=""/>
        <dsp:cNvSpPr/>
      </dsp:nvSpPr>
      <dsp:spPr>
        <a:xfrm>
          <a:off x="2104850" y="2961293"/>
          <a:ext cx="1401413" cy="70070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De la Motivación</a:t>
          </a:r>
          <a:endParaRPr lang="es-EC" sz="2000" kern="1200" dirty="0"/>
        </a:p>
      </dsp:txBody>
      <dsp:txXfrm>
        <a:off x="2125373" y="2981816"/>
        <a:ext cx="1360367" cy="659660"/>
      </dsp:txXfrm>
    </dsp:sp>
    <dsp:sp modelId="{5A04F22A-9CC1-4B6D-9252-ECDC870A5770}">
      <dsp:nvSpPr>
        <dsp:cNvPr id="0" name=""/>
        <dsp:cNvSpPr/>
      </dsp:nvSpPr>
      <dsp:spPr>
        <a:xfrm rot="3711495">
          <a:off x="1145396" y="3530578"/>
          <a:ext cx="1303912" cy="23994"/>
        </a:xfrm>
        <a:custGeom>
          <a:avLst/>
          <a:gdLst/>
          <a:ahLst/>
          <a:cxnLst/>
          <a:rect l="0" t="0" r="0" b="0"/>
          <a:pathLst>
            <a:path>
              <a:moveTo>
                <a:pt x="0" y="11997"/>
              </a:moveTo>
              <a:lnTo>
                <a:pt x="1303912" y="1199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764755" y="3509977"/>
        <a:ext cx="65195" cy="65195"/>
      </dsp:txXfrm>
    </dsp:sp>
    <dsp:sp modelId="{A0261914-6DBE-4025-9389-D4D9D1DD9828}">
      <dsp:nvSpPr>
        <dsp:cNvPr id="0" name=""/>
        <dsp:cNvSpPr/>
      </dsp:nvSpPr>
      <dsp:spPr>
        <a:xfrm>
          <a:off x="2104850" y="3767106"/>
          <a:ext cx="1401413" cy="70070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a:t>General de sistemas</a:t>
          </a:r>
          <a:endParaRPr lang="es-EC" sz="2000" kern="1200" dirty="0"/>
        </a:p>
      </dsp:txBody>
      <dsp:txXfrm>
        <a:off x="2125373" y="3787629"/>
        <a:ext cx="1360367" cy="6596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B8083-B5CE-4192-B1DC-4BF00A2343CE}">
      <dsp:nvSpPr>
        <dsp:cNvPr id="0" name=""/>
        <dsp:cNvSpPr/>
      </dsp:nvSpPr>
      <dsp:spPr>
        <a:xfrm rot="10800000">
          <a:off x="1184861" y="3063"/>
          <a:ext cx="4053840" cy="65512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t" anchorCtr="0">
          <a:noAutofit/>
        </a:bodyPr>
        <a:lstStyle/>
        <a:p>
          <a:pPr lvl="0" algn="l" defTabSz="800100">
            <a:lnSpc>
              <a:spcPct val="90000"/>
            </a:lnSpc>
            <a:spcBef>
              <a:spcPct val="0"/>
            </a:spcBef>
            <a:spcAft>
              <a:spcPct val="35000"/>
            </a:spcAft>
          </a:pPr>
          <a:r>
            <a:rPr lang="es-ES" sz="1800" b="1" kern="1200" dirty="0"/>
            <a:t>Por su finalidad</a:t>
          </a:r>
          <a:endParaRPr lang="es-EC" sz="1800" b="1" kern="1200" dirty="0"/>
        </a:p>
        <a:p>
          <a:pPr marL="171450" lvl="1" indent="-171450" algn="l" defTabSz="800100">
            <a:lnSpc>
              <a:spcPct val="90000"/>
            </a:lnSpc>
            <a:spcBef>
              <a:spcPct val="0"/>
            </a:spcBef>
            <a:spcAft>
              <a:spcPct val="15000"/>
            </a:spcAft>
            <a:buChar char="••"/>
          </a:pPr>
          <a:r>
            <a:rPr lang="es-ES" sz="1800" b="1" kern="1200" dirty="0"/>
            <a:t>Aplicada</a:t>
          </a:r>
          <a:endParaRPr lang="es-EC" sz="1800" b="1" kern="1200" dirty="0"/>
        </a:p>
      </dsp:txBody>
      <dsp:txXfrm rot="10800000">
        <a:off x="1348642" y="3063"/>
        <a:ext cx="3890059" cy="655126"/>
      </dsp:txXfrm>
    </dsp:sp>
    <dsp:sp modelId="{F3C67A6E-83AC-452F-96DC-F726BB09AAA2}">
      <dsp:nvSpPr>
        <dsp:cNvPr id="0" name=""/>
        <dsp:cNvSpPr/>
      </dsp:nvSpPr>
      <dsp:spPr>
        <a:xfrm>
          <a:off x="857298" y="3063"/>
          <a:ext cx="655126" cy="655126"/>
        </a:xfrm>
        <a:prstGeom prst="ellipse">
          <a:avLst/>
        </a:prstGeom>
        <a:blipFill rotWithShape="1">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BB5783-13F9-4DB4-8EFB-EFA92299FA1E}">
      <dsp:nvSpPr>
        <dsp:cNvPr id="0" name=""/>
        <dsp:cNvSpPr/>
      </dsp:nvSpPr>
      <dsp:spPr>
        <a:xfrm rot="10800000">
          <a:off x="1184861" y="853750"/>
          <a:ext cx="4053840" cy="65512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t" anchorCtr="0">
          <a:noAutofit/>
        </a:bodyPr>
        <a:lstStyle/>
        <a:p>
          <a:pPr lvl="0" algn="l" defTabSz="800100">
            <a:lnSpc>
              <a:spcPct val="90000"/>
            </a:lnSpc>
            <a:spcBef>
              <a:spcPct val="0"/>
            </a:spcBef>
            <a:spcAft>
              <a:spcPct val="35000"/>
            </a:spcAft>
          </a:pPr>
          <a:r>
            <a:rPr lang="es-ES" sz="1800" b="1" kern="1200" dirty="0"/>
            <a:t>Por unidad de análisis</a:t>
          </a:r>
          <a:endParaRPr lang="es-EC" sz="1800" b="1" kern="1200" dirty="0"/>
        </a:p>
        <a:p>
          <a:pPr marL="171450" lvl="1" indent="-171450" algn="l" defTabSz="800100">
            <a:lnSpc>
              <a:spcPct val="90000"/>
            </a:lnSpc>
            <a:spcBef>
              <a:spcPct val="0"/>
            </a:spcBef>
            <a:spcAft>
              <a:spcPct val="15000"/>
            </a:spcAft>
            <a:buChar char="••"/>
          </a:pPr>
          <a:r>
            <a:rPr lang="es-ES" sz="1800" b="1" kern="1200" dirty="0"/>
            <a:t>In situ</a:t>
          </a:r>
          <a:endParaRPr lang="es-EC" sz="1800" b="1" kern="1200" dirty="0"/>
        </a:p>
      </dsp:txBody>
      <dsp:txXfrm rot="10800000">
        <a:off x="1348642" y="853750"/>
        <a:ext cx="3890059" cy="655126"/>
      </dsp:txXfrm>
    </dsp:sp>
    <dsp:sp modelId="{6AFC14CC-623C-4886-AC57-B9A7E91B74E9}">
      <dsp:nvSpPr>
        <dsp:cNvPr id="0" name=""/>
        <dsp:cNvSpPr/>
      </dsp:nvSpPr>
      <dsp:spPr>
        <a:xfrm>
          <a:off x="857298" y="853750"/>
          <a:ext cx="655126" cy="655126"/>
        </a:xfrm>
        <a:prstGeom prst="ellipse">
          <a:avLst/>
        </a:prstGeom>
        <a:blipFill rotWithShape="1">
          <a:blip xmlns:r="http://schemas.openxmlformats.org/officeDocument/2006/relationships" r:embed="rId2"/>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5A31BD-EBD3-4BB0-94E2-82D5951C3D44}">
      <dsp:nvSpPr>
        <dsp:cNvPr id="0" name=""/>
        <dsp:cNvSpPr/>
      </dsp:nvSpPr>
      <dsp:spPr>
        <a:xfrm rot="10800000">
          <a:off x="1184861" y="1704436"/>
          <a:ext cx="4053840" cy="65512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t" anchorCtr="0">
          <a:noAutofit/>
        </a:bodyPr>
        <a:lstStyle/>
        <a:p>
          <a:pPr lvl="0" algn="l" defTabSz="800100">
            <a:lnSpc>
              <a:spcPct val="90000"/>
            </a:lnSpc>
            <a:spcBef>
              <a:spcPct val="0"/>
            </a:spcBef>
            <a:spcAft>
              <a:spcPct val="35000"/>
            </a:spcAft>
          </a:pPr>
          <a:r>
            <a:rPr lang="es-ES" sz="1800" b="1" kern="1200" dirty="0"/>
            <a:t>Por el control de variables</a:t>
          </a:r>
          <a:endParaRPr lang="es-EC" sz="1800" b="1" kern="1200" dirty="0"/>
        </a:p>
        <a:p>
          <a:pPr marL="171450" lvl="1" indent="-171450" algn="l" defTabSz="800100">
            <a:lnSpc>
              <a:spcPct val="90000"/>
            </a:lnSpc>
            <a:spcBef>
              <a:spcPct val="0"/>
            </a:spcBef>
            <a:spcAft>
              <a:spcPct val="15000"/>
            </a:spcAft>
            <a:buChar char="••"/>
          </a:pPr>
          <a:r>
            <a:rPr lang="es-ES" sz="1800" b="1" kern="1200" dirty="0"/>
            <a:t>No experimental</a:t>
          </a:r>
          <a:endParaRPr lang="es-EC" sz="1800" b="1" kern="1200" dirty="0"/>
        </a:p>
      </dsp:txBody>
      <dsp:txXfrm rot="10800000">
        <a:off x="1348642" y="1704436"/>
        <a:ext cx="3890059" cy="655126"/>
      </dsp:txXfrm>
    </dsp:sp>
    <dsp:sp modelId="{1158D239-B8D3-416D-B9C6-C41B13465F2B}">
      <dsp:nvSpPr>
        <dsp:cNvPr id="0" name=""/>
        <dsp:cNvSpPr/>
      </dsp:nvSpPr>
      <dsp:spPr>
        <a:xfrm>
          <a:off x="857298" y="1704436"/>
          <a:ext cx="655126" cy="655126"/>
        </a:xfrm>
        <a:prstGeom prst="ellipse">
          <a:avLst/>
        </a:prstGeom>
        <a:blipFill rotWithShape="1">
          <a:blip xmlns:r="http://schemas.openxmlformats.org/officeDocument/2006/relationships" r:embed="rId3"/>
          <a:srcRect/>
          <a:stretch>
            <a:fillRect l="-60000" r="-6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B45BF-42C7-468D-8247-876BC529CE99}">
      <dsp:nvSpPr>
        <dsp:cNvPr id="0" name=""/>
        <dsp:cNvSpPr/>
      </dsp:nvSpPr>
      <dsp:spPr>
        <a:xfrm rot="10800000">
          <a:off x="1184861" y="2555123"/>
          <a:ext cx="4053840" cy="655126"/>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t" anchorCtr="0">
          <a:noAutofit/>
        </a:bodyPr>
        <a:lstStyle/>
        <a:p>
          <a:pPr lvl="0" algn="l" defTabSz="800100">
            <a:lnSpc>
              <a:spcPct val="90000"/>
            </a:lnSpc>
            <a:spcBef>
              <a:spcPct val="0"/>
            </a:spcBef>
            <a:spcAft>
              <a:spcPct val="35000"/>
            </a:spcAft>
          </a:pPr>
          <a:r>
            <a:rPr lang="es-ES" sz="1800" b="1" kern="1200" dirty="0"/>
            <a:t>Por el alcance</a:t>
          </a:r>
          <a:endParaRPr lang="es-EC" sz="1800" b="1" kern="1200" dirty="0"/>
        </a:p>
        <a:p>
          <a:pPr marL="171450" lvl="1" indent="-171450" algn="l" defTabSz="800100">
            <a:lnSpc>
              <a:spcPct val="90000"/>
            </a:lnSpc>
            <a:spcBef>
              <a:spcPct val="0"/>
            </a:spcBef>
            <a:spcAft>
              <a:spcPct val="15000"/>
            </a:spcAft>
            <a:buChar char="••"/>
          </a:pPr>
          <a:r>
            <a:rPr lang="es-ES" sz="1800" b="1" kern="1200" dirty="0"/>
            <a:t>Descriptivo y correlacional</a:t>
          </a:r>
          <a:endParaRPr lang="es-EC" sz="1800" b="1" kern="1200" dirty="0"/>
        </a:p>
      </dsp:txBody>
      <dsp:txXfrm rot="10800000">
        <a:off x="1348642" y="2555123"/>
        <a:ext cx="3890059" cy="655126"/>
      </dsp:txXfrm>
    </dsp:sp>
    <dsp:sp modelId="{7380C9EC-9608-4017-9D47-38A670FACC53}">
      <dsp:nvSpPr>
        <dsp:cNvPr id="0" name=""/>
        <dsp:cNvSpPr/>
      </dsp:nvSpPr>
      <dsp:spPr>
        <a:xfrm>
          <a:off x="857298" y="2555123"/>
          <a:ext cx="655126" cy="655126"/>
        </a:xfrm>
        <a:prstGeom prst="ellipse">
          <a:avLst/>
        </a:prstGeom>
        <a:blipFill rotWithShape="1">
          <a:blip xmlns:r="http://schemas.openxmlformats.org/officeDocument/2006/relationships" r:embed="rId4"/>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B3024-C977-4EA9-8C8D-1EBFE0AB600A}">
      <dsp:nvSpPr>
        <dsp:cNvPr id="0" name=""/>
        <dsp:cNvSpPr/>
      </dsp:nvSpPr>
      <dsp:spPr>
        <a:xfrm rot="10800000">
          <a:off x="1184861" y="3405810"/>
          <a:ext cx="4053840" cy="655126"/>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8580" rIns="128016" bIns="68580" numCol="1" spcCol="1270" anchor="t" anchorCtr="0">
          <a:noAutofit/>
        </a:bodyPr>
        <a:lstStyle/>
        <a:p>
          <a:pPr lvl="0" algn="l" defTabSz="800100">
            <a:lnSpc>
              <a:spcPct val="90000"/>
            </a:lnSpc>
            <a:spcBef>
              <a:spcPct val="0"/>
            </a:spcBef>
            <a:spcAft>
              <a:spcPct val="35000"/>
            </a:spcAft>
          </a:pPr>
          <a:r>
            <a:rPr lang="es-ES" sz="1800" b="1" kern="1200" dirty="0"/>
            <a:t>Por fuentes de información </a:t>
          </a:r>
          <a:endParaRPr lang="es-EC" sz="1800" b="1" kern="1200" dirty="0"/>
        </a:p>
        <a:p>
          <a:pPr marL="171450" lvl="1" indent="-171450" algn="l" defTabSz="800100">
            <a:lnSpc>
              <a:spcPct val="90000"/>
            </a:lnSpc>
            <a:spcBef>
              <a:spcPct val="0"/>
            </a:spcBef>
            <a:spcAft>
              <a:spcPct val="15000"/>
            </a:spcAft>
            <a:buChar char="••"/>
          </a:pPr>
          <a:r>
            <a:rPr lang="es-ES" sz="1800" b="1" kern="1200" dirty="0"/>
            <a:t>Cuantitativo</a:t>
          </a:r>
          <a:endParaRPr lang="es-EC" sz="1800" b="1" kern="1200" dirty="0"/>
        </a:p>
      </dsp:txBody>
      <dsp:txXfrm rot="10800000">
        <a:off x="1348642" y="3405810"/>
        <a:ext cx="3890059" cy="655126"/>
      </dsp:txXfrm>
    </dsp:sp>
    <dsp:sp modelId="{EC853E94-BC61-4D0A-9ABA-7C97DBB9146F}">
      <dsp:nvSpPr>
        <dsp:cNvPr id="0" name=""/>
        <dsp:cNvSpPr/>
      </dsp:nvSpPr>
      <dsp:spPr>
        <a:xfrm>
          <a:off x="857298" y="3405810"/>
          <a:ext cx="655126" cy="655126"/>
        </a:xfrm>
        <a:prstGeom prst="ellipse">
          <a:avLst/>
        </a:prstGeom>
        <a:blipFill rotWithShape="1">
          <a:blip xmlns:r="http://schemas.openxmlformats.org/officeDocument/2006/relationships" r:embed="rId5"/>
          <a:srcRect/>
          <a:stretch>
            <a:fillRect l="-55000" r="-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BA659-993A-4B46-99E7-653A50942E6D}" type="datetimeFigureOut">
              <a:rPr lang="es-ES" smtClean="0"/>
              <a:t>29/07/2019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55877-85CA-49EF-B11A-7E36EA13CF16}" type="slidenum">
              <a:rPr lang="es-ES" smtClean="0"/>
              <a:t>‹Nº›</a:t>
            </a:fld>
            <a:endParaRPr lang="es-ES"/>
          </a:p>
        </p:txBody>
      </p:sp>
    </p:spTree>
    <p:extLst>
      <p:ext uri="{BB962C8B-B14F-4D97-AF65-F5344CB8AC3E}">
        <p14:creationId xmlns:p14="http://schemas.microsoft.com/office/powerpoint/2010/main" val="398880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1" kern="1200" dirty="0">
              <a:solidFill>
                <a:schemeClr val="tx1"/>
              </a:solidFill>
              <a:effectLst>
                <a:outerShdw blurRad="50800" dist="38100" dir="13500000" algn="br" rotWithShape="0">
                  <a:prstClr val="black">
                    <a:alpha val="40000"/>
                  </a:prstClr>
                </a:outerShdw>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29F254C-65A5-400A-BB9A-34A9427948C7}" type="slidenum">
              <a:rPr lang="es-EC" smtClean="0"/>
              <a:t>1</a:t>
            </a:fld>
            <a:endParaRPr lang="es-EC" dirty="0"/>
          </a:p>
        </p:txBody>
      </p:sp>
    </p:spTree>
    <p:extLst>
      <p:ext uri="{BB962C8B-B14F-4D97-AF65-F5344CB8AC3E}">
        <p14:creationId xmlns:p14="http://schemas.microsoft.com/office/powerpoint/2010/main" val="299648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1" kern="1200" dirty="0">
              <a:solidFill>
                <a:schemeClr val="tx1"/>
              </a:solidFill>
              <a:effectLst>
                <a:outerShdw blurRad="50800" dist="38100" dir="13500000" algn="br" rotWithShape="0">
                  <a:prstClr val="black">
                    <a:alpha val="40000"/>
                  </a:prstClr>
                </a:outerShdw>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29F254C-65A5-400A-BB9A-34A9427948C7}" type="slidenum">
              <a:rPr lang="es-EC" smtClean="0"/>
              <a:t>35</a:t>
            </a:fld>
            <a:endParaRPr lang="es-EC" dirty="0"/>
          </a:p>
        </p:txBody>
      </p:sp>
    </p:spTree>
    <p:extLst>
      <p:ext uri="{BB962C8B-B14F-4D97-AF65-F5344CB8AC3E}">
        <p14:creationId xmlns:p14="http://schemas.microsoft.com/office/powerpoint/2010/main" val="159860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90" name="CorelDRAW" r:id="rId3" imgW="9151920" imgH="5621400" progId="">
                  <p:embed/>
                </p:oleObj>
              </mc:Choice>
              <mc:Fallback>
                <p:oleObj name="CorelDRAW" r:id="rId3" imgW="9151920" imgH="56214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a:p>
        </p:txBody>
      </p:sp>
      <p:pic>
        <p:nvPicPr>
          <p:cNvPr id="9" name="Picture 49" descr="LOGO ESPE ORIGINAL copia"/>
          <p:cNvPicPr>
            <a:picLocks noChangeAspect="1" noChangeArrowheads="1"/>
          </p:cNvPicPr>
          <p:nvPr userDrawn="1"/>
        </p:nvPicPr>
        <p:blipFill>
          <a:blip r:embed="rId6"/>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A52234-A2E0-4F39-86B7-E027FF580F3F}" type="datetimeFigureOut">
              <a:rPr lang="es-EC" smtClean="0"/>
              <a:pPr/>
              <a:t>29/7/2019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9A8B200-A1F6-42BC-BE45-FFF8BD0A5812}"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52234-A2E0-4F39-86B7-E027FF580F3F}" type="datetimeFigureOut">
              <a:rPr lang="es-EC" smtClean="0"/>
              <a:pPr/>
              <a:t>29/7/2019</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8B200-A1F6-42BC-BE45-FFF8BD0A5812}"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6.tmp"/></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7.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png"/><Relationship Id="rId7" Type="http://schemas.openxmlformats.org/officeDocument/2006/relationships/image" Target="../media/image69.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image" Target="../media/image85.png"/><Relationship Id="rId3" Type="http://schemas.openxmlformats.org/officeDocument/2006/relationships/image" Target="../media/image7.png"/><Relationship Id="rId7" Type="http://schemas.openxmlformats.org/officeDocument/2006/relationships/diagramColors" Target="../diagrams/colors11.xml"/><Relationship Id="rId12" Type="http://schemas.openxmlformats.org/officeDocument/2006/relationships/image" Target="../media/image84.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QuickStyle" Target="../diagrams/quickStyle11.xml"/><Relationship Id="rId11" Type="http://schemas.openxmlformats.org/officeDocument/2006/relationships/image" Target="../media/image83.png"/><Relationship Id="rId5" Type="http://schemas.openxmlformats.org/officeDocument/2006/relationships/diagramLayout" Target="../diagrams/layout11.xml"/><Relationship Id="rId10" Type="http://schemas.openxmlformats.org/officeDocument/2006/relationships/image" Target="../media/image82.png"/><Relationship Id="rId4" Type="http://schemas.openxmlformats.org/officeDocument/2006/relationships/diagramData" Target="../diagrams/data11.xml"/><Relationship Id="rId9" Type="http://schemas.openxmlformats.org/officeDocument/2006/relationships/image" Target="../media/image81.png"/><Relationship Id="rId14" Type="http://schemas.openxmlformats.org/officeDocument/2006/relationships/image" Target="../media/image86.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7.png"/><Relationship Id="rId7" Type="http://schemas.openxmlformats.org/officeDocument/2006/relationships/diagramQuickStyle" Target="../diagrams/quickStyle12.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5.png"/><Relationship Id="rId9" Type="http://schemas.microsoft.com/office/2007/relationships/diagramDrawing" Target="../diagrams/drawing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tmp"/></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image" Target="../media/image7.png"/><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Colors" Target="../diagrams/colors4.xml"/><Relationship Id="rId12" Type="http://schemas.openxmlformats.org/officeDocument/2006/relationships/diagramQuickStyle" Target="../diagrams/quickStyle5.xml"/><Relationship Id="rId17" Type="http://schemas.openxmlformats.org/officeDocument/2006/relationships/image" Target="../media/image19.png"/><Relationship Id="rId2" Type="http://schemas.openxmlformats.org/officeDocument/2006/relationships/image" Target="../media/image6.jpeg"/><Relationship Id="rId16" Type="http://schemas.microsoft.com/office/2007/relationships/hdphoto" Target="../media/hdphoto3.wdp"/><Relationship Id="rId1" Type="http://schemas.openxmlformats.org/officeDocument/2006/relationships/slideLayout" Target="../slideLayouts/slideLayout12.xml"/><Relationship Id="rId6" Type="http://schemas.openxmlformats.org/officeDocument/2006/relationships/diagramQuickStyle" Target="../diagrams/quickStyle4.xml"/><Relationship Id="rId11" Type="http://schemas.openxmlformats.org/officeDocument/2006/relationships/diagramLayout" Target="../diagrams/layout5.xml"/><Relationship Id="rId5" Type="http://schemas.openxmlformats.org/officeDocument/2006/relationships/diagramLayout" Target="../diagrams/layout4.xml"/><Relationship Id="rId15" Type="http://schemas.openxmlformats.org/officeDocument/2006/relationships/image" Target="../media/image18.png"/><Relationship Id="rId10" Type="http://schemas.openxmlformats.org/officeDocument/2006/relationships/diagramData" Target="../diagrams/data5.xml"/><Relationship Id="rId4" Type="http://schemas.openxmlformats.org/officeDocument/2006/relationships/diagramData" Target="../diagrams/data4.xml"/><Relationship Id="rId9" Type="http://schemas.openxmlformats.org/officeDocument/2006/relationships/image" Target="../media/image17.png"/><Relationship Id="rId14"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1.png"/><Relationship Id="rId4" Type="http://schemas.openxmlformats.org/officeDocument/2006/relationships/diagramData" Target="../diagrams/data6.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QuickStyle" Target="../diagrams/quickStyle7.xml"/><Relationship Id="rId11" Type="http://schemas.openxmlformats.org/officeDocument/2006/relationships/image" Target="../media/image24.png"/><Relationship Id="rId5" Type="http://schemas.openxmlformats.org/officeDocument/2006/relationships/diagramLayout" Target="../diagrams/layout7.xml"/><Relationship Id="rId10" Type="http://schemas.openxmlformats.org/officeDocument/2006/relationships/image" Target="../media/image23.png"/><Relationship Id="rId4" Type="http://schemas.openxmlformats.org/officeDocument/2006/relationships/diagramData" Target="../diagrams/data7.xm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8030" r="70410"/>
          <a:stretch/>
        </p:blipFill>
        <p:spPr>
          <a:xfrm>
            <a:off x="1" y="1263552"/>
            <a:ext cx="2689612" cy="5648236"/>
          </a:xfrm>
          <a:prstGeom prst="rect">
            <a:avLst/>
          </a:prstGeom>
        </p:spPr>
      </p:pic>
      <p:pic>
        <p:nvPicPr>
          <p:cNvPr id="1028" name="Picture 4" descr="Resultado de imagen para SELLO ESP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200"/>
          <a:stretch/>
        </p:blipFill>
        <p:spPr bwMode="auto">
          <a:xfrm>
            <a:off x="209331" y="323260"/>
            <a:ext cx="809149" cy="81000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849457" y="1878989"/>
            <a:ext cx="7980218" cy="369332"/>
          </a:xfrm>
          <a:prstGeom prst="rect">
            <a:avLst/>
          </a:prstGeom>
          <a:noFill/>
        </p:spPr>
        <p:txBody>
          <a:bodyPr wrap="square" rtlCol="0">
            <a:spAutoFit/>
          </a:bodyPr>
          <a:lstStyle/>
          <a:p>
            <a:pPr algn="ctr"/>
            <a:r>
              <a:rPr lang="es-ES" b="1" dirty="0">
                <a:solidFill>
                  <a:srgbClr val="002060"/>
                </a:solidFill>
                <a:effectLst>
                  <a:outerShdw blurRad="38100" dist="38100" dir="2700000" algn="tl">
                    <a:srgbClr val="000000">
                      <a:alpha val="43137"/>
                    </a:srgbClr>
                  </a:outerShdw>
                </a:effectLst>
                <a:latin typeface="+mj-lt"/>
              </a:rPr>
              <a:t>DEPARTAMENTO DE CIENCIAS ECONÓMICAS, ADMINISTRATIVAS Y DE COMERCIO</a:t>
            </a:r>
          </a:p>
        </p:txBody>
      </p:sp>
      <p:sp>
        <p:nvSpPr>
          <p:cNvPr id="22" name="CuadroTexto 21"/>
          <p:cNvSpPr txBox="1"/>
          <p:nvPr/>
        </p:nvSpPr>
        <p:spPr>
          <a:xfrm>
            <a:off x="849457" y="2563590"/>
            <a:ext cx="7980218" cy="1061829"/>
          </a:xfrm>
          <a:prstGeom prst="rect">
            <a:avLst/>
          </a:prstGeom>
          <a:noFill/>
        </p:spPr>
        <p:txBody>
          <a:bodyPr wrap="square" rtlCol="0">
            <a:spAutoFit/>
          </a:bodyPr>
          <a:lstStyle/>
          <a:p>
            <a:pPr algn="ctr"/>
            <a:r>
              <a:rPr lang="es-ES" sz="2100" b="1" dirty="0">
                <a:effectLst>
                  <a:outerShdw blurRad="50800" dist="38100" dir="13500000" algn="br" rotWithShape="0">
                    <a:prstClr val="black">
                      <a:alpha val="40000"/>
                    </a:prstClr>
                  </a:outerShdw>
                </a:effectLst>
                <a:latin typeface="Times New Roman" panose="02020603050405020304" pitchFamily="18" charset="0"/>
                <a:cs typeface="Times New Roman" panose="02020603050405020304" pitchFamily="18" charset="0"/>
              </a:rPr>
              <a:t>EL SINDROME DE BURNOUT EN EL DESEMPEÑO LABORAL DE LOS CONDUCTORES PROFESIONALES DE TRANSPOTE PÚBLICO CONVENCIONAL DEL DMQ.</a:t>
            </a:r>
          </a:p>
        </p:txBody>
      </p:sp>
      <p:sp>
        <p:nvSpPr>
          <p:cNvPr id="23" name="CuadroTexto 22"/>
          <p:cNvSpPr txBox="1"/>
          <p:nvPr/>
        </p:nvSpPr>
        <p:spPr>
          <a:xfrm>
            <a:off x="849457" y="3677358"/>
            <a:ext cx="7980218" cy="646331"/>
          </a:xfrm>
          <a:prstGeom prst="rect">
            <a:avLst/>
          </a:prstGeom>
          <a:noFill/>
        </p:spPr>
        <p:txBody>
          <a:bodyPr wrap="square" rtlCol="0">
            <a:spAutoFit/>
          </a:bodyPr>
          <a:lstStyle/>
          <a:p>
            <a:pPr algn="ctr"/>
            <a:r>
              <a:rPr lang="es-ES" b="1" dirty="0">
                <a:latin typeface="Britannic Bold" panose="020B0903060703020204" pitchFamily="34" charset="0"/>
              </a:rPr>
              <a:t>TRABAJO</a:t>
            </a:r>
            <a:r>
              <a:rPr lang="es-ES" b="1" dirty="0">
                <a:latin typeface="+mj-lt"/>
              </a:rPr>
              <a:t> </a:t>
            </a:r>
            <a:r>
              <a:rPr lang="es-ES" b="1" dirty="0">
                <a:latin typeface="Britannic Bold" panose="020B0903060703020204" pitchFamily="34" charset="0"/>
              </a:rPr>
              <a:t>DE TITULACIÓN, PREVIO A LA OBTENCIÓN DEL TÍTULO DE INGENIERÍA COMERCIAL</a:t>
            </a:r>
          </a:p>
        </p:txBody>
      </p:sp>
      <p:sp>
        <p:nvSpPr>
          <p:cNvPr id="25" name="AutoShape 5"/>
          <p:cNvSpPr>
            <a:spLocks noChangeArrowheads="1"/>
          </p:cNvSpPr>
          <p:nvPr/>
        </p:nvSpPr>
        <p:spPr bwMode="auto">
          <a:xfrm>
            <a:off x="2186638" y="4559081"/>
            <a:ext cx="5584188" cy="1527062"/>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defRPr kumimoji="1" sz="2200" b="1">
                <a:solidFill>
                  <a:schemeClr val="bg1"/>
                </a:solidFill>
                <a:latin typeface="Times New Roman" panose="02020603050405020304" pitchFamily="18" charset="0"/>
                <a:cs typeface="Arial" panose="020B0604020202020204" pitchFamily="34" charset="0"/>
              </a:defRPr>
            </a:lvl1pPr>
            <a:lvl2pPr marL="742950" indent="-285750">
              <a:defRPr kumimoji="1" sz="2200" b="1">
                <a:solidFill>
                  <a:schemeClr val="bg1"/>
                </a:solidFill>
                <a:latin typeface="Times New Roman" panose="02020603050405020304" pitchFamily="18" charset="0"/>
                <a:cs typeface="Arial" panose="020B0604020202020204" pitchFamily="34" charset="0"/>
              </a:defRPr>
            </a:lvl2pPr>
            <a:lvl3pPr marL="1143000" indent="-228600">
              <a:defRPr kumimoji="1" sz="2200" b="1">
                <a:solidFill>
                  <a:schemeClr val="bg1"/>
                </a:solidFill>
                <a:latin typeface="Times New Roman" panose="02020603050405020304" pitchFamily="18" charset="0"/>
                <a:cs typeface="Arial" panose="020B0604020202020204" pitchFamily="34" charset="0"/>
              </a:defRPr>
            </a:lvl3pPr>
            <a:lvl4pPr marL="1600200" indent="-228600">
              <a:defRPr kumimoji="1" sz="2200" b="1">
                <a:solidFill>
                  <a:schemeClr val="bg1"/>
                </a:solidFill>
                <a:latin typeface="Times New Roman" panose="02020603050405020304" pitchFamily="18" charset="0"/>
                <a:cs typeface="Arial" panose="020B0604020202020204" pitchFamily="34" charset="0"/>
              </a:defRPr>
            </a:lvl4pPr>
            <a:lvl5pPr marL="2057400" indent="-228600">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9pPr>
          </a:lstStyle>
          <a:p>
            <a:pPr algn="ctr" eaLnBrk="1" hangingPunct="1"/>
            <a:r>
              <a:rPr kumimoji="0" lang="es-ES" altLang="es-ES" sz="1500" b="0" dirty="0">
                <a:solidFill>
                  <a:schemeClr val="tx1"/>
                </a:solidFill>
                <a:cs typeface="Times New Roman" panose="02020603050405020304" pitchFamily="18" charset="0"/>
              </a:rPr>
              <a:t/>
            </a:r>
            <a:br>
              <a:rPr kumimoji="0" lang="es-ES" altLang="es-ES" sz="1500" b="0" dirty="0">
                <a:solidFill>
                  <a:schemeClr val="tx1"/>
                </a:solidFill>
                <a:cs typeface="Times New Roman" panose="02020603050405020304" pitchFamily="18" charset="0"/>
              </a:rPr>
            </a:br>
            <a:r>
              <a:rPr kumimoji="0" lang="es-ES" altLang="es-ES" sz="1500" dirty="0">
                <a:solidFill>
                  <a:schemeClr val="tx1"/>
                </a:solidFill>
                <a:cs typeface="Times New Roman" panose="02020603050405020304" pitchFamily="18" charset="0"/>
              </a:rPr>
              <a:t>AUTORES: </a:t>
            </a:r>
          </a:p>
          <a:p>
            <a:pPr algn="ctr" eaLnBrk="1" hangingPunct="1"/>
            <a:r>
              <a:rPr kumimoji="0" lang="es-ES" altLang="es-ES" sz="1500" b="0" dirty="0">
                <a:solidFill>
                  <a:schemeClr val="tx1"/>
                </a:solidFill>
                <a:cs typeface="Times New Roman" panose="02020603050405020304" pitchFamily="18" charset="0"/>
              </a:rPr>
              <a:t>CAMPAÑA IZA, DARWIN GIOVANNY</a:t>
            </a:r>
          </a:p>
          <a:p>
            <a:pPr algn="ctr" eaLnBrk="1" hangingPunct="1"/>
            <a:r>
              <a:rPr kumimoji="0" lang="es-ES" altLang="es-ES" sz="1500" b="0" dirty="0">
                <a:solidFill>
                  <a:schemeClr val="tx1"/>
                </a:solidFill>
                <a:cs typeface="Times New Roman" panose="02020603050405020304" pitchFamily="18" charset="0"/>
              </a:rPr>
              <a:t>TENORIO ANCHAPAXI, JESSICA ALEXANDRA</a:t>
            </a:r>
          </a:p>
          <a:p>
            <a:pPr algn="ctr" eaLnBrk="1" hangingPunct="1"/>
            <a:endParaRPr kumimoji="0" lang="es-ES" altLang="es-ES" sz="1500" b="0" dirty="0">
              <a:solidFill>
                <a:schemeClr val="tx1"/>
              </a:solidFill>
              <a:cs typeface="Times New Roman" panose="02020603050405020304" pitchFamily="18" charset="0"/>
            </a:endParaRPr>
          </a:p>
          <a:p>
            <a:pPr algn="ctr" eaLnBrk="1" hangingPunct="1"/>
            <a:r>
              <a:rPr kumimoji="0" lang="es-ES" altLang="es-ES" sz="1500" dirty="0">
                <a:solidFill>
                  <a:schemeClr val="tx1"/>
                </a:solidFill>
                <a:cs typeface="Times New Roman" panose="02020603050405020304" pitchFamily="18" charset="0"/>
              </a:rPr>
              <a:t>DIRECTORA: </a:t>
            </a:r>
          </a:p>
          <a:p>
            <a:pPr algn="ctr"/>
            <a:r>
              <a:rPr kumimoji="0" lang="es-ES" altLang="es-ES" sz="1500" b="0" dirty="0">
                <a:solidFill>
                  <a:schemeClr val="tx1"/>
                </a:solidFill>
                <a:cs typeface="Times New Roman" panose="02020603050405020304" pitchFamily="18" charset="0"/>
              </a:rPr>
              <a:t>DRA. JUANA AMPARO MARTINEZ </a:t>
            </a:r>
            <a:r>
              <a:rPr kumimoji="0" lang="es-ES" altLang="es-ES" sz="1500" b="0" dirty="0" err="1">
                <a:solidFill>
                  <a:schemeClr val="tx1"/>
                </a:solidFill>
                <a:cs typeface="Times New Roman" panose="02020603050405020304" pitchFamily="18" charset="0"/>
              </a:rPr>
              <a:t>Ph.D</a:t>
            </a:r>
            <a:r>
              <a:rPr kumimoji="0" lang="es-ES" altLang="es-ES" sz="1500" b="0" dirty="0">
                <a:solidFill>
                  <a:schemeClr val="tx1"/>
                </a:solidFill>
                <a:cs typeface="Times New Roman" panose="02020603050405020304" pitchFamily="18" charset="0"/>
              </a:rPr>
              <a:t>(r)</a:t>
            </a:r>
          </a:p>
          <a:p>
            <a:pPr algn="ctr" eaLnBrk="1" hangingPunct="1"/>
            <a:endParaRPr kumimoji="0" lang="es-ES" altLang="es-ES" sz="1500" b="0" dirty="0">
              <a:solidFill>
                <a:schemeClr val="tx1"/>
              </a:solidFill>
              <a:cs typeface="Times New Roman" panose="02020603050405020304" pitchFamily="18" charset="0"/>
            </a:endParaRPr>
          </a:p>
        </p:txBody>
      </p:sp>
      <p:sp>
        <p:nvSpPr>
          <p:cNvPr id="26" name="CuadroTexto 25"/>
          <p:cNvSpPr txBox="1"/>
          <p:nvPr/>
        </p:nvSpPr>
        <p:spPr>
          <a:xfrm>
            <a:off x="964795" y="936956"/>
            <a:ext cx="7980218" cy="923330"/>
          </a:xfrm>
          <a:prstGeom prst="rect">
            <a:avLst/>
          </a:prstGeom>
          <a:noFill/>
        </p:spPr>
        <p:txBody>
          <a:bodyPr wrap="square" rtlCol="0">
            <a:spAutoFit/>
          </a:bodyPr>
          <a:lstStyle/>
          <a:p>
            <a:pPr algn="ctr"/>
            <a:r>
              <a:rPr lang="es-ES" sz="2700" b="1" dirty="0">
                <a:latin typeface="Times New Roman" panose="02020603050405020304" pitchFamily="18" charset="0"/>
                <a:cs typeface="Times New Roman" panose="02020603050405020304" pitchFamily="18" charset="0"/>
              </a:rPr>
              <a:t>UNIVERSIDAD DE LAS FUERZAS ARMADAS-ESPE</a:t>
            </a:r>
          </a:p>
        </p:txBody>
      </p:sp>
      <p:cxnSp>
        <p:nvCxnSpPr>
          <p:cNvPr id="20" name="Conector recto 19"/>
          <p:cNvCxnSpPr/>
          <p:nvPr/>
        </p:nvCxnSpPr>
        <p:spPr>
          <a:xfrm>
            <a:off x="966355" y="2525541"/>
            <a:ext cx="270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6068108" y="3561335"/>
            <a:ext cx="270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8768109" y="3101087"/>
            <a:ext cx="5195" cy="37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959601" y="2517748"/>
            <a:ext cx="5195" cy="4068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6068108" y="3619813"/>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V="1">
            <a:off x="8816563" y="3088320"/>
            <a:ext cx="5195" cy="4590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912355" y="2475035"/>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V="1">
            <a:off x="910401" y="2473422"/>
            <a:ext cx="5195" cy="4590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404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graphicFrame>
        <p:nvGraphicFramePr>
          <p:cNvPr id="3" name="Tabla 2">
            <a:extLst>
              <a:ext uri="{FF2B5EF4-FFF2-40B4-BE49-F238E27FC236}">
                <a16:creationId xmlns:a16="http://schemas.microsoft.com/office/drawing/2014/main" id="{79D0FC43-59D8-4B08-8277-FC27544CAD5A}"/>
              </a:ext>
            </a:extLst>
          </p:cNvPr>
          <p:cNvGraphicFramePr>
            <a:graphicFrameLocks noGrp="1"/>
          </p:cNvGraphicFramePr>
          <p:nvPr>
            <p:extLst>
              <p:ext uri="{D42A27DB-BD31-4B8C-83A1-F6EECF244321}">
                <p14:modId xmlns:p14="http://schemas.microsoft.com/office/powerpoint/2010/main" val="3674095183"/>
              </p:ext>
            </p:extLst>
          </p:nvPr>
        </p:nvGraphicFramePr>
        <p:xfrm>
          <a:off x="107505" y="796601"/>
          <a:ext cx="8892479" cy="4933617"/>
        </p:xfrm>
        <a:graphic>
          <a:graphicData uri="http://schemas.openxmlformats.org/drawingml/2006/table">
            <a:tbl>
              <a:tblPr firstRow="1" firstCol="1" bandRow="1">
                <a:tableStyleId>{5940675A-B579-460E-94D1-54222C63F5DA}</a:tableStyleId>
              </a:tblPr>
              <a:tblGrid>
                <a:gridCol w="1166470">
                  <a:extLst>
                    <a:ext uri="{9D8B030D-6E8A-4147-A177-3AD203B41FA5}">
                      <a16:colId xmlns:a16="http://schemas.microsoft.com/office/drawing/2014/main" val="1565365691"/>
                    </a:ext>
                  </a:extLst>
                </a:gridCol>
                <a:gridCol w="1708303">
                  <a:extLst>
                    <a:ext uri="{9D8B030D-6E8A-4147-A177-3AD203B41FA5}">
                      <a16:colId xmlns:a16="http://schemas.microsoft.com/office/drawing/2014/main" val="1715820616"/>
                    </a:ext>
                  </a:extLst>
                </a:gridCol>
                <a:gridCol w="3275256">
                  <a:extLst>
                    <a:ext uri="{9D8B030D-6E8A-4147-A177-3AD203B41FA5}">
                      <a16:colId xmlns:a16="http://schemas.microsoft.com/office/drawing/2014/main" val="3319670688"/>
                    </a:ext>
                  </a:extLst>
                </a:gridCol>
                <a:gridCol w="2742450">
                  <a:extLst>
                    <a:ext uri="{9D8B030D-6E8A-4147-A177-3AD203B41FA5}">
                      <a16:colId xmlns:a16="http://schemas.microsoft.com/office/drawing/2014/main" val="2114185052"/>
                    </a:ext>
                  </a:extLst>
                </a:gridCol>
              </a:tblGrid>
              <a:tr h="727377">
                <a:tc>
                  <a:txBody>
                    <a:bodyPr/>
                    <a:lstStyle/>
                    <a:p>
                      <a:pPr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Fuente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100" dirty="0">
                          <a:effectLst/>
                          <a:latin typeface="Times New Roman" panose="02020603050405020304" pitchFamily="18" charset="0"/>
                          <a:cs typeface="Times New Roman" panose="02020603050405020304" pitchFamily="18" charset="0"/>
                        </a:rPr>
                        <a:t>Determinantes en la literatura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Metodología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Resultados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245507"/>
                  </a:ext>
                </a:extLst>
              </a:tr>
              <a:tr h="961240">
                <a:tc>
                  <a:txBody>
                    <a:bodyPr/>
                    <a:lstStyle/>
                    <a:p>
                      <a:pPr algn="ctr">
                        <a:lnSpc>
                          <a:spcPct val="115000"/>
                        </a:lnSpc>
                        <a:spcAft>
                          <a:spcPts val="0"/>
                        </a:spcAft>
                      </a:pPr>
                      <a:r>
                        <a:rPr lang="es-ES" sz="1200" dirty="0" smtClean="0">
                          <a:effectLst/>
                          <a:latin typeface="Times New Roman" panose="02020603050405020304" pitchFamily="18" charset="0"/>
                          <a:cs typeface="Times New Roman" panose="02020603050405020304" pitchFamily="18" charset="0"/>
                        </a:rPr>
                        <a:t>(Álvaez, Pérez, Reyes, &amp; Jofré, 2017)</a:t>
                      </a:r>
                      <a:endParaRPr lang="es-EC"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C" sz="11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lnSpc>
                          <a:spcPct val="115000"/>
                        </a:lnSpc>
                        <a:spcAft>
                          <a:spcPts val="0"/>
                        </a:spcAft>
                        <a:buFontTx/>
                        <a:buNone/>
                      </a:pPr>
                      <a:r>
                        <a:rPr lang="es-EC" sz="1200" dirty="0" smtClean="0">
                          <a:effectLst/>
                          <a:latin typeface="Times New Roman" panose="02020603050405020304" pitchFamily="18" charset="0"/>
                          <a:cs typeface="Times New Roman" panose="02020603050405020304" pitchFamily="18" charset="0"/>
                        </a:rPr>
                        <a:t>Desilusión</a:t>
                      </a:r>
                    </a:p>
                    <a:p>
                      <a:pPr marL="0" lvl="0" indent="0">
                        <a:lnSpc>
                          <a:spcPct val="115000"/>
                        </a:lnSpc>
                        <a:spcAft>
                          <a:spcPts val="0"/>
                        </a:spcAft>
                        <a:buFontTx/>
                        <a:buNone/>
                      </a:pPr>
                      <a:r>
                        <a:rPr lang="es-EC" sz="1200" dirty="0" smtClean="0">
                          <a:effectLst/>
                          <a:latin typeface="Times New Roman" panose="02020603050405020304" pitchFamily="18" charset="0"/>
                          <a:cs typeface="Times New Roman" panose="02020603050405020304" pitchFamily="18" charset="0"/>
                        </a:rPr>
                        <a:t>Desgaste</a:t>
                      </a:r>
                      <a:r>
                        <a:rPr lang="es-EC" sz="1200" baseline="0" dirty="0" smtClean="0">
                          <a:effectLst/>
                          <a:latin typeface="Times New Roman" panose="02020603050405020304" pitchFamily="18" charset="0"/>
                          <a:cs typeface="Times New Roman" panose="02020603050405020304" pitchFamily="18" charset="0"/>
                        </a:rPr>
                        <a:t> psíquico </a:t>
                      </a:r>
                    </a:p>
                    <a:p>
                      <a:pPr marL="0" lvl="0" indent="0">
                        <a:lnSpc>
                          <a:spcPct val="115000"/>
                        </a:lnSpc>
                        <a:spcAft>
                          <a:spcPts val="0"/>
                        </a:spcAft>
                        <a:buFontTx/>
                        <a:buNone/>
                      </a:pPr>
                      <a:r>
                        <a:rPr lang="es-EC" sz="1200" baseline="0" dirty="0" smtClean="0">
                          <a:effectLst/>
                          <a:latin typeface="Times New Roman" panose="02020603050405020304" pitchFamily="18" charset="0"/>
                          <a:cs typeface="Times New Roman" panose="02020603050405020304" pitchFamily="18" charset="0"/>
                        </a:rPr>
                        <a:t>Experiencia </a:t>
                      </a:r>
                      <a:endParaRPr lang="es-EC" sz="1600" dirty="0">
                        <a:effectLst/>
                        <a:latin typeface="Times New Roman" panose="02020603050405020304" pitchFamily="18" charset="0"/>
                        <a:cs typeface="Times New Roman" panose="02020603050405020304" pitchFamily="18" charset="0"/>
                      </a:endParaRPr>
                    </a:p>
                    <a:p>
                      <a:pPr marL="293370" indent="-180340">
                        <a:lnSpc>
                          <a:spcPct val="115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113030" algn="just" defTabSz="914400" rtl="0" eaLnBrk="1" latinLnBrk="0" hangingPunct="1">
                        <a:lnSpc>
                          <a:spcPct val="115000"/>
                        </a:lnSpc>
                        <a:spcAft>
                          <a:spcPts val="0"/>
                        </a:spcAft>
                      </a:pPr>
                      <a:r>
                        <a:rPr lang="es-EC" sz="1200" kern="1200" dirty="0">
                          <a:solidFill>
                            <a:schemeClr val="tx1"/>
                          </a:solidFill>
                          <a:effectLst/>
                          <a:latin typeface="Times New Roman" panose="02020603050405020304" pitchFamily="18" charset="0"/>
                          <a:ea typeface="+mn-ea"/>
                          <a:cs typeface="Times New Roman" panose="02020603050405020304" pitchFamily="18" charset="0"/>
                        </a:rPr>
                        <a:t>Aplicación de </a:t>
                      </a:r>
                      <a:r>
                        <a:rPr lang="es-EC" sz="1200" kern="1200" dirty="0" smtClean="0">
                          <a:solidFill>
                            <a:schemeClr val="tx1"/>
                          </a:solidFill>
                          <a:effectLst/>
                          <a:latin typeface="Times New Roman" panose="02020603050405020304" pitchFamily="18" charset="0"/>
                          <a:ea typeface="+mn-ea"/>
                          <a:cs typeface="Times New Roman" panose="02020603050405020304" pitchFamily="18" charset="0"/>
                        </a:rPr>
                        <a:t>encuesta a una</a:t>
                      </a: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 muestra de 130 choferes de taxi-colectivo y la aplicación de análisis</a:t>
                      </a:r>
                      <a:r>
                        <a:rPr lang="es-EC" sz="1200" kern="1200" dirty="0">
                          <a:solidFill>
                            <a:schemeClr val="tx1"/>
                          </a:solidFill>
                          <a:effectLst/>
                          <a:latin typeface="Times New Roman" panose="02020603050405020304" pitchFamily="18" charset="0"/>
                          <a:ea typeface="+mn-ea"/>
                          <a:cs typeface="Times New Roman" panose="02020603050405020304" pitchFamily="18" charset="0"/>
                        </a:rPr>
                        <a:t> </a:t>
                      </a: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ex post facto, de corte transversal y </a:t>
                      </a:r>
                      <a:r>
                        <a:rPr lang="es-ES" sz="1200" kern="1200" dirty="0" err="1" smtClean="0">
                          <a:solidFill>
                            <a:schemeClr val="tx1"/>
                          </a:solidFill>
                          <a:effectLst/>
                          <a:latin typeface="Times New Roman" panose="02020603050405020304" pitchFamily="18" charset="0"/>
                          <a:ea typeface="+mn-ea"/>
                          <a:cs typeface="Times New Roman" panose="02020603050405020304" pitchFamily="18" charset="0"/>
                        </a:rPr>
                        <a:t>correlacional</a:t>
                      </a: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s-EC"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113030" algn="just">
                        <a:lnSpc>
                          <a:spcPct val="115000"/>
                        </a:lnSpc>
                        <a:spcAft>
                          <a:spcPts val="0"/>
                        </a:spcAft>
                      </a:pP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Las dimensiones ‘desgaste psíquico’ e ‘indolencia’ las que puntuaron más alto, con conductores entre los 66 y 80 años, y entre los 51 y 65 años, respectivamente. </a:t>
                      </a:r>
                    </a:p>
                  </a:txBody>
                  <a:tcPr marL="68580" marR="68580" marT="0" marB="0" anchor="ctr"/>
                </a:tc>
                <a:extLst>
                  <a:ext uri="{0D108BD9-81ED-4DB2-BD59-A6C34878D82A}">
                    <a16:rowId xmlns:a16="http://schemas.microsoft.com/office/drawing/2014/main" val="149766747"/>
                  </a:ext>
                </a:extLst>
              </a:tr>
              <a:tr h="961240">
                <a:tc>
                  <a:txBody>
                    <a:bodyPr/>
                    <a:lstStyle/>
                    <a:p>
                      <a:pPr marL="0" lvl="0" indent="0" algn="l" defTabSz="914400" rtl="0" eaLnBrk="1" latinLnBrk="0" hangingPunct="1">
                        <a:lnSpc>
                          <a:spcPct val="115000"/>
                        </a:lnSpc>
                        <a:spcAft>
                          <a:spcPts val="0"/>
                        </a:spcAft>
                        <a:buFontTx/>
                        <a:buNone/>
                      </a:pP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(Arias Gallegos, Mendoza del Solar, &amp; Masías Salinas, 2013)</a:t>
                      </a:r>
                      <a:endParaRPr lang="es-EC"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Agotamiento emocional</a:t>
                      </a:r>
                    </a:p>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Despersonalización </a:t>
                      </a:r>
                    </a:p>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Síndrome de Burnout</a:t>
                      </a:r>
                      <a:endParaRPr lang="es-EC" sz="120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113030" algn="just">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Aplicación de encuesta a una muestra de 94 choferes y aplicación de análisis </a:t>
                      </a:r>
                      <a:r>
                        <a:rPr lang="es-EC" sz="1200" dirty="0" err="1" smtClean="0">
                          <a:effectLst/>
                          <a:latin typeface="Times New Roman" panose="02020603050405020304" pitchFamily="18" charset="0"/>
                          <a:cs typeface="Times New Roman" panose="02020603050405020304" pitchFamily="18" charset="0"/>
                        </a:rPr>
                        <a:t>correlacional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113030" algn="just">
                        <a:lnSpc>
                          <a:spcPct val="115000"/>
                        </a:lnSpc>
                        <a:spcAft>
                          <a:spcPts val="0"/>
                        </a:spcAft>
                      </a:pP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Los conductores estaban afectados por niveles severos de agotamiento emocional (78.7% de ellos) despersonalización (88.3%) y presencia de Burnout (54.3%). </a:t>
                      </a:r>
                      <a:r>
                        <a:rPr lang="es-EC" sz="1200"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s-EC"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6023497"/>
                  </a:ext>
                </a:extLst>
              </a:tr>
              <a:tr h="961240">
                <a:tc>
                  <a:txBody>
                    <a:bodyPr/>
                    <a:lstStyle/>
                    <a:p>
                      <a:pPr algn="ctr">
                        <a:lnSpc>
                          <a:spcPct val="115000"/>
                        </a:lnSpc>
                        <a:spcAft>
                          <a:spcPts val="0"/>
                        </a:spcAft>
                      </a:pP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(Santo Flores, 2017)</a:t>
                      </a:r>
                      <a:r>
                        <a:rPr lang="es-EC" sz="12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s-EC"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Trafico</a:t>
                      </a:r>
                    </a:p>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Ruido</a:t>
                      </a:r>
                    </a:p>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Horas de trabajo</a:t>
                      </a:r>
                    </a:p>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Agotamiento emocional</a:t>
                      </a:r>
                    </a:p>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Despersonalización </a:t>
                      </a:r>
                      <a:endParaRPr lang="es-EC" sz="120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11303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Aplicación de encuesta a una muestra de </a:t>
                      </a:r>
                      <a:r>
                        <a:rPr lang="es-EC" sz="1200" dirty="0" smtClean="0">
                          <a:effectLst/>
                          <a:latin typeface="Times New Roman" panose="02020603050405020304" pitchFamily="18" charset="0"/>
                          <a:cs typeface="Times New Roman" panose="02020603050405020304" pitchFamily="18" charset="0"/>
                        </a:rPr>
                        <a:t>45 conductores y </a:t>
                      </a:r>
                      <a:r>
                        <a:rPr lang="es-EC" sz="1200" dirty="0">
                          <a:effectLst/>
                          <a:latin typeface="Times New Roman" panose="02020603050405020304" pitchFamily="18" charset="0"/>
                          <a:cs typeface="Times New Roman" panose="02020603050405020304" pitchFamily="18" charset="0"/>
                        </a:rPr>
                        <a:t>aplicación de </a:t>
                      </a:r>
                      <a:r>
                        <a:rPr lang="es-EC" sz="1200" dirty="0" smtClean="0">
                          <a:effectLst/>
                          <a:latin typeface="Times New Roman" panose="02020603050405020304" pitchFamily="18" charset="0"/>
                          <a:cs typeface="Times New Roman" panose="02020603050405020304" pitchFamily="18" charset="0"/>
                        </a:rPr>
                        <a:t>análisis descripción </a:t>
                      </a:r>
                      <a:r>
                        <a:rPr lang="es-EC" sz="1200" dirty="0" err="1" smtClean="0">
                          <a:effectLst/>
                          <a:latin typeface="Times New Roman" panose="02020603050405020304" pitchFamily="18" charset="0"/>
                          <a:cs typeface="Times New Roman" panose="02020603050405020304" pitchFamily="18" charset="0"/>
                        </a:rPr>
                        <a:t>correlacional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113030" algn="just">
                        <a:lnSpc>
                          <a:spcPct val="115000"/>
                        </a:lnSpc>
                        <a:spcAft>
                          <a:spcPts val="0"/>
                        </a:spcAft>
                      </a:pP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Se obtuvieron como</a:t>
                      </a:r>
                      <a:r>
                        <a:rPr lang="es-E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resultados </a:t>
                      </a: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que el 35,56 % padece de síndrome de Burnout alto</a:t>
                      </a:r>
                      <a:r>
                        <a:rPr lang="es-E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por la presencia de agotamiento emocional y despersonalización.</a:t>
                      </a:r>
                      <a:endParaRPr lang="es-EC"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21506750"/>
                  </a:ext>
                </a:extLst>
              </a:tr>
              <a:tr h="961240">
                <a:tc>
                  <a:txBody>
                    <a:bodyPr/>
                    <a:lstStyle/>
                    <a:p>
                      <a:pPr algn="ctr">
                        <a:lnSpc>
                          <a:spcPct val="115000"/>
                        </a:lnSpc>
                        <a:spcAft>
                          <a:spcPts val="0"/>
                        </a:spcAft>
                      </a:pPr>
                      <a:r>
                        <a:rPr lang="es-MX" sz="1200" dirty="0" smtClean="0">
                          <a:effectLst/>
                          <a:latin typeface="Times New Roman" panose="02020603050405020304" pitchFamily="18" charset="0"/>
                          <a:cs typeface="Times New Roman" panose="02020603050405020304" pitchFamily="18" charset="0"/>
                        </a:rPr>
                        <a:t>(</a:t>
                      </a: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INSST, 2018)</a:t>
                      </a:r>
                      <a:endParaRPr lang="es-EC"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Factores ergonómicos</a:t>
                      </a:r>
                    </a:p>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Aspectos psicosociales </a:t>
                      </a:r>
                    </a:p>
                    <a:p>
                      <a:pPr marL="0" lvl="0" indent="0">
                        <a:lnSpc>
                          <a:spcPct val="115000"/>
                        </a:lnSpc>
                        <a:spcAft>
                          <a:spcPts val="0"/>
                        </a:spcAft>
                        <a:buFontTx/>
                        <a:buNone/>
                      </a:pPr>
                      <a:r>
                        <a:rPr lang="es-EC" sz="1200" kern="1200" baseline="0" dirty="0" smtClean="0">
                          <a:solidFill>
                            <a:schemeClr val="tx1"/>
                          </a:solidFill>
                          <a:effectLst/>
                          <a:latin typeface="Times New Roman" panose="02020603050405020304" pitchFamily="18" charset="0"/>
                          <a:ea typeface="+mn-ea"/>
                          <a:cs typeface="Times New Roman" panose="02020603050405020304" pitchFamily="18" charset="0"/>
                        </a:rPr>
                        <a:t>Condiciones ambientales</a:t>
                      </a:r>
                      <a:endParaRPr lang="es-EC" sz="120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11303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Aplicación de encuesta a una muestra de </a:t>
                      </a:r>
                      <a:r>
                        <a:rPr lang="es-EC" sz="1200" dirty="0" smtClean="0">
                          <a:effectLst/>
                          <a:latin typeface="Times New Roman" panose="02020603050405020304" pitchFamily="18" charset="0"/>
                          <a:cs typeface="Times New Roman" panose="02020603050405020304" pitchFamily="18" charset="0"/>
                        </a:rPr>
                        <a:t>274 conductores</a:t>
                      </a:r>
                      <a:r>
                        <a:rPr lang="es-EC" sz="1200" baseline="0" dirty="0" smtClean="0">
                          <a:effectLst/>
                          <a:latin typeface="Times New Roman" panose="02020603050405020304" pitchFamily="18" charset="0"/>
                          <a:cs typeface="Times New Roman" panose="02020603050405020304" pitchFamily="18" charset="0"/>
                        </a:rPr>
                        <a:t> profesionales</a:t>
                      </a:r>
                      <a:r>
                        <a:rPr lang="es-EC" sz="1200" dirty="0" smtClean="0">
                          <a:effectLst/>
                          <a:latin typeface="Times New Roman" panose="02020603050405020304" pitchFamily="18" charset="0"/>
                          <a:cs typeface="Times New Roman" panose="02020603050405020304" pitchFamily="18" charset="0"/>
                        </a:rPr>
                        <a:t> </a:t>
                      </a:r>
                      <a:r>
                        <a:rPr lang="es-EC" sz="1200" dirty="0">
                          <a:effectLst/>
                          <a:latin typeface="Times New Roman" panose="02020603050405020304" pitchFamily="18" charset="0"/>
                          <a:cs typeface="Times New Roman" panose="02020603050405020304" pitchFamily="18" charset="0"/>
                        </a:rPr>
                        <a:t>y aplicación </a:t>
                      </a:r>
                      <a:r>
                        <a:rPr lang="es-EC" sz="1200" dirty="0" smtClean="0">
                          <a:effectLst/>
                          <a:latin typeface="Times New Roman" panose="02020603050405020304" pitchFamily="18" charset="0"/>
                          <a:cs typeface="Times New Roman" panose="02020603050405020304" pitchFamily="18" charset="0"/>
                        </a:rPr>
                        <a:t>de</a:t>
                      </a:r>
                      <a:r>
                        <a:rPr lang="es-EC" sz="1200" baseline="0" dirty="0" smtClean="0">
                          <a:effectLst/>
                          <a:latin typeface="Times New Roman" panose="02020603050405020304" pitchFamily="18" charset="0"/>
                          <a:cs typeface="Times New Roman" panose="02020603050405020304" pitchFamily="18" charset="0"/>
                        </a:rPr>
                        <a:t> </a:t>
                      </a:r>
                      <a:r>
                        <a:rPr lang="es-EC" sz="1200" kern="1200" dirty="0" smtClean="0">
                          <a:solidFill>
                            <a:schemeClr val="tx1"/>
                          </a:solidFill>
                          <a:effectLst/>
                          <a:latin typeface="Times New Roman" panose="02020603050405020304" pitchFamily="18" charset="0"/>
                          <a:ea typeface="+mn-ea"/>
                          <a:cs typeface="Times New Roman" panose="02020603050405020304" pitchFamily="18" charset="0"/>
                        </a:rPr>
                        <a:t>análisis de </a:t>
                      </a: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la prueba </a:t>
                      </a:r>
                      <a:r>
                        <a:rPr lang="es-ES" sz="1200" kern="1200" dirty="0" err="1" smtClean="0">
                          <a:solidFill>
                            <a:schemeClr val="tx1"/>
                          </a:solidFill>
                          <a:effectLst/>
                          <a:latin typeface="Times New Roman" panose="02020603050405020304" pitchFamily="18" charset="0"/>
                          <a:ea typeface="+mn-ea"/>
                          <a:cs typeface="Times New Roman" panose="02020603050405020304" pitchFamily="18" charset="0"/>
                        </a:rPr>
                        <a:t>chi</a:t>
                      </a:r>
                      <a:r>
                        <a:rPr lang="es-ES" sz="1200" kern="1200" dirty="0" smtClean="0">
                          <a:solidFill>
                            <a:schemeClr val="tx1"/>
                          </a:solidFill>
                          <a:effectLst/>
                          <a:latin typeface="Times New Roman" panose="02020603050405020304" pitchFamily="18" charset="0"/>
                          <a:ea typeface="+mn-ea"/>
                          <a:cs typeface="Times New Roman" panose="02020603050405020304" pitchFamily="18" charset="0"/>
                        </a:rPr>
                        <a:t> cuadrado. </a:t>
                      </a:r>
                      <a:endParaRPr lang="es-EC"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113030" algn="just">
                        <a:lnSpc>
                          <a:spcPct val="115000"/>
                        </a:lnSpc>
                        <a:spcAft>
                          <a:spcPts val="0"/>
                        </a:spcAft>
                      </a:pPr>
                      <a:r>
                        <a:rPr lang="es-ES" sz="1200" dirty="0" smtClean="0">
                          <a:effectLst/>
                          <a:latin typeface="Times New Roman" panose="02020603050405020304" pitchFamily="18" charset="0"/>
                          <a:cs typeface="Times New Roman" panose="02020603050405020304" pitchFamily="18" charset="0"/>
                        </a:rPr>
                        <a:t>Los aspectos psicosociales presentan elevados porcentajes: el 73% de los conductores tratan con personas habitualmente y el 46,4% lo hacen con personas enfadadas.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010514"/>
                  </a:ext>
                </a:extLst>
              </a:tr>
            </a:tbl>
          </a:graphicData>
        </a:graphic>
      </p:graphicFrame>
      <p:pic>
        <p:nvPicPr>
          <p:cNvPr id="4" name="Imagen 3"/>
          <p:cNvPicPr>
            <a:picLocks noChangeAspect="1"/>
          </p:cNvPicPr>
          <p:nvPr/>
        </p:nvPicPr>
        <p:blipFill>
          <a:blip r:embed="rId3"/>
          <a:stretch>
            <a:fillRect/>
          </a:stretch>
        </p:blipFill>
        <p:spPr>
          <a:xfrm>
            <a:off x="6015191" y="5955536"/>
            <a:ext cx="3122713" cy="902464"/>
          </a:xfrm>
          <a:prstGeom prst="rect">
            <a:avLst/>
          </a:prstGeom>
        </p:spPr>
      </p:pic>
      <p:sp>
        <p:nvSpPr>
          <p:cNvPr id="5" name="CuadroTexto 4"/>
          <p:cNvSpPr txBox="1"/>
          <p:nvPr/>
        </p:nvSpPr>
        <p:spPr>
          <a:xfrm>
            <a:off x="-2190417" y="1881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MARCO </a:t>
            </a:r>
            <a:r>
              <a:rPr lang="es-ES" sz="2100" b="1" dirty="0" smtClean="0">
                <a:latin typeface="Times New Roman" panose="02020603050405020304" pitchFamily="18" charset="0"/>
                <a:cs typeface="Times New Roman" panose="02020603050405020304" pitchFamily="18" charset="0"/>
              </a:rPr>
              <a:t>REFERENCIAL</a:t>
            </a:r>
            <a:endParaRPr lang="es-ES"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08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7290" y="-24990"/>
            <a:ext cx="9070614" cy="6891566"/>
          </a:xfrm>
          <a:prstGeom prst="rect">
            <a:avLst/>
          </a:prstGeom>
        </p:spPr>
      </p:pic>
      <p:pic>
        <p:nvPicPr>
          <p:cNvPr id="3" name="Imagen 2"/>
          <p:cNvPicPr>
            <a:picLocks noChangeAspect="1"/>
          </p:cNvPicPr>
          <p:nvPr/>
        </p:nvPicPr>
        <p:blipFill>
          <a:blip r:embed="rId3"/>
          <a:stretch>
            <a:fillRect/>
          </a:stretch>
        </p:blipFill>
        <p:spPr>
          <a:xfrm>
            <a:off x="6015191" y="5955536"/>
            <a:ext cx="3122713" cy="902464"/>
          </a:xfrm>
          <a:prstGeom prst="rect">
            <a:avLst/>
          </a:prstGeom>
        </p:spPr>
      </p:pic>
    </p:spTree>
    <p:extLst>
      <p:ext uri="{BB962C8B-B14F-4D97-AF65-F5344CB8AC3E}">
        <p14:creationId xmlns:p14="http://schemas.microsoft.com/office/powerpoint/2010/main" val="123775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6096" y="0"/>
            <a:ext cx="9144000" cy="6902450"/>
          </a:xfrm>
          <a:prstGeom prst="rect">
            <a:avLst/>
          </a:prstGeom>
          <a:noFill/>
          <a:ln w="9525">
            <a:noFill/>
            <a:miter lim="800000"/>
            <a:headEnd/>
            <a:tailEnd/>
          </a:ln>
        </p:spPr>
      </p:pic>
      <p:graphicFrame>
        <p:nvGraphicFramePr>
          <p:cNvPr id="5" name="Diagrama 4"/>
          <p:cNvGraphicFramePr/>
          <p:nvPr/>
        </p:nvGraphicFramePr>
        <p:xfrm>
          <a:off x="3302898" y="634914"/>
          <a:ext cx="5661590" cy="5320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stretch>
            <a:fillRect/>
          </a:stretch>
        </p:blipFill>
        <p:spPr>
          <a:xfrm>
            <a:off x="6015191" y="5955536"/>
            <a:ext cx="3122713" cy="902464"/>
          </a:xfrm>
          <a:prstGeom prst="rect">
            <a:avLst/>
          </a:prstGeom>
        </p:spPr>
      </p:pic>
      <p:sp>
        <p:nvSpPr>
          <p:cNvPr id="8" name="CuadroTexto 7">
            <a:extLst>
              <a:ext uri="{FF2B5EF4-FFF2-40B4-BE49-F238E27FC236}">
                <a16:creationId xmlns:a16="http://schemas.microsoft.com/office/drawing/2014/main" id="{40867C38-672C-4BD2-9A9C-B784645CB5BE}"/>
              </a:ext>
            </a:extLst>
          </p:cNvPr>
          <p:cNvSpPr txBox="1"/>
          <p:nvPr/>
        </p:nvSpPr>
        <p:spPr>
          <a:xfrm>
            <a:off x="-2190417" y="1881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MARCO REFERENCIAL</a:t>
            </a:r>
          </a:p>
        </p:txBody>
      </p:sp>
      <p:pic>
        <p:nvPicPr>
          <p:cNvPr id="10" name="Imagen 9">
            <a:extLst>
              <a:ext uri="{FF2B5EF4-FFF2-40B4-BE49-F238E27FC236}">
                <a16:creationId xmlns:a16="http://schemas.microsoft.com/office/drawing/2014/main" id="{A8163A77-D8B3-4742-91B4-63E877BC1F06}"/>
              </a:ext>
            </a:extLst>
          </p:cNvPr>
          <p:cNvPicPr/>
          <p:nvPr/>
        </p:nvPicPr>
        <p:blipFill>
          <a:blip r:embed="rId9">
            <a:extLst>
              <a:ext uri="{28A0092B-C50C-407E-A947-70E740481C1C}">
                <a14:useLocalDpi xmlns:a14="http://schemas.microsoft.com/office/drawing/2010/main" val="0"/>
              </a:ext>
            </a:extLst>
          </a:blip>
          <a:stretch>
            <a:fillRect/>
          </a:stretch>
        </p:blipFill>
        <p:spPr>
          <a:xfrm>
            <a:off x="1619672" y="702481"/>
            <a:ext cx="6264696" cy="5208605"/>
          </a:xfrm>
          <a:prstGeom prst="rect">
            <a:avLst/>
          </a:prstGeom>
        </p:spPr>
      </p:pic>
    </p:spTree>
    <p:extLst>
      <p:ext uri="{BB962C8B-B14F-4D97-AF65-F5344CB8AC3E}">
        <p14:creationId xmlns:p14="http://schemas.microsoft.com/office/powerpoint/2010/main" val="1311349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44050" y="0"/>
            <a:ext cx="9144000" cy="6902450"/>
          </a:xfrm>
          <a:prstGeom prst="rect">
            <a:avLst/>
          </a:prstGeom>
          <a:noFill/>
          <a:ln w="9525">
            <a:noFill/>
            <a:miter lim="800000"/>
            <a:headEnd/>
            <a:tailEnd/>
          </a:ln>
        </p:spPr>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556670"/>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METODOLOGÍA</a:t>
            </a:r>
          </a:p>
        </p:txBody>
      </p:sp>
      <p:pic>
        <p:nvPicPr>
          <p:cNvPr id="14" name="Imagen 13"/>
          <p:cNvPicPr>
            <a:picLocks noChangeAspect="1"/>
          </p:cNvPicPr>
          <p:nvPr/>
        </p:nvPicPr>
        <p:blipFill>
          <a:blip r:embed="rId3"/>
          <a:stretch>
            <a:fillRect/>
          </a:stretch>
        </p:blipFill>
        <p:spPr>
          <a:xfrm>
            <a:off x="5991399" y="5955536"/>
            <a:ext cx="3122713" cy="902464"/>
          </a:xfrm>
          <a:prstGeom prst="rect">
            <a:avLst/>
          </a:prstGeom>
        </p:spPr>
      </p:pic>
      <p:graphicFrame>
        <p:nvGraphicFramePr>
          <p:cNvPr id="3" name="Diagrama 2">
            <a:extLst>
              <a:ext uri="{FF2B5EF4-FFF2-40B4-BE49-F238E27FC236}">
                <a16:creationId xmlns:a16="http://schemas.microsoft.com/office/drawing/2014/main" id="{A880BB75-B39A-44A6-9521-BE0D60A5447D}"/>
              </a:ext>
            </a:extLst>
          </p:cNvPr>
          <p:cNvGraphicFramePr/>
          <p:nvPr>
            <p:extLst>
              <p:ext uri="{D42A27DB-BD31-4B8C-83A1-F6EECF244321}">
                <p14:modId xmlns:p14="http://schemas.microsoft.com/office/powerpoint/2010/main" val="18609774"/>
              </p:ext>
            </p:extLst>
          </p:nvPr>
        </p:nvGraphicFramePr>
        <p:xfrm>
          <a:off x="3724534" y="163632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3">
            <a:extLst>
              <a:ext uri="{FF2B5EF4-FFF2-40B4-BE49-F238E27FC236}">
                <a16:creationId xmlns:a16="http://schemas.microsoft.com/office/drawing/2014/main" id="{CB1D2B41-765A-4E6E-9B56-67ECB18E0491}"/>
              </a:ext>
            </a:extLst>
          </p:cNvPr>
          <p:cNvSpPr/>
          <p:nvPr/>
        </p:nvSpPr>
        <p:spPr>
          <a:xfrm>
            <a:off x="5028471" y="712994"/>
            <a:ext cx="2751074" cy="923330"/>
          </a:xfrm>
          <a:prstGeom prst="rect">
            <a:avLst/>
          </a:prstGeom>
          <a:noFill/>
        </p:spPr>
        <p:txBody>
          <a:bodyPr wrap="none" lIns="91440" tIns="45720" rIns="91440" bIns="45720">
            <a:spAutoFit/>
          </a:bodyPr>
          <a:lstStyle/>
          <a:p>
            <a:pPr algn="ctr"/>
            <a:r>
              <a:rPr lang="es-ES" sz="5400" dirty="0">
                <a:ln w="0"/>
                <a:solidFill>
                  <a:schemeClr val="accent1"/>
                </a:solidFill>
                <a:effectLst>
                  <a:outerShdw blurRad="38100" dist="25400" dir="5400000" algn="ctr" rotWithShape="0">
                    <a:srgbClr val="6E747A">
                      <a:alpha val="43000"/>
                    </a:srgbClr>
                  </a:outerShdw>
                </a:effectLst>
              </a:rPr>
              <a:t>Tipología</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5" name="Diagrama 4">
            <a:extLst>
              <a:ext uri="{FF2B5EF4-FFF2-40B4-BE49-F238E27FC236}">
                <a16:creationId xmlns:a16="http://schemas.microsoft.com/office/drawing/2014/main" id="{74F77C15-4853-4425-9365-D61211EB2844}"/>
              </a:ext>
            </a:extLst>
          </p:cNvPr>
          <p:cNvGraphicFramePr/>
          <p:nvPr>
            <p:extLst>
              <p:ext uri="{D42A27DB-BD31-4B8C-83A1-F6EECF244321}">
                <p14:modId xmlns:p14="http://schemas.microsoft.com/office/powerpoint/2010/main" val="2718459749"/>
              </p:ext>
            </p:extLst>
          </p:nvPr>
        </p:nvGraphicFramePr>
        <p:xfrm>
          <a:off x="-458237" y="2622236"/>
          <a:ext cx="4642239" cy="27657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Flecha: a la derecha 7">
            <a:extLst>
              <a:ext uri="{FF2B5EF4-FFF2-40B4-BE49-F238E27FC236}">
                <a16:creationId xmlns:a16="http://schemas.microsoft.com/office/drawing/2014/main" id="{DAEFB2E6-1126-49CA-A1E7-FF72C73844A6}"/>
              </a:ext>
            </a:extLst>
          </p:cNvPr>
          <p:cNvSpPr/>
          <p:nvPr/>
        </p:nvSpPr>
        <p:spPr>
          <a:xfrm>
            <a:off x="3292486" y="3429000"/>
            <a:ext cx="864096" cy="415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a:extLst>
              <a:ext uri="{FF2B5EF4-FFF2-40B4-BE49-F238E27FC236}">
                <a16:creationId xmlns:a16="http://schemas.microsoft.com/office/drawing/2014/main" id="{923DBE5E-A5A7-47F7-BD01-6A5353504884}"/>
              </a:ext>
            </a:extLst>
          </p:cNvPr>
          <p:cNvPicPr>
            <a:picLocks noChangeAspect="1"/>
          </p:cNvPicPr>
          <p:nvPr/>
        </p:nvPicPr>
        <p:blipFill>
          <a:blip r:embed="rId14"/>
          <a:stretch>
            <a:fillRect/>
          </a:stretch>
        </p:blipFill>
        <p:spPr>
          <a:xfrm>
            <a:off x="1331640" y="4294462"/>
            <a:ext cx="2629598" cy="1773051"/>
          </a:xfrm>
          <a:prstGeom prst="rect">
            <a:avLst/>
          </a:prstGeom>
        </p:spPr>
      </p:pic>
    </p:spTree>
    <p:extLst>
      <p:ext uri="{BB962C8B-B14F-4D97-AF65-F5344CB8AC3E}">
        <p14:creationId xmlns:p14="http://schemas.microsoft.com/office/powerpoint/2010/main" val="116409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83094" y="-100696"/>
            <a:ext cx="9144000" cy="6902450"/>
          </a:xfrm>
          <a:prstGeom prst="rect">
            <a:avLst/>
          </a:prstGeom>
          <a:noFill/>
          <a:ln w="9525">
            <a:noFill/>
            <a:miter lim="800000"/>
            <a:headEnd/>
            <a:tailEnd/>
          </a:ln>
        </p:spPr>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556670"/>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METODOLOGÍA</a:t>
            </a:r>
          </a:p>
        </p:txBody>
      </p:sp>
      <p:pic>
        <p:nvPicPr>
          <p:cNvPr id="14" name="Imagen 13"/>
          <p:cNvPicPr>
            <a:picLocks noChangeAspect="1"/>
          </p:cNvPicPr>
          <p:nvPr/>
        </p:nvPicPr>
        <p:blipFill>
          <a:blip r:embed="rId3"/>
          <a:stretch>
            <a:fillRect/>
          </a:stretch>
        </p:blipFill>
        <p:spPr>
          <a:xfrm>
            <a:off x="5937453" y="5899290"/>
            <a:ext cx="3122713" cy="902464"/>
          </a:xfrm>
          <a:prstGeom prst="rect">
            <a:avLst/>
          </a:prstGeom>
        </p:spPr>
      </p:pic>
      <p:sp>
        <p:nvSpPr>
          <p:cNvPr id="8" name="1 Título">
            <a:extLst>
              <a:ext uri="{FF2B5EF4-FFF2-40B4-BE49-F238E27FC236}">
                <a16:creationId xmlns:a16="http://schemas.microsoft.com/office/drawing/2014/main" id="{A3181F67-32CD-471A-8C3A-2FDD0A23A894}"/>
              </a:ext>
            </a:extLst>
          </p:cNvPr>
          <p:cNvSpPr txBox="1">
            <a:spLocks/>
          </p:cNvSpPr>
          <p:nvPr/>
        </p:nvSpPr>
        <p:spPr>
          <a:xfrm>
            <a:off x="323528" y="921561"/>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a:solidFill>
                  <a:schemeClr val="tx2"/>
                </a:solidFill>
              </a:rPr>
              <a:t>Cálculo de la muestra</a:t>
            </a:r>
            <a:endParaRPr lang="en-US" dirty="0">
              <a:solidFill>
                <a:schemeClr val="tx2"/>
              </a:solidFill>
            </a:endParaRPr>
          </a:p>
        </p:txBody>
      </p:sp>
      <mc:AlternateContent xmlns:mc="http://schemas.openxmlformats.org/markup-compatibility/2006" xmlns:a14="http://schemas.microsoft.com/office/drawing/2010/main">
        <mc:Choice Requires="a14">
          <p:sp>
            <p:nvSpPr>
              <p:cNvPr id="9" name="3 Rectángulo">
                <a:extLst>
                  <a:ext uri="{FF2B5EF4-FFF2-40B4-BE49-F238E27FC236}">
                    <a16:creationId xmlns:a16="http://schemas.microsoft.com/office/drawing/2014/main" id="{C2CB190E-24A6-431A-AB64-A1A63789F0FC}"/>
                  </a:ext>
                </a:extLst>
              </p:cNvPr>
              <p:cNvSpPr/>
              <p:nvPr/>
            </p:nvSpPr>
            <p:spPr>
              <a:xfrm>
                <a:off x="320915" y="1223790"/>
                <a:ext cx="4381136" cy="142398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Aft>
                    <a:spcPts val="800"/>
                  </a:spcAft>
                </a:pPr>
                <a:r>
                  <a:rPr lang="es-EC" sz="36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EC" sz="3600" i="1">
                        <a:latin typeface="Cambria Math" panose="02040503050406030204" pitchFamily="18" charset="0"/>
                        <a:ea typeface="Calibri" panose="020F0502020204030204" pitchFamily="34" charset="0"/>
                        <a:cs typeface="Times New Roman" panose="02020603050405020304" pitchFamily="18" charset="0"/>
                      </a:rPr>
                      <m:t>𝑛</m:t>
                    </m:r>
                    <m:r>
                      <a:rPr lang="es-EC" sz="3600" i="1">
                        <a:latin typeface="Cambria Math" panose="02040503050406030204" pitchFamily="18" charset="0"/>
                        <a:ea typeface="Calibri" panose="020F0502020204030204" pitchFamily="34" charset="0"/>
                        <a:cs typeface="Times New Roman" panose="02020603050405020304" pitchFamily="18" charset="0"/>
                      </a:rPr>
                      <m:t>=</m:t>
                    </m:r>
                    <m:f>
                      <m:fPr>
                        <m:ctrlPr>
                          <a:rPr lang="es-EC" sz="3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sz="3600" i="1">
                                <a:latin typeface="Cambria Math" panose="02040503050406030204" pitchFamily="18" charset="0"/>
                                <a:ea typeface="Calibri" panose="020F0502020204030204" pitchFamily="34" charset="0"/>
                                <a:cs typeface="Times New Roman" panose="02020603050405020304" pitchFamily="18" charset="0"/>
                              </a:rPr>
                            </m:ctrlPr>
                          </m:sSupPr>
                          <m:e>
                            <m:r>
                              <a:rPr lang="es-EC" sz="3600" i="1">
                                <a:latin typeface="Cambria Math" panose="02040503050406030204" pitchFamily="18" charset="0"/>
                                <a:ea typeface="Calibri" panose="020F0502020204030204" pitchFamily="34" charset="0"/>
                                <a:cs typeface="Times New Roman" panose="02020603050405020304" pitchFamily="18" charset="0"/>
                              </a:rPr>
                              <m:t>𝑧</m:t>
                            </m:r>
                          </m:e>
                          <m:sup>
                            <m:r>
                              <a:rPr lang="es-EC" sz="3600" i="1">
                                <a:latin typeface="Cambria Math" panose="02040503050406030204" pitchFamily="18" charset="0"/>
                                <a:ea typeface="Calibri" panose="020F0502020204030204" pitchFamily="34" charset="0"/>
                                <a:cs typeface="Times New Roman" panose="02020603050405020304" pitchFamily="18" charset="0"/>
                              </a:rPr>
                              <m:t>2</m:t>
                            </m:r>
                          </m:sup>
                        </m:sSup>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𝑝</m:t>
                        </m:r>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𝑞</m:t>
                        </m:r>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𝑁</m:t>
                        </m:r>
                      </m:num>
                      <m:den>
                        <m:d>
                          <m:dPr>
                            <m:ctrlPr>
                              <a:rPr lang="es-EC" sz="36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EC" sz="3600" i="1">
                                    <a:latin typeface="Cambria Math" panose="02040503050406030204" pitchFamily="18" charset="0"/>
                                    <a:ea typeface="Calibri" panose="020F0502020204030204" pitchFamily="34" charset="0"/>
                                    <a:cs typeface="Times New Roman" panose="02020603050405020304" pitchFamily="18" charset="0"/>
                                  </a:rPr>
                                </m:ctrlPr>
                              </m:sSupPr>
                              <m:e>
                                <m:r>
                                  <a:rPr lang="es-EC" sz="3600" i="1">
                                    <a:latin typeface="Cambria Math" panose="02040503050406030204" pitchFamily="18" charset="0"/>
                                    <a:ea typeface="Calibri" panose="020F0502020204030204" pitchFamily="34" charset="0"/>
                                    <a:cs typeface="Times New Roman" panose="02020603050405020304" pitchFamily="18" charset="0"/>
                                  </a:rPr>
                                  <m:t>𝑒</m:t>
                                </m:r>
                              </m:e>
                              <m:sup>
                                <m:r>
                                  <a:rPr lang="es-EC" sz="3600" i="1">
                                    <a:latin typeface="Cambria Math" panose="02040503050406030204" pitchFamily="18" charset="0"/>
                                    <a:ea typeface="Calibri" panose="020F0502020204030204" pitchFamily="34" charset="0"/>
                                    <a:cs typeface="Times New Roman" panose="02020603050405020304" pitchFamily="18" charset="0"/>
                                  </a:rPr>
                                  <m:t>2</m:t>
                                </m:r>
                              </m:sup>
                            </m:sSup>
                            <m:r>
                              <a:rPr lang="es-EC" sz="3600" i="1">
                                <a:latin typeface="Cambria Math" panose="02040503050406030204" pitchFamily="18" charset="0"/>
                                <a:ea typeface="Calibri" panose="020F0502020204030204" pitchFamily="34" charset="0"/>
                                <a:cs typeface="Times New Roman" panose="02020603050405020304" pitchFamily="18" charset="0"/>
                              </a:rPr>
                              <m:t>∗</m:t>
                            </m:r>
                            <m:d>
                              <m:dPr>
                                <m:ctrlPr>
                                  <a:rPr lang="es-EC" sz="3600" i="1">
                                    <a:latin typeface="Cambria Math" panose="02040503050406030204" pitchFamily="18" charset="0"/>
                                    <a:ea typeface="Calibri" panose="020F0502020204030204" pitchFamily="34" charset="0"/>
                                    <a:cs typeface="Times New Roman" panose="02020603050405020304" pitchFamily="18" charset="0"/>
                                  </a:rPr>
                                </m:ctrlPr>
                              </m:dPr>
                              <m:e>
                                <m:r>
                                  <a:rPr lang="es-EC" sz="3600" i="1">
                                    <a:latin typeface="Cambria Math" panose="02040503050406030204" pitchFamily="18" charset="0"/>
                                    <a:ea typeface="Calibri" panose="020F0502020204030204" pitchFamily="34" charset="0"/>
                                    <a:cs typeface="Times New Roman" panose="02020603050405020304" pitchFamily="18" charset="0"/>
                                  </a:rPr>
                                  <m:t>𝑁</m:t>
                                </m:r>
                                <m:r>
                                  <a:rPr lang="es-EC" sz="3600" i="1">
                                    <a:latin typeface="Cambria Math" panose="02040503050406030204" pitchFamily="18" charset="0"/>
                                    <a:ea typeface="Calibri" panose="020F0502020204030204" pitchFamily="34" charset="0"/>
                                    <a:cs typeface="Times New Roman" panose="02020603050405020304" pitchFamily="18" charset="0"/>
                                  </a:rPr>
                                  <m:t>−1</m:t>
                                </m:r>
                              </m:e>
                            </m:d>
                          </m:e>
                        </m:d>
                        <m:r>
                          <a:rPr lang="es-EC" sz="36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3600" i="1">
                                <a:latin typeface="Cambria Math" panose="02040503050406030204" pitchFamily="18" charset="0"/>
                                <a:ea typeface="Calibri" panose="020F0502020204030204" pitchFamily="34" charset="0"/>
                                <a:cs typeface="Times New Roman" panose="02020603050405020304" pitchFamily="18" charset="0"/>
                              </a:rPr>
                            </m:ctrlPr>
                          </m:sSupPr>
                          <m:e>
                            <m:r>
                              <a:rPr lang="es-EC" sz="3600" i="1">
                                <a:latin typeface="Cambria Math" panose="02040503050406030204" pitchFamily="18" charset="0"/>
                                <a:ea typeface="Calibri" panose="020F0502020204030204" pitchFamily="34" charset="0"/>
                                <a:cs typeface="Times New Roman" panose="02020603050405020304" pitchFamily="18" charset="0"/>
                              </a:rPr>
                              <m:t>𝑧</m:t>
                            </m:r>
                          </m:e>
                          <m:sup>
                            <m:r>
                              <a:rPr lang="es-EC" sz="3600" i="1">
                                <a:latin typeface="Cambria Math" panose="02040503050406030204" pitchFamily="18" charset="0"/>
                                <a:ea typeface="Calibri" panose="020F0502020204030204" pitchFamily="34" charset="0"/>
                                <a:cs typeface="Times New Roman" panose="02020603050405020304" pitchFamily="18" charset="0"/>
                              </a:rPr>
                              <m:t>2</m:t>
                            </m:r>
                          </m:sup>
                        </m:sSup>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𝑝</m:t>
                        </m:r>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𝑞</m:t>
                        </m:r>
                      </m:den>
                    </m:f>
                  </m:oMath>
                </a14:m>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3 Rectángulo">
                <a:extLst>
                  <a:ext uri="{FF2B5EF4-FFF2-40B4-BE49-F238E27FC236}">
                    <a16:creationId xmlns:a16="http://schemas.microsoft.com/office/drawing/2014/main" id="{C2CB190E-24A6-431A-AB64-A1A63789F0FC}"/>
                  </a:ext>
                </a:extLst>
              </p:cNvPr>
              <p:cNvSpPr>
                <a:spLocks noRot="1" noChangeAspect="1" noMove="1" noResize="1" noEditPoints="1" noAdjustHandles="1" noChangeArrowheads="1" noChangeShapeType="1" noTextEdit="1"/>
              </p:cNvSpPr>
              <p:nvPr/>
            </p:nvSpPr>
            <p:spPr>
              <a:xfrm>
                <a:off x="320915" y="1223790"/>
                <a:ext cx="4381136" cy="1423980"/>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10 Rectángulo">
                <a:extLst>
                  <a:ext uri="{FF2B5EF4-FFF2-40B4-BE49-F238E27FC236}">
                    <a16:creationId xmlns:a16="http://schemas.microsoft.com/office/drawing/2014/main" id="{67C2273C-EF03-4CA2-8CBB-96CE298B1107}"/>
                  </a:ext>
                </a:extLst>
              </p:cNvPr>
              <p:cNvSpPr/>
              <p:nvPr/>
            </p:nvSpPr>
            <p:spPr>
              <a:xfrm>
                <a:off x="320915" y="2829972"/>
                <a:ext cx="4463338" cy="753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itchFamily="18" charset="0"/>
                          <a:ea typeface="Cambria Math" pitchFamily="18" charset="0"/>
                        </a:rPr>
                        <m:t>𝑛</m:t>
                      </m:r>
                      <m:r>
                        <a:rPr lang="es-EC" sz="2000" i="1" smtClean="0">
                          <a:latin typeface="Cambria Math" pitchFamily="18" charset="0"/>
                          <a:ea typeface="Cambria Math" pitchFamily="18" charset="0"/>
                        </a:rPr>
                        <m:t>=</m:t>
                      </m:r>
                      <m:f>
                        <m:fPr>
                          <m:ctrlPr>
                            <a:rPr lang="en-US" sz="2000" i="1">
                              <a:latin typeface="Cambria Math" panose="02040503050406030204" pitchFamily="18" charset="0"/>
                              <a:ea typeface="Cambria Math" pitchFamily="18" charset="0"/>
                            </a:rPr>
                          </m:ctrlPr>
                        </m:fPr>
                        <m:num>
                          <m:sSup>
                            <m:sSupPr>
                              <m:ctrlPr>
                                <a:rPr lang="en-US" sz="2000" i="1">
                                  <a:latin typeface="Cambria Math" panose="02040503050406030204" pitchFamily="18" charset="0"/>
                                  <a:ea typeface="Cambria Math" pitchFamily="18" charset="0"/>
                                </a:rPr>
                              </m:ctrlPr>
                            </m:sSupPr>
                            <m:e>
                              <m:r>
                                <a:rPr lang="es-EC" sz="2000" i="1">
                                  <a:latin typeface="Cambria Math" panose="02040503050406030204" pitchFamily="18" charset="0"/>
                                  <a:ea typeface="Cambria Math" pitchFamily="18" charset="0"/>
                                </a:rPr>
                                <m:t>(1,96)</m:t>
                              </m:r>
                            </m:e>
                            <m:sup>
                              <m:r>
                                <a:rPr lang="es-EC" sz="2000" i="1">
                                  <a:latin typeface="Cambria Math" panose="02040503050406030204" pitchFamily="18" charset="0"/>
                                  <a:ea typeface="Cambria Math" pitchFamily="18" charset="0"/>
                                </a:rPr>
                                <m:t>2</m:t>
                              </m:r>
                            </m:sup>
                          </m:sSup>
                          <m:r>
                            <a:rPr lang="es-EC" sz="2000" i="1">
                              <a:latin typeface="Cambria Math" panose="02040503050406030204" pitchFamily="18" charset="0"/>
                              <a:ea typeface="Cambria Math" pitchFamily="18" charset="0"/>
                            </a:rPr>
                            <m:t>∗0,5∗0.5∗</m:t>
                          </m:r>
                          <m:r>
                            <a:rPr lang="es-ES" sz="2000" b="0" i="1" smtClean="0">
                              <a:latin typeface="Cambria Math" panose="02040503050406030204" pitchFamily="18" charset="0"/>
                              <a:ea typeface="Cambria Math" pitchFamily="18" charset="0"/>
                            </a:rPr>
                            <m:t>1682</m:t>
                          </m:r>
                        </m:num>
                        <m:den>
                          <m:sSup>
                            <m:sSupPr>
                              <m:ctrlPr>
                                <a:rPr lang="en-US" sz="2000" i="1">
                                  <a:latin typeface="Cambria Math" panose="02040503050406030204" pitchFamily="18" charset="0"/>
                                  <a:ea typeface="Cambria Math" pitchFamily="18" charset="0"/>
                                </a:rPr>
                              </m:ctrlPr>
                            </m:sSupPr>
                            <m:e>
                              <m:r>
                                <a:rPr lang="es-EC" sz="2000" i="1">
                                  <a:latin typeface="Cambria Math" panose="02040503050406030204" pitchFamily="18" charset="0"/>
                                  <a:ea typeface="Cambria Math" pitchFamily="18" charset="0"/>
                                </a:rPr>
                                <m:t>0.05</m:t>
                              </m:r>
                            </m:e>
                            <m:sup>
                              <m:r>
                                <a:rPr lang="es-EC" sz="2000" i="1">
                                  <a:latin typeface="Cambria Math" panose="02040503050406030204" pitchFamily="18" charset="0"/>
                                  <a:ea typeface="Cambria Math" pitchFamily="18" charset="0"/>
                                </a:rPr>
                                <m:t>2</m:t>
                              </m:r>
                            </m:sup>
                          </m:sSup>
                          <m:r>
                            <a:rPr lang="es-EC" sz="2000" i="1">
                              <a:latin typeface="Cambria Math" pitchFamily="18" charset="0"/>
                              <a:ea typeface="Cambria Math" pitchFamily="18" charset="0"/>
                            </a:rPr>
                            <m:t>∗1</m:t>
                          </m:r>
                          <m:r>
                            <a:rPr lang="es-ES" sz="2000" b="0" i="1" smtClean="0">
                              <a:latin typeface="Cambria Math" panose="02040503050406030204" pitchFamily="18" charset="0"/>
                              <a:ea typeface="Cambria Math" pitchFamily="18" charset="0"/>
                            </a:rPr>
                            <m:t>682</m:t>
                          </m:r>
                          <m:r>
                            <a:rPr lang="es-EC" sz="2000" i="1">
                              <a:latin typeface="Cambria Math" pitchFamily="18" charset="0"/>
                              <a:ea typeface="Cambria Math" pitchFamily="18" charset="0"/>
                            </a:rPr>
                            <m:t>+ </m:t>
                          </m:r>
                          <m:sSup>
                            <m:sSupPr>
                              <m:ctrlPr>
                                <a:rPr lang="en-US" sz="2000" i="1">
                                  <a:latin typeface="Cambria Math" panose="02040503050406030204" pitchFamily="18" charset="0"/>
                                  <a:ea typeface="Cambria Math" pitchFamily="18" charset="0"/>
                                </a:rPr>
                              </m:ctrlPr>
                            </m:sSupPr>
                            <m:e>
                              <m:d>
                                <m:dPr>
                                  <m:ctrlPr>
                                    <a:rPr lang="en-US" sz="2000" i="1">
                                      <a:latin typeface="Cambria Math" panose="02040503050406030204" pitchFamily="18" charset="0"/>
                                      <a:ea typeface="Cambria Math" pitchFamily="18" charset="0"/>
                                    </a:rPr>
                                  </m:ctrlPr>
                                </m:dPr>
                                <m:e>
                                  <m:r>
                                    <a:rPr lang="es-EC" sz="2000" i="1">
                                      <a:latin typeface="Cambria Math" panose="02040503050406030204" pitchFamily="18" charset="0"/>
                                      <a:ea typeface="Cambria Math" pitchFamily="18" charset="0"/>
                                    </a:rPr>
                                    <m:t>1,96</m:t>
                                  </m:r>
                                </m:e>
                              </m:d>
                            </m:e>
                            <m:sup>
                              <m:r>
                                <a:rPr lang="es-EC" sz="2000" i="1">
                                  <a:latin typeface="Cambria Math" panose="02040503050406030204" pitchFamily="18" charset="0"/>
                                  <a:ea typeface="Cambria Math" pitchFamily="18" charset="0"/>
                                </a:rPr>
                                <m:t>2</m:t>
                              </m:r>
                            </m:sup>
                          </m:sSup>
                          <m:r>
                            <a:rPr lang="es-EC" sz="2000" i="1">
                              <a:latin typeface="Cambria Math" panose="02040503050406030204" pitchFamily="18" charset="0"/>
                              <a:ea typeface="Cambria Math" pitchFamily="18" charset="0"/>
                            </a:rPr>
                            <m:t>∗0,5∗0,5</m:t>
                          </m:r>
                        </m:den>
                      </m:f>
                    </m:oMath>
                  </m:oMathPara>
                </a14:m>
                <a:endParaRPr lang="en-US" sz="2000" i="1" dirty="0">
                  <a:latin typeface="Cambria Math" pitchFamily="18" charset="0"/>
                  <a:ea typeface="Cambria Math" pitchFamily="18" charset="0"/>
                </a:endParaRPr>
              </a:p>
            </p:txBody>
          </p:sp>
        </mc:Choice>
        <mc:Fallback xmlns="">
          <p:sp>
            <p:nvSpPr>
              <p:cNvPr id="10" name="10 Rectángulo">
                <a:extLst>
                  <a:ext uri="{FF2B5EF4-FFF2-40B4-BE49-F238E27FC236}">
                    <a16:creationId xmlns:a16="http://schemas.microsoft.com/office/drawing/2014/main" id="{67C2273C-EF03-4CA2-8CBB-96CE298B1107}"/>
                  </a:ext>
                </a:extLst>
              </p:cNvPr>
              <p:cNvSpPr>
                <a:spLocks noRot="1" noChangeAspect="1" noMove="1" noResize="1" noEditPoints="1" noAdjustHandles="1" noChangeArrowheads="1" noChangeShapeType="1" noTextEdit="1"/>
              </p:cNvSpPr>
              <p:nvPr/>
            </p:nvSpPr>
            <p:spPr>
              <a:xfrm>
                <a:off x="320915" y="2829972"/>
                <a:ext cx="4463338" cy="753411"/>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2 Rectángulo">
                <a:extLst>
                  <a:ext uri="{FF2B5EF4-FFF2-40B4-BE49-F238E27FC236}">
                    <a16:creationId xmlns:a16="http://schemas.microsoft.com/office/drawing/2014/main" id="{0D074142-B1FB-44D7-A12B-17E8821FCE50}"/>
                  </a:ext>
                </a:extLst>
              </p:cNvPr>
              <p:cNvSpPr/>
              <p:nvPr/>
            </p:nvSpPr>
            <p:spPr>
              <a:xfrm>
                <a:off x="422692" y="3773217"/>
                <a:ext cx="28337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itchFamily="18" charset="0"/>
                          <a:ea typeface="Cambria Math" pitchFamily="18" charset="0"/>
                        </a:rPr>
                        <m:t>𝑛</m:t>
                      </m:r>
                      <m:r>
                        <a:rPr lang="es-EC" sz="2000" i="1" smtClean="0">
                          <a:latin typeface="Cambria Math" pitchFamily="18" charset="0"/>
                          <a:ea typeface="Cambria Math" pitchFamily="18" charset="0"/>
                        </a:rPr>
                        <m:t>=313 </m:t>
                      </m:r>
                      <m:r>
                        <a:rPr lang="es-ES" sz="2000" b="1" i="1" smtClean="0">
                          <a:solidFill>
                            <a:srgbClr val="FF0000"/>
                          </a:solidFill>
                          <a:latin typeface="Cambria Math" panose="02040503050406030204" pitchFamily="18" charset="0"/>
                          <a:ea typeface="Cambria Math" pitchFamily="18" charset="0"/>
                        </a:rPr>
                        <m:t>𝒄𝒐𝒏𝒅𝒖𝒄𝒕𝒐𝒓𝒆𝒔</m:t>
                      </m:r>
                      <m:r>
                        <a:rPr lang="es-ES" sz="2000" b="0" i="1" smtClean="0">
                          <a:latin typeface="Cambria Math" panose="02040503050406030204" pitchFamily="18" charset="0"/>
                          <a:ea typeface="Cambria Math" pitchFamily="18" charset="0"/>
                        </a:rPr>
                        <m:t> </m:t>
                      </m:r>
                    </m:oMath>
                  </m:oMathPara>
                </a14:m>
                <a:endParaRPr lang="en-US" sz="2000" i="1" dirty="0">
                  <a:latin typeface="Cambria Math" pitchFamily="18" charset="0"/>
                  <a:ea typeface="Cambria Math" pitchFamily="18" charset="0"/>
                </a:endParaRPr>
              </a:p>
            </p:txBody>
          </p:sp>
        </mc:Choice>
        <mc:Fallback xmlns="">
          <p:sp>
            <p:nvSpPr>
              <p:cNvPr id="11" name="12 Rectángulo">
                <a:extLst>
                  <a:ext uri="{FF2B5EF4-FFF2-40B4-BE49-F238E27FC236}">
                    <a16:creationId xmlns:a16="http://schemas.microsoft.com/office/drawing/2014/main" id="{0D074142-B1FB-44D7-A12B-17E8821FCE50}"/>
                  </a:ext>
                </a:extLst>
              </p:cNvPr>
              <p:cNvSpPr>
                <a:spLocks noRot="1" noChangeAspect="1" noMove="1" noResize="1" noEditPoints="1" noAdjustHandles="1" noChangeArrowheads="1" noChangeShapeType="1" noTextEdit="1"/>
              </p:cNvSpPr>
              <p:nvPr/>
            </p:nvSpPr>
            <p:spPr>
              <a:xfrm>
                <a:off x="422692" y="3773217"/>
                <a:ext cx="2833789" cy="400110"/>
              </a:xfrm>
              <a:prstGeom prst="rect">
                <a:avLst/>
              </a:prstGeom>
              <a:blipFill>
                <a:blip r:embed="rId6"/>
                <a:stretch>
                  <a:fillRect/>
                </a:stretch>
              </a:blipFill>
            </p:spPr>
            <p:txBody>
              <a:bodyPr/>
              <a:lstStyle/>
              <a:p>
                <a:r>
                  <a:rPr lang="es-EC">
                    <a:noFill/>
                  </a:rPr>
                  <a:t> </a:t>
                </a:r>
              </a:p>
            </p:txBody>
          </p:sp>
        </mc:Fallback>
      </mc:AlternateContent>
      <p:graphicFrame>
        <p:nvGraphicFramePr>
          <p:cNvPr id="12" name="7 Tabla">
            <a:extLst>
              <a:ext uri="{FF2B5EF4-FFF2-40B4-BE49-F238E27FC236}">
                <a16:creationId xmlns:a16="http://schemas.microsoft.com/office/drawing/2014/main" id="{9D03A631-4500-4955-926C-8BF0C6D1E296}"/>
              </a:ext>
            </a:extLst>
          </p:cNvPr>
          <p:cNvGraphicFramePr>
            <a:graphicFrameLocks noGrp="1"/>
          </p:cNvGraphicFramePr>
          <p:nvPr>
            <p:extLst>
              <p:ext uri="{D42A27DB-BD31-4B8C-83A1-F6EECF244321}">
                <p14:modId xmlns:p14="http://schemas.microsoft.com/office/powerpoint/2010/main" val="2364846657"/>
              </p:ext>
            </p:extLst>
          </p:nvPr>
        </p:nvGraphicFramePr>
        <p:xfrm>
          <a:off x="4945229" y="1737089"/>
          <a:ext cx="3756607" cy="2414965"/>
        </p:xfrm>
        <a:graphic>
          <a:graphicData uri="http://schemas.openxmlformats.org/drawingml/2006/table">
            <a:tbl>
              <a:tblPr firstRow="1" firstCol="1" bandRow="1">
                <a:tableStyleId>{68D230F3-CF80-4859-8CE7-A43EE81993B5}</a:tableStyleId>
              </a:tblPr>
              <a:tblGrid>
                <a:gridCol w="2863977">
                  <a:extLst>
                    <a:ext uri="{9D8B030D-6E8A-4147-A177-3AD203B41FA5}">
                      <a16:colId xmlns:a16="http://schemas.microsoft.com/office/drawing/2014/main" val="20000"/>
                    </a:ext>
                  </a:extLst>
                </a:gridCol>
                <a:gridCol w="892630">
                  <a:extLst>
                    <a:ext uri="{9D8B030D-6E8A-4147-A177-3AD203B41FA5}">
                      <a16:colId xmlns:a16="http://schemas.microsoft.com/office/drawing/2014/main" val="20002"/>
                    </a:ext>
                  </a:extLst>
                </a:gridCol>
              </a:tblGrid>
              <a:tr h="482993">
                <a:tc>
                  <a:txBody>
                    <a:bodyPr/>
                    <a:lstStyle/>
                    <a:p>
                      <a:pPr marL="0" marR="0">
                        <a:lnSpc>
                          <a:spcPct val="150000"/>
                        </a:lnSpc>
                        <a:spcBef>
                          <a:spcPts val="0"/>
                        </a:spcBef>
                        <a:spcAft>
                          <a:spcPts val="0"/>
                        </a:spcAft>
                        <a:tabLst/>
                      </a:pPr>
                      <a:r>
                        <a:rPr lang="es-EC" sz="1600" dirty="0">
                          <a:effectLst/>
                        </a:rPr>
                        <a:t>Población                             N</a:t>
                      </a:r>
                      <a:endParaRPr lang="en-US" sz="1600" dirty="0">
                        <a:effectLst/>
                        <a:latin typeface="Times New Roman"/>
                        <a:ea typeface="Calibri"/>
                      </a:endParaRPr>
                    </a:p>
                  </a:txBody>
                  <a:tcPr marL="44450" marR="44450" marT="0" marB="0" anchor="b"/>
                </a:tc>
                <a:tc>
                  <a:txBody>
                    <a:bodyPr/>
                    <a:lstStyle/>
                    <a:p>
                      <a:pPr marL="0" marR="0" algn="r">
                        <a:lnSpc>
                          <a:spcPct val="150000"/>
                        </a:lnSpc>
                        <a:spcBef>
                          <a:spcPts val="0"/>
                        </a:spcBef>
                        <a:spcAft>
                          <a:spcPts val="0"/>
                        </a:spcAft>
                      </a:pPr>
                      <a:r>
                        <a:rPr lang="es-EC" sz="1600" dirty="0">
                          <a:effectLst/>
                        </a:rPr>
                        <a:t>1682</a:t>
                      </a:r>
                      <a:endParaRPr lang="en-US" sz="1600" dirty="0">
                        <a:effectLst/>
                        <a:latin typeface="Times New Roman"/>
                        <a:ea typeface="Calibri"/>
                      </a:endParaRPr>
                    </a:p>
                  </a:txBody>
                  <a:tcPr marL="44450" marR="44450" marT="0" marB="0" anchor="b"/>
                </a:tc>
                <a:extLst>
                  <a:ext uri="{0D108BD9-81ED-4DB2-BD59-A6C34878D82A}">
                    <a16:rowId xmlns:a16="http://schemas.microsoft.com/office/drawing/2014/main" val="10000"/>
                  </a:ext>
                </a:extLst>
              </a:tr>
              <a:tr h="482993">
                <a:tc>
                  <a:txBody>
                    <a:bodyPr/>
                    <a:lstStyle/>
                    <a:p>
                      <a:pPr marL="0" marR="0">
                        <a:lnSpc>
                          <a:spcPct val="150000"/>
                        </a:lnSpc>
                        <a:spcBef>
                          <a:spcPts val="0"/>
                        </a:spcBef>
                        <a:spcAft>
                          <a:spcPts val="0"/>
                        </a:spcAft>
                      </a:pPr>
                      <a:r>
                        <a:rPr lang="es-EC" sz="1600" dirty="0">
                          <a:effectLst/>
                        </a:rPr>
                        <a:t>Probabilidad de éxito        P</a:t>
                      </a:r>
                      <a:endParaRPr lang="en-US" sz="1600" dirty="0">
                        <a:effectLst/>
                        <a:latin typeface="Times New Roman"/>
                        <a:ea typeface="Calibri"/>
                      </a:endParaRPr>
                    </a:p>
                  </a:txBody>
                  <a:tcPr marL="44450" marR="44450" marT="0" marB="0" anchor="b"/>
                </a:tc>
                <a:tc>
                  <a:txBody>
                    <a:bodyPr/>
                    <a:lstStyle/>
                    <a:p>
                      <a:pPr marL="0" marR="0" algn="r">
                        <a:lnSpc>
                          <a:spcPct val="150000"/>
                        </a:lnSpc>
                        <a:spcBef>
                          <a:spcPts val="0"/>
                        </a:spcBef>
                        <a:spcAft>
                          <a:spcPts val="0"/>
                        </a:spcAft>
                      </a:pPr>
                      <a:r>
                        <a:rPr lang="es-EC" sz="1600" dirty="0">
                          <a:effectLst/>
                        </a:rPr>
                        <a:t>0,5</a:t>
                      </a:r>
                      <a:endParaRPr lang="en-US" sz="1600" dirty="0">
                        <a:effectLst/>
                        <a:latin typeface="Times New Roman"/>
                        <a:ea typeface="Calibri"/>
                      </a:endParaRPr>
                    </a:p>
                  </a:txBody>
                  <a:tcPr marL="44450" marR="44450" marT="0" marB="0" anchor="b"/>
                </a:tc>
                <a:extLst>
                  <a:ext uri="{0D108BD9-81ED-4DB2-BD59-A6C34878D82A}">
                    <a16:rowId xmlns:a16="http://schemas.microsoft.com/office/drawing/2014/main" val="10001"/>
                  </a:ext>
                </a:extLst>
              </a:tr>
              <a:tr h="482993">
                <a:tc>
                  <a:txBody>
                    <a:bodyPr/>
                    <a:lstStyle/>
                    <a:p>
                      <a:pPr marL="0" marR="0">
                        <a:lnSpc>
                          <a:spcPct val="150000"/>
                        </a:lnSpc>
                        <a:spcBef>
                          <a:spcPts val="0"/>
                        </a:spcBef>
                        <a:spcAft>
                          <a:spcPts val="0"/>
                        </a:spcAft>
                      </a:pPr>
                      <a:r>
                        <a:rPr lang="es-EC" sz="1600" dirty="0">
                          <a:effectLst/>
                        </a:rPr>
                        <a:t>Probabilidad de fracaso    Q</a:t>
                      </a:r>
                      <a:endParaRPr lang="en-US" sz="1600" dirty="0">
                        <a:effectLst/>
                        <a:latin typeface="Times New Roman"/>
                        <a:ea typeface="Calibri"/>
                      </a:endParaRPr>
                    </a:p>
                  </a:txBody>
                  <a:tcPr marL="44450" marR="44450" marT="0" marB="0" anchor="b"/>
                </a:tc>
                <a:tc>
                  <a:txBody>
                    <a:bodyPr/>
                    <a:lstStyle/>
                    <a:p>
                      <a:pPr marL="0" marR="0" algn="r">
                        <a:lnSpc>
                          <a:spcPct val="150000"/>
                        </a:lnSpc>
                        <a:spcBef>
                          <a:spcPts val="0"/>
                        </a:spcBef>
                        <a:spcAft>
                          <a:spcPts val="0"/>
                        </a:spcAft>
                      </a:pPr>
                      <a:r>
                        <a:rPr lang="es-EC" sz="1600">
                          <a:effectLst/>
                        </a:rPr>
                        <a:t>0,5</a:t>
                      </a:r>
                      <a:endParaRPr lang="en-US" sz="1600">
                        <a:effectLst/>
                        <a:latin typeface="Times New Roman"/>
                        <a:ea typeface="Calibri"/>
                      </a:endParaRPr>
                    </a:p>
                  </a:txBody>
                  <a:tcPr marL="44450" marR="44450" marT="0" marB="0" anchor="b"/>
                </a:tc>
                <a:extLst>
                  <a:ext uri="{0D108BD9-81ED-4DB2-BD59-A6C34878D82A}">
                    <a16:rowId xmlns:a16="http://schemas.microsoft.com/office/drawing/2014/main" val="10002"/>
                  </a:ext>
                </a:extLst>
              </a:tr>
              <a:tr h="482993">
                <a:tc>
                  <a:txBody>
                    <a:bodyPr/>
                    <a:lstStyle/>
                    <a:p>
                      <a:pPr marL="0" marR="0">
                        <a:lnSpc>
                          <a:spcPct val="150000"/>
                        </a:lnSpc>
                        <a:spcBef>
                          <a:spcPts val="0"/>
                        </a:spcBef>
                        <a:spcAft>
                          <a:spcPts val="0"/>
                        </a:spcAft>
                      </a:pPr>
                      <a:r>
                        <a:rPr lang="es-EC" sz="1600" dirty="0">
                          <a:effectLst/>
                        </a:rPr>
                        <a:t>Nivel de confianza              Z</a:t>
                      </a:r>
                      <a:endParaRPr lang="en-US" sz="1600" dirty="0">
                        <a:effectLst/>
                        <a:latin typeface="Times New Roman"/>
                        <a:ea typeface="Calibri"/>
                      </a:endParaRPr>
                    </a:p>
                  </a:txBody>
                  <a:tcPr marL="44450" marR="44450" marT="0" marB="0" anchor="b"/>
                </a:tc>
                <a:tc>
                  <a:txBody>
                    <a:bodyPr/>
                    <a:lstStyle/>
                    <a:p>
                      <a:pPr marL="0" marR="0" algn="r">
                        <a:lnSpc>
                          <a:spcPct val="150000"/>
                        </a:lnSpc>
                        <a:spcBef>
                          <a:spcPts val="0"/>
                        </a:spcBef>
                        <a:spcAft>
                          <a:spcPts val="0"/>
                        </a:spcAft>
                      </a:pPr>
                      <a:r>
                        <a:rPr lang="es-EC" sz="1600" dirty="0">
                          <a:effectLst/>
                        </a:rPr>
                        <a:t>1,96</a:t>
                      </a:r>
                      <a:endParaRPr lang="en-US" sz="1600" dirty="0">
                        <a:effectLst/>
                        <a:latin typeface="Times New Roman"/>
                        <a:ea typeface="Calibri"/>
                      </a:endParaRPr>
                    </a:p>
                  </a:txBody>
                  <a:tcPr marL="44450" marR="44450" marT="0" marB="0" anchor="b"/>
                </a:tc>
                <a:extLst>
                  <a:ext uri="{0D108BD9-81ED-4DB2-BD59-A6C34878D82A}">
                    <a16:rowId xmlns:a16="http://schemas.microsoft.com/office/drawing/2014/main" val="10003"/>
                  </a:ext>
                </a:extLst>
              </a:tr>
              <a:tr h="482993">
                <a:tc>
                  <a:txBody>
                    <a:bodyPr/>
                    <a:lstStyle/>
                    <a:p>
                      <a:pPr marL="0" marR="0">
                        <a:lnSpc>
                          <a:spcPct val="150000"/>
                        </a:lnSpc>
                        <a:spcBef>
                          <a:spcPts val="0"/>
                        </a:spcBef>
                        <a:spcAft>
                          <a:spcPts val="0"/>
                        </a:spcAft>
                      </a:pPr>
                      <a:r>
                        <a:rPr lang="es-EC" sz="1600" dirty="0">
                          <a:effectLst/>
                        </a:rPr>
                        <a:t>Error muestral                     e</a:t>
                      </a:r>
                      <a:endParaRPr lang="en-US" sz="1600" dirty="0">
                        <a:effectLst/>
                        <a:latin typeface="Times New Roman"/>
                        <a:ea typeface="Calibri"/>
                      </a:endParaRPr>
                    </a:p>
                  </a:txBody>
                  <a:tcPr marL="44450" marR="44450" marT="0" marB="0" anchor="b"/>
                </a:tc>
                <a:tc>
                  <a:txBody>
                    <a:bodyPr/>
                    <a:lstStyle/>
                    <a:p>
                      <a:pPr marL="0" marR="0" algn="r">
                        <a:lnSpc>
                          <a:spcPct val="150000"/>
                        </a:lnSpc>
                        <a:spcBef>
                          <a:spcPts val="0"/>
                        </a:spcBef>
                        <a:spcAft>
                          <a:spcPts val="0"/>
                        </a:spcAft>
                      </a:pPr>
                      <a:r>
                        <a:rPr lang="es-EC" sz="1600" dirty="0">
                          <a:effectLst/>
                        </a:rPr>
                        <a:t>0,05</a:t>
                      </a:r>
                      <a:endParaRPr lang="en-US" sz="1600" dirty="0">
                        <a:effectLst/>
                        <a:latin typeface="Times New Roman"/>
                        <a:ea typeface="Calibri"/>
                      </a:endParaRPr>
                    </a:p>
                  </a:txBody>
                  <a:tcPr marL="44450" marR="44450" marT="0" marB="0" anchor="b"/>
                </a:tc>
                <a:extLst>
                  <a:ext uri="{0D108BD9-81ED-4DB2-BD59-A6C34878D82A}">
                    <a16:rowId xmlns:a16="http://schemas.microsoft.com/office/drawing/2014/main" val="10004"/>
                  </a:ext>
                </a:extLst>
              </a:tr>
            </a:tbl>
          </a:graphicData>
        </a:graphic>
      </p:graphicFrame>
      <p:pic>
        <p:nvPicPr>
          <p:cNvPr id="4" name="Imagen 3">
            <a:extLst>
              <a:ext uri="{FF2B5EF4-FFF2-40B4-BE49-F238E27FC236}">
                <a16:creationId xmlns:a16="http://schemas.microsoft.com/office/drawing/2014/main" id="{4108625B-745A-4BCF-8C8A-47E43DB2E51A}"/>
              </a:ext>
            </a:extLst>
          </p:cNvPr>
          <p:cNvPicPr>
            <a:picLocks noChangeAspect="1"/>
          </p:cNvPicPr>
          <p:nvPr/>
        </p:nvPicPr>
        <p:blipFill rotWithShape="1">
          <a:blip r:embed="rId7"/>
          <a:srcRect l="17695" t="39613" r="-4678" b="-4733"/>
          <a:stretch/>
        </p:blipFill>
        <p:spPr>
          <a:xfrm>
            <a:off x="1115616" y="4152054"/>
            <a:ext cx="2646651" cy="1981413"/>
          </a:xfrm>
          <a:prstGeom prst="rect">
            <a:avLst/>
          </a:prstGeom>
        </p:spPr>
      </p:pic>
    </p:spTree>
    <p:extLst>
      <p:ext uri="{BB962C8B-B14F-4D97-AF65-F5344CB8AC3E}">
        <p14:creationId xmlns:p14="http://schemas.microsoft.com/office/powerpoint/2010/main" val="149788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83094" y="-100696"/>
            <a:ext cx="9144000" cy="6902450"/>
          </a:xfrm>
          <a:prstGeom prst="rect">
            <a:avLst/>
          </a:prstGeom>
          <a:noFill/>
          <a:ln w="9525">
            <a:noFill/>
            <a:miter lim="800000"/>
            <a:headEnd/>
            <a:tailEnd/>
          </a:ln>
        </p:spPr>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252198"/>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METODOLOGÍA</a:t>
            </a:r>
          </a:p>
        </p:txBody>
      </p:sp>
      <p:pic>
        <p:nvPicPr>
          <p:cNvPr id="14" name="Imagen 13"/>
          <p:cNvPicPr>
            <a:picLocks noChangeAspect="1"/>
          </p:cNvPicPr>
          <p:nvPr/>
        </p:nvPicPr>
        <p:blipFill>
          <a:blip r:embed="rId3"/>
          <a:stretch>
            <a:fillRect/>
          </a:stretch>
        </p:blipFill>
        <p:spPr>
          <a:xfrm>
            <a:off x="5937453" y="5899290"/>
            <a:ext cx="3122713" cy="902464"/>
          </a:xfrm>
          <a:prstGeom prst="rect">
            <a:avLst/>
          </a:prstGeom>
        </p:spPr>
      </p:pic>
      <p:sp>
        <p:nvSpPr>
          <p:cNvPr id="8" name="1 Título">
            <a:extLst>
              <a:ext uri="{FF2B5EF4-FFF2-40B4-BE49-F238E27FC236}">
                <a16:creationId xmlns:a16="http://schemas.microsoft.com/office/drawing/2014/main" id="{A3181F67-32CD-471A-8C3A-2FDD0A23A894}"/>
              </a:ext>
            </a:extLst>
          </p:cNvPr>
          <p:cNvSpPr txBox="1">
            <a:spLocks/>
          </p:cNvSpPr>
          <p:nvPr/>
        </p:nvSpPr>
        <p:spPr>
          <a:xfrm>
            <a:off x="5096603" y="667696"/>
            <a:ext cx="4047397"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a:solidFill>
                  <a:schemeClr val="tx2"/>
                </a:solidFill>
              </a:rPr>
              <a:t>T</a:t>
            </a:r>
            <a:r>
              <a:rPr lang="es-EC" dirty="0" err="1">
                <a:solidFill>
                  <a:schemeClr val="tx2"/>
                </a:solidFill>
              </a:rPr>
              <a:t>écnica</a:t>
            </a:r>
            <a:r>
              <a:rPr lang="es-EC" dirty="0">
                <a:solidFill>
                  <a:schemeClr val="tx2"/>
                </a:solidFill>
              </a:rPr>
              <a:t> de muestreo</a:t>
            </a:r>
            <a:endParaRPr lang="en-US" dirty="0">
              <a:solidFill>
                <a:schemeClr val="tx2"/>
              </a:solidFill>
            </a:endParaRPr>
          </a:p>
        </p:txBody>
      </p:sp>
      <p:pic>
        <p:nvPicPr>
          <p:cNvPr id="13" name="Imagen 12">
            <a:extLst>
              <a:ext uri="{FF2B5EF4-FFF2-40B4-BE49-F238E27FC236}">
                <a16:creationId xmlns:a16="http://schemas.microsoft.com/office/drawing/2014/main" id="{68BA9D8D-87A1-4AC9-B907-2BA7D278E7D1}"/>
              </a:ext>
            </a:extLst>
          </p:cNvPr>
          <p:cNvPicPr>
            <a:picLocks noChangeAspect="1"/>
          </p:cNvPicPr>
          <p:nvPr/>
        </p:nvPicPr>
        <p:blipFill>
          <a:blip r:embed="rId4"/>
          <a:stretch>
            <a:fillRect/>
          </a:stretch>
        </p:blipFill>
        <p:spPr>
          <a:xfrm>
            <a:off x="272457" y="607662"/>
            <a:ext cx="5116306" cy="5485733"/>
          </a:xfrm>
          <a:prstGeom prst="rect">
            <a:avLst/>
          </a:prstGeom>
        </p:spPr>
      </p:pic>
      <p:sp>
        <p:nvSpPr>
          <p:cNvPr id="15" name="Rectángulo 14">
            <a:extLst>
              <a:ext uri="{FF2B5EF4-FFF2-40B4-BE49-F238E27FC236}">
                <a16:creationId xmlns:a16="http://schemas.microsoft.com/office/drawing/2014/main" id="{C12C912F-ED0E-41D9-9B1F-1D083F846E81}"/>
              </a:ext>
            </a:extLst>
          </p:cNvPr>
          <p:cNvSpPr/>
          <p:nvPr/>
        </p:nvSpPr>
        <p:spPr>
          <a:xfrm>
            <a:off x="5744314" y="2468057"/>
            <a:ext cx="2808312" cy="2806380"/>
          </a:xfrm>
          <a:prstGeom prst="rect">
            <a:avLst/>
          </a:prstGeom>
          <a:solidFill>
            <a:schemeClr val="accent3">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b="1" dirty="0"/>
              <a:t>Probabilístico</a:t>
            </a:r>
            <a:endParaRPr lang="es-EC" sz="2800" b="1" dirty="0"/>
          </a:p>
          <a:p>
            <a:pPr algn="ctr"/>
            <a:r>
              <a:rPr lang="es-EC" sz="2800" b="1" dirty="0"/>
              <a:t>Aleatorio Simple</a:t>
            </a:r>
          </a:p>
          <a:p>
            <a:pPr algn="ctr"/>
            <a:endParaRPr lang="es-EC" dirty="0"/>
          </a:p>
          <a:p>
            <a:pPr algn="ctr"/>
            <a:endParaRPr lang="es-EC" dirty="0"/>
          </a:p>
          <a:p>
            <a:pPr algn="ctr"/>
            <a:r>
              <a:rPr lang="es-EC" dirty="0"/>
              <a:t>Cada individuo es elegido en su totalidad por casualidad, teniendo la misma probabilidad de ser incluido en la muestra.</a:t>
            </a:r>
            <a:endParaRPr lang="es-ES" dirty="0"/>
          </a:p>
        </p:txBody>
      </p:sp>
    </p:spTree>
    <p:extLst>
      <p:ext uri="{BB962C8B-B14F-4D97-AF65-F5344CB8AC3E}">
        <p14:creationId xmlns:p14="http://schemas.microsoft.com/office/powerpoint/2010/main" val="353876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pic>
        <p:nvPicPr>
          <p:cNvPr id="5" name="Imagen 4">
            <a:extLst>
              <a:ext uri="{FF2B5EF4-FFF2-40B4-BE49-F238E27FC236}">
                <a16:creationId xmlns:a16="http://schemas.microsoft.com/office/drawing/2014/main" id="{804E812D-C9A7-4A00-A3BE-27AD5CEF1F1F}"/>
              </a:ext>
            </a:extLst>
          </p:cNvPr>
          <p:cNvPicPr>
            <a:picLocks noChangeAspect="1"/>
          </p:cNvPicPr>
          <p:nvPr/>
        </p:nvPicPr>
        <p:blipFill>
          <a:blip r:embed="rId4"/>
          <a:stretch>
            <a:fillRect/>
          </a:stretch>
        </p:blipFill>
        <p:spPr>
          <a:xfrm>
            <a:off x="-164235" y="-82643"/>
            <a:ext cx="9193361" cy="6884397"/>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55200" y="527061"/>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8" name="Rectángulo 7">
            <a:extLst>
              <a:ext uri="{FF2B5EF4-FFF2-40B4-BE49-F238E27FC236}">
                <a16:creationId xmlns:a16="http://schemas.microsoft.com/office/drawing/2014/main" id="{38C5844B-C050-42A4-87D3-04D9C1800792}"/>
              </a:ext>
            </a:extLst>
          </p:cNvPr>
          <p:cNvSpPr/>
          <p:nvPr/>
        </p:nvSpPr>
        <p:spPr>
          <a:xfrm>
            <a:off x="3744098" y="0"/>
            <a:ext cx="5395076" cy="630942"/>
          </a:xfrm>
          <a:prstGeom prst="rect">
            <a:avLst/>
          </a:prstGeom>
          <a:noFill/>
        </p:spPr>
        <p:txBody>
          <a:bodyPr wrap="square" lIns="91440" tIns="45720" rIns="91440" bIns="45720">
            <a:spAutoFit/>
          </a:bodyPr>
          <a:lstStyle/>
          <a:p>
            <a:pPr algn="ctr"/>
            <a:r>
              <a:rPr lang="es-ES" sz="3500" b="1" cap="none" spc="0" dirty="0">
                <a:ln w="22225">
                  <a:solidFill>
                    <a:schemeClr val="accent2"/>
                  </a:solidFill>
                  <a:prstDash val="solid"/>
                </a:ln>
                <a:solidFill>
                  <a:schemeClr val="tx2">
                    <a:lumMod val="75000"/>
                  </a:schemeClr>
                </a:solidFill>
                <a:effectLst/>
              </a:rPr>
              <a:t>Datos generales y laborales</a:t>
            </a:r>
          </a:p>
        </p:txBody>
      </p:sp>
      <p:pic>
        <p:nvPicPr>
          <p:cNvPr id="12" name="Imagen 11">
            <a:extLst>
              <a:ext uri="{FF2B5EF4-FFF2-40B4-BE49-F238E27FC236}">
                <a16:creationId xmlns:a16="http://schemas.microsoft.com/office/drawing/2014/main" id="{EB6C7B56-77CD-4F40-8044-45C8374C9914}"/>
              </a:ext>
            </a:extLst>
          </p:cNvPr>
          <p:cNvPicPr>
            <a:picLocks noChangeAspect="1"/>
          </p:cNvPicPr>
          <p:nvPr/>
        </p:nvPicPr>
        <p:blipFill>
          <a:blip r:embed="rId5"/>
          <a:stretch>
            <a:fillRect/>
          </a:stretch>
        </p:blipFill>
        <p:spPr>
          <a:xfrm>
            <a:off x="52330" y="1042767"/>
            <a:ext cx="4014528" cy="3481289"/>
          </a:xfrm>
          <a:prstGeom prst="rect">
            <a:avLst/>
          </a:prstGeom>
        </p:spPr>
      </p:pic>
      <p:sp>
        <p:nvSpPr>
          <p:cNvPr id="13" name="4 CuadroTexto">
            <a:extLst>
              <a:ext uri="{FF2B5EF4-FFF2-40B4-BE49-F238E27FC236}">
                <a16:creationId xmlns:a16="http://schemas.microsoft.com/office/drawing/2014/main" id="{45E29E36-48F8-4BF2-A530-18E9F20DABCB}"/>
              </a:ext>
            </a:extLst>
          </p:cNvPr>
          <p:cNvSpPr txBox="1"/>
          <p:nvPr/>
        </p:nvSpPr>
        <p:spPr>
          <a:xfrm>
            <a:off x="1475656" y="4835673"/>
            <a:ext cx="194421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800" b="1" dirty="0">
                <a:latin typeface="Arial Narrow" pitchFamily="34" charset="0"/>
              </a:rPr>
              <a:t>Género</a:t>
            </a:r>
            <a:endParaRPr lang="en-US" sz="2800" b="1" dirty="0">
              <a:latin typeface="Arial Narrow" pitchFamily="34" charset="0"/>
            </a:endParaRPr>
          </a:p>
        </p:txBody>
      </p:sp>
      <p:pic>
        <p:nvPicPr>
          <p:cNvPr id="14" name="Imagen 13">
            <a:extLst>
              <a:ext uri="{FF2B5EF4-FFF2-40B4-BE49-F238E27FC236}">
                <a16:creationId xmlns:a16="http://schemas.microsoft.com/office/drawing/2014/main" id="{059893CF-503B-48CC-9510-0C22FFA69946}"/>
              </a:ext>
            </a:extLst>
          </p:cNvPr>
          <p:cNvPicPr>
            <a:picLocks noChangeAspect="1"/>
          </p:cNvPicPr>
          <p:nvPr/>
        </p:nvPicPr>
        <p:blipFill>
          <a:blip r:embed="rId6"/>
          <a:stretch>
            <a:fillRect/>
          </a:stretch>
        </p:blipFill>
        <p:spPr>
          <a:xfrm>
            <a:off x="4123203" y="1120393"/>
            <a:ext cx="4568459" cy="3152504"/>
          </a:xfrm>
          <a:prstGeom prst="rect">
            <a:avLst/>
          </a:prstGeom>
        </p:spPr>
      </p:pic>
      <p:sp>
        <p:nvSpPr>
          <p:cNvPr id="15" name="4 CuadroTexto">
            <a:extLst>
              <a:ext uri="{FF2B5EF4-FFF2-40B4-BE49-F238E27FC236}">
                <a16:creationId xmlns:a16="http://schemas.microsoft.com/office/drawing/2014/main" id="{7FB410C2-C978-48F1-8AC5-0BA791C53108}"/>
              </a:ext>
            </a:extLst>
          </p:cNvPr>
          <p:cNvSpPr txBox="1"/>
          <p:nvPr/>
        </p:nvSpPr>
        <p:spPr>
          <a:xfrm>
            <a:off x="5732724" y="4835673"/>
            <a:ext cx="194421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2800" b="1" dirty="0">
                <a:latin typeface="Arial Narrow" pitchFamily="34" charset="0"/>
              </a:rPr>
              <a:t>E</a:t>
            </a:r>
            <a:r>
              <a:rPr lang="es-EC" sz="2800" b="1" dirty="0">
                <a:latin typeface="Arial Narrow" pitchFamily="34" charset="0"/>
              </a:rPr>
              <a:t>dad</a:t>
            </a:r>
            <a:endParaRPr lang="en-US" sz="2800" b="1" dirty="0">
              <a:latin typeface="Arial Narrow" pitchFamily="34" charset="0"/>
            </a:endParaRPr>
          </a:p>
        </p:txBody>
      </p:sp>
      <p:sp>
        <p:nvSpPr>
          <p:cNvPr id="16" name="CuadroTexto 15">
            <a:extLst>
              <a:ext uri="{FF2B5EF4-FFF2-40B4-BE49-F238E27FC236}">
                <a16:creationId xmlns:a16="http://schemas.microsoft.com/office/drawing/2014/main" id="{302F857F-67AC-4CAB-B0D4-1CAA92A10A7F}"/>
              </a:ext>
            </a:extLst>
          </p:cNvPr>
          <p:cNvSpPr txBox="1"/>
          <p:nvPr/>
        </p:nvSpPr>
        <p:spPr>
          <a:xfrm rot="16200000">
            <a:off x="-132890" y="2511979"/>
            <a:ext cx="11704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Masculino</a:t>
            </a:r>
            <a:endParaRPr lang="es-EC" dirty="0"/>
          </a:p>
        </p:txBody>
      </p:sp>
      <p:sp>
        <p:nvSpPr>
          <p:cNvPr id="17" name="CuadroTexto 16">
            <a:extLst>
              <a:ext uri="{FF2B5EF4-FFF2-40B4-BE49-F238E27FC236}">
                <a16:creationId xmlns:a16="http://schemas.microsoft.com/office/drawing/2014/main" id="{062EB5DC-EFDC-47D6-B4DE-1A988649C40B}"/>
              </a:ext>
            </a:extLst>
          </p:cNvPr>
          <p:cNvSpPr txBox="1"/>
          <p:nvPr/>
        </p:nvSpPr>
        <p:spPr>
          <a:xfrm>
            <a:off x="4283968" y="1523569"/>
            <a:ext cx="850009"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Mas de 65</a:t>
            </a:r>
            <a:endParaRPr lang="es-EC" sz="1000" dirty="0"/>
          </a:p>
        </p:txBody>
      </p:sp>
      <p:sp>
        <p:nvSpPr>
          <p:cNvPr id="18" name="CuadroTexto 17">
            <a:extLst>
              <a:ext uri="{FF2B5EF4-FFF2-40B4-BE49-F238E27FC236}">
                <a16:creationId xmlns:a16="http://schemas.microsoft.com/office/drawing/2014/main" id="{01AD6756-898F-4556-97BE-B8D463AB6892}"/>
              </a:ext>
            </a:extLst>
          </p:cNvPr>
          <p:cNvSpPr txBox="1"/>
          <p:nvPr/>
        </p:nvSpPr>
        <p:spPr>
          <a:xfrm>
            <a:off x="4249291" y="1924885"/>
            <a:ext cx="850009"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56-65 años</a:t>
            </a:r>
            <a:endParaRPr lang="es-EC" sz="1000" dirty="0"/>
          </a:p>
        </p:txBody>
      </p:sp>
      <p:sp>
        <p:nvSpPr>
          <p:cNvPr id="19" name="CuadroTexto 18">
            <a:extLst>
              <a:ext uri="{FF2B5EF4-FFF2-40B4-BE49-F238E27FC236}">
                <a16:creationId xmlns:a16="http://schemas.microsoft.com/office/drawing/2014/main" id="{77A01C8C-83B6-4079-9864-CBEC6470E050}"/>
              </a:ext>
            </a:extLst>
          </p:cNvPr>
          <p:cNvSpPr txBox="1"/>
          <p:nvPr/>
        </p:nvSpPr>
        <p:spPr>
          <a:xfrm>
            <a:off x="4249291" y="2276872"/>
            <a:ext cx="850009"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46-55 años</a:t>
            </a:r>
            <a:endParaRPr lang="es-EC" sz="1000" dirty="0"/>
          </a:p>
        </p:txBody>
      </p:sp>
      <p:sp>
        <p:nvSpPr>
          <p:cNvPr id="20" name="CuadroTexto 19">
            <a:extLst>
              <a:ext uri="{FF2B5EF4-FFF2-40B4-BE49-F238E27FC236}">
                <a16:creationId xmlns:a16="http://schemas.microsoft.com/office/drawing/2014/main" id="{CAF5AA6B-30C0-400B-B1C0-6CD92A210C3A}"/>
              </a:ext>
            </a:extLst>
          </p:cNvPr>
          <p:cNvSpPr txBox="1"/>
          <p:nvPr/>
        </p:nvSpPr>
        <p:spPr>
          <a:xfrm>
            <a:off x="4249291" y="2683834"/>
            <a:ext cx="850009"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36-45 años</a:t>
            </a:r>
            <a:endParaRPr lang="es-EC" sz="1000" dirty="0"/>
          </a:p>
        </p:txBody>
      </p:sp>
      <p:sp>
        <p:nvSpPr>
          <p:cNvPr id="21" name="CuadroTexto 20">
            <a:extLst>
              <a:ext uri="{FF2B5EF4-FFF2-40B4-BE49-F238E27FC236}">
                <a16:creationId xmlns:a16="http://schemas.microsoft.com/office/drawing/2014/main" id="{1CF8A46C-D987-4EA8-9FCF-D10FB43EBC32}"/>
              </a:ext>
            </a:extLst>
          </p:cNvPr>
          <p:cNvSpPr txBox="1"/>
          <p:nvPr/>
        </p:nvSpPr>
        <p:spPr>
          <a:xfrm>
            <a:off x="4275956" y="3066203"/>
            <a:ext cx="850009"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26-35 años</a:t>
            </a:r>
            <a:endParaRPr lang="es-EC" sz="1000" dirty="0"/>
          </a:p>
        </p:txBody>
      </p:sp>
      <p:sp>
        <p:nvSpPr>
          <p:cNvPr id="22" name="CuadroTexto 21">
            <a:extLst>
              <a:ext uri="{FF2B5EF4-FFF2-40B4-BE49-F238E27FC236}">
                <a16:creationId xmlns:a16="http://schemas.microsoft.com/office/drawing/2014/main" id="{2D23742C-63E3-4BD0-93A2-3243FD0587C2}"/>
              </a:ext>
            </a:extLst>
          </p:cNvPr>
          <p:cNvSpPr txBox="1"/>
          <p:nvPr/>
        </p:nvSpPr>
        <p:spPr>
          <a:xfrm>
            <a:off x="4251573" y="3448991"/>
            <a:ext cx="850009"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18-25 años</a:t>
            </a:r>
            <a:endParaRPr lang="es-EC" sz="1000" dirty="0"/>
          </a:p>
        </p:txBody>
      </p:sp>
      <p:pic>
        <p:nvPicPr>
          <p:cNvPr id="23" name="Imagen 22">
            <a:extLst>
              <a:ext uri="{FF2B5EF4-FFF2-40B4-BE49-F238E27FC236}">
                <a16:creationId xmlns:a16="http://schemas.microsoft.com/office/drawing/2014/main" id="{6C1BD8B2-D0E8-4FFE-AE8D-6E1D4A8AB8CA}"/>
              </a:ext>
            </a:extLst>
          </p:cNvPr>
          <p:cNvPicPr>
            <a:picLocks noChangeAspect="1"/>
          </p:cNvPicPr>
          <p:nvPr/>
        </p:nvPicPr>
        <p:blipFill>
          <a:blip r:embed="rId7"/>
          <a:stretch>
            <a:fillRect/>
          </a:stretch>
        </p:blipFill>
        <p:spPr>
          <a:xfrm>
            <a:off x="4223023" y="1240646"/>
            <a:ext cx="4596293" cy="3077290"/>
          </a:xfrm>
          <a:prstGeom prst="rect">
            <a:avLst/>
          </a:prstGeom>
        </p:spPr>
      </p:pic>
    </p:spTree>
    <p:extLst>
      <p:ext uri="{BB962C8B-B14F-4D97-AF65-F5344CB8AC3E}">
        <p14:creationId xmlns:p14="http://schemas.microsoft.com/office/powerpoint/2010/main" val="3618960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pic>
        <p:nvPicPr>
          <p:cNvPr id="5" name="Imagen 4">
            <a:extLst>
              <a:ext uri="{FF2B5EF4-FFF2-40B4-BE49-F238E27FC236}">
                <a16:creationId xmlns:a16="http://schemas.microsoft.com/office/drawing/2014/main" id="{804E812D-C9A7-4A00-A3BE-27AD5CEF1F1F}"/>
              </a:ext>
            </a:extLst>
          </p:cNvPr>
          <p:cNvPicPr>
            <a:picLocks noChangeAspect="1"/>
          </p:cNvPicPr>
          <p:nvPr/>
        </p:nvPicPr>
        <p:blipFill>
          <a:blip r:embed="rId4"/>
          <a:stretch>
            <a:fillRect/>
          </a:stretch>
        </p:blipFill>
        <p:spPr>
          <a:xfrm>
            <a:off x="-179262" y="-93796"/>
            <a:ext cx="9193361" cy="6884397"/>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8" name="Rectángulo 7">
            <a:extLst>
              <a:ext uri="{FF2B5EF4-FFF2-40B4-BE49-F238E27FC236}">
                <a16:creationId xmlns:a16="http://schemas.microsoft.com/office/drawing/2014/main" id="{38C5844B-C050-42A4-87D3-04D9C1800792}"/>
              </a:ext>
            </a:extLst>
          </p:cNvPr>
          <p:cNvSpPr/>
          <p:nvPr/>
        </p:nvSpPr>
        <p:spPr>
          <a:xfrm>
            <a:off x="3744098" y="0"/>
            <a:ext cx="5395076" cy="630942"/>
          </a:xfrm>
          <a:prstGeom prst="rect">
            <a:avLst/>
          </a:prstGeom>
          <a:noFill/>
        </p:spPr>
        <p:txBody>
          <a:bodyPr wrap="square" lIns="91440" tIns="45720" rIns="91440" bIns="45720">
            <a:spAutoFit/>
          </a:bodyPr>
          <a:lstStyle/>
          <a:p>
            <a:pPr algn="ctr"/>
            <a:r>
              <a:rPr lang="es-ES" sz="3500" b="1" cap="none" spc="0" dirty="0">
                <a:ln w="22225">
                  <a:solidFill>
                    <a:schemeClr val="accent2"/>
                  </a:solidFill>
                  <a:prstDash val="solid"/>
                </a:ln>
                <a:solidFill>
                  <a:schemeClr val="tx2">
                    <a:lumMod val="75000"/>
                  </a:schemeClr>
                </a:solidFill>
                <a:effectLst/>
              </a:rPr>
              <a:t>Datos generales y laborales</a:t>
            </a:r>
          </a:p>
        </p:txBody>
      </p:sp>
      <p:sp>
        <p:nvSpPr>
          <p:cNvPr id="13" name="4 CuadroTexto">
            <a:extLst>
              <a:ext uri="{FF2B5EF4-FFF2-40B4-BE49-F238E27FC236}">
                <a16:creationId xmlns:a16="http://schemas.microsoft.com/office/drawing/2014/main" id="{45E29E36-48F8-4BF2-A530-18E9F20DABCB}"/>
              </a:ext>
            </a:extLst>
          </p:cNvPr>
          <p:cNvSpPr txBox="1"/>
          <p:nvPr/>
        </p:nvSpPr>
        <p:spPr>
          <a:xfrm>
            <a:off x="1491743" y="5212643"/>
            <a:ext cx="194421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2800" b="1" dirty="0">
                <a:latin typeface="Arial Narrow" pitchFamily="34" charset="0"/>
              </a:rPr>
              <a:t>S</a:t>
            </a:r>
            <a:r>
              <a:rPr lang="es-EC" sz="2800" b="1" dirty="0" err="1">
                <a:latin typeface="Arial Narrow" pitchFamily="34" charset="0"/>
              </a:rPr>
              <a:t>ueldo</a:t>
            </a:r>
            <a:r>
              <a:rPr lang="es-EC" sz="2800" b="1" dirty="0">
                <a:latin typeface="Arial Narrow" pitchFamily="34" charset="0"/>
              </a:rPr>
              <a:t> </a:t>
            </a:r>
            <a:endParaRPr lang="en-US" sz="2800" b="1" dirty="0">
              <a:latin typeface="Arial Narrow" pitchFamily="34" charset="0"/>
            </a:endParaRPr>
          </a:p>
        </p:txBody>
      </p:sp>
      <p:sp>
        <p:nvSpPr>
          <p:cNvPr id="15" name="4 CuadroTexto">
            <a:extLst>
              <a:ext uri="{FF2B5EF4-FFF2-40B4-BE49-F238E27FC236}">
                <a16:creationId xmlns:a16="http://schemas.microsoft.com/office/drawing/2014/main" id="{7FB410C2-C978-48F1-8AC5-0BA791C53108}"/>
              </a:ext>
            </a:extLst>
          </p:cNvPr>
          <p:cNvSpPr txBox="1"/>
          <p:nvPr/>
        </p:nvSpPr>
        <p:spPr>
          <a:xfrm>
            <a:off x="5416812" y="5212643"/>
            <a:ext cx="3010435"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2800" b="1" dirty="0">
                <a:latin typeface="Arial Narrow" pitchFamily="34" charset="0"/>
              </a:rPr>
              <a:t>Nivel de educación</a:t>
            </a:r>
            <a:endParaRPr lang="en-US" sz="2800" b="1" dirty="0">
              <a:latin typeface="Arial Narrow" pitchFamily="34" charset="0"/>
            </a:endParaRPr>
          </a:p>
        </p:txBody>
      </p:sp>
      <p:pic>
        <p:nvPicPr>
          <p:cNvPr id="11" name="Imagen 10">
            <a:extLst>
              <a:ext uri="{FF2B5EF4-FFF2-40B4-BE49-F238E27FC236}">
                <a16:creationId xmlns:a16="http://schemas.microsoft.com/office/drawing/2014/main" id="{32D2C930-C3B1-4614-B52E-04F86B66883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64456" y="886705"/>
            <a:ext cx="4497705" cy="4139005"/>
          </a:xfrm>
          <a:prstGeom prst="rect">
            <a:avLst/>
          </a:prstGeom>
          <a:noFill/>
          <a:ln>
            <a:noFill/>
          </a:ln>
        </p:spPr>
      </p:pic>
      <p:pic>
        <p:nvPicPr>
          <p:cNvPr id="17" name="Imagen 16">
            <a:extLst>
              <a:ext uri="{FF2B5EF4-FFF2-40B4-BE49-F238E27FC236}">
                <a16:creationId xmlns:a16="http://schemas.microsoft.com/office/drawing/2014/main" id="{543A911A-36C9-44FD-BDF6-5B0D2229E3C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348055" y="931332"/>
            <a:ext cx="4497705" cy="4094378"/>
          </a:xfrm>
          <a:prstGeom prst="rect">
            <a:avLst/>
          </a:prstGeom>
          <a:noFill/>
          <a:ln>
            <a:noFill/>
          </a:ln>
        </p:spPr>
      </p:pic>
      <p:sp>
        <p:nvSpPr>
          <p:cNvPr id="18" name="CuadroTexto 17">
            <a:extLst>
              <a:ext uri="{FF2B5EF4-FFF2-40B4-BE49-F238E27FC236}">
                <a16:creationId xmlns:a16="http://schemas.microsoft.com/office/drawing/2014/main" id="{B8C44AA2-2D59-476C-9F68-AF1D50199A76}"/>
              </a:ext>
            </a:extLst>
          </p:cNvPr>
          <p:cNvSpPr txBox="1"/>
          <p:nvPr/>
        </p:nvSpPr>
        <p:spPr>
          <a:xfrm>
            <a:off x="35495" y="1557545"/>
            <a:ext cx="466287"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+800</a:t>
            </a:r>
            <a:endParaRPr lang="es-EC" sz="1000" dirty="0"/>
          </a:p>
        </p:txBody>
      </p:sp>
      <p:sp>
        <p:nvSpPr>
          <p:cNvPr id="19" name="CuadroTexto 18">
            <a:extLst>
              <a:ext uri="{FF2B5EF4-FFF2-40B4-BE49-F238E27FC236}">
                <a16:creationId xmlns:a16="http://schemas.microsoft.com/office/drawing/2014/main" id="{3E7E32D0-2EC9-4046-B2ED-CE3D020D962C}"/>
              </a:ext>
            </a:extLst>
          </p:cNvPr>
          <p:cNvSpPr txBox="1"/>
          <p:nvPr/>
        </p:nvSpPr>
        <p:spPr>
          <a:xfrm>
            <a:off x="0" y="2286101"/>
            <a:ext cx="46628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601-800</a:t>
            </a:r>
            <a:endParaRPr lang="es-EC" sz="1000" dirty="0"/>
          </a:p>
        </p:txBody>
      </p:sp>
      <p:sp>
        <p:nvSpPr>
          <p:cNvPr id="20" name="CuadroTexto 19">
            <a:extLst>
              <a:ext uri="{FF2B5EF4-FFF2-40B4-BE49-F238E27FC236}">
                <a16:creationId xmlns:a16="http://schemas.microsoft.com/office/drawing/2014/main" id="{BD4FB0A1-0A5E-431C-B593-FCB4A69D6B21}"/>
              </a:ext>
            </a:extLst>
          </p:cNvPr>
          <p:cNvSpPr txBox="1"/>
          <p:nvPr/>
        </p:nvSpPr>
        <p:spPr>
          <a:xfrm>
            <a:off x="-8607" y="3018760"/>
            <a:ext cx="46628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401-600</a:t>
            </a:r>
            <a:endParaRPr lang="es-EC" sz="1000" dirty="0"/>
          </a:p>
        </p:txBody>
      </p:sp>
      <p:sp>
        <p:nvSpPr>
          <p:cNvPr id="22" name="CuadroTexto 21">
            <a:extLst>
              <a:ext uri="{FF2B5EF4-FFF2-40B4-BE49-F238E27FC236}">
                <a16:creationId xmlns:a16="http://schemas.microsoft.com/office/drawing/2014/main" id="{4BD4E6E5-75F8-465E-B7E9-AEFED71F76BE}"/>
              </a:ext>
            </a:extLst>
          </p:cNvPr>
          <p:cNvSpPr txBox="1"/>
          <p:nvPr/>
        </p:nvSpPr>
        <p:spPr>
          <a:xfrm>
            <a:off x="-8607" y="3836005"/>
            <a:ext cx="466287"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a:t>-400</a:t>
            </a:r>
            <a:endParaRPr lang="es-EC" sz="1000" dirty="0"/>
          </a:p>
        </p:txBody>
      </p:sp>
      <p:sp>
        <p:nvSpPr>
          <p:cNvPr id="23" name="CuadroTexto 22">
            <a:extLst>
              <a:ext uri="{FF2B5EF4-FFF2-40B4-BE49-F238E27FC236}">
                <a16:creationId xmlns:a16="http://schemas.microsoft.com/office/drawing/2014/main" id="{CEF6BA05-BC33-41BC-8268-AAE88D610BBA}"/>
              </a:ext>
            </a:extLst>
          </p:cNvPr>
          <p:cNvSpPr txBox="1"/>
          <p:nvPr/>
        </p:nvSpPr>
        <p:spPr>
          <a:xfrm>
            <a:off x="4333249" y="1756419"/>
            <a:ext cx="705038"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000" dirty="0" err="1"/>
              <a:t>Tecnolog</a:t>
            </a:r>
            <a:r>
              <a:rPr lang="es-ES" sz="1000" dirty="0"/>
              <a:t>.</a:t>
            </a:r>
            <a:endParaRPr lang="es-EC" sz="1000" dirty="0"/>
          </a:p>
        </p:txBody>
      </p:sp>
      <p:sp>
        <p:nvSpPr>
          <p:cNvPr id="24" name="CuadroTexto 23">
            <a:extLst>
              <a:ext uri="{FF2B5EF4-FFF2-40B4-BE49-F238E27FC236}">
                <a16:creationId xmlns:a16="http://schemas.microsoft.com/office/drawing/2014/main" id="{C99EBB83-D73B-407F-94A8-0073FD4B69A3}"/>
              </a:ext>
            </a:extLst>
          </p:cNvPr>
          <p:cNvSpPr txBox="1"/>
          <p:nvPr/>
        </p:nvSpPr>
        <p:spPr>
          <a:xfrm>
            <a:off x="4278180" y="2812718"/>
            <a:ext cx="759687"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900" dirty="0"/>
              <a:t>Secundaria.</a:t>
            </a:r>
            <a:endParaRPr lang="es-EC" sz="900" dirty="0"/>
          </a:p>
        </p:txBody>
      </p:sp>
      <p:sp>
        <p:nvSpPr>
          <p:cNvPr id="25" name="CuadroTexto 24">
            <a:extLst>
              <a:ext uri="{FF2B5EF4-FFF2-40B4-BE49-F238E27FC236}">
                <a16:creationId xmlns:a16="http://schemas.microsoft.com/office/drawing/2014/main" id="{14723FBF-6841-4CA9-A967-A4C049569961}"/>
              </a:ext>
            </a:extLst>
          </p:cNvPr>
          <p:cNvSpPr txBox="1"/>
          <p:nvPr/>
        </p:nvSpPr>
        <p:spPr>
          <a:xfrm>
            <a:off x="4298670" y="3773145"/>
            <a:ext cx="759687"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900" dirty="0"/>
              <a:t>Primaria.</a:t>
            </a:r>
            <a:endParaRPr lang="es-EC" sz="900" dirty="0"/>
          </a:p>
        </p:txBody>
      </p:sp>
    </p:spTree>
    <p:extLst>
      <p:ext uri="{BB962C8B-B14F-4D97-AF65-F5344CB8AC3E}">
        <p14:creationId xmlns:p14="http://schemas.microsoft.com/office/powerpoint/2010/main" val="1256090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pic>
        <p:nvPicPr>
          <p:cNvPr id="5" name="Imagen 4">
            <a:extLst>
              <a:ext uri="{FF2B5EF4-FFF2-40B4-BE49-F238E27FC236}">
                <a16:creationId xmlns:a16="http://schemas.microsoft.com/office/drawing/2014/main" id="{804E812D-C9A7-4A00-A3BE-27AD5CEF1F1F}"/>
              </a:ext>
            </a:extLst>
          </p:cNvPr>
          <p:cNvPicPr>
            <a:picLocks noChangeAspect="1"/>
          </p:cNvPicPr>
          <p:nvPr/>
        </p:nvPicPr>
        <p:blipFill>
          <a:blip r:embed="rId4"/>
          <a:stretch>
            <a:fillRect/>
          </a:stretch>
        </p:blipFill>
        <p:spPr>
          <a:xfrm>
            <a:off x="-179262" y="-93796"/>
            <a:ext cx="9323262" cy="6884397"/>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8" name="Rectángulo 7">
            <a:extLst>
              <a:ext uri="{FF2B5EF4-FFF2-40B4-BE49-F238E27FC236}">
                <a16:creationId xmlns:a16="http://schemas.microsoft.com/office/drawing/2014/main" id="{38C5844B-C050-42A4-87D3-04D9C1800792}"/>
              </a:ext>
            </a:extLst>
          </p:cNvPr>
          <p:cNvSpPr/>
          <p:nvPr/>
        </p:nvSpPr>
        <p:spPr>
          <a:xfrm>
            <a:off x="3744098" y="0"/>
            <a:ext cx="5395076" cy="630942"/>
          </a:xfrm>
          <a:prstGeom prst="rect">
            <a:avLst/>
          </a:prstGeom>
          <a:noFill/>
        </p:spPr>
        <p:txBody>
          <a:bodyPr wrap="square" lIns="91440" tIns="45720" rIns="91440" bIns="45720">
            <a:spAutoFit/>
          </a:bodyPr>
          <a:lstStyle/>
          <a:p>
            <a:pPr algn="ctr"/>
            <a:r>
              <a:rPr lang="es-ES" sz="3500" b="1" cap="none" spc="0" dirty="0">
                <a:ln w="22225">
                  <a:solidFill>
                    <a:schemeClr val="accent2"/>
                  </a:solidFill>
                  <a:prstDash val="solid"/>
                </a:ln>
                <a:solidFill>
                  <a:schemeClr val="tx2">
                    <a:lumMod val="75000"/>
                  </a:schemeClr>
                </a:solidFill>
                <a:effectLst/>
              </a:rPr>
              <a:t>Datos generales y laborales</a:t>
            </a:r>
          </a:p>
        </p:txBody>
      </p:sp>
      <p:sp>
        <p:nvSpPr>
          <p:cNvPr id="13" name="4 CuadroTexto">
            <a:extLst>
              <a:ext uri="{FF2B5EF4-FFF2-40B4-BE49-F238E27FC236}">
                <a16:creationId xmlns:a16="http://schemas.microsoft.com/office/drawing/2014/main" id="{45E29E36-48F8-4BF2-A530-18E9F20DABCB}"/>
              </a:ext>
            </a:extLst>
          </p:cNvPr>
          <p:cNvSpPr txBox="1"/>
          <p:nvPr/>
        </p:nvSpPr>
        <p:spPr>
          <a:xfrm>
            <a:off x="611560" y="5212643"/>
            <a:ext cx="343595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b="1" dirty="0">
                <a:latin typeface="Arial Narrow" pitchFamily="34" charset="0"/>
              </a:rPr>
              <a:t>Horas </a:t>
            </a:r>
            <a:r>
              <a:rPr lang="en-US" sz="2800" b="1" dirty="0" err="1">
                <a:latin typeface="Arial Narrow" pitchFamily="34" charset="0"/>
              </a:rPr>
              <a:t>en</a:t>
            </a:r>
            <a:r>
              <a:rPr lang="en-US" sz="2800" b="1" dirty="0">
                <a:latin typeface="Arial Narrow" pitchFamily="34" charset="0"/>
              </a:rPr>
              <a:t> </a:t>
            </a:r>
            <a:r>
              <a:rPr lang="en-US" sz="2800" b="1" dirty="0" err="1">
                <a:latin typeface="Arial Narrow" pitchFamily="34" charset="0"/>
              </a:rPr>
              <a:t>trabajo</a:t>
            </a:r>
            <a:r>
              <a:rPr lang="en-US" sz="2800" b="1" dirty="0">
                <a:latin typeface="Arial Narrow" pitchFamily="34" charset="0"/>
              </a:rPr>
              <a:t> al </a:t>
            </a:r>
            <a:r>
              <a:rPr lang="en-US" sz="2800" b="1" dirty="0" err="1">
                <a:latin typeface="Arial Narrow" pitchFamily="34" charset="0"/>
              </a:rPr>
              <a:t>dia</a:t>
            </a:r>
            <a:endParaRPr lang="en-US" sz="2800" b="1" dirty="0">
              <a:latin typeface="Arial Narrow" pitchFamily="34" charset="0"/>
            </a:endParaRPr>
          </a:p>
        </p:txBody>
      </p:sp>
      <p:sp>
        <p:nvSpPr>
          <p:cNvPr id="15" name="4 CuadroTexto">
            <a:extLst>
              <a:ext uri="{FF2B5EF4-FFF2-40B4-BE49-F238E27FC236}">
                <a16:creationId xmlns:a16="http://schemas.microsoft.com/office/drawing/2014/main" id="{7FB410C2-C978-48F1-8AC5-0BA791C53108}"/>
              </a:ext>
            </a:extLst>
          </p:cNvPr>
          <p:cNvSpPr txBox="1"/>
          <p:nvPr/>
        </p:nvSpPr>
        <p:spPr>
          <a:xfrm>
            <a:off x="5416812" y="5212643"/>
            <a:ext cx="3010435"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b="1" dirty="0" err="1">
                <a:latin typeface="Arial Narrow" pitchFamily="34" charset="0"/>
              </a:rPr>
              <a:t>Turno</a:t>
            </a:r>
            <a:r>
              <a:rPr lang="en-US" sz="2800" b="1" dirty="0">
                <a:latin typeface="Arial Narrow" pitchFamily="34" charset="0"/>
              </a:rPr>
              <a:t> </a:t>
            </a:r>
            <a:r>
              <a:rPr lang="en-US" sz="2800" b="1" dirty="0" err="1">
                <a:latin typeface="Arial Narrow" pitchFamily="34" charset="0"/>
              </a:rPr>
              <a:t>laboral</a:t>
            </a:r>
            <a:endParaRPr lang="en-US" sz="2800" b="1" dirty="0">
              <a:latin typeface="Arial Narrow" pitchFamily="34" charset="0"/>
            </a:endParaRPr>
          </a:p>
        </p:txBody>
      </p:sp>
      <p:pic>
        <p:nvPicPr>
          <p:cNvPr id="12" name="Imagen 11">
            <a:extLst>
              <a:ext uri="{FF2B5EF4-FFF2-40B4-BE49-F238E27FC236}">
                <a16:creationId xmlns:a16="http://schemas.microsoft.com/office/drawing/2014/main" id="{F1A9340F-99D1-4788-BA34-1E4B9F03E4E7}"/>
              </a:ext>
            </a:extLst>
          </p:cNvPr>
          <p:cNvPicPr/>
          <p:nvPr/>
        </p:nvPicPr>
        <p:blipFill rotWithShape="1">
          <a:blip r:embed="rId5">
            <a:extLst>
              <a:ext uri="{28A0092B-C50C-407E-A947-70E740481C1C}">
                <a14:useLocalDpi xmlns:a14="http://schemas.microsoft.com/office/drawing/2010/main" val="0"/>
              </a:ext>
            </a:extLst>
          </a:blip>
          <a:srcRect t="3847"/>
          <a:stretch/>
        </p:blipFill>
        <p:spPr bwMode="auto">
          <a:xfrm>
            <a:off x="-43556" y="1096646"/>
            <a:ext cx="4481195" cy="3922259"/>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1848ADD6-1100-4192-857B-924BBB838ED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336662" y="946511"/>
            <a:ext cx="4481195" cy="4065348"/>
          </a:xfrm>
          <a:prstGeom prst="rect">
            <a:avLst/>
          </a:prstGeom>
          <a:noFill/>
          <a:ln>
            <a:noFill/>
          </a:ln>
        </p:spPr>
      </p:pic>
      <p:sp>
        <p:nvSpPr>
          <p:cNvPr id="3" name="CuadroTexto 2">
            <a:extLst>
              <a:ext uri="{FF2B5EF4-FFF2-40B4-BE49-F238E27FC236}">
                <a16:creationId xmlns:a16="http://schemas.microsoft.com/office/drawing/2014/main" id="{43E8C1B7-E621-433F-8CF9-215F5A6397CE}"/>
              </a:ext>
            </a:extLst>
          </p:cNvPr>
          <p:cNvSpPr txBox="1"/>
          <p:nvPr/>
        </p:nvSpPr>
        <p:spPr>
          <a:xfrm>
            <a:off x="129901" y="1549203"/>
            <a:ext cx="21902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+8</a:t>
            </a:r>
            <a:endParaRPr lang="es-EC" dirty="0"/>
          </a:p>
        </p:txBody>
      </p:sp>
      <p:sp>
        <p:nvSpPr>
          <p:cNvPr id="16" name="CuadroTexto 15">
            <a:extLst>
              <a:ext uri="{FF2B5EF4-FFF2-40B4-BE49-F238E27FC236}">
                <a16:creationId xmlns:a16="http://schemas.microsoft.com/office/drawing/2014/main" id="{7962CB4A-2CAD-43A4-BC29-746FB22F38CC}"/>
              </a:ext>
            </a:extLst>
          </p:cNvPr>
          <p:cNvSpPr txBox="1"/>
          <p:nvPr/>
        </p:nvSpPr>
        <p:spPr>
          <a:xfrm>
            <a:off x="74281" y="2688443"/>
            <a:ext cx="2484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8</a:t>
            </a:r>
            <a:endParaRPr lang="es-EC" dirty="0"/>
          </a:p>
        </p:txBody>
      </p:sp>
      <p:sp>
        <p:nvSpPr>
          <p:cNvPr id="17" name="CuadroTexto 16">
            <a:extLst>
              <a:ext uri="{FF2B5EF4-FFF2-40B4-BE49-F238E27FC236}">
                <a16:creationId xmlns:a16="http://schemas.microsoft.com/office/drawing/2014/main" id="{007B2CCA-8512-4AC2-BC27-4DEDABEB19C1}"/>
              </a:ext>
            </a:extLst>
          </p:cNvPr>
          <p:cNvSpPr txBox="1"/>
          <p:nvPr/>
        </p:nvSpPr>
        <p:spPr>
          <a:xfrm>
            <a:off x="128870" y="3564815"/>
            <a:ext cx="21902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-8</a:t>
            </a:r>
            <a:endParaRPr lang="es-EC" dirty="0"/>
          </a:p>
        </p:txBody>
      </p:sp>
      <p:sp>
        <p:nvSpPr>
          <p:cNvPr id="18" name="CuadroTexto 17">
            <a:extLst>
              <a:ext uri="{FF2B5EF4-FFF2-40B4-BE49-F238E27FC236}">
                <a16:creationId xmlns:a16="http://schemas.microsoft.com/office/drawing/2014/main" id="{1CC33D45-D172-4C45-8408-024D5FE4D3E1}"/>
              </a:ext>
            </a:extLst>
          </p:cNvPr>
          <p:cNvSpPr txBox="1"/>
          <p:nvPr/>
        </p:nvSpPr>
        <p:spPr>
          <a:xfrm rot="16200000">
            <a:off x="4445139" y="3380148"/>
            <a:ext cx="52244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Fijo</a:t>
            </a:r>
            <a:endParaRPr lang="es-EC" dirty="0"/>
          </a:p>
        </p:txBody>
      </p:sp>
      <p:sp>
        <p:nvSpPr>
          <p:cNvPr id="19" name="CuadroTexto 18">
            <a:extLst>
              <a:ext uri="{FF2B5EF4-FFF2-40B4-BE49-F238E27FC236}">
                <a16:creationId xmlns:a16="http://schemas.microsoft.com/office/drawing/2014/main" id="{81B2132B-183C-420B-94DA-1E543D2DD79E}"/>
              </a:ext>
            </a:extLst>
          </p:cNvPr>
          <p:cNvSpPr txBox="1"/>
          <p:nvPr/>
        </p:nvSpPr>
        <p:spPr>
          <a:xfrm rot="16200000">
            <a:off x="4166529" y="1917555"/>
            <a:ext cx="110603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Rotativo</a:t>
            </a:r>
            <a:endParaRPr lang="es-EC" dirty="0"/>
          </a:p>
        </p:txBody>
      </p:sp>
    </p:spTree>
    <p:extLst>
      <p:ext uri="{BB962C8B-B14F-4D97-AF65-F5344CB8AC3E}">
        <p14:creationId xmlns:p14="http://schemas.microsoft.com/office/powerpoint/2010/main" val="1235969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pic>
        <p:nvPicPr>
          <p:cNvPr id="5" name="Imagen 4">
            <a:extLst>
              <a:ext uri="{FF2B5EF4-FFF2-40B4-BE49-F238E27FC236}">
                <a16:creationId xmlns:a16="http://schemas.microsoft.com/office/drawing/2014/main" id="{804E812D-C9A7-4A00-A3BE-27AD5CEF1F1F}"/>
              </a:ext>
            </a:extLst>
          </p:cNvPr>
          <p:cNvPicPr>
            <a:picLocks noChangeAspect="1"/>
          </p:cNvPicPr>
          <p:nvPr/>
        </p:nvPicPr>
        <p:blipFill>
          <a:blip r:embed="rId4"/>
          <a:stretch>
            <a:fillRect/>
          </a:stretch>
        </p:blipFill>
        <p:spPr>
          <a:xfrm>
            <a:off x="-173328" y="-100651"/>
            <a:ext cx="9193361" cy="6884397"/>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8" name="Rectángulo 7">
            <a:extLst>
              <a:ext uri="{FF2B5EF4-FFF2-40B4-BE49-F238E27FC236}">
                <a16:creationId xmlns:a16="http://schemas.microsoft.com/office/drawing/2014/main" id="{38C5844B-C050-42A4-87D3-04D9C1800792}"/>
              </a:ext>
            </a:extLst>
          </p:cNvPr>
          <p:cNvSpPr/>
          <p:nvPr/>
        </p:nvSpPr>
        <p:spPr>
          <a:xfrm>
            <a:off x="3744098" y="0"/>
            <a:ext cx="5395076" cy="630942"/>
          </a:xfrm>
          <a:prstGeom prst="rect">
            <a:avLst/>
          </a:prstGeom>
          <a:noFill/>
        </p:spPr>
        <p:txBody>
          <a:bodyPr wrap="square" lIns="91440" tIns="45720" rIns="91440" bIns="45720">
            <a:spAutoFit/>
          </a:bodyPr>
          <a:lstStyle/>
          <a:p>
            <a:pPr algn="ctr"/>
            <a:r>
              <a:rPr lang="es-ES" sz="3500" b="1" cap="none" spc="0" dirty="0">
                <a:ln w="22225">
                  <a:solidFill>
                    <a:schemeClr val="accent2"/>
                  </a:solidFill>
                  <a:prstDash val="solid"/>
                </a:ln>
                <a:solidFill>
                  <a:schemeClr val="tx2">
                    <a:lumMod val="75000"/>
                  </a:schemeClr>
                </a:solidFill>
                <a:effectLst/>
              </a:rPr>
              <a:t>Datos generales y laborales</a:t>
            </a:r>
          </a:p>
        </p:txBody>
      </p:sp>
      <p:sp>
        <p:nvSpPr>
          <p:cNvPr id="13" name="4 CuadroTexto">
            <a:extLst>
              <a:ext uri="{FF2B5EF4-FFF2-40B4-BE49-F238E27FC236}">
                <a16:creationId xmlns:a16="http://schemas.microsoft.com/office/drawing/2014/main" id="{45E29E36-48F8-4BF2-A530-18E9F20DABCB}"/>
              </a:ext>
            </a:extLst>
          </p:cNvPr>
          <p:cNvSpPr txBox="1"/>
          <p:nvPr/>
        </p:nvSpPr>
        <p:spPr>
          <a:xfrm>
            <a:off x="611560" y="5212643"/>
            <a:ext cx="343595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b="1" dirty="0" err="1">
                <a:latin typeface="Arial Narrow" pitchFamily="34" charset="0"/>
              </a:rPr>
              <a:t>Tiempo</a:t>
            </a:r>
            <a:r>
              <a:rPr lang="en-US" sz="2800" b="1" dirty="0">
                <a:latin typeface="Arial Narrow" pitchFamily="34" charset="0"/>
              </a:rPr>
              <a:t> de </a:t>
            </a:r>
            <a:r>
              <a:rPr lang="en-US" sz="2800" b="1" dirty="0" err="1">
                <a:latin typeface="Arial Narrow" pitchFamily="34" charset="0"/>
              </a:rPr>
              <a:t>experiencia</a:t>
            </a:r>
            <a:endParaRPr lang="en-US" sz="2800" b="1" dirty="0">
              <a:latin typeface="Arial Narrow" pitchFamily="34" charset="0"/>
            </a:endParaRPr>
          </a:p>
        </p:txBody>
      </p:sp>
      <p:sp>
        <p:nvSpPr>
          <p:cNvPr id="15" name="4 CuadroTexto">
            <a:extLst>
              <a:ext uri="{FF2B5EF4-FFF2-40B4-BE49-F238E27FC236}">
                <a16:creationId xmlns:a16="http://schemas.microsoft.com/office/drawing/2014/main" id="{7FB410C2-C978-48F1-8AC5-0BA791C53108}"/>
              </a:ext>
            </a:extLst>
          </p:cNvPr>
          <p:cNvSpPr txBox="1"/>
          <p:nvPr/>
        </p:nvSpPr>
        <p:spPr>
          <a:xfrm>
            <a:off x="4860032" y="5233506"/>
            <a:ext cx="3567215"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b="1" dirty="0" err="1">
                <a:latin typeface="Arial Narrow" pitchFamily="34" charset="0"/>
              </a:rPr>
              <a:t>Conteo</a:t>
            </a:r>
            <a:r>
              <a:rPr lang="en-US" sz="2800" b="1" dirty="0">
                <a:latin typeface="Arial Narrow" pitchFamily="34" charset="0"/>
              </a:rPr>
              <a:t> de </a:t>
            </a:r>
            <a:r>
              <a:rPr lang="en-US" sz="2800" b="1" dirty="0" err="1">
                <a:latin typeface="Arial Narrow" pitchFamily="34" charset="0"/>
              </a:rPr>
              <a:t>pasajeros</a:t>
            </a:r>
            <a:endParaRPr lang="en-US" sz="2800" b="1" dirty="0">
              <a:latin typeface="Arial Narrow" pitchFamily="34" charset="0"/>
            </a:endParaRPr>
          </a:p>
        </p:txBody>
      </p:sp>
      <p:pic>
        <p:nvPicPr>
          <p:cNvPr id="20" name="Imagen 19">
            <a:extLst>
              <a:ext uri="{FF2B5EF4-FFF2-40B4-BE49-F238E27FC236}">
                <a16:creationId xmlns:a16="http://schemas.microsoft.com/office/drawing/2014/main" id="{C2E9783E-7C47-4C52-A992-678A9FE11CFB}"/>
              </a:ext>
            </a:extLst>
          </p:cNvPr>
          <p:cNvPicPr/>
          <p:nvPr/>
        </p:nvPicPr>
        <p:blipFill rotWithShape="1">
          <a:blip r:embed="rId5">
            <a:extLst>
              <a:ext uri="{28A0092B-C50C-407E-A947-70E740481C1C}">
                <a14:useLocalDpi xmlns:a14="http://schemas.microsoft.com/office/drawing/2010/main" val="0"/>
              </a:ext>
            </a:extLst>
          </a:blip>
          <a:srcRect l="4539" t="3249"/>
          <a:stretch/>
        </p:blipFill>
        <p:spPr bwMode="auto">
          <a:xfrm>
            <a:off x="-124017" y="1122137"/>
            <a:ext cx="4391223" cy="3889722"/>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5F41A4A7-6E8D-4BCE-9976-2FC3CCB1332A}"/>
              </a:ext>
            </a:extLst>
          </p:cNvPr>
          <p:cNvPicPr/>
          <p:nvPr/>
        </p:nvPicPr>
        <p:blipFill rotWithShape="1">
          <a:blip r:embed="rId6">
            <a:extLst>
              <a:ext uri="{28A0092B-C50C-407E-A947-70E740481C1C}">
                <a14:useLocalDpi xmlns:a14="http://schemas.microsoft.com/office/drawing/2010/main" val="0"/>
              </a:ext>
            </a:extLst>
          </a:blip>
          <a:srcRect l="5704"/>
          <a:stretch/>
        </p:blipFill>
        <p:spPr bwMode="auto">
          <a:xfrm>
            <a:off x="4423352" y="1004321"/>
            <a:ext cx="4391224" cy="4007538"/>
          </a:xfrm>
          <a:prstGeom prst="rect">
            <a:avLst/>
          </a:prstGeom>
          <a:noFill/>
          <a:ln>
            <a:noFill/>
          </a:ln>
        </p:spPr>
      </p:pic>
      <p:sp>
        <p:nvSpPr>
          <p:cNvPr id="22" name="CuadroTexto 21">
            <a:extLst>
              <a:ext uri="{FF2B5EF4-FFF2-40B4-BE49-F238E27FC236}">
                <a16:creationId xmlns:a16="http://schemas.microsoft.com/office/drawing/2014/main" id="{237A6DD2-B01C-4D7D-ABE6-0DEA05AC05C5}"/>
              </a:ext>
            </a:extLst>
          </p:cNvPr>
          <p:cNvSpPr txBox="1"/>
          <p:nvPr/>
        </p:nvSpPr>
        <p:spPr>
          <a:xfrm rot="16200000">
            <a:off x="4288873" y="3731245"/>
            <a:ext cx="71504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a:t>Boleto</a:t>
            </a:r>
            <a:endParaRPr lang="es-EC" sz="1400" dirty="0"/>
          </a:p>
        </p:txBody>
      </p:sp>
      <p:sp>
        <p:nvSpPr>
          <p:cNvPr id="23" name="CuadroTexto 22">
            <a:extLst>
              <a:ext uri="{FF2B5EF4-FFF2-40B4-BE49-F238E27FC236}">
                <a16:creationId xmlns:a16="http://schemas.microsoft.com/office/drawing/2014/main" id="{12ACA3B3-2BE9-4ADC-8127-BBE862D5A506}"/>
              </a:ext>
            </a:extLst>
          </p:cNvPr>
          <p:cNvSpPr txBox="1"/>
          <p:nvPr/>
        </p:nvSpPr>
        <p:spPr>
          <a:xfrm rot="16200000">
            <a:off x="4288872" y="2758959"/>
            <a:ext cx="71504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a:t>Digital</a:t>
            </a:r>
            <a:endParaRPr lang="es-EC" sz="1400" dirty="0"/>
          </a:p>
        </p:txBody>
      </p:sp>
      <p:sp>
        <p:nvSpPr>
          <p:cNvPr id="24" name="CuadroTexto 23">
            <a:extLst>
              <a:ext uri="{FF2B5EF4-FFF2-40B4-BE49-F238E27FC236}">
                <a16:creationId xmlns:a16="http://schemas.microsoft.com/office/drawing/2014/main" id="{A4C65C72-8E56-4C4D-81C2-27232846731F}"/>
              </a:ext>
            </a:extLst>
          </p:cNvPr>
          <p:cNvSpPr txBox="1"/>
          <p:nvPr/>
        </p:nvSpPr>
        <p:spPr>
          <a:xfrm rot="16200000">
            <a:off x="4216033" y="1749428"/>
            <a:ext cx="86072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a:t>Ninguno</a:t>
            </a:r>
            <a:endParaRPr lang="es-EC" sz="1400" dirty="0"/>
          </a:p>
        </p:txBody>
      </p:sp>
    </p:spTree>
    <p:extLst>
      <p:ext uri="{BB962C8B-B14F-4D97-AF65-F5344CB8AC3E}">
        <p14:creationId xmlns:p14="http://schemas.microsoft.com/office/powerpoint/2010/main" val="2103961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565230"/>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CONTENIDO</a:t>
            </a:r>
          </a:p>
        </p:txBody>
      </p:sp>
      <p:pic>
        <p:nvPicPr>
          <p:cNvPr id="14" name="Imagen 13"/>
          <p:cNvPicPr>
            <a:picLocks noChangeAspect="1"/>
          </p:cNvPicPr>
          <p:nvPr/>
        </p:nvPicPr>
        <p:blipFill>
          <a:blip r:embed="rId3"/>
          <a:stretch>
            <a:fillRect/>
          </a:stretch>
        </p:blipFill>
        <p:spPr>
          <a:xfrm>
            <a:off x="6015191" y="5955536"/>
            <a:ext cx="3122713" cy="902464"/>
          </a:xfrm>
          <a:prstGeom prst="rect">
            <a:avLst/>
          </a:prstGeom>
        </p:spPr>
      </p:pic>
      <p:sp>
        <p:nvSpPr>
          <p:cNvPr id="11" name="CuadroTexto 1"/>
          <p:cNvSpPr txBox="1"/>
          <p:nvPr/>
        </p:nvSpPr>
        <p:spPr>
          <a:xfrm>
            <a:off x="611560" y="1337815"/>
            <a:ext cx="6552728" cy="44012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5760" indent="-365760">
              <a:buClr>
                <a:schemeClr val="accent3">
                  <a:lumMod val="75000"/>
                </a:schemeClr>
              </a:buClr>
              <a:buFont typeface="Wingdings" panose="05000000000000000000" pitchFamily="2" charset="2"/>
              <a:buChar char="q"/>
            </a:pPr>
            <a:r>
              <a:rPr lang="es-EC" sz="2800" dirty="0"/>
              <a:t>Conceptualización</a:t>
            </a:r>
          </a:p>
          <a:p>
            <a:pPr marL="365760" indent="-365760">
              <a:buClr>
                <a:schemeClr val="accent3">
                  <a:lumMod val="75000"/>
                </a:schemeClr>
              </a:buClr>
              <a:buFont typeface="Wingdings" panose="05000000000000000000" pitchFamily="2" charset="2"/>
              <a:buChar char="q"/>
            </a:pPr>
            <a:r>
              <a:rPr lang="es-EC" sz="2800" dirty="0"/>
              <a:t>Introducción</a:t>
            </a:r>
          </a:p>
          <a:p>
            <a:pPr marL="365760" indent="-365760">
              <a:buClr>
                <a:schemeClr val="accent3">
                  <a:lumMod val="75000"/>
                </a:schemeClr>
              </a:buClr>
              <a:buFont typeface="Wingdings" panose="05000000000000000000" pitchFamily="2" charset="2"/>
              <a:buChar char="q"/>
            </a:pPr>
            <a:r>
              <a:rPr lang="es-EC" sz="2800" dirty="0"/>
              <a:t>Objetivos: General y Específicos</a:t>
            </a:r>
          </a:p>
          <a:p>
            <a:pPr marL="365760" indent="-365760">
              <a:buClr>
                <a:schemeClr val="accent3">
                  <a:lumMod val="75000"/>
                </a:schemeClr>
              </a:buClr>
              <a:buFont typeface="Wingdings" panose="05000000000000000000" pitchFamily="2" charset="2"/>
              <a:buChar char="q"/>
            </a:pPr>
            <a:r>
              <a:rPr lang="es-EC" sz="2800" dirty="0"/>
              <a:t>Justificación</a:t>
            </a:r>
          </a:p>
          <a:p>
            <a:pPr marL="365760" indent="-365760">
              <a:buClr>
                <a:schemeClr val="accent3">
                  <a:lumMod val="75000"/>
                </a:schemeClr>
              </a:buClr>
              <a:buFont typeface="Wingdings" panose="05000000000000000000" pitchFamily="2" charset="2"/>
              <a:buChar char="q"/>
            </a:pPr>
            <a:r>
              <a:rPr lang="es-EC" sz="2800" dirty="0"/>
              <a:t>Marco Teórico</a:t>
            </a:r>
          </a:p>
          <a:p>
            <a:pPr marL="365760" indent="-365760">
              <a:buClr>
                <a:schemeClr val="accent3">
                  <a:lumMod val="75000"/>
                </a:schemeClr>
              </a:buClr>
              <a:buFont typeface="Wingdings" panose="05000000000000000000" pitchFamily="2" charset="2"/>
              <a:buChar char="q"/>
            </a:pPr>
            <a:r>
              <a:rPr lang="es-EC" sz="2800" dirty="0"/>
              <a:t>Marco Referencial</a:t>
            </a:r>
          </a:p>
          <a:p>
            <a:pPr marL="365760" indent="-365760">
              <a:buClr>
                <a:schemeClr val="accent3">
                  <a:lumMod val="75000"/>
                </a:schemeClr>
              </a:buClr>
              <a:buFont typeface="Wingdings" panose="05000000000000000000" pitchFamily="2" charset="2"/>
              <a:buChar char="q"/>
            </a:pPr>
            <a:r>
              <a:rPr lang="es-EC" sz="2800" dirty="0"/>
              <a:t>Metodología</a:t>
            </a:r>
          </a:p>
          <a:p>
            <a:pPr marL="365760" indent="-365760">
              <a:buClr>
                <a:schemeClr val="accent3">
                  <a:lumMod val="75000"/>
                </a:schemeClr>
              </a:buClr>
              <a:buFont typeface="Wingdings" panose="05000000000000000000" pitchFamily="2" charset="2"/>
              <a:buChar char="q"/>
            </a:pPr>
            <a:r>
              <a:rPr lang="es-EC" sz="2800" dirty="0"/>
              <a:t>Análisis e Interpretación de Resultados</a:t>
            </a:r>
          </a:p>
          <a:p>
            <a:pPr marL="365760" indent="-365760">
              <a:buClr>
                <a:schemeClr val="accent3">
                  <a:lumMod val="75000"/>
                </a:schemeClr>
              </a:buClr>
              <a:buFont typeface="Wingdings" panose="05000000000000000000" pitchFamily="2" charset="2"/>
              <a:buChar char="q"/>
            </a:pPr>
            <a:r>
              <a:rPr lang="es-EC" sz="2800" dirty="0"/>
              <a:t>Propuesta</a:t>
            </a:r>
          </a:p>
          <a:p>
            <a:pPr marL="365760" indent="-365760">
              <a:buClr>
                <a:schemeClr val="accent3">
                  <a:lumMod val="75000"/>
                </a:schemeClr>
              </a:buClr>
              <a:buFont typeface="Wingdings" panose="05000000000000000000" pitchFamily="2" charset="2"/>
              <a:buChar char="q"/>
            </a:pPr>
            <a:r>
              <a:rPr lang="es-EC" sz="2800" dirty="0"/>
              <a:t>Conclusiones y Recomendaciones</a:t>
            </a:r>
          </a:p>
        </p:txBody>
      </p:sp>
      <p:pic>
        <p:nvPicPr>
          <p:cNvPr id="4" name="Imagen 3"/>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18601" t="13771" r="16186" b="23432"/>
          <a:stretch/>
        </p:blipFill>
        <p:spPr>
          <a:xfrm>
            <a:off x="5983106" y="1121299"/>
            <a:ext cx="2994167" cy="2883273"/>
          </a:xfrm>
          <a:prstGeom prst="rect">
            <a:avLst/>
          </a:prstGeom>
        </p:spPr>
      </p:pic>
    </p:spTree>
    <p:extLst>
      <p:ext uri="{BB962C8B-B14F-4D97-AF65-F5344CB8AC3E}">
        <p14:creationId xmlns:p14="http://schemas.microsoft.com/office/powerpoint/2010/main" val="1704254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pic>
        <p:nvPicPr>
          <p:cNvPr id="5" name="Imagen 4">
            <a:extLst>
              <a:ext uri="{FF2B5EF4-FFF2-40B4-BE49-F238E27FC236}">
                <a16:creationId xmlns:a16="http://schemas.microsoft.com/office/drawing/2014/main" id="{804E812D-C9A7-4A00-A3BE-27AD5CEF1F1F}"/>
              </a:ext>
            </a:extLst>
          </p:cNvPr>
          <p:cNvPicPr>
            <a:picLocks noChangeAspect="1"/>
          </p:cNvPicPr>
          <p:nvPr/>
        </p:nvPicPr>
        <p:blipFill>
          <a:blip r:embed="rId4"/>
          <a:stretch>
            <a:fillRect/>
          </a:stretch>
        </p:blipFill>
        <p:spPr>
          <a:xfrm>
            <a:off x="-155838" y="-151081"/>
            <a:ext cx="9193361" cy="6884397"/>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8" name="Rectángulo 7">
            <a:extLst>
              <a:ext uri="{FF2B5EF4-FFF2-40B4-BE49-F238E27FC236}">
                <a16:creationId xmlns:a16="http://schemas.microsoft.com/office/drawing/2014/main" id="{38C5844B-C050-42A4-87D3-04D9C1800792}"/>
              </a:ext>
            </a:extLst>
          </p:cNvPr>
          <p:cNvSpPr/>
          <p:nvPr/>
        </p:nvSpPr>
        <p:spPr>
          <a:xfrm>
            <a:off x="3744098" y="0"/>
            <a:ext cx="5395076" cy="630942"/>
          </a:xfrm>
          <a:prstGeom prst="rect">
            <a:avLst/>
          </a:prstGeom>
          <a:noFill/>
        </p:spPr>
        <p:txBody>
          <a:bodyPr wrap="square" lIns="91440" tIns="45720" rIns="91440" bIns="45720">
            <a:spAutoFit/>
          </a:bodyPr>
          <a:lstStyle/>
          <a:p>
            <a:pPr algn="ctr"/>
            <a:r>
              <a:rPr lang="es-ES" sz="3500" b="1" cap="none" spc="0" dirty="0">
                <a:ln w="22225">
                  <a:solidFill>
                    <a:schemeClr val="accent2"/>
                  </a:solidFill>
                  <a:prstDash val="solid"/>
                </a:ln>
                <a:solidFill>
                  <a:schemeClr val="tx2">
                    <a:lumMod val="75000"/>
                  </a:schemeClr>
                </a:solidFill>
                <a:effectLst/>
              </a:rPr>
              <a:t>Datos generales y laborales</a:t>
            </a:r>
          </a:p>
        </p:txBody>
      </p:sp>
      <p:sp>
        <p:nvSpPr>
          <p:cNvPr id="13" name="4 CuadroTexto">
            <a:extLst>
              <a:ext uri="{FF2B5EF4-FFF2-40B4-BE49-F238E27FC236}">
                <a16:creationId xmlns:a16="http://schemas.microsoft.com/office/drawing/2014/main" id="{45E29E36-48F8-4BF2-A530-18E9F20DABCB}"/>
              </a:ext>
            </a:extLst>
          </p:cNvPr>
          <p:cNvSpPr txBox="1"/>
          <p:nvPr/>
        </p:nvSpPr>
        <p:spPr>
          <a:xfrm>
            <a:off x="2513574" y="4720092"/>
            <a:ext cx="3435959"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800" b="1" dirty="0">
                <a:latin typeface="Arial Narrow" pitchFamily="34" charset="0"/>
              </a:rPr>
              <a:t>Recaudación</a:t>
            </a:r>
            <a:r>
              <a:rPr lang="en-US" sz="2800" b="1" dirty="0">
                <a:latin typeface="Arial Narrow" pitchFamily="34" charset="0"/>
              </a:rPr>
              <a:t> por </a:t>
            </a:r>
            <a:r>
              <a:rPr lang="en-US" sz="2800" b="1" dirty="0" err="1">
                <a:latin typeface="Arial Narrow" pitchFamily="34" charset="0"/>
              </a:rPr>
              <a:t>caja</a:t>
            </a:r>
            <a:r>
              <a:rPr lang="en-US" sz="2800" b="1" dirty="0">
                <a:latin typeface="Arial Narrow" pitchFamily="34" charset="0"/>
              </a:rPr>
              <a:t> </a:t>
            </a:r>
            <a:r>
              <a:rPr lang="es-EC" sz="2800" b="1" dirty="0">
                <a:latin typeface="Arial Narrow" pitchFamily="34" charset="0"/>
              </a:rPr>
              <a:t>común</a:t>
            </a:r>
          </a:p>
        </p:txBody>
      </p:sp>
      <p:pic>
        <p:nvPicPr>
          <p:cNvPr id="14" name="Imagen 13">
            <a:extLst>
              <a:ext uri="{FF2B5EF4-FFF2-40B4-BE49-F238E27FC236}">
                <a16:creationId xmlns:a16="http://schemas.microsoft.com/office/drawing/2014/main" id="{82DDB237-1044-4353-A991-B37881BF85F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63769" y="933476"/>
            <a:ext cx="4499610" cy="3599815"/>
          </a:xfrm>
          <a:prstGeom prst="rect">
            <a:avLst/>
          </a:prstGeom>
          <a:noFill/>
          <a:ln>
            <a:noFill/>
          </a:ln>
        </p:spPr>
      </p:pic>
      <p:sp>
        <p:nvSpPr>
          <p:cNvPr id="17" name="CuadroTexto 16">
            <a:extLst>
              <a:ext uri="{FF2B5EF4-FFF2-40B4-BE49-F238E27FC236}">
                <a16:creationId xmlns:a16="http://schemas.microsoft.com/office/drawing/2014/main" id="{C3F56C15-317C-4D46-B64C-92275B3A3C30}"/>
              </a:ext>
            </a:extLst>
          </p:cNvPr>
          <p:cNvSpPr txBox="1"/>
          <p:nvPr/>
        </p:nvSpPr>
        <p:spPr>
          <a:xfrm>
            <a:off x="231006" y="3137230"/>
            <a:ext cx="427143"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a:t>SI</a:t>
            </a:r>
            <a:endParaRPr lang="es-EC" sz="1400" dirty="0"/>
          </a:p>
        </p:txBody>
      </p:sp>
      <p:sp>
        <p:nvSpPr>
          <p:cNvPr id="18" name="CuadroTexto 17">
            <a:extLst>
              <a:ext uri="{FF2B5EF4-FFF2-40B4-BE49-F238E27FC236}">
                <a16:creationId xmlns:a16="http://schemas.microsoft.com/office/drawing/2014/main" id="{F62CE4DF-2C94-474B-8D84-DEBDF9DC6F08}"/>
              </a:ext>
            </a:extLst>
          </p:cNvPr>
          <p:cNvSpPr txBox="1"/>
          <p:nvPr/>
        </p:nvSpPr>
        <p:spPr>
          <a:xfrm>
            <a:off x="231007" y="1708623"/>
            <a:ext cx="427143"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a:t>NO</a:t>
            </a:r>
            <a:endParaRPr lang="es-EC" sz="1400" dirty="0"/>
          </a:p>
        </p:txBody>
      </p:sp>
      <p:pic>
        <p:nvPicPr>
          <p:cNvPr id="9" name="Imagen 8">
            <a:extLst>
              <a:ext uri="{FF2B5EF4-FFF2-40B4-BE49-F238E27FC236}">
                <a16:creationId xmlns:a16="http://schemas.microsoft.com/office/drawing/2014/main" id="{B52B0CAD-BA32-40FD-8C4D-F4B86E865C05}"/>
              </a:ext>
            </a:extLst>
          </p:cNvPr>
          <p:cNvPicPr>
            <a:picLocks noChangeAspect="1"/>
          </p:cNvPicPr>
          <p:nvPr/>
        </p:nvPicPr>
        <p:blipFill>
          <a:blip r:embed="rId6"/>
          <a:stretch>
            <a:fillRect/>
          </a:stretch>
        </p:blipFill>
        <p:spPr>
          <a:xfrm>
            <a:off x="6315710" y="4708177"/>
            <a:ext cx="2444838" cy="977935"/>
          </a:xfrm>
          <a:prstGeom prst="rect">
            <a:avLst/>
          </a:prstGeom>
        </p:spPr>
      </p:pic>
      <p:pic>
        <p:nvPicPr>
          <p:cNvPr id="25" name="Imagen 24">
            <a:extLst>
              <a:ext uri="{FF2B5EF4-FFF2-40B4-BE49-F238E27FC236}">
                <a16:creationId xmlns:a16="http://schemas.microsoft.com/office/drawing/2014/main" id="{45E95E6D-5131-4C92-80A5-ED40BB49C1EF}"/>
              </a:ext>
            </a:extLst>
          </p:cNvPr>
          <p:cNvPicPr/>
          <p:nvPr/>
        </p:nvPicPr>
        <p:blipFill>
          <a:blip r:embed="rId7"/>
          <a:stretch>
            <a:fillRect/>
          </a:stretch>
        </p:blipFill>
        <p:spPr>
          <a:xfrm>
            <a:off x="4736361" y="1603618"/>
            <a:ext cx="4135863" cy="1990122"/>
          </a:xfrm>
          <a:prstGeom prst="rect">
            <a:avLst/>
          </a:prstGeom>
        </p:spPr>
      </p:pic>
    </p:spTree>
    <p:extLst>
      <p:ext uri="{BB962C8B-B14F-4D97-AF65-F5344CB8AC3E}">
        <p14:creationId xmlns:p14="http://schemas.microsoft.com/office/powerpoint/2010/main" val="799207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pic>
        <p:nvPicPr>
          <p:cNvPr id="5" name="Imagen 4">
            <a:extLst>
              <a:ext uri="{FF2B5EF4-FFF2-40B4-BE49-F238E27FC236}">
                <a16:creationId xmlns:a16="http://schemas.microsoft.com/office/drawing/2014/main" id="{804E812D-C9A7-4A00-A3BE-27AD5CEF1F1F}"/>
              </a:ext>
            </a:extLst>
          </p:cNvPr>
          <p:cNvPicPr>
            <a:picLocks noChangeAspect="1"/>
          </p:cNvPicPr>
          <p:nvPr/>
        </p:nvPicPr>
        <p:blipFill>
          <a:blip r:embed="rId4"/>
          <a:stretch>
            <a:fillRect/>
          </a:stretch>
        </p:blipFill>
        <p:spPr>
          <a:xfrm>
            <a:off x="0" y="-82643"/>
            <a:ext cx="9193361" cy="6884397"/>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7" name="Rectángulo 6">
            <a:extLst>
              <a:ext uri="{FF2B5EF4-FFF2-40B4-BE49-F238E27FC236}">
                <a16:creationId xmlns:a16="http://schemas.microsoft.com/office/drawing/2014/main" id="{50670933-703E-42C7-8568-CAA4AA1B15E3}"/>
              </a:ext>
            </a:extLst>
          </p:cNvPr>
          <p:cNvSpPr/>
          <p:nvPr/>
        </p:nvSpPr>
        <p:spPr>
          <a:xfrm>
            <a:off x="1214649" y="959632"/>
            <a:ext cx="2095445"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Análisis </a:t>
            </a:r>
            <a:r>
              <a:rPr lang="es-EC" i="1" dirty="0" err="1">
                <a:latin typeface="Times New Roman" panose="02020603050405020304" pitchFamily="18" charset="0"/>
                <a:ea typeface="Calibri" panose="020F0502020204030204" pitchFamily="34" charset="0"/>
              </a:rPr>
              <a:t>Univariado</a:t>
            </a:r>
            <a:r>
              <a:rPr lang="es-EC" i="1" dirty="0">
                <a:latin typeface="Times New Roman" panose="02020603050405020304" pitchFamily="18" charset="0"/>
                <a:ea typeface="Calibri" panose="020F0502020204030204" pitchFamily="34" charset="0"/>
              </a:rPr>
              <a:t> </a:t>
            </a:r>
            <a:endParaRPr lang="es-EC" i="1" dirty="0"/>
          </a:p>
        </p:txBody>
      </p:sp>
      <p:sp>
        <p:nvSpPr>
          <p:cNvPr id="8" name="Rectángulo 7">
            <a:extLst>
              <a:ext uri="{FF2B5EF4-FFF2-40B4-BE49-F238E27FC236}">
                <a16:creationId xmlns:a16="http://schemas.microsoft.com/office/drawing/2014/main" id="{38C5844B-C050-42A4-87D3-04D9C1800792}"/>
              </a:ext>
            </a:extLst>
          </p:cNvPr>
          <p:cNvSpPr/>
          <p:nvPr/>
        </p:nvSpPr>
        <p:spPr>
          <a:xfrm>
            <a:off x="4497719" y="19323"/>
            <a:ext cx="4821285" cy="630942"/>
          </a:xfrm>
          <a:prstGeom prst="rect">
            <a:avLst/>
          </a:prstGeom>
          <a:noFill/>
        </p:spPr>
        <p:txBody>
          <a:bodyPr wrap="square" lIns="91440" tIns="45720" rIns="91440" bIns="45720">
            <a:spAutoFit/>
          </a:bodyPr>
          <a:lstStyle/>
          <a:p>
            <a:pPr algn="ctr"/>
            <a:r>
              <a:rPr lang="es-ES" sz="3500" b="1" cap="none" spc="0" dirty="0">
                <a:ln w="22225">
                  <a:solidFill>
                    <a:schemeClr val="accent2"/>
                  </a:solidFill>
                  <a:prstDash val="solid"/>
                </a:ln>
                <a:solidFill>
                  <a:schemeClr val="accent2">
                    <a:lumMod val="40000"/>
                    <a:lumOff val="60000"/>
                  </a:schemeClr>
                </a:solidFill>
                <a:effectLst/>
              </a:rPr>
              <a:t>Síndrome Burnout</a:t>
            </a:r>
          </a:p>
        </p:txBody>
      </p:sp>
      <p:sp>
        <p:nvSpPr>
          <p:cNvPr id="9" name="Rectángulo 8">
            <a:extLst>
              <a:ext uri="{FF2B5EF4-FFF2-40B4-BE49-F238E27FC236}">
                <a16:creationId xmlns:a16="http://schemas.microsoft.com/office/drawing/2014/main" id="{4572DAD5-3C18-4A99-9E9E-C46DA7304290}"/>
              </a:ext>
            </a:extLst>
          </p:cNvPr>
          <p:cNvSpPr/>
          <p:nvPr/>
        </p:nvSpPr>
        <p:spPr>
          <a:xfrm>
            <a:off x="1619672" y="1137550"/>
            <a:ext cx="6624736"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rPr>
              <a:t>Agotamiento emocional</a:t>
            </a:r>
          </a:p>
        </p:txBody>
      </p:sp>
      <p:pic>
        <p:nvPicPr>
          <p:cNvPr id="10" name="Imagen 9">
            <a:extLst>
              <a:ext uri="{FF2B5EF4-FFF2-40B4-BE49-F238E27FC236}">
                <a16:creationId xmlns:a16="http://schemas.microsoft.com/office/drawing/2014/main" id="{6F5BD598-A7EC-4F77-82E2-1EA8F36FD5F3}"/>
              </a:ext>
            </a:extLst>
          </p:cNvPr>
          <p:cNvPicPr/>
          <p:nvPr/>
        </p:nvPicPr>
        <p:blipFill rotWithShape="1">
          <a:blip r:embed="rId5">
            <a:extLst>
              <a:ext uri="{28A0092B-C50C-407E-A947-70E740481C1C}">
                <a14:useLocalDpi xmlns:a14="http://schemas.microsoft.com/office/drawing/2010/main" val="0"/>
              </a:ext>
            </a:extLst>
          </a:blip>
          <a:srcRect l="5607" t="6404"/>
          <a:stretch/>
        </p:blipFill>
        <p:spPr bwMode="auto">
          <a:xfrm>
            <a:off x="74281" y="1665555"/>
            <a:ext cx="4418244" cy="3881741"/>
          </a:xfrm>
          <a:prstGeom prst="rect">
            <a:avLst/>
          </a:prstGeom>
          <a:noFill/>
          <a:ln>
            <a:noFill/>
          </a:ln>
          <a:extLst>
            <a:ext uri="{53640926-AAD7-44D8-BBD7-CCE9431645EC}">
              <a14:shadowObscured xmlns:a14="http://schemas.microsoft.com/office/drawing/2010/main"/>
            </a:ext>
          </a:extLst>
        </p:spPr>
      </p:pic>
      <p:sp>
        <p:nvSpPr>
          <p:cNvPr id="11" name="4 CuadroTexto">
            <a:extLst>
              <a:ext uri="{FF2B5EF4-FFF2-40B4-BE49-F238E27FC236}">
                <a16:creationId xmlns:a16="http://schemas.microsoft.com/office/drawing/2014/main" id="{C379D236-1F28-473F-8758-A24B4DB6580C}"/>
              </a:ext>
            </a:extLst>
          </p:cNvPr>
          <p:cNvSpPr txBox="1"/>
          <p:nvPr/>
        </p:nvSpPr>
        <p:spPr>
          <a:xfrm>
            <a:off x="789997" y="5737320"/>
            <a:ext cx="343595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err="1">
                <a:latin typeface="Arial Narrow" pitchFamily="34" charset="0"/>
              </a:rPr>
              <a:t>Debido</a:t>
            </a:r>
            <a:r>
              <a:rPr lang="en-US" sz="2000" b="1" dirty="0">
                <a:latin typeface="Arial Narrow" pitchFamily="34" charset="0"/>
              </a:rPr>
              <a:t> a mi </a:t>
            </a:r>
            <a:r>
              <a:rPr lang="en-US" sz="2000" b="1" dirty="0" err="1">
                <a:latin typeface="Arial Narrow" pitchFamily="34" charset="0"/>
              </a:rPr>
              <a:t>trabajo</a:t>
            </a:r>
            <a:r>
              <a:rPr lang="en-US" sz="2000" b="1" dirty="0">
                <a:latin typeface="Arial Narrow" pitchFamily="34" charset="0"/>
              </a:rPr>
              <a:t> me </a:t>
            </a:r>
            <a:r>
              <a:rPr lang="en-US" sz="2000" b="1" dirty="0" err="1">
                <a:latin typeface="Arial Narrow" pitchFamily="34" charset="0"/>
              </a:rPr>
              <a:t>encuentro</a:t>
            </a:r>
            <a:r>
              <a:rPr lang="en-US" sz="2000" b="1" dirty="0">
                <a:latin typeface="Arial Narrow" pitchFamily="34" charset="0"/>
              </a:rPr>
              <a:t> </a:t>
            </a:r>
            <a:r>
              <a:rPr lang="en-US" sz="2000" b="1" dirty="0" err="1">
                <a:latin typeface="Arial Narrow" pitchFamily="34" charset="0"/>
              </a:rPr>
              <a:t>agotado</a:t>
            </a:r>
            <a:endParaRPr lang="en-US" sz="2000" b="1" dirty="0">
              <a:latin typeface="Arial Narrow" pitchFamily="34" charset="0"/>
            </a:endParaRPr>
          </a:p>
        </p:txBody>
      </p:sp>
      <p:pic>
        <p:nvPicPr>
          <p:cNvPr id="12" name="Imagen 11">
            <a:extLst>
              <a:ext uri="{FF2B5EF4-FFF2-40B4-BE49-F238E27FC236}">
                <a16:creationId xmlns:a16="http://schemas.microsoft.com/office/drawing/2014/main" id="{E6A7B70B-B7BF-4E66-9399-6B89FCE54078}"/>
              </a:ext>
            </a:extLst>
          </p:cNvPr>
          <p:cNvPicPr/>
          <p:nvPr/>
        </p:nvPicPr>
        <p:blipFill rotWithShape="1">
          <a:blip r:embed="rId6">
            <a:extLst>
              <a:ext uri="{28A0092B-C50C-407E-A947-70E740481C1C}">
                <a14:useLocalDpi xmlns:a14="http://schemas.microsoft.com/office/drawing/2010/main" val="0"/>
              </a:ext>
            </a:extLst>
          </a:blip>
          <a:srcRect l="5164" t="3712" r="32" b="6135"/>
          <a:stretch/>
        </p:blipFill>
        <p:spPr bwMode="auto">
          <a:xfrm>
            <a:off x="4492654" y="1665555"/>
            <a:ext cx="4464496" cy="3676927"/>
          </a:xfrm>
          <a:prstGeom prst="rect">
            <a:avLst/>
          </a:prstGeom>
          <a:noFill/>
          <a:ln>
            <a:noFill/>
          </a:ln>
        </p:spPr>
      </p:pic>
      <p:sp>
        <p:nvSpPr>
          <p:cNvPr id="13" name="4 CuadroTexto">
            <a:extLst>
              <a:ext uri="{FF2B5EF4-FFF2-40B4-BE49-F238E27FC236}">
                <a16:creationId xmlns:a16="http://schemas.microsoft.com/office/drawing/2014/main" id="{E411872F-C88C-46CD-945E-8E14F678691E}"/>
              </a:ext>
            </a:extLst>
          </p:cNvPr>
          <p:cNvSpPr txBox="1"/>
          <p:nvPr/>
        </p:nvSpPr>
        <p:spPr>
          <a:xfrm>
            <a:off x="5292080" y="5681288"/>
            <a:ext cx="343595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err="1">
                <a:latin typeface="Arial Narrow" pitchFamily="34" charset="0"/>
              </a:rPr>
              <a:t>Trabajar</a:t>
            </a:r>
            <a:r>
              <a:rPr lang="en-US" sz="2000" b="1" dirty="0">
                <a:latin typeface="Arial Narrow" pitchFamily="34" charset="0"/>
              </a:rPr>
              <a:t> con personas </a:t>
            </a:r>
            <a:r>
              <a:rPr lang="en-US" sz="2000" b="1" dirty="0" err="1">
                <a:latin typeface="Arial Narrow" pitchFamily="34" charset="0"/>
              </a:rPr>
              <a:t>todos</a:t>
            </a:r>
            <a:r>
              <a:rPr lang="en-US" sz="2000" b="1" dirty="0">
                <a:latin typeface="Arial Narrow" pitchFamily="34" charset="0"/>
              </a:rPr>
              <a:t> los </a:t>
            </a:r>
            <a:r>
              <a:rPr lang="en-US" sz="2000" b="1" dirty="0" err="1">
                <a:latin typeface="Arial Narrow" pitchFamily="34" charset="0"/>
              </a:rPr>
              <a:t>dias</a:t>
            </a:r>
            <a:r>
              <a:rPr lang="en-US" sz="2000" b="1" dirty="0">
                <a:latin typeface="Arial Narrow" pitchFamily="34" charset="0"/>
              </a:rPr>
              <a:t> es una tension para mi</a:t>
            </a:r>
          </a:p>
        </p:txBody>
      </p:sp>
    </p:spTree>
    <p:extLst>
      <p:ext uri="{BB962C8B-B14F-4D97-AF65-F5344CB8AC3E}">
        <p14:creationId xmlns:p14="http://schemas.microsoft.com/office/powerpoint/2010/main" val="81616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pic>
        <p:nvPicPr>
          <p:cNvPr id="5" name="Imagen 4">
            <a:extLst>
              <a:ext uri="{FF2B5EF4-FFF2-40B4-BE49-F238E27FC236}">
                <a16:creationId xmlns:a16="http://schemas.microsoft.com/office/drawing/2014/main" id="{804E812D-C9A7-4A00-A3BE-27AD5CEF1F1F}"/>
              </a:ext>
            </a:extLst>
          </p:cNvPr>
          <p:cNvPicPr>
            <a:picLocks noChangeAspect="1"/>
          </p:cNvPicPr>
          <p:nvPr/>
        </p:nvPicPr>
        <p:blipFill>
          <a:blip r:embed="rId4"/>
          <a:stretch>
            <a:fillRect/>
          </a:stretch>
        </p:blipFill>
        <p:spPr>
          <a:xfrm>
            <a:off x="-24681" y="-113560"/>
            <a:ext cx="9193361" cy="6884397"/>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7" name="Rectángulo 6">
            <a:extLst>
              <a:ext uri="{FF2B5EF4-FFF2-40B4-BE49-F238E27FC236}">
                <a16:creationId xmlns:a16="http://schemas.microsoft.com/office/drawing/2014/main" id="{50670933-703E-42C7-8568-CAA4AA1B15E3}"/>
              </a:ext>
            </a:extLst>
          </p:cNvPr>
          <p:cNvSpPr/>
          <p:nvPr/>
        </p:nvSpPr>
        <p:spPr>
          <a:xfrm>
            <a:off x="1248578" y="878574"/>
            <a:ext cx="2095445"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Análisis </a:t>
            </a:r>
            <a:r>
              <a:rPr lang="es-EC" i="1" dirty="0" err="1">
                <a:latin typeface="Times New Roman" panose="02020603050405020304" pitchFamily="18" charset="0"/>
                <a:ea typeface="Calibri" panose="020F0502020204030204" pitchFamily="34" charset="0"/>
              </a:rPr>
              <a:t>Univariado</a:t>
            </a:r>
            <a:r>
              <a:rPr lang="es-EC" i="1" dirty="0">
                <a:latin typeface="Times New Roman" panose="02020603050405020304" pitchFamily="18" charset="0"/>
                <a:ea typeface="Calibri" panose="020F0502020204030204" pitchFamily="34" charset="0"/>
              </a:rPr>
              <a:t> </a:t>
            </a:r>
            <a:endParaRPr lang="es-EC" i="1" dirty="0"/>
          </a:p>
        </p:txBody>
      </p:sp>
      <p:sp>
        <p:nvSpPr>
          <p:cNvPr id="8" name="Rectángulo 7">
            <a:extLst>
              <a:ext uri="{FF2B5EF4-FFF2-40B4-BE49-F238E27FC236}">
                <a16:creationId xmlns:a16="http://schemas.microsoft.com/office/drawing/2014/main" id="{38C5844B-C050-42A4-87D3-04D9C1800792}"/>
              </a:ext>
            </a:extLst>
          </p:cNvPr>
          <p:cNvSpPr/>
          <p:nvPr/>
        </p:nvSpPr>
        <p:spPr>
          <a:xfrm>
            <a:off x="4497719" y="19323"/>
            <a:ext cx="4821285" cy="630942"/>
          </a:xfrm>
          <a:prstGeom prst="rect">
            <a:avLst/>
          </a:prstGeom>
          <a:noFill/>
        </p:spPr>
        <p:txBody>
          <a:bodyPr wrap="square" lIns="91440" tIns="45720" rIns="91440" bIns="45720">
            <a:spAutoFit/>
          </a:bodyPr>
          <a:lstStyle/>
          <a:p>
            <a:pPr algn="ctr"/>
            <a:r>
              <a:rPr lang="es-ES" sz="3500" b="1" cap="none" spc="0" dirty="0">
                <a:ln w="22225">
                  <a:solidFill>
                    <a:schemeClr val="accent2"/>
                  </a:solidFill>
                  <a:prstDash val="solid"/>
                </a:ln>
                <a:solidFill>
                  <a:schemeClr val="accent2">
                    <a:lumMod val="40000"/>
                    <a:lumOff val="60000"/>
                  </a:schemeClr>
                </a:solidFill>
                <a:effectLst/>
              </a:rPr>
              <a:t>Síndrome Burnout</a:t>
            </a:r>
          </a:p>
        </p:txBody>
      </p:sp>
      <p:sp>
        <p:nvSpPr>
          <p:cNvPr id="9" name="Rectángulo 8">
            <a:extLst>
              <a:ext uri="{FF2B5EF4-FFF2-40B4-BE49-F238E27FC236}">
                <a16:creationId xmlns:a16="http://schemas.microsoft.com/office/drawing/2014/main" id="{4572DAD5-3C18-4A99-9E9E-C46DA7304290}"/>
              </a:ext>
            </a:extLst>
          </p:cNvPr>
          <p:cNvSpPr/>
          <p:nvPr/>
        </p:nvSpPr>
        <p:spPr>
          <a:xfrm>
            <a:off x="1788850" y="1123306"/>
            <a:ext cx="6624736" cy="477054"/>
          </a:xfrm>
          <a:prstGeom prst="rect">
            <a:avLst/>
          </a:prstGeom>
          <a:noFill/>
        </p:spPr>
        <p:txBody>
          <a:bodyPr wrap="square" lIns="91440" tIns="45720" rIns="91440" bIns="45720">
            <a:spAutoFit/>
          </a:bodyPr>
          <a:lstStyle/>
          <a:p>
            <a:pPr algn="ctr"/>
            <a:r>
              <a:rPr lang="es-ES" sz="2500" dirty="0">
                <a:ln w="0"/>
                <a:solidFill>
                  <a:schemeClr val="accent1"/>
                </a:solidFill>
                <a:effectLst>
                  <a:outerShdw blurRad="38100" dist="25400" dir="5400000" algn="ctr" rotWithShape="0">
                    <a:srgbClr val="6E747A">
                      <a:alpha val="43000"/>
                    </a:srgbClr>
                  </a:outerShdw>
                </a:effectLst>
              </a:rPr>
              <a:t>Despersonalización</a:t>
            </a:r>
            <a:endParaRPr lang="es-ES" sz="2500" b="0" cap="none" spc="0" dirty="0">
              <a:ln w="0"/>
              <a:solidFill>
                <a:schemeClr val="accent1"/>
              </a:solidFill>
              <a:effectLst>
                <a:outerShdw blurRad="38100" dist="25400" dir="5400000" algn="ctr" rotWithShape="0">
                  <a:srgbClr val="6E747A">
                    <a:alpha val="43000"/>
                  </a:srgbClr>
                </a:outerShdw>
              </a:effectLst>
            </a:endParaRPr>
          </a:p>
        </p:txBody>
      </p:sp>
      <p:pic>
        <p:nvPicPr>
          <p:cNvPr id="3" name="Imagen 2">
            <a:extLst>
              <a:ext uri="{FF2B5EF4-FFF2-40B4-BE49-F238E27FC236}">
                <a16:creationId xmlns:a16="http://schemas.microsoft.com/office/drawing/2014/main" id="{01A5030D-06B8-4BF4-85EE-FE3C242D9B5E}"/>
              </a:ext>
            </a:extLst>
          </p:cNvPr>
          <p:cNvPicPr>
            <a:picLocks noChangeAspect="1"/>
          </p:cNvPicPr>
          <p:nvPr/>
        </p:nvPicPr>
        <p:blipFill rotWithShape="1">
          <a:blip r:embed="rId5"/>
          <a:srcRect l="5238" b="275"/>
          <a:stretch/>
        </p:blipFill>
        <p:spPr>
          <a:xfrm>
            <a:off x="51022" y="1628256"/>
            <a:ext cx="4725728" cy="4106438"/>
          </a:xfrm>
          <a:prstGeom prst="rect">
            <a:avLst/>
          </a:prstGeom>
        </p:spPr>
      </p:pic>
      <p:sp>
        <p:nvSpPr>
          <p:cNvPr id="10" name="4 CuadroTexto">
            <a:extLst>
              <a:ext uri="{FF2B5EF4-FFF2-40B4-BE49-F238E27FC236}">
                <a16:creationId xmlns:a16="http://schemas.microsoft.com/office/drawing/2014/main" id="{9C706EAE-E554-4D4C-9CCB-B8BB3464FC9F}"/>
              </a:ext>
            </a:extLst>
          </p:cNvPr>
          <p:cNvSpPr txBox="1"/>
          <p:nvPr/>
        </p:nvSpPr>
        <p:spPr>
          <a:xfrm>
            <a:off x="1061760" y="5734694"/>
            <a:ext cx="343595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a:latin typeface="Arial Narrow" pitchFamily="34" charset="0"/>
              </a:rPr>
              <a:t>Creo que </a:t>
            </a:r>
            <a:r>
              <a:rPr lang="en-US" sz="2000" b="1" dirty="0" err="1">
                <a:latin typeface="Arial Narrow" pitchFamily="34" charset="0"/>
              </a:rPr>
              <a:t>trato</a:t>
            </a:r>
            <a:r>
              <a:rPr lang="en-US" sz="2000" b="1" dirty="0">
                <a:latin typeface="Arial Narrow" pitchFamily="34" charset="0"/>
              </a:rPr>
              <a:t> </a:t>
            </a:r>
            <a:r>
              <a:rPr lang="en-US" sz="2000" b="1" dirty="0" err="1">
                <a:latin typeface="Arial Narrow" pitchFamily="34" charset="0"/>
              </a:rPr>
              <a:t>algunos</a:t>
            </a:r>
            <a:r>
              <a:rPr lang="en-US" sz="2000" b="1" dirty="0">
                <a:latin typeface="Arial Narrow" pitchFamily="34" charset="0"/>
              </a:rPr>
              <a:t> </a:t>
            </a:r>
            <a:r>
              <a:rPr lang="en-US" sz="2000" b="1" dirty="0" err="1">
                <a:latin typeface="Arial Narrow" pitchFamily="34" charset="0"/>
              </a:rPr>
              <a:t>usuarios</a:t>
            </a:r>
            <a:r>
              <a:rPr lang="en-US" sz="2000" b="1" dirty="0">
                <a:latin typeface="Arial Narrow" pitchFamily="34" charset="0"/>
              </a:rPr>
              <a:t> </a:t>
            </a:r>
            <a:r>
              <a:rPr lang="en-US" sz="2000" b="1" dirty="0" err="1">
                <a:latin typeface="Arial Narrow" pitchFamily="34" charset="0"/>
              </a:rPr>
              <a:t>como</a:t>
            </a:r>
            <a:r>
              <a:rPr lang="en-US" sz="2000" b="1" dirty="0">
                <a:latin typeface="Arial Narrow" pitchFamily="34" charset="0"/>
              </a:rPr>
              <a:t> </a:t>
            </a:r>
            <a:r>
              <a:rPr lang="en-US" sz="2000" b="1" dirty="0" err="1">
                <a:latin typeface="Arial Narrow" pitchFamily="34" charset="0"/>
              </a:rPr>
              <a:t>su</a:t>
            </a:r>
            <a:r>
              <a:rPr lang="en-US" sz="2000" b="1" dirty="0">
                <a:latin typeface="Arial Narrow" pitchFamily="34" charset="0"/>
              </a:rPr>
              <a:t> </a:t>
            </a:r>
            <a:r>
              <a:rPr lang="en-US" sz="2000" b="1" dirty="0" err="1">
                <a:latin typeface="Arial Narrow" pitchFamily="34" charset="0"/>
              </a:rPr>
              <a:t>fueran</a:t>
            </a:r>
            <a:r>
              <a:rPr lang="en-US" sz="2000" b="1" dirty="0">
                <a:latin typeface="Arial Narrow" pitchFamily="34" charset="0"/>
              </a:rPr>
              <a:t> </a:t>
            </a:r>
            <a:r>
              <a:rPr lang="en-US" sz="2000" b="1" dirty="0" err="1">
                <a:latin typeface="Arial Narrow" pitchFamily="34" charset="0"/>
              </a:rPr>
              <a:t>objetos</a:t>
            </a:r>
            <a:endParaRPr lang="en-US" sz="2000" b="1" dirty="0">
              <a:latin typeface="Arial Narrow" pitchFamily="34" charset="0"/>
            </a:endParaRPr>
          </a:p>
        </p:txBody>
      </p:sp>
      <p:pic>
        <p:nvPicPr>
          <p:cNvPr id="11" name="Imagen 10">
            <a:extLst>
              <a:ext uri="{FF2B5EF4-FFF2-40B4-BE49-F238E27FC236}">
                <a16:creationId xmlns:a16="http://schemas.microsoft.com/office/drawing/2014/main" id="{27834649-C648-4595-AAF9-B929E94A00A1}"/>
              </a:ext>
            </a:extLst>
          </p:cNvPr>
          <p:cNvPicPr/>
          <p:nvPr/>
        </p:nvPicPr>
        <p:blipFill rotWithShape="1">
          <a:blip r:embed="rId6">
            <a:extLst>
              <a:ext uri="{28A0092B-C50C-407E-A947-70E740481C1C}">
                <a14:useLocalDpi xmlns:a14="http://schemas.microsoft.com/office/drawing/2010/main" val="0"/>
              </a:ext>
            </a:extLst>
          </a:blip>
          <a:srcRect l="4250" t="5820"/>
          <a:stretch/>
        </p:blipFill>
        <p:spPr bwMode="auto">
          <a:xfrm>
            <a:off x="4776750" y="1687523"/>
            <a:ext cx="4283416" cy="4047171"/>
          </a:xfrm>
          <a:prstGeom prst="rect">
            <a:avLst/>
          </a:prstGeom>
          <a:noFill/>
          <a:ln>
            <a:noFill/>
          </a:ln>
          <a:extLst>
            <a:ext uri="{53640926-AAD7-44D8-BBD7-CCE9431645EC}">
              <a14:shadowObscured xmlns:a14="http://schemas.microsoft.com/office/drawing/2010/main"/>
            </a:ext>
          </a:extLst>
        </p:spPr>
      </p:pic>
      <p:sp>
        <p:nvSpPr>
          <p:cNvPr id="12" name="4 CuadroTexto">
            <a:extLst>
              <a:ext uri="{FF2B5EF4-FFF2-40B4-BE49-F238E27FC236}">
                <a16:creationId xmlns:a16="http://schemas.microsoft.com/office/drawing/2014/main" id="{A57E7ECD-492E-4D21-BC51-A4561076AB50}"/>
              </a:ext>
            </a:extLst>
          </p:cNvPr>
          <p:cNvSpPr txBox="1"/>
          <p:nvPr/>
        </p:nvSpPr>
        <p:spPr>
          <a:xfrm>
            <a:off x="5034295" y="5734694"/>
            <a:ext cx="3872055" cy="67710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900" b="1" dirty="0">
                <a:latin typeface="Arial Narrow" pitchFamily="34" charset="0"/>
              </a:rPr>
              <a:t>Creo que </a:t>
            </a:r>
            <a:r>
              <a:rPr lang="en-US" sz="1900" b="1" dirty="0" err="1">
                <a:latin typeface="Arial Narrow" pitchFamily="34" charset="0"/>
              </a:rPr>
              <a:t>algunos</a:t>
            </a:r>
            <a:r>
              <a:rPr lang="en-US" sz="1900" b="1" dirty="0">
                <a:latin typeface="Arial Narrow" pitchFamily="34" charset="0"/>
              </a:rPr>
              <a:t> de los </a:t>
            </a:r>
            <a:r>
              <a:rPr lang="en-US" sz="1900" b="1" dirty="0" err="1">
                <a:latin typeface="Arial Narrow" pitchFamily="34" charset="0"/>
              </a:rPr>
              <a:t>usuarios</a:t>
            </a:r>
            <a:r>
              <a:rPr lang="en-US" sz="1900" b="1" dirty="0">
                <a:latin typeface="Arial Narrow" pitchFamily="34" charset="0"/>
              </a:rPr>
              <a:t> me </a:t>
            </a:r>
            <a:r>
              <a:rPr lang="en-US" sz="1900" b="1" dirty="0" err="1">
                <a:latin typeface="Arial Narrow" pitchFamily="34" charset="0"/>
              </a:rPr>
              <a:t>culpan</a:t>
            </a:r>
            <a:r>
              <a:rPr lang="en-US" sz="1900" b="1" dirty="0">
                <a:latin typeface="Arial Narrow" pitchFamily="34" charset="0"/>
              </a:rPr>
              <a:t> por </a:t>
            </a:r>
            <a:r>
              <a:rPr lang="en-US" sz="1900" b="1" dirty="0" err="1">
                <a:latin typeface="Arial Narrow" pitchFamily="34" charset="0"/>
              </a:rPr>
              <a:t>alguno</a:t>
            </a:r>
            <a:r>
              <a:rPr lang="en-US" sz="1900" b="1" dirty="0">
                <a:latin typeface="Arial Narrow" pitchFamily="34" charset="0"/>
              </a:rPr>
              <a:t> de sus </a:t>
            </a:r>
            <a:r>
              <a:rPr lang="en-US" sz="1900" b="1" dirty="0" err="1">
                <a:latin typeface="Arial Narrow" pitchFamily="34" charset="0"/>
              </a:rPr>
              <a:t>problemas</a:t>
            </a:r>
            <a:endParaRPr lang="en-US" sz="1900" b="1" dirty="0">
              <a:latin typeface="Arial Narrow" pitchFamily="34" charset="0"/>
            </a:endParaRPr>
          </a:p>
        </p:txBody>
      </p:sp>
    </p:spTree>
    <p:extLst>
      <p:ext uri="{BB962C8B-B14F-4D97-AF65-F5344CB8AC3E}">
        <p14:creationId xmlns:p14="http://schemas.microsoft.com/office/powerpoint/2010/main" val="19231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pic>
        <p:nvPicPr>
          <p:cNvPr id="5" name="Imagen 4">
            <a:extLst>
              <a:ext uri="{FF2B5EF4-FFF2-40B4-BE49-F238E27FC236}">
                <a16:creationId xmlns:a16="http://schemas.microsoft.com/office/drawing/2014/main" id="{804E812D-C9A7-4A00-A3BE-27AD5CEF1F1F}"/>
              </a:ext>
            </a:extLst>
          </p:cNvPr>
          <p:cNvPicPr>
            <a:picLocks noChangeAspect="1"/>
          </p:cNvPicPr>
          <p:nvPr/>
        </p:nvPicPr>
        <p:blipFill>
          <a:blip r:embed="rId4"/>
          <a:stretch>
            <a:fillRect/>
          </a:stretch>
        </p:blipFill>
        <p:spPr>
          <a:xfrm>
            <a:off x="-98962" y="-33868"/>
            <a:ext cx="9193361" cy="6884397"/>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7" name="Rectángulo 6">
            <a:extLst>
              <a:ext uri="{FF2B5EF4-FFF2-40B4-BE49-F238E27FC236}">
                <a16:creationId xmlns:a16="http://schemas.microsoft.com/office/drawing/2014/main" id="{50670933-703E-42C7-8568-CAA4AA1B15E3}"/>
              </a:ext>
            </a:extLst>
          </p:cNvPr>
          <p:cNvSpPr/>
          <p:nvPr/>
        </p:nvSpPr>
        <p:spPr>
          <a:xfrm>
            <a:off x="323528" y="1171657"/>
            <a:ext cx="2095445"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Análisis </a:t>
            </a:r>
            <a:r>
              <a:rPr lang="es-EC" i="1" dirty="0" err="1">
                <a:latin typeface="Times New Roman" panose="02020603050405020304" pitchFamily="18" charset="0"/>
                <a:ea typeface="Calibri" panose="020F0502020204030204" pitchFamily="34" charset="0"/>
              </a:rPr>
              <a:t>Univariado</a:t>
            </a:r>
            <a:r>
              <a:rPr lang="es-EC" i="1" dirty="0">
                <a:latin typeface="Times New Roman" panose="02020603050405020304" pitchFamily="18" charset="0"/>
                <a:ea typeface="Calibri" panose="020F0502020204030204" pitchFamily="34" charset="0"/>
              </a:rPr>
              <a:t> </a:t>
            </a:r>
            <a:endParaRPr lang="es-EC" i="1" dirty="0"/>
          </a:p>
        </p:txBody>
      </p:sp>
      <p:sp>
        <p:nvSpPr>
          <p:cNvPr id="8" name="Rectángulo 7">
            <a:extLst>
              <a:ext uri="{FF2B5EF4-FFF2-40B4-BE49-F238E27FC236}">
                <a16:creationId xmlns:a16="http://schemas.microsoft.com/office/drawing/2014/main" id="{38C5844B-C050-42A4-87D3-04D9C1800792}"/>
              </a:ext>
            </a:extLst>
          </p:cNvPr>
          <p:cNvSpPr/>
          <p:nvPr/>
        </p:nvSpPr>
        <p:spPr>
          <a:xfrm>
            <a:off x="4497719" y="19323"/>
            <a:ext cx="4821285" cy="630942"/>
          </a:xfrm>
          <a:prstGeom prst="rect">
            <a:avLst/>
          </a:prstGeom>
          <a:noFill/>
        </p:spPr>
        <p:txBody>
          <a:bodyPr wrap="square" lIns="91440" tIns="45720" rIns="91440" bIns="45720">
            <a:spAutoFit/>
          </a:bodyPr>
          <a:lstStyle/>
          <a:p>
            <a:pPr algn="ctr"/>
            <a:r>
              <a:rPr lang="es-ES" sz="3500" b="1" cap="none" spc="0" dirty="0">
                <a:ln w="22225">
                  <a:solidFill>
                    <a:schemeClr val="accent2"/>
                  </a:solidFill>
                  <a:prstDash val="solid"/>
                </a:ln>
                <a:solidFill>
                  <a:schemeClr val="accent2">
                    <a:lumMod val="40000"/>
                    <a:lumOff val="60000"/>
                  </a:schemeClr>
                </a:solidFill>
                <a:effectLst/>
              </a:rPr>
              <a:t>Síndrome Burnout</a:t>
            </a:r>
          </a:p>
        </p:txBody>
      </p:sp>
      <p:sp>
        <p:nvSpPr>
          <p:cNvPr id="9" name="Rectángulo 8">
            <a:extLst>
              <a:ext uri="{FF2B5EF4-FFF2-40B4-BE49-F238E27FC236}">
                <a16:creationId xmlns:a16="http://schemas.microsoft.com/office/drawing/2014/main" id="{4572DAD5-3C18-4A99-9E9E-C46DA7304290}"/>
              </a:ext>
            </a:extLst>
          </p:cNvPr>
          <p:cNvSpPr/>
          <p:nvPr/>
        </p:nvSpPr>
        <p:spPr>
          <a:xfrm>
            <a:off x="1185351" y="1356323"/>
            <a:ext cx="6624736"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rPr>
              <a:t>Realización personal</a:t>
            </a:r>
          </a:p>
        </p:txBody>
      </p:sp>
      <p:pic>
        <p:nvPicPr>
          <p:cNvPr id="3" name="Imagen 2">
            <a:extLst>
              <a:ext uri="{FF2B5EF4-FFF2-40B4-BE49-F238E27FC236}">
                <a16:creationId xmlns:a16="http://schemas.microsoft.com/office/drawing/2014/main" id="{C9BAB264-D896-4F82-BFB2-8F8999A71F68}"/>
              </a:ext>
            </a:extLst>
          </p:cNvPr>
          <p:cNvPicPr>
            <a:picLocks noChangeAspect="1"/>
          </p:cNvPicPr>
          <p:nvPr/>
        </p:nvPicPr>
        <p:blipFill rotWithShape="1">
          <a:blip r:embed="rId5"/>
          <a:srcRect l="4840"/>
          <a:stretch/>
        </p:blipFill>
        <p:spPr>
          <a:xfrm>
            <a:off x="0" y="1804347"/>
            <a:ext cx="4542535" cy="3971591"/>
          </a:xfrm>
          <a:prstGeom prst="rect">
            <a:avLst/>
          </a:prstGeom>
        </p:spPr>
      </p:pic>
      <p:sp>
        <p:nvSpPr>
          <p:cNvPr id="11" name="4 CuadroTexto">
            <a:extLst>
              <a:ext uri="{FF2B5EF4-FFF2-40B4-BE49-F238E27FC236}">
                <a16:creationId xmlns:a16="http://schemas.microsoft.com/office/drawing/2014/main" id="{484F90F4-EDD1-4193-A7F8-249933C8CCFB}"/>
              </a:ext>
            </a:extLst>
          </p:cNvPr>
          <p:cNvSpPr txBox="1"/>
          <p:nvPr/>
        </p:nvSpPr>
        <p:spPr>
          <a:xfrm>
            <a:off x="794838" y="5801462"/>
            <a:ext cx="343595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a:latin typeface="Arial Narrow" pitchFamily="34" charset="0"/>
              </a:rPr>
              <a:t>Me </a:t>
            </a:r>
            <a:r>
              <a:rPr lang="en-US" sz="2000" b="1" dirty="0" err="1">
                <a:latin typeface="Arial Narrow" pitchFamily="34" charset="0"/>
              </a:rPr>
              <a:t>encuentro</a:t>
            </a:r>
            <a:r>
              <a:rPr lang="en-US" sz="2000" b="1" dirty="0">
                <a:latin typeface="Arial Narrow" pitchFamily="34" charset="0"/>
              </a:rPr>
              <a:t> con </a:t>
            </a:r>
            <a:r>
              <a:rPr lang="en-US" sz="2000" b="1" dirty="0" err="1">
                <a:latin typeface="Arial Narrow" pitchFamily="34" charset="0"/>
              </a:rPr>
              <a:t>mucha</a:t>
            </a:r>
            <a:r>
              <a:rPr lang="en-US" sz="2000" b="1" dirty="0">
                <a:latin typeface="Arial Narrow" pitchFamily="34" charset="0"/>
              </a:rPr>
              <a:t> </a:t>
            </a:r>
            <a:r>
              <a:rPr lang="en-US" sz="2000" b="1" dirty="0" err="1">
                <a:latin typeface="Arial Narrow" pitchFamily="34" charset="0"/>
              </a:rPr>
              <a:t>vitalidad</a:t>
            </a:r>
            <a:endParaRPr lang="en-US" sz="2000" b="1" dirty="0">
              <a:latin typeface="Arial Narrow" pitchFamily="34" charset="0"/>
            </a:endParaRPr>
          </a:p>
        </p:txBody>
      </p:sp>
      <p:pic>
        <p:nvPicPr>
          <p:cNvPr id="12" name="Imagen 11">
            <a:extLst>
              <a:ext uri="{FF2B5EF4-FFF2-40B4-BE49-F238E27FC236}">
                <a16:creationId xmlns:a16="http://schemas.microsoft.com/office/drawing/2014/main" id="{065463F3-F5D9-43FC-B76E-AC947B37CAD5}"/>
              </a:ext>
            </a:extLst>
          </p:cNvPr>
          <p:cNvPicPr/>
          <p:nvPr/>
        </p:nvPicPr>
        <p:blipFill rotWithShape="1">
          <a:blip r:embed="rId6">
            <a:extLst>
              <a:ext uri="{28A0092B-C50C-407E-A947-70E740481C1C}">
                <a14:useLocalDpi xmlns:a14="http://schemas.microsoft.com/office/drawing/2010/main" val="0"/>
              </a:ext>
            </a:extLst>
          </a:blip>
          <a:srcRect l="4981" t="3585"/>
          <a:stretch/>
        </p:blipFill>
        <p:spPr bwMode="auto">
          <a:xfrm>
            <a:off x="4549160" y="1903589"/>
            <a:ext cx="4271311" cy="3872349"/>
          </a:xfrm>
          <a:prstGeom prst="rect">
            <a:avLst/>
          </a:prstGeom>
          <a:noFill/>
          <a:ln>
            <a:noFill/>
          </a:ln>
          <a:extLst>
            <a:ext uri="{53640926-AAD7-44D8-BBD7-CCE9431645EC}">
              <a14:shadowObscured xmlns:a14="http://schemas.microsoft.com/office/drawing/2010/main"/>
            </a:ext>
          </a:extLst>
        </p:spPr>
      </p:pic>
      <p:sp>
        <p:nvSpPr>
          <p:cNvPr id="13" name="4 CuadroTexto">
            <a:extLst>
              <a:ext uri="{FF2B5EF4-FFF2-40B4-BE49-F238E27FC236}">
                <a16:creationId xmlns:a16="http://schemas.microsoft.com/office/drawing/2014/main" id="{E6EA56DC-7D27-4AD4-9233-E2D9CF8FFA25}"/>
              </a:ext>
            </a:extLst>
          </p:cNvPr>
          <p:cNvSpPr txBox="1"/>
          <p:nvPr/>
        </p:nvSpPr>
        <p:spPr>
          <a:xfrm>
            <a:off x="4913205" y="5828497"/>
            <a:ext cx="390726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err="1">
                <a:latin typeface="Arial Narrow" pitchFamily="34" charset="0"/>
              </a:rPr>
              <a:t>Siento</a:t>
            </a:r>
            <a:r>
              <a:rPr lang="en-US" b="1" dirty="0">
                <a:latin typeface="Arial Narrow" pitchFamily="34" charset="0"/>
              </a:rPr>
              <a:t> que se tartar de forma </a:t>
            </a:r>
            <a:r>
              <a:rPr lang="en-US" b="1" dirty="0" err="1">
                <a:latin typeface="Arial Narrow" pitchFamily="34" charset="0"/>
              </a:rPr>
              <a:t>adecuada</a:t>
            </a:r>
            <a:r>
              <a:rPr lang="en-US" b="1" dirty="0">
                <a:latin typeface="Arial Narrow" pitchFamily="34" charset="0"/>
              </a:rPr>
              <a:t> los </a:t>
            </a:r>
            <a:r>
              <a:rPr lang="en-US" b="1" dirty="0" err="1">
                <a:latin typeface="Arial Narrow" pitchFamily="34" charset="0"/>
              </a:rPr>
              <a:t>problemas</a:t>
            </a:r>
            <a:r>
              <a:rPr lang="en-US" b="1" dirty="0">
                <a:latin typeface="Arial Narrow" pitchFamily="34" charset="0"/>
              </a:rPr>
              <a:t> </a:t>
            </a:r>
            <a:r>
              <a:rPr lang="en-US" b="1" dirty="0" err="1">
                <a:latin typeface="Arial Narrow" pitchFamily="34" charset="0"/>
              </a:rPr>
              <a:t>emocionales</a:t>
            </a:r>
            <a:r>
              <a:rPr lang="en-US" b="1" dirty="0">
                <a:latin typeface="Arial Narrow" pitchFamily="34" charset="0"/>
              </a:rPr>
              <a:t> </a:t>
            </a:r>
            <a:r>
              <a:rPr lang="en-US" b="1" dirty="0" err="1">
                <a:latin typeface="Arial Narrow" pitchFamily="34" charset="0"/>
              </a:rPr>
              <a:t>en</a:t>
            </a:r>
            <a:r>
              <a:rPr lang="en-US" b="1" dirty="0">
                <a:latin typeface="Arial Narrow" pitchFamily="34" charset="0"/>
              </a:rPr>
              <a:t> el </a:t>
            </a:r>
            <a:r>
              <a:rPr lang="en-US" b="1" dirty="0" err="1">
                <a:latin typeface="Arial Narrow" pitchFamily="34" charset="0"/>
              </a:rPr>
              <a:t>trabajo</a:t>
            </a:r>
            <a:endParaRPr lang="en-US" b="1" dirty="0">
              <a:latin typeface="Arial Narrow" pitchFamily="34" charset="0"/>
            </a:endParaRPr>
          </a:p>
        </p:txBody>
      </p:sp>
    </p:spTree>
    <p:extLst>
      <p:ext uri="{BB962C8B-B14F-4D97-AF65-F5344CB8AC3E}">
        <p14:creationId xmlns:p14="http://schemas.microsoft.com/office/powerpoint/2010/main" val="249963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18030" y="-56034"/>
            <a:ext cx="9144000" cy="6902450"/>
          </a:xfrm>
          <a:prstGeom prst="rect">
            <a:avLst/>
          </a:prstGeom>
          <a:noFill/>
          <a:ln w="9525">
            <a:noFill/>
            <a:miter lim="800000"/>
            <a:headEnd/>
            <a:tailEnd/>
          </a:ln>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7" name="Rectángulo 6">
            <a:extLst>
              <a:ext uri="{FF2B5EF4-FFF2-40B4-BE49-F238E27FC236}">
                <a16:creationId xmlns:a16="http://schemas.microsoft.com/office/drawing/2014/main" id="{50670933-703E-42C7-8568-CAA4AA1B15E3}"/>
              </a:ext>
            </a:extLst>
          </p:cNvPr>
          <p:cNvSpPr/>
          <p:nvPr/>
        </p:nvSpPr>
        <p:spPr>
          <a:xfrm>
            <a:off x="309253" y="941996"/>
            <a:ext cx="2095445"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Análisis </a:t>
            </a:r>
            <a:r>
              <a:rPr lang="es-EC" i="1" dirty="0" err="1">
                <a:latin typeface="Times New Roman" panose="02020603050405020304" pitchFamily="18" charset="0"/>
                <a:ea typeface="Calibri" panose="020F0502020204030204" pitchFamily="34" charset="0"/>
              </a:rPr>
              <a:t>Univariado</a:t>
            </a:r>
            <a:r>
              <a:rPr lang="es-EC" i="1" dirty="0">
                <a:latin typeface="Times New Roman" panose="02020603050405020304" pitchFamily="18" charset="0"/>
                <a:ea typeface="Calibri" panose="020F0502020204030204" pitchFamily="34" charset="0"/>
              </a:rPr>
              <a:t> </a:t>
            </a:r>
            <a:endParaRPr lang="es-EC" i="1" dirty="0"/>
          </a:p>
        </p:txBody>
      </p:sp>
      <p:sp>
        <p:nvSpPr>
          <p:cNvPr id="8" name="Rectángulo 7">
            <a:extLst>
              <a:ext uri="{FF2B5EF4-FFF2-40B4-BE49-F238E27FC236}">
                <a16:creationId xmlns:a16="http://schemas.microsoft.com/office/drawing/2014/main" id="{38C5844B-C050-42A4-87D3-04D9C1800792}"/>
              </a:ext>
            </a:extLst>
          </p:cNvPr>
          <p:cNvSpPr/>
          <p:nvPr/>
        </p:nvSpPr>
        <p:spPr>
          <a:xfrm>
            <a:off x="4497719" y="19323"/>
            <a:ext cx="4821285" cy="630942"/>
          </a:xfrm>
          <a:prstGeom prst="rect">
            <a:avLst/>
          </a:prstGeom>
          <a:noFill/>
        </p:spPr>
        <p:txBody>
          <a:bodyPr wrap="square" lIns="91440" tIns="45720" rIns="91440" bIns="45720">
            <a:spAutoFit/>
          </a:bodyPr>
          <a:lstStyle/>
          <a:p>
            <a:pPr algn="ctr"/>
            <a:r>
              <a:rPr lang="es-ES" sz="3500" b="1" cap="none" spc="0" dirty="0">
                <a:ln w="22225">
                  <a:solidFill>
                    <a:schemeClr val="accent2"/>
                  </a:solidFill>
                  <a:prstDash val="solid"/>
                </a:ln>
                <a:solidFill>
                  <a:schemeClr val="accent2">
                    <a:lumMod val="40000"/>
                    <a:lumOff val="60000"/>
                  </a:schemeClr>
                </a:solidFill>
                <a:effectLst/>
              </a:rPr>
              <a:t>Síndrome Burnout</a:t>
            </a:r>
          </a:p>
        </p:txBody>
      </p:sp>
      <p:pic>
        <p:nvPicPr>
          <p:cNvPr id="14" name="Imagen 13">
            <a:extLst>
              <a:ext uri="{FF2B5EF4-FFF2-40B4-BE49-F238E27FC236}">
                <a16:creationId xmlns:a16="http://schemas.microsoft.com/office/drawing/2014/main" id="{4381117A-6974-409F-A53E-0FDA7BD7828E}"/>
              </a:ext>
            </a:extLst>
          </p:cNvPr>
          <p:cNvPicPr/>
          <p:nvPr/>
        </p:nvPicPr>
        <p:blipFill>
          <a:blip r:embed="rId3">
            <a:duotone>
              <a:schemeClr val="accent1">
                <a:shade val="45000"/>
                <a:satMod val="135000"/>
              </a:schemeClr>
              <a:prstClr val="white"/>
            </a:duotone>
          </a:blip>
          <a:stretch>
            <a:fillRect/>
          </a:stretch>
        </p:blipFill>
        <p:spPr>
          <a:xfrm>
            <a:off x="120560" y="1345953"/>
            <a:ext cx="4319905" cy="2572385"/>
          </a:xfrm>
          <a:prstGeom prst="rect">
            <a:avLst/>
          </a:prstGeom>
          <a:ln>
            <a:solidFill>
              <a:schemeClr val="tx1"/>
            </a:solidFill>
          </a:ln>
        </p:spPr>
      </p:pic>
      <p:pic>
        <p:nvPicPr>
          <p:cNvPr id="15" name="Imagen 14">
            <a:extLst>
              <a:ext uri="{FF2B5EF4-FFF2-40B4-BE49-F238E27FC236}">
                <a16:creationId xmlns:a16="http://schemas.microsoft.com/office/drawing/2014/main" id="{E216E439-27A4-4A1C-B12F-A30F7E1470D7}"/>
              </a:ext>
            </a:extLst>
          </p:cNvPr>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9055" y="1345953"/>
            <a:ext cx="4319905" cy="2582545"/>
          </a:xfrm>
          <a:prstGeom prst="rect">
            <a:avLst/>
          </a:prstGeom>
          <a:noFill/>
          <a:ln>
            <a:solidFill>
              <a:schemeClr val="tx1"/>
            </a:solidFill>
          </a:ln>
        </p:spPr>
      </p:pic>
      <p:pic>
        <p:nvPicPr>
          <p:cNvPr id="16" name="Imagen 15">
            <a:extLst>
              <a:ext uri="{FF2B5EF4-FFF2-40B4-BE49-F238E27FC236}">
                <a16:creationId xmlns:a16="http://schemas.microsoft.com/office/drawing/2014/main" id="{6F520CE0-D9AB-4694-8A8F-37BA0C5C084D}"/>
              </a:ext>
            </a:extLst>
          </p:cNvPr>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5437" y="3764588"/>
            <a:ext cx="4319905" cy="2574925"/>
          </a:xfrm>
          <a:prstGeom prst="rect">
            <a:avLst/>
          </a:prstGeom>
          <a:noFill/>
          <a:ln>
            <a:solidFill>
              <a:schemeClr val="tx1"/>
            </a:solidFill>
          </a:ln>
        </p:spPr>
      </p:pic>
      <p:pic>
        <p:nvPicPr>
          <p:cNvPr id="10" name="Imagen 9">
            <a:extLst>
              <a:ext uri="{FF2B5EF4-FFF2-40B4-BE49-F238E27FC236}">
                <a16:creationId xmlns:a16="http://schemas.microsoft.com/office/drawing/2014/main" id="{12F85D80-FB85-4DAE-A9ED-21970E94913F}"/>
              </a:ext>
            </a:extLst>
          </p:cNvPr>
          <p:cNvPicPr>
            <a:picLocks noChangeAspect="1"/>
          </p:cNvPicPr>
          <p:nvPr/>
        </p:nvPicPr>
        <p:blipFill>
          <a:blip r:embed="rId6"/>
          <a:stretch>
            <a:fillRect/>
          </a:stretch>
        </p:blipFill>
        <p:spPr>
          <a:xfrm>
            <a:off x="233719" y="4004062"/>
            <a:ext cx="1876226" cy="1271435"/>
          </a:xfrm>
          <a:prstGeom prst="rect">
            <a:avLst/>
          </a:prstGeom>
        </p:spPr>
      </p:pic>
      <p:pic>
        <p:nvPicPr>
          <p:cNvPr id="17" name="Imagen 16">
            <a:extLst>
              <a:ext uri="{FF2B5EF4-FFF2-40B4-BE49-F238E27FC236}">
                <a16:creationId xmlns:a16="http://schemas.microsoft.com/office/drawing/2014/main" id="{A5CE29E1-3343-43D0-ABE6-571533B64727}"/>
              </a:ext>
            </a:extLst>
          </p:cNvPr>
          <p:cNvPicPr>
            <a:picLocks noChangeAspect="1"/>
          </p:cNvPicPr>
          <p:nvPr/>
        </p:nvPicPr>
        <p:blipFill rotWithShape="1">
          <a:blip r:embed="rId7"/>
          <a:srcRect l="4995" t="8470" b="10891"/>
          <a:stretch/>
        </p:blipFill>
        <p:spPr>
          <a:xfrm>
            <a:off x="6852047" y="4053791"/>
            <a:ext cx="2036073" cy="1728193"/>
          </a:xfrm>
          <a:prstGeom prst="rect">
            <a:avLst/>
          </a:prstGeom>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8"/>
          <a:stretch>
            <a:fillRect/>
          </a:stretch>
        </p:blipFill>
        <p:spPr>
          <a:xfrm>
            <a:off x="5937453" y="5877272"/>
            <a:ext cx="3122713" cy="924482"/>
          </a:xfrm>
          <a:prstGeom prst="rect">
            <a:avLst/>
          </a:prstGeom>
        </p:spPr>
      </p:pic>
    </p:spTree>
    <p:extLst>
      <p:ext uri="{BB962C8B-B14F-4D97-AF65-F5344CB8AC3E}">
        <p14:creationId xmlns:p14="http://schemas.microsoft.com/office/powerpoint/2010/main" val="3697864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12772" y="5828872"/>
            <a:ext cx="3122713" cy="924482"/>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7" name="Rectángulo 6">
            <a:extLst>
              <a:ext uri="{FF2B5EF4-FFF2-40B4-BE49-F238E27FC236}">
                <a16:creationId xmlns:a16="http://schemas.microsoft.com/office/drawing/2014/main" id="{50670933-703E-42C7-8568-CAA4AA1B15E3}"/>
              </a:ext>
            </a:extLst>
          </p:cNvPr>
          <p:cNvSpPr/>
          <p:nvPr/>
        </p:nvSpPr>
        <p:spPr>
          <a:xfrm>
            <a:off x="323528" y="1171657"/>
            <a:ext cx="2095445"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Análisis </a:t>
            </a:r>
            <a:r>
              <a:rPr lang="es-EC" i="1" dirty="0" err="1">
                <a:latin typeface="Times New Roman" panose="02020603050405020304" pitchFamily="18" charset="0"/>
                <a:ea typeface="Calibri" panose="020F0502020204030204" pitchFamily="34" charset="0"/>
              </a:rPr>
              <a:t>Univariado</a:t>
            </a:r>
            <a:r>
              <a:rPr lang="es-EC" i="1" dirty="0">
                <a:latin typeface="Times New Roman" panose="02020603050405020304" pitchFamily="18" charset="0"/>
                <a:ea typeface="Calibri" panose="020F0502020204030204" pitchFamily="34" charset="0"/>
              </a:rPr>
              <a:t> </a:t>
            </a:r>
            <a:endParaRPr lang="es-EC" i="1" dirty="0"/>
          </a:p>
        </p:txBody>
      </p:sp>
      <p:sp>
        <p:nvSpPr>
          <p:cNvPr id="9" name="Rectángulo 8">
            <a:extLst>
              <a:ext uri="{FF2B5EF4-FFF2-40B4-BE49-F238E27FC236}">
                <a16:creationId xmlns:a16="http://schemas.microsoft.com/office/drawing/2014/main" id="{4572DAD5-3C18-4A99-9E9E-C46DA7304290}"/>
              </a:ext>
            </a:extLst>
          </p:cNvPr>
          <p:cNvSpPr/>
          <p:nvPr/>
        </p:nvSpPr>
        <p:spPr>
          <a:xfrm>
            <a:off x="1185351" y="1356323"/>
            <a:ext cx="6624736"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rPr>
              <a:t>Motivación y reconocimiento</a:t>
            </a:r>
          </a:p>
        </p:txBody>
      </p:sp>
      <p:sp>
        <p:nvSpPr>
          <p:cNvPr id="11" name="4 CuadroTexto">
            <a:extLst>
              <a:ext uri="{FF2B5EF4-FFF2-40B4-BE49-F238E27FC236}">
                <a16:creationId xmlns:a16="http://schemas.microsoft.com/office/drawing/2014/main" id="{484F90F4-EDD1-4193-A7F8-249933C8CCFB}"/>
              </a:ext>
            </a:extLst>
          </p:cNvPr>
          <p:cNvSpPr txBox="1"/>
          <p:nvPr/>
        </p:nvSpPr>
        <p:spPr>
          <a:xfrm>
            <a:off x="794838" y="5801462"/>
            <a:ext cx="343595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a:latin typeface="Arial Narrow" pitchFamily="34" charset="0"/>
              </a:rPr>
              <a:t>Le </a:t>
            </a:r>
            <a:r>
              <a:rPr lang="en-US" sz="2000" b="1" dirty="0" err="1">
                <a:latin typeface="Arial Narrow" pitchFamily="34" charset="0"/>
              </a:rPr>
              <a:t>gusta</a:t>
            </a:r>
            <a:r>
              <a:rPr lang="en-US" sz="2000" b="1" dirty="0">
                <a:latin typeface="Arial Narrow" pitchFamily="34" charset="0"/>
              </a:rPr>
              <a:t> el </a:t>
            </a:r>
            <a:r>
              <a:rPr lang="en-US" sz="2000" b="1" dirty="0" err="1">
                <a:latin typeface="Arial Narrow" pitchFamily="34" charset="0"/>
              </a:rPr>
              <a:t>trabajo</a:t>
            </a:r>
            <a:r>
              <a:rPr lang="en-US" sz="2000" b="1" dirty="0">
                <a:latin typeface="Arial Narrow" pitchFamily="34" charset="0"/>
              </a:rPr>
              <a:t> que </a:t>
            </a:r>
            <a:r>
              <a:rPr lang="en-US" sz="2000" b="1" dirty="0" err="1">
                <a:latin typeface="Arial Narrow" pitchFamily="34" charset="0"/>
              </a:rPr>
              <a:t>desempeña</a:t>
            </a:r>
            <a:endParaRPr lang="en-US" sz="2000" b="1" dirty="0">
              <a:latin typeface="Arial Narrow" pitchFamily="34" charset="0"/>
            </a:endParaRPr>
          </a:p>
        </p:txBody>
      </p:sp>
      <p:sp>
        <p:nvSpPr>
          <p:cNvPr id="13" name="4 CuadroTexto">
            <a:extLst>
              <a:ext uri="{FF2B5EF4-FFF2-40B4-BE49-F238E27FC236}">
                <a16:creationId xmlns:a16="http://schemas.microsoft.com/office/drawing/2014/main" id="{E6EA56DC-7D27-4AD4-9233-E2D9CF8FFA25}"/>
              </a:ext>
            </a:extLst>
          </p:cNvPr>
          <p:cNvSpPr txBox="1"/>
          <p:nvPr/>
        </p:nvSpPr>
        <p:spPr>
          <a:xfrm>
            <a:off x="4978834" y="5857954"/>
            <a:ext cx="390726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latin typeface="Arial Narrow" pitchFamily="34" charset="0"/>
              </a:rPr>
              <a:t>Como </a:t>
            </a:r>
            <a:r>
              <a:rPr lang="en-US" b="1" dirty="0" err="1">
                <a:latin typeface="Arial Narrow" pitchFamily="34" charset="0"/>
              </a:rPr>
              <a:t>califica</a:t>
            </a:r>
            <a:r>
              <a:rPr lang="en-US" b="1" dirty="0">
                <a:latin typeface="Arial Narrow" pitchFamily="34" charset="0"/>
              </a:rPr>
              <a:t> la </a:t>
            </a:r>
            <a:r>
              <a:rPr lang="en-US" b="1" dirty="0" err="1">
                <a:latin typeface="Arial Narrow" pitchFamily="34" charset="0"/>
              </a:rPr>
              <a:t>relación</a:t>
            </a:r>
            <a:r>
              <a:rPr lang="en-US" b="1" dirty="0">
                <a:latin typeface="Arial Narrow" pitchFamily="34" charset="0"/>
              </a:rPr>
              <a:t> con sus jefes</a:t>
            </a:r>
          </a:p>
        </p:txBody>
      </p:sp>
      <p:sp>
        <p:nvSpPr>
          <p:cNvPr id="10" name="Rectángulo 9">
            <a:extLst>
              <a:ext uri="{FF2B5EF4-FFF2-40B4-BE49-F238E27FC236}">
                <a16:creationId xmlns:a16="http://schemas.microsoft.com/office/drawing/2014/main" id="{2503CE0E-9CB8-447D-B20C-EB8721458BDE}"/>
              </a:ext>
            </a:extLst>
          </p:cNvPr>
          <p:cNvSpPr/>
          <p:nvPr/>
        </p:nvSpPr>
        <p:spPr>
          <a:xfrm>
            <a:off x="4978834" y="46298"/>
            <a:ext cx="3890552" cy="630942"/>
          </a:xfrm>
          <a:prstGeom prst="rect">
            <a:avLst/>
          </a:prstGeom>
          <a:noFill/>
        </p:spPr>
        <p:txBody>
          <a:bodyPr wrap="none" lIns="91440" tIns="45720" rIns="91440" bIns="45720">
            <a:spAutoFit/>
          </a:bodyPr>
          <a:lstStyle/>
          <a:p>
            <a:pPr algn="ctr"/>
            <a:r>
              <a:rPr lang="es-ES" sz="3500" b="1" cap="none" spc="0" dirty="0">
                <a:ln w="0"/>
                <a:solidFill>
                  <a:srgbClr val="00B050"/>
                </a:solidFill>
                <a:effectLst>
                  <a:outerShdw blurRad="38100" dist="25400" dir="5400000" algn="ctr" rotWithShape="0">
                    <a:srgbClr val="6E747A">
                      <a:alpha val="43000"/>
                    </a:srgbClr>
                  </a:outerShdw>
                </a:effectLst>
              </a:rPr>
              <a:t>Desempeño Laboral</a:t>
            </a:r>
          </a:p>
        </p:txBody>
      </p:sp>
      <p:pic>
        <p:nvPicPr>
          <p:cNvPr id="14" name="Imagen 13">
            <a:extLst>
              <a:ext uri="{FF2B5EF4-FFF2-40B4-BE49-F238E27FC236}">
                <a16:creationId xmlns:a16="http://schemas.microsoft.com/office/drawing/2014/main" id="{503C1896-8AF0-4D87-B8DE-2B987D300056}"/>
              </a:ext>
            </a:extLst>
          </p:cNvPr>
          <p:cNvPicPr>
            <a:picLocks noChangeAspect="1"/>
          </p:cNvPicPr>
          <p:nvPr/>
        </p:nvPicPr>
        <p:blipFill rotWithShape="1">
          <a:blip r:embed="rId4"/>
          <a:srcRect l="5069"/>
          <a:stretch/>
        </p:blipFill>
        <p:spPr>
          <a:xfrm>
            <a:off x="-101" y="1846283"/>
            <a:ext cx="4548962" cy="3840060"/>
          </a:xfrm>
          <a:prstGeom prst="rect">
            <a:avLst/>
          </a:prstGeom>
        </p:spPr>
      </p:pic>
      <p:pic>
        <p:nvPicPr>
          <p:cNvPr id="15" name="Imagen 14">
            <a:extLst>
              <a:ext uri="{FF2B5EF4-FFF2-40B4-BE49-F238E27FC236}">
                <a16:creationId xmlns:a16="http://schemas.microsoft.com/office/drawing/2014/main" id="{059B33FD-D316-4CEB-B1C7-CDA75FA04511}"/>
              </a:ext>
            </a:extLst>
          </p:cNvPr>
          <p:cNvPicPr/>
          <p:nvPr/>
        </p:nvPicPr>
        <p:blipFill rotWithShape="1">
          <a:blip r:embed="rId5">
            <a:extLst>
              <a:ext uri="{28A0092B-C50C-407E-A947-70E740481C1C}">
                <a14:useLocalDpi xmlns:a14="http://schemas.microsoft.com/office/drawing/2010/main" val="0"/>
              </a:ext>
            </a:extLst>
          </a:blip>
          <a:srcRect l="5172" t="4809"/>
          <a:stretch/>
        </p:blipFill>
        <p:spPr bwMode="auto">
          <a:xfrm>
            <a:off x="4530831" y="1866116"/>
            <a:ext cx="4265076" cy="3869002"/>
          </a:xfrm>
          <a:prstGeom prst="rect">
            <a:avLst/>
          </a:prstGeom>
          <a:noFill/>
          <a:ln>
            <a:noFill/>
          </a:ln>
        </p:spPr>
      </p:pic>
    </p:spTree>
    <p:extLst>
      <p:ext uri="{BB962C8B-B14F-4D97-AF65-F5344CB8AC3E}">
        <p14:creationId xmlns:p14="http://schemas.microsoft.com/office/powerpoint/2010/main" val="161532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12772" y="5828872"/>
            <a:ext cx="3122713" cy="924482"/>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7" name="Rectángulo 6">
            <a:extLst>
              <a:ext uri="{FF2B5EF4-FFF2-40B4-BE49-F238E27FC236}">
                <a16:creationId xmlns:a16="http://schemas.microsoft.com/office/drawing/2014/main" id="{50670933-703E-42C7-8568-CAA4AA1B15E3}"/>
              </a:ext>
            </a:extLst>
          </p:cNvPr>
          <p:cNvSpPr/>
          <p:nvPr/>
        </p:nvSpPr>
        <p:spPr>
          <a:xfrm>
            <a:off x="323528" y="1171657"/>
            <a:ext cx="2095445"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Análisis </a:t>
            </a:r>
            <a:r>
              <a:rPr lang="es-EC" i="1" dirty="0" err="1">
                <a:latin typeface="Times New Roman" panose="02020603050405020304" pitchFamily="18" charset="0"/>
                <a:ea typeface="Calibri" panose="020F0502020204030204" pitchFamily="34" charset="0"/>
              </a:rPr>
              <a:t>Univariado</a:t>
            </a:r>
            <a:r>
              <a:rPr lang="es-EC" i="1" dirty="0">
                <a:latin typeface="Times New Roman" panose="02020603050405020304" pitchFamily="18" charset="0"/>
                <a:ea typeface="Calibri" panose="020F0502020204030204" pitchFamily="34" charset="0"/>
              </a:rPr>
              <a:t> </a:t>
            </a:r>
            <a:endParaRPr lang="es-EC" i="1" dirty="0"/>
          </a:p>
        </p:txBody>
      </p:sp>
      <p:sp>
        <p:nvSpPr>
          <p:cNvPr id="9" name="Rectángulo 8">
            <a:extLst>
              <a:ext uri="{FF2B5EF4-FFF2-40B4-BE49-F238E27FC236}">
                <a16:creationId xmlns:a16="http://schemas.microsoft.com/office/drawing/2014/main" id="{4572DAD5-3C18-4A99-9E9E-C46DA7304290}"/>
              </a:ext>
            </a:extLst>
          </p:cNvPr>
          <p:cNvSpPr/>
          <p:nvPr/>
        </p:nvSpPr>
        <p:spPr>
          <a:xfrm>
            <a:off x="1185351" y="1356323"/>
            <a:ext cx="6624736"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rPr>
              <a:t>Ambiente de trabajo</a:t>
            </a:r>
          </a:p>
        </p:txBody>
      </p:sp>
      <p:sp>
        <p:nvSpPr>
          <p:cNvPr id="11" name="4 CuadroTexto">
            <a:extLst>
              <a:ext uri="{FF2B5EF4-FFF2-40B4-BE49-F238E27FC236}">
                <a16:creationId xmlns:a16="http://schemas.microsoft.com/office/drawing/2014/main" id="{484F90F4-EDD1-4193-A7F8-249933C8CCFB}"/>
              </a:ext>
            </a:extLst>
          </p:cNvPr>
          <p:cNvSpPr txBox="1"/>
          <p:nvPr/>
        </p:nvSpPr>
        <p:spPr>
          <a:xfrm>
            <a:off x="1001213" y="5906792"/>
            <a:ext cx="343595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err="1">
                <a:latin typeface="Arial Narrow" pitchFamily="34" charset="0"/>
              </a:rPr>
              <a:t>Mantiene</a:t>
            </a:r>
            <a:r>
              <a:rPr lang="en-US" sz="2000" b="1" dirty="0">
                <a:latin typeface="Arial Narrow" pitchFamily="34" charset="0"/>
              </a:rPr>
              <a:t> </a:t>
            </a:r>
            <a:r>
              <a:rPr lang="en-US" sz="2000" b="1" dirty="0" err="1">
                <a:latin typeface="Arial Narrow" pitchFamily="34" charset="0"/>
              </a:rPr>
              <a:t>su</a:t>
            </a:r>
            <a:r>
              <a:rPr lang="en-US" sz="2000" b="1" dirty="0">
                <a:latin typeface="Arial Narrow" pitchFamily="34" charset="0"/>
              </a:rPr>
              <a:t> </a:t>
            </a:r>
            <a:r>
              <a:rPr lang="en-US" sz="2000" b="1" dirty="0" err="1">
                <a:latin typeface="Arial Narrow" pitchFamily="34" charset="0"/>
              </a:rPr>
              <a:t>lugar</a:t>
            </a:r>
            <a:r>
              <a:rPr lang="en-US" sz="2000" b="1" dirty="0">
                <a:latin typeface="Arial Narrow" pitchFamily="34" charset="0"/>
              </a:rPr>
              <a:t> de </a:t>
            </a:r>
            <a:r>
              <a:rPr lang="en-US" sz="2000" b="1" dirty="0" err="1">
                <a:latin typeface="Arial Narrow" pitchFamily="34" charset="0"/>
              </a:rPr>
              <a:t>trabajo</a:t>
            </a:r>
            <a:r>
              <a:rPr lang="en-US" sz="2000" b="1" dirty="0">
                <a:latin typeface="Arial Narrow" pitchFamily="34" charset="0"/>
              </a:rPr>
              <a:t> </a:t>
            </a:r>
            <a:r>
              <a:rPr lang="en-US" sz="2000" b="1" dirty="0" err="1">
                <a:latin typeface="Arial Narrow" pitchFamily="34" charset="0"/>
              </a:rPr>
              <a:t>limpio</a:t>
            </a:r>
            <a:r>
              <a:rPr lang="en-US" sz="2000" b="1" dirty="0">
                <a:latin typeface="Arial Narrow" pitchFamily="34" charset="0"/>
              </a:rPr>
              <a:t> y libre de </a:t>
            </a:r>
            <a:r>
              <a:rPr lang="en-US" sz="2000" b="1" dirty="0" err="1">
                <a:latin typeface="Arial Narrow" pitchFamily="34" charset="0"/>
              </a:rPr>
              <a:t>obstaculos</a:t>
            </a:r>
            <a:endParaRPr lang="en-US" sz="2000" b="1" dirty="0">
              <a:latin typeface="Arial Narrow" pitchFamily="34" charset="0"/>
            </a:endParaRPr>
          </a:p>
        </p:txBody>
      </p:sp>
      <p:sp>
        <p:nvSpPr>
          <p:cNvPr id="10" name="Rectángulo 9">
            <a:extLst>
              <a:ext uri="{FF2B5EF4-FFF2-40B4-BE49-F238E27FC236}">
                <a16:creationId xmlns:a16="http://schemas.microsoft.com/office/drawing/2014/main" id="{2503CE0E-9CB8-447D-B20C-EB8721458BDE}"/>
              </a:ext>
            </a:extLst>
          </p:cNvPr>
          <p:cNvSpPr/>
          <p:nvPr/>
        </p:nvSpPr>
        <p:spPr>
          <a:xfrm>
            <a:off x="4978834" y="46298"/>
            <a:ext cx="3890552" cy="630942"/>
          </a:xfrm>
          <a:prstGeom prst="rect">
            <a:avLst/>
          </a:prstGeom>
          <a:noFill/>
        </p:spPr>
        <p:txBody>
          <a:bodyPr wrap="none" lIns="91440" tIns="45720" rIns="91440" bIns="45720">
            <a:spAutoFit/>
          </a:bodyPr>
          <a:lstStyle/>
          <a:p>
            <a:pPr algn="ctr"/>
            <a:r>
              <a:rPr lang="es-ES" sz="3500" b="1" cap="none" spc="0" dirty="0">
                <a:ln w="0"/>
                <a:solidFill>
                  <a:srgbClr val="00B050"/>
                </a:solidFill>
                <a:effectLst>
                  <a:outerShdw blurRad="38100" dist="25400" dir="5400000" algn="ctr" rotWithShape="0">
                    <a:srgbClr val="6E747A">
                      <a:alpha val="43000"/>
                    </a:srgbClr>
                  </a:outerShdw>
                </a:effectLst>
              </a:rPr>
              <a:t>Desempeño Laboral</a:t>
            </a:r>
          </a:p>
        </p:txBody>
      </p:sp>
      <p:pic>
        <p:nvPicPr>
          <p:cNvPr id="16" name="Imagen 15">
            <a:extLst>
              <a:ext uri="{FF2B5EF4-FFF2-40B4-BE49-F238E27FC236}">
                <a16:creationId xmlns:a16="http://schemas.microsoft.com/office/drawing/2014/main" id="{79534C45-C723-4C4F-B4F6-9925E2A519BA}"/>
              </a:ext>
            </a:extLst>
          </p:cNvPr>
          <p:cNvPicPr/>
          <p:nvPr/>
        </p:nvPicPr>
        <p:blipFill rotWithShape="1">
          <a:blip r:embed="rId4">
            <a:extLst>
              <a:ext uri="{28A0092B-C50C-407E-A947-70E740481C1C}">
                <a14:useLocalDpi xmlns:a14="http://schemas.microsoft.com/office/drawing/2010/main" val="0"/>
              </a:ext>
            </a:extLst>
          </a:blip>
          <a:srcRect l="3525" t="6448" b="2064"/>
          <a:stretch/>
        </p:blipFill>
        <p:spPr bwMode="auto">
          <a:xfrm>
            <a:off x="46379" y="1833377"/>
            <a:ext cx="4606761" cy="4024577"/>
          </a:xfrm>
          <a:prstGeom prst="rect">
            <a:avLst/>
          </a:prstGeom>
          <a:noFill/>
          <a:ln>
            <a:noFill/>
          </a:ln>
        </p:spPr>
      </p:pic>
      <p:pic>
        <p:nvPicPr>
          <p:cNvPr id="17" name="Imagen 16">
            <a:extLst>
              <a:ext uri="{FF2B5EF4-FFF2-40B4-BE49-F238E27FC236}">
                <a16:creationId xmlns:a16="http://schemas.microsoft.com/office/drawing/2014/main" id="{39CD07EF-9404-4497-AFB8-E57D48520728}"/>
              </a:ext>
            </a:extLst>
          </p:cNvPr>
          <p:cNvPicPr/>
          <p:nvPr/>
        </p:nvPicPr>
        <p:blipFill rotWithShape="1">
          <a:blip r:embed="rId5">
            <a:extLst>
              <a:ext uri="{28A0092B-C50C-407E-A947-70E740481C1C}">
                <a14:useLocalDpi xmlns:a14="http://schemas.microsoft.com/office/drawing/2010/main" val="0"/>
              </a:ext>
            </a:extLst>
          </a:blip>
          <a:srcRect l="5172" t="4319"/>
          <a:stretch/>
        </p:blipFill>
        <p:spPr bwMode="auto">
          <a:xfrm>
            <a:off x="4610085" y="1802068"/>
            <a:ext cx="4338973" cy="4104723"/>
          </a:xfrm>
          <a:prstGeom prst="rect">
            <a:avLst/>
          </a:prstGeom>
          <a:noFill/>
          <a:ln>
            <a:noFill/>
          </a:ln>
        </p:spPr>
      </p:pic>
      <p:sp>
        <p:nvSpPr>
          <p:cNvPr id="19" name="4 CuadroTexto">
            <a:extLst>
              <a:ext uri="{FF2B5EF4-FFF2-40B4-BE49-F238E27FC236}">
                <a16:creationId xmlns:a16="http://schemas.microsoft.com/office/drawing/2014/main" id="{85549C65-57DE-457C-8C6C-03A15B76F52E}"/>
              </a:ext>
            </a:extLst>
          </p:cNvPr>
          <p:cNvSpPr txBox="1"/>
          <p:nvPr/>
        </p:nvSpPr>
        <p:spPr>
          <a:xfrm>
            <a:off x="5413524" y="5879785"/>
            <a:ext cx="3435959"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err="1">
                <a:latin typeface="Arial Narrow" pitchFamily="34" charset="0"/>
              </a:rPr>
              <a:t>Estan</a:t>
            </a:r>
            <a:r>
              <a:rPr lang="en-US" b="1" dirty="0">
                <a:latin typeface="Arial Narrow" pitchFamily="34" charset="0"/>
              </a:rPr>
              <a:t> claros y </a:t>
            </a:r>
            <a:r>
              <a:rPr lang="en-US" b="1" dirty="0" err="1">
                <a:latin typeface="Arial Narrow" pitchFamily="34" charset="0"/>
              </a:rPr>
              <a:t>conoce</a:t>
            </a:r>
            <a:r>
              <a:rPr lang="en-US" b="1" dirty="0">
                <a:latin typeface="Arial Narrow" pitchFamily="34" charset="0"/>
              </a:rPr>
              <a:t> los </a:t>
            </a:r>
            <a:r>
              <a:rPr lang="en-US" b="1" dirty="0" err="1">
                <a:latin typeface="Arial Narrow" pitchFamily="34" charset="0"/>
              </a:rPr>
              <a:t>protocolos</a:t>
            </a:r>
            <a:r>
              <a:rPr lang="en-US" b="1" dirty="0">
                <a:latin typeface="Arial Narrow" pitchFamily="34" charset="0"/>
              </a:rPr>
              <a:t> ante una </a:t>
            </a:r>
            <a:r>
              <a:rPr lang="en-US" b="1" dirty="0" err="1">
                <a:latin typeface="Arial Narrow" pitchFamily="34" charset="0"/>
              </a:rPr>
              <a:t>emergencia</a:t>
            </a:r>
            <a:r>
              <a:rPr lang="en-US" b="1" dirty="0">
                <a:latin typeface="Arial Narrow" pitchFamily="34" charset="0"/>
              </a:rPr>
              <a:t> </a:t>
            </a:r>
            <a:r>
              <a:rPr lang="en-US" b="1" dirty="0" err="1">
                <a:latin typeface="Arial Narrow" pitchFamily="34" charset="0"/>
              </a:rPr>
              <a:t>en</a:t>
            </a:r>
            <a:r>
              <a:rPr lang="en-US" b="1" dirty="0">
                <a:latin typeface="Arial Narrow" pitchFamily="34" charset="0"/>
              </a:rPr>
              <a:t> </a:t>
            </a:r>
            <a:r>
              <a:rPr lang="en-US" b="1" dirty="0" err="1">
                <a:latin typeface="Arial Narrow" pitchFamily="34" charset="0"/>
              </a:rPr>
              <a:t>su</a:t>
            </a:r>
            <a:r>
              <a:rPr lang="en-US" b="1" dirty="0">
                <a:latin typeface="Arial Narrow" pitchFamily="34" charset="0"/>
              </a:rPr>
              <a:t> </a:t>
            </a:r>
            <a:r>
              <a:rPr lang="en-US" b="1" dirty="0" err="1">
                <a:latin typeface="Arial Narrow" pitchFamily="34" charset="0"/>
              </a:rPr>
              <a:t>entono</a:t>
            </a:r>
            <a:r>
              <a:rPr lang="en-US" b="1" dirty="0">
                <a:latin typeface="Arial Narrow" pitchFamily="34" charset="0"/>
              </a:rPr>
              <a:t> </a:t>
            </a:r>
            <a:r>
              <a:rPr lang="en-US" b="1" dirty="0" err="1">
                <a:latin typeface="Arial Narrow" pitchFamily="34" charset="0"/>
              </a:rPr>
              <a:t>laboral</a:t>
            </a:r>
            <a:endParaRPr lang="en-US" b="1" dirty="0">
              <a:latin typeface="Arial Narrow" pitchFamily="34" charset="0"/>
            </a:endParaRPr>
          </a:p>
        </p:txBody>
      </p:sp>
    </p:spTree>
    <p:extLst>
      <p:ext uri="{BB962C8B-B14F-4D97-AF65-F5344CB8AC3E}">
        <p14:creationId xmlns:p14="http://schemas.microsoft.com/office/powerpoint/2010/main" val="170254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108515" y="-11048"/>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12772" y="5828872"/>
            <a:ext cx="3122713" cy="924482"/>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196752" y="5710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7" name="Rectángulo 6">
            <a:extLst>
              <a:ext uri="{FF2B5EF4-FFF2-40B4-BE49-F238E27FC236}">
                <a16:creationId xmlns:a16="http://schemas.microsoft.com/office/drawing/2014/main" id="{50670933-703E-42C7-8568-CAA4AA1B15E3}"/>
              </a:ext>
            </a:extLst>
          </p:cNvPr>
          <p:cNvSpPr/>
          <p:nvPr/>
        </p:nvSpPr>
        <p:spPr>
          <a:xfrm>
            <a:off x="323528" y="1171657"/>
            <a:ext cx="2095445"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Análisis </a:t>
            </a:r>
            <a:r>
              <a:rPr lang="es-EC" i="1" dirty="0" err="1">
                <a:latin typeface="Times New Roman" panose="02020603050405020304" pitchFamily="18" charset="0"/>
                <a:ea typeface="Calibri" panose="020F0502020204030204" pitchFamily="34" charset="0"/>
              </a:rPr>
              <a:t>Univariado</a:t>
            </a:r>
            <a:r>
              <a:rPr lang="es-EC" i="1" dirty="0">
                <a:latin typeface="Times New Roman" panose="02020603050405020304" pitchFamily="18" charset="0"/>
                <a:ea typeface="Calibri" panose="020F0502020204030204" pitchFamily="34" charset="0"/>
              </a:rPr>
              <a:t> </a:t>
            </a:r>
            <a:endParaRPr lang="es-EC" i="1" dirty="0"/>
          </a:p>
        </p:txBody>
      </p:sp>
      <p:sp>
        <p:nvSpPr>
          <p:cNvPr id="9" name="Rectángulo 8">
            <a:extLst>
              <a:ext uri="{FF2B5EF4-FFF2-40B4-BE49-F238E27FC236}">
                <a16:creationId xmlns:a16="http://schemas.microsoft.com/office/drawing/2014/main" id="{4572DAD5-3C18-4A99-9E9E-C46DA7304290}"/>
              </a:ext>
            </a:extLst>
          </p:cNvPr>
          <p:cNvSpPr/>
          <p:nvPr/>
        </p:nvSpPr>
        <p:spPr>
          <a:xfrm>
            <a:off x="1185351" y="1356323"/>
            <a:ext cx="6624736" cy="477054"/>
          </a:xfrm>
          <a:prstGeom prst="rect">
            <a:avLst/>
          </a:prstGeom>
          <a:noFill/>
        </p:spPr>
        <p:txBody>
          <a:bodyPr wrap="square" lIns="91440" tIns="45720" rIns="91440" bIns="45720">
            <a:spAutoFit/>
          </a:bodyPr>
          <a:lstStyle/>
          <a:p>
            <a:pPr algn="ctr"/>
            <a:r>
              <a:rPr lang="es-ES" sz="2500" b="0" cap="none" spc="0" dirty="0">
                <a:ln w="0"/>
                <a:solidFill>
                  <a:schemeClr val="accent1"/>
                </a:solidFill>
                <a:effectLst>
                  <a:outerShdw blurRad="38100" dist="25400" dir="5400000" algn="ctr" rotWithShape="0">
                    <a:srgbClr val="6E747A">
                      <a:alpha val="43000"/>
                    </a:srgbClr>
                  </a:outerShdw>
                </a:effectLst>
              </a:rPr>
              <a:t>Formación y desarrollo</a:t>
            </a:r>
          </a:p>
        </p:txBody>
      </p:sp>
      <p:sp>
        <p:nvSpPr>
          <p:cNvPr id="11" name="4 CuadroTexto">
            <a:extLst>
              <a:ext uri="{FF2B5EF4-FFF2-40B4-BE49-F238E27FC236}">
                <a16:creationId xmlns:a16="http://schemas.microsoft.com/office/drawing/2014/main" id="{484F90F4-EDD1-4193-A7F8-249933C8CCFB}"/>
              </a:ext>
            </a:extLst>
          </p:cNvPr>
          <p:cNvSpPr txBox="1"/>
          <p:nvPr/>
        </p:nvSpPr>
        <p:spPr>
          <a:xfrm>
            <a:off x="833908" y="5920666"/>
            <a:ext cx="3435959"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latin typeface="Arial Narrow" pitchFamily="34" charset="0"/>
              </a:rPr>
              <a:t>Ha </a:t>
            </a:r>
            <a:r>
              <a:rPr lang="en-US" b="1" dirty="0" err="1">
                <a:latin typeface="Arial Narrow" pitchFamily="34" charset="0"/>
              </a:rPr>
              <a:t>recibido</a:t>
            </a:r>
            <a:r>
              <a:rPr lang="en-US" b="1" dirty="0">
                <a:latin typeface="Arial Narrow" pitchFamily="34" charset="0"/>
              </a:rPr>
              <a:t> </a:t>
            </a:r>
            <a:r>
              <a:rPr lang="en-US" b="1" dirty="0" err="1">
                <a:latin typeface="Arial Narrow" pitchFamily="34" charset="0"/>
              </a:rPr>
              <a:t>capacitación</a:t>
            </a:r>
            <a:r>
              <a:rPr lang="en-US" b="1" dirty="0">
                <a:latin typeface="Arial Narrow" pitchFamily="34" charset="0"/>
              </a:rPr>
              <a:t> por </a:t>
            </a:r>
            <a:r>
              <a:rPr lang="en-US" b="1" dirty="0" err="1">
                <a:latin typeface="Arial Narrow" pitchFamily="34" charset="0"/>
              </a:rPr>
              <a:t>parte</a:t>
            </a:r>
            <a:r>
              <a:rPr lang="en-US" b="1" dirty="0">
                <a:latin typeface="Arial Narrow" pitchFamily="34" charset="0"/>
              </a:rPr>
              <a:t> de la </a:t>
            </a:r>
            <a:r>
              <a:rPr lang="en-US" b="1" dirty="0" err="1">
                <a:latin typeface="Arial Narrow" pitchFamily="34" charset="0"/>
              </a:rPr>
              <a:t>operadora</a:t>
            </a:r>
            <a:r>
              <a:rPr lang="en-US" b="1" dirty="0">
                <a:latin typeface="Arial Narrow" pitchFamily="34" charset="0"/>
              </a:rPr>
              <a:t> de </a:t>
            </a:r>
            <a:r>
              <a:rPr lang="en-US" b="1" dirty="0" err="1">
                <a:latin typeface="Arial Narrow" pitchFamily="34" charset="0"/>
              </a:rPr>
              <a:t>transporte</a:t>
            </a:r>
            <a:endParaRPr lang="en-US" b="1" dirty="0">
              <a:latin typeface="Arial Narrow" pitchFamily="34" charset="0"/>
            </a:endParaRPr>
          </a:p>
        </p:txBody>
      </p:sp>
      <p:sp>
        <p:nvSpPr>
          <p:cNvPr id="10" name="Rectángulo 9">
            <a:extLst>
              <a:ext uri="{FF2B5EF4-FFF2-40B4-BE49-F238E27FC236}">
                <a16:creationId xmlns:a16="http://schemas.microsoft.com/office/drawing/2014/main" id="{2503CE0E-9CB8-447D-B20C-EB8721458BDE}"/>
              </a:ext>
            </a:extLst>
          </p:cNvPr>
          <p:cNvSpPr/>
          <p:nvPr/>
        </p:nvSpPr>
        <p:spPr>
          <a:xfrm>
            <a:off x="4978834" y="46298"/>
            <a:ext cx="3890552" cy="630942"/>
          </a:xfrm>
          <a:prstGeom prst="rect">
            <a:avLst/>
          </a:prstGeom>
          <a:noFill/>
        </p:spPr>
        <p:txBody>
          <a:bodyPr wrap="none" lIns="91440" tIns="45720" rIns="91440" bIns="45720">
            <a:spAutoFit/>
          </a:bodyPr>
          <a:lstStyle/>
          <a:p>
            <a:pPr algn="ctr"/>
            <a:r>
              <a:rPr lang="es-ES" sz="3500" b="1" cap="none" spc="0" dirty="0">
                <a:ln w="0"/>
                <a:solidFill>
                  <a:srgbClr val="00B050"/>
                </a:solidFill>
                <a:effectLst>
                  <a:outerShdw blurRad="38100" dist="25400" dir="5400000" algn="ctr" rotWithShape="0">
                    <a:srgbClr val="6E747A">
                      <a:alpha val="43000"/>
                    </a:srgbClr>
                  </a:outerShdw>
                </a:effectLst>
              </a:rPr>
              <a:t>Desempeño Laboral</a:t>
            </a:r>
          </a:p>
        </p:txBody>
      </p:sp>
      <p:pic>
        <p:nvPicPr>
          <p:cNvPr id="12" name="Imagen 11">
            <a:extLst>
              <a:ext uri="{FF2B5EF4-FFF2-40B4-BE49-F238E27FC236}">
                <a16:creationId xmlns:a16="http://schemas.microsoft.com/office/drawing/2014/main" id="{00E4FF56-E48A-4B51-8F41-E403E6181418}"/>
              </a:ext>
            </a:extLst>
          </p:cNvPr>
          <p:cNvPicPr/>
          <p:nvPr/>
        </p:nvPicPr>
        <p:blipFill rotWithShape="1">
          <a:blip r:embed="rId4">
            <a:extLst>
              <a:ext uri="{28A0092B-C50C-407E-A947-70E740481C1C}">
                <a14:useLocalDpi xmlns:a14="http://schemas.microsoft.com/office/drawing/2010/main" val="0"/>
              </a:ext>
            </a:extLst>
          </a:blip>
          <a:srcRect l="3773" t="6449" b="749"/>
          <a:stretch/>
        </p:blipFill>
        <p:spPr bwMode="auto">
          <a:xfrm>
            <a:off x="-40047" y="1754932"/>
            <a:ext cx="4612047" cy="4151860"/>
          </a:xfrm>
          <a:prstGeom prst="rect">
            <a:avLst/>
          </a:prstGeom>
          <a:noFill/>
          <a:ln>
            <a:noFill/>
          </a:ln>
        </p:spPr>
      </p:pic>
      <p:pic>
        <p:nvPicPr>
          <p:cNvPr id="13" name="Imagen 12">
            <a:extLst>
              <a:ext uri="{FF2B5EF4-FFF2-40B4-BE49-F238E27FC236}">
                <a16:creationId xmlns:a16="http://schemas.microsoft.com/office/drawing/2014/main" id="{CDF986D0-E719-429C-AA93-C7B8F558570F}"/>
              </a:ext>
            </a:extLst>
          </p:cNvPr>
          <p:cNvPicPr/>
          <p:nvPr/>
        </p:nvPicPr>
        <p:blipFill rotWithShape="1">
          <a:blip r:embed="rId5">
            <a:extLst>
              <a:ext uri="{28A0092B-C50C-407E-A947-70E740481C1C}">
                <a14:useLocalDpi xmlns:a14="http://schemas.microsoft.com/office/drawing/2010/main" val="0"/>
              </a:ext>
            </a:extLst>
          </a:blip>
          <a:srcRect l="3766" t="8275"/>
          <a:stretch/>
        </p:blipFill>
        <p:spPr bwMode="auto">
          <a:xfrm>
            <a:off x="4640468" y="1831130"/>
            <a:ext cx="4209015" cy="4089535"/>
          </a:xfrm>
          <a:prstGeom prst="rect">
            <a:avLst/>
          </a:prstGeom>
          <a:noFill/>
          <a:ln>
            <a:noFill/>
          </a:ln>
          <a:extLst>
            <a:ext uri="{53640926-AAD7-44D8-BBD7-CCE9431645EC}">
              <a14:shadowObscured xmlns:a14="http://schemas.microsoft.com/office/drawing/2010/main"/>
            </a:ext>
          </a:extLst>
        </p:spPr>
      </p:pic>
      <p:sp>
        <p:nvSpPr>
          <p:cNvPr id="14" name="4 CuadroTexto">
            <a:extLst>
              <a:ext uri="{FF2B5EF4-FFF2-40B4-BE49-F238E27FC236}">
                <a16:creationId xmlns:a16="http://schemas.microsoft.com/office/drawing/2014/main" id="{073D2D6C-B1A3-4CF8-8D4B-97686B98344D}"/>
              </a:ext>
            </a:extLst>
          </p:cNvPr>
          <p:cNvSpPr txBox="1"/>
          <p:nvPr/>
        </p:nvSpPr>
        <p:spPr>
          <a:xfrm>
            <a:off x="5047302" y="5875345"/>
            <a:ext cx="3870649"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latin typeface="Arial Narrow" pitchFamily="34" charset="0"/>
              </a:rPr>
              <a:t>La </a:t>
            </a:r>
            <a:r>
              <a:rPr lang="en-US" b="1" dirty="0" err="1">
                <a:latin typeface="Arial Narrow" pitchFamily="34" charset="0"/>
              </a:rPr>
              <a:t>operadora</a:t>
            </a:r>
            <a:r>
              <a:rPr lang="en-US" b="1" dirty="0">
                <a:latin typeface="Arial Narrow" pitchFamily="34" charset="0"/>
              </a:rPr>
              <a:t> de </a:t>
            </a:r>
            <a:r>
              <a:rPr lang="en-US" b="1" dirty="0" err="1">
                <a:latin typeface="Arial Narrow" pitchFamily="34" charset="0"/>
              </a:rPr>
              <a:t>trasnporte</a:t>
            </a:r>
            <a:r>
              <a:rPr lang="en-US" b="1" dirty="0">
                <a:latin typeface="Arial Narrow" pitchFamily="34" charset="0"/>
              </a:rPr>
              <a:t> le </a:t>
            </a:r>
            <a:r>
              <a:rPr lang="en-US" b="1" dirty="0" err="1">
                <a:latin typeface="Arial Narrow" pitchFamily="34" charset="0"/>
              </a:rPr>
              <a:t>facilita</a:t>
            </a:r>
            <a:r>
              <a:rPr lang="en-US" b="1" dirty="0">
                <a:latin typeface="Arial Narrow" pitchFamily="34" charset="0"/>
              </a:rPr>
              <a:t> los </a:t>
            </a:r>
            <a:r>
              <a:rPr lang="en-US" b="1" dirty="0" err="1">
                <a:latin typeface="Arial Narrow" pitchFamily="34" charset="0"/>
              </a:rPr>
              <a:t>elementos</a:t>
            </a:r>
            <a:r>
              <a:rPr lang="en-US" b="1" dirty="0">
                <a:latin typeface="Arial Narrow" pitchFamily="34" charset="0"/>
              </a:rPr>
              <a:t> </a:t>
            </a:r>
            <a:r>
              <a:rPr lang="en-US" b="1" dirty="0" err="1">
                <a:latin typeface="Arial Narrow" pitchFamily="34" charset="0"/>
              </a:rPr>
              <a:t>necesarios</a:t>
            </a:r>
            <a:r>
              <a:rPr lang="en-US" b="1" dirty="0">
                <a:latin typeface="Arial Narrow" pitchFamily="34" charset="0"/>
              </a:rPr>
              <a:t> para </a:t>
            </a:r>
            <a:r>
              <a:rPr lang="en-US" b="1" dirty="0" err="1">
                <a:latin typeface="Arial Narrow" pitchFamily="34" charset="0"/>
              </a:rPr>
              <a:t>realizar</a:t>
            </a:r>
            <a:r>
              <a:rPr lang="en-US" b="1" dirty="0">
                <a:latin typeface="Arial Narrow" pitchFamily="34" charset="0"/>
              </a:rPr>
              <a:t> </a:t>
            </a:r>
            <a:r>
              <a:rPr lang="en-US" b="1" dirty="0" err="1">
                <a:latin typeface="Arial Narrow" pitchFamily="34" charset="0"/>
              </a:rPr>
              <a:t>su</a:t>
            </a:r>
            <a:r>
              <a:rPr lang="en-US" b="1" dirty="0">
                <a:latin typeface="Arial Narrow" pitchFamily="34" charset="0"/>
              </a:rPr>
              <a:t> </a:t>
            </a:r>
            <a:r>
              <a:rPr lang="en-US" b="1" dirty="0" err="1">
                <a:latin typeface="Arial Narrow" pitchFamily="34" charset="0"/>
              </a:rPr>
              <a:t>trabajo</a:t>
            </a:r>
            <a:endParaRPr lang="en-US" b="1" dirty="0">
              <a:latin typeface="Arial Narrow" pitchFamily="34" charset="0"/>
            </a:endParaRPr>
          </a:p>
        </p:txBody>
      </p:sp>
    </p:spTree>
    <p:extLst>
      <p:ext uri="{BB962C8B-B14F-4D97-AF65-F5344CB8AC3E}">
        <p14:creationId xmlns:p14="http://schemas.microsoft.com/office/powerpoint/2010/main" val="327926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63147" y="-5152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12772" y="5828872"/>
            <a:ext cx="3122713" cy="924482"/>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268760" y="154027"/>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RESULTADOS</a:t>
            </a:r>
          </a:p>
        </p:txBody>
      </p:sp>
      <p:sp>
        <p:nvSpPr>
          <p:cNvPr id="10" name="Rectángulo 9">
            <a:extLst>
              <a:ext uri="{FF2B5EF4-FFF2-40B4-BE49-F238E27FC236}">
                <a16:creationId xmlns:a16="http://schemas.microsoft.com/office/drawing/2014/main" id="{2503CE0E-9CB8-447D-B20C-EB8721458BDE}"/>
              </a:ext>
            </a:extLst>
          </p:cNvPr>
          <p:cNvSpPr/>
          <p:nvPr/>
        </p:nvSpPr>
        <p:spPr>
          <a:xfrm>
            <a:off x="4508853" y="99658"/>
            <a:ext cx="4482189" cy="630942"/>
          </a:xfrm>
          <a:prstGeom prst="rect">
            <a:avLst/>
          </a:prstGeom>
          <a:noFill/>
        </p:spPr>
        <p:txBody>
          <a:bodyPr wrap="none" lIns="91440" tIns="45720" rIns="91440" bIns="45720">
            <a:spAutoFit/>
          </a:bodyPr>
          <a:lstStyle/>
          <a:p>
            <a:pPr algn="ctr"/>
            <a:r>
              <a:rPr lang="es-ES" sz="3500" b="1" cap="none" spc="0" dirty="0">
                <a:ln w="0"/>
                <a:solidFill>
                  <a:srgbClr val="002060"/>
                </a:solidFill>
                <a:effectLst>
                  <a:outerShdw blurRad="38100" dist="25400" dir="5400000" algn="ctr" rotWithShape="0">
                    <a:srgbClr val="6E747A">
                      <a:alpha val="43000"/>
                    </a:srgbClr>
                  </a:outerShdw>
                </a:effectLst>
              </a:rPr>
              <a:t>Correlación de Pearson</a:t>
            </a:r>
          </a:p>
        </p:txBody>
      </p:sp>
      <p:pic>
        <p:nvPicPr>
          <p:cNvPr id="5122" name="Picture 2" descr="Resultado de imagen para correlacion dibujo">
            <a:extLst>
              <a:ext uri="{FF2B5EF4-FFF2-40B4-BE49-F238E27FC236}">
                <a16:creationId xmlns:a16="http://schemas.microsoft.com/office/drawing/2014/main" id="{BE55E33C-08C2-4BDD-AF9C-9F8AFFD0E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763890"/>
            <a:ext cx="1876011" cy="16415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sultado de imagen para correlacion dibujo">
            <a:extLst>
              <a:ext uri="{FF2B5EF4-FFF2-40B4-BE49-F238E27FC236}">
                <a16:creationId xmlns:a16="http://schemas.microsoft.com/office/drawing/2014/main" id="{B0C6FD3D-0B62-4544-A3B4-AF8FD9BC3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24233">
            <a:off x="1668706" y="3205402"/>
            <a:ext cx="1465911" cy="1282673"/>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059FB1B5-EBF9-4692-BC36-09A790C4EC44}"/>
              </a:ext>
            </a:extLst>
          </p:cNvPr>
          <p:cNvPicPr>
            <a:picLocks noChangeAspect="1"/>
          </p:cNvPicPr>
          <p:nvPr/>
        </p:nvPicPr>
        <p:blipFill>
          <a:blip r:embed="rId5"/>
          <a:stretch>
            <a:fillRect/>
          </a:stretch>
        </p:blipFill>
        <p:spPr>
          <a:xfrm>
            <a:off x="26931" y="594244"/>
            <a:ext cx="5508104" cy="2284557"/>
          </a:xfrm>
          <a:prstGeom prst="rect">
            <a:avLst/>
          </a:prstGeom>
          <a:ln>
            <a:solidFill>
              <a:srgbClr val="00B050"/>
            </a:solidFill>
          </a:ln>
        </p:spPr>
      </p:pic>
      <p:pic>
        <p:nvPicPr>
          <p:cNvPr id="21" name="Imagen 20">
            <a:extLst>
              <a:ext uri="{FF2B5EF4-FFF2-40B4-BE49-F238E27FC236}">
                <a16:creationId xmlns:a16="http://schemas.microsoft.com/office/drawing/2014/main" id="{5463BC3F-6605-4F20-A929-50192F15E266}"/>
              </a:ext>
            </a:extLst>
          </p:cNvPr>
          <p:cNvPicPr>
            <a:picLocks noChangeAspect="1"/>
          </p:cNvPicPr>
          <p:nvPr/>
        </p:nvPicPr>
        <p:blipFill>
          <a:blip r:embed="rId6"/>
          <a:stretch>
            <a:fillRect/>
          </a:stretch>
        </p:blipFill>
        <p:spPr>
          <a:xfrm>
            <a:off x="3980036" y="2680508"/>
            <a:ext cx="4981575" cy="2247900"/>
          </a:xfrm>
          <a:prstGeom prst="rect">
            <a:avLst/>
          </a:prstGeom>
          <a:ln>
            <a:solidFill>
              <a:schemeClr val="accent5"/>
            </a:solidFill>
          </a:ln>
        </p:spPr>
      </p:pic>
      <p:pic>
        <p:nvPicPr>
          <p:cNvPr id="22" name="Imagen 21">
            <a:extLst>
              <a:ext uri="{FF2B5EF4-FFF2-40B4-BE49-F238E27FC236}">
                <a16:creationId xmlns:a16="http://schemas.microsoft.com/office/drawing/2014/main" id="{F1FF76B0-F689-42AD-82BE-497A6A11BD7C}"/>
              </a:ext>
            </a:extLst>
          </p:cNvPr>
          <p:cNvPicPr>
            <a:picLocks noChangeAspect="1"/>
          </p:cNvPicPr>
          <p:nvPr/>
        </p:nvPicPr>
        <p:blipFill>
          <a:blip r:embed="rId7"/>
          <a:stretch>
            <a:fillRect/>
          </a:stretch>
        </p:blipFill>
        <p:spPr>
          <a:xfrm>
            <a:off x="-35012" y="4544746"/>
            <a:ext cx="5105400" cy="2266950"/>
          </a:xfrm>
          <a:prstGeom prst="rect">
            <a:avLst/>
          </a:prstGeom>
          <a:ln>
            <a:solidFill>
              <a:schemeClr val="bg1">
                <a:lumMod val="75000"/>
              </a:schemeClr>
            </a:solidFill>
          </a:ln>
        </p:spPr>
      </p:pic>
      <p:pic>
        <p:nvPicPr>
          <p:cNvPr id="19" name="Imagen 18">
            <a:extLst>
              <a:ext uri="{FF2B5EF4-FFF2-40B4-BE49-F238E27FC236}">
                <a16:creationId xmlns:a16="http://schemas.microsoft.com/office/drawing/2014/main" id="{946979FE-4CD8-4269-86C8-D266249D0E42}"/>
              </a:ext>
            </a:extLst>
          </p:cNvPr>
          <p:cNvPicPr>
            <a:picLocks noChangeAspect="1"/>
          </p:cNvPicPr>
          <p:nvPr/>
        </p:nvPicPr>
        <p:blipFill>
          <a:blip r:embed="rId8"/>
          <a:stretch>
            <a:fillRect/>
          </a:stretch>
        </p:blipFill>
        <p:spPr>
          <a:xfrm>
            <a:off x="823781" y="2074327"/>
            <a:ext cx="7630649" cy="338030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8009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0" y="-44450"/>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12772" y="5828872"/>
            <a:ext cx="3122713" cy="924482"/>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914281" y="248695"/>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PROPUESTA</a:t>
            </a:r>
          </a:p>
        </p:txBody>
      </p:sp>
      <p:sp>
        <p:nvSpPr>
          <p:cNvPr id="7" name="Rectángulo 6">
            <a:extLst>
              <a:ext uri="{FF2B5EF4-FFF2-40B4-BE49-F238E27FC236}">
                <a16:creationId xmlns:a16="http://schemas.microsoft.com/office/drawing/2014/main" id="{50670933-703E-42C7-8568-CAA4AA1B15E3}"/>
              </a:ext>
            </a:extLst>
          </p:cNvPr>
          <p:cNvSpPr/>
          <p:nvPr/>
        </p:nvSpPr>
        <p:spPr>
          <a:xfrm>
            <a:off x="74709" y="579644"/>
            <a:ext cx="2520281" cy="369332"/>
          </a:xfrm>
          <a:prstGeom prst="rect">
            <a:avLst/>
          </a:prstGeom>
        </p:spPr>
        <p:txBody>
          <a:bodyPr wrap="square">
            <a:spAutoFit/>
          </a:bodyPr>
          <a:lstStyle/>
          <a:p>
            <a:r>
              <a:rPr lang="es-ES" i="1" dirty="0"/>
              <a:t>Estrategias Individuales</a:t>
            </a:r>
            <a:endParaRPr lang="es-EC" i="1" dirty="0"/>
          </a:p>
        </p:txBody>
      </p:sp>
      <p:sp>
        <p:nvSpPr>
          <p:cNvPr id="15" name="Medio marco 14">
            <a:extLst>
              <a:ext uri="{FF2B5EF4-FFF2-40B4-BE49-F238E27FC236}">
                <a16:creationId xmlns:a16="http://schemas.microsoft.com/office/drawing/2014/main" id="{3E0BC267-86F7-4632-8397-69F857ED5FAF}"/>
              </a:ext>
            </a:extLst>
          </p:cNvPr>
          <p:cNvSpPr/>
          <p:nvPr/>
        </p:nvSpPr>
        <p:spPr>
          <a:xfrm rot="10800000">
            <a:off x="1950355" y="1796055"/>
            <a:ext cx="639960" cy="396044"/>
          </a:xfrm>
          <a:prstGeom prst="half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S">
              <a:solidFill>
                <a:schemeClr val="tx1"/>
              </a:solidFill>
            </a:endParaRPr>
          </a:p>
        </p:txBody>
      </p:sp>
      <p:sp>
        <p:nvSpPr>
          <p:cNvPr id="16" name="Rectángulo 15">
            <a:extLst>
              <a:ext uri="{FF2B5EF4-FFF2-40B4-BE49-F238E27FC236}">
                <a16:creationId xmlns:a16="http://schemas.microsoft.com/office/drawing/2014/main" id="{CE2D78DC-5BD3-47AF-B8D8-85D95B979A8A}"/>
              </a:ext>
            </a:extLst>
          </p:cNvPr>
          <p:cNvSpPr/>
          <p:nvPr/>
        </p:nvSpPr>
        <p:spPr>
          <a:xfrm>
            <a:off x="-457482" y="1770884"/>
            <a:ext cx="3810573" cy="369332"/>
          </a:xfrm>
          <a:prstGeom prst="rect">
            <a:avLst/>
          </a:prstGeom>
        </p:spPr>
        <p:txBody>
          <a:bodyPr wrap="square">
            <a:spAutoFit/>
          </a:bodyPr>
          <a:lstStyle/>
          <a:p>
            <a:pPr algn="ctr"/>
            <a:r>
              <a:rPr lang="es-ES" b="1" dirty="0"/>
              <a:t>Técnicas Fisiológicas</a:t>
            </a:r>
          </a:p>
        </p:txBody>
      </p:sp>
      <p:sp>
        <p:nvSpPr>
          <p:cNvPr id="17" name="Medio marco 16">
            <a:extLst>
              <a:ext uri="{FF2B5EF4-FFF2-40B4-BE49-F238E27FC236}">
                <a16:creationId xmlns:a16="http://schemas.microsoft.com/office/drawing/2014/main" id="{176B6954-881C-4C24-BCD7-91DCB6B8D256}"/>
              </a:ext>
            </a:extLst>
          </p:cNvPr>
          <p:cNvSpPr/>
          <p:nvPr/>
        </p:nvSpPr>
        <p:spPr>
          <a:xfrm>
            <a:off x="271708" y="1695938"/>
            <a:ext cx="639960" cy="396044"/>
          </a:xfrm>
          <a:prstGeom prst="half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S">
              <a:solidFill>
                <a:schemeClr val="tx1"/>
              </a:solidFill>
            </a:endParaRPr>
          </a:p>
        </p:txBody>
      </p:sp>
      <p:sp>
        <p:nvSpPr>
          <p:cNvPr id="3" name="Rectángulo: esquinas redondeadas 2">
            <a:extLst>
              <a:ext uri="{FF2B5EF4-FFF2-40B4-BE49-F238E27FC236}">
                <a16:creationId xmlns:a16="http://schemas.microsoft.com/office/drawing/2014/main" id="{40335CBC-C4BC-4626-9792-8E95A48A50C2}"/>
              </a:ext>
            </a:extLst>
          </p:cNvPr>
          <p:cNvSpPr/>
          <p:nvPr/>
        </p:nvSpPr>
        <p:spPr>
          <a:xfrm>
            <a:off x="2707013" y="989922"/>
            <a:ext cx="2376264" cy="4154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Relajación</a:t>
            </a:r>
            <a:r>
              <a:rPr lang="es-ES" dirty="0"/>
              <a:t> </a:t>
            </a:r>
            <a:r>
              <a:rPr lang="es-ES" b="1" dirty="0"/>
              <a:t>física</a:t>
            </a:r>
            <a:endParaRPr lang="es-EC" b="1" dirty="0"/>
          </a:p>
        </p:txBody>
      </p:sp>
      <p:sp>
        <p:nvSpPr>
          <p:cNvPr id="18" name="Rectángulo: esquinas redondeadas 17">
            <a:extLst>
              <a:ext uri="{FF2B5EF4-FFF2-40B4-BE49-F238E27FC236}">
                <a16:creationId xmlns:a16="http://schemas.microsoft.com/office/drawing/2014/main" id="{F8A71D42-95FF-400A-8EE2-47DE23629BF3}"/>
              </a:ext>
            </a:extLst>
          </p:cNvPr>
          <p:cNvSpPr/>
          <p:nvPr/>
        </p:nvSpPr>
        <p:spPr>
          <a:xfrm>
            <a:off x="2787538" y="2376632"/>
            <a:ext cx="2376264" cy="4154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Respiración</a:t>
            </a:r>
          </a:p>
        </p:txBody>
      </p:sp>
      <p:sp>
        <p:nvSpPr>
          <p:cNvPr id="5" name="Rectángulo 4">
            <a:extLst>
              <a:ext uri="{FF2B5EF4-FFF2-40B4-BE49-F238E27FC236}">
                <a16:creationId xmlns:a16="http://schemas.microsoft.com/office/drawing/2014/main" id="{65675BAD-827C-4AB4-AC1E-76F2FEB07324}"/>
              </a:ext>
            </a:extLst>
          </p:cNvPr>
          <p:cNvSpPr/>
          <p:nvPr/>
        </p:nvSpPr>
        <p:spPr>
          <a:xfrm>
            <a:off x="5451161" y="634162"/>
            <a:ext cx="2528429" cy="12119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sz="1700" dirty="0"/>
              <a:t>*Ejercicio de mentón</a:t>
            </a:r>
          </a:p>
          <a:p>
            <a:r>
              <a:rPr lang="es-ES" sz="1700" dirty="0"/>
              <a:t>*Ejercicio de cuello</a:t>
            </a:r>
          </a:p>
          <a:p>
            <a:r>
              <a:rPr lang="es-ES" sz="1700" dirty="0"/>
              <a:t>*Ejercicio de hombros</a:t>
            </a:r>
          </a:p>
          <a:p>
            <a:r>
              <a:rPr lang="es-ES" sz="1700" dirty="0"/>
              <a:t>*Ejercicio de brazos</a:t>
            </a:r>
          </a:p>
          <a:p>
            <a:r>
              <a:rPr lang="es-ES" sz="1700" dirty="0"/>
              <a:t>*Ejercicio de piernas</a:t>
            </a:r>
            <a:endParaRPr lang="es-EC" sz="1700" dirty="0"/>
          </a:p>
        </p:txBody>
      </p:sp>
      <p:sp>
        <p:nvSpPr>
          <p:cNvPr id="19" name="Rectángulo 18">
            <a:extLst>
              <a:ext uri="{FF2B5EF4-FFF2-40B4-BE49-F238E27FC236}">
                <a16:creationId xmlns:a16="http://schemas.microsoft.com/office/drawing/2014/main" id="{C1DFE056-F6D0-46CB-9F4F-0E62E91969C6}"/>
              </a:ext>
            </a:extLst>
          </p:cNvPr>
          <p:cNvSpPr/>
          <p:nvPr/>
        </p:nvSpPr>
        <p:spPr>
          <a:xfrm>
            <a:off x="5368882" y="2276695"/>
            <a:ext cx="3426472" cy="9244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sz="1700" dirty="0"/>
              <a:t>*Disminuir la ansiedad</a:t>
            </a:r>
          </a:p>
          <a:p>
            <a:r>
              <a:rPr lang="es-ES" sz="1700" dirty="0"/>
              <a:t>*Establecer un estado de calma</a:t>
            </a:r>
          </a:p>
          <a:p>
            <a:r>
              <a:rPr lang="es-ES" sz="1700" dirty="0"/>
              <a:t>*Autocontrol y serenidad</a:t>
            </a:r>
          </a:p>
          <a:p>
            <a:pPr algn="r"/>
            <a:endParaRPr lang="es-EC" dirty="0"/>
          </a:p>
        </p:txBody>
      </p:sp>
      <p:sp>
        <p:nvSpPr>
          <p:cNvPr id="22" name="Rectángulo 21">
            <a:extLst>
              <a:ext uri="{FF2B5EF4-FFF2-40B4-BE49-F238E27FC236}">
                <a16:creationId xmlns:a16="http://schemas.microsoft.com/office/drawing/2014/main" id="{932B42D2-372B-4A82-AF4C-C16894076822}"/>
              </a:ext>
            </a:extLst>
          </p:cNvPr>
          <p:cNvSpPr/>
          <p:nvPr/>
        </p:nvSpPr>
        <p:spPr>
          <a:xfrm>
            <a:off x="-430166" y="4717482"/>
            <a:ext cx="3810573" cy="369332"/>
          </a:xfrm>
          <a:prstGeom prst="rect">
            <a:avLst/>
          </a:prstGeom>
        </p:spPr>
        <p:txBody>
          <a:bodyPr wrap="square">
            <a:spAutoFit/>
          </a:bodyPr>
          <a:lstStyle/>
          <a:p>
            <a:pPr algn="ctr"/>
            <a:r>
              <a:rPr lang="es-ES" b="1" dirty="0"/>
              <a:t>Técnicas Conductuales</a:t>
            </a:r>
          </a:p>
        </p:txBody>
      </p:sp>
      <p:sp>
        <p:nvSpPr>
          <p:cNvPr id="23" name="Medio marco 22">
            <a:extLst>
              <a:ext uri="{FF2B5EF4-FFF2-40B4-BE49-F238E27FC236}">
                <a16:creationId xmlns:a16="http://schemas.microsoft.com/office/drawing/2014/main" id="{C15DCE05-5D71-4637-B3D4-921F39D77B7A}"/>
              </a:ext>
            </a:extLst>
          </p:cNvPr>
          <p:cNvSpPr/>
          <p:nvPr/>
        </p:nvSpPr>
        <p:spPr>
          <a:xfrm>
            <a:off x="286621" y="4588919"/>
            <a:ext cx="639960" cy="396044"/>
          </a:xfrm>
          <a:prstGeom prst="halfFrame">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a:solidFill>
                <a:schemeClr val="tx1"/>
              </a:solidFill>
            </a:endParaRPr>
          </a:p>
        </p:txBody>
      </p:sp>
      <p:sp>
        <p:nvSpPr>
          <p:cNvPr id="24" name="Medio marco 23">
            <a:extLst>
              <a:ext uri="{FF2B5EF4-FFF2-40B4-BE49-F238E27FC236}">
                <a16:creationId xmlns:a16="http://schemas.microsoft.com/office/drawing/2014/main" id="{2AFBB61B-2705-4025-B3AC-08234D8E168A}"/>
              </a:ext>
            </a:extLst>
          </p:cNvPr>
          <p:cNvSpPr/>
          <p:nvPr/>
        </p:nvSpPr>
        <p:spPr>
          <a:xfrm rot="10800000">
            <a:off x="2017738" y="4743902"/>
            <a:ext cx="639960" cy="396044"/>
          </a:xfrm>
          <a:prstGeom prst="halfFrame">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a:solidFill>
                <a:schemeClr val="tx1"/>
              </a:solidFill>
            </a:endParaRPr>
          </a:p>
        </p:txBody>
      </p:sp>
      <p:sp>
        <p:nvSpPr>
          <p:cNvPr id="25" name="Rectángulo: esquinas redondeadas 24">
            <a:extLst>
              <a:ext uri="{FF2B5EF4-FFF2-40B4-BE49-F238E27FC236}">
                <a16:creationId xmlns:a16="http://schemas.microsoft.com/office/drawing/2014/main" id="{ED8A400F-0793-48ED-8697-55C57B0B5B29}"/>
              </a:ext>
            </a:extLst>
          </p:cNvPr>
          <p:cNvSpPr/>
          <p:nvPr/>
        </p:nvSpPr>
        <p:spPr>
          <a:xfrm>
            <a:off x="2878545" y="3703413"/>
            <a:ext cx="2376264" cy="4154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Habilidades Sociales</a:t>
            </a:r>
          </a:p>
        </p:txBody>
      </p:sp>
      <p:sp>
        <p:nvSpPr>
          <p:cNvPr id="26" name="Rectángulo: esquinas redondeadas 25">
            <a:extLst>
              <a:ext uri="{FF2B5EF4-FFF2-40B4-BE49-F238E27FC236}">
                <a16:creationId xmlns:a16="http://schemas.microsoft.com/office/drawing/2014/main" id="{5158FA54-0BDD-4725-BC41-6120B3F7CE6D}"/>
              </a:ext>
            </a:extLst>
          </p:cNvPr>
          <p:cNvSpPr/>
          <p:nvPr/>
        </p:nvSpPr>
        <p:spPr>
          <a:xfrm>
            <a:off x="2902396" y="5687189"/>
            <a:ext cx="2376264" cy="3690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Autocontrol</a:t>
            </a:r>
          </a:p>
        </p:txBody>
      </p:sp>
      <p:sp>
        <p:nvSpPr>
          <p:cNvPr id="27" name="Rectángulo: esquinas redondeadas 26">
            <a:extLst>
              <a:ext uri="{FF2B5EF4-FFF2-40B4-BE49-F238E27FC236}">
                <a16:creationId xmlns:a16="http://schemas.microsoft.com/office/drawing/2014/main" id="{A7E7C0E1-15EF-41B2-B22C-D970DB2BCE88}"/>
              </a:ext>
            </a:extLst>
          </p:cNvPr>
          <p:cNvSpPr/>
          <p:nvPr/>
        </p:nvSpPr>
        <p:spPr>
          <a:xfrm>
            <a:off x="2922212" y="4852679"/>
            <a:ext cx="2376264" cy="4154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Solución de problemas</a:t>
            </a:r>
          </a:p>
        </p:txBody>
      </p:sp>
      <p:sp>
        <p:nvSpPr>
          <p:cNvPr id="28" name="Rectángulo 27">
            <a:extLst>
              <a:ext uri="{FF2B5EF4-FFF2-40B4-BE49-F238E27FC236}">
                <a16:creationId xmlns:a16="http://schemas.microsoft.com/office/drawing/2014/main" id="{DDEB6993-6735-45CB-BC7C-44EA811B2D9E}"/>
              </a:ext>
            </a:extLst>
          </p:cNvPr>
          <p:cNvSpPr/>
          <p:nvPr/>
        </p:nvSpPr>
        <p:spPr>
          <a:xfrm>
            <a:off x="5569369" y="3654853"/>
            <a:ext cx="3426472" cy="9491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sz="1700" dirty="0"/>
              <a:t>*Trato cordial: “Buenos días, por favor, gracias”</a:t>
            </a:r>
          </a:p>
          <a:p>
            <a:r>
              <a:rPr lang="es-ES" sz="1700" dirty="0"/>
              <a:t>*</a:t>
            </a:r>
            <a:r>
              <a:rPr lang="es-EC" sz="1700" dirty="0"/>
              <a:t>Escuchar requerimientos</a:t>
            </a:r>
          </a:p>
          <a:p>
            <a:r>
              <a:rPr lang="es-EC" sz="1700" dirty="0"/>
              <a:t>*Responder inquietudes</a:t>
            </a:r>
          </a:p>
          <a:p>
            <a:r>
              <a:rPr lang="es-EC" sz="1700" dirty="0"/>
              <a:t>*Valor de empatía</a:t>
            </a:r>
          </a:p>
          <a:p>
            <a:endParaRPr lang="es-EC" dirty="0"/>
          </a:p>
          <a:p>
            <a:endParaRPr lang="es-ES" dirty="0"/>
          </a:p>
        </p:txBody>
      </p:sp>
      <p:sp>
        <p:nvSpPr>
          <p:cNvPr id="29" name="Abrir llave 28">
            <a:extLst>
              <a:ext uri="{FF2B5EF4-FFF2-40B4-BE49-F238E27FC236}">
                <a16:creationId xmlns:a16="http://schemas.microsoft.com/office/drawing/2014/main" id="{0ED610F4-9FA0-40EF-9494-5785CEDE9CAC}"/>
              </a:ext>
            </a:extLst>
          </p:cNvPr>
          <p:cNvSpPr/>
          <p:nvPr/>
        </p:nvSpPr>
        <p:spPr>
          <a:xfrm>
            <a:off x="5333826" y="3261918"/>
            <a:ext cx="358257" cy="12251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31" name="Abrir llave 30">
            <a:extLst>
              <a:ext uri="{FF2B5EF4-FFF2-40B4-BE49-F238E27FC236}">
                <a16:creationId xmlns:a16="http://schemas.microsoft.com/office/drawing/2014/main" id="{B8BA475C-D199-4563-8D3D-DC3F182A5DDA}"/>
              </a:ext>
            </a:extLst>
          </p:cNvPr>
          <p:cNvSpPr/>
          <p:nvPr/>
        </p:nvSpPr>
        <p:spPr>
          <a:xfrm>
            <a:off x="5220597" y="2192099"/>
            <a:ext cx="358257" cy="8048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32" name="Abrir llave 31">
            <a:extLst>
              <a:ext uri="{FF2B5EF4-FFF2-40B4-BE49-F238E27FC236}">
                <a16:creationId xmlns:a16="http://schemas.microsoft.com/office/drawing/2014/main" id="{32AA5F4C-8B2A-4F27-87CB-2D544F3C72FF}"/>
              </a:ext>
            </a:extLst>
          </p:cNvPr>
          <p:cNvSpPr/>
          <p:nvPr/>
        </p:nvSpPr>
        <p:spPr>
          <a:xfrm>
            <a:off x="5172893" y="570509"/>
            <a:ext cx="358257" cy="12755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33" name="Rectángulo 32">
            <a:extLst>
              <a:ext uri="{FF2B5EF4-FFF2-40B4-BE49-F238E27FC236}">
                <a16:creationId xmlns:a16="http://schemas.microsoft.com/office/drawing/2014/main" id="{6FA1D443-D0C9-4386-9D1C-17AA5E0FED1A}"/>
              </a:ext>
            </a:extLst>
          </p:cNvPr>
          <p:cNvSpPr/>
          <p:nvPr/>
        </p:nvSpPr>
        <p:spPr>
          <a:xfrm>
            <a:off x="5583471" y="4582544"/>
            <a:ext cx="3426472" cy="9244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dirty="0"/>
              <a:t>*Entrenamiento Asertivo</a:t>
            </a:r>
          </a:p>
          <a:p>
            <a:r>
              <a:rPr lang="es-ES" dirty="0"/>
              <a:t>*Capacidad de negociación</a:t>
            </a:r>
          </a:p>
          <a:p>
            <a:r>
              <a:rPr lang="es-ES" dirty="0"/>
              <a:t>*Capacidad de disculparse</a:t>
            </a:r>
            <a:endParaRPr lang="es-EC" dirty="0"/>
          </a:p>
        </p:txBody>
      </p:sp>
      <p:sp>
        <p:nvSpPr>
          <p:cNvPr id="34" name="Abrir llave 33">
            <a:extLst>
              <a:ext uri="{FF2B5EF4-FFF2-40B4-BE49-F238E27FC236}">
                <a16:creationId xmlns:a16="http://schemas.microsoft.com/office/drawing/2014/main" id="{5F1635CF-31AD-4B2B-9AAD-675EF2E0C9BB}"/>
              </a:ext>
            </a:extLst>
          </p:cNvPr>
          <p:cNvSpPr/>
          <p:nvPr/>
        </p:nvSpPr>
        <p:spPr>
          <a:xfrm>
            <a:off x="5368882" y="4699524"/>
            <a:ext cx="365513" cy="7643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pic>
        <p:nvPicPr>
          <p:cNvPr id="35" name="Imagen 34">
            <a:extLst>
              <a:ext uri="{FF2B5EF4-FFF2-40B4-BE49-F238E27FC236}">
                <a16:creationId xmlns:a16="http://schemas.microsoft.com/office/drawing/2014/main" id="{996AA163-0B8E-485D-8C72-4D02FB30484B}"/>
              </a:ext>
            </a:extLst>
          </p:cNvPr>
          <p:cNvPicPr>
            <a:picLocks noChangeAspect="1"/>
          </p:cNvPicPr>
          <p:nvPr/>
        </p:nvPicPr>
        <p:blipFill>
          <a:blip r:embed="rId4"/>
          <a:stretch>
            <a:fillRect/>
          </a:stretch>
        </p:blipFill>
        <p:spPr>
          <a:xfrm>
            <a:off x="7498993" y="656875"/>
            <a:ext cx="1536491" cy="1597368"/>
          </a:xfrm>
          <a:prstGeom prst="rect">
            <a:avLst/>
          </a:prstGeom>
        </p:spPr>
      </p:pic>
      <p:pic>
        <p:nvPicPr>
          <p:cNvPr id="36" name="Imagen 35">
            <a:extLst>
              <a:ext uri="{FF2B5EF4-FFF2-40B4-BE49-F238E27FC236}">
                <a16:creationId xmlns:a16="http://schemas.microsoft.com/office/drawing/2014/main" id="{54A2A6F7-6222-479F-B74E-DEA6716C3F30}"/>
              </a:ext>
            </a:extLst>
          </p:cNvPr>
          <p:cNvPicPr>
            <a:picLocks noChangeAspect="1"/>
          </p:cNvPicPr>
          <p:nvPr/>
        </p:nvPicPr>
        <p:blipFill rotWithShape="1">
          <a:blip r:embed="rId5"/>
          <a:srcRect l="12495" t="16401" r="710" b="14435"/>
          <a:stretch/>
        </p:blipFill>
        <p:spPr>
          <a:xfrm>
            <a:off x="427317" y="2885795"/>
            <a:ext cx="1990220" cy="1423133"/>
          </a:xfrm>
          <a:prstGeom prst="rect">
            <a:avLst/>
          </a:prstGeom>
        </p:spPr>
      </p:pic>
      <p:sp>
        <p:nvSpPr>
          <p:cNvPr id="37" name="Rectángulo 36">
            <a:extLst>
              <a:ext uri="{FF2B5EF4-FFF2-40B4-BE49-F238E27FC236}">
                <a16:creationId xmlns:a16="http://schemas.microsoft.com/office/drawing/2014/main" id="{040631F0-B058-4AA6-8DC5-AC0E88B0E1A8}"/>
              </a:ext>
            </a:extLst>
          </p:cNvPr>
          <p:cNvSpPr/>
          <p:nvPr/>
        </p:nvSpPr>
        <p:spPr>
          <a:xfrm>
            <a:off x="5614693" y="5704240"/>
            <a:ext cx="3426472" cy="4659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dirty="0"/>
              <a:t>*</a:t>
            </a:r>
            <a:r>
              <a:rPr lang="es-ES" dirty="0" err="1"/>
              <a:t>Biofeedbag</a:t>
            </a:r>
            <a:endParaRPr lang="es-ES" dirty="0"/>
          </a:p>
          <a:p>
            <a:r>
              <a:rPr lang="es-ES" dirty="0"/>
              <a:t>*Desarrollar nueva </a:t>
            </a:r>
            <a:r>
              <a:rPr lang="es-ES" b="1" dirty="0"/>
              <a:t>Filosofía</a:t>
            </a:r>
            <a:endParaRPr lang="es-EC" dirty="0"/>
          </a:p>
        </p:txBody>
      </p:sp>
      <p:sp>
        <p:nvSpPr>
          <p:cNvPr id="38" name="Abrir llave 37">
            <a:extLst>
              <a:ext uri="{FF2B5EF4-FFF2-40B4-BE49-F238E27FC236}">
                <a16:creationId xmlns:a16="http://schemas.microsoft.com/office/drawing/2014/main" id="{61763D45-7925-4073-BFD5-A4A8E74A944B}"/>
              </a:ext>
            </a:extLst>
          </p:cNvPr>
          <p:cNvSpPr/>
          <p:nvPr/>
        </p:nvSpPr>
        <p:spPr>
          <a:xfrm>
            <a:off x="5368881" y="5581017"/>
            <a:ext cx="365513" cy="5799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39" name="Signo menos 38">
            <a:extLst>
              <a:ext uri="{FF2B5EF4-FFF2-40B4-BE49-F238E27FC236}">
                <a16:creationId xmlns:a16="http://schemas.microsoft.com/office/drawing/2014/main" id="{C913A8F3-3FC5-42AC-AADB-13EF68E082F3}"/>
              </a:ext>
            </a:extLst>
          </p:cNvPr>
          <p:cNvSpPr/>
          <p:nvPr/>
        </p:nvSpPr>
        <p:spPr>
          <a:xfrm rot="16200000">
            <a:off x="1705246" y="1819551"/>
            <a:ext cx="1942744" cy="221843"/>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Signo menos 39">
            <a:extLst>
              <a:ext uri="{FF2B5EF4-FFF2-40B4-BE49-F238E27FC236}">
                <a16:creationId xmlns:a16="http://schemas.microsoft.com/office/drawing/2014/main" id="{C09A6F9D-0981-44A6-8A8C-2B6F20BC0C6A}"/>
              </a:ext>
            </a:extLst>
          </p:cNvPr>
          <p:cNvSpPr/>
          <p:nvPr/>
        </p:nvSpPr>
        <p:spPr>
          <a:xfrm rot="16200000">
            <a:off x="1481328" y="4851339"/>
            <a:ext cx="2567402" cy="181171"/>
          </a:xfrm>
          <a:prstGeom prst="mathMin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5531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28629" y="-15534"/>
            <a:ext cx="9144000" cy="6902450"/>
          </a:xfrm>
          <a:prstGeom prst="rect">
            <a:avLst/>
          </a:prstGeom>
          <a:noFill/>
          <a:ln w="9525">
            <a:noFill/>
            <a:miter lim="800000"/>
            <a:headEnd/>
            <a:tailEnd/>
          </a:ln>
        </p:spPr>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565230"/>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CONCEPTUALIZACIÓN</a:t>
            </a:r>
          </a:p>
        </p:txBody>
      </p:sp>
      <p:pic>
        <p:nvPicPr>
          <p:cNvPr id="14" name="Imagen 13"/>
          <p:cNvPicPr>
            <a:picLocks noChangeAspect="1"/>
          </p:cNvPicPr>
          <p:nvPr/>
        </p:nvPicPr>
        <p:blipFill>
          <a:blip r:embed="rId3"/>
          <a:stretch>
            <a:fillRect/>
          </a:stretch>
        </p:blipFill>
        <p:spPr>
          <a:xfrm>
            <a:off x="6015191" y="5955536"/>
            <a:ext cx="3122713" cy="902464"/>
          </a:xfrm>
          <a:prstGeom prst="rect">
            <a:avLst/>
          </a:prstGeom>
        </p:spPr>
      </p:pic>
      <p:sp>
        <p:nvSpPr>
          <p:cNvPr id="8" name="Rectángulo 7">
            <a:extLst>
              <a:ext uri="{FF2B5EF4-FFF2-40B4-BE49-F238E27FC236}">
                <a16:creationId xmlns:a16="http://schemas.microsoft.com/office/drawing/2014/main" id="{6B2040B3-6632-4FE4-A3FF-0604DBA376CA}"/>
              </a:ext>
            </a:extLst>
          </p:cNvPr>
          <p:cNvSpPr/>
          <p:nvPr/>
        </p:nvSpPr>
        <p:spPr>
          <a:xfrm>
            <a:off x="446283" y="1197742"/>
            <a:ext cx="3169638" cy="430887"/>
          </a:xfrm>
          <a:prstGeom prst="rect">
            <a:avLst/>
          </a:prstGeom>
        </p:spPr>
        <p:txBody>
          <a:bodyPr wrap="square">
            <a:spAutoFit/>
          </a:bodyPr>
          <a:lstStyle/>
          <a:p>
            <a:pPr algn="ctr"/>
            <a:r>
              <a:rPr lang="es-ES" sz="2200" b="1" i="1" u="sng" dirty="0">
                <a:solidFill>
                  <a:srgbClr val="FF0000"/>
                </a:solidFill>
              </a:rPr>
              <a:t>Síndrome de Burnout</a:t>
            </a:r>
            <a:endParaRPr lang="es-EC" sz="2200" b="1" i="1" u="sng" dirty="0">
              <a:solidFill>
                <a:srgbClr val="FF0000"/>
              </a:solidFill>
            </a:endParaRPr>
          </a:p>
        </p:txBody>
      </p:sp>
      <p:sp>
        <p:nvSpPr>
          <p:cNvPr id="5" name="CuadroTexto 4">
            <a:extLst>
              <a:ext uri="{FF2B5EF4-FFF2-40B4-BE49-F238E27FC236}">
                <a16:creationId xmlns:a16="http://schemas.microsoft.com/office/drawing/2014/main" id="{41142353-661A-4F28-A461-BFCBE40E91D7}"/>
              </a:ext>
            </a:extLst>
          </p:cNvPr>
          <p:cNvSpPr txBox="1"/>
          <p:nvPr/>
        </p:nvSpPr>
        <p:spPr>
          <a:xfrm>
            <a:off x="3936344" y="1413186"/>
            <a:ext cx="5040560" cy="1138773"/>
          </a:xfrm>
          <a:prstGeom prst="rect">
            <a:avLst/>
          </a:prstGeom>
          <a:noFill/>
        </p:spPr>
        <p:txBody>
          <a:bodyPr wrap="square" rtlCol="0">
            <a:spAutoFit/>
          </a:bodyPr>
          <a:lstStyle/>
          <a:p>
            <a:pPr algn="just"/>
            <a:r>
              <a:rPr lang="es-EC" sz="1700" dirty="0">
                <a:latin typeface="Franklin Gothic Heavy" panose="020B0903020102020204" pitchFamily="34" charset="0"/>
              </a:rPr>
              <a:t>“Percepción de haber fracasado por parte del trabajador que es efecto de sobrecarga de energías, recursos personales y fuerza de voluntad”</a:t>
            </a:r>
          </a:p>
        </p:txBody>
      </p:sp>
      <p:sp>
        <p:nvSpPr>
          <p:cNvPr id="12" name="Rectángulo 11">
            <a:extLst>
              <a:ext uri="{FF2B5EF4-FFF2-40B4-BE49-F238E27FC236}">
                <a16:creationId xmlns:a16="http://schemas.microsoft.com/office/drawing/2014/main" id="{045F4B7E-B6EE-4A4E-B02B-E481958B2C4F}"/>
              </a:ext>
            </a:extLst>
          </p:cNvPr>
          <p:cNvSpPr/>
          <p:nvPr/>
        </p:nvSpPr>
        <p:spPr>
          <a:xfrm>
            <a:off x="7164288" y="2367293"/>
            <a:ext cx="1687974" cy="369332"/>
          </a:xfrm>
          <a:prstGeom prst="rect">
            <a:avLst/>
          </a:prstGeom>
        </p:spPr>
        <p:txBody>
          <a:bodyPr wrap="square">
            <a:spAutoFit/>
          </a:bodyPr>
          <a:lstStyle/>
          <a:p>
            <a:pPr algn="ctr"/>
            <a:r>
              <a:rPr lang="es-EC" b="1" dirty="0" err="1">
                <a:solidFill>
                  <a:schemeClr val="bg2">
                    <a:lumMod val="50000"/>
                  </a:schemeClr>
                </a:solidFill>
              </a:rPr>
              <a:t>Freudemberger</a:t>
            </a:r>
            <a:endParaRPr lang="es-EC" b="1" i="1" dirty="0">
              <a:solidFill>
                <a:schemeClr val="bg2">
                  <a:lumMod val="50000"/>
                </a:schemeClr>
              </a:solidFill>
            </a:endParaRPr>
          </a:p>
        </p:txBody>
      </p:sp>
      <p:sp>
        <p:nvSpPr>
          <p:cNvPr id="9" name="CuadroTexto 8">
            <a:extLst>
              <a:ext uri="{FF2B5EF4-FFF2-40B4-BE49-F238E27FC236}">
                <a16:creationId xmlns:a16="http://schemas.microsoft.com/office/drawing/2014/main" id="{6CF98F3A-09AA-410B-BA80-C60D899F75BE}"/>
              </a:ext>
            </a:extLst>
          </p:cNvPr>
          <p:cNvSpPr txBox="1"/>
          <p:nvPr/>
        </p:nvSpPr>
        <p:spPr>
          <a:xfrm>
            <a:off x="765162" y="2242561"/>
            <a:ext cx="2925172" cy="369332"/>
          </a:xfrm>
          <a:prstGeom prst="rect">
            <a:avLst/>
          </a:prstGeom>
          <a:noFill/>
        </p:spPr>
        <p:txBody>
          <a:bodyPr wrap="square" rtlCol="0">
            <a:spAutoFit/>
          </a:bodyPr>
          <a:lstStyle/>
          <a:p>
            <a:pPr algn="ctr"/>
            <a:r>
              <a:rPr lang="es-ES" dirty="0"/>
              <a:t>“quemarse por el trabajo” </a:t>
            </a:r>
            <a:endParaRPr lang="es-EC" dirty="0"/>
          </a:p>
        </p:txBody>
      </p:sp>
      <p:sp>
        <p:nvSpPr>
          <p:cNvPr id="10" name="Flecha: hacia abajo 9">
            <a:extLst>
              <a:ext uri="{FF2B5EF4-FFF2-40B4-BE49-F238E27FC236}">
                <a16:creationId xmlns:a16="http://schemas.microsoft.com/office/drawing/2014/main" id="{D8ABA80E-62F6-4331-874E-F2490DA9C00C}"/>
              </a:ext>
            </a:extLst>
          </p:cNvPr>
          <p:cNvSpPr/>
          <p:nvPr/>
        </p:nvSpPr>
        <p:spPr>
          <a:xfrm>
            <a:off x="1799692" y="1699703"/>
            <a:ext cx="504056" cy="514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a:extLst>
              <a:ext uri="{FF2B5EF4-FFF2-40B4-BE49-F238E27FC236}">
                <a16:creationId xmlns:a16="http://schemas.microsoft.com/office/drawing/2014/main" id="{B72D0D4F-9E27-4937-B057-CEE62F277D24}"/>
              </a:ext>
            </a:extLst>
          </p:cNvPr>
          <p:cNvPicPr>
            <a:picLocks noChangeAspect="1"/>
          </p:cNvPicPr>
          <p:nvPr/>
        </p:nvPicPr>
        <p:blipFill rotWithShape="1">
          <a:blip r:embed="rId4"/>
          <a:srcRect t="67537"/>
          <a:stretch/>
        </p:blipFill>
        <p:spPr>
          <a:xfrm>
            <a:off x="763957" y="2628185"/>
            <a:ext cx="2918396" cy="468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uadroTexto 14">
            <a:extLst>
              <a:ext uri="{FF2B5EF4-FFF2-40B4-BE49-F238E27FC236}">
                <a16:creationId xmlns:a16="http://schemas.microsoft.com/office/drawing/2014/main" id="{910E5930-F1AF-4007-9DD6-2322BED072EC}"/>
              </a:ext>
            </a:extLst>
          </p:cNvPr>
          <p:cNvSpPr txBox="1"/>
          <p:nvPr/>
        </p:nvSpPr>
        <p:spPr>
          <a:xfrm>
            <a:off x="192850" y="3382214"/>
            <a:ext cx="5040560" cy="1138773"/>
          </a:xfrm>
          <a:prstGeom prst="rect">
            <a:avLst/>
          </a:prstGeom>
          <a:noFill/>
        </p:spPr>
        <p:txBody>
          <a:bodyPr wrap="square" rtlCol="0">
            <a:spAutoFit/>
          </a:bodyPr>
          <a:lstStyle/>
          <a:p>
            <a:pPr algn="just"/>
            <a:r>
              <a:rPr lang="es-EC" sz="1700" dirty="0">
                <a:latin typeface="Franklin Gothic Heavy" panose="020B0903020102020204" pitchFamily="34" charset="0"/>
              </a:rPr>
              <a:t>“R</a:t>
            </a:r>
            <a:r>
              <a:rPr lang="es-ES" sz="1700" dirty="0">
                <a:latin typeface="Franklin Gothic Heavy" panose="020B0903020102020204" pitchFamily="34" charset="0"/>
              </a:rPr>
              <a:t>espuesta prolongada al estrés en el trabajo, un síndrome psicológico que nace de la tensión crónica producto de la interacción conflictiva entre el trabajador y su empleo </a:t>
            </a:r>
            <a:r>
              <a:rPr lang="es-EC" sz="1700" dirty="0">
                <a:latin typeface="Franklin Gothic Heavy" panose="020B0903020102020204" pitchFamily="34" charset="0"/>
              </a:rPr>
              <a:t>”</a:t>
            </a:r>
          </a:p>
        </p:txBody>
      </p:sp>
      <p:sp>
        <p:nvSpPr>
          <p:cNvPr id="16" name="Rectángulo 15">
            <a:extLst>
              <a:ext uri="{FF2B5EF4-FFF2-40B4-BE49-F238E27FC236}">
                <a16:creationId xmlns:a16="http://schemas.microsoft.com/office/drawing/2014/main" id="{2CB7BCD0-EB69-45D1-9923-0FD28A7A20DB}"/>
              </a:ext>
            </a:extLst>
          </p:cNvPr>
          <p:cNvSpPr/>
          <p:nvPr/>
        </p:nvSpPr>
        <p:spPr>
          <a:xfrm>
            <a:off x="3646828" y="4350088"/>
            <a:ext cx="1687974" cy="369332"/>
          </a:xfrm>
          <a:prstGeom prst="rect">
            <a:avLst/>
          </a:prstGeom>
        </p:spPr>
        <p:txBody>
          <a:bodyPr wrap="square">
            <a:spAutoFit/>
          </a:bodyPr>
          <a:lstStyle/>
          <a:p>
            <a:pPr algn="ctr"/>
            <a:r>
              <a:rPr lang="es-EC" b="1" dirty="0">
                <a:solidFill>
                  <a:schemeClr val="accent4"/>
                </a:solidFill>
              </a:rPr>
              <a:t>Maslach </a:t>
            </a:r>
            <a:endParaRPr lang="es-EC" b="1" i="1" dirty="0">
              <a:solidFill>
                <a:schemeClr val="accent4"/>
              </a:solidFill>
            </a:endParaRPr>
          </a:p>
        </p:txBody>
      </p:sp>
      <p:pic>
        <p:nvPicPr>
          <p:cNvPr id="17" name="Imagen 16">
            <a:extLst>
              <a:ext uri="{FF2B5EF4-FFF2-40B4-BE49-F238E27FC236}">
                <a16:creationId xmlns:a16="http://schemas.microsoft.com/office/drawing/2014/main" id="{0E87AC54-12A3-4890-9861-7A70790EC53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5294211" y="3226500"/>
            <a:ext cx="3786838" cy="2449916"/>
          </a:xfrm>
          <a:prstGeom prst="rect">
            <a:avLst/>
          </a:prstGeom>
        </p:spPr>
      </p:pic>
    </p:spTree>
    <p:extLst>
      <p:ext uri="{BB962C8B-B14F-4D97-AF65-F5344CB8AC3E}">
        <p14:creationId xmlns:p14="http://schemas.microsoft.com/office/powerpoint/2010/main" val="300814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83643" y="-50374"/>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12772" y="5828872"/>
            <a:ext cx="3122713" cy="924482"/>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914281" y="248695"/>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PROPUESTA</a:t>
            </a:r>
          </a:p>
        </p:txBody>
      </p:sp>
      <p:sp>
        <p:nvSpPr>
          <p:cNvPr id="7" name="Rectángulo 6">
            <a:extLst>
              <a:ext uri="{FF2B5EF4-FFF2-40B4-BE49-F238E27FC236}">
                <a16:creationId xmlns:a16="http://schemas.microsoft.com/office/drawing/2014/main" id="{50670933-703E-42C7-8568-CAA4AA1B15E3}"/>
              </a:ext>
            </a:extLst>
          </p:cNvPr>
          <p:cNvSpPr/>
          <p:nvPr/>
        </p:nvSpPr>
        <p:spPr>
          <a:xfrm>
            <a:off x="188244" y="649772"/>
            <a:ext cx="2520281" cy="369332"/>
          </a:xfrm>
          <a:prstGeom prst="rect">
            <a:avLst/>
          </a:prstGeom>
        </p:spPr>
        <p:txBody>
          <a:bodyPr wrap="square">
            <a:spAutoFit/>
          </a:bodyPr>
          <a:lstStyle/>
          <a:p>
            <a:r>
              <a:rPr lang="es-ES" i="1" dirty="0"/>
              <a:t>Estrategias Individuales</a:t>
            </a:r>
            <a:endParaRPr lang="es-EC" i="1" dirty="0"/>
          </a:p>
        </p:txBody>
      </p:sp>
      <p:sp>
        <p:nvSpPr>
          <p:cNvPr id="15" name="Medio marco 14">
            <a:extLst>
              <a:ext uri="{FF2B5EF4-FFF2-40B4-BE49-F238E27FC236}">
                <a16:creationId xmlns:a16="http://schemas.microsoft.com/office/drawing/2014/main" id="{3E0BC267-86F7-4632-8397-69F857ED5FAF}"/>
              </a:ext>
            </a:extLst>
          </p:cNvPr>
          <p:cNvSpPr/>
          <p:nvPr/>
        </p:nvSpPr>
        <p:spPr>
          <a:xfrm rot="10800000">
            <a:off x="1783585" y="1780083"/>
            <a:ext cx="639960" cy="396044"/>
          </a:xfrm>
          <a:prstGeom prst="halfFrame">
            <a:avLst/>
          </a:prstGeom>
          <a:solidFill>
            <a:schemeClr val="bg2">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a:solidFill>
                <a:schemeClr val="tx1"/>
              </a:solidFill>
            </a:endParaRPr>
          </a:p>
        </p:txBody>
      </p:sp>
      <p:sp>
        <p:nvSpPr>
          <p:cNvPr id="16" name="Rectángulo 15">
            <a:extLst>
              <a:ext uri="{FF2B5EF4-FFF2-40B4-BE49-F238E27FC236}">
                <a16:creationId xmlns:a16="http://schemas.microsoft.com/office/drawing/2014/main" id="{CE2D78DC-5BD3-47AF-B8D8-85D95B979A8A}"/>
              </a:ext>
            </a:extLst>
          </p:cNvPr>
          <p:cNvSpPr/>
          <p:nvPr/>
        </p:nvSpPr>
        <p:spPr>
          <a:xfrm>
            <a:off x="-321700" y="1743348"/>
            <a:ext cx="3313097" cy="369332"/>
          </a:xfrm>
          <a:prstGeom prst="rect">
            <a:avLst/>
          </a:prstGeom>
        </p:spPr>
        <p:txBody>
          <a:bodyPr wrap="square">
            <a:spAutoFit/>
          </a:bodyPr>
          <a:lstStyle/>
          <a:p>
            <a:pPr algn="ctr"/>
            <a:r>
              <a:rPr lang="es-ES" b="1" dirty="0"/>
              <a:t>Técnicas Cognitivas</a:t>
            </a:r>
          </a:p>
        </p:txBody>
      </p:sp>
      <p:sp>
        <p:nvSpPr>
          <p:cNvPr id="17" name="Medio marco 16">
            <a:extLst>
              <a:ext uri="{FF2B5EF4-FFF2-40B4-BE49-F238E27FC236}">
                <a16:creationId xmlns:a16="http://schemas.microsoft.com/office/drawing/2014/main" id="{176B6954-881C-4C24-BCD7-91DCB6B8D256}"/>
              </a:ext>
            </a:extLst>
          </p:cNvPr>
          <p:cNvSpPr/>
          <p:nvPr/>
        </p:nvSpPr>
        <p:spPr>
          <a:xfrm>
            <a:off x="191257" y="1679901"/>
            <a:ext cx="639960" cy="396044"/>
          </a:xfrm>
          <a:prstGeom prst="halfFrame">
            <a:avLst/>
          </a:prstGeom>
          <a:solidFill>
            <a:schemeClr val="bg2">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dirty="0">
              <a:solidFill>
                <a:schemeClr val="tx1"/>
              </a:solidFill>
            </a:endParaRPr>
          </a:p>
        </p:txBody>
      </p:sp>
      <p:sp>
        <p:nvSpPr>
          <p:cNvPr id="3" name="Rectángulo: esquinas redondeadas 2">
            <a:extLst>
              <a:ext uri="{FF2B5EF4-FFF2-40B4-BE49-F238E27FC236}">
                <a16:creationId xmlns:a16="http://schemas.microsoft.com/office/drawing/2014/main" id="{40335CBC-C4BC-4626-9792-8E95A48A50C2}"/>
              </a:ext>
            </a:extLst>
          </p:cNvPr>
          <p:cNvSpPr/>
          <p:nvPr/>
        </p:nvSpPr>
        <p:spPr>
          <a:xfrm>
            <a:off x="2799178" y="1620012"/>
            <a:ext cx="1617964" cy="61600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Parada del pensamiento</a:t>
            </a:r>
            <a:endParaRPr lang="es-EC" b="1" dirty="0"/>
          </a:p>
        </p:txBody>
      </p:sp>
      <p:sp>
        <p:nvSpPr>
          <p:cNvPr id="22" name="Rectángulo 21">
            <a:extLst>
              <a:ext uri="{FF2B5EF4-FFF2-40B4-BE49-F238E27FC236}">
                <a16:creationId xmlns:a16="http://schemas.microsoft.com/office/drawing/2014/main" id="{932B42D2-372B-4A82-AF4C-C16894076822}"/>
              </a:ext>
            </a:extLst>
          </p:cNvPr>
          <p:cNvSpPr/>
          <p:nvPr/>
        </p:nvSpPr>
        <p:spPr>
          <a:xfrm>
            <a:off x="0" y="3859701"/>
            <a:ext cx="2216937" cy="646331"/>
          </a:xfrm>
          <a:prstGeom prst="rect">
            <a:avLst/>
          </a:prstGeom>
        </p:spPr>
        <p:txBody>
          <a:bodyPr wrap="square">
            <a:spAutoFit/>
          </a:bodyPr>
          <a:lstStyle/>
          <a:p>
            <a:pPr algn="ctr"/>
            <a:r>
              <a:rPr lang="es-ES" b="1" dirty="0"/>
              <a:t>Técnicas Organizacionales</a:t>
            </a:r>
          </a:p>
        </p:txBody>
      </p:sp>
      <p:sp>
        <p:nvSpPr>
          <p:cNvPr id="23" name="Medio marco 22">
            <a:extLst>
              <a:ext uri="{FF2B5EF4-FFF2-40B4-BE49-F238E27FC236}">
                <a16:creationId xmlns:a16="http://schemas.microsoft.com/office/drawing/2014/main" id="{C15DCE05-5D71-4637-B3D4-921F39D77B7A}"/>
              </a:ext>
            </a:extLst>
          </p:cNvPr>
          <p:cNvSpPr/>
          <p:nvPr/>
        </p:nvSpPr>
        <p:spPr>
          <a:xfrm>
            <a:off x="191257" y="3786823"/>
            <a:ext cx="639960" cy="396044"/>
          </a:xfrm>
          <a:prstGeom prst="halfFrame">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a:solidFill>
                <a:schemeClr val="tx1"/>
              </a:solidFill>
            </a:endParaRPr>
          </a:p>
        </p:txBody>
      </p:sp>
      <p:sp>
        <p:nvSpPr>
          <p:cNvPr id="24" name="Medio marco 23">
            <a:extLst>
              <a:ext uri="{FF2B5EF4-FFF2-40B4-BE49-F238E27FC236}">
                <a16:creationId xmlns:a16="http://schemas.microsoft.com/office/drawing/2014/main" id="{2AFBB61B-2705-4025-B3AC-08234D8E168A}"/>
              </a:ext>
            </a:extLst>
          </p:cNvPr>
          <p:cNvSpPr/>
          <p:nvPr/>
        </p:nvSpPr>
        <p:spPr>
          <a:xfrm rot="10800000">
            <a:off x="1725738" y="4159493"/>
            <a:ext cx="639960" cy="396044"/>
          </a:xfrm>
          <a:prstGeom prst="halfFrame">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a:solidFill>
                <a:schemeClr val="tx1"/>
              </a:solidFill>
            </a:endParaRPr>
          </a:p>
        </p:txBody>
      </p:sp>
      <p:sp>
        <p:nvSpPr>
          <p:cNvPr id="39" name="Signo menos 38">
            <a:extLst>
              <a:ext uri="{FF2B5EF4-FFF2-40B4-BE49-F238E27FC236}">
                <a16:creationId xmlns:a16="http://schemas.microsoft.com/office/drawing/2014/main" id="{C913A8F3-3FC5-42AC-AADB-13EF68E082F3}"/>
              </a:ext>
            </a:extLst>
          </p:cNvPr>
          <p:cNvSpPr/>
          <p:nvPr/>
        </p:nvSpPr>
        <p:spPr>
          <a:xfrm rot="16200000">
            <a:off x="2198644" y="1846719"/>
            <a:ext cx="831107" cy="208863"/>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Abrir llave 18">
            <a:extLst>
              <a:ext uri="{FF2B5EF4-FFF2-40B4-BE49-F238E27FC236}">
                <a16:creationId xmlns:a16="http://schemas.microsoft.com/office/drawing/2014/main" id="{569A7066-5A97-404D-96D6-410BB533328F}"/>
              </a:ext>
            </a:extLst>
          </p:cNvPr>
          <p:cNvSpPr/>
          <p:nvPr/>
        </p:nvSpPr>
        <p:spPr>
          <a:xfrm>
            <a:off x="4488357" y="3020058"/>
            <a:ext cx="358257" cy="6477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20" name="Rectángulo 19">
            <a:extLst>
              <a:ext uri="{FF2B5EF4-FFF2-40B4-BE49-F238E27FC236}">
                <a16:creationId xmlns:a16="http://schemas.microsoft.com/office/drawing/2014/main" id="{1642953C-BBC2-4E63-92F0-9BB94839EACD}"/>
              </a:ext>
            </a:extLst>
          </p:cNvPr>
          <p:cNvSpPr/>
          <p:nvPr/>
        </p:nvSpPr>
        <p:spPr>
          <a:xfrm>
            <a:off x="4751358" y="1616041"/>
            <a:ext cx="4148220" cy="9932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sz="1700" dirty="0"/>
              <a:t>*Centrarse en pensamientos o emociones negativas por un minuto.</a:t>
            </a:r>
          </a:p>
          <a:p>
            <a:r>
              <a:rPr lang="es-ES" sz="1700" dirty="0"/>
              <a:t>*  Descargar el malestar con estimulo de dolor</a:t>
            </a:r>
          </a:p>
          <a:p>
            <a:r>
              <a:rPr lang="es-ES" sz="1500" dirty="0"/>
              <a:t>  </a:t>
            </a:r>
            <a:endParaRPr lang="es-EC" sz="1500" dirty="0"/>
          </a:p>
        </p:txBody>
      </p:sp>
      <p:pic>
        <p:nvPicPr>
          <p:cNvPr id="5" name="Imagen 4">
            <a:extLst>
              <a:ext uri="{FF2B5EF4-FFF2-40B4-BE49-F238E27FC236}">
                <a16:creationId xmlns:a16="http://schemas.microsoft.com/office/drawing/2014/main" id="{6326D7AB-6018-4137-B969-B8AF4E9C18BC}"/>
              </a:ext>
            </a:extLst>
          </p:cNvPr>
          <p:cNvPicPr>
            <a:picLocks noChangeAspect="1"/>
          </p:cNvPicPr>
          <p:nvPr/>
        </p:nvPicPr>
        <p:blipFill>
          <a:blip r:embed="rId4"/>
          <a:stretch>
            <a:fillRect/>
          </a:stretch>
        </p:blipFill>
        <p:spPr>
          <a:xfrm>
            <a:off x="7146833" y="53623"/>
            <a:ext cx="1857560" cy="1236122"/>
          </a:xfrm>
          <a:prstGeom prst="rect">
            <a:avLst/>
          </a:prstGeom>
        </p:spPr>
      </p:pic>
      <p:pic>
        <p:nvPicPr>
          <p:cNvPr id="8" name="Imagen 7">
            <a:extLst>
              <a:ext uri="{FF2B5EF4-FFF2-40B4-BE49-F238E27FC236}">
                <a16:creationId xmlns:a16="http://schemas.microsoft.com/office/drawing/2014/main" id="{4BD77642-8269-4B45-AE29-83FD318B204A}"/>
              </a:ext>
            </a:extLst>
          </p:cNvPr>
          <p:cNvPicPr>
            <a:picLocks noChangeAspect="1"/>
          </p:cNvPicPr>
          <p:nvPr/>
        </p:nvPicPr>
        <p:blipFill>
          <a:blip r:embed="rId5"/>
          <a:stretch>
            <a:fillRect/>
          </a:stretch>
        </p:blipFill>
        <p:spPr>
          <a:xfrm>
            <a:off x="3699145" y="577929"/>
            <a:ext cx="968342" cy="968342"/>
          </a:xfrm>
          <a:prstGeom prst="rect">
            <a:avLst/>
          </a:prstGeom>
        </p:spPr>
      </p:pic>
      <p:sp>
        <p:nvSpPr>
          <p:cNvPr id="25" name="Rectángulo 24">
            <a:extLst>
              <a:ext uri="{FF2B5EF4-FFF2-40B4-BE49-F238E27FC236}">
                <a16:creationId xmlns:a16="http://schemas.microsoft.com/office/drawing/2014/main" id="{A767E733-49CF-4F10-923A-7733CB0C79E7}"/>
              </a:ext>
            </a:extLst>
          </p:cNvPr>
          <p:cNvSpPr/>
          <p:nvPr/>
        </p:nvSpPr>
        <p:spPr>
          <a:xfrm>
            <a:off x="188244" y="2670212"/>
            <a:ext cx="3313096" cy="369332"/>
          </a:xfrm>
          <a:prstGeom prst="rect">
            <a:avLst/>
          </a:prstGeom>
        </p:spPr>
        <p:txBody>
          <a:bodyPr wrap="square">
            <a:spAutoFit/>
          </a:bodyPr>
          <a:lstStyle/>
          <a:p>
            <a:r>
              <a:rPr lang="es-ES" i="1" dirty="0"/>
              <a:t>Estrategias Organizacionales</a:t>
            </a:r>
            <a:endParaRPr lang="es-EC" i="1" dirty="0"/>
          </a:p>
        </p:txBody>
      </p:sp>
      <p:sp>
        <p:nvSpPr>
          <p:cNvPr id="26" name="Rectángulo: esquinas redondeadas 25">
            <a:extLst>
              <a:ext uri="{FF2B5EF4-FFF2-40B4-BE49-F238E27FC236}">
                <a16:creationId xmlns:a16="http://schemas.microsoft.com/office/drawing/2014/main" id="{FA358FB1-74C3-48C6-9081-F13D99B928BE}"/>
              </a:ext>
            </a:extLst>
          </p:cNvPr>
          <p:cNvSpPr/>
          <p:nvPr/>
        </p:nvSpPr>
        <p:spPr>
          <a:xfrm>
            <a:off x="2635721" y="3141694"/>
            <a:ext cx="1727469" cy="41549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Comunicación</a:t>
            </a:r>
            <a:endParaRPr lang="es-EC" b="1" dirty="0"/>
          </a:p>
        </p:txBody>
      </p:sp>
      <p:sp>
        <p:nvSpPr>
          <p:cNvPr id="27" name="Rectángulo 26">
            <a:extLst>
              <a:ext uri="{FF2B5EF4-FFF2-40B4-BE49-F238E27FC236}">
                <a16:creationId xmlns:a16="http://schemas.microsoft.com/office/drawing/2014/main" id="{3ED826D4-7541-491D-8C9D-60C953320796}"/>
              </a:ext>
            </a:extLst>
          </p:cNvPr>
          <p:cNvSpPr/>
          <p:nvPr/>
        </p:nvSpPr>
        <p:spPr>
          <a:xfrm>
            <a:off x="4751358" y="3553675"/>
            <a:ext cx="2466981" cy="457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sz="1700" dirty="0"/>
              <a:t>*Mejorar la comunicación</a:t>
            </a:r>
          </a:p>
          <a:p>
            <a:r>
              <a:rPr lang="es-ES" sz="1700" dirty="0"/>
              <a:t>*Reuniones esporádicas</a:t>
            </a:r>
          </a:p>
          <a:p>
            <a:endParaRPr lang="es-ES" sz="1700" dirty="0"/>
          </a:p>
          <a:p>
            <a:endParaRPr lang="es-EC" sz="1500" dirty="0"/>
          </a:p>
        </p:txBody>
      </p:sp>
      <p:sp>
        <p:nvSpPr>
          <p:cNvPr id="28" name="Abrir llave 27">
            <a:extLst>
              <a:ext uri="{FF2B5EF4-FFF2-40B4-BE49-F238E27FC236}">
                <a16:creationId xmlns:a16="http://schemas.microsoft.com/office/drawing/2014/main" id="{1BDF18C1-11F5-428C-9FAB-FAF2A6F9EA82}"/>
              </a:ext>
            </a:extLst>
          </p:cNvPr>
          <p:cNvSpPr/>
          <p:nvPr/>
        </p:nvSpPr>
        <p:spPr>
          <a:xfrm>
            <a:off x="4488358" y="1514641"/>
            <a:ext cx="358257" cy="9109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29" name="Rectángulo: esquinas redondeadas 28">
            <a:extLst>
              <a:ext uri="{FF2B5EF4-FFF2-40B4-BE49-F238E27FC236}">
                <a16:creationId xmlns:a16="http://schemas.microsoft.com/office/drawing/2014/main" id="{13919DD6-EB11-4DDB-A64E-F756DACD044E}"/>
              </a:ext>
            </a:extLst>
          </p:cNvPr>
          <p:cNvSpPr/>
          <p:nvPr/>
        </p:nvSpPr>
        <p:spPr>
          <a:xfrm>
            <a:off x="2614197" y="4017536"/>
            <a:ext cx="1727469" cy="41549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Alianzas</a:t>
            </a:r>
            <a:endParaRPr lang="es-EC" b="1" dirty="0"/>
          </a:p>
        </p:txBody>
      </p:sp>
      <p:sp>
        <p:nvSpPr>
          <p:cNvPr id="30" name="Abrir llave 29">
            <a:extLst>
              <a:ext uri="{FF2B5EF4-FFF2-40B4-BE49-F238E27FC236}">
                <a16:creationId xmlns:a16="http://schemas.microsoft.com/office/drawing/2014/main" id="{9F33FE12-5E44-4BDE-9129-E91872F64126}"/>
              </a:ext>
            </a:extLst>
          </p:cNvPr>
          <p:cNvSpPr/>
          <p:nvPr/>
        </p:nvSpPr>
        <p:spPr>
          <a:xfrm>
            <a:off x="4456294" y="3856803"/>
            <a:ext cx="358257" cy="9109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32" name="Rectángulo 31">
            <a:extLst>
              <a:ext uri="{FF2B5EF4-FFF2-40B4-BE49-F238E27FC236}">
                <a16:creationId xmlns:a16="http://schemas.microsoft.com/office/drawing/2014/main" id="{3A014F49-1177-4CC6-A3AE-3E67E719B729}"/>
              </a:ext>
            </a:extLst>
          </p:cNvPr>
          <p:cNvSpPr/>
          <p:nvPr/>
        </p:nvSpPr>
        <p:spPr>
          <a:xfrm>
            <a:off x="4777445" y="3926573"/>
            <a:ext cx="3162220" cy="9932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sz="1700" dirty="0"/>
              <a:t>*Establecer relaciones con la EPS para ciertos servicios.</a:t>
            </a:r>
          </a:p>
          <a:p>
            <a:r>
              <a:rPr lang="es-ES" sz="1700" dirty="0"/>
              <a:t>*Contratos con importadores de insumos para vehículos</a:t>
            </a:r>
          </a:p>
          <a:p>
            <a:endParaRPr lang="es-EC" sz="1500" dirty="0"/>
          </a:p>
        </p:txBody>
      </p:sp>
      <p:sp>
        <p:nvSpPr>
          <p:cNvPr id="33" name="Rectángulo: esquinas redondeadas 32">
            <a:extLst>
              <a:ext uri="{FF2B5EF4-FFF2-40B4-BE49-F238E27FC236}">
                <a16:creationId xmlns:a16="http://schemas.microsoft.com/office/drawing/2014/main" id="{04662A5B-2C72-4D55-A0DE-E2E09F5A3E09}"/>
              </a:ext>
            </a:extLst>
          </p:cNvPr>
          <p:cNvSpPr/>
          <p:nvPr/>
        </p:nvSpPr>
        <p:spPr>
          <a:xfrm>
            <a:off x="2689673" y="5146036"/>
            <a:ext cx="1727469" cy="52997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Innovación y desarrollo</a:t>
            </a:r>
            <a:endParaRPr lang="es-EC" b="1" dirty="0"/>
          </a:p>
        </p:txBody>
      </p:sp>
      <p:sp>
        <p:nvSpPr>
          <p:cNvPr id="34" name="Signo menos 33">
            <a:extLst>
              <a:ext uri="{FF2B5EF4-FFF2-40B4-BE49-F238E27FC236}">
                <a16:creationId xmlns:a16="http://schemas.microsoft.com/office/drawing/2014/main" id="{00EE38E1-6093-4546-B3CF-5763DF8BEB5F}"/>
              </a:ext>
            </a:extLst>
          </p:cNvPr>
          <p:cNvSpPr/>
          <p:nvPr/>
        </p:nvSpPr>
        <p:spPr>
          <a:xfrm rot="16200000">
            <a:off x="1100412" y="4207968"/>
            <a:ext cx="2839397" cy="276443"/>
          </a:xfrm>
          <a:prstGeom prst="mathMinu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Abrir llave 36">
            <a:extLst>
              <a:ext uri="{FF2B5EF4-FFF2-40B4-BE49-F238E27FC236}">
                <a16:creationId xmlns:a16="http://schemas.microsoft.com/office/drawing/2014/main" id="{CED92694-5D85-4453-90C6-D36DAA9CC182}"/>
              </a:ext>
            </a:extLst>
          </p:cNvPr>
          <p:cNvSpPr/>
          <p:nvPr/>
        </p:nvSpPr>
        <p:spPr>
          <a:xfrm>
            <a:off x="4543729" y="4956706"/>
            <a:ext cx="358257" cy="9109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38" name="Rectángulo 37">
            <a:extLst>
              <a:ext uri="{FF2B5EF4-FFF2-40B4-BE49-F238E27FC236}">
                <a16:creationId xmlns:a16="http://schemas.microsoft.com/office/drawing/2014/main" id="{88EF342D-3DDB-4F8F-A652-0447B61CA592}"/>
              </a:ext>
            </a:extLst>
          </p:cNvPr>
          <p:cNvSpPr/>
          <p:nvPr/>
        </p:nvSpPr>
        <p:spPr>
          <a:xfrm>
            <a:off x="4870443" y="5088728"/>
            <a:ext cx="4148220" cy="9932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sz="1700" dirty="0"/>
              <a:t>*Sistemas de geolocalización </a:t>
            </a:r>
          </a:p>
          <a:p>
            <a:r>
              <a:rPr lang="es-ES" sz="1700" dirty="0"/>
              <a:t>*</a:t>
            </a:r>
            <a:r>
              <a:rPr lang="es-ES" sz="1700" dirty="0" err="1"/>
              <a:t>Camaras</a:t>
            </a:r>
            <a:r>
              <a:rPr lang="es-ES" sz="1700" dirty="0"/>
              <a:t>  en puertas de salida</a:t>
            </a:r>
          </a:p>
          <a:p>
            <a:r>
              <a:rPr lang="es-ES" sz="1700" dirty="0"/>
              <a:t>*Pagos con tarjeta inteligente</a:t>
            </a:r>
          </a:p>
          <a:p>
            <a:r>
              <a:rPr lang="es-ES" sz="1700" dirty="0"/>
              <a:t>*Sistemas de aviso de parada</a:t>
            </a:r>
          </a:p>
          <a:p>
            <a:r>
              <a:rPr lang="es-ES" sz="1500" dirty="0"/>
              <a:t>  </a:t>
            </a:r>
            <a:endParaRPr lang="es-EC" sz="1500" dirty="0"/>
          </a:p>
        </p:txBody>
      </p:sp>
      <p:pic>
        <p:nvPicPr>
          <p:cNvPr id="10" name="Imagen 9">
            <a:extLst>
              <a:ext uri="{FF2B5EF4-FFF2-40B4-BE49-F238E27FC236}">
                <a16:creationId xmlns:a16="http://schemas.microsoft.com/office/drawing/2014/main" id="{BC58FD9E-A15F-4EF9-A18D-1CF1D32F8D1C}"/>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t="21754"/>
          <a:stretch/>
        </p:blipFill>
        <p:spPr>
          <a:xfrm>
            <a:off x="7354684" y="2366704"/>
            <a:ext cx="1441857" cy="971079"/>
          </a:xfrm>
          <a:prstGeom prst="rect">
            <a:avLst/>
          </a:prstGeom>
        </p:spPr>
      </p:pic>
      <p:pic>
        <p:nvPicPr>
          <p:cNvPr id="12" name="Imagen 11">
            <a:extLst>
              <a:ext uri="{FF2B5EF4-FFF2-40B4-BE49-F238E27FC236}">
                <a16:creationId xmlns:a16="http://schemas.microsoft.com/office/drawing/2014/main" id="{6A03CEB6-B397-4DF5-BAE3-2B07D89EFFCA}"/>
              </a:ext>
            </a:extLst>
          </p:cNvPr>
          <p:cNvPicPr>
            <a:picLocks noChangeAspect="1"/>
          </p:cNvPicPr>
          <p:nvPr/>
        </p:nvPicPr>
        <p:blipFill rotWithShape="1">
          <a:blip r:embed="rId8"/>
          <a:srcRect t="17154" b="16070"/>
          <a:stretch/>
        </p:blipFill>
        <p:spPr>
          <a:xfrm>
            <a:off x="7882141" y="3772905"/>
            <a:ext cx="914400" cy="833208"/>
          </a:xfrm>
          <a:prstGeom prst="rect">
            <a:avLst/>
          </a:prstGeom>
        </p:spPr>
      </p:pic>
      <p:pic>
        <p:nvPicPr>
          <p:cNvPr id="13" name="Imagen 12">
            <a:extLst>
              <a:ext uri="{FF2B5EF4-FFF2-40B4-BE49-F238E27FC236}">
                <a16:creationId xmlns:a16="http://schemas.microsoft.com/office/drawing/2014/main" id="{CC15EEA1-F26B-4B67-A2B2-AE4624DECC63}"/>
              </a:ext>
            </a:extLst>
          </p:cNvPr>
          <p:cNvPicPr>
            <a:picLocks noChangeAspect="1"/>
          </p:cNvPicPr>
          <p:nvPr/>
        </p:nvPicPr>
        <p:blipFill rotWithShape="1">
          <a:blip r:embed="rId9"/>
          <a:srcRect l="24970" t="9" r="28932" b="2975"/>
          <a:stretch/>
        </p:blipFill>
        <p:spPr>
          <a:xfrm>
            <a:off x="8062857" y="4823863"/>
            <a:ext cx="782197" cy="1095452"/>
          </a:xfrm>
          <a:prstGeom prst="rect">
            <a:avLst/>
          </a:prstGeom>
        </p:spPr>
      </p:pic>
    </p:spTree>
    <p:extLst>
      <p:ext uri="{BB962C8B-B14F-4D97-AF65-F5344CB8AC3E}">
        <p14:creationId xmlns:p14="http://schemas.microsoft.com/office/powerpoint/2010/main" val="2130630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164108" y="-44450"/>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12772" y="5828872"/>
            <a:ext cx="3122713" cy="924482"/>
          </a:xfrm>
          <a:prstGeom prst="rect">
            <a:avLst/>
          </a:prstGeom>
        </p:spPr>
      </p:pic>
      <p:sp>
        <p:nvSpPr>
          <p:cNvPr id="6" name="CuadroTexto 5">
            <a:extLst>
              <a:ext uri="{FF2B5EF4-FFF2-40B4-BE49-F238E27FC236}">
                <a16:creationId xmlns:a16="http://schemas.microsoft.com/office/drawing/2014/main" id="{DBC07DB5-5C13-4269-80C0-0409A2DE8568}"/>
              </a:ext>
            </a:extLst>
          </p:cNvPr>
          <p:cNvSpPr txBox="1"/>
          <p:nvPr/>
        </p:nvSpPr>
        <p:spPr>
          <a:xfrm>
            <a:off x="-2914281" y="248695"/>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PROPUESTA</a:t>
            </a:r>
          </a:p>
        </p:txBody>
      </p:sp>
      <p:sp>
        <p:nvSpPr>
          <p:cNvPr id="22" name="Rectángulo 21">
            <a:extLst>
              <a:ext uri="{FF2B5EF4-FFF2-40B4-BE49-F238E27FC236}">
                <a16:creationId xmlns:a16="http://schemas.microsoft.com/office/drawing/2014/main" id="{932B42D2-372B-4A82-AF4C-C16894076822}"/>
              </a:ext>
            </a:extLst>
          </p:cNvPr>
          <p:cNvSpPr/>
          <p:nvPr/>
        </p:nvSpPr>
        <p:spPr>
          <a:xfrm>
            <a:off x="-171219" y="2189798"/>
            <a:ext cx="2216937" cy="646331"/>
          </a:xfrm>
          <a:prstGeom prst="rect">
            <a:avLst/>
          </a:prstGeom>
        </p:spPr>
        <p:txBody>
          <a:bodyPr wrap="square">
            <a:spAutoFit/>
          </a:bodyPr>
          <a:lstStyle/>
          <a:p>
            <a:pPr algn="ctr"/>
            <a:r>
              <a:rPr lang="es-ES" b="1" dirty="0"/>
              <a:t>Técnicas Organizacionales</a:t>
            </a:r>
          </a:p>
        </p:txBody>
      </p:sp>
      <p:sp>
        <p:nvSpPr>
          <p:cNvPr id="23" name="Medio marco 22">
            <a:extLst>
              <a:ext uri="{FF2B5EF4-FFF2-40B4-BE49-F238E27FC236}">
                <a16:creationId xmlns:a16="http://schemas.microsoft.com/office/drawing/2014/main" id="{C15DCE05-5D71-4637-B3D4-921F39D77B7A}"/>
              </a:ext>
            </a:extLst>
          </p:cNvPr>
          <p:cNvSpPr/>
          <p:nvPr/>
        </p:nvSpPr>
        <p:spPr>
          <a:xfrm>
            <a:off x="47157" y="2116919"/>
            <a:ext cx="639960" cy="396044"/>
          </a:xfrm>
          <a:prstGeom prst="halfFrame">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a:solidFill>
                <a:schemeClr val="tx1"/>
              </a:solidFill>
            </a:endParaRPr>
          </a:p>
        </p:txBody>
      </p:sp>
      <p:sp>
        <p:nvSpPr>
          <p:cNvPr id="24" name="Medio marco 23">
            <a:extLst>
              <a:ext uri="{FF2B5EF4-FFF2-40B4-BE49-F238E27FC236}">
                <a16:creationId xmlns:a16="http://schemas.microsoft.com/office/drawing/2014/main" id="{2AFBB61B-2705-4025-B3AC-08234D8E168A}"/>
              </a:ext>
            </a:extLst>
          </p:cNvPr>
          <p:cNvSpPr/>
          <p:nvPr/>
        </p:nvSpPr>
        <p:spPr>
          <a:xfrm rot="10800000">
            <a:off x="1447129" y="2487014"/>
            <a:ext cx="639960" cy="396044"/>
          </a:xfrm>
          <a:prstGeom prst="halfFrame">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a:solidFill>
                <a:schemeClr val="tx1"/>
              </a:solidFill>
            </a:endParaRPr>
          </a:p>
        </p:txBody>
      </p:sp>
      <p:sp>
        <p:nvSpPr>
          <p:cNvPr id="19" name="Abrir llave 18">
            <a:extLst>
              <a:ext uri="{FF2B5EF4-FFF2-40B4-BE49-F238E27FC236}">
                <a16:creationId xmlns:a16="http://schemas.microsoft.com/office/drawing/2014/main" id="{569A7066-5A97-404D-96D6-410BB533328F}"/>
              </a:ext>
            </a:extLst>
          </p:cNvPr>
          <p:cNvSpPr/>
          <p:nvPr/>
        </p:nvSpPr>
        <p:spPr>
          <a:xfrm>
            <a:off x="4456294" y="2686702"/>
            <a:ext cx="358257" cy="6477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25" name="Rectángulo 24">
            <a:extLst>
              <a:ext uri="{FF2B5EF4-FFF2-40B4-BE49-F238E27FC236}">
                <a16:creationId xmlns:a16="http://schemas.microsoft.com/office/drawing/2014/main" id="{A767E733-49CF-4F10-923A-7733CB0C79E7}"/>
              </a:ext>
            </a:extLst>
          </p:cNvPr>
          <p:cNvSpPr/>
          <p:nvPr/>
        </p:nvSpPr>
        <p:spPr>
          <a:xfrm>
            <a:off x="83643" y="700813"/>
            <a:ext cx="3313096" cy="369332"/>
          </a:xfrm>
          <a:prstGeom prst="rect">
            <a:avLst/>
          </a:prstGeom>
        </p:spPr>
        <p:txBody>
          <a:bodyPr wrap="square">
            <a:spAutoFit/>
          </a:bodyPr>
          <a:lstStyle/>
          <a:p>
            <a:r>
              <a:rPr lang="es-ES" i="1" dirty="0"/>
              <a:t>Estrategias Organizacionales</a:t>
            </a:r>
            <a:endParaRPr lang="es-EC" i="1" dirty="0"/>
          </a:p>
        </p:txBody>
      </p:sp>
      <p:sp>
        <p:nvSpPr>
          <p:cNvPr id="26" name="Rectángulo: esquinas redondeadas 25">
            <a:extLst>
              <a:ext uri="{FF2B5EF4-FFF2-40B4-BE49-F238E27FC236}">
                <a16:creationId xmlns:a16="http://schemas.microsoft.com/office/drawing/2014/main" id="{FA358FB1-74C3-48C6-9081-F13D99B928BE}"/>
              </a:ext>
            </a:extLst>
          </p:cNvPr>
          <p:cNvSpPr/>
          <p:nvPr/>
        </p:nvSpPr>
        <p:spPr>
          <a:xfrm>
            <a:off x="2614197" y="1278031"/>
            <a:ext cx="1727469" cy="63121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Actividades de  recreación</a:t>
            </a:r>
            <a:endParaRPr lang="es-EC" b="1" dirty="0"/>
          </a:p>
        </p:txBody>
      </p:sp>
      <p:sp>
        <p:nvSpPr>
          <p:cNvPr id="29" name="Rectángulo: esquinas redondeadas 28">
            <a:extLst>
              <a:ext uri="{FF2B5EF4-FFF2-40B4-BE49-F238E27FC236}">
                <a16:creationId xmlns:a16="http://schemas.microsoft.com/office/drawing/2014/main" id="{13919DD6-EB11-4DDB-A64E-F756DACD044E}"/>
              </a:ext>
            </a:extLst>
          </p:cNvPr>
          <p:cNvSpPr/>
          <p:nvPr/>
        </p:nvSpPr>
        <p:spPr>
          <a:xfrm>
            <a:off x="2681729" y="2697365"/>
            <a:ext cx="1727469" cy="529978"/>
          </a:xfrm>
          <a:prstGeom prst="roundRect">
            <a:avLst/>
          </a:prstGeom>
          <a:solidFill>
            <a:srgbClr val="9C5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Mediación de conflictos</a:t>
            </a:r>
            <a:endParaRPr lang="es-EC" b="1" dirty="0"/>
          </a:p>
        </p:txBody>
      </p:sp>
      <p:sp>
        <p:nvSpPr>
          <p:cNvPr id="32" name="Rectángulo 31">
            <a:extLst>
              <a:ext uri="{FF2B5EF4-FFF2-40B4-BE49-F238E27FC236}">
                <a16:creationId xmlns:a16="http://schemas.microsoft.com/office/drawing/2014/main" id="{3A014F49-1177-4CC6-A3AE-3E67E719B729}"/>
              </a:ext>
            </a:extLst>
          </p:cNvPr>
          <p:cNvSpPr/>
          <p:nvPr/>
        </p:nvSpPr>
        <p:spPr>
          <a:xfrm>
            <a:off x="4841171" y="2836129"/>
            <a:ext cx="2115712" cy="4676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sz="1500" dirty="0"/>
              <a:t>*Personal imparcial capacitada</a:t>
            </a:r>
            <a:endParaRPr lang="es-EC" sz="1500" dirty="0"/>
          </a:p>
        </p:txBody>
      </p:sp>
      <p:sp>
        <p:nvSpPr>
          <p:cNvPr id="34" name="Signo menos 33">
            <a:extLst>
              <a:ext uri="{FF2B5EF4-FFF2-40B4-BE49-F238E27FC236}">
                <a16:creationId xmlns:a16="http://schemas.microsoft.com/office/drawing/2014/main" id="{00EE38E1-6093-4546-B3CF-5763DF8BEB5F}"/>
              </a:ext>
            </a:extLst>
          </p:cNvPr>
          <p:cNvSpPr/>
          <p:nvPr/>
        </p:nvSpPr>
        <p:spPr>
          <a:xfrm rot="16200000">
            <a:off x="992017" y="2144876"/>
            <a:ext cx="2839397" cy="276443"/>
          </a:xfrm>
          <a:prstGeom prst="mathMinu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Abrir llave 34">
            <a:extLst>
              <a:ext uri="{FF2B5EF4-FFF2-40B4-BE49-F238E27FC236}">
                <a16:creationId xmlns:a16="http://schemas.microsoft.com/office/drawing/2014/main" id="{11D30AD8-D6D2-4F01-9794-F35156E07A6E}"/>
              </a:ext>
            </a:extLst>
          </p:cNvPr>
          <p:cNvSpPr/>
          <p:nvPr/>
        </p:nvSpPr>
        <p:spPr>
          <a:xfrm>
            <a:off x="4403647" y="1278031"/>
            <a:ext cx="358257" cy="6477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solidFill>
                <a:srgbClr val="002060"/>
              </a:solidFill>
            </a:endParaRPr>
          </a:p>
        </p:txBody>
      </p:sp>
      <p:sp>
        <p:nvSpPr>
          <p:cNvPr id="36" name="Rectángulo 35">
            <a:extLst>
              <a:ext uri="{FF2B5EF4-FFF2-40B4-BE49-F238E27FC236}">
                <a16:creationId xmlns:a16="http://schemas.microsoft.com/office/drawing/2014/main" id="{FF4BC40E-25C7-4FD9-9623-BA7C424BD24F}"/>
              </a:ext>
            </a:extLst>
          </p:cNvPr>
          <p:cNvSpPr/>
          <p:nvPr/>
        </p:nvSpPr>
        <p:spPr>
          <a:xfrm>
            <a:off x="4761904" y="1289821"/>
            <a:ext cx="3162220" cy="9932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ES" sz="1500" dirty="0"/>
              <a:t>*Campeonato interno de deportes</a:t>
            </a:r>
          </a:p>
          <a:p>
            <a:r>
              <a:rPr lang="es-ES" sz="1500" dirty="0"/>
              <a:t>* Programas de distracción en fechas especiales.</a:t>
            </a:r>
            <a:endParaRPr lang="es-EC" sz="1500" dirty="0"/>
          </a:p>
        </p:txBody>
      </p:sp>
      <p:pic>
        <p:nvPicPr>
          <p:cNvPr id="9" name="Imagen 8">
            <a:extLst>
              <a:ext uri="{FF2B5EF4-FFF2-40B4-BE49-F238E27FC236}">
                <a16:creationId xmlns:a16="http://schemas.microsoft.com/office/drawing/2014/main" id="{B8807A57-5570-4D60-9423-3E516E3604A9}"/>
              </a:ext>
            </a:extLst>
          </p:cNvPr>
          <p:cNvPicPr>
            <a:picLocks noChangeAspect="1"/>
          </p:cNvPicPr>
          <p:nvPr/>
        </p:nvPicPr>
        <p:blipFill rotWithShape="1">
          <a:blip r:embed="rId4"/>
          <a:srcRect l="17899" t="1" r="20274" b="-13876"/>
          <a:stretch/>
        </p:blipFill>
        <p:spPr>
          <a:xfrm>
            <a:off x="7853278" y="2014150"/>
            <a:ext cx="1126614" cy="1165889"/>
          </a:xfrm>
          <a:prstGeom prst="rect">
            <a:avLst/>
          </a:prstGeom>
        </p:spPr>
      </p:pic>
      <p:pic>
        <p:nvPicPr>
          <p:cNvPr id="14" name="Imagen 13">
            <a:extLst>
              <a:ext uri="{FF2B5EF4-FFF2-40B4-BE49-F238E27FC236}">
                <a16:creationId xmlns:a16="http://schemas.microsoft.com/office/drawing/2014/main" id="{DDAA441B-FA46-48E1-AB33-74CC822543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3278" y="728501"/>
            <a:ext cx="1039119" cy="1031156"/>
          </a:xfrm>
          <a:prstGeom prst="rect">
            <a:avLst/>
          </a:prstGeom>
        </p:spPr>
      </p:pic>
      <p:pic>
        <p:nvPicPr>
          <p:cNvPr id="18" name="Imagen 17">
            <a:extLst>
              <a:ext uri="{FF2B5EF4-FFF2-40B4-BE49-F238E27FC236}">
                <a16:creationId xmlns:a16="http://schemas.microsoft.com/office/drawing/2014/main" id="{28B3D761-30DF-4E00-80B7-5AEBF78959E6}"/>
              </a:ext>
            </a:extLst>
          </p:cNvPr>
          <p:cNvPicPr>
            <a:picLocks noChangeAspect="1"/>
          </p:cNvPicPr>
          <p:nvPr/>
        </p:nvPicPr>
        <p:blipFill>
          <a:blip r:embed="rId6"/>
          <a:stretch>
            <a:fillRect/>
          </a:stretch>
        </p:blipFill>
        <p:spPr>
          <a:xfrm>
            <a:off x="3249607" y="3718978"/>
            <a:ext cx="2666336" cy="2256683"/>
          </a:xfrm>
          <a:prstGeom prst="rect">
            <a:avLst/>
          </a:prstGeom>
        </p:spPr>
      </p:pic>
    </p:spTree>
    <p:extLst>
      <p:ext uri="{BB962C8B-B14F-4D97-AF65-F5344CB8AC3E}">
        <p14:creationId xmlns:p14="http://schemas.microsoft.com/office/powerpoint/2010/main" val="2546101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sp>
        <p:nvSpPr>
          <p:cNvPr id="6" name="CuadroTexto 5">
            <a:extLst>
              <a:ext uri="{FF2B5EF4-FFF2-40B4-BE49-F238E27FC236}">
                <a16:creationId xmlns:a16="http://schemas.microsoft.com/office/drawing/2014/main" id="{3D7B9392-F473-4600-8E93-BCE3DFD1E61F}"/>
              </a:ext>
            </a:extLst>
          </p:cNvPr>
          <p:cNvSpPr txBox="1"/>
          <p:nvPr/>
        </p:nvSpPr>
        <p:spPr>
          <a:xfrm>
            <a:off x="-2196752" y="320069"/>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CONCLUSIONES</a:t>
            </a:r>
          </a:p>
        </p:txBody>
      </p:sp>
      <p:graphicFrame>
        <p:nvGraphicFramePr>
          <p:cNvPr id="3" name="Diagrama 2">
            <a:extLst>
              <a:ext uri="{FF2B5EF4-FFF2-40B4-BE49-F238E27FC236}">
                <a16:creationId xmlns:a16="http://schemas.microsoft.com/office/drawing/2014/main" id="{CD1E01AB-49F3-4FA0-BBE2-565D0415CCD7}"/>
              </a:ext>
            </a:extLst>
          </p:cNvPr>
          <p:cNvGraphicFramePr/>
          <p:nvPr>
            <p:extLst>
              <p:ext uri="{D42A27DB-BD31-4B8C-83A1-F6EECF244321}">
                <p14:modId xmlns:p14="http://schemas.microsoft.com/office/powerpoint/2010/main" val="2665899939"/>
              </p:ext>
            </p:extLst>
          </p:nvPr>
        </p:nvGraphicFramePr>
        <p:xfrm>
          <a:off x="71682" y="735567"/>
          <a:ext cx="7848872" cy="5429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A469DD42-C65B-403F-96E5-8122183D0CD6}"/>
              </a:ext>
            </a:extLst>
          </p:cNvPr>
          <p:cNvPicPr>
            <a:picLocks noChangeAspect="1"/>
          </p:cNvPicPr>
          <p:nvPr/>
        </p:nvPicPr>
        <p:blipFill>
          <a:blip r:embed="rId9"/>
          <a:stretch>
            <a:fillRect/>
          </a:stretch>
        </p:blipFill>
        <p:spPr>
          <a:xfrm>
            <a:off x="7932241" y="735567"/>
            <a:ext cx="952500" cy="952500"/>
          </a:xfrm>
          <a:prstGeom prst="rect">
            <a:avLst/>
          </a:prstGeom>
        </p:spPr>
      </p:pic>
      <p:pic>
        <p:nvPicPr>
          <p:cNvPr id="9" name="Imagen 8">
            <a:extLst>
              <a:ext uri="{FF2B5EF4-FFF2-40B4-BE49-F238E27FC236}">
                <a16:creationId xmlns:a16="http://schemas.microsoft.com/office/drawing/2014/main" id="{D8353D96-C92D-4C66-8CDB-FC9E52999ED3}"/>
              </a:ext>
            </a:extLst>
          </p:cNvPr>
          <p:cNvPicPr>
            <a:picLocks noChangeAspect="1"/>
          </p:cNvPicPr>
          <p:nvPr/>
        </p:nvPicPr>
        <p:blipFill rotWithShape="1">
          <a:blip r:embed="rId10"/>
          <a:srcRect r="24482" b="10958"/>
          <a:stretch/>
        </p:blipFill>
        <p:spPr>
          <a:xfrm>
            <a:off x="7754065" y="1727294"/>
            <a:ext cx="1130676" cy="1198144"/>
          </a:xfrm>
          <a:prstGeom prst="rect">
            <a:avLst/>
          </a:prstGeom>
        </p:spPr>
      </p:pic>
      <p:pic>
        <p:nvPicPr>
          <p:cNvPr id="10" name="Imagen 9">
            <a:extLst>
              <a:ext uri="{FF2B5EF4-FFF2-40B4-BE49-F238E27FC236}">
                <a16:creationId xmlns:a16="http://schemas.microsoft.com/office/drawing/2014/main" id="{ABC3C42F-9C1B-466B-B8D5-9BDBF389763B}"/>
              </a:ext>
            </a:extLst>
          </p:cNvPr>
          <p:cNvPicPr>
            <a:picLocks noChangeAspect="1"/>
          </p:cNvPicPr>
          <p:nvPr/>
        </p:nvPicPr>
        <p:blipFill rotWithShape="1">
          <a:blip r:embed="rId11"/>
          <a:srcRect l="30220" b="7739"/>
          <a:stretch/>
        </p:blipFill>
        <p:spPr>
          <a:xfrm>
            <a:off x="7939659" y="3135505"/>
            <a:ext cx="952501" cy="800219"/>
          </a:xfrm>
          <a:prstGeom prst="rect">
            <a:avLst/>
          </a:prstGeom>
        </p:spPr>
      </p:pic>
      <p:pic>
        <p:nvPicPr>
          <p:cNvPr id="11" name="Imagen 10">
            <a:extLst>
              <a:ext uri="{FF2B5EF4-FFF2-40B4-BE49-F238E27FC236}">
                <a16:creationId xmlns:a16="http://schemas.microsoft.com/office/drawing/2014/main" id="{43E23EC4-1156-46EB-B6C7-05AE3BC510B1}"/>
              </a:ext>
            </a:extLst>
          </p:cNvPr>
          <p:cNvPicPr>
            <a:picLocks noChangeAspect="1"/>
          </p:cNvPicPr>
          <p:nvPr/>
        </p:nvPicPr>
        <p:blipFill>
          <a:blip r:embed="rId12"/>
          <a:stretch>
            <a:fillRect/>
          </a:stretch>
        </p:blipFill>
        <p:spPr>
          <a:xfrm>
            <a:off x="7942947" y="4083291"/>
            <a:ext cx="941794" cy="924482"/>
          </a:xfrm>
          <a:prstGeom prst="rect">
            <a:avLst/>
          </a:prstGeom>
        </p:spPr>
      </p:pic>
      <p:pic>
        <p:nvPicPr>
          <p:cNvPr id="13" name="Imagen 12">
            <a:extLst>
              <a:ext uri="{FF2B5EF4-FFF2-40B4-BE49-F238E27FC236}">
                <a16:creationId xmlns:a16="http://schemas.microsoft.com/office/drawing/2014/main" id="{DD74A84C-AED2-438E-9036-4A1B70D7F994}"/>
              </a:ext>
            </a:extLst>
          </p:cNvPr>
          <p:cNvPicPr>
            <a:picLocks noChangeAspect="1"/>
          </p:cNvPicPr>
          <p:nvPr/>
        </p:nvPicPr>
        <p:blipFill>
          <a:blip r:embed="rId13"/>
          <a:stretch>
            <a:fillRect/>
          </a:stretch>
        </p:blipFill>
        <p:spPr>
          <a:xfrm>
            <a:off x="7888522" y="5184256"/>
            <a:ext cx="794929" cy="750193"/>
          </a:xfrm>
          <a:prstGeom prst="rect">
            <a:avLst/>
          </a:prstGeom>
        </p:spPr>
      </p:pic>
      <p:pic>
        <p:nvPicPr>
          <p:cNvPr id="14" name="Imagen 13">
            <a:extLst>
              <a:ext uri="{FF2B5EF4-FFF2-40B4-BE49-F238E27FC236}">
                <a16:creationId xmlns:a16="http://schemas.microsoft.com/office/drawing/2014/main" id="{0FE93029-8D22-4735-99D9-4CB40A0F1C65}"/>
              </a:ext>
            </a:extLst>
          </p:cNvPr>
          <p:cNvPicPr>
            <a:picLocks noChangeAspect="1"/>
          </p:cNvPicPr>
          <p:nvPr/>
        </p:nvPicPr>
        <p:blipFill>
          <a:blip r:embed="rId14"/>
          <a:stretch>
            <a:fillRect/>
          </a:stretch>
        </p:blipFill>
        <p:spPr>
          <a:xfrm flipH="1">
            <a:off x="4770087" y="6145832"/>
            <a:ext cx="1167366" cy="631526"/>
          </a:xfrm>
          <a:prstGeom prst="rect">
            <a:avLst/>
          </a:prstGeom>
        </p:spPr>
      </p:pic>
    </p:spTree>
    <p:extLst>
      <p:ext uri="{BB962C8B-B14F-4D97-AF65-F5344CB8AC3E}">
        <p14:creationId xmlns:p14="http://schemas.microsoft.com/office/powerpoint/2010/main" val="1954346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a:extLst>
              <a:ext uri="{FF2B5EF4-FFF2-40B4-BE49-F238E27FC236}">
                <a16:creationId xmlns:a16="http://schemas.microsoft.com/office/drawing/2014/main" id="{CE8AFABD-7C63-4315-BE7F-17D53AF6F473}"/>
              </a:ext>
            </a:extLst>
          </p:cNvPr>
          <p:cNvPicPr>
            <a:picLocks noChangeAspect="1"/>
          </p:cNvPicPr>
          <p:nvPr/>
        </p:nvPicPr>
        <p:blipFill>
          <a:blip r:embed="rId2" cstate="print"/>
          <a:srcRect/>
          <a:stretch>
            <a:fillRect/>
          </a:stretch>
        </p:blipFill>
        <p:spPr bwMode="auto">
          <a:xfrm>
            <a:off x="-74281" y="-26397"/>
            <a:ext cx="9144000" cy="6902450"/>
          </a:xfrm>
          <a:prstGeom prst="rect">
            <a:avLst/>
          </a:prstGeom>
          <a:noFill/>
          <a:ln w="9525">
            <a:noFill/>
            <a:miter lim="800000"/>
            <a:headEnd/>
            <a:tailEnd/>
          </a:ln>
        </p:spPr>
      </p:pic>
      <p:pic>
        <p:nvPicPr>
          <p:cNvPr id="4" name="Imagen 3">
            <a:extLst>
              <a:ext uri="{FF2B5EF4-FFF2-40B4-BE49-F238E27FC236}">
                <a16:creationId xmlns:a16="http://schemas.microsoft.com/office/drawing/2014/main" id="{5D1BFB5C-F629-4631-8D48-13D08ADBA678}"/>
              </a:ext>
            </a:extLst>
          </p:cNvPr>
          <p:cNvPicPr>
            <a:picLocks noChangeAspect="1"/>
          </p:cNvPicPr>
          <p:nvPr/>
        </p:nvPicPr>
        <p:blipFill>
          <a:blip r:embed="rId3"/>
          <a:stretch>
            <a:fillRect/>
          </a:stretch>
        </p:blipFill>
        <p:spPr>
          <a:xfrm>
            <a:off x="5937453" y="5877272"/>
            <a:ext cx="3122713" cy="924482"/>
          </a:xfrm>
          <a:prstGeom prst="rect">
            <a:avLst/>
          </a:prstGeom>
        </p:spPr>
      </p:pic>
      <p:pic>
        <p:nvPicPr>
          <p:cNvPr id="5" name="Imagen 4">
            <a:extLst>
              <a:ext uri="{FF2B5EF4-FFF2-40B4-BE49-F238E27FC236}">
                <a16:creationId xmlns:a16="http://schemas.microsoft.com/office/drawing/2014/main" id="{804E812D-C9A7-4A00-A3BE-27AD5CEF1F1F}"/>
              </a:ext>
            </a:extLst>
          </p:cNvPr>
          <p:cNvPicPr>
            <a:picLocks noChangeAspect="1"/>
          </p:cNvPicPr>
          <p:nvPr/>
        </p:nvPicPr>
        <p:blipFill>
          <a:blip r:embed="rId4"/>
          <a:stretch>
            <a:fillRect/>
          </a:stretch>
        </p:blipFill>
        <p:spPr>
          <a:xfrm>
            <a:off x="-85968" y="-26398"/>
            <a:ext cx="9193361" cy="6884397"/>
          </a:xfrm>
          <a:prstGeom prst="rect">
            <a:avLst/>
          </a:prstGeom>
        </p:spPr>
      </p:pic>
      <p:sp>
        <p:nvSpPr>
          <p:cNvPr id="6" name="CuadroTexto 5">
            <a:extLst>
              <a:ext uri="{FF2B5EF4-FFF2-40B4-BE49-F238E27FC236}">
                <a16:creationId xmlns:a16="http://schemas.microsoft.com/office/drawing/2014/main" id="{28D965B6-6AB6-4476-8B6B-7333AA14A715}"/>
              </a:ext>
            </a:extLst>
          </p:cNvPr>
          <p:cNvSpPr txBox="1"/>
          <p:nvPr/>
        </p:nvSpPr>
        <p:spPr>
          <a:xfrm>
            <a:off x="-2196752" y="190936"/>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RECOMENDACIONES</a:t>
            </a:r>
          </a:p>
        </p:txBody>
      </p:sp>
      <p:graphicFrame>
        <p:nvGraphicFramePr>
          <p:cNvPr id="7" name="Diagrama 6">
            <a:extLst>
              <a:ext uri="{FF2B5EF4-FFF2-40B4-BE49-F238E27FC236}">
                <a16:creationId xmlns:a16="http://schemas.microsoft.com/office/drawing/2014/main" id="{A6E37DF4-8E82-471D-97D1-5A8EFDC5100A}"/>
              </a:ext>
            </a:extLst>
          </p:cNvPr>
          <p:cNvGraphicFramePr/>
          <p:nvPr>
            <p:extLst>
              <p:ext uri="{D42A27DB-BD31-4B8C-83A1-F6EECF244321}">
                <p14:modId xmlns:p14="http://schemas.microsoft.com/office/powerpoint/2010/main" val="1671791978"/>
              </p:ext>
            </p:extLst>
          </p:nvPr>
        </p:nvGraphicFramePr>
        <p:xfrm>
          <a:off x="251520" y="814182"/>
          <a:ext cx="8280920" cy="58528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73042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4D2F44-F22A-447F-94B7-F44D8400B66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DFADE86-F800-4FFD-AACE-CD3B26672DF6}"/>
              </a:ext>
            </a:extLst>
          </p:cNvPr>
          <p:cNvSpPr>
            <a:spLocks noGrp="1"/>
          </p:cNvSpPr>
          <p:nvPr>
            <p:ph idx="1"/>
          </p:nvPr>
        </p:nvSpPr>
        <p:spPr/>
        <p:txBody>
          <a:bodyPr/>
          <a:lstStyle/>
          <a:p>
            <a:endParaRPr lang="es-EC" dirty="0"/>
          </a:p>
        </p:txBody>
      </p:sp>
      <p:sp>
        <p:nvSpPr>
          <p:cNvPr id="4" name="Rectángulo 4">
            <a:extLst>
              <a:ext uri="{FF2B5EF4-FFF2-40B4-BE49-F238E27FC236}">
                <a16:creationId xmlns:a16="http://schemas.microsoft.com/office/drawing/2014/main" id="{523AEBB2-6275-4825-A4BA-DBC53B33D8D1}"/>
              </a:ext>
            </a:extLst>
          </p:cNvPr>
          <p:cNvSpPr/>
          <p:nvPr/>
        </p:nvSpPr>
        <p:spPr>
          <a:xfrm>
            <a:off x="-8573" y="831532"/>
            <a:ext cx="9172575" cy="5144012"/>
          </a:xfrm>
          <a:custGeom>
            <a:avLst/>
            <a:gdLst>
              <a:gd name="connsiteX0" fmla="*/ 0 w 6903720"/>
              <a:gd name="connsiteY0" fmla="*/ 0 h 834390"/>
              <a:gd name="connsiteX1" fmla="*/ 6903720 w 6903720"/>
              <a:gd name="connsiteY1" fmla="*/ 0 h 834390"/>
              <a:gd name="connsiteX2" fmla="*/ 6903720 w 6903720"/>
              <a:gd name="connsiteY2" fmla="*/ 834390 h 834390"/>
              <a:gd name="connsiteX3" fmla="*/ 0 w 6903720"/>
              <a:gd name="connsiteY3" fmla="*/ 834390 h 834390"/>
              <a:gd name="connsiteX4" fmla="*/ 0 w 6903720"/>
              <a:gd name="connsiteY4" fmla="*/ 0 h 834390"/>
              <a:gd name="connsiteX0" fmla="*/ 11430 w 6915150"/>
              <a:gd name="connsiteY0" fmla="*/ 0 h 6823710"/>
              <a:gd name="connsiteX1" fmla="*/ 6915150 w 6915150"/>
              <a:gd name="connsiteY1" fmla="*/ 0 h 6823710"/>
              <a:gd name="connsiteX2" fmla="*/ 6915150 w 6915150"/>
              <a:gd name="connsiteY2" fmla="*/ 834390 h 6823710"/>
              <a:gd name="connsiteX3" fmla="*/ 0 w 6915150"/>
              <a:gd name="connsiteY3" fmla="*/ 6823710 h 6823710"/>
              <a:gd name="connsiteX4" fmla="*/ 11430 w 6915150"/>
              <a:gd name="connsiteY4" fmla="*/ 834390 h 6823710"/>
              <a:gd name="connsiteX5" fmla="*/ 11430 w 6915150"/>
              <a:gd name="connsiteY5" fmla="*/ 0 h 6823710"/>
              <a:gd name="connsiteX0" fmla="*/ 11430 w 6915150"/>
              <a:gd name="connsiteY0" fmla="*/ 0 h 6850991"/>
              <a:gd name="connsiteX1" fmla="*/ 6915150 w 6915150"/>
              <a:gd name="connsiteY1" fmla="*/ 0 h 6850991"/>
              <a:gd name="connsiteX2" fmla="*/ 6915150 w 6915150"/>
              <a:gd name="connsiteY2" fmla="*/ 834390 h 6850991"/>
              <a:gd name="connsiteX3" fmla="*/ 1508760 w 6915150"/>
              <a:gd name="connsiteY3" fmla="*/ 1463040 h 6850991"/>
              <a:gd name="connsiteX4" fmla="*/ 0 w 6915150"/>
              <a:gd name="connsiteY4" fmla="*/ 6823710 h 6850991"/>
              <a:gd name="connsiteX5" fmla="*/ 11430 w 6915150"/>
              <a:gd name="connsiteY5" fmla="*/ 834390 h 6850991"/>
              <a:gd name="connsiteX6" fmla="*/ 11430 w 6915150"/>
              <a:gd name="connsiteY6" fmla="*/ 0 h 6850991"/>
              <a:gd name="connsiteX0" fmla="*/ 11430 w 6915150"/>
              <a:gd name="connsiteY0" fmla="*/ 0 h 6824413"/>
              <a:gd name="connsiteX1" fmla="*/ 6915150 w 6915150"/>
              <a:gd name="connsiteY1" fmla="*/ 0 h 6824413"/>
              <a:gd name="connsiteX2" fmla="*/ 6915150 w 6915150"/>
              <a:gd name="connsiteY2" fmla="*/ 834390 h 6824413"/>
              <a:gd name="connsiteX3" fmla="*/ 1508760 w 6915150"/>
              <a:gd name="connsiteY3" fmla="*/ 1463040 h 6824413"/>
              <a:gd name="connsiteX4" fmla="*/ 0 w 6915150"/>
              <a:gd name="connsiteY4" fmla="*/ 6823710 h 6824413"/>
              <a:gd name="connsiteX5" fmla="*/ 11430 w 6915150"/>
              <a:gd name="connsiteY5" fmla="*/ 834390 h 6824413"/>
              <a:gd name="connsiteX6" fmla="*/ 11430 w 6915150"/>
              <a:gd name="connsiteY6" fmla="*/ 0 h 6824413"/>
              <a:gd name="connsiteX0" fmla="*/ 11430 w 12218670"/>
              <a:gd name="connsiteY0" fmla="*/ 34290 h 6858703"/>
              <a:gd name="connsiteX1" fmla="*/ 12218670 w 12218670"/>
              <a:gd name="connsiteY1" fmla="*/ 0 h 6858703"/>
              <a:gd name="connsiteX2" fmla="*/ 6915150 w 12218670"/>
              <a:gd name="connsiteY2" fmla="*/ 868680 h 6858703"/>
              <a:gd name="connsiteX3" fmla="*/ 1508760 w 12218670"/>
              <a:gd name="connsiteY3" fmla="*/ 1497330 h 6858703"/>
              <a:gd name="connsiteX4" fmla="*/ 0 w 12218670"/>
              <a:gd name="connsiteY4" fmla="*/ 6858000 h 6858703"/>
              <a:gd name="connsiteX5" fmla="*/ 11430 w 12218670"/>
              <a:gd name="connsiteY5" fmla="*/ 868680 h 6858703"/>
              <a:gd name="connsiteX6" fmla="*/ 11430 w 12218670"/>
              <a:gd name="connsiteY6" fmla="*/ 34290 h 6858703"/>
              <a:gd name="connsiteX0" fmla="*/ 11430 w 12230100"/>
              <a:gd name="connsiteY0" fmla="*/ 34290 h 6858703"/>
              <a:gd name="connsiteX1" fmla="*/ 12218670 w 12230100"/>
              <a:gd name="connsiteY1" fmla="*/ 0 h 6858703"/>
              <a:gd name="connsiteX2" fmla="*/ 12230100 w 12230100"/>
              <a:gd name="connsiteY2" fmla="*/ 845820 h 6858703"/>
              <a:gd name="connsiteX3" fmla="*/ 1508760 w 12230100"/>
              <a:gd name="connsiteY3" fmla="*/ 1497330 h 6858703"/>
              <a:gd name="connsiteX4" fmla="*/ 0 w 12230100"/>
              <a:gd name="connsiteY4" fmla="*/ 6858000 h 6858703"/>
              <a:gd name="connsiteX5" fmla="*/ 11430 w 12230100"/>
              <a:gd name="connsiteY5" fmla="*/ 868680 h 6858703"/>
              <a:gd name="connsiteX6" fmla="*/ 11430 w 12230100"/>
              <a:gd name="connsiteY6" fmla="*/ 34290 h 6858703"/>
              <a:gd name="connsiteX0" fmla="*/ 11430 w 12230100"/>
              <a:gd name="connsiteY0" fmla="*/ 34290 h 6858694"/>
              <a:gd name="connsiteX1" fmla="*/ 12218670 w 12230100"/>
              <a:gd name="connsiteY1" fmla="*/ 0 h 6858694"/>
              <a:gd name="connsiteX2" fmla="*/ 12230100 w 12230100"/>
              <a:gd name="connsiteY2" fmla="*/ 845820 h 6858694"/>
              <a:gd name="connsiteX3" fmla="*/ 1794510 w 12230100"/>
              <a:gd name="connsiteY3" fmla="*/ 1440180 h 6858694"/>
              <a:gd name="connsiteX4" fmla="*/ 0 w 12230100"/>
              <a:gd name="connsiteY4" fmla="*/ 6858000 h 6858694"/>
              <a:gd name="connsiteX5" fmla="*/ 11430 w 12230100"/>
              <a:gd name="connsiteY5" fmla="*/ 868680 h 6858694"/>
              <a:gd name="connsiteX6" fmla="*/ 11430 w 12230100"/>
              <a:gd name="connsiteY6" fmla="*/ 34290 h 6858694"/>
              <a:gd name="connsiteX0" fmla="*/ 11430 w 12230100"/>
              <a:gd name="connsiteY0" fmla="*/ 34290 h 6858692"/>
              <a:gd name="connsiteX1" fmla="*/ 12218670 w 12230100"/>
              <a:gd name="connsiteY1" fmla="*/ 0 h 6858692"/>
              <a:gd name="connsiteX2" fmla="*/ 12230100 w 12230100"/>
              <a:gd name="connsiteY2" fmla="*/ 845820 h 6858692"/>
              <a:gd name="connsiteX3" fmla="*/ 1965960 w 12230100"/>
              <a:gd name="connsiteY3" fmla="*/ 1428750 h 6858692"/>
              <a:gd name="connsiteX4" fmla="*/ 0 w 12230100"/>
              <a:gd name="connsiteY4" fmla="*/ 6858000 h 6858692"/>
              <a:gd name="connsiteX5" fmla="*/ 11430 w 12230100"/>
              <a:gd name="connsiteY5" fmla="*/ 868680 h 6858692"/>
              <a:gd name="connsiteX6" fmla="*/ 11430 w 12230100"/>
              <a:gd name="connsiteY6" fmla="*/ 34290 h 6858692"/>
              <a:gd name="connsiteX0" fmla="*/ 11430 w 12230100"/>
              <a:gd name="connsiteY0" fmla="*/ 34290 h 6858682"/>
              <a:gd name="connsiteX1" fmla="*/ 12218670 w 12230100"/>
              <a:gd name="connsiteY1" fmla="*/ 0 h 6858682"/>
              <a:gd name="connsiteX2" fmla="*/ 12230100 w 12230100"/>
              <a:gd name="connsiteY2" fmla="*/ 845820 h 6858682"/>
              <a:gd name="connsiteX3" fmla="*/ 1794510 w 12230100"/>
              <a:gd name="connsiteY3" fmla="*/ 1360170 h 6858682"/>
              <a:gd name="connsiteX4" fmla="*/ 0 w 12230100"/>
              <a:gd name="connsiteY4" fmla="*/ 6858000 h 6858682"/>
              <a:gd name="connsiteX5" fmla="*/ 11430 w 12230100"/>
              <a:gd name="connsiteY5" fmla="*/ 868680 h 6858682"/>
              <a:gd name="connsiteX6" fmla="*/ 11430 w 12230100"/>
              <a:gd name="connsiteY6" fmla="*/ 34290 h 685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6858682">
                <a:moveTo>
                  <a:pt x="11430" y="34290"/>
                </a:moveTo>
                <a:lnTo>
                  <a:pt x="12218670" y="0"/>
                </a:lnTo>
                <a:lnTo>
                  <a:pt x="12230100" y="845820"/>
                </a:lnTo>
                <a:cubicBezTo>
                  <a:pt x="11710035" y="1415415"/>
                  <a:pt x="2947035" y="361950"/>
                  <a:pt x="1794510" y="1360170"/>
                </a:cubicBezTo>
                <a:cubicBezTo>
                  <a:pt x="641985" y="2358390"/>
                  <a:pt x="3065145" y="6922770"/>
                  <a:pt x="0" y="6858000"/>
                </a:cubicBezTo>
                <a:lnTo>
                  <a:pt x="11430" y="868680"/>
                </a:lnTo>
                <a:lnTo>
                  <a:pt x="11430" y="34290"/>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sz="1350" dirty="0"/>
          </a:p>
        </p:txBody>
      </p:sp>
      <p:pic>
        <p:nvPicPr>
          <p:cNvPr id="5" name="Picture 4" descr="Resultado de imagen para SELLO ESPE">
            <a:extLst>
              <a:ext uri="{FF2B5EF4-FFF2-40B4-BE49-F238E27FC236}">
                <a16:creationId xmlns:a16="http://schemas.microsoft.com/office/drawing/2014/main" id="{133C7B0C-D8EF-4254-851C-3C644C30E48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811"/>
          <a:stretch/>
        </p:blipFill>
        <p:spPr bwMode="auto">
          <a:xfrm>
            <a:off x="222886" y="1304708"/>
            <a:ext cx="958241" cy="94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SELLO ESPE">
            <a:extLst>
              <a:ext uri="{FF2B5EF4-FFF2-40B4-BE49-F238E27FC236}">
                <a16:creationId xmlns:a16="http://schemas.microsoft.com/office/drawing/2014/main" id="{D85E0025-ECBC-44CE-A069-79B6C3ED40FA}"/>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l="26197" b="35117"/>
          <a:stretch/>
        </p:blipFill>
        <p:spPr bwMode="auto">
          <a:xfrm>
            <a:off x="285754" y="1054418"/>
            <a:ext cx="82295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Resultado de imagen para universidad de las fuerzas armadas espe">
            <a:extLst>
              <a:ext uri="{FF2B5EF4-FFF2-40B4-BE49-F238E27FC236}">
                <a16:creationId xmlns:a16="http://schemas.microsoft.com/office/drawing/2014/main" id="{F81F1674-9D15-46B4-BB28-91C7FFF03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68" y="0"/>
            <a:ext cx="91827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948EF2F-DA42-4569-AF14-1F63F65F3418}"/>
              </a:ext>
            </a:extLst>
          </p:cNvPr>
          <p:cNvSpPr txBox="1"/>
          <p:nvPr/>
        </p:nvSpPr>
        <p:spPr>
          <a:xfrm>
            <a:off x="1331640" y="2644170"/>
            <a:ext cx="5918345" cy="1569660"/>
          </a:xfrm>
          <a:prstGeom prst="rect">
            <a:avLst/>
          </a:prstGeom>
          <a:noFill/>
          <a:ln>
            <a:solidFill>
              <a:schemeClr val="accent3">
                <a:lumMod val="40000"/>
                <a:lumOff val="60000"/>
              </a:schemeClr>
            </a:solidFill>
          </a:ln>
        </p:spPr>
        <p:txBody>
          <a:bodyPr wrap="square" rtlCol="0">
            <a:spAutoFit/>
          </a:bodyPr>
          <a:lstStyle/>
          <a:p>
            <a:pPr algn="ctr"/>
            <a:r>
              <a:rPr lang="es-EC" sz="9600" b="1" dirty="0">
                <a:solidFill>
                  <a:srgbClr val="002060"/>
                </a:solidFill>
                <a:latin typeface="Algerian" panose="04020705040A02060702" pitchFamily="82" charset="0"/>
              </a:rPr>
              <a:t>GRACIAS</a:t>
            </a:r>
          </a:p>
        </p:txBody>
      </p:sp>
    </p:spTree>
    <p:extLst>
      <p:ext uri="{BB962C8B-B14F-4D97-AF65-F5344CB8AC3E}">
        <p14:creationId xmlns:p14="http://schemas.microsoft.com/office/powerpoint/2010/main" val="18415320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8030" r="70410"/>
          <a:stretch/>
        </p:blipFill>
        <p:spPr>
          <a:xfrm>
            <a:off x="1" y="1263552"/>
            <a:ext cx="2689612" cy="5648236"/>
          </a:xfrm>
          <a:prstGeom prst="rect">
            <a:avLst/>
          </a:prstGeom>
        </p:spPr>
      </p:pic>
      <p:pic>
        <p:nvPicPr>
          <p:cNvPr id="1028" name="Picture 4" descr="Resultado de imagen para SELLO ESP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200"/>
          <a:stretch/>
        </p:blipFill>
        <p:spPr bwMode="auto">
          <a:xfrm>
            <a:off x="209331" y="323260"/>
            <a:ext cx="809149" cy="81000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849457" y="1878989"/>
            <a:ext cx="7980218" cy="369332"/>
          </a:xfrm>
          <a:prstGeom prst="rect">
            <a:avLst/>
          </a:prstGeom>
          <a:noFill/>
        </p:spPr>
        <p:txBody>
          <a:bodyPr wrap="square" rtlCol="0">
            <a:spAutoFit/>
          </a:bodyPr>
          <a:lstStyle/>
          <a:p>
            <a:pPr algn="ctr"/>
            <a:r>
              <a:rPr lang="es-ES" b="1" dirty="0">
                <a:solidFill>
                  <a:srgbClr val="002060"/>
                </a:solidFill>
                <a:effectLst>
                  <a:outerShdw blurRad="38100" dist="38100" dir="2700000" algn="tl">
                    <a:srgbClr val="000000">
                      <a:alpha val="43137"/>
                    </a:srgbClr>
                  </a:outerShdw>
                </a:effectLst>
                <a:latin typeface="+mj-lt"/>
              </a:rPr>
              <a:t>DEPARTAMENTO DE CIENCIAS ECONÓMICAS, ADMINISTRATIVAS Y DE COMERCIO</a:t>
            </a:r>
          </a:p>
        </p:txBody>
      </p:sp>
      <p:sp>
        <p:nvSpPr>
          <p:cNvPr id="22" name="CuadroTexto 21"/>
          <p:cNvSpPr txBox="1"/>
          <p:nvPr/>
        </p:nvSpPr>
        <p:spPr>
          <a:xfrm>
            <a:off x="849457" y="2563590"/>
            <a:ext cx="7980218" cy="1061829"/>
          </a:xfrm>
          <a:prstGeom prst="rect">
            <a:avLst/>
          </a:prstGeom>
          <a:noFill/>
        </p:spPr>
        <p:txBody>
          <a:bodyPr wrap="square" rtlCol="0">
            <a:spAutoFit/>
          </a:bodyPr>
          <a:lstStyle/>
          <a:p>
            <a:pPr algn="ctr"/>
            <a:r>
              <a:rPr lang="es-ES" sz="2100" b="1" dirty="0">
                <a:effectLst>
                  <a:outerShdw blurRad="50800" dist="38100" dir="13500000" algn="br" rotWithShape="0">
                    <a:prstClr val="black">
                      <a:alpha val="40000"/>
                    </a:prstClr>
                  </a:outerShdw>
                </a:effectLst>
                <a:latin typeface="Times New Roman" panose="02020603050405020304" pitchFamily="18" charset="0"/>
                <a:cs typeface="Times New Roman" panose="02020603050405020304" pitchFamily="18" charset="0"/>
              </a:rPr>
              <a:t>EL SINDROME DE BURNOUT EN EL DESEMPEÑO LABORAL DE LOS CONDUCTORES PROFESIONALES DE TRANSPOTE PÚBLICO CONVENCIONAL DEL DMQ.</a:t>
            </a:r>
          </a:p>
        </p:txBody>
      </p:sp>
      <p:sp>
        <p:nvSpPr>
          <p:cNvPr id="23" name="CuadroTexto 22"/>
          <p:cNvSpPr txBox="1"/>
          <p:nvPr/>
        </p:nvSpPr>
        <p:spPr>
          <a:xfrm>
            <a:off x="849457" y="3677358"/>
            <a:ext cx="7980218" cy="646331"/>
          </a:xfrm>
          <a:prstGeom prst="rect">
            <a:avLst/>
          </a:prstGeom>
          <a:noFill/>
        </p:spPr>
        <p:txBody>
          <a:bodyPr wrap="square" rtlCol="0">
            <a:spAutoFit/>
          </a:bodyPr>
          <a:lstStyle/>
          <a:p>
            <a:pPr algn="ctr"/>
            <a:r>
              <a:rPr lang="es-ES" b="1" dirty="0">
                <a:latin typeface="Britannic Bold" panose="020B0903060703020204" pitchFamily="34" charset="0"/>
              </a:rPr>
              <a:t>TRABAJO</a:t>
            </a:r>
            <a:r>
              <a:rPr lang="es-ES" b="1" dirty="0">
                <a:latin typeface="+mj-lt"/>
              </a:rPr>
              <a:t> </a:t>
            </a:r>
            <a:r>
              <a:rPr lang="es-ES" b="1" dirty="0">
                <a:latin typeface="Britannic Bold" panose="020B0903060703020204" pitchFamily="34" charset="0"/>
              </a:rPr>
              <a:t>DE TITULACIÓN, PREVIO A LA OBTENCIÓN DEL TÍTULO DE INGENIERÍA COMERCIAL</a:t>
            </a:r>
          </a:p>
        </p:txBody>
      </p:sp>
      <p:sp>
        <p:nvSpPr>
          <p:cNvPr id="25" name="AutoShape 5"/>
          <p:cNvSpPr>
            <a:spLocks noChangeArrowheads="1"/>
          </p:cNvSpPr>
          <p:nvPr/>
        </p:nvSpPr>
        <p:spPr bwMode="auto">
          <a:xfrm>
            <a:off x="2186638" y="4559081"/>
            <a:ext cx="5584188" cy="1527062"/>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defRPr kumimoji="1" sz="2200" b="1">
                <a:solidFill>
                  <a:schemeClr val="bg1"/>
                </a:solidFill>
                <a:latin typeface="Times New Roman" panose="02020603050405020304" pitchFamily="18" charset="0"/>
                <a:cs typeface="Arial" panose="020B0604020202020204" pitchFamily="34" charset="0"/>
              </a:defRPr>
            </a:lvl1pPr>
            <a:lvl2pPr marL="742950" indent="-285750">
              <a:defRPr kumimoji="1" sz="2200" b="1">
                <a:solidFill>
                  <a:schemeClr val="bg1"/>
                </a:solidFill>
                <a:latin typeface="Times New Roman" panose="02020603050405020304" pitchFamily="18" charset="0"/>
                <a:cs typeface="Arial" panose="020B0604020202020204" pitchFamily="34" charset="0"/>
              </a:defRPr>
            </a:lvl2pPr>
            <a:lvl3pPr marL="1143000" indent="-228600">
              <a:defRPr kumimoji="1" sz="2200" b="1">
                <a:solidFill>
                  <a:schemeClr val="bg1"/>
                </a:solidFill>
                <a:latin typeface="Times New Roman" panose="02020603050405020304" pitchFamily="18" charset="0"/>
                <a:cs typeface="Arial" panose="020B0604020202020204" pitchFamily="34" charset="0"/>
              </a:defRPr>
            </a:lvl3pPr>
            <a:lvl4pPr marL="1600200" indent="-228600">
              <a:defRPr kumimoji="1" sz="2200" b="1">
                <a:solidFill>
                  <a:schemeClr val="bg1"/>
                </a:solidFill>
                <a:latin typeface="Times New Roman" panose="02020603050405020304" pitchFamily="18" charset="0"/>
                <a:cs typeface="Arial" panose="020B0604020202020204" pitchFamily="34" charset="0"/>
              </a:defRPr>
            </a:lvl4pPr>
            <a:lvl5pPr marL="2057400" indent="-228600">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2200" b="1">
                <a:solidFill>
                  <a:schemeClr val="bg1"/>
                </a:solidFill>
                <a:latin typeface="Times New Roman" panose="02020603050405020304" pitchFamily="18" charset="0"/>
                <a:cs typeface="Arial" panose="020B0604020202020204" pitchFamily="34" charset="0"/>
              </a:defRPr>
            </a:lvl9pPr>
          </a:lstStyle>
          <a:p>
            <a:pPr algn="ctr" eaLnBrk="1" hangingPunct="1"/>
            <a:r>
              <a:rPr kumimoji="0" lang="es-ES" altLang="es-ES" sz="1500" b="0" dirty="0">
                <a:solidFill>
                  <a:schemeClr val="tx1"/>
                </a:solidFill>
                <a:cs typeface="Times New Roman" panose="02020603050405020304" pitchFamily="18" charset="0"/>
              </a:rPr>
              <a:t/>
            </a:r>
            <a:br>
              <a:rPr kumimoji="0" lang="es-ES" altLang="es-ES" sz="1500" b="0" dirty="0">
                <a:solidFill>
                  <a:schemeClr val="tx1"/>
                </a:solidFill>
                <a:cs typeface="Times New Roman" panose="02020603050405020304" pitchFamily="18" charset="0"/>
              </a:rPr>
            </a:br>
            <a:r>
              <a:rPr kumimoji="0" lang="es-ES" altLang="es-ES" sz="1500" dirty="0">
                <a:solidFill>
                  <a:schemeClr val="tx1"/>
                </a:solidFill>
                <a:cs typeface="Times New Roman" panose="02020603050405020304" pitchFamily="18" charset="0"/>
              </a:rPr>
              <a:t>AUTORES: </a:t>
            </a:r>
          </a:p>
          <a:p>
            <a:pPr algn="ctr" eaLnBrk="1" hangingPunct="1"/>
            <a:r>
              <a:rPr kumimoji="0" lang="es-ES" altLang="es-ES" sz="1500" b="0" dirty="0">
                <a:solidFill>
                  <a:schemeClr val="tx1"/>
                </a:solidFill>
                <a:cs typeface="Times New Roman" panose="02020603050405020304" pitchFamily="18" charset="0"/>
              </a:rPr>
              <a:t>CAMPAÑA IZA, DARWIN GIOVANNY</a:t>
            </a:r>
          </a:p>
          <a:p>
            <a:pPr algn="ctr" eaLnBrk="1" hangingPunct="1"/>
            <a:r>
              <a:rPr kumimoji="0" lang="es-ES" altLang="es-ES" sz="1500" b="0" dirty="0">
                <a:solidFill>
                  <a:schemeClr val="tx1"/>
                </a:solidFill>
                <a:cs typeface="Times New Roman" panose="02020603050405020304" pitchFamily="18" charset="0"/>
              </a:rPr>
              <a:t>TENORIO ANCHAPAXI, JESSICA ALEXANDRA</a:t>
            </a:r>
          </a:p>
          <a:p>
            <a:pPr algn="ctr" eaLnBrk="1" hangingPunct="1"/>
            <a:endParaRPr kumimoji="0" lang="es-ES" altLang="es-ES" sz="1500" b="0" dirty="0">
              <a:solidFill>
                <a:schemeClr val="tx1"/>
              </a:solidFill>
              <a:cs typeface="Times New Roman" panose="02020603050405020304" pitchFamily="18" charset="0"/>
            </a:endParaRPr>
          </a:p>
          <a:p>
            <a:pPr algn="ctr" eaLnBrk="1" hangingPunct="1"/>
            <a:r>
              <a:rPr kumimoji="0" lang="es-ES" altLang="es-ES" sz="1500" dirty="0">
                <a:solidFill>
                  <a:schemeClr val="tx1"/>
                </a:solidFill>
                <a:cs typeface="Times New Roman" panose="02020603050405020304" pitchFamily="18" charset="0"/>
              </a:rPr>
              <a:t>DIRECTORA: </a:t>
            </a:r>
          </a:p>
          <a:p>
            <a:pPr algn="ctr"/>
            <a:r>
              <a:rPr kumimoji="0" lang="es-ES" altLang="es-ES" sz="1500" b="0" dirty="0">
                <a:solidFill>
                  <a:schemeClr val="tx1"/>
                </a:solidFill>
                <a:cs typeface="Times New Roman" panose="02020603050405020304" pitchFamily="18" charset="0"/>
              </a:rPr>
              <a:t>DRA. JUANA AMPARO MARTINEZ PhD.(r)</a:t>
            </a:r>
          </a:p>
          <a:p>
            <a:pPr algn="ctr" eaLnBrk="1" hangingPunct="1"/>
            <a:endParaRPr kumimoji="0" lang="es-ES" altLang="es-ES" sz="1500" b="0" dirty="0">
              <a:solidFill>
                <a:schemeClr val="tx1"/>
              </a:solidFill>
              <a:cs typeface="Times New Roman" panose="02020603050405020304" pitchFamily="18" charset="0"/>
            </a:endParaRPr>
          </a:p>
        </p:txBody>
      </p:sp>
      <p:sp>
        <p:nvSpPr>
          <p:cNvPr id="26" name="CuadroTexto 25"/>
          <p:cNvSpPr txBox="1"/>
          <p:nvPr/>
        </p:nvSpPr>
        <p:spPr>
          <a:xfrm>
            <a:off x="964795" y="936956"/>
            <a:ext cx="7980218" cy="923330"/>
          </a:xfrm>
          <a:prstGeom prst="rect">
            <a:avLst/>
          </a:prstGeom>
          <a:noFill/>
        </p:spPr>
        <p:txBody>
          <a:bodyPr wrap="square" rtlCol="0">
            <a:spAutoFit/>
          </a:bodyPr>
          <a:lstStyle/>
          <a:p>
            <a:pPr algn="ctr"/>
            <a:r>
              <a:rPr lang="es-ES" sz="2700" b="1" dirty="0">
                <a:latin typeface="Times New Roman" panose="02020603050405020304" pitchFamily="18" charset="0"/>
                <a:cs typeface="Times New Roman" panose="02020603050405020304" pitchFamily="18" charset="0"/>
              </a:rPr>
              <a:t>UNIVERSIDAD DE LAS FUERZAS ARMADAS-ESPE</a:t>
            </a:r>
          </a:p>
        </p:txBody>
      </p:sp>
      <p:cxnSp>
        <p:nvCxnSpPr>
          <p:cNvPr id="20" name="Conector recto 19"/>
          <p:cNvCxnSpPr/>
          <p:nvPr/>
        </p:nvCxnSpPr>
        <p:spPr>
          <a:xfrm>
            <a:off x="966355" y="2525541"/>
            <a:ext cx="270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6068108" y="3561335"/>
            <a:ext cx="270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8768109" y="3101087"/>
            <a:ext cx="5195" cy="37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959601" y="2517748"/>
            <a:ext cx="5195" cy="4068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6068108" y="3619813"/>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V="1">
            <a:off x="8816563" y="3088320"/>
            <a:ext cx="5195" cy="4590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912355" y="2475035"/>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V="1">
            <a:off x="910401" y="2473422"/>
            <a:ext cx="5195" cy="45900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633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28629" y="-15534"/>
            <a:ext cx="9144000" cy="6902450"/>
          </a:xfrm>
          <a:prstGeom prst="rect">
            <a:avLst/>
          </a:prstGeom>
          <a:noFill/>
          <a:ln w="9525">
            <a:noFill/>
            <a:miter lim="800000"/>
            <a:headEnd/>
            <a:tailEnd/>
          </a:ln>
        </p:spPr>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565230"/>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CONCEPTUALIZACIÓN</a:t>
            </a:r>
          </a:p>
        </p:txBody>
      </p:sp>
      <p:pic>
        <p:nvPicPr>
          <p:cNvPr id="14" name="Imagen 13"/>
          <p:cNvPicPr>
            <a:picLocks noChangeAspect="1"/>
          </p:cNvPicPr>
          <p:nvPr/>
        </p:nvPicPr>
        <p:blipFill>
          <a:blip r:embed="rId3"/>
          <a:stretch>
            <a:fillRect/>
          </a:stretch>
        </p:blipFill>
        <p:spPr>
          <a:xfrm>
            <a:off x="6015191" y="5969604"/>
            <a:ext cx="3122713" cy="902464"/>
          </a:xfrm>
          <a:prstGeom prst="rect">
            <a:avLst/>
          </a:prstGeom>
        </p:spPr>
      </p:pic>
      <p:sp>
        <p:nvSpPr>
          <p:cNvPr id="8" name="Rectángulo 7">
            <a:extLst>
              <a:ext uri="{FF2B5EF4-FFF2-40B4-BE49-F238E27FC236}">
                <a16:creationId xmlns:a16="http://schemas.microsoft.com/office/drawing/2014/main" id="{6B2040B3-6632-4FE4-A3FF-0604DBA376CA}"/>
              </a:ext>
            </a:extLst>
          </p:cNvPr>
          <p:cNvSpPr/>
          <p:nvPr/>
        </p:nvSpPr>
        <p:spPr>
          <a:xfrm>
            <a:off x="466901" y="1182353"/>
            <a:ext cx="3169638" cy="461665"/>
          </a:xfrm>
          <a:prstGeom prst="rect">
            <a:avLst/>
          </a:prstGeom>
        </p:spPr>
        <p:txBody>
          <a:bodyPr wrap="square">
            <a:spAutoFit/>
          </a:bodyPr>
          <a:lstStyle/>
          <a:p>
            <a:pPr algn="ctr"/>
            <a:r>
              <a:rPr lang="es-ES" sz="2400" b="1" i="1" u="sng" dirty="0">
                <a:solidFill>
                  <a:schemeClr val="accent3">
                    <a:lumMod val="75000"/>
                  </a:schemeClr>
                </a:solidFill>
              </a:rPr>
              <a:t>Desempeño Laboral</a:t>
            </a:r>
            <a:endParaRPr lang="es-EC" b="1" i="1" dirty="0">
              <a:solidFill>
                <a:schemeClr val="accent3">
                  <a:lumMod val="75000"/>
                </a:schemeClr>
              </a:solidFill>
            </a:endParaRPr>
          </a:p>
        </p:txBody>
      </p:sp>
      <p:sp>
        <p:nvSpPr>
          <p:cNvPr id="5" name="CuadroTexto 4">
            <a:extLst>
              <a:ext uri="{FF2B5EF4-FFF2-40B4-BE49-F238E27FC236}">
                <a16:creationId xmlns:a16="http://schemas.microsoft.com/office/drawing/2014/main" id="{41142353-661A-4F28-A461-BFCBE40E91D7}"/>
              </a:ext>
            </a:extLst>
          </p:cNvPr>
          <p:cNvSpPr txBox="1"/>
          <p:nvPr/>
        </p:nvSpPr>
        <p:spPr>
          <a:xfrm>
            <a:off x="3654976" y="1274439"/>
            <a:ext cx="5040560" cy="877163"/>
          </a:xfrm>
          <a:prstGeom prst="rect">
            <a:avLst/>
          </a:prstGeom>
          <a:noFill/>
        </p:spPr>
        <p:txBody>
          <a:bodyPr wrap="square" rtlCol="0">
            <a:spAutoFit/>
          </a:bodyPr>
          <a:lstStyle/>
          <a:p>
            <a:pPr algn="just"/>
            <a:r>
              <a:rPr lang="es-EC" sz="1700" dirty="0">
                <a:latin typeface="Franklin Gothic Heavy" panose="020B0903020102020204" pitchFamily="34" charset="0"/>
              </a:rPr>
              <a:t>“Las acciones o comportamientos observados en los empleados que son relevantes en el logro de objetivos de la organización”</a:t>
            </a:r>
          </a:p>
        </p:txBody>
      </p:sp>
      <p:sp>
        <p:nvSpPr>
          <p:cNvPr id="12" name="Rectángulo 11">
            <a:extLst>
              <a:ext uri="{FF2B5EF4-FFF2-40B4-BE49-F238E27FC236}">
                <a16:creationId xmlns:a16="http://schemas.microsoft.com/office/drawing/2014/main" id="{045F4B7E-B6EE-4A4E-B02B-E481958B2C4F}"/>
              </a:ext>
            </a:extLst>
          </p:cNvPr>
          <p:cNvSpPr/>
          <p:nvPr/>
        </p:nvSpPr>
        <p:spPr>
          <a:xfrm>
            <a:off x="7246109" y="2096767"/>
            <a:ext cx="1687974" cy="369332"/>
          </a:xfrm>
          <a:prstGeom prst="rect">
            <a:avLst/>
          </a:prstGeom>
        </p:spPr>
        <p:txBody>
          <a:bodyPr wrap="square">
            <a:spAutoFit/>
          </a:bodyPr>
          <a:lstStyle/>
          <a:p>
            <a:pPr algn="ctr"/>
            <a:r>
              <a:rPr lang="es-EC" b="1" dirty="0">
                <a:solidFill>
                  <a:schemeClr val="bg2">
                    <a:lumMod val="50000"/>
                  </a:schemeClr>
                </a:solidFill>
              </a:rPr>
              <a:t>Chiavenato </a:t>
            </a:r>
            <a:endParaRPr lang="es-EC" b="1" i="1" dirty="0">
              <a:solidFill>
                <a:schemeClr val="bg2">
                  <a:lumMod val="50000"/>
                </a:schemeClr>
              </a:solidFill>
            </a:endParaRPr>
          </a:p>
        </p:txBody>
      </p:sp>
      <p:sp>
        <p:nvSpPr>
          <p:cNvPr id="10" name="Flecha: hacia abajo 9">
            <a:extLst>
              <a:ext uri="{FF2B5EF4-FFF2-40B4-BE49-F238E27FC236}">
                <a16:creationId xmlns:a16="http://schemas.microsoft.com/office/drawing/2014/main" id="{D8ABA80E-62F6-4331-874E-F2490DA9C00C}"/>
              </a:ext>
            </a:extLst>
          </p:cNvPr>
          <p:cNvSpPr/>
          <p:nvPr/>
        </p:nvSpPr>
        <p:spPr>
          <a:xfrm>
            <a:off x="1799692" y="1699703"/>
            <a:ext cx="504056" cy="514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a:extLst>
              <a:ext uri="{FF2B5EF4-FFF2-40B4-BE49-F238E27FC236}">
                <a16:creationId xmlns:a16="http://schemas.microsoft.com/office/drawing/2014/main" id="{910E5930-F1AF-4007-9DD6-2322BED072EC}"/>
              </a:ext>
            </a:extLst>
          </p:cNvPr>
          <p:cNvSpPr txBox="1"/>
          <p:nvPr/>
        </p:nvSpPr>
        <p:spPr>
          <a:xfrm>
            <a:off x="110332" y="2779091"/>
            <a:ext cx="4578723" cy="1661993"/>
          </a:xfrm>
          <a:prstGeom prst="rect">
            <a:avLst/>
          </a:prstGeom>
          <a:noFill/>
        </p:spPr>
        <p:txBody>
          <a:bodyPr wrap="square" rtlCol="0">
            <a:spAutoFit/>
          </a:bodyPr>
          <a:lstStyle/>
          <a:p>
            <a:pPr algn="just"/>
            <a:r>
              <a:rPr lang="es-EC" sz="1650" dirty="0">
                <a:latin typeface="Franklin Gothic Heavy" panose="020B0903020102020204" pitchFamily="34" charset="0"/>
              </a:rPr>
              <a:t>“</a:t>
            </a:r>
            <a:r>
              <a:rPr lang="es-ES" sz="1650" dirty="0">
                <a:latin typeface="Franklin Gothic Heavy" panose="020B0903020102020204" pitchFamily="34" charset="0"/>
              </a:rPr>
              <a:t>El resultado del comportamiento de los trabajadores frente al contenido de su cargo, sus atribuciones, tareas y actividades, depende de un proceso de mediación o regulación entre él y la empresa</a:t>
            </a:r>
            <a:r>
              <a:rPr lang="es-EC" sz="1650" dirty="0">
                <a:latin typeface="Franklin Gothic Heavy" panose="020B0903020102020204" pitchFamily="34" charset="0"/>
              </a:rPr>
              <a:t>”</a:t>
            </a:r>
          </a:p>
        </p:txBody>
      </p:sp>
      <p:sp>
        <p:nvSpPr>
          <p:cNvPr id="16" name="Rectángulo 15">
            <a:extLst>
              <a:ext uri="{FF2B5EF4-FFF2-40B4-BE49-F238E27FC236}">
                <a16:creationId xmlns:a16="http://schemas.microsoft.com/office/drawing/2014/main" id="{2CB7BCD0-EB69-45D1-9923-0FD28A7A20DB}"/>
              </a:ext>
            </a:extLst>
          </p:cNvPr>
          <p:cNvSpPr/>
          <p:nvPr/>
        </p:nvSpPr>
        <p:spPr>
          <a:xfrm>
            <a:off x="3095042" y="4262193"/>
            <a:ext cx="1687974" cy="369332"/>
          </a:xfrm>
          <a:prstGeom prst="rect">
            <a:avLst/>
          </a:prstGeom>
        </p:spPr>
        <p:txBody>
          <a:bodyPr wrap="square">
            <a:spAutoFit/>
          </a:bodyPr>
          <a:lstStyle/>
          <a:p>
            <a:pPr algn="ctr"/>
            <a:r>
              <a:rPr lang="es-EC" b="1" dirty="0">
                <a:solidFill>
                  <a:schemeClr val="accent2"/>
                </a:solidFill>
              </a:rPr>
              <a:t>Faria </a:t>
            </a:r>
            <a:endParaRPr lang="es-EC" b="1" i="1" dirty="0">
              <a:solidFill>
                <a:schemeClr val="accent2"/>
              </a:solidFill>
            </a:endParaRPr>
          </a:p>
        </p:txBody>
      </p:sp>
      <p:sp>
        <p:nvSpPr>
          <p:cNvPr id="17" name="CuadroTexto 16">
            <a:extLst>
              <a:ext uri="{FF2B5EF4-FFF2-40B4-BE49-F238E27FC236}">
                <a16:creationId xmlns:a16="http://schemas.microsoft.com/office/drawing/2014/main" id="{2C5C40C1-50DB-4365-8FC4-97E372E74273}"/>
              </a:ext>
            </a:extLst>
          </p:cNvPr>
          <p:cNvSpPr txBox="1"/>
          <p:nvPr/>
        </p:nvSpPr>
        <p:spPr>
          <a:xfrm>
            <a:off x="765162" y="2242561"/>
            <a:ext cx="2925172" cy="369332"/>
          </a:xfrm>
          <a:prstGeom prst="rect">
            <a:avLst/>
          </a:prstGeom>
          <a:noFill/>
        </p:spPr>
        <p:txBody>
          <a:bodyPr wrap="square" rtlCol="0">
            <a:spAutoFit/>
          </a:bodyPr>
          <a:lstStyle/>
          <a:p>
            <a:pPr algn="ctr"/>
            <a:r>
              <a:rPr lang="es-ES" dirty="0"/>
              <a:t>“rendimiento laboral” </a:t>
            </a:r>
            <a:endParaRPr lang="es-EC" dirty="0"/>
          </a:p>
        </p:txBody>
      </p:sp>
      <p:pic>
        <p:nvPicPr>
          <p:cNvPr id="18" name="Imagen 17">
            <a:extLst>
              <a:ext uri="{FF2B5EF4-FFF2-40B4-BE49-F238E27FC236}">
                <a16:creationId xmlns:a16="http://schemas.microsoft.com/office/drawing/2014/main" id="{D2C35C23-9434-43B1-A3B8-98049D961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054" y="2372112"/>
            <a:ext cx="4454259" cy="3749741"/>
          </a:xfrm>
          <a:prstGeom prst="rect">
            <a:avLst/>
          </a:prstGeom>
        </p:spPr>
      </p:pic>
      <p:pic>
        <p:nvPicPr>
          <p:cNvPr id="19" name="Imagen 18">
            <a:extLst>
              <a:ext uri="{FF2B5EF4-FFF2-40B4-BE49-F238E27FC236}">
                <a16:creationId xmlns:a16="http://schemas.microsoft.com/office/drawing/2014/main" id="{57FAA466-10B9-4374-A1DF-B9E362C9D599}"/>
              </a:ext>
            </a:extLst>
          </p:cNvPr>
          <p:cNvPicPr>
            <a:picLocks noChangeAspect="1"/>
          </p:cNvPicPr>
          <p:nvPr/>
        </p:nvPicPr>
        <p:blipFill>
          <a:blip r:embed="rId5"/>
          <a:stretch>
            <a:fillRect/>
          </a:stretch>
        </p:blipFill>
        <p:spPr>
          <a:xfrm>
            <a:off x="1174361" y="4598790"/>
            <a:ext cx="2895600" cy="1581150"/>
          </a:xfrm>
          <a:prstGeom prst="rect">
            <a:avLst/>
          </a:prstGeom>
        </p:spPr>
      </p:pic>
    </p:spTree>
    <p:extLst>
      <p:ext uri="{BB962C8B-B14F-4D97-AF65-F5344CB8AC3E}">
        <p14:creationId xmlns:p14="http://schemas.microsoft.com/office/powerpoint/2010/main" val="194647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565230"/>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INTRODUCCIÓN</a:t>
            </a:r>
          </a:p>
        </p:txBody>
      </p:sp>
      <p:pic>
        <p:nvPicPr>
          <p:cNvPr id="14" name="Imagen 13"/>
          <p:cNvPicPr>
            <a:picLocks noChangeAspect="1"/>
          </p:cNvPicPr>
          <p:nvPr/>
        </p:nvPicPr>
        <p:blipFill>
          <a:blip r:embed="rId3"/>
          <a:stretch>
            <a:fillRect/>
          </a:stretch>
        </p:blipFill>
        <p:spPr>
          <a:xfrm>
            <a:off x="6015191" y="5955536"/>
            <a:ext cx="3122713" cy="902464"/>
          </a:xfrm>
          <a:prstGeom prst="rect">
            <a:avLst/>
          </a:prstGeom>
        </p:spPr>
      </p:pic>
      <p:graphicFrame>
        <p:nvGraphicFramePr>
          <p:cNvPr id="8" name="Diagrama 7">
            <a:extLst>
              <a:ext uri="{FF2B5EF4-FFF2-40B4-BE49-F238E27FC236}">
                <a16:creationId xmlns:a16="http://schemas.microsoft.com/office/drawing/2014/main" id="{3CD43CF6-DEEC-4040-B4BA-46BE8CB98E0A}"/>
              </a:ext>
            </a:extLst>
          </p:cNvPr>
          <p:cNvGraphicFramePr/>
          <p:nvPr>
            <p:extLst>
              <p:ext uri="{D42A27DB-BD31-4B8C-83A1-F6EECF244321}">
                <p14:modId xmlns:p14="http://schemas.microsoft.com/office/powerpoint/2010/main" val="1981198643"/>
              </p:ext>
            </p:extLst>
          </p:nvPr>
        </p:nvGraphicFramePr>
        <p:xfrm>
          <a:off x="420496" y="1019712"/>
          <a:ext cx="8717408" cy="5073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descr="Resultado de imagen para transito terrestre ecuador">
            <a:extLst>
              <a:ext uri="{FF2B5EF4-FFF2-40B4-BE49-F238E27FC236}">
                <a16:creationId xmlns:a16="http://schemas.microsoft.com/office/drawing/2014/main" id="{C5A1C0FC-E819-48FA-8908-CC990EB38E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9329" y="4343452"/>
            <a:ext cx="1711256" cy="1494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17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9915796-4EC2-4037-8390-F19D32B242F1}"/>
              </a:ext>
            </a:extLst>
          </p:cNvPr>
          <p:cNvPicPr>
            <a:picLocks noChangeAspect="1"/>
          </p:cNvPicPr>
          <p:nvPr/>
        </p:nvPicPr>
        <p:blipFill>
          <a:blip r:embed="rId2"/>
          <a:stretch>
            <a:fillRect/>
          </a:stretch>
        </p:blipFill>
        <p:spPr>
          <a:xfrm>
            <a:off x="28272" y="0"/>
            <a:ext cx="9087456" cy="6858000"/>
          </a:xfrm>
          <a:prstGeom prst="rect">
            <a:avLst/>
          </a:prstGeom>
        </p:spPr>
      </p:pic>
      <p:pic>
        <p:nvPicPr>
          <p:cNvPr id="6" name="Picture 4" descr="Resultado de imagen para SELLO ESPE">
            <a:extLst>
              <a:ext uri="{FF2B5EF4-FFF2-40B4-BE49-F238E27FC236}">
                <a16:creationId xmlns:a16="http://schemas.microsoft.com/office/drawing/2014/main" id="{D85E0025-ECBC-44CE-A069-79B6C3ED40FA}"/>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l="26197" b="35117"/>
          <a:stretch/>
        </p:blipFill>
        <p:spPr bwMode="auto">
          <a:xfrm>
            <a:off x="285754" y="1054418"/>
            <a:ext cx="822959" cy="2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Marcador de contenido 13">
            <a:extLst>
              <a:ext uri="{FF2B5EF4-FFF2-40B4-BE49-F238E27FC236}">
                <a16:creationId xmlns:a16="http://schemas.microsoft.com/office/drawing/2014/main" id="{52BCE3BB-0D1D-4AFA-AD9C-EC896F73AF8F}"/>
              </a:ext>
            </a:extLst>
          </p:cNvPr>
          <p:cNvGraphicFramePr>
            <a:graphicFrameLocks noGrp="1"/>
          </p:cNvGraphicFramePr>
          <p:nvPr>
            <p:ph idx="1"/>
            <p:extLst>
              <p:ext uri="{D42A27DB-BD31-4B8C-83A1-F6EECF244321}">
                <p14:modId xmlns:p14="http://schemas.microsoft.com/office/powerpoint/2010/main" val="1093938698"/>
              </p:ext>
            </p:extLst>
          </p:nvPr>
        </p:nvGraphicFramePr>
        <p:xfrm>
          <a:off x="1270333" y="2913981"/>
          <a:ext cx="7524043" cy="2915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esquinas diagonales redondeadas 10">
            <a:extLst>
              <a:ext uri="{FF2B5EF4-FFF2-40B4-BE49-F238E27FC236}">
                <a16:creationId xmlns:a16="http://schemas.microsoft.com/office/drawing/2014/main" id="{07B22A98-4481-4870-AE72-600CFB5B3DF2}"/>
              </a:ext>
            </a:extLst>
          </p:cNvPr>
          <p:cNvSpPr/>
          <p:nvPr/>
        </p:nvSpPr>
        <p:spPr>
          <a:xfrm>
            <a:off x="372870" y="1199134"/>
            <a:ext cx="1813448" cy="721145"/>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Objetivo general</a:t>
            </a:r>
          </a:p>
        </p:txBody>
      </p:sp>
      <p:sp>
        <p:nvSpPr>
          <p:cNvPr id="12" name="Rectángulo: esquinas redondeadas 11">
            <a:extLst>
              <a:ext uri="{FF2B5EF4-FFF2-40B4-BE49-F238E27FC236}">
                <a16:creationId xmlns:a16="http://schemas.microsoft.com/office/drawing/2014/main" id="{547AF681-9C71-49A2-B5D4-01E4D300BB61}"/>
              </a:ext>
            </a:extLst>
          </p:cNvPr>
          <p:cNvSpPr/>
          <p:nvPr/>
        </p:nvSpPr>
        <p:spPr>
          <a:xfrm>
            <a:off x="2891762" y="522655"/>
            <a:ext cx="5966484" cy="20871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2000" dirty="0">
                <a:solidFill>
                  <a:schemeClr val="tx1"/>
                </a:solidFill>
                <a:latin typeface="Times New Roman" panose="02020603050405020304" pitchFamily="18" charset="0"/>
                <a:cs typeface="Times New Roman" panose="02020603050405020304" pitchFamily="18" charset="0"/>
              </a:rPr>
              <a:t>Analizar la relación del síndrome de burnout en el desempeño laboral de los conductores profesionales de transporte público convencional del DMQ, mediante la aplicación de cuestionarios validados para proponer estrategias que mejoren la condición laboral.</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13" name="Flecha: hacia abajo 12">
            <a:extLst>
              <a:ext uri="{FF2B5EF4-FFF2-40B4-BE49-F238E27FC236}">
                <a16:creationId xmlns:a16="http://schemas.microsoft.com/office/drawing/2014/main" id="{A19E6536-6A21-4351-92CC-F3BF5E6CD974}"/>
              </a:ext>
            </a:extLst>
          </p:cNvPr>
          <p:cNvSpPr/>
          <p:nvPr/>
        </p:nvSpPr>
        <p:spPr>
          <a:xfrm rot="16200000">
            <a:off x="2402722" y="1327535"/>
            <a:ext cx="281699" cy="50704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sz="1350"/>
          </a:p>
        </p:txBody>
      </p:sp>
      <p:graphicFrame>
        <p:nvGraphicFramePr>
          <p:cNvPr id="17" name="Diagrama 16">
            <a:extLst>
              <a:ext uri="{FF2B5EF4-FFF2-40B4-BE49-F238E27FC236}">
                <a16:creationId xmlns:a16="http://schemas.microsoft.com/office/drawing/2014/main" id="{0F71778F-782F-4EC0-B544-5E8E163E7505}"/>
              </a:ext>
            </a:extLst>
          </p:cNvPr>
          <p:cNvGraphicFramePr/>
          <p:nvPr>
            <p:extLst>
              <p:ext uri="{D42A27DB-BD31-4B8C-83A1-F6EECF244321}">
                <p14:modId xmlns:p14="http://schemas.microsoft.com/office/powerpoint/2010/main" val="3457381179"/>
              </p:ext>
            </p:extLst>
          </p:nvPr>
        </p:nvGraphicFramePr>
        <p:xfrm>
          <a:off x="-33626" y="3426434"/>
          <a:ext cx="6977980" cy="31981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050" name="Picture 2" descr="Resultado de imagen para buses de quito">
            <a:extLst>
              <a:ext uri="{FF2B5EF4-FFF2-40B4-BE49-F238E27FC236}">
                <a16:creationId xmlns:a16="http://schemas.microsoft.com/office/drawing/2014/main" id="{B9B58BCE-82C4-48EC-888D-02E17D7D61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2509" y="3429000"/>
            <a:ext cx="2935249" cy="1956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E64338B8-21C2-4B9F-9BCA-925B60D1E27C}"/>
              </a:ext>
            </a:extLst>
          </p:cNvPr>
          <p:cNvSpPr txBox="1"/>
          <p:nvPr/>
        </p:nvSpPr>
        <p:spPr>
          <a:xfrm>
            <a:off x="-2710515" y="411508"/>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OBJETIVOS</a:t>
            </a:r>
          </a:p>
        </p:txBody>
      </p:sp>
      <p:pic>
        <p:nvPicPr>
          <p:cNvPr id="18" name="Imagen 17">
            <a:extLst>
              <a:ext uri="{FF2B5EF4-FFF2-40B4-BE49-F238E27FC236}">
                <a16:creationId xmlns:a16="http://schemas.microsoft.com/office/drawing/2014/main" id="{6F9E954F-C1D5-43B7-A0FF-9B78B90DB727}"/>
              </a:ext>
            </a:extLst>
          </p:cNvPr>
          <p:cNvPicPr>
            <a:picLocks noChangeAspect="1"/>
          </p:cNvPicPr>
          <p:nvPr/>
        </p:nvPicPr>
        <p:blipFill>
          <a:blip r:embed="rId15"/>
          <a:stretch>
            <a:fillRect/>
          </a:stretch>
        </p:blipFill>
        <p:spPr>
          <a:xfrm>
            <a:off x="5901030" y="5902384"/>
            <a:ext cx="3122713" cy="902464"/>
          </a:xfrm>
          <a:prstGeom prst="rect">
            <a:avLst/>
          </a:prstGeom>
        </p:spPr>
      </p:pic>
    </p:spTree>
    <p:extLst>
      <p:ext uri="{BB962C8B-B14F-4D97-AF65-F5344CB8AC3E}">
        <p14:creationId xmlns:p14="http://schemas.microsoft.com/office/powerpoint/2010/main" val="30360544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47503" y="116632"/>
            <a:ext cx="9144000" cy="6902450"/>
          </a:xfrm>
          <a:prstGeom prst="rect">
            <a:avLst/>
          </a:prstGeom>
          <a:ln>
            <a:headEnd/>
            <a:tailEnd/>
          </a:ln>
        </p:spPr>
        <p:style>
          <a:lnRef idx="0">
            <a:schemeClr val="accent3"/>
          </a:lnRef>
          <a:fillRef idx="3">
            <a:schemeClr val="accent3"/>
          </a:fillRef>
          <a:effectRef idx="3">
            <a:schemeClr val="accent3"/>
          </a:effectRef>
          <a:fontRef idx="minor">
            <a:schemeClr val="lt1"/>
          </a:fontRef>
        </p:style>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565230"/>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JUSTIFICACIÓN</a:t>
            </a:r>
          </a:p>
        </p:txBody>
      </p:sp>
      <p:pic>
        <p:nvPicPr>
          <p:cNvPr id="14" name="Imagen 13"/>
          <p:cNvPicPr>
            <a:picLocks noChangeAspect="1"/>
          </p:cNvPicPr>
          <p:nvPr/>
        </p:nvPicPr>
        <p:blipFill>
          <a:blip r:embed="rId3"/>
          <a:stretch>
            <a:fillRect/>
          </a:stretch>
        </p:blipFill>
        <p:spPr>
          <a:xfrm>
            <a:off x="6015191" y="5955536"/>
            <a:ext cx="3122713" cy="902464"/>
          </a:xfrm>
          <a:prstGeom prst="rect">
            <a:avLst/>
          </a:prstGeom>
        </p:spPr>
      </p:pic>
      <p:graphicFrame>
        <p:nvGraphicFramePr>
          <p:cNvPr id="8" name="Diagrama 7">
            <a:extLst>
              <a:ext uri="{FF2B5EF4-FFF2-40B4-BE49-F238E27FC236}">
                <a16:creationId xmlns:a16="http://schemas.microsoft.com/office/drawing/2014/main" id="{0F33A4D1-5F57-4D1C-B190-1ED2B713F369}"/>
              </a:ext>
            </a:extLst>
          </p:cNvPr>
          <p:cNvGraphicFramePr/>
          <p:nvPr>
            <p:extLst>
              <p:ext uri="{D42A27DB-BD31-4B8C-83A1-F6EECF244321}">
                <p14:modId xmlns:p14="http://schemas.microsoft.com/office/powerpoint/2010/main" val="732178497"/>
              </p:ext>
            </p:extLst>
          </p:nvPr>
        </p:nvGraphicFramePr>
        <p:xfrm>
          <a:off x="827432" y="1545958"/>
          <a:ext cx="3792071" cy="2785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4784ADB8-0B25-43BC-96C8-5DF2ED8DE9D9}"/>
              </a:ext>
            </a:extLst>
          </p:cNvPr>
          <p:cNvPicPr>
            <a:picLocks noChangeAspect="1"/>
          </p:cNvPicPr>
          <p:nvPr/>
        </p:nvPicPr>
        <p:blipFill rotWithShape="1">
          <a:blip r:embed="rId9"/>
          <a:srcRect l="-4201" t="-802" r="4201" b="802"/>
          <a:stretch/>
        </p:blipFill>
        <p:spPr>
          <a:xfrm>
            <a:off x="4238451" y="889964"/>
            <a:ext cx="4792605" cy="2849212"/>
          </a:xfrm>
          <a:prstGeom prst="rect">
            <a:avLst/>
          </a:prstGeom>
        </p:spPr>
      </p:pic>
      <p:graphicFrame>
        <p:nvGraphicFramePr>
          <p:cNvPr id="10" name="Diagrama 9">
            <a:extLst>
              <a:ext uri="{FF2B5EF4-FFF2-40B4-BE49-F238E27FC236}">
                <a16:creationId xmlns:a16="http://schemas.microsoft.com/office/drawing/2014/main" id="{6BC33FBC-C1EF-4F43-9CED-6B04790A3490}"/>
              </a:ext>
            </a:extLst>
          </p:cNvPr>
          <p:cNvGraphicFramePr/>
          <p:nvPr>
            <p:extLst>
              <p:ext uri="{D42A27DB-BD31-4B8C-83A1-F6EECF244321}">
                <p14:modId xmlns:p14="http://schemas.microsoft.com/office/powerpoint/2010/main" val="724785804"/>
              </p:ext>
            </p:extLst>
          </p:nvPr>
        </p:nvGraphicFramePr>
        <p:xfrm>
          <a:off x="5172146" y="2983954"/>
          <a:ext cx="4262609" cy="284921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Imagen 10">
            <a:extLst>
              <a:ext uri="{FF2B5EF4-FFF2-40B4-BE49-F238E27FC236}">
                <a16:creationId xmlns:a16="http://schemas.microsoft.com/office/drawing/2014/main" id="{B627E588-8B80-4A42-BE88-97383D78D5A6}"/>
              </a:ext>
            </a:extLst>
          </p:cNvPr>
          <p:cNvPicPr>
            <a:picLocks noChangeAspect="1"/>
          </p:cNvPicPr>
          <p:nvPr/>
        </p:nvPicPr>
        <p:blipFill rotWithShape="1">
          <a:blip r:embed="rId15">
            <a:extLst>
              <a:ext uri="{BEBA8EAE-BF5A-486C-A8C5-ECC9F3942E4B}">
                <a14:imgProps xmlns:a14="http://schemas.microsoft.com/office/drawing/2010/main">
                  <a14:imgLayer r:embed="rId16">
                    <a14:imgEffect>
                      <a14:sharpenSoften amount="25000"/>
                    </a14:imgEffect>
                  </a14:imgLayer>
                </a14:imgProps>
              </a:ext>
            </a:extLst>
          </a:blip>
          <a:srcRect b="10471"/>
          <a:stretch/>
        </p:blipFill>
        <p:spPr>
          <a:xfrm>
            <a:off x="603912" y="2182739"/>
            <a:ext cx="2148292" cy="1512200"/>
          </a:xfrm>
          <a:prstGeom prst="rect">
            <a:avLst/>
          </a:prstGeom>
          <a:effectLst>
            <a:outerShdw blurRad="50800" dist="38100" dir="8100000" algn="tr" rotWithShape="0">
              <a:prstClr val="black">
                <a:alpha val="40000"/>
              </a:prstClr>
            </a:outerShdw>
          </a:effectLst>
        </p:spPr>
      </p:pic>
      <p:sp>
        <p:nvSpPr>
          <p:cNvPr id="3" name="Flecha: a la derecha 2">
            <a:extLst>
              <a:ext uri="{FF2B5EF4-FFF2-40B4-BE49-F238E27FC236}">
                <a16:creationId xmlns:a16="http://schemas.microsoft.com/office/drawing/2014/main" id="{750B5C06-1D54-4489-A049-1BEBC4F64CB8}"/>
              </a:ext>
            </a:extLst>
          </p:cNvPr>
          <p:cNvSpPr/>
          <p:nvPr/>
        </p:nvSpPr>
        <p:spPr>
          <a:xfrm rot="20903960">
            <a:off x="3987717" y="3775550"/>
            <a:ext cx="604572" cy="33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 la derecha 11">
            <a:extLst>
              <a:ext uri="{FF2B5EF4-FFF2-40B4-BE49-F238E27FC236}">
                <a16:creationId xmlns:a16="http://schemas.microsoft.com/office/drawing/2014/main" id="{5541B0CD-B467-41E8-A944-7517CEEB3661}"/>
              </a:ext>
            </a:extLst>
          </p:cNvPr>
          <p:cNvSpPr/>
          <p:nvPr/>
        </p:nvSpPr>
        <p:spPr>
          <a:xfrm rot="10800000">
            <a:off x="4688052" y="4988735"/>
            <a:ext cx="604572" cy="33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39545E43-393E-4119-8F82-3107B5529971}"/>
              </a:ext>
            </a:extLst>
          </p:cNvPr>
          <p:cNvPicPr>
            <a:picLocks noChangeAspect="1"/>
          </p:cNvPicPr>
          <p:nvPr/>
        </p:nvPicPr>
        <p:blipFill rotWithShape="1">
          <a:blip r:embed="rId17"/>
          <a:srcRect l="37400" t="19086"/>
          <a:stretch/>
        </p:blipFill>
        <p:spPr>
          <a:xfrm>
            <a:off x="198008" y="5130322"/>
            <a:ext cx="1927722" cy="1659844"/>
          </a:xfrm>
          <a:prstGeom prst="rect">
            <a:avLst/>
          </a:prstGeom>
        </p:spPr>
      </p:pic>
      <p:sp>
        <p:nvSpPr>
          <p:cNvPr id="4" name="CuadroTexto 3">
            <a:extLst>
              <a:ext uri="{FF2B5EF4-FFF2-40B4-BE49-F238E27FC236}">
                <a16:creationId xmlns:a16="http://schemas.microsoft.com/office/drawing/2014/main" id="{1D4DD45E-EFB9-4370-B31D-7B1966A14E43}"/>
              </a:ext>
            </a:extLst>
          </p:cNvPr>
          <p:cNvSpPr txBox="1"/>
          <p:nvPr/>
        </p:nvSpPr>
        <p:spPr>
          <a:xfrm>
            <a:off x="899592" y="4438815"/>
            <a:ext cx="371587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b="1" dirty="0"/>
              <a:t>Establecer estrategias preventivas que permitan prevenir el SB y mejorar las condiciones personales, laborales y sociales del conductor</a:t>
            </a:r>
            <a:endParaRPr lang="es-EC" b="1" dirty="0"/>
          </a:p>
        </p:txBody>
      </p:sp>
    </p:spTree>
    <p:extLst>
      <p:ext uri="{BB962C8B-B14F-4D97-AF65-F5344CB8AC3E}">
        <p14:creationId xmlns:p14="http://schemas.microsoft.com/office/powerpoint/2010/main" val="236687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146874"/>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MARCO TEÓRICO</a:t>
            </a:r>
          </a:p>
        </p:txBody>
      </p:sp>
      <p:pic>
        <p:nvPicPr>
          <p:cNvPr id="14" name="Imagen 13"/>
          <p:cNvPicPr>
            <a:picLocks noChangeAspect="1"/>
          </p:cNvPicPr>
          <p:nvPr/>
        </p:nvPicPr>
        <p:blipFill>
          <a:blip r:embed="rId3"/>
          <a:stretch>
            <a:fillRect/>
          </a:stretch>
        </p:blipFill>
        <p:spPr>
          <a:xfrm>
            <a:off x="6015191" y="5955536"/>
            <a:ext cx="3122713" cy="902464"/>
          </a:xfrm>
          <a:prstGeom prst="rect">
            <a:avLst/>
          </a:prstGeom>
        </p:spPr>
      </p:pic>
      <p:graphicFrame>
        <p:nvGraphicFramePr>
          <p:cNvPr id="4" name="Diagrama 3">
            <a:extLst>
              <a:ext uri="{FF2B5EF4-FFF2-40B4-BE49-F238E27FC236}">
                <a16:creationId xmlns:a16="http://schemas.microsoft.com/office/drawing/2014/main" id="{1ABC01F4-769C-443F-8E91-391149D44F40}"/>
              </a:ext>
            </a:extLst>
          </p:cNvPr>
          <p:cNvGraphicFramePr/>
          <p:nvPr>
            <p:extLst>
              <p:ext uri="{D42A27DB-BD31-4B8C-83A1-F6EECF244321}">
                <p14:modId xmlns:p14="http://schemas.microsoft.com/office/powerpoint/2010/main" val="1201925080"/>
              </p:ext>
            </p:extLst>
          </p:nvPr>
        </p:nvGraphicFramePr>
        <p:xfrm>
          <a:off x="323528" y="1124744"/>
          <a:ext cx="6624736"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7">
            <a:extLst>
              <a:ext uri="{FF2B5EF4-FFF2-40B4-BE49-F238E27FC236}">
                <a16:creationId xmlns:a16="http://schemas.microsoft.com/office/drawing/2014/main" id="{4AE6FEAB-4E36-4376-A98A-AA6F796ED618}"/>
              </a:ext>
            </a:extLst>
          </p:cNvPr>
          <p:cNvSpPr/>
          <p:nvPr/>
        </p:nvSpPr>
        <p:spPr>
          <a:xfrm>
            <a:off x="7041636" y="2132856"/>
            <a:ext cx="1944216"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s-ES" sz="1500" dirty="0"/>
              <a:t>*Cogniciones del  individuo</a:t>
            </a:r>
            <a:r>
              <a:rPr lang="es-EC" sz="1500" dirty="0"/>
              <a:t>.</a:t>
            </a:r>
          </a:p>
          <a:p>
            <a:pPr algn="ctr"/>
            <a:r>
              <a:rPr lang="es-EC" sz="1500" dirty="0"/>
              <a:t>* Grado de seguridad</a:t>
            </a:r>
          </a:p>
        </p:txBody>
      </p:sp>
      <p:sp>
        <p:nvSpPr>
          <p:cNvPr id="12" name="Rectángulo 11">
            <a:extLst>
              <a:ext uri="{FF2B5EF4-FFF2-40B4-BE49-F238E27FC236}">
                <a16:creationId xmlns:a16="http://schemas.microsoft.com/office/drawing/2014/main" id="{7F0EF255-716D-47CC-96FF-1F73BDE07290}"/>
              </a:ext>
            </a:extLst>
          </p:cNvPr>
          <p:cNvSpPr/>
          <p:nvPr/>
        </p:nvSpPr>
        <p:spPr>
          <a:xfrm>
            <a:off x="7041636" y="3630067"/>
            <a:ext cx="1944216"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s-ES" sz="1500" dirty="0"/>
              <a:t>*Falta de equidad</a:t>
            </a:r>
          </a:p>
          <a:p>
            <a:r>
              <a:rPr lang="es-ES" sz="1500" dirty="0"/>
              <a:t>* Falta de ganancia</a:t>
            </a:r>
          </a:p>
          <a:p>
            <a:pPr algn="ctr"/>
            <a:r>
              <a:rPr lang="es-EC" sz="1500" b="1" i="1" dirty="0"/>
              <a:t>EN COMPARACION SOCIAL</a:t>
            </a:r>
          </a:p>
        </p:txBody>
      </p:sp>
      <p:sp>
        <p:nvSpPr>
          <p:cNvPr id="9" name="Flecha: hacia arriba 8">
            <a:extLst>
              <a:ext uri="{FF2B5EF4-FFF2-40B4-BE49-F238E27FC236}">
                <a16:creationId xmlns:a16="http://schemas.microsoft.com/office/drawing/2014/main" id="{E94BE4DA-A470-4D51-9215-EE73333F256F}"/>
              </a:ext>
            </a:extLst>
          </p:cNvPr>
          <p:cNvSpPr/>
          <p:nvPr/>
        </p:nvSpPr>
        <p:spPr>
          <a:xfrm rot="3641148">
            <a:off x="4213851" y="5428886"/>
            <a:ext cx="459204" cy="43830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0000"/>
              </a:solidFill>
            </a:endParaRPr>
          </a:p>
        </p:txBody>
      </p:sp>
      <p:pic>
        <p:nvPicPr>
          <p:cNvPr id="11" name="Imagen 10">
            <a:extLst>
              <a:ext uri="{FF2B5EF4-FFF2-40B4-BE49-F238E27FC236}">
                <a16:creationId xmlns:a16="http://schemas.microsoft.com/office/drawing/2014/main" id="{7816D3E0-D032-4950-9C14-FE9676B39B2E}"/>
              </a:ext>
            </a:extLst>
          </p:cNvPr>
          <p:cNvPicPr>
            <a:picLocks noChangeAspect="1"/>
          </p:cNvPicPr>
          <p:nvPr/>
        </p:nvPicPr>
        <p:blipFill>
          <a:blip r:embed="rId9"/>
          <a:stretch>
            <a:fillRect/>
          </a:stretch>
        </p:blipFill>
        <p:spPr>
          <a:xfrm>
            <a:off x="7170348" y="62789"/>
            <a:ext cx="1773044" cy="1777465"/>
          </a:xfrm>
          <a:prstGeom prst="rect">
            <a:avLst/>
          </a:prstGeom>
        </p:spPr>
      </p:pic>
      <p:pic>
        <p:nvPicPr>
          <p:cNvPr id="15" name="Imagen 14">
            <a:extLst>
              <a:ext uri="{FF2B5EF4-FFF2-40B4-BE49-F238E27FC236}">
                <a16:creationId xmlns:a16="http://schemas.microsoft.com/office/drawing/2014/main" id="{DEAB23EA-B123-48D4-9BA6-3510D08F6720}"/>
              </a:ext>
            </a:extLst>
          </p:cNvPr>
          <p:cNvPicPr>
            <a:picLocks noChangeAspect="1"/>
          </p:cNvPicPr>
          <p:nvPr/>
        </p:nvPicPr>
        <p:blipFill>
          <a:blip r:embed="rId10"/>
          <a:stretch>
            <a:fillRect/>
          </a:stretch>
        </p:blipFill>
        <p:spPr>
          <a:xfrm>
            <a:off x="714948" y="4802560"/>
            <a:ext cx="3400425" cy="1343025"/>
          </a:xfrm>
          <a:prstGeom prst="rect">
            <a:avLst/>
          </a:prstGeom>
        </p:spPr>
      </p:pic>
      <p:sp>
        <p:nvSpPr>
          <p:cNvPr id="16" name="Rectángulo 15">
            <a:extLst>
              <a:ext uri="{FF2B5EF4-FFF2-40B4-BE49-F238E27FC236}">
                <a16:creationId xmlns:a16="http://schemas.microsoft.com/office/drawing/2014/main" id="{06A813DD-770C-4A8D-A3F4-4283EC6E95A7}"/>
              </a:ext>
            </a:extLst>
          </p:cNvPr>
          <p:cNvSpPr/>
          <p:nvPr/>
        </p:nvSpPr>
        <p:spPr>
          <a:xfrm>
            <a:off x="6972842" y="4850914"/>
            <a:ext cx="1970550" cy="105616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s-ES" sz="1500" dirty="0"/>
              <a:t>* Disfunción del rol</a:t>
            </a:r>
          </a:p>
          <a:p>
            <a:r>
              <a:rPr lang="es-ES" sz="1500" dirty="0"/>
              <a:t>* Falta de salud organizacional</a:t>
            </a:r>
          </a:p>
          <a:p>
            <a:r>
              <a:rPr lang="es-EC" sz="1500" dirty="0"/>
              <a:t>, estructura, cultura y clima organizacional</a:t>
            </a:r>
          </a:p>
        </p:txBody>
      </p:sp>
      <p:sp>
        <p:nvSpPr>
          <p:cNvPr id="17" name="Rectángulo 16">
            <a:extLst>
              <a:ext uri="{FF2B5EF4-FFF2-40B4-BE49-F238E27FC236}">
                <a16:creationId xmlns:a16="http://schemas.microsoft.com/office/drawing/2014/main" id="{76884380-F4FE-408C-B5F2-7944378FF87E}"/>
              </a:ext>
            </a:extLst>
          </p:cNvPr>
          <p:cNvSpPr/>
          <p:nvPr/>
        </p:nvSpPr>
        <p:spPr>
          <a:xfrm>
            <a:off x="0" y="445346"/>
            <a:ext cx="4175503" cy="630942"/>
          </a:xfrm>
          <a:prstGeom prst="rect">
            <a:avLst/>
          </a:prstGeom>
          <a:noFill/>
        </p:spPr>
        <p:txBody>
          <a:bodyPr wrap="none" lIns="91440" tIns="45720" rIns="91440" bIns="45720">
            <a:spAutoFit/>
          </a:bodyPr>
          <a:lstStyle/>
          <a:p>
            <a:pPr algn="ctr"/>
            <a:r>
              <a:rPr lang="es-ES" sz="3500" b="1" i="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Síndrome de Burnout</a:t>
            </a:r>
          </a:p>
        </p:txBody>
      </p:sp>
    </p:spTree>
    <p:extLst>
      <p:ext uri="{BB962C8B-B14F-4D97-AF65-F5344CB8AC3E}">
        <p14:creationId xmlns:p14="http://schemas.microsoft.com/office/powerpoint/2010/main" val="280614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cxnSp>
        <p:nvCxnSpPr>
          <p:cNvPr id="6" name="Conector recto 5"/>
          <p:cNvCxnSpPr/>
          <p:nvPr/>
        </p:nvCxnSpPr>
        <p:spPr>
          <a:xfrm>
            <a:off x="422692" y="951522"/>
            <a:ext cx="2754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2190417" y="188123"/>
            <a:ext cx="7980218" cy="415498"/>
          </a:xfrm>
          <a:prstGeom prst="rect">
            <a:avLst/>
          </a:prstGeom>
          <a:noFill/>
        </p:spPr>
        <p:txBody>
          <a:bodyPr wrap="square" rtlCol="0">
            <a:spAutoFit/>
          </a:bodyPr>
          <a:lstStyle/>
          <a:p>
            <a:pPr algn="ctr"/>
            <a:r>
              <a:rPr lang="es-ES" sz="2100" b="1" dirty="0">
                <a:latin typeface="Times New Roman" panose="02020603050405020304" pitchFamily="18" charset="0"/>
                <a:cs typeface="Times New Roman" panose="02020603050405020304" pitchFamily="18" charset="0"/>
              </a:rPr>
              <a:t>MARCO TEÓRICO</a:t>
            </a:r>
          </a:p>
        </p:txBody>
      </p:sp>
      <p:pic>
        <p:nvPicPr>
          <p:cNvPr id="14" name="Imagen 13"/>
          <p:cNvPicPr>
            <a:picLocks noChangeAspect="1"/>
          </p:cNvPicPr>
          <p:nvPr/>
        </p:nvPicPr>
        <p:blipFill>
          <a:blip r:embed="rId3"/>
          <a:stretch>
            <a:fillRect/>
          </a:stretch>
        </p:blipFill>
        <p:spPr>
          <a:xfrm>
            <a:off x="6015191" y="5955536"/>
            <a:ext cx="3122713" cy="902464"/>
          </a:xfrm>
          <a:prstGeom prst="rect">
            <a:avLst/>
          </a:prstGeom>
        </p:spPr>
      </p:pic>
      <p:graphicFrame>
        <p:nvGraphicFramePr>
          <p:cNvPr id="4" name="Diagrama 3">
            <a:extLst>
              <a:ext uri="{FF2B5EF4-FFF2-40B4-BE49-F238E27FC236}">
                <a16:creationId xmlns:a16="http://schemas.microsoft.com/office/drawing/2014/main" id="{1ABC01F4-769C-443F-8E91-391149D44F40}"/>
              </a:ext>
            </a:extLst>
          </p:cNvPr>
          <p:cNvGraphicFramePr/>
          <p:nvPr>
            <p:extLst>
              <p:ext uri="{D42A27DB-BD31-4B8C-83A1-F6EECF244321}">
                <p14:modId xmlns:p14="http://schemas.microsoft.com/office/powerpoint/2010/main" val="2488218512"/>
              </p:ext>
            </p:extLst>
          </p:nvPr>
        </p:nvGraphicFramePr>
        <p:xfrm>
          <a:off x="323528" y="1124744"/>
          <a:ext cx="3580334" cy="5256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Imagen 16" descr="Resultado de imagen para TEORIA DE HERZBERG">
            <a:extLst>
              <a:ext uri="{FF2B5EF4-FFF2-40B4-BE49-F238E27FC236}">
                <a16:creationId xmlns:a16="http://schemas.microsoft.com/office/drawing/2014/main" id="{9C6786F9-48EA-4609-B009-529470667C56}"/>
              </a:ext>
            </a:extLst>
          </p:cNvPr>
          <p:cNvPicPr/>
          <p:nvPr/>
        </p:nvPicPr>
        <p:blipFill rotWithShape="1">
          <a:blip r:embed="rId9">
            <a:extLst>
              <a:ext uri="{28A0092B-C50C-407E-A947-70E740481C1C}">
                <a14:useLocalDpi xmlns:a14="http://schemas.microsoft.com/office/drawing/2010/main" val="0"/>
              </a:ext>
            </a:extLst>
          </a:blip>
          <a:srcRect l="-1" t="9367" r="-716" b="7379"/>
          <a:stretch/>
        </p:blipFill>
        <p:spPr bwMode="auto">
          <a:xfrm>
            <a:off x="4008548" y="94957"/>
            <a:ext cx="5125552" cy="3803371"/>
          </a:xfrm>
          <a:prstGeom prst="rect">
            <a:avLst/>
          </a:prstGeom>
          <a:noFill/>
          <a:ln>
            <a:noFill/>
          </a:ln>
          <a:extLst>
            <a:ext uri="{53640926-AAD7-44D8-BBD7-CCE9431645EC}">
              <a14:shadowObscured xmlns:a14="http://schemas.microsoft.com/office/drawing/2010/main"/>
            </a:ext>
          </a:extLst>
        </p:spPr>
      </p:pic>
      <p:pic>
        <p:nvPicPr>
          <p:cNvPr id="2054" name="Picture 6" descr="Resultado de imagen para SISTEMA">
            <a:extLst>
              <a:ext uri="{FF2B5EF4-FFF2-40B4-BE49-F238E27FC236}">
                <a16:creationId xmlns:a16="http://schemas.microsoft.com/office/drawing/2014/main" id="{031D3DDD-A927-4009-A83A-73DC26D69B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3940" y="3988994"/>
            <a:ext cx="3734767" cy="2822789"/>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96508014-AFE5-4E39-A691-654ACE1E3766}"/>
              </a:ext>
            </a:extLst>
          </p:cNvPr>
          <p:cNvPicPr>
            <a:picLocks noChangeAspect="1"/>
          </p:cNvPicPr>
          <p:nvPr/>
        </p:nvPicPr>
        <p:blipFill>
          <a:blip r:embed="rId11"/>
          <a:stretch>
            <a:fillRect/>
          </a:stretch>
        </p:blipFill>
        <p:spPr>
          <a:xfrm>
            <a:off x="407173" y="2348880"/>
            <a:ext cx="2048902" cy="1247731"/>
          </a:xfrm>
          <a:prstGeom prst="rect">
            <a:avLst/>
          </a:prstGeom>
        </p:spPr>
      </p:pic>
      <p:sp>
        <p:nvSpPr>
          <p:cNvPr id="13" name="Rectángulo 12">
            <a:extLst>
              <a:ext uri="{FF2B5EF4-FFF2-40B4-BE49-F238E27FC236}">
                <a16:creationId xmlns:a16="http://schemas.microsoft.com/office/drawing/2014/main" id="{C97887AF-C6AE-4F98-8D61-62D54AA53CF6}"/>
              </a:ext>
            </a:extLst>
          </p:cNvPr>
          <p:cNvSpPr/>
          <p:nvPr/>
        </p:nvSpPr>
        <p:spPr>
          <a:xfrm>
            <a:off x="117996" y="502045"/>
            <a:ext cx="3890552" cy="630942"/>
          </a:xfrm>
          <a:prstGeom prst="rect">
            <a:avLst/>
          </a:prstGeom>
          <a:noFill/>
        </p:spPr>
        <p:txBody>
          <a:bodyPr wrap="none" lIns="91440" tIns="45720" rIns="91440" bIns="45720">
            <a:spAutoFit/>
          </a:bodyPr>
          <a:lstStyle/>
          <a:p>
            <a:pPr algn="ctr"/>
            <a:r>
              <a:rPr lang="es-ES" sz="35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Desempeño Laboral</a:t>
            </a:r>
            <a:endParaRPr lang="es-ES" sz="3500" b="1" i="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191490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8658</TotalTime>
  <Words>1578</Words>
  <Application>Microsoft Office PowerPoint</Application>
  <PresentationFormat>Presentación en pantalla (4:3)</PresentationFormat>
  <Paragraphs>334</Paragraphs>
  <Slides>35</Slides>
  <Notes>2</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8" baseType="lpstr">
      <vt:lpstr>Algerian</vt:lpstr>
      <vt:lpstr>Arial</vt:lpstr>
      <vt:lpstr>Arial Narrow</vt:lpstr>
      <vt:lpstr>Britannic Bold</vt:lpstr>
      <vt:lpstr>Calibri</vt:lpstr>
      <vt:lpstr>Cambria Math</vt:lpstr>
      <vt:lpstr>Franklin Gothic Heavy</vt:lpstr>
      <vt:lpstr>Symbol</vt:lpstr>
      <vt:lpstr>Times New Roman</vt:lpstr>
      <vt:lpstr>Wingdings</vt:lpstr>
      <vt:lpstr>Wingdings 2</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LENIN-ABATTA</dc:creator>
  <cp:lastModifiedBy>Ximena Campaña Iza</cp:lastModifiedBy>
  <cp:revision>168</cp:revision>
  <dcterms:created xsi:type="dcterms:W3CDTF">2013-06-27T19:05:08Z</dcterms:created>
  <dcterms:modified xsi:type="dcterms:W3CDTF">2019-07-29T22:20:22Z</dcterms:modified>
</cp:coreProperties>
</file>