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4"/>
  </p:notesMasterIdLst>
  <p:sldIdLst>
    <p:sldId id="256" r:id="rId2"/>
    <p:sldId id="257" r:id="rId3"/>
    <p:sldId id="258" r:id="rId4"/>
    <p:sldId id="259" r:id="rId5"/>
    <p:sldId id="260" r:id="rId6"/>
    <p:sldId id="261" r:id="rId7"/>
    <p:sldId id="262" r:id="rId8"/>
    <p:sldId id="263" r:id="rId9"/>
    <p:sldId id="265" r:id="rId10"/>
    <p:sldId id="264" r:id="rId11"/>
    <p:sldId id="267" r:id="rId12"/>
    <p:sldId id="268" r:id="rId13"/>
    <p:sldId id="270" r:id="rId14"/>
    <p:sldId id="272" r:id="rId15"/>
    <p:sldId id="271"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2453" autoAdjust="0"/>
  </p:normalViewPr>
  <p:slideViewPr>
    <p:cSldViewPr snapToGrid="0">
      <p:cViewPr varScale="1">
        <p:scale>
          <a:sx n="85" d="100"/>
          <a:sy n="85" d="100"/>
        </p:scale>
        <p:origin x="774" y="60"/>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diagrams/_rels/data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diagrams/_rels/data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892191-ECF9-4DBB-921E-452133BC2D80}" type="doc">
      <dgm:prSet loTypeId="urn:microsoft.com/office/officeart/2008/layout/VerticalAccentList" loCatId="list" qsTypeId="urn:microsoft.com/office/officeart/2005/8/quickstyle/simple1" qsCatId="simple" csTypeId="urn:microsoft.com/office/officeart/2005/8/colors/colorful1" csCatId="colorful" phldr="1"/>
      <dgm:spPr/>
      <dgm:t>
        <a:bodyPr/>
        <a:lstStyle/>
        <a:p>
          <a:endParaRPr lang="es-EC"/>
        </a:p>
      </dgm:t>
    </dgm:pt>
    <dgm:pt modelId="{49BD5DBB-EF4B-4AC4-A9C0-6A421BAB3DBF}">
      <dgm:prSet phldrT="[Texto]" custT="1"/>
      <dgm:spPr/>
      <dgm:t>
        <a:bodyPr/>
        <a:lstStyle/>
        <a:p>
          <a:pPr algn="l"/>
          <a:r>
            <a:rPr lang="es-EC" sz="1600" b="1" dirty="0" smtClean="0">
              <a:solidFill>
                <a:schemeClr val="tx1"/>
              </a:solidFill>
            </a:rPr>
            <a:t>Falta de una sistematización adecuada.</a:t>
          </a:r>
          <a:endParaRPr lang="es-EC" sz="1600" b="1" dirty="0">
            <a:solidFill>
              <a:schemeClr val="tx1"/>
            </a:solidFill>
          </a:endParaRPr>
        </a:p>
      </dgm:t>
    </dgm:pt>
    <dgm:pt modelId="{EA2AA679-FAA9-4296-8D9D-06E748253F51}" type="parTrans" cxnId="{DE5E8671-DE98-4BCD-8B53-48E5A503AF96}">
      <dgm:prSet/>
      <dgm:spPr/>
      <dgm:t>
        <a:bodyPr/>
        <a:lstStyle/>
        <a:p>
          <a:endParaRPr lang="es-EC" sz="4000" b="1">
            <a:solidFill>
              <a:schemeClr val="tx1"/>
            </a:solidFill>
          </a:endParaRPr>
        </a:p>
      </dgm:t>
    </dgm:pt>
    <dgm:pt modelId="{BA5DF2A6-01F9-4568-AC7D-089ED6C84E0C}" type="sibTrans" cxnId="{DE5E8671-DE98-4BCD-8B53-48E5A503AF96}">
      <dgm:prSet custT="1"/>
      <dgm:spPr/>
      <dgm:t>
        <a:bodyPr/>
        <a:lstStyle/>
        <a:p>
          <a:endParaRPr lang="es-EC" sz="6600" b="1">
            <a:solidFill>
              <a:schemeClr val="tx1"/>
            </a:solidFill>
          </a:endParaRPr>
        </a:p>
      </dgm:t>
    </dgm:pt>
    <dgm:pt modelId="{FDAF2019-1BE7-4AA7-B211-213D455D6418}">
      <dgm:prSet phldrT="[Texto]" custT="1"/>
      <dgm:spPr/>
      <dgm:t>
        <a:bodyPr/>
        <a:lstStyle/>
        <a:p>
          <a:r>
            <a:rPr lang="es-EC" sz="1600" b="1" dirty="0" smtClean="0">
              <a:solidFill>
                <a:schemeClr val="tx1"/>
              </a:solidFill>
            </a:rPr>
            <a:t>Buenos deportistas a nivel nacional, pero sin lograr trascender a nivel internacional. </a:t>
          </a:r>
          <a:endParaRPr lang="es-EC" sz="1600" b="1" dirty="0">
            <a:solidFill>
              <a:schemeClr val="tx1"/>
            </a:solidFill>
          </a:endParaRPr>
        </a:p>
      </dgm:t>
    </dgm:pt>
    <dgm:pt modelId="{07B6432F-91F6-4B1C-AD79-04B4E7FB162C}" type="parTrans" cxnId="{E20948D4-BA36-4AA7-AB18-93C2D350EBF5}">
      <dgm:prSet/>
      <dgm:spPr/>
      <dgm:t>
        <a:bodyPr/>
        <a:lstStyle/>
        <a:p>
          <a:endParaRPr lang="es-EC" sz="4000" b="1">
            <a:solidFill>
              <a:schemeClr val="tx1"/>
            </a:solidFill>
          </a:endParaRPr>
        </a:p>
      </dgm:t>
    </dgm:pt>
    <dgm:pt modelId="{51C9FC84-A698-44F9-8FD9-D7E4B17AF375}" type="sibTrans" cxnId="{E20948D4-BA36-4AA7-AB18-93C2D350EBF5}">
      <dgm:prSet custT="1"/>
      <dgm:spPr/>
      <dgm:t>
        <a:bodyPr/>
        <a:lstStyle/>
        <a:p>
          <a:endParaRPr lang="es-EC" sz="6600" b="1">
            <a:solidFill>
              <a:schemeClr val="tx1"/>
            </a:solidFill>
          </a:endParaRPr>
        </a:p>
      </dgm:t>
    </dgm:pt>
    <dgm:pt modelId="{906403E0-94B1-496C-88C5-3241748CB0EC}">
      <dgm:prSet phldrT="[Texto]" custT="1"/>
      <dgm:spPr/>
      <dgm:t>
        <a:bodyPr/>
        <a:lstStyle/>
        <a:p>
          <a:r>
            <a:rPr lang="es-EC" sz="1600" b="1" dirty="0" smtClean="0">
              <a:solidFill>
                <a:schemeClr val="tx1"/>
              </a:solidFill>
            </a:rPr>
            <a:t>Los nadadores no tienen una formación idónea.</a:t>
          </a:r>
          <a:endParaRPr lang="es-EC" sz="1600" b="1" dirty="0">
            <a:solidFill>
              <a:schemeClr val="tx1"/>
            </a:solidFill>
          </a:endParaRPr>
        </a:p>
      </dgm:t>
    </dgm:pt>
    <dgm:pt modelId="{7FF44525-872F-4E21-A09D-BE949E3F181E}" type="parTrans" cxnId="{2F9FE6A8-1FB3-4D36-9C99-69605756C93B}">
      <dgm:prSet/>
      <dgm:spPr/>
      <dgm:t>
        <a:bodyPr/>
        <a:lstStyle/>
        <a:p>
          <a:endParaRPr lang="es-EC" sz="4000" b="1">
            <a:solidFill>
              <a:schemeClr val="tx1"/>
            </a:solidFill>
          </a:endParaRPr>
        </a:p>
      </dgm:t>
    </dgm:pt>
    <dgm:pt modelId="{98C8C610-5206-4921-9FFE-6C42A7B0D440}" type="sibTrans" cxnId="{2F9FE6A8-1FB3-4D36-9C99-69605756C93B}">
      <dgm:prSet custT="1"/>
      <dgm:spPr/>
      <dgm:t>
        <a:bodyPr/>
        <a:lstStyle/>
        <a:p>
          <a:endParaRPr lang="es-EC" sz="6600" b="1">
            <a:solidFill>
              <a:schemeClr val="tx1"/>
            </a:solidFill>
          </a:endParaRPr>
        </a:p>
      </dgm:t>
    </dgm:pt>
    <dgm:pt modelId="{84C5581D-B768-49C7-AFEC-EB76296292AF}" type="pres">
      <dgm:prSet presAssocID="{4E892191-ECF9-4DBB-921E-452133BC2D80}" presName="Name0" presStyleCnt="0">
        <dgm:presLayoutVars>
          <dgm:chMax/>
          <dgm:chPref/>
          <dgm:dir/>
        </dgm:presLayoutVars>
      </dgm:prSet>
      <dgm:spPr/>
      <dgm:t>
        <a:bodyPr/>
        <a:lstStyle/>
        <a:p>
          <a:endParaRPr lang="es-EC"/>
        </a:p>
      </dgm:t>
    </dgm:pt>
    <dgm:pt modelId="{2060D43A-EB25-4F87-B8C2-110EDEBC1DB8}" type="pres">
      <dgm:prSet presAssocID="{49BD5DBB-EF4B-4AC4-A9C0-6A421BAB3DBF}" presName="parenttextcomposite" presStyleCnt="0"/>
      <dgm:spPr/>
    </dgm:pt>
    <dgm:pt modelId="{BCAAFD3F-4E62-4009-9851-E5B5A8DD0737}" type="pres">
      <dgm:prSet presAssocID="{49BD5DBB-EF4B-4AC4-A9C0-6A421BAB3DBF}" presName="parenttext" presStyleLbl="revTx" presStyleIdx="0" presStyleCnt="3">
        <dgm:presLayoutVars>
          <dgm:chMax/>
          <dgm:chPref val="2"/>
          <dgm:bulletEnabled val="1"/>
        </dgm:presLayoutVars>
      </dgm:prSet>
      <dgm:spPr/>
      <dgm:t>
        <a:bodyPr/>
        <a:lstStyle/>
        <a:p>
          <a:endParaRPr lang="es-EC"/>
        </a:p>
      </dgm:t>
    </dgm:pt>
    <dgm:pt modelId="{AC65CB4B-5E6D-482C-BBEB-09EC9C2653BB}" type="pres">
      <dgm:prSet presAssocID="{49BD5DBB-EF4B-4AC4-A9C0-6A421BAB3DBF}" presName="parallelogramComposite" presStyleCnt="0"/>
      <dgm:spPr/>
    </dgm:pt>
    <dgm:pt modelId="{E94FA01B-995F-402B-A24A-3168C68B0343}" type="pres">
      <dgm:prSet presAssocID="{49BD5DBB-EF4B-4AC4-A9C0-6A421BAB3DBF}" presName="parallelogram1" presStyleLbl="alignNode1" presStyleIdx="0" presStyleCnt="21"/>
      <dgm:spPr/>
    </dgm:pt>
    <dgm:pt modelId="{E5AAE72B-F503-4711-9327-2CF147093D37}" type="pres">
      <dgm:prSet presAssocID="{49BD5DBB-EF4B-4AC4-A9C0-6A421BAB3DBF}" presName="parallelogram2" presStyleLbl="alignNode1" presStyleIdx="1" presStyleCnt="21"/>
      <dgm:spPr/>
    </dgm:pt>
    <dgm:pt modelId="{762B9E66-B6FA-4B09-ABD7-63B6EF5CB15E}" type="pres">
      <dgm:prSet presAssocID="{49BD5DBB-EF4B-4AC4-A9C0-6A421BAB3DBF}" presName="parallelogram3" presStyleLbl="alignNode1" presStyleIdx="2" presStyleCnt="21"/>
      <dgm:spPr/>
    </dgm:pt>
    <dgm:pt modelId="{6E32B5AB-EDC2-43EC-A80C-4D0C7FBEFAB2}" type="pres">
      <dgm:prSet presAssocID="{49BD5DBB-EF4B-4AC4-A9C0-6A421BAB3DBF}" presName="parallelogram4" presStyleLbl="alignNode1" presStyleIdx="3" presStyleCnt="21"/>
      <dgm:spPr/>
    </dgm:pt>
    <dgm:pt modelId="{4C73BE28-09DB-4AC7-8B5C-01ED5872E359}" type="pres">
      <dgm:prSet presAssocID="{49BD5DBB-EF4B-4AC4-A9C0-6A421BAB3DBF}" presName="parallelogram5" presStyleLbl="alignNode1" presStyleIdx="4" presStyleCnt="21"/>
      <dgm:spPr/>
    </dgm:pt>
    <dgm:pt modelId="{942A37D9-7BBE-4AF7-B2CE-7B92A0835E2D}" type="pres">
      <dgm:prSet presAssocID="{49BD5DBB-EF4B-4AC4-A9C0-6A421BAB3DBF}" presName="parallelogram6" presStyleLbl="alignNode1" presStyleIdx="5" presStyleCnt="21"/>
      <dgm:spPr/>
    </dgm:pt>
    <dgm:pt modelId="{A75BB0D7-3F2E-49A4-A7FB-DD7E5573403D}" type="pres">
      <dgm:prSet presAssocID="{49BD5DBB-EF4B-4AC4-A9C0-6A421BAB3DBF}" presName="parallelogram7" presStyleLbl="alignNode1" presStyleIdx="6" presStyleCnt="21"/>
      <dgm:spPr/>
    </dgm:pt>
    <dgm:pt modelId="{B70408DE-0598-44CC-9EFE-AE8150A75E61}" type="pres">
      <dgm:prSet presAssocID="{BA5DF2A6-01F9-4568-AC7D-089ED6C84E0C}" presName="sibTrans" presStyleCnt="0"/>
      <dgm:spPr/>
    </dgm:pt>
    <dgm:pt modelId="{778616D9-4489-4D43-B09B-3A9E2CDB9D09}" type="pres">
      <dgm:prSet presAssocID="{FDAF2019-1BE7-4AA7-B211-213D455D6418}" presName="parenttextcomposite" presStyleCnt="0"/>
      <dgm:spPr/>
    </dgm:pt>
    <dgm:pt modelId="{80EC5AD8-9486-4387-A9D7-7BCE8B116DED}" type="pres">
      <dgm:prSet presAssocID="{FDAF2019-1BE7-4AA7-B211-213D455D6418}" presName="parenttext" presStyleLbl="revTx" presStyleIdx="1" presStyleCnt="3">
        <dgm:presLayoutVars>
          <dgm:chMax/>
          <dgm:chPref val="2"/>
          <dgm:bulletEnabled val="1"/>
        </dgm:presLayoutVars>
      </dgm:prSet>
      <dgm:spPr/>
      <dgm:t>
        <a:bodyPr/>
        <a:lstStyle/>
        <a:p>
          <a:endParaRPr lang="es-EC"/>
        </a:p>
      </dgm:t>
    </dgm:pt>
    <dgm:pt modelId="{E932322A-4D6D-46A3-891C-7012B74A5DDE}" type="pres">
      <dgm:prSet presAssocID="{FDAF2019-1BE7-4AA7-B211-213D455D6418}" presName="parallelogramComposite" presStyleCnt="0"/>
      <dgm:spPr/>
    </dgm:pt>
    <dgm:pt modelId="{22542700-7036-4D7A-AC47-F7B72119172C}" type="pres">
      <dgm:prSet presAssocID="{FDAF2019-1BE7-4AA7-B211-213D455D6418}" presName="parallelogram1" presStyleLbl="alignNode1" presStyleIdx="7" presStyleCnt="21"/>
      <dgm:spPr/>
    </dgm:pt>
    <dgm:pt modelId="{69ED18F4-07B5-4127-A025-D4E11A0B0CD1}" type="pres">
      <dgm:prSet presAssocID="{FDAF2019-1BE7-4AA7-B211-213D455D6418}" presName="parallelogram2" presStyleLbl="alignNode1" presStyleIdx="8" presStyleCnt="21"/>
      <dgm:spPr/>
    </dgm:pt>
    <dgm:pt modelId="{8F8C2EC6-8EFF-4F65-AA21-0D860C7DE8CD}" type="pres">
      <dgm:prSet presAssocID="{FDAF2019-1BE7-4AA7-B211-213D455D6418}" presName="parallelogram3" presStyleLbl="alignNode1" presStyleIdx="9" presStyleCnt="21"/>
      <dgm:spPr/>
    </dgm:pt>
    <dgm:pt modelId="{3BE3B7B0-8997-471E-A2F5-C9CAAC867D30}" type="pres">
      <dgm:prSet presAssocID="{FDAF2019-1BE7-4AA7-B211-213D455D6418}" presName="parallelogram4" presStyleLbl="alignNode1" presStyleIdx="10" presStyleCnt="21"/>
      <dgm:spPr/>
    </dgm:pt>
    <dgm:pt modelId="{811F1826-F87C-40F0-9D81-C73FBC262B98}" type="pres">
      <dgm:prSet presAssocID="{FDAF2019-1BE7-4AA7-B211-213D455D6418}" presName="parallelogram5" presStyleLbl="alignNode1" presStyleIdx="11" presStyleCnt="21"/>
      <dgm:spPr/>
    </dgm:pt>
    <dgm:pt modelId="{319D0828-8233-447D-BED2-C6B76A4C5FD7}" type="pres">
      <dgm:prSet presAssocID="{FDAF2019-1BE7-4AA7-B211-213D455D6418}" presName="parallelogram6" presStyleLbl="alignNode1" presStyleIdx="12" presStyleCnt="21"/>
      <dgm:spPr/>
    </dgm:pt>
    <dgm:pt modelId="{5159CE42-F96C-473D-B2FC-8EFBE2C3B862}" type="pres">
      <dgm:prSet presAssocID="{FDAF2019-1BE7-4AA7-B211-213D455D6418}" presName="parallelogram7" presStyleLbl="alignNode1" presStyleIdx="13" presStyleCnt="21"/>
      <dgm:spPr/>
    </dgm:pt>
    <dgm:pt modelId="{15BAF0C6-8A41-4A39-8589-925069F89FA6}" type="pres">
      <dgm:prSet presAssocID="{51C9FC84-A698-44F9-8FD9-D7E4B17AF375}" presName="sibTrans" presStyleCnt="0"/>
      <dgm:spPr/>
    </dgm:pt>
    <dgm:pt modelId="{0AF55563-51D0-4FE0-AA7F-F637713749E0}" type="pres">
      <dgm:prSet presAssocID="{906403E0-94B1-496C-88C5-3241748CB0EC}" presName="parenttextcomposite" presStyleCnt="0"/>
      <dgm:spPr/>
    </dgm:pt>
    <dgm:pt modelId="{2045A519-F077-4ED7-98E9-A7953A2C9D77}" type="pres">
      <dgm:prSet presAssocID="{906403E0-94B1-496C-88C5-3241748CB0EC}" presName="parenttext" presStyleLbl="revTx" presStyleIdx="2" presStyleCnt="3">
        <dgm:presLayoutVars>
          <dgm:chMax/>
          <dgm:chPref val="2"/>
          <dgm:bulletEnabled val="1"/>
        </dgm:presLayoutVars>
      </dgm:prSet>
      <dgm:spPr/>
      <dgm:t>
        <a:bodyPr/>
        <a:lstStyle/>
        <a:p>
          <a:endParaRPr lang="es-EC"/>
        </a:p>
      </dgm:t>
    </dgm:pt>
    <dgm:pt modelId="{A413ED67-76FA-4E96-961A-076B91F87F09}" type="pres">
      <dgm:prSet presAssocID="{906403E0-94B1-496C-88C5-3241748CB0EC}" presName="parallelogramComposite" presStyleCnt="0"/>
      <dgm:spPr/>
    </dgm:pt>
    <dgm:pt modelId="{E6207F67-886D-478D-9564-83BB397E6A72}" type="pres">
      <dgm:prSet presAssocID="{906403E0-94B1-496C-88C5-3241748CB0EC}" presName="parallelogram1" presStyleLbl="alignNode1" presStyleIdx="14" presStyleCnt="21"/>
      <dgm:spPr/>
    </dgm:pt>
    <dgm:pt modelId="{EAF3655A-ACC7-4BF7-A48A-D36AE1F91CA2}" type="pres">
      <dgm:prSet presAssocID="{906403E0-94B1-496C-88C5-3241748CB0EC}" presName="parallelogram2" presStyleLbl="alignNode1" presStyleIdx="15" presStyleCnt="21"/>
      <dgm:spPr/>
    </dgm:pt>
    <dgm:pt modelId="{8ECA4909-F10A-4D4A-B7B5-31C28584B357}" type="pres">
      <dgm:prSet presAssocID="{906403E0-94B1-496C-88C5-3241748CB0EC}" presName="parallelogram3" presStyleLbl="alignNode1" presStyleIdx="16" presStyleCnt="21"/>
      <dgm:spPr/>
    </dgm:pt>
    <dgm:pt modelId="{B0619345-9D28-4A6D-B0B4-805F8329FF87}" type="pres">
      <dgm:prSet presAssocID="{906403E0-94B1-496C-88C5-3241748CB0EC}" presName="parallelogram4" presStyleLbl="alignNode1" presStyleIdx="17" presStyleCnt="21"/>
      <dgm:spPr/>
    </dgm:pt>
    <dgm:pt modelId="{52696315-9213-49C7-BDE3-882713823122}" type="pres">
      <dgm:prSet presAssocID="{906403E0-94B1-496C-88C5-3241748CB0EC}" presName="parallelogram5" presStyleLbl="alignNode1" presStyleIdx="18" presStyleCnt="21"/>
      <dgm:spPr/>
    </dgm:pt>
    <dgm:pt modelId="{9BE0DFB7-9709-478D-A38A-55C2DCCA9E39}" type="pres">
      <dgm:prSet presAssocID="{906403E0-94B1-496C-88C5-3241748CB0EC}" presName="parallelogram6" presStyleLbl="alignNode1" presStyleIdx="19" presStyleCnt="21"/>
      <dgm:spPr/>
    </dgm:pt>
    <dgm:pt modelId="{94D76087-356E-4CEF-A5E2-89846CC4290E}" type="pres">
      <dgm:prSet presAssocID="{906403E0-94B1-496C-88C5-3241748CB0EC}" presName="parallelogram7" presStyleLbl="alignNode1" presStyleIdx="20" presStyleCnt="21"/>
      <dgm:spPr/>
    </dgm:pt>
  </dgm:ptLst>
  <dgm:cxnLst>
    <dgm:cxn modelId="{DE5E8671-DE98-4BCD-8B53-48E5A503AF96}" srcId="{4E892191-ECF9-4DBB-921E-452133BC2D80}" destId="{49BD5DBB-EF4B-4AC4-A9C0-6A421BAB3DBF}" srcOrd="0" destOrd="0" parTransId="{EA2AA679-FAA9-4296-8D9D-06E748253F51}" sibTransId="{BA5DF2A6-01F9-4568-AC7D-089ED6C84E0C}"/>
    <dgm:cxn modelId="{C5B87641-66AE-45C9-865F-2395353F5128}" type="presOf" srcId="{49BD5DBB-EF4B-4AC4-A9C0-6A421BAB3DBF}" destId="{BCAAFD3F-4E62-4009-9851-E5B5A8DD0737}" srcOrd="0" destOrd="0" presId="urn:microsoft.com/office/officeart/2008/layout/VerticalAccentList"/>
    <dgm:cxn modelId="{B5D5BBE3-A857-48DC-931B-360FF2A637E7}" type="presOf" srcId="{4E892191-ECF9-4DBB-921E-452133BC2D80}" destId="{84C5581D-B768-49C7-AFEC-EB76296292AF}" srcOrd="0" destOrd="0" presId="urn:microsoft.com/office/officeart/2008/layout/VerticalAccentList"/>
    <dgm:cxn modelId="{E20948D4-BA36-4AA7-AB18-93C2D350EBF5}" srcId="{4E892191-ECF9-4DBB-921E-452133BC2D80}" destId="{FDAF2019-1BE7-4AA7-B211-213D455D6418}" srcOrd="1" destOrd="0" parTransId="{07B6432F-91F6-4B1C-AD79-04B4E7FB162C}" sibTransId="{51C9FC84-A698-44F9-8FD9-D7E4B17AF375}"/>
    <dgm:cxn modelId="{483ACDE7-7B76-4F97-8DEB-859BFE8C5790}" type="presOf" srcId="{FDAF2019-1BE7-4AA7-B211-213D455D6418}" destId="{80EC5AD8-9486-4387-A9D7-7BCE8B116DED}" srcOrd="0" destOrd="0" presId="urn:microsoft.com/office/officeart/2008/layout/VerticalAccentList"/>
    <dgm:cxn modelId="{2F9FE6A8-1FB3-4D36-9C99-69605756C93B}" srcId="{4E892191-ECF9-4DBB-921E-452133BC2D80}" destId="{906403E0-94B1-496C-88C5-3241748CB0EC}" srcOrd="2" destOrd="0" parTransId="{7FF44525-872F-4E21-A09D-BE949E3F181E}" sibTransId="{98C8C610-5206-4921-9FFE-6C42A7B0D440}"/>
    <dgm:cxn modelId="{322D0551-4C33-4988-8AAA-1826DE1A8E2C}" type="presOf" srcId="{906403E0-94B1-496C-88C5-3241748CB0EC}" destId="{2045A519-F077-4ED7-98E9-A7953A2C9D77}" srcOrd="0" destOrd="0" presId="urn:microsoft.com/office/officeart/2008/layout/VerticalAccentList"/>
    <dgm:cxn modelId="{3B85F528-F527-4553-8103-E36F238BE3C3}" type="presParOf" srcId="{84C5581D-B768-49C7-AFEC-EB76296292AF}" destId="{2060D43A-EB25-4F87-B8C2-110EDEBC1DB8}" srcOrd="0" destOrd="0" presId="urn:microsoft.com/office/officeart/2008/layout/VerticalAccentList"/>
    <dgm:cxn modelId="{369B2A4C-C672-424A-813E-2C76F8AB34A3}" type="presParOf" srcId="{2060D43A-EB25-4F87-B8C2-110EDEBC1DB8}" destId="{BCAAFD3F-4E62-4009-9851-E5B5A8DD0737}" srcOrd="0" destOrd="0" presId="urn:microsoft.com/office/officeart/2008/layout/VerticalAccentList"/>
    <dgm:cxn modelId="{63B1E970-4DC4-48C5-A3F4-A582B18B3835}" type="presParOf" srcId="{84C5581D-B768-49C7-AFEC-EB76296292AF}" destId="{AC65CB4B-5E6D-482C-BBEB-09EC9C2653BB}" srcOrd="1" destOrd="0" presId="urn:microsoft.com/office/officeart/2008/layout/VerticalAccentList"/>
    <dgm:cxn modelId="{629430C2-6791-4718-9B76-6BF793BB769F}" type="presParOf" srcId="{AC65CB4B-5E6D-482C-BBEB-09EC9C2653BB}" destId="{E94FA01B-995F-402B-A24A-3168C68B0343}" srcOrd="0" destOrd="0" presId="urn:microsoft.com/office/officeart/2008/layout/VerticalAccentList"/>
    <dgm:cxn modelId="{AA3B1147-F99C-4F83-ACB8-4BB17045615B}" type="presParOf" srcId="{AC65CB4B-5E6D-482C-BBEB-09EC9C2653BB}" destId="{E5AAE72B-F503-4711-9327-2CF147093D37}" srcOrd="1" destOrd="0" presId="urn:microsoft.com/office/officeart/2008/layout/VerticalAccentList"/>
    <dgm:cxn modelId="{9230EA4F-AB24-4C5A-A385-630800F14081}" type="presParOf" srcId="{AC65CB4B-5E6D-482C-BBEB-09EC9C2653BB}" destId="{762B9E66-B6FA-4B09-ABD7-63B6EF5CB15E}" srcOrd="2" destOrd="0" presId="urn:microsoft.com/office/officeart/2008/layout/VerticalAccentList"/>
    <dgm:cxn modelId="{392B89BB-CE67-4962-A29F-679DB0ED9F04}" type="presParOf" srcId="{AC65CB4B-5E6D-482C-BBEB-09EC9C2653BB}" destId="{6E32B5AB-EDC2-43EC-A80C-4D0C7FBEFAB2}" srcOrd="3" destOrd="0" presId="urn:microsoft.com/office/officeart/2008/layout/VerticalAccentList"/>
    <dgm:cxn modelId="{620999F3-5C89-4799-96F2-309F9D4463FC}" type="presParOf" srcId="{AC65CB4B-5E6D-482C-BBEB-09EC9C2653BB}" destId="{4C73BE28-09DB-4AC7-8B5C-01ED5872E359}" srcOrd="4" destOrd="0" presId="urn:microsoft.com/office/officeart/2008/layout/VerticalAccentList"/>
    <dgm:cxn modelId="{43788653-4F16-4F99-B9FA-7569FD71CF97}" type="presParOf" srcId="{AC65CB4B-5E6D-482C-BBEB-09EC9C2653BB}" destId="{942A37D9-7BBE-4AF7-B2CE-7B92A0835E2D}" srcOrd="5" destOrd="0" presId="urn:microsoft.com/office/officeart/2008/layout/VerticalAccentList"/>
    <dgm:cxn modelId="{685A944C-35C0-4FF7-9DF5-5A8171D06C0C}" type="presParOf" srcId="{AC65CB4B-5E6D-482C-BBEB-09EC9C2653BB}" destId="{A75BB0D7-3F2E-49A4-A7FB-DD7E5573403D}" srcOrd="6" destOrd="0" presId="urn:microsoft.com/office/officeart/2008/layout/VerticalAccentList"/>
    <dgm:cxn modelId="{0AF1BD41-0EC2-4BC6-BD70-7327D71BECA6}" type="presParOf" srcId="{84C5581D-B768-49C7-AFEC-EB76296292AF}" destId="{B70408DE-0598-44CC-9EFE-AE8150A75E61}" srcOrd="2" destOrd="0" presId="urn:microsoft.com/office/officeart/2008/layout/VerticalAccentList"/>
    <dgm:cxn modelId="{19181999-0B9D-4E0E-B98A-92D3B0F96160}" type="presParOf" srcId="{84C5581D-B768-49C7-AFEC-EB76296292AF}" destId="{778616D9-4489-4D43-B09B-3A9E2CDB9D09}" srcOrd="3" destOrd="0" presId="urn:microsoft.com/office/officeart/2008/layout/VerticalAccentList"/>
    <dgm:cxn modelId="{FE7DADF8-4A42-4AF4-85D0-1B47A64C5B3C}" type="presParOf" srcId="{778616D9-4489-4D43-B09B-3A9E2CDB9D09}" destId="{80EC5AD8-9486-4387-A9D7-7BCE8B116DED}" srcOrd="0" destOrd="0" presId="urn:microsoft.com/office/officeart/2008/layout/VerticalAccentList"/>
    <dgm:cxn modelId="{23E2CE16-E0AF-4FEC-907B-49118BB7CC35}" type="presParOf" srcId="{84C5581D-B768-49C7-AFEC-EB76296292AF}" destId="{E932322A-4D6D-46A3-891C-7012B74A5DDE}" srcOrd="4" destOrd="0" presId="urn:microsoft.com/office/officeart/2008/layout/VerticalAccentList"/>
    <dgm:cxn modelId="{319A91C4-B865-41B8-9F75-0AE353355C3F}" type="presParOf" srcId="{E932322A-4D6D-46A3-891C-7012B74A5DDE}" destId="{22542700-7036-4D7A-AC47-F7B72119172C}" srcOrd="0" destOrd="0" presId="urn:microsoft.com/office/officeart/2008/layout/VerticalAccentList"/>
    <dgm:cxn modelId="{814B9CDC-203A-44D3-AD50-C1E9DFE3B320}" type="presParOf" srcId="{E932322A-4D6D-46A3-891C-7012B74A5DDE}" destId="{69ED18F4-07B5-4127-A025-D4E11A0B0CD1}" srcOrd="1" destOrd="0" presId="urn:microsoft.com/office/officeart/2008/layout/VerticalAccentList"/>
    <dgm:cxn modelId="{1CE10C9D-F9C6-4390-9400-97B68B91A310}" type="presParOf" srcId="{E932322A-4D6D-46A3-891C-7012B74A5DDE}" destId="{8F8C2EC6-8EFF-4F65-AA21-0D860C7DE8CD}" srcOrd="2" destOrd="0" presId="urn:microsoft.com/office/officeart/2008/layout/VerticalAccentList"/>
    <dgm:cxn modelId="{5D6FAEB3-9890-4111-BE38-C87799D01D33}" type="presParOf" srcId="{E932322A-4D6D-46A3-891C-7012B74A5DDE}" destId="{3BE3B7B0-8997-471E-A2F5-C9CAAC867D30}" srcOrd="3" destOrd="0" presId="urn:microsoft.com/office/officeart/2008/layout/VerticalAccentList"/>
    <dgm:cxn modelId="{C783B035-C369-4035-B821-ECE11BDDE319}" type="presParOf" srcId="{E932322A-4D6D-46A3-891C-7012B74A5DDE}" destId="{811F1826-F87C-40F0-9D81-C73FBC262B98}" srcOrd="4" destOrd="0" presId="urn:microsoft.com/office/officeart/2008/layout/VerticalAccentList"/>
    <dgm:cxn modelId="{543DEB66-7460-44ED-AA8C-4B7DDE05CCBD}" type="presParOf" srcId="{E932322A-4D6D-46A3-891C-7012B74A5DDE}" destId="{319D0828-8233-447D-BED2-C6B76A4C5FD7}" srcOrd="5" destOrd="0" presId="urn:microsoft.com/office/officeart/2008/layout/VerticalAccentList"/>
    <dgm:cxn modelId="{7D49D54C-0056-456D-9F26-B0212B096ACB}" type="presParOf" srcId="{E932322A-4D6D-46A3-891C-7012B74A5DDE}" destId="{5159CE42-F96C-473D-B2FC-8EFBE2C3B862}" srcOrd="6" destOrd="0" presId="urn:microsoft.com/office/officeart/2008/layout/VerticalAccentList"/>
    <dgm:cxn modelId="{672D0EA8-B22C-45F7-B05E-8E68189886F6}" type="presParOf" srcId="{84C5581D-B768-49C7-AFEC-EB76296292AF}" destId="{15BAF0C6-8A41-4A39-8589-925069F89FA6}" srcOrd="5" destOrd="0" presId="urn:microsoft.com/office/officeart/2008/layout/VerticalAccentList"/>
    <dgm:cxn modelId="{2AEAC562-8746-432F-B1B7-06C257ACE643}" type="presParOf" srcId="{84C5581D-B768-49C7-AFEC-EB76296292AF}" destId="{0AF55563-51D0-4FE0-AA7F-F637713749E0}" srcOrd="6" destOrd="0" presId="urn:microsoft.com/office/officeart/2008/layout/VerticalAccentList"/>
    <dgm:cxn modelId="{23037800-B547-452C-AC65-7F7C69C1F8B3}" type="presParOf" srcId="{0AF55563-51D0-4FE0-AA7F-F637713749E0}" destId="{2045A519-F077-4ED7-98E9-A7953A2C9D77}" srcOrd="0" destOrd="0" presId="urn:microsoft.com/office/officeart/2008/layout/VerticalAccentList"/>
    <dgm:cxn modelId="{3F96DDE2-ACE1-4C81-835C-FB424094EDCD}" type="presParOf" srcId="{84C5581D-B768-49C7-AFEC-EB76296292AF}" destId="{A413ED67-76FA-4E96-961A-076B91F87F09}" srcOrd="7" destOrd="0" presId="urn:microsoft.com/office/officeart/2008/layout/VerticalAccentList"/>
    <dgm:cxn modelId="{5173C270-BCEE-48D8-AC01-AB19FA5F73DB}" type="presParOf" srcId="{A413ED67-76FA-4E96-961A-076B91F87F09}" destId="{E6207F67-886D-478D-9564-83BB397E6A72}" srcOrd="0" destOrd="0" presId="urn:microsoft.com/office/officeart/2008/layout/VerticalAccentList"/>
    <dgm:cxn modelId="{3F1C3D31-BB9F-4AFC-9571-9E03631E8D9B}" type="presParOf" srcId="{A413ED67-76FA-4E96-961A-076B91F87F09}" destId="{EAF3655A-ACC7-4BF7-A48A-D36AE1F91CA2}" srcOrd="1" destOrd="0" presId="urn:microsoft.com/office/officeart/2008/layout/VerticalAccentList"/>
    <dgm:cxn modelId="{D0F2766E-CC51-400C-9975-1B655A9B9CDF}" type="presParOf" srcId="{A413ED67-76FA-4E96-961A-076B91F87F09}" destId="{8ECA4909-F10A-4D4A-B7B5-31C28584B357}" srcOrd="2" destOrd="0" presId="urn:microsoft.com/office/officeart/2008/layout/VerticalAccentList"/>
    <dgm:cxn modelId="{44439FE6-8E60-4C52-A176-25ADBCDB6CFA}" type="presParOf" srcId="{A413ED67-76FA-4E96-961A-076B91F87F09}" destId="{B0619345-9D28-4A6D-B0B4-805F8329FF87}" srcOrd="3" destOrd="0" presId="urn:microsoft.com/office/officeart/2008/layout/VerticalAccentList"/>
    <dgm:cxn modelId="{FCE18944-6786-4607-B027-9CF0F3CBF734}" type="presParOf" srcId="{A413ED67-76FA-4E96-961A-076B91F87F09}" destId="{52696315-9213-49C7-BDE3-882713823122}" srcOrd="4" destOrd="0" presId="urn:microsoft.com/office/officeart/2008/layout/VerticalAccentList"/>
    <dgm:cxn modelId="{22963985-547B-4826-A155-493C1F07923C}" type="presParOf" srcId="{A413ED67-76FA-4E96-961A-076B91F87F09}" destId="{9BE0DFB7-9709-478D-A38A-55C2DCCA9E39}" srcOrd="5" destOrd="0" presId="urn:microsoft.com/office/officeart/2008/layout/VerticalAccentList"/>
    <dgm:cxn modelId="{037D6F59-6A85-416F-AF75-41B371C55B55}" type="presParOf" srcId="{A413ED67-76FA-4E96-961A-076B91F87F09}" destId="{94D76087-356E-4CEF-A5E2-89846CC4290E}" srcOrd="6" destOrd="0" presId="urn:microsoft.com/office/officeart/2008/layout/Vertical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A255F32-7013-4362-BD7A-E8D9599FFEC9}" type="doc">
      <dgm:prSet loTypeId="urn:microsoft.com/office/officeart/2005/8/layout/bList2" loCatId="list" qsTypeId="urn:microsoft.com/office/officeart/2005/8/quickstyle/simple1" qsCatId="simple" csTypeId="urn:microsoft.com/office/officeart/2005/8/colors/colorful5" csCatId="colorful" phldr="1"/>
      <dgm:spPr/>
      <dgm:t>
        <a:bodyPr/>
        <a:lstStyle/>
        <a:p>
          <a:endParaRPr lang="es-EC"/>
        </a:p>
      </dgm:t>
    </dgm:pt>
    <dgm:pt modelId="{AC8D50FC-AEDE-4144-8469-0DB9B602C5DF}">
      <dgm:prSet phldrT="[Texto]"/>
      <dgm:spPr/>
      <dgm:t>
        <a:bodyPr/>
        <a:lstStyle/>
        <a:p>
          <a:r>
            <a:rPr lang="es-EC" b="1" noProof="0" dirty="0" smtClean="0"/>
            <a:t>Métodos </a:t>
          </a:r>
          <a:r>
            <a:rPr lang="es-EC" b="1" noProof="0" dirty="0" err="1" smtClean="0"/>
            <a:t>Sensoperceptuales</a:t>
          </a:r>
          <a:endParaRPr lang="es-EC" noProof="0" dirty="0"/>
        </a:p>
      </dgm:t>
    </dgm:pt>
    <dgm:pt modelId="{773E2B4B-5FEA-4D72-9465-45CC7AF980B5}" type="parTrans" cxnId="{7265FF49-6EE3-4CA1-9E70-68F56C0243AA}">
      <dgm:prSet/>
      <dgm:spPr/>
      <dgm:t>
        <a:bodyPr/>
        <a:lstStyle/>
        <a:p>
          <a:endParaRPr lang="es-EC"/>
        </a:p>
      </dgm:t>
    </dgm:pt>
    <dgm:pt modelId="{017B6070-AEA5-4C40-AE86-97CEE6C75FF2}" type="sibTrans" cxnId="{7265FF49-6EE3-4CA1-9E70-68F56C0243AA}">
      <dgm:prSet/>
      <dgm:spPr/>
      <dgm:t>
        <a:bodyPr/>
        <a:lstStyle/>
        <a:p>
          <a:endParaRPr lang="es-EC"/>
        </a:p>
      </dgm:t>
    </dgm:pt>
    <dgm:pt modelId="{18F6790B-FF6D-4613-8334-777551F12D5A}">
      <dgm:prSet phldrT="[Texto]"/>
      <dgm:spPr/>
      <dgm:t>
        <a:bodyPr/>
        <a:lstStyle/>
        <a:p>
          <a:r>
            <a:rPr lang="es-EC" dirty="0" smtClean="0"/>
            <a:t>Visual Directo</a:t>
          </a:r>
        </a:p>
      </dgm:t>
    </dgm:pt>
    <dgm:pt modelId="{2F7625A6-1E50-4614-BCE4-A04DB57AC837}" type="parTrans" cxnId="{ED684854-4264-474F-9E9A-C46063F24C2C}">
      <dgm:prSet/>
      <dgm:spPr/>
      <dgm:t>
        <a:bodyPr/>
        <a:lstStyle/>
        <a:p>
          <a:endParaRPr lang="es-EC"/>
        </a:p>
      </dgm:t>
    </dgm:pt>
    <dgm:pt modelId="{3BED2E3D-57C9-41F8-AC1C-32604A15F0A4}" type="sibTrans" cxnId="{ED684854-4264-474F-9E9A-C46063F24C2C}">
      <dgm:prSet/>
      <dgm:spPr/>
      <dgm:t>
        <a:bodyPr/>
        <a:lstStyle/>
        <a:p>
          <a:endParaRPr lang="es-EC"/>
        </a:p>
      </dgm:t>
    </dgm:pt>
    <dgm:pt modelId="{46A4D93B-7D16-483D-85FC-9FBB8A885552}">
      <dgm:prSet phldrT="[Texto]"/>
      <dgm:spPr/>
      <dgm:t>
        <a:bodyPr/>
        <a:lstStyle/>
        <a:p>
          <a:r>
            <a:rPr lang="es-EC" dirty="0" smtClean="0"/>
            <a:t>Visual Indirecto</a:t>
          </a:r>
          <a:endParaRPr lang="es-EC" dirty="0"/>
        </a:p>
      </dgm:t>
    </dgm:pt>
    <dgm:pt modelId="{4C19F281-B406-4864-82F9-BA683C889D41}" type="parTrans" cxnId="{B46C958C-2C45-4566-BCD1-BDBB3B8BBE2F}">
      <dgm:prSet/>
      <dgm:spPr/>
      <dgm:t>
        <a:bodyPr/>
        <a:lstStyle/>
        <a:p>
          <a:endParaRPr lang="es-EC"/>
        </a:p>
      </dgm:t>
    </dgm:pt>
    <dgm:pt modelId="{A6DF66ED-C96A-48A2-8004-B2F654525837}" type="sibTrans" cxnId="{B46C958C-2C45-4566-BCD1-BDBB3B8BBE2F}">
      <dgm:prSet/>
      <dgm:spPr/>
      <dgm:t>
        <a:bodyPr/>
        <a:lstStyle/>
        <a:p>
          <a:endParaRPr lang="es-EC"/>
        </a:p>
      </dgm:t>
    </dgm:pt>
    <dgm:pt modelId="{77DD8EE6-C638-4A81-A67C-9ABE08D6FAEF}">
      <dgm:prSet phldrT="[Texto]"/>
      <dgm:spPr/>
      <dgm:t>
        <a:bodyPr/>
        <a:lstStyle/>
        <a:p>
          <a:r>
            <a:rPr lang="es-EC" b="1" dirty="0" smtClean="0"/>
            <a:t>Métodos Prácticos</a:t>
          </a:r>
          <a:endParaRPr lang="es-EC" b="1" dirty="0"/>
        </a:p>
      </dgm:t>
    </dgm:pt>
    <dgm:pt modelId="{B64D2D12-C244-4B58-84B3-699C8DA0FC86}" type="parTrans" cxnId="{626A4C40-5558-4CFC-942E-BA76CC43789C}">
      <dgm:prSet/>
      <dgm:spPr/>
      <dgm:t>
        <a:bodyPr/>
        <a:lstStyle/>
        <a:p>
          <a:endParaRPr lang="es-EC"/>
        </a:p>
      </dgm:t>
    </dgm:pt>
    <dgm:pt modelId="{888B4364-559A-4A45-9211-7E708DDC08D1}" type="sibTrans" cxnId="{626A4C40-5558-4CFC-942E-BA76CC43789C}">
      <dgm:prSet/>
      <dgm:spPr/>
      <dgm:t>
        <a:bodyPr/>
        <a:lstStyle/>
        <a:p>
          <a:endParaRPr lang="es-EC"/>
        </a:p>
      </dgm:t>
    </dgm:pt>
    <dgm:pt modelId="{F333763E-0D34-4E6E-87E1-952EE430B959}">
      <dgm:prSet phldrT="[Texto]"/>
      <dgm:spPr/>
      <dgm:t>
        <a:bodyPr/>
        <a:lstStyle/>
        <a:p>
          <a:r>
            <a:rPr lang="es-EC" b="1" u="sng" dirty="0" smtClean="0"/>
            <a:t>Para el Aprendizaje.</a:t>
          </a:r>
          <a:endParaRPr lang="es-EC" b="1" u="sng" dirty="0"/>
        </a:p>
      </dgm:t>
    </dgm:pt>
    <dgm:pt modelId="{36F56B79-4B9A-43FC-86E9-9A9DBF1C9537}" type="parTrans" cxnId="{96893C6A-97FE-48EC-AA3F-5FB21EB6CAAD}">
      <dgm:prSet/>
      <dgm:spPr/>
      <dgm:t>
        <a:bodyPr/>
        <a:lstStyle/>
        <a:p>
          <a:endParaRPr lang="es-EC"/>
        </a:p>
      </dgm:t>
    </dgm:pt>
    <dgm:pt modelId="{934B0823-EED3-405C-8725-DB7C26320056}" type="sibTrans" cxnId="{96893C6A-97FE-48EC-AA3F-5FB21EB6CAAD}">
      <dgm:prSet/>
      <dgm:spPr/>
      <dgm:t>
        <a:bodyPr/>
        <a:lstStyle/>
        <a:p>
          <a:endParaRPr lang="es-EC"/>
        </a:p>
      </dgm:t>
    </dgm:pt>
    <dgm:pt modelId="{DBBE81C0-8A9D-4FC5-B927-897560D9DD5E}">
      <dgm:prSet phldrT="[Texto]"/>
      <dgm:spPr/>
      <dgm:t>
        <a:bodyPr/>
        <a:lstStyle/>
        <a:p>
          <a:r>
            <a:rPr lang="es-EC" b="1" u="sng" dirty="0" smtClean="0"/>
            <a:t>Para el Perfeccionamiento.</a:t>
          </a:r>
          <a:endParaRPr lang="es-EC" b="1" u="sng" dirty="0"/>
        </a:p>
      </dgm:t>
    </dgm:pt>
    <dgm:pt modelId="{BC55E432-E82B-423F-998A-70A55374AE9D}" type="parTrans" cxnId="{A274E0E1-DF8F-4038-9923-ACC317FAC1F4}">
      <dgm:prSet/>
      <dgm:spPr/>
      <dgm:t>
        <a:bodyPr/>
        <a:lstStyle/>
        <a:p>
          <a:endParaRPr lang="es-EC"/>
        </a:p>
      </dgm:t>
    </dgm:pt>
    <dgm:pt modelId="{554B7B45-6790-41E5-8740-18B9083D7CDE}" type="sibTrans" cxnId="{A274E0E1-DF8F-4038-9923-ACC317FAC1F4}">
      <dgm:prSet/>
      <dgm:spPr/>
      <dgm:t>
        <a:bodyPr/>
        <a:lstStyle/>
        <a:p>
          <a:endParaRPr lang="es-EC"/>
        </a:p>
      </dgm:t>
    </dgm:pt>
    <dgm:pt modelId="{6256C052-CE79-43C3-BA8B-2C686CF807F7}">
      <dgm:prSet phldrT="[Texto]"/>
      <dgm:spPr/>
      <dgm:t>
        <a:bodyPr/>
        <a:lstStyle/>
        <a:p>
          <a:r>
            <a:rPr lang="es-EC" dirty="0" smtClean="0"/>
            <a:t>Auditivos</a:t>
          </a:r>
          <a:endParaRPr lang="es-EC" dirty="0"/>
        </a:p>
      </dgm:t>
    </dgm:pt>
    <dgm:pt modelId="{CC51A28B-8AED-4F84-BAA5-EB5E95B209BA}" type="parTrans" cxnId="{4E2ED88B-2789-455D-967A-2F863F821B76}">
      <dgm:prSet/>
      <dgm:spPr/>
      <dgm:t>
        <a:bodyPr/>
        <a:lstStyle/>
        <a:p>
          <a:endParaRPr lang="es-EC"/>
        </a:p>
      </dgm:t>
    </dgm:pt>
    <dgm:pt modelId="{6584F512-EB08-43B2-A366-AB1FBD88A65F}" type="sibTrans" cxnId="{4E2ED88B-2789-455D-967A-2F863F821B76}">
      <dgm:prSet/>
      <dgm:spPr/>
      <dgm:t>
        <a:bodyPr/>
        <a:lstStyle/>
        <a:p>
          <a:endParaRPr lang="es-EC"/>
        </a:p>
      </dgm:t>
    </dgm:pt>
    <dgm:pt modelId="{044174BB-3B7E-418C-8245-58184C07ED57}">
      <dgm:prSet phldrT="[Texto]"/>
      <dgm:spPr/>
      <dgm:t>
        <a:bodyPr/>
        <a:lstStyle/>
        <a:p>
          <a:r>
            <a:rPr lang="es-EC" dirty="0" smtClean="0"/>
            <a:t>Propioceptivos</a:t>
          </a:r>
          <a:endParaRPr lang="es-EC" dirty="0"/>
        </a:p>
      </dgm:t>
    </dgm:pt>
    <dgm:pt modelId="{AEE675EF-E0A4-43DB-B96A-1FEBDCC907B5}" type="parTrans" cxnId="{0244FDE6-20F6-4DA9-AC23-77E8BD82EF55}">
      <dgm:prSet/>
      <dgm:spPr/>
      <dgm:t>
        <a:bodyPr/>
        <a:lstStyle/>
        <a:p>
          <a:endParaRPr lang="es-EC"/>
        </a:p>
      </dgm:t>
    </dgm:pt>
    <dgm:pt modelId="{8C15B90C-4DA7-4D47-A265-E38A339949D4}" type="sibTrans" cxnId="{0244FDE6-20F6-4DA9-AC23-77E8BD82EF55}">
      <dgm:prSet/>
      <dgm:spPr/>
      <dgm:t>
        <a:bodyPr/>
        <a:lstStyle/>
        <a:p>
          <a:endParaRPr lang="es-EC"/>
        </a:p>
      </dgm:t>
    </dgm:pt>
    <dgm:pt modelId="{EECDA687-9B9A-4CEE-81D7-B73B63CDA37A}">
      <dgm:prSet phldrT="[Texto]"/>
      <dgm:spPr/>
      <dgm:t>
        <a:bodyPr/>
        <a:lstStyle/>
        <a:p>
          <a:r>
            <a:rPr lang="en-US" smtClean="0"/>
            <a:t>Del </a:t>
          </a:r>
          <a:r>
            <a:rPr lang="es-EC" noProof="0" dirty="0" smtClean="0"/>
            <a:t>todo o global.</a:t>
          </a:r>
          <a:endParaRPr lang="es-EC" noProof="0" dirty="0"/>
        </a:p>
      </dgm:t>
    </dgm:pt>
    <dgm:pt modelId="{BD5078DC-DD41-44A8-A7BF-DEEA2666461A}" type="parTrans" cxnId="{524FCF07-C15F-4F15-B85E-D460216D1E01}">
      <dgm:prSet/>
      <dgm:spPr/>
      <dgm:t>
        <a:bodyPr/>
        <a:lstStyle/>
        <a:p>
          <a:endParaRPr lang="es-EC"/>
        </a:p>
      </dgm:t>
    </dgm:pt>
    <dgm:pt modelId="{2C68ED99-5218-4AF8-B5FA-A14789A5FFA2}" type="sibTrans" cxnId="{524FCF07-C15F-4F15-B85E-D460216D1E01}">
      <dgm:prSet/>
      <dgm:spPr/>
      <dgm:t>
        <a:bodyPr/>
        <a:lstStyle/>
        <a:p>
          <a:endParaRPr lang="es-EC"/>
        </a:p>
      </dgm:t>
    </dgm:pt>
    <dgm:pt modelId="{FA819143-F4EA-4274-B3F2-5EB437386E95}">
      <dgm:prSet phldrT="[Texto]"/>
      <dgm:spPr/>
      <dgm:t>
        <a:bodyPr/>
        <a:lstStyle/>
        <a:p>
          <a:r>
            <a:rPr lang="es-EC" noProof="0" dirty="0" smtClean="0"/>
            <a:t>De las partes o fragmentario.</a:t>
          </a:r>
          <a:endParaRPr lang="es-EC" noProof="0" dirty="0"/>
        </a:p>
      </dgm:t>
    </dgm:pt>
    <dgm:pt modelId="{66849407-6C2A-4739-9CB5-530AD69BE8AD}" type="parTrans" cxnId="{57B8F1C2-EA07-42EC-B336-7CAD4AA58E58}">
      <dgm:prSet/>
      <dgm:spPr/>
      <dgm:t>
        <a:bodyPr/>
        <a:lstStyle/>
        <a:p>
          <a:endParaRPr lang="es-EC"/>
        </a:p>
      </dgm:t>
    </dgm:pt>
    <dgm:pt modelId="{C9C5986C-07D7-4AC9-93CF-D30006476F98}" type="sibTrans" cxnId="{57B8F1C2-EA07-42EC-B336-7CAD4AA58E58}">
      <dgm:prSet/>
      <dgm:spPr/>
      <dgm:t>
        <a:bodyPr/>
        <a:lstStyle/>
        <a:p>
          <a:endParaRPr lang="es-EC"/>
        </a:p>
      </dgm:t>
    </dgm:pt>
    <dgm:pt modelId="{621A02F2-610A-42DA-8C0E-C81588582F38}">
      <dgm:prSet phldrT="[Texto]"/>
      <dgm:spPr/>
      <dgm:t>
        <a:bodyPr/>
        <a:lstStyle/>
        <a:p>
          <a:r>
            <a:rPr lang="es-EC" noProof="0" dirty="0" smtClean="0"/>
            <a:t>Global‑fragmentario‑global</a:t>
          </a:r>
          <a:r>
            <a:rPr lang="en-US" dirty="0" smtClean="0"/>
            <a:t>.</a:t>
          </a:r>
          <a:r>
            <a:rPr lang="es-EC" dirty="0" smtClean="0"/>
            <a:t>		</a:t>
          </a:r>
          <a:endParaRPr lang="es-EC" dirty="0"/>
        </a:p>
      </dgm:t>
    </dgm:pt>
    <dgm:pt modelId="{37B1980C-2B0B-40BA-BDB4-85AA0E053004}" type="parTrans" cxnId="{CFAD0808-AB74-4A02-8901-2C774BEDC6CB}">
      <dgm:prSet/>
      <dgm:spPr/>
      <dgm:t>
        <a:bodyPr/>
        <a:lstStyle/>
        <a:p>
          <a:endParaRPr lang="es-EC"/>
        </a:p>
      </dgm:t>
    </dgm:pt>
    <dgm:pt modelId="{CABDC728-DC42-493F-BAFB-57B729DC9F5A}" type="sibTrans" cxnId="{CFAD0808-AB74-4A02-8901-2C774BEDC6CB}">
      <dgm:prSet/>
      <dgm:spPr/>
      <dgm:t>
        <a:bodyPr/>
        <a:lstStyle/>
        <a:p>
          <a:endParaRPr lang="es-EC"/>
        </a:p>
      </dgm:t>
    </dgm:pt>
    <dgm:pt modelId="{D51A612E-42DB-4954-B0E7-A61D882E3384}">
      <dgm:prSet phldrT="[Texto]"/>
      <dgm:spPr/>
      <dgm:t>
        <a:bodyPr/>
        <a:lstStyle/>
        <a:p>
          <a:r>
            <a:rPr lang="es-EC" dirty="0" smtClean="0"/>
            <a:t>Estándar.</a:t>
          </a:r>
          <a:endParaRPr lang="es-EC" dirty="0"/>
        </a:p>
      </dgm:t>
    </dgm:pt>
    <dgm:pt modelId="{875285BB-4399-4626-A29D-4D1E12A2ABE5}" type="parTrans" cxnId="{F4DB2EF8-0059-4C06-A41E-9E3EF9D709DD}">
      <dgm:prSet/>
      <dgm:spPr/>
      <dgm:t>
        <a:bodyPr/>
        <a:lstStyle/>
        <a:p>
          <a:endParaRPr lang="es-EC"/>
        </a:p>
      </dgm:t>
    </dgm:pt>
    <dgm:pt modelId="{9844C37A-E064-4E83-981C-DD49A2AC38A1}" type="sibTrans" cxnId="{F4DB2EF8-0059-4C06-A41E-9E3EF9D709DD}">
      <dgm:prSet/>
      <dgm:spPr/>
      <dgm:t>
        <a:bodyPr/>
        <a:lstStyle/>
        <a:p>
          <a:endParaRPr lang="es-EC"/>
        </a:p>
      </dgm:t>
    </dgm:pt>
    <dgm:pt modelId="{865417BA-7F4D-4A53-BC7C-8A6F5E056173}">
      <dgm:prSet phldrT="[Texto]"/>
      <dgm:spPr/>
      <dgm:t>
        <a:bodyPr/>
        <a:lstStyle/>
        <a:p>
          <a:r>
            <a:rPr lang="es-EC" dirty="0" smtClean="0"/>
            <a:t>Variables.</a:t>
          </a:r>
          <a:endParaRPr lang="es-EC" dirty="0"/>
        </a:p>
      </dgm:t>
    </dgm:pt>
    <dgm:pt modelId="{85A9CD84-C1CB-4C52-AE04-F3A7901079CE}" type="parTrans" cxnId="{FED464E6-0B2C-4E12-A392-9801B3A938B3}">
      <dgm:prSet/>
      <dgm:spPr/>
      <dgm:t>
        <a:bodyPr/>
        <a:lstStyle/>
        <a:p>
          <a:endParaRPr lang="es-EC"/>
        </a:p>
      </dgm:t>
    </dgm:pt>
    <dgm:pt modelId="{51D8F6B2-D2D6-4EB8-9D72-C0791FF8BA67}" type="sibTrans" cxnId="{FED464E6-0B2C-4E12-A392-9801B3A938B3}">
      <dgm:prSet/>
      <dgm:spPr/>
      <dgm:t>
        <a:bodyPr/>
        <a:lstStyle/>
        <a:p>
          <a:endParaRPr lang="es-EC"/>
        </a:p>
      </dgm:t>
    </dgm:pt>
    <dgm:pt modelId="{021D6FD8-6A6C-4E6A-A633-3A49214D5877}">
      <dgm:prSet phldrT="[Texto]"/>
      <dgm:spPr/>
      <dgm:t>
        <a:bodyPr/>
        <a:lstStyle/>
        <a:p>
          <a:r>
            <a:rPr lang="es-EC" dirty="0" smtClean="0"/>
            <a:t>Combinados.</a:t>
          </a:r>
          <a:endParaRPr lang="es-EC" dirty="0"/>
        </a:p>
      </dgm:t>
    </dgm:pt>
    <dgm:pt modelId="{4D47437F-BAE1-48E4-8DCA-3480C0520BD0}" type="parTrans" cxnId="{A0C98AB1-4079-49E4-9D6B-F2CEF4E090CD}">
      <dgm:prSet/>
      <dgm:spPr/>
      <dgm:t>
        <a:bodyPr/>
        <a:lstStyle/>
        <a:p>
          <a:endParaRPr lang="es-EC"/>
        </a:p>
      </dgm:t>
    </dgm:pt>
    <dgm:pt modelId="{61EC2BF6-15C9-44BA-BBCC-0D486B62E171}" type="sibTrans" cxnId="{A0C98AB1-4079-49E4-9D6B-F2CEF4E090CD}">
      <dgm:prSet/>
      <dgm:spPr/>
      <dgm:t>
        <a:bodyPr/>
        <a:lstStyle/>
        <a:p>
          <a:endParaRPr lang="es-EC"/>
        </a:p>
      </dgm:t>
    </dgm:pt>
    <dgm:pt modelId="{76035348-DD0D-4061-8343-FF1C0B4AD90D}">
      <dgm:prSet phldrT="[Texto]"/>
      <dgm:spPr/>
      <dgm:t>
        <a:bodyPr/>
        <a:lstStyle/>
        <a:p>
          <a:endParaRPr lang="es-EC" dirty="0" smtClean="0"/>
        </a:p>
      </dgm:t>
    </dgm:pt>
    <dgm:pt modelId="{7375D0BA-0937-4873-8BBA-25A6A298DDFE}" type="parTrans" cxnId="{C26AA648-3446-4A25-8988-9B5AE8638D1D}">
      <dgm:prSet/>
      <dgm:spPr/>
      <dgm:t>
        <a:bodyPr/>
        <a:lstStyle/>
        <a:p>
          <a:endParaRPr lang="es-EC"/>
        </a:p>
      </dgm:t>
    </dgm:pt>
    <dgm:pt modelId="{D84B5771-FD87-40BB-86D0-394F8D8F393B}" type="sibTrans" cxnId="{C26AA648-3446-4A25-8988-9B5AE8638D1D}">
      <dgm:prSet/>
      <dgm:spPr/>
      <dgm:t>
        <a:bodyPr/>
        <a:lstStyle/>
        <a:p>
          <a:endParaRPr lang="es-EC"/>
        </a:p>
      </dgm:t>
    </dgm:pt>
    <dgm:pt modelId="{F321ED48-0C9B-434B-BFCB-302C3E9AFDD8}">
      <dgm:prSet phldrT="[Texto]"/>
      <dgm:spPr/>
      <dgm:t>
        <a:bodyPr/>
        <a:lstStyle/>
        <a:p>
          <a:endParaRPr lang="es-EC" dirty="0"/>
        </a:p>
      </dgm:t>
    </dgm:pt>
    <dgm:pt modelId="{A1E4E165-B1BF-49F4-A690-267CA91B9D8B}" type="parTrans" cxnId="{5F00A057-6B1F-4325-BF08-CDF791EC6609}">
      <dgm:prSet/>
      <dgm:spPr/>
      <dgm:t>
        <a:bodyPr/>
        <a:lstStyle/>
        <a:p>
          <a:endParaRPr lang="es-EC"/>
        </a:p>
      </dgm:t>
    </dgm:pt>
    <dgm:pt modelId="{4B3128ED-0709-4980-92E8-735B65D74BC4}" type="sibTrans" cxnId="{5F00A057-6B1F-4325-BF08-CDF791EC6609}">
      <dgm:prSet/>
      <dgm:spPr/>
      <dgm:t>
        <a:bodyPr/>
        <a:lstStyle/>
        <a:p>
          <a:endParaRPr lang="es-EC"/>
        </a:p>
      </dgm:t>
    </dgm:pt>
    <dgm:pt modelId="{B29A3BB8-6CEE-42A5-B0C9-046C05ABD92B}">
      <dgm:prSet phldrT="[Texto]"/>
      <dgm:spPr/>
      <dgm:t>
        <a:bodyPr/>
        <a:lstStyle/>
        <a:p>
          <a:endParaRPr lang="es-EC" dirty="0"/>
        </a:p>
      </dgm:t>
    </dgm:pt>
    <dgm:pt modelId="{095F4170-A29F-42C8-8CF0-CCF8AD5506C4}" type="parTrans" cxnId="{7D6FFBB8-635A-4777-918B-234599D139D3}">
      <dgm:prSet/>
      <dgm:spPr/>
      <dgm:t>
        <a:bodyPr/>
        <a:lstStyle/>
        <a:p>
          <a:endParaRPr lang="es-EC"/>
        </a:p>
      </dgm:t>
    </dgm:pt>
    <dgm:pt modelId="{1E49C230-EBB0-49EB-A25E-1B29C5FA9B8C}" type="sibTrans" cxnId="{7D6FFBB8-635A-4777-918B-234599D139D3}">
      <dgm:prSet/>
      <dgm:spPr/>
      <dgm:t>
        <a:bodyPr/>
        <a:lstStyle/>
        <a:p>
          <a:endParaRPr lang="es-EC"/>
        </a:p>
      </dgm:t>
    </dgm:pt>
    <dgm:pt modelId="{08B6ACC7-E1A1-47FF-8514-5406FC290331}" type="pres">
      <dgm:prSet presAssocID="{CA255F32-7013-4362-BD7A-E8D9599FFEC9}" presName="diagram" presStyleCnt="0">
        <dgm:presLayoutVars>
          <dgm:dir/>
          <dgm:animLvl val="lvl"/>
          <dgm:resizeHandles val="exact"/>
        </dgm:presLayoutVars>
      </dgm:prSet>
      <dgm:spPr/>
      <dgm:t>
        <a:bodyPr/>
        <a:lstStyle/>
        <a:p>
          <a:endParaRPr lang="es-EC"/>
        </a:p>
      </dgm:t>
    </dgm:pt>
    <dgm:pt modelId="{8B469BFA-C898-4AC5-AC1B-DC632D67444A}" type="pres">
      <dgm:prSet presAssocID="{AC8D50FC-AEDE-4144-8469-0DB9B602C5DF}" presName="compNode" presStyleCnt="0"/>
      <dgm:spPr/>
    </dgm:pt>
    <dgm:pt modelId="{CF991E61-B474-4A30-AFD7-5848D7678D87}" type="pres">
      <dgm:prSet presAssocID="{AC8D50FC-AEDE-4144-8469-0DB9B602C5DF}" presName="childRect" presStyleLbl="bgAcc1" presStyleIdx="0" presStyleCnt="2">
        <dgm:presLayoutVars>
          <dgm:bulletEnabled val="1"/>
        </dgm:presLayoutVars>
      </dgm:prSet>
      <dgm:spPr/>
      <dgm:t>
        <a:bodyPr/>
        <a:lstStyle/>
        <a:p>
          <a:endParaRPr lang="es-EC"/>
        </a:p>
      </dgm:t>
    </dgm:pt>
    <dgm:pt modelId="{43CF3110-2687-46A4-B7D3-91BD186648B5}" type="pres">
      <dgm:prSet presAssocID="{AC8D50FC-AEDE-4144-8469-0DB9B602C5DF}" presName="parentText" presStyleLbl="node1" presStyleIdx="0" presStyleCnt="0">
        <dgm:presLayoutVars>
          <dgm:chMax val="0"/>
          <dgm:bulletEnabled val="1"/>
        </dgm:presLayoutVars>
      </dgm:prSet>
      <dgm:spPr/>
      <dgm:t>
        <a:bodyPr/>
        <a:lstStyle/>
        <a:p>
          <a:endParaRPr lang="es-EC"/>
        </a:p>
      </dgm:t>
    </dgm:pt>
    <dgm:pt modelId="{6A7287DF-6576-48D3-A490-F9244D3099A9}" type="pres">
      <dgm:prSet presAssocID="{AC8D50FC-AEDE-4144-8469-0DB9B602C5DF}" presName="parentRect" presStyleLbl="alignNode1" presStyleIdx="0" presStyleCnt="2"/>
      <dgm:spPr/>
      <dgm:t>
        <a:bodyPr/>
        <a:lstStyle/>
        <a:p>
          <a:endParaRPr lang="es-EC"/>
        </a:p>
      </dgm:t>
    </dgm:pt>
    <dgm:pt modelId="{EACA2CE5-5CDF-4454-A44B-FE9C696CB26E}" type="pres">
      <dgm:prSet presAssocID="{AC8D50FC-AEDE-4144-8469-0DB9B602C5DF}" presName="adorn" presStyleLbl="fgAccFollowNode1" presStyleIdx="0" presStyleCnt="2"/>
      <dgm:spPr/>
    </dgm:pt>
    <dgm:pt modelId="{09591518-92CE-4117-8F88-2916D8E39591}" type="pres">
      <dgm:prSet presAssocID="{017B6070-AEA5-4C40-AE86-97CEE6C75FF2}" presName="sibTrans" presStyleLbl="sibTrans2D1" presStyleIdx="0" presStyleCnt="0"/>
      <dgm:spPr/>
      <dgm:t>
        <a:bodyPr/>
        <a:lstStyle/>
        <a:p>
          <a:endParaRPr lang="es-EC"/>
        </a:p>
      </dgm:t>
    </dgm:pt>
    <dgm:pt modelId="{9B83A3A6-FC13-4E67-832D-C6894D66F31A}" type="pres">
      <dgm:prSet presAssocID="{77DD8EE6-C638-4A81-A67C-9ABE08D6FAEF}" presName="compNode" presStyleCnt="0"/>
      <dgm:spPr/>
    </dgm:pt>
    <dgm:pt modelId="{27A150DF-BCFC-4674-9AF7-783A7CD5E115}" type="pres">
      <dgm:prSet presAssocID="{77DD8EE6-C638-4A81-A67C-9ABE08D6FAEF}" presName="childRect" presStyleLbl="bgAcc1" presStyleIdx="1" presStyleCnt="2">
        <dgm:presLayoutVars>
          <dgm:bulletEnabled val="1"/>
        </dgm:presLayoutVars>
      </dgm:prSet>
      <dgm:spPr/>
      <dgm:t>
        <a:bodyPr/>
        <a:lstStyle/>
        <a:p>
          <a:endParaRPr lang="es-EC"/>
        </a:p>
      </dgm:t>
    </dgm:pt>
    <dgm:pt modelId="{28A6CA3C-8A2D-4687-B70E-F0498943C9B5}" type="pres">
      <dgm:prSet presAssocID="{77DD8EE6-C638-4A81-A67C-9ABE08D6FAEF}" presName="parentText" presStyleLbl="node1" presStyleIdx="0" presStyleCnt="0">
        <dgm:presLayoutVars>
          <dgm:chMax val="0"/>
          <dgm:bulletEnabled val="1"/>
        </dgm:presLayoutVars>
      </dgm:prSet>
      <dgm:spPr/>
      <dgm:t>
        <a:bodyPr/>
        <a:lstStyle/>
        <a:p>
          <a:endParaRPr lang="es-EC"/>
        </a:p>
      </dgm:t>
    </dgm:pt>
    <dgm:pt modelId="{4677EAEA-2831-4EAE-A045-C8B172B310D8}" type="pres">
      <dgm:prSet presAssocID="{77DD8EE6-C638-4A81-A67C-9ABE08D6FAEF}" presName="parentRect" presStyleLbl="alignNode1" presStyleIdx="1" presStyleCnt="2"/>
      <dgm:spPr/>
      <dgm:t>
        <a:bodyPr/>
        <a:lstStyle/>
        <a:p>
          <a:endParaRPr lang="es-EC"/>
        </a:p>
      </dgm:t>
    </dgm:pt>
    <dgm:pt modelId="{63EEE368-EAC2-4EDB-87F0-1D2525BFCECF}" type="pres">
      <dgm:prSet presAssocID="{77DD8EE6-C638-4A81-A67C-9ABE08D6FAEF}" presName="adorn" presStyleLbl="fgAccFollowNode1" presStyleIdx="1" presStyleCnt="2"/>
      <dgm:spPr/>
    </dgm:pt>
  </dgm:ptLst>
  <dgm:cxnLst>
    <dgm:cxn modelId="{4C434F6C-D2CF-402D-B8FE-7A9A46107576}" type="presOf" srcId="{DBBE81C0-8A9D-4FC5-B927-897560D9DD5E}" destId="{27A150DF-BCFC-4674-9AF7-783A7CD5E115}" srcOrd="0" destOrd="4" presId="urn:microsoft.com/office/officeart/2005/8/layout/bList2"/>
    <dgm:cxn modelId="{A274E0E1-DF8F-4038-9923-ACC317FAC1F4}" srcId="{77DD8EE6-C638-4A81-A67C-9ABE08D6FAEF}" destId="{DBBE81C0-8A9D-4FC5-B927-897560D9DD5E}" srcOrd="1" destOrd="0" parTransId="{BC55E432-E82B-423F-998A-70A55374AE9D}" sibTransId="{554B7B45-6790-41E5-8740-18B9083D7CDE}"/>
    <dgm:cxn modelId="{4E2ED88B-2789-455D-967A-2F863F821B76}" srcId="{AC8D50FC-AEDE-4144-8469-0DB9B602C5DF}" destId="{6256C052-CE79-43C3-BA8B-2C686CF807F7}" srcOrd="4" destOrd="0" parTransId="{CC51A28B-8AED-4F84-BAA5-EB5E95B209BA}" sibTransId="{6584F512-EB08-43B2-A366-AB1FBD88A65F}"/>
    <dgm:cxn modelId="{626A4C40-5558-4CFC-942E-BA76CC43789C}" srcId="{CA255F32-7013-4362-BD7A-E8D9599FFEC9}" destId="{77DD8EE6-C638-4A81-A67C-9ABE08D6FAEF}" srcOrd="1" destOrd="0" parTransId="{B64D2D12-C244-4B58-84B3-699C8DA0FC86}" sibTransId="{888B4364-559A-4A45-9211-7E708DDC08D1}"/>
    <dgm:cxn modelId="{965285EE-EDF6-4D80-83A4-7E8FBF9F6029}" type="presOf" srcId="{AC8D50FC-AEDE-4144-8469-0DB9B602C5DF}" destId="{6A7287DF-6576-48D3-A490-F9244D3099A9}" srcOrd="1" destOrd="0" presId="urn:microsoft.com/office/officeart/2005/8/layout/bList2"/>
    <dgm:cxn modelId="{E14CF3B4-6B46-45DC-AFF2-45C819DE810D}" type="presOf" srcId="{46A4D93B-7D16-483D-85FC-9FBB8A885552}" destId="{CF991E61-B474-4A30-AFD7-5848D7678D87}" srcOrd="0" destOrd="2" presId="urn:microsoft.com/office/officeart/2005/8/layout/bList2"/>
    <dgm:cxn modelId="{0244FDE6-20F6-4DA9-AC23-77E8BD82EF55}" srcId="{AC8D50FC-AEDE-4144-8469-0DB9B602C5DF}" destId="{044174BB-3B7E-418C-8245-58184C07ED57}" srcOrd="6" destOrd="0" parTransId="{AEE675EF-E0A4-43DB-B96A-1FEBDCC907B5}" sibTransId="{8C15B90C-4DA7-4D47-A265-E38A339949D4}"/>
    <dgm:cxn modelId="{B46C958C-2C45-4566-BCD1-BDBB3B8BBE2F}" srcId="{AC8D50FC-AEDE-4144-8469-0DB9B602C5DF}" destId="{46A4D93B-7D16-483D-85FC-9FBB8A885552}" srcOrd="2" destOrd="0" parTransId="{4C19F281-B406-4864-82F9-BA683C889D41}" sibTransId="{A6DF66ED-C96A-48A2-8004-B2F654525837}"/>
    <dgm:cxn modelId="{96893C6A-97FE-48EC-AA3F-5FB21EB6CAAD}" srcId="{77DD8EE6-C638-4A81-A67C-9ABE08D6FAEF}" destId="{F333763E-0D34-4E6E-87E1-952EE430B959}" srcOrd="0" destOrd="0" parTransId="{36F56B79-4B9A-43FC-86E9-9A9DBF1C9537}" sibTransId="{934B0823-EED3-405C-8725-DB7C26320056}"/>
    <dgm:cxn modelId="{E2FA885F-A224-43E7-9FC1-DA57F44ACFFF}" type="presOf" srcId="{18F6790B-FF6D-4613-8334-777551F12D5A}" destId="{CF991E61-B474-4A30-AFD7-5848D7678D87}" srcOrd="0" destOrd="0" presId="urn:microsoft.com/office/officeart/2005/8/layout/bList2"/>
    <dgm:cxn modelId="{541B60D4-6EC5-4958-ACEF-5FB78F0969D9}" type="presOf" srcId="{865417BA-7F4D-4A53-BC7C-8A6F5E056173}" destId="{27A150DF-BCFC-4674-9AF7-783A7CD5E115}" srcOrd="0" destOrd="6" presId="urn:microsoft.com/office/officeart/2005/8/layout/bList2"/>
    <dgm:cxn modelId="{524FCF07-C15F-4F15-B85E-D460216D1E01}" srcId="{F333763E-0D34-4E6E-87E1-952EE430B959}" destId="{EECDA687-9B9A-4CEE-81D7-B73B63CDA37A}" srcOrd="0" destOrd="0" parTransId="{BD5078DC-DD41-44A8-A7BF-DEEA2666461A}" sibTransId="{2C68ED99-5218-4AF8-B5FA-A14789A5FFA2}"/>
    <dgm:cxn modelId="{133057C2-0E5B-41BF-BD63-516714A4F8C6}" type="presOf" srcId="{76035348-DD0D-4061-8343-FF1C0B4AD90D}" destId="{CF991E61-B474-4A30-AFD7-5848D7678D87}" srcOrd="0" destOrd="1" presId="urn:microsoft.com/office/officeart/2005/8/layout/bList2"/>
    <dgm:cxn modelId="{0215184D-58F1-4DBC-A437-4F652A5834F1}" type="presOf" srcId="{021D6FD8-6A6C-4E6A-A633-3A49214D5877}" destId="{27A150DF-BCFC-4674-9AF7-783A7CD5E115}" srcOrd="0" destOrd="7" presId="urn:microsoft.com/office/officeart/2005/8/layout/bList2"/>
    <dgm:cxn modelId="{64838C94-75D2-45CE-A931-EDAD9979387D}" type="presOf" srcId="{EECDA687-9B9A-4CEE-81D7-B73B63CDA37A}" destId="{27A150DF-BCFC-4674-9AF7-783A7CD5E115}" srcOrd="0" destOrd="1" presId="urn:microsoft.com/office/officeart/2005/8/layout/bList2"/>
    <dgm:cxn modelId="{6F0D9A35-E4DF-427A-8861-71483DA9CE0D}" type="presOf" srcId="{D51A612E-42DB-4954-B0E7-A61D882E3384}" destId="{27A150DF-BCFC-4674-9AF7-783A7CD5E115}" srcOrd="0" destOrd="5" presId="urn:microsoft.com/office/officeart/2005/8/layout/bList2"/>
    <dgm:cxn modelId="{F35D0CD3-A770-4A59-9F46-FA457D69FD35}" type="presOf" srcId="{017B6070-AEA5-4C40-AE86-97CEE6C75FF2}" destId="{09591518-92CE-4117-8F88-2916D8E39591}" srcOrd="0" destOrd="0" presId="urn:microsoft.com/office/officeart/2005/8/layout/bList2"/>
    <dgm:cxn modelId="{C2846257-D591-42AE-9A3E-2D8C65D35F7D}" type="presOf" srcId="{FA819143-F4EA-4274-B3F2-5EB437386E95}" destId="{27A150DF-BCFC-4674-9AF7-783A7CD5E115}" srcOrd="0" destOrd="2" presId="urn:microsoft.com/office/officeart/2005/8/layout/bList2"/>
    <dgm:cxn modelId="{0D5E2EB1-1DD6-43CC-9E01-F991167AA349}" type="presOf" srcId="{B29A3BB8-6CEE-42A5-B0C9-046C05ABD92B}" destId="{CF991E61-B474-4A30-AFD7-5848D7678D87}" srcOrd="0" destOrd="5" presId="urn:microsoft.com/office/officeart/2005/8/layout/bList2"/>
    <dgm:cxn modelId="{A008BD47-9590-430A-BBC3-3B8D0886687E}" type="presOf" srcId="{621A02F2-610A-42DA-8C0E-C81588582F38}" destId="{27A150DF-BCFC-4674-9AF7-783A7CD5E115}" srcOrd="0" destOrd="3" presId="urn:microsoft.com/office/officeart/2005/8/layout/bList2"/>
    <dgm:cxn modelId="{A0C98AB1-4079-49E4-9D6B-F2CEF4E090CD}" srcId="{DBBE81C0-8A9D-4FC5-B927-897560D9DD5E}" destId="{021D6FD8-6A6C-4E6A-A633-3A49214D5877}" srcOrd="2" destOrd="0" parTransId="{4D47437F-BAE1-48E4-8DCA-3480C0520BD0}" sibTransId="{61EC2BF6-15C9-44BA-BBCC-0D486B62E171}"/>
    <dgm:cxn modelId="{7265FF49-6EE3-4CA1-9E70-68F56C0243AA}" srcId="{CA255F32-7013-4362-BD7A-E8D9599FFEC9}" destId="{AC8D50FC-AEDE-4144-8469-0DB9B602C5DF}" srcOrd="0" destOrd="0" parTransId="{773E2B4B-5FEA-4D72-9465-45CC7AF980B5}" sibTransId="{017B6070-AEA5-4C40-AE86-97CEE6C75FF2}"/>
    <dgm:cxn modelId="{93B4FF3F-AB85-4D2F-AE97-880906C84F69}" type="presOf" srcId="{77DD8EE6-C638-4A81-A67C-9ABE08D6FAEF}" destId="{28A6CA3C-8A2D-4687-B70E-F0498943C9B5}" srcOrd="0" destOrd="0" presId="urn:microsoft.com/office/officeart/2005/8/layout/bList2"/>
    <dgm:cxn modelId="{ED684854-4264-474F-9E9A-C46063F24C2C}" srcId="{AC8D50FC-AEDE-4144-8469-0DB9B602C5DF}" destId="{18F6790B-FF6D-4613-8334-777551F12D5A}" srcOrd="0" destOrd="0" parTransId="{2F7625A6-1E50-4614-BCE4-A04DB57AC837}" sibTransId="{3BED2E3D-57C9-41F8-AC1C-32604A15F0A4}"/>
    <dgm:cxn modelId="{0CFAAC01-833A-4D16-AE6D-91052A98CAF6}" type="presOf" srcId="{F333763E-0D34-4E6E-87E1-952EE430B959}" destId="{27A150DF-BCFC-4674-9AF7-783A7CD5E115}" srcOrd="0" destOrd="0" presId="urn:microsoft.com/office/officeart/2005/8/layout/bList2"/>
    <dgm:cxn modelId="{F4DB2EF8-0059-4C06-A41E-9E3EF9D709DD}" srcId="{DBBE81C0-8A9D-4FC5-B927-897560D9DD5E}" destId="{D51A612E-42DB-4954-B0E7-A61D882E3384}" srcOrd="0" destOrd="0" parTransId="{875285BB-4399-4626-A29D-4D1E12A2ABE5}" sibTransId="{9844C37A-E064-4E83-981C-DD49A2AC38A1}"/>
    <dgm:cxn modelId="{FED464E6-0B2C-4E12-A392-9801B3A938B3}" srcId="{DBBE81C0-8A9D-4FC5-B927-897560D9DD5E}" destId="{865417BA-7F4D-4A53-BC7C-8A6F5E056173}" srcOrd="1" destOrd="0" parTransId="{85A9CD84-C1CB-4C52-AE04-F3A7901079CE}" sibTransId="{51D8F6B2-D2D6-4EB8-9D72-C0791FF8BA67}"/>
    <dgm:cxn modelId="{8BA7D4B1-1213-4CAA-9BC7-0CDBBCCE6F1E}" type="presOf" srcId="{77DD8EE6-C638-4A81-A67C-9ABE08D6FAEF}" destId="{4677EAEA-2831-4EAE-A045-C8B172B310D8}" srcOrd="1" destOrd="0" presId="urn:microsoft.com/office/officeart/2005/8/layout/bList2"/>
    <dgm:cxn modelId="{9776DD59-A428-44EC-9BA5-9CBBF8D7DADE}" type="presOf" srcId="{044174BB-3B7E-418C-8245-58184C07ED57}" destId="{CF991E61-B474-4A30-AFD7-5848D7678D87}" srcOrd="0" destOrd="6" presId="urn:microsoft.com/office/officeart/2005/8/layout/bList2"/>
    <dgm:cxn modelId="{5F00A057-6B1F-4325-BF08-CDF791EC6609}" srcId="{AC8D50FC-AEDE-4144-8469-0DB9B602C5DF}" destId="{F321ED48-0C9B-434B-BFCB-302C3E9AFDD8}" srcOrd="3" destOrd="0" parTransId="{A1E4E165-B1BF-49F4-A690-267CA91B9D8B}" sibTransId="{4B3128ED-0709-4980-92E8-735B65D74BC4}"/>
    <dgm:cxn modelId="{7D6FFBB8-635A-4777-918B-234599D139D3}" srcId="{AC8D50FC-AEDE-4144-8469-0DB9B602C5DF}" destId="{B29A3BB8-6CEE-42A5-B0C9-046C05ABD92B}" srcOrd="5" destOrd="0" parTransId="{095F4170-A29F-42C8-8CF0-CCF8AD5506C4}" sibTransId="{1E49C230-EBB0-49EB-A25E-1B29C5FA9B8C}"/>
    <dgm:cxn modelId="{57B8F1C2-EA07-42EC-B336-7CAD4AA58E58}" srcId="{F333763E-0D34-4E6E-87E1-952EE430B959}" destId="{FA819143-F4EA-4274-B3F2-5EB437386E95}" srcOrd="1" destOrd="0" parTransId="{66849407-6C2A-4739-9CB5-530AD69BE8AD}" sibTransId="{C9C5986C-07D7-4AC9-93CF-D30006476F98}"/>
    <dgm:cxn modelId="{2781C5E3-6C6B-451E-BB52-21D5D2A7D427}" type="presOf" srcId="{F321ED48-0C9B-434B-BFCB-302C3E9AFDD8}" destId="{CF991E61-B474-4A30-AFD7-5848D7678D87}" srcOrd="0" destOrd="3" presId="urn:microsoft.com/office/officeart/2005/8/layout/bList2"/>
    <dgm:cxn modelId="{C26AA648-3446-4A25-8988-9B5AE8638D1D}" srcId="{AC8D50FC-AEDE-4144-8469-0DB9B602C5DF}" destId="{76035348-DD0D-4061-8343-FF1C0B4AD90D}" srcOrd="1" destOrd="0" parTransId="{7375D0BA-0937-4873-8BBA-25A6A298DDFE}" sibTransId="{D84B5771-FD87-40BB-86D0-394F8D8F393B}"/>
    <dgm:cxn modelId="{2B55A07F-F633-4BA4-96FD-9C8D1D4F44E6}" type="presOf" srcId="{CA255F32-7013-4362-BD7A-E8D9599FFEC9}" destId="{08B6ACC7-E1A1-47FF-8514-5406FC290331}" srcOrd="0" destOrd="0" presId="urn:microsoft.com/office/officeart/2005/8/layout/bList2"/>
    <dgm:cxn modelId="{CFAD0808-AB74-4A02-8901-2C774BEDC6CB}" srcId="{F333763E-0D34-4E6E-87E1-952EE430B959}" destId="{621A02F2-610A-42DA-8C0E-C81588582F38}" srcOrd="2" destOrd="0" parTransId="{37B1980C-2B0B-40BA-BDB4-85AA0E053004}" sibTransId="{CABDC728-DC42-493F-BAFB-57B729DC9F5A}"/>
    <dgm:cxn modelId="{84586ED6-D356-4C05-B24D-1C0229BD17DC}" type="presOf" srcId="{6256C052-CE79-43C3-BA8B-2C686CF807F7}" destId="{CF991E61-B474-4A30-AFD7-5848D7678D87}" srcOrd="0" destOrd="4" presId="urn:microsoft.com/office/officeart/2005/8/layout/bList2"/>
    <dgm:cxn modelId="{228EC6C6-554A-4E23-B9CD-CAC5F78E314A}" type="presOf" srcId="{AC8D50FC-AEDE-4144-8469-0DB9B602C5DF}" destId="{43CF3110-2687-46A4-B7D3-91BD186648B5}" srcOrd="0" destOrd="0" presId="urn:microsoft.com/office/officeart/2005/8/layout/bList2"/>
    <dgm:cxn modelId="{892B4C98-448E-48C6-B8DB-8C60144CF9BB}" type="presParOf" srcId="{08B6ACC7-E1A1-47FF-8514-5406FC290331}" destId="{8B469BFA-C898-4AC5-AC1B-DC632D67444A}" srcOrd="0" destOrd="0" presId="urn:microsoft.com/office/officeart/2005/8/layout/bList2"/>
    <dgm:cxn modelId="{1D621EB6-4E79-44FD-BE16-6A030FA0DD7B}" type="presParOf" srcId="{8B469BFA-C898-4AC5-AC1B-DC632D67444A}" destId="{CF991E61-B474-4A30-AFD7-5848D7678D87}" srcOrd="0" destOrd="0" presId="urn:microsoft.com/office/officeart/2005/8/layout/bList2"/>
    <dgm:cxn modelId="{184A9248-E7D2-48BD-9F3D-2F4DF556FA4D}" type="presParOf" srcId="{8B469BFA-C898-4AC5-AC1B-DC632D67444A}" destId="{43CF3110-2687-46A4-B7D3-91BD186648B5}" srcOrd="1" destOrd="0" presId="urn:microsoft.com/office/officeart/2005/8/layout/bList2"/>
    <dgm:cxn modelId="{262657BD-85B5-4E87-8232-6E26BC00F506}" type="presParOf" srcId="{8B469BFA-C898-4AC5-AC1B-DC632D67444A}" destId="{6A7287DF-6576-48D3-A490-F9244D3099A9}" srcOrd="2" destOrd="0" presId="urn:microsoft.com/office/officeart/2005/8/layout/bList2"/>
    <dgm:cxn modelId="{C8E65B48-420E-4847-B7C7-52529F673830}" type="presParOf" srcId="{8B469BFA-C898-4AC5-AC1B-DC632D67444A}" destId="{EACA2CE5-5CDF-4454-A44B-FE9C696CB26E}" srcOrd="3" destOrd="0" presId="urn:microsoft.com/office/officeart/2005/8/layout/bList2"/>
    <dgm:cxn modelId="{36F5568D-32D6-4B5B-B1D2-409A6E9CBF5A}" type="presParOf" srcId="{08B6ACC7-E1A1-47FF-8514-5406FC290331}" destId="{09591518-92CE-4117-8F88-2916D8E39591}" srcOrd="1" destOrd="0" presId="urn:microsoft.com/office/officeart/2005/8/layout/bList2"/>
    <dgm:cxn modelId="{7DAAFDC9-F6AC-4E3A-BA55-A766A9C6EDC8}" type="presParOf" srcId="{08B6ACC7-E1A1-47FF-8514-5406FC290331}" destId="{9B83A3A6-FC13-4E67-832D-C6894D66F31A}" srcOrd="2" destOrd="0" presId="urn:microsoft.com/office/officeart/2005/8/layout/bList2"/>
    <dgm:cxn modelId="{12E29D2B-1893-4D16-BF12-3475103C5B5E}" type="presParOf" srcId="{9B83A3A6-FC13-4E67-832D-C6894D66F31A}" destId="{27A150DF-BCFC-4674-9AF7-783A7CD5E115}" srcOrd="0" destOrd="0" presId="urn:microsoft.com/office/officeart/2005/8/layout/bList2"/>
    <dgm:cxn modelId="{566FE57E-8792-42F4-AAE8-88F38EE6198F}" type="presParOf" srcId="{9B83A3A6-FC13-4E67-832D-C6894D66F31A}" destId="{28A6CA3C-8A2D-4687-B70E-F0498943C9B5}" srcOrd="1" destOrd="0" presId="urn:microsoft.com/office/officeart/2005/8/layout/bList2"/>
    <dgm:cxn modelId="{DEA14715-227B-43EC-8645-FF5B2D694CBD}" type="presParOf" srcId="{9B83A3A6-FC13-4E67-832D-C6894D66F31A}" destId="{4677EAEA-2831-4EAE-A045-C8B172B310D8}" srcOrd="2" destOrd="0" presId="urn:microsoft.com/office/officeart/2005/8/layout/bList2"/>
    <dgm:cxn modelId="{4E26E29B-53CC-4D0C-B940-4B13B11FA585}" type="presParOf" srcId="{9B83A3A6-FC13-4E67-832D-C6894D66F31A}" destId="{63EEE368-EAC2-4EDB-87F0-1D2525BFCECF}"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313E16E-469B-450E-864E-30B92738AFF4}"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s-EC"/>
        </a:p>
      </dgm:t>
    </dgm:pt>
    <dgm:pt modelId="{A1F6B8C9-F90C-4A04-98F0-0E4D4EB2EBE8}">
      <dgm:prSet phldrT="[Texto]"/>
      <dgm:spPr/>
      <dgm:t>
        <a:bodyPr/>
        <a:lstStyle/>
        <a:p>
          <a:r>
            <a:rPr lang="es-EC" b="1" dirty="0" smtClean="0"/>
            <a:t>Tipo de Investigación</a:t>
          </a:r>
          <a:endParaRPr lang="es-EC" b="1" dirty="0"/>
        </a:p>
      </dgm:t>
    </dgm:pt>
    <dgm:pt modelId="{AA9A435A-D75A-468F-B624-7BBE7F801CA4}" type="parTrans" cxnId="{7A4D2FCE-335A-4608-9D9E-F02BCE95BE8F}">
      <dgm:prSet/>
      <dgm:spPr/>
      <dgm:t>
        <a:bodyPr/>
        <a:lstStyle/>
        <a:p>
          <a:endParaRPr lang="es-EC"/>
        </a:p>
      </dgm:t>
    </dgm:pt>
    <dgm:pt modelId="{748AA578-3BD1-4BF7-9AB4-565927CDB34C}" type="sibTrans" cxnId="{7A4D2FCE-335A-4608-9D9E-F02BCE95BE8F}">
      <dgm:prSet/>
      <dgm:spPr/>
      <dgm:t>
        <a:bodyPr/>
        <a:lstStyle/>
        <a:p>
          <a:endParaRPr lang="es-EC"/>
        </a:p>
      </dgm:t>
    </dgm:pt>
    <dgm:pt modelId="{CD685835-4AEE-41D9-B7AE-86FFF311ACF7}">
      <dgm:prSet phldrT="[Texto]"/>
      <dgm:spPr/>
      <dgm:t>
        <a:bodyPr/>
        <a:lstStyle/>
        <a:p>
          <a:r>
            <a:rPr lang="es-MX" dirty="0" smtClean="0"/>
            <a:t>Investigación cuasi experimental</a:t>
          </a:r>
          <a:endParaRPr lang="es-EC" dirty="0"/>
        </a:p>
      </dgm:t>
    </dgm:pt>
    <dgm:pt modelId="{971A6499-09E9-44A4-8C66-3EA0EC26846A}" type="parTrans" cxnId="{F8386493-8339-40C3-AB6F-7FFAD515F2F1}">
      <dgm:prSet/>
      <dgm:spPr/>
      <dgm:t>
        <a:bodyPr/>
        <a:lstStyle/>
        <a:p>
          <a:endParaRPr lang="es-EC"/>
        </a:p>
      </dgm:t>
    </dgm:pt>
    <dgm:pt modelId="{68C2785E-B8A1-4E80-A94F-B09F4B30D627}" type="sibTrans" cxnId="{F8386493-8339-40C3-AB6F-7FFAD515F2F1}">
      <dgm:prSet/>
      <dgm:spPr/>
      <dgm:t>
        <a:bodyPr/>
        <a:lstStyle/>
        <a:p>
          <a:endParaRPr lang="es-EC"/>
        </a:p>
      </dgm:t>
    </dgm:pt>
    <dgm:pt modelId="{391B9C84-1BCE-43EB-98E9-9F353D964DAC}">
      <dgm:prSet phldrT="[Texto]"/>
      <dgm:spPr/>
      <dgm:t>
        <a:bodyPr/>
        <a:lstStyle/>
        <a:p>
          <a:r>
            <a:rPr lang="es-EC" b="1" dirty="0" smtClean="0"/>
            <a:t>Población y Muestra</a:t>
          </a:r>
          <a:endParaRPr lang="es-EC" b="1" dirty="0"/>
        </a:p>
      </dgm:t>
    </dgm:pt>
    <dgm:pt modelId="{1B707B5C-AD37-43FA-A5B5-8CC8B2D32648}" type="parTrans" cxnId="{14959618-9DD0-441C-9FDE-714A1CD432D5}">
      <dgm:prSet/>
      <dgm:spPr/>
      <dgm:t>
        <a:bodyPr/>
        <a:lstStyle/>
        <a:p>
          <a:endParaRPr lang="es-EC"/>
        </a:p>
      </dgm:t>
    </dgm:pt>
    <dgm:pt modelId="{C6BCA604-C9E7-4EA5-A141-AF7262846BC6}" type="sibTrans" cxnId="{14959618-9DD0-441C-9FDE-714A1CD432D5}">
      <dgm:prSet/>
      <dgm:spPr/>
      <dgm:t>
        <a:bodyPr/>
        <a:lstStyle/>
        <a:p>
          <a:endParaRPr lang="es-EC"/>
        </a:p>
      </dgm:t>
    </dgm:pt>
    <dgm:pt modelId="{288DB768-B0EB-4AC6-967C-AA6AE8D24EDD}">
      <dgm:prSet phldrT="[Texto]"/>
      <dgm:spPr/>
      <dgm:t>
        <a:bodyPr/>
        <a:lstStyle/>
        <a:p>
          <a:r>
            <a:rPr lang="es-ES" dirty="0" smtClean="0"/>
            <a:t>12 deportistas del equipo de natación infantil  de la Escuela Naval.</a:t>
          </a:r>
          <a:endParaRPr lang="es-EC" dirty="0"/>
        </a:p>
      </dgm:t>
    </dgm:pt>
    <dgm:pt modelId="{970E58C5-A75B-4248-9B16-72D857A84B3D}" type="parTrans" cxnId="{264D9434-1240-45FE-A711-0CD38A18774C}">
      <dgm:prSet/>
      <dgm:spPr/>
      <dgm:t>
        <a:bodyPr/>
        <a:lstStyle/>
        <a:p>
          <a:endParaRPr lang="es-EC"/>
        </a:p>
      </dgm:t>
    </dgm:pt>
    <dgm:pt modelId="{E6367A83-31DE-46B4-84CC-20ECA0649F25}" type="sibTrans" cxnId="{264D9434-1240-45FE-A711-0CD38A18774C}">
      <dgm:prSet/>
      <dgm:spPr/>
      <dgm:t>
        <a:bodyPr/>
        <a:lstStyle/>
        <a:p>
          <a:endParaRPr lang="es-EC"/>
        </a:p>
      </dgm:t>
    </dgm:pt>
    <dgm:pt modelId="{D631E06A-21A7-4828-9AA8-74CC6C73887D}">
      <dgm:prSet phldrT="[Texto]"/>
      <dgm:spPr/>
      <dgm:t>
        <a:bodyPr/>
        <a:lstStyle/>
        <a:p>
          <a:r>
            <a:rPr lang="es-ES" dirty="0" smtClean="0"/>
            <a:t>Metodología de trabajo aplicando ejercicios técnicos durante el periodo general de entrenamiento. </a:t>
          </a:r>
          <a:endParaRPr lang="es-EC" dirty="0"/>
        </a:p>
      </dgm:t>
    </dgm:pt>
    <dgm:pt modelId="{83483489-913B-41FE-AC68-521097D947CE}" type="parTrans" cxnId="{B5D67B36-CCDD-4C94-AE22-9AA23D772D03}">
      <dgm:prSet/>
      <dgm:spPr/>
      <dgm:t>
        <a:bodyPr/>
        <a:lstStyle/>
        <a:p>
          <a:endParaRPr lang="es-EC"/>
        </a:p>
      </dgm:t>
    </dgm:pt>
    <dgm:pt modelId="{9AD0594D-E9C1-4889-BDF0-536A318120D9}" type="sibTrans" cxnId="{B5D67B36-CCDD-4C94-AE22-9AA23D772D03}">
      <dgm:prSet/>
      <dgm:spPr/>
      <dgm:t>
        <a:bodyPr/>
        <a:lstStyle/>
        <a:p>
          <a:endParaRPr lang="es-EC"/>
        </a:p>
      </dgm:t>
    </dgm:pt>
    <dgm:pt modelId="{E48F946F-CE04-4932-B518-3DE1A9DFA1D9}">
      <dgm:prSet phldrT="[Texto]"/>
      <dgm:spPr/>
      <dgm:t>
        <a:bodyPr/>
        <a:lstStyle/>
        <a:p>
          <a:r>
            <a:rPr lang="es-EC" b="1" dirty="0" smtClean="0"/>
            <a:t>Instrumentos de Investigación</a:t>
          </a:r>
          <a:endParaRPr lang="es-EC" b="1" dirty="0"/>
        </a:p>
      </dgm:t>
    </dgm:pt>
    <dgm:pt modelId="{37AEEBDC-E364-4153-8DCF-13FCC4BD8D96}" type="parTrans" cxnId="{1E9A0767-90ED-42BE-9D9E-93114B0D1460}">
      <dgm:prSet/>
      <dgm:spPr/>
      <dgm:t>
        <a:bodyPr/>
        <a:lstStyle/>
        <a:p>
          <a:endParaRPr lang="es-EC"/>
        </a:p>
      </dgm:t>
    </dgm:pt>
    <dgm:pt modelId="{6E88158B-C1C5-47FA-BED8-A0C97E0E2170}" type="sibTrans" cxnId="{1E9A0767-90ED-42BE-9D9E-93114B0D1460}">
      <dgm:prSet/>
      <dgm:spPr/>
      <dgm:t>
        <a:bodyPr/>
        <a:lstStyle/>
        <a:p>
          <a:endParaRPr lang="es-EC"/>
        </a:p>
      </dgm:t>
    </dgm:pt>
    <dgm:pt modelId="{608F07E3-0EAD-4610-BB9F-05BD618FE36E}">
      <dgm:prSet phldrT="[Texto]"/>
      <dgm:spPr/>
      <dgm:t>
        <a:bodyPr/>
        <a:lstStyle/>
        <a:p>
          <a:r>
            <a:rPr lang="es-MX" dirty="0" smtClean="0"/>
            <a:t>Aplicar un programa de entrenamiento </a:t>
          </a:r>
          <a:endParaRPr lang="es-EC" dirty="0"/>
        </a:p>
      </dgm:t>
    </dgm:pt>
    <dgm:pt modelId="{4A216A21-C5F5-419E-A746-D905EF8A663B}" type="parTrans" cxnId="{A971C8CF-C159-4378-A1F4-E28C5AD078B5}">
      <dgm:prSet/>
      <dgm:spPr/>
      <dgm:t>
        <a:bodyPr/>
        <a:lstStyle/>
        <a:p>
          <a:endParaRPr lang="es-EC"/>
        </a:p>
      </dgm:t>
    </dgm:pt>
    <dgm:pt modelId="{9F96A1C1-A537-4B28-86C1-941A74944D98}" type="sibTrans" cxnId="{A971C8CF-C159-4378-A1F4-E28C5AD078B5}">
      <dgm:prSet/>
      <dgm:spPr/>
      <dgm:t>
        <a:bodyPr/>
        <a:lstStyle/>
        <a:p>
          <a:endParaRPr lang="es-EC"/>
        </a:p>
      </dgm:t>
    </dgm:pt>
    <dgm:pt modelId="{66E62B31-A486-40D3-B065-905156A1D0B8}">
      <dgm:prSet phldrT="[Texto]"/>
      <dgm:spPr/>
      <dgm:t>
        <a:bodyPr/>
        <a:lstStyle/>
        <a:p>
          <a:endParaRPr lang="es-EC" dirty="0"/>
        </a:p>
      </dgm:t>
    </dgm:pt>
    <dgm:pt modelId="{D699FBB2-A19F-4FC7-B528-E2D908EF3779}" type="parTrans" cxnId="{616B5A2C-72A9-4ABE-980F-F5E1C9B601D6}">
      <dgm:prSet/>
      <dgm:spPr/>
      <dgm:t>
        <a:bodyPr/>
        <a:lstStyle/>
        <a:p>
          <a:endParaRPr lang="es-EC"/>
        </a:p>
      </dgm:t>
    </dgm:pt>
    <dgm:pt modelId="{D07277B8-40AA-41F4-B664-1AD4E4D921AF}" type="sibTrans" cxnId="{616B5A2C-72A9-4ABE-980F-F5E1C9B601D6}">
      <dgm:prSet/>
      <dgm:spPr/>
      <dgm:t>
        <a:bodyPr/>
        <a:lstStyle/>
        <a:p>
          <a:endParaRPr lang="es-EC"/>
        </a:p>
      </dgm:t>
    </dgm:pt>
    <dgm:pt modelId="{8A31BE8F-950E-4401-8E45-F3C9BDA035C2}">
      <dgm:prSet phldrT="[Texto]"/>
      <dgm:spPr/>
      <dgm:t>
        <a:bodyPr/>
        <a:lstStyle/>
        <a:p>
          <a:endParaRPr lang="es-EC" dirty="0"/>
        </a:p>
      </dgm:t>
    </dgm:pt>
    <dgm:pt modelId="{77D1FE9C-9399-4340-8AF0-D64DF03523C0}" type="parTrans" cxnId="{B6872B8A-897D-420A-8A7B-3D3F7AE75B12}">
      <dgm:prSet/>
      <dgm:spPr/>
      <dgm:t>
        <a:bodyPr/>
        <a:lstStyle/>
        <a:p>
          <a:endParaRPr lang="es-EC"/>
        </a:p>
      </dgm:t>
    </dgm:pt>
    <dgm:pt modelId="{EBC57853-1768-4FA4-B8DF-9AC864374046}" type="sibTrans" cxnId="{B6872B8A-897D-420A-8A7B-3D3F7AE75B12}">
      <dgm:prSet/>
      <dgm:spPr/>
      <dgm:t>
        <a:bodyPr/>
        <a:lstStyle/>
        <a:p>
          <a:endParaRPr lang="es-EC"/>
        </a:p>
      </dgm:t>
    </dgm:pt>
    <dgm:pt modelId="{92B7D9C8-F7D0-4C53-BF56-5BFCB7FC37A1}">
      <dgm:prSet phldrT="[Texto]"/>
      <dgm:spPr/>
      <dgm:t>
        <a:bodyPr/>
        <a:lstStyle/>
        <a:p>
          <a:r>
            <a:rPr lang="es-ES" dirty="0" smtClean="0"/>
            <a:t>Estadística descriptiva la diferencia de  medias de </a:t>
          </a:r>
          <a:r>
            <a:rPr lang="es-ES" dirty="0" err="1" smtClean="0"/>
            <a:t>wilcoxon</a:t>
          </a:r>
          <a:endParaRPr lang="es-EC" dirty="0"/>
        </a:p>
      </dgm:t>
    </dgm:pt>
    <dgm:pt modelId="{C03D5DE1-0D3F-4C3C-989C-58A7222B6B88}" type="parTrans" cxnId="{1FB793B9-FFD2-49DF-AD1A-66A195C67604}">
      <dgm:prSet/>
      <dgm:spPr/>
      <dgm:t>
        <a:bodyPr/>
        <a:lstStyle/>
        <a:p>
          <a:endParaRPr lang="es-EC"/>
        </a:p>
      </dgm:t>
    </dgm:pt>
    <dgm:pt modelId="{7657FFB3-8225-42F5-9555-157C74847B3C}" type="sibTrans" cxnId="{1FB793B9-FFD2-49DF-AD1A-66A195C67604}">
      <dgm:prSet/>
      <dgm:spPr/>
      <dgm:t>
        <a:bodyPr/>
        <a:lstStyle/>
        <a:p>
          <a:endParaRPr lang="es-EC"/>
        </a:p>
      </dgm:t>
    </dgm:pt>
    <dgm:pt modelId="{DA121FBB-C8FF-4B3D-A555-5DB63F3C0861}" type="pres">
      <dgm:prSet presAssocID="{D313E16E-469B-450E-864E-30B92738AFF4}" presName="linear" presStyleCnt="0">
        <dgm:presLayoutVars>
          <dgm:animLvl val="lvl"/>
          <dgm:resizeHandles val="exact"/>
        </dgm:presLayoutVars>
      </dgm:prSet>
      <dgm:spPr/>
      <dgm:t>
        <a:bodyPr/>
        <a:lstStyle/>
        <a:p>
          <a:endParaRPr lang="es-EC"/>
        </a:p>
      </dgm:t>
    </dgm:pt>
    <dgm:pt modelId="{753DDCCC-A33E-423E-A910-8B1A458CB3D7}" type="pres">
      <dgm:prSet presAssocID="{A1F6B8C9-F90C-4A04-98F0-0E4D4EB2EBE8}" presName="parentText" presStyleLbl="node1" presStyleIdx="0" presStyleCnt="3">
        <dgm:presLayoutVars>
          <dgm:chMax val="0"/>
          <dgm:bulletEnabled val="1"/>
        </dgm:presLayoutVars>
      </dgm:prSet>
      <dgm:spPr/>
      <dgm:t>
        <a:bodyPr/>
        <a:lstStyle/>
        <a:p>
          <a:endParaRPr lang="es-EC"/>
        </a:p>
      </dgm:t>
    </dgm:pt>
    <dgm:pt modelId="{802DF1BF-8F9A-455C-9AAC-73730207981C}" type="pres">
      <dgm:prSet presAssocID="{A1F6B8C9-F90C-4A04-98F0-0E4D4EB2EBE8}" presName="childText" presStyleLbl="revTx" presStyleIdx="0" presStyleCnt="3">
        <dgm:presLayoutVars>
          <dgm:bulletEnabled val="1"/>
        </dgm:presLayoutVars>
      </dgm:prSet>
      <dgm:spPr/>
      <dgm:t>
        <a:bodyPr/>
        <a:lstStyle/>
        <a:p>
          <a:endParaRPr lang="es-EC"/>
        </a:p>
      </dgm:t>
    </dgm:pt>
    <dgm:pt modelId="{667ACDE4-1F30-4970-BD35-C7197101B446}" type="pres">
      <dgm:prSet presAssocID="{391B9C84-1BCE-43EB-98E9-9F353D964DAC}" presName="parentText" presStyleLbl="node1" presStyleIdx="1" presStyleCnt="3">
        <dgm:presLayoutVars>
          <dgm:chMax val="0"/>
          <dgm:bulletEnabled val="1"/>
        </dgm:presLayoutVars>
      </dgm:prSet>
      <dgm:spPr/>
      <dgm:t>
        <a:bodyPr/>
        <a:lstStyle/>
        <a:p>
          <a:endParaRPr lang="es-EC"/>
        </a:p>
      </dgm:t>
    </dgm:pt>
    <dgm:pt modelId="{3874B43C-C67E-47B6-959E-5EFCBD235B17}" type="pres">
      <dgm:prSet presAssocID="{391B9C84-1BCE-43EB-98E9-9F353D964DAC}" presName="childText" presStyleLbl="revTx" presStyleIdx="1" presStyleCnt="3">
        <dgm:presLayoutVars>
          <dgm:bulletEnabled val="1"/>
        </dgm:presLayoutVars>
      </dgm:prSet>
      <dgm:spPr/>
      <dgm:t>
        <a:bodyPr/>
        <a:lstStyle/>
        <a:p>
          <a:endParaRPr lang="es-EC"/>
        </a:p>
      </dgm:t>
    </dgm:pt>
    <dgm:pt modelId="{5B4C9E19-1FCF-4DEA-9BC0-85C606BC0F6A}" type="pres">
      <dgm:prSet presAssocID="{E48F946F-CE04-4932-B518-3DE1A9DFA1D9}" presName="parentText" presStyleLbl="node1" presStyleIdx="2" presStyleCnt="3">
        <dgm:presLayoutVars>
          <dgm:chMax val="0"/>
          <dgm:bulletEnabled val="1"/>
        </dgm:presLayoutVars>
      </dgm:prSet>
      <dgm:spPr/>
      <dgm:t>
        <a:bodyPr/>
        <a:lstStyle/>
        <a:p>
          <a:endParaRPr lang="es-EC"/>
        </a:p>
      </dgm:t>
    </dgm:pt>
    <dgm:pt modelId="{8D6E9DDA-AAC5-4769-A6A8-221370194F8A}" type="pres">
      <dgm:prSet presAssocID="{E48F946F-CE04-4932-B518-3DE1A9DFA1D9}" presName="childText" presStyleLbl="revTx" presStyleIdx="2" presStyleCnt="3">
        <dgm:presLayoutVars>
          <dgm:bulletEnabled val="1"/>
        </dgm:presLayoutVars>
      </dgm:prSet>
      <dgm:spPr/>
      <dgm:t>
        <a:bodyPr/>
        <a:lstStyle/>
        <a:p>
          <a:endParaRPr lang="es-EC"/>
        </a:p>
      </dgm:t>
    </dgm:pt>
  </dgm:ptLst>
  <dgm:cxnLst>
    <dgm:cxn modelId="{BB975DAF-AE5B-4AAF-A903-57F1B5C24429}" type="presOf" srcId="{A1F6B8C9-F90C-4A04-98F0-0E4D4EB2EBE8}" destId="{753DDCCC-A33E-423E-A910-8B1A458CB3D7}" srcOrd="0" destOrd="0" presId="urn:microsoft.com/office/officeart/2005/8/layout/vList2"/>
    <dgm:cxn modelId="{29ADCEDE-D613-4B26-8B10-287EE387A9D4}" type="presOf" srcId="{92B7D9C8-F7D0-4C53-BF56-5BFCB7FC37A1}" destId="{8D6E9DDA-AAC5-4769-A6A8-221370194F8A}" srcOrd="0" destOrd="1" presId="urn:microsoft.com/office/officeart/2005/8/layout/vList2"/>
    <dgm:cxn modelId="{7A4D2FCE-335A-4608-9D9E-F02BCE95BE8F}" srcId="{D313E16E-469B-450E-864E-30B92738AFF4}" destId="{A1F6B8C9-F90C-4A04-98F0-0E4D4EB2EBE8}" srcOrd="0" destOrd="0" parTransId="{AA9A435A-D75A-468F-B624-7BBE7F801CA4}" sibTransId="{748AA578-3BD1-4BF7-9AB4-565927CDB34C}"/>
    <dgm:cxn modelId="{ECC23568-0165-4484-AF73-FBA4E87F066E}" type="presOf" srcId="{8A31BE8F-950E-4401-8E45-F3C9BDA035C2}" destId="{3874B43C-C67E-47B6-959E-5EFCBD235B17}" srcOrd="0" destOrd="1" presId="urn:microsoft.com/office/officeart/2005/8/layout/vList2"/>
    <dgm:cxn modelId="{08BFACFD-1825-47A5-9C99-8C3B1ECB4858}" type="presOf" srcId="{D313E16E-469B-450E-864E-30B92738AFF4}" destId="{DA121FBB-C8FF-4B3D-A555-5DB63F3C0861}" srcOrd="0" destOrd="0" presId="urn:microsoft.com/office/officeart/2005/8/layout/vList2"/>
    <dgm:cxn modelId="{8EAE8D2A-99C0-442B-8771-A4AEFD06EEDD}" type="presOf" srcId="{288DB768-B0EB-4AC6-967C-AA6AE8D24EDD}" destId="{3874B43C-C67E-47B6-959E-5EFCBD235B17}" srcOrd="0" destOrd="0" presId="urn:microsoft.com/office/officeart/2005/8/layout/vList2"/>
    <dgm:cxn modelId="{F8AB9ECD-0089-4DE9-84A6-1870B652B0AC}" type="presOf" srcId="{391B9C84-1BCE-43EB-98E9-9F353D964DAC}" destId="{667ACDE4-1F30-4970-BD35-C7197101B446}" srcOrd="0" destOrd="0" presId="urn:microsoft.com/office/officeart/2005/8/layout/vList2"/>
    <dgm:cxn modelId="{FF74C022-A0B9-4A82-A53D-07E5071D7BEC}" type="presOf" srcId="{D631E06A-21A7-4828-9AA8-74CC6C73887D}" destId="{8D6E9DDA-AAC5-4769-A6A8-221370194F8A}" srcOrd="0" destOrd="0" presId="urn:microsoft.com/office/officeart/2005/8/layout/vList2"/>
    <dgm:cxn modelId="{D3F6C171-A945-4834-B9F2-26D930E57B36}" type="presOf" srcId="{608F07E3-0EAD-4610-BB9F-05BD618FE36E}" destId="{802DF1BF-8F9A-455C-9AAC-73730207981C}" srcOrd="0" destOrd="1" presId="urn:microsoft.com/office/officeart/2005/8/layout/vList2"/>
    <dgm:cxn modelId="{460B479F-886B-42FD-BCF8-58C936812F9B}" type="presOf" srcId="{CD685835-4AEE-41D9-B7AE-86FFF311ACF7}" destId="{802DF1BF-8F9A-455C-9AAC-73730207981C}" srcOrd="0" destOrd="0" presId="urn:microsoft.com/office/officeart/2005/8/layout/vList2"/>
    <dgm:cxn modelId="{264D9434-1240-45FE-A711-0CD38A18774C}" srcId="{391B9C84-1BCE-43EB-98E9-9F353D964DAC}" destId="{288DB768-B0EB-4AC6-967C-AA6AE8D24EDD}" srcOrd="0" destOrd="0" parTransId="{970E58C5-A75B-4248-9B16-72D857A84B3D}" sibTransId="{E6367A83-31DE-46B4-84CC-20ECA0649F25}"/>
    <dgm:cxn modelId="{A971C8CF-C159-4378-A1F4-E28C5AD078B5}" srcId="{A1F6B8C9-F90C-4A04-98F0-0E4D4EB2EBE8}" destId="{608F07E3-0EAD-4610-BB9F-05BD618FE36E}" srcOrd="1" destOrd="0" parTransId="{4A216A21-C5F5-419E-A746-D905EF8A663B}" sibTransId="{9F96A1C1-A537-4B28-86C1-941A74944D98}"/>
    <dgm:cxn modelId="{CFD102A4-F89C-4EA7-B58B-D942E7EB5EEA}" type="presOf" srcId="{66E62B31-A486-40D3-B065-905156A1D0B8}" destId="{802DF1BF-8F9A-455C-9AAC-73730207981C}" srcOrd="0" destOrd="2" presId="urn:microsoft.com/office/officeart/2005/8/layout/vList2"/>
    <dgm:cxn modelId="{1FB793B9-FFD2-49DF-AD1A-66A195C67604}" srcId="{E48F946F-CE04-4932-B518-3DE1A9DFA1D9}" destId="{92B7D9C8-F7D0-4C53-BF56-5BFCB7FC37A1}" srcOrd="1" destOrd="0" parTransId="{C03D5DE1-0D3F-4C3C-989C-58A7222B6B88}" sibTransId="{7657FFB3-8225-42F5-9555-157C74847B3C}"/>
    <dgm:cxn modelId="{56E8F66F-CE72-4B52-90EA-B8E81D4C3F4A}" type="presOf" srcId="{E48F946F-CE04-4932-B518-3DE1A9DFA1D9}" destId="{5B4C9E19-1FCF-4DEA-9BC0-85C606BC0F6A}" srcOrd="0" destOrd="0" presId="urn:microsoft.com/office/officeart/2005/8/layout/vList2"/>
    <dgm:cxn modelId="{14959618-9DD0-441C-9FDE-714A1CD432D5}" srcId="{D313E16E-469B-450E-864E-30B92738AFF4}" destId="{391B9C84-1BCE-43EB-98E9-9F353D964DAC}" srcOrd="1" destOrd="0" parTransId="{1B707B5C-AD37-43FA-A5B5-8CC8B2D32648}" sibTransId="{C6BCA604-C9E7-4EA5-A141-AF7262846BC6}"/>
    <dgm:cxn modelId="{616B5A2C-72A9-4ABE-980F-F5E1C9B601D6}" srcId="{A1F6B8C9-F90C-4A04-98F0-0E4D4EB2EBE8}" destId="{66E62B31-A486-40D3-B065-905156A1D0B8}" srcOrd="2" destOrd="0" parTransId="{D699FBB2-A19F-4FC7-B528-E2D908EF3779}" sibTransId="{D07277B8-40AA-41F4-B664-1AD4E4D921AF}"/>
    <dgm:cxn modelId="{B5D67B36-CCDD-4C94-AE22-9AA23D772D03}" srcId="{E48F946F-CE04-4932-B518-3DE1A9DFA1D9}" destId="{D631E06A-21A7-4828-9AA8-74CC6C73887D}" srcOrd="0" destOrd="0" parTransId="{83483489-913B-41FE-AC68-521097D947CE}" sibTransId="{9AD0594D-E9C1-4889-BDF0-536A318120D9}"/>
    <dgm:cxn modelId="{1E9A0767-90ED-42BE-9D9E-93114B0D1460}" srcId="{D313E16E-469B-450E-864E-30B92738AFF4}" destId="{E48F946F-CE04-4932-B518-3DE1A9DFA1D9}" srcOrd="2" destOrd="0" parTransId="{37AEEBDC-E364-4153-8DCF-13FCC4BD8D96}" sibTransId="{6E88158B-C1C5-47FA-BED8-A0C97E0E2170}"/>
    <dgm:cxn modelId="{F8386493-8339-40C3-AB6F-7FFAD515F2F1}" srcId="{A1F6B8C9-F90C-4A04-98F0-0E4D4EB2EBE8}" destId="{CD685835-4AEE-41D9-B7AE-86FFF311ACF7}" srcOrd="0" destOrd="0" parTransId="{971A6499-09E9-44A4-8C66-3EA0EC26846A}" sibTransId="{68C2785E-B8A1-4E80-A94F-B09F4B30D627}"/>
    <dgm:cxn modelId="{B6872B8A-897D-420A-8A7B-3D3F7AE75B12}" srcId="{391B9C84-1BCE-43EB-98E9-9F353D964DAC}" destId="{8A31BE8F-950E-4401-8E45-F3C9BDA035C2}" srcOrd="1" destOrd="0" parTransId="{77D1FE9C-9399-4340-8AF0-D64DF03523C0}" sibTransId="{EBC57853-1768-4FA4-B8DF-9AC864374046}"/>
    <dgm:cxn modelId="{B7F81053-B4D9-4751-B91C-EE3512F8B2DA}" type="presParOf" srcId="{DA121FBB-C8FF-4B3D-A555-5DB63F3C0861}" destId="{753DDCCC-A33E-423E-A910-8B1A458CB3D7}" srcOrd="0" destOrd="0" presId="urn:microsoft.com/office/officeart/2005/8/layout/vList2"/>
    <dgm:cxn modelId="{6E69847D-D898-42D3-889A-19C6DB3A1123}" type="presParOf" srcId="{DA121FBB-C8FF-4B3D-A555-5DB63F3C0861}" destId="{802DF1BF-8F9A-455C-9AAC-73730207981C}" srcOrd="1" destOrd="0" presId="urn:microsoft.com/office/officeart/2005/8/layout/vList2"/>
    <dgm:cxn modelId="{B68E1858-11E1-4158-944F-212488AC19B8}" type="presParOf" srcId="{DA121FBB-C8FF-4B3D-A555-5DB63F3C0861}" destId="{667ACDE4-1F30-4970-BD35-C7197101B446}" srcOrd="2" destOrd="0" presId="urn:microsoft.com/office/officeart/2005/8/layout/vList2"/>
    <dgm:cxn modelId="{94A97CA5-220F-41BD-B9D9-DA12AC368056}" type="presParOf" srcId="{DA121FBB-C8FF-4B3D-A555-5DB63F3C0861}" destId="{3874B43C-C67E-47B6-959E-5EFCBD235B17}" srcOrd="3" destOrd="0" presId="urn:microsoft.com/office/officeart/2005/8/layout/vList2"/>
    <dgm:cxn modelId="{BAE0D189-53C7-471A-93AB-E1AFD6AD36DB}" type="presParOf" srcId="{DA121FBB-C8FF-4B3D-A555-5DB63F3C0861}" destId="{5B4C9E19-1FCF-4DEA-9BC0-85C606BC0F6A}" srcOrd="4" destOrd="0" presId="urn:microsoft.com/office/officeart/2005/8/layout/vList2"/>
    <dgm:cxn modelId="{C098E314-570D-4513-888F-E81A6DB324FD}" type="presParOf" srcId="{DA121FBB-C8FF-4B3D-A555-5DB63F3C0861}" destId="{8D6E9DDA-AAC5-4769-A6A8-221370194F8A}"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0A661ED-886F-49A5-8E68-D6F34FD9E454}" type="doc">
      <dgm:prSet loTypeId="urn:microsoft.com/office/officeart/2005/8/layout/hList3" loCatId="list" qsTypeId="urn:microsoft.com/office/officeart/2005/8/quickstyle/simple1" qsCatId="simple" csTypeId="urn:microsoft.com/office/officeart/2005/8/colors/colorful5" csCatId="colorful" phldr="1"/>
      <dgm:spPr/>
      <dgm:t>
        <a:bodyPr/>
        <a:lstStyle/>
        <a:p>
          <a:endParaRPr lang="es-EC"/>
        </a:p>
      </dgm:t>
    </dgm:pt>
    <dgm:pt modelId="{7585CA76-9D7B-434E-A898-CA6A455929E4}">
      <dgm:prSet phldrT="[Texto]"/>
      <dgm:spPr/>
      <dgm:t>
        <a:bodyPr/>
        <a:lstStyle/>
        <a:p>
          <a:r>
            <a:rPr lang="es-EC" b="1" dirty="0" smtClean="0"/>
            <a:t>Diseño y aplicación de ejercicios técnicos para mejorar el nado de crol. </a:t>
          </a:r>
          <a:endParaRPr lang="es-EC" dirty="0"/>
        </a:p>
      </dgm:t>
    </dgm:pt>
    <dgm:pt modelId="{BB8A570F-6107-4270-BA56-20E25E82FA65}" type="parTrans" cxnId="{32576811-EF3A-4FF0-ADEB-E1C766C9980C}">
      <dgm:prSet/>
      <dgm:spPr/>
      <dgm:t>
        <a:bodyPr/>
        <a:lstStyle/>
        <a:p>
          <a:endParaRPr lang="es-EC"/>
        </a:p>
      </dgm:t>
    </dgm:pt>
    <dgm:pt modelId="{507E72DA-85A5-4862-9323-45802837BAA1}" type="sibTrans" cxnId="{32576811-EF3A-4FF0-ADEB-E1C766C9980C}">
      <dgm:prSet/>
      <dgm:spPr/>
      <dgm:t>
        <a:bodyPr/>
        <a:lstStyle/>
        <a:p>
          <a:endParaRPr lang="es-EC"/>
        </a:p>
      </dgm:t>
    </dgm:pt>
    <dgm:pt modelId="{9EC00DB9-5AAE-41F3-8BF2-BB67949273C7}">
      <dgm:prSet phldrT="[Texto]"/>
      <dgm:spPr/>
      <dgm:t>
        <a:bodyPr/>
        <a:lstStyle/>
        <a:p>
          <a:r>
            <a:rPr lang="es-ES" b="1" dirty="0" smtClean="0">
              <a:solidFill>
                <a:schemeClr val="tx1"/>
              </a:solidFill>
            </a:rPr>
            <a:t>Objetivo del programa</a:t>
          </a:r>
        </a:p>
        <a:p>
          <a:endParaRPr lang="es-EC" dirty="0" smtClean="0">
            <a:solidFill>
              <a:schemeClr val="tx1"/>
            </a:solidFill>
          </a:endParaRPr>
        </a:p>
        <a:p>
          <a:r>
            <a:rPr lang="es-EC" dirty="0" smtClean="0">
              <a:solidFill>
                <a:schemeClr val="tx1"/>
              </a:solidFill>
            </a:rPr>
            <a:t>Diseño y aplicación de ejercicios técnicos de nado crol para mejorar esta técnica.</a:t>
          </a:r>
          <a:endParaRPr lang="es-EC" dirty="0">
            <a:solidFill>
              <a:schemeClr val="tx1"/>
            </a:solidFill>
          </a:endParaRPr>
        </a:p>
      </dgm:t>
    </dgm:pt>
    <dgm:pt modelId="{26945B65-4E58-447A-9714-3B0416D9CA55}" type="parTrans" cxnId="{5B8E0352-13F1-4531-A250-51E082D4677F}">
      <dgm:prSet/>
      <dgm:spPr/>
      <dgm:t>
        <a:bodyPr/>
        <a:lstStyle/>
        <a:p>
          <a:endParaRPr lang="es-EC"/>
        </a:p>
      </dgm:t>
    </dgm:pt>
    <dgm:pt modelId="{8B18B06A-5D4F-4045-9E5C-46CF2B78C628}" type="sibTrans" cxnId="{5B8E0352-13F1-4531-A250-51E082D4677F}">
      <dgm:prSet/>
      <dgm:spPr/>
      <dgm:t>
        <a:bodyPr/>
        <a:lstStyle/>
        <a:p>
          <a:endParaRPr lang="es-EC"/>
        </a:p>
      </dgm:t>
    </dgm:pt>
    <dgm:pt modelId="{9F60F28C-858F-4D43-A81B-EC5509A17520}">
      <dgm:prSet phldrT="[Texto]"/>
      <dgm:spPr/>
      <dgm:t>
        <a:bodyPr/>
        <a:lstStyle/>
        <a:p>
          <a:r>
            <a:rPr lang="es-ES" b="1" dirty="0" smtClean="0">
              <a:solidFill>
                <a:schemeClr val="tx1"/>
              </a:solidFill>
            </a:rPr>
            <a:t>Metas</a:t>
          </a:r>
          <a:endParaRPr lang="es-EC" dirty="0" smtClean="0">
            <a:solidFill>
              <a:schemeClr val="tx1"/>
            </a:solidFill>
          </a:endParaRPr>
        </a:p>
        <a:p>
          <a:r>
            <a:rPr lang="es-EC" dirty="0" smtClean="0">
              <a:solidFill>
                <a:schemeClr val="tx1"/>
              </a:solidFill>
            </a:rPr>
            <a:t>- Lograr una mejora significativa de la técnica de nado crol.</a:t>
          </a:r>
        </a:p>
        <a:p>
          <a:r>
            <a:rPr lang="es-EC" dirty="0" smtClean="0">
              <a:solidFill>
                <a:schemeClr val="tx1"/>
              </a:solidFill>
            </a:rPr>
            <a:t>- Incrementar las opciones para la incorporación de ejercicios técnicos.</a:t>
          </a:r>
        </a:p>
        <a:p>
          <a:r>
            <a:rPr lang="es-EC" dirty="0" smtClean="0">
              <a:solidFill>
                <a:schemeClr val="tx1"/>
              </a:solidFill>
            </a:rPr>
            <a:t>- Lograr que los ejercicios técnicos tengan calidad adecuada para lograr el éxito del programa.</a:t>
          </a:r>
          <a:endParaRPr lang="es-EC" dirty="0">
            <a:solidFill>
              <a:schemeClr val="tx1"/>
            </a:solidFill>
          </a:endParaRPr>
        </a:p>
      </dgm:t>
    </dgm:pt>
    <dgm:pt modelId="{46DD3B5A-82F1-4AFE-A7FF-8CA4D44DAEB0}" type="parTrans" cxnId="{268A4EED-CAA1-4367-B4DB-CA2EB7AF1818}">
      <dgm:prSet/>
      <dgm:spPr/>
      <dgm:t>
        <a:bodyPr/>
        <a:lstStyle/>
        <a:p>
          <a:endParaRPr lang="es-EC"/>
        </a:p>
      </dgm:t>
    </dgm:pt>
    <dgm:pt modelId="{24CC9878-F1C0-4031-926D-15A812584CF5}" type="sibTrans" cxnId="{268A4EED-CAA1-4367-B4DB-CA2EB7AF1818}">
      <dgm:prSet/>
      <dgm:spPr/>
      <dgm:t>
        <a:bodyPr/>
        <a:lstStyle/>
        <a:p>
          <a:endParaRPr lang="es-EC"/>
        </a:p>
      </dgm:t>
    </dgm:pt>
    <dgm:pt modelId="{C3399B3A-4E11-4555-B488-71A29C6F328A}" type="pres">
      <dgm:prSet presAssocID="{20A661ED-886F-49A5-8E68-D6F34FD9E454}" presName="composite" presStyleCnt="0">
        <dgm:presLayoutVars>
          <dgm:chMax val="1"/>
          <dgm:dir/>
          <dgm:resizeHandles val="exact"/>
        </dgm:presLayoutVars>
      </dgm:prSet>
      <dgm:spPr/>
      <dgm:t>
        <a:bodyPr/>
        <a:lstStyle/>
        <a:p>
          <a:endParaRPr lang="es-EC"/>
        </a:p>
      </dgm:t>
    </dgm:pt>
    <dgm:pt modelId="{90CD2865-B841-42EF-AE90-9927AD5695EF}" type="pres">
      <dgm:prSet presAssocID="{7585CA76-9D7B-434E-A898-CA6A455929E4}" presName="roof" presStyleLbl="dkBgShp" presStyleIdx="0" presStyleCnt="2" custScaleY="53465"/>
      <dgm:spPr/>
      <dgm:t>
        <a:bodyPr/>
        <a:lstStyle/>
        <a:p>
          <a:endParaRPr lang="es-EC"/>
        </a:p>
      </dgm:t>
    </dgm:pt>
    <dgm:pt modelId="{CB7AB266-88E4-408F-8BD1-6DAA1C5178B2}" type="pres">
      <dgm:prSet presAssocID="{7585CA76-9D7B-434E-A898-CA6A455929E4}" presName="pillars" presStyleCnt="0"/>
      <dgm:spPr/>
    </dgm:pt>
    <dgm:pt modelId="{9DA41E45-CFC3-49AD-88D4-6BFFBB862A80}" type="pres">
      <dgm:prSet presAssocID="{7585CA76-9D7B-434E-A898-CA6A455929E4}" presName="pillar1" presStyleLbl="node1" presStyleIdx="0" presStyleCnt="2" custLinFactNeighborY="-5452">
        <dgm:presLayoutVars>
          <dgm:bulletEnabled val="1"/>
        </dgm:presLayoutVars>
      </dgm:prSet>
      <dgm:spPr/>
      <dgm:t>
        <a:bodyPr/>
        <a:lstStyle/>
        <a:p>
          <a:endParaRPr lang="es-EC"/>
        </a:p>
      </dgm:t>
    </dgm:pt>
    <dgm:pt modelId="{EE030B71-4182-4658-AF75-A0DADAEE9D8E}" type="pres">
      <dgm:prSet presAssocID="{9F60F28C-858F-4D43-A81B-EC5509A17520}" presName="pillarX" presStyleLbl="node1" presStyleIdx="1" presStyleCnt="2" custLinFactNeighborY="-5452">
        <dgm:presLayoutVars>
          <dgm:bulletEnabled val="1"/>
        </dgm:presLayoutVars>
      </dgm:prSet>
      <dgm:spPr/>
      <dgm:t>
        <a:bodyPr/>
        <a:lstStyle/>
        <a:p>
          <a:endParaRPr lang="es-EC"/>
        </a:p>
      </dgm:t>
    </dgm:pt>
    <dgm:pt modelId="{115C458E-26D7-4E7E-86A2-3A24EB422801}" type="pres">
      <dgm:prSet presAssocID="{7585CA76-9D7B-434E-A898-CA6A455929E4}" presName="base" presStyleLbl="dkBgShp" presStyleIdx="1" presStyleCnt="2"/>
      <dgm:spPr/>
    </dgm:pt>
  </dgm:ptLst>
  <dgm:cxnLst>
    <dgm:cxn modelId="{32576811-EF3A-4FF0-ADEB-E1C766C9980C}" srcId="{20A661ED-886F-49A5-8E68-D6F34FD9E454}" destId="{7585CA76-9D7B-434E-A898-CA6A455929E4}" srcOrd="0" destOrd="0" parTransId="{BB8A570F-6107-4270-BA56-20E25E82FA65}" sibTransId="{507E72DA-85A5-4862-9323-45802837BAA1}"/>
    <dgm:cxn modelId="{5B8E0352-13F1-4531-A250-51E082D4677F}" srcId="{7585CA76-9D7B-434E-A898-CA6A455929E4}" destId="{9EC00DB9-5AAE-41F3-8BF2-BB67949273C7}" srcOrd="0" destOrd="0" parTransId="{26945B65-4E58-447A-9714-3B0416D9CA55}" sibTransId="{8B18B06A-5D4F-4045-9E5C-46CF2B78C628}"/>
    <dgm:cxn modelId="{ABEFF6E6-6CFA-4ED5-9A7C-A3F26480EBDD}" type="presOf" srcId="{20A661ED-886F-49A5-8E68-D6F34FD9E454}" destId="{C3399B3A-4E11-4555-B488-71A29C6F328A}" srcOrd="0" destOrd="0" presId="urn:microsoft.com/office/officeart/2005/8/layout/hList3"/>
    <dgm:cxn modelId="{D922C290-388D-43B7-BCFC-8B45BA0B0986}" type="presOf" srcId="{7585CA76-9D7B-434E-A898-CA6A455929E4}" destId="{90CD2865-B841-42EF-AE90-9927AD5695EF}" srcOrd="0" destOrd="0" presId="urn:microsoft.com/office/officeart/2005/8/layout/hList3"/>
    <dgm:cxn modelId="{B362B179-BFEF-4C21-AF2F-9D6AD0ABB82C}" type="presOf" srcId="{9F60F28C-858F-4D43-A81B-EC5509A17520}" destId="{EE030B71-4182-4658-AF75-A0DADAEE9D8E}" srcOrd="0" destOrd="0" presId="urn:microsoft.com/office/officeart/2005/8/layout/hList3"/>
    <dgm:cxn modelId="{538CD512-766D-45B6-BDC3-B41C5CB47576}" type="presOf" srcId="{9EC00DB9-5AAE-41F3-8BF2-BB67949273C7}" destId="{9DA41E45-CFC3-49AD-88D4-6BFFBB862A80}" srcOrd="0" destOrd="0" presId="urn:microsoft.com/office/officeart/2005/8/layout/hList3"/>
    <dgm:cxn modelId="{268A4EED-CAA1-4367-B4DB-CA2EB7AF1818}" srcId="{7585CA76-9D7B-434E-A898-CA6A455929E4}" destId="{9F60F28C-858F-4D43-A81B-EC5509A17520}" srcOrd="1" destOrd="0" parTransId="{46DD3B5A-82F1-4AFE-A7FF-8CA4D44DAEB0}" sibTransId="{24CC9878-F1C0-4031-926D-15A812584CF5}"/>
    <dgm:cxn modelId="{14F8F6D7-C948-44E1-B4CD-895D05557387}" type="presParOf" srcId="{C3399B3A-4E11-4555-B488-71A29C6F328A}" destId="{90CD2865-B841-42EF-AE90-9927AD5695EF}" srcOrd="0" destOrd="0" presId="urn:microsoft.com/office/officeart/2005/8/layout/hList3"/>
    <dgm:cxn modelId="{5FD6B797-A940-41BF-9739-8AC1855CFB36}" type="presParOf" srcId="{C3399B3A-4E11-4555-B488-71A29C6F328A}" destId="{CB7AB266-88E4-408F-8BD1-6DAA1C5178B2}" srcOrd="1" destOrd="0" presId="urn:microsoft.com/office/officeart/2005/8/layout/hList3"/>
    <dgm:cxn modelId="{43F22DDE-273B-41A4-AB9D-EA45C9D7CADD}" type="presParOf" srcId="{CB7AB266-88E4-408F-8BD1-6DAA1C5178B2}" destId="{9DA41E45-CFC3-49AD-88D4-6BFFBB862A80}" srcOrd="0" destOrd="0" presId="urn:microsoft.com/office/officeart/2005/8/layout/hList3"/>
    <dgm:cxn modelId="{86C76CB8-26CA-42C3-8F5B-6A37FB1F1937}" type="presParOf" srcId="{CB7AB266-88E4-408F-8BD1-6DAA1C5178B2}" destId="{EE030B71-4182-4658-AF75-A0DADAEE9D8E}" srcOrd="1" destOrd="0" presId="urn:microsoft.com/office/officeart/2005/8/layout/hList3"/>
    <dgm:cxn modelId="{6BBF27CD-02A2-4E2D-B5A4-F87143A4BAEA}" type="presParOf" srcId="{C3399B3A-4E11-4555-B488-71A29C6F328A}" destId="{115C458E-26D7-4E7E-86A2-3A24EB422801}"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8BF229B-7964-49F5-A4AA-AA00E61E6515}" type="doc">
      <dgm:prSet loTypeId="urn:microsoft.com/office/officeart/2005/8/layout/vList4" loCatId="list" qsTypeId="urn:microsoft.com/office/officeart/2005/8/quickstyle/simple1" qsCatId="simple" csTypeId="urn:microsoft.com/office/officeart/2005/8/colors/colorful5" csCatId="colorful" phldr="1"/>
      <dgm:spPr/>
      <dgm:t>
        <a:bodyPr/>
        <a:lstStyle/>
        <a:p>
          <a:endParaRPr lang="es-EC"/>
        </a:p>
      </dgm:t>
    </dgm:pt>
    <dgm:pt modelId="{BDD285AF-BA3A-4242-BF5B-75FA93497C2C}">
      <dgm:prSet phldrT="[Texto]"/>
      <dgm:spPr/>
      <dgm:t>
        <a:bodyPr/>
        <a:lstStyle/>
        <a:p>
          <a:r>
            <a:rPr lang="es-ES" b="1" dirty="0" smtClean="0">
              <a:solidFill>
                <a:schemeClr val="tx1"/>
              </a:solidFill>
            </a:rPr>
            <a:t>Ejercicios para el movimiento de las piernas.</a:t>
          </a:r>
          <a:endParaRPr lang="es-EC" dirty="0">
            <a:solidFill>
              <a:schemeClr val="tx1"/>
            </a:solidFill>
          </a:endParaRPr>
        </a:p>
      </dgm:t>
    </dgm:pt>
    <dgm:pt modelId="{C4562397-740A-45A3-ACB5-7AE05355847C}" type="parTrans" cxnId="{6DCBB7C7-FDD6-4692-8F88-8C202DF33200}">
      <dgm:prSet/>
      <dgm:spPr/>
      <dgm:t>
        <a:bodyPr/>
        <a:lstStyle/>
        <a:p>
          <a:endParaRPr lang="es-EC">
            <a:solidFill>
              <a:schemeClr val="tx1"/>
            </a:solidFill>
          </a:endParaRPr>
        </a:p>
      </dgm:t>
    </dgm:pt>
    <dgm:pt modelId="{F3FEF9E5-7593-4F29-AFEA-220F6DAA7DB5}" type="sibTrans" cxnId="{6DCBB7C7-FDD6-4692-8F88-8C202DF33200}">
      <dgm:prSet/>
      <dgm:spPr/>
      <dgm:t>
        <a:bodyPr/>
        <a:lstStyle/>
        <a:p>
          <a:endParaRPr lang="es-EC">
            <a:solidFill>
              <a:schemeClr val="tx1"/>
            </a:solidFill>
          </a:endParaRPr>
        </a:p>
      </dgm:t>
    </dgm:pt>
    <dgm:pt modelId="{BCA4953D-9F9D-4A04-AE24-5236C52CB074}">
      <dgm:prSet phldrT="[Texto]"/>
      <dgm:spPr/>
      <dgm:t>
        <a:bodyPr/>
        <a:lstStyle/>
        <a:p>
          <a:r>
            <a:rPr lang="es-EC" smtClean="0">
              <a:solidFill>
                <a:schemeClr val="tx1"/>
              </a:solidFill>
            </a:rPr>
            <a:t>Con la tabla como medio los brazos se hallan sobre la misma en el extremo distal y con la cabeza elevada  realizamos el movimiento </a:t>
          </a:r>
          <a:r>
            <a:rPr lang="es-EC" dirty="0" smtClean="0">
              <a:solidFill>
                <a:schemeClr val="tx1"/>
              </a:solidFill>
            </a:rPr>
            <a:t>de la piernas (patada)</a:t>
          </a:r>
          <a:endParaRPr lang="es-EC" dirty="0">
            <a:solidFill>
              <a:schemeClr val="tx1"/>
            </a:solidFill>
          </a:endParaRPr>
        </a:p>
      </dgm:t>
    </dgm:pt>
    <dgm:pt modelId="{21D70B1E-B2AA-4833-8D78-8621F8A9E9D9}" type="parTrans" cxnId="{5E426BC6-8B10-423C-A1F3-1DED4FAA6AE6}">
      <dgm:prSet/>
      <dgm:spPr/>
      <dgm:t>
        <a:bodyPr/>
        <a:lstStyle/>
        <a:p>
          <a:endParaRPr lang="es-EC">
            <a:solidFill>
              <a:schemeClr val="tx1"/>
            </a:solidFill>
          </a:endParaRPr>
        </a:p>
      </dgm:t>
    </dgm:pt>
    <dgm:pt modelId="{F5353CE0-E7FC-4D14-8304-82556A7A883A}" type="sibTrans" cxnId="{5E426BC6-8B10-423C-A1F3-1DED4FAA6AE6}">
      <dgm:prSet/>
      <dgm:spPr/>
      <dgm:t>
        <a:bodyPr/>
        <a:lstStyle/>
        <a:p>
          <a:endParaRPr lang="es-EC">
            <a:solidFill>
              <a:schemeClr val="tx1"/>
            </a:solidFill>
          </a:endParaRPr>
        </a:p>
      </dgm:t>
    </dgm:pt>
    <dgm:pt modelId="{5871EDEE-24ED-4F06-AE02-34F38B1CE2F6}">
      <dgm:prSet phldrT="[Texto]"/>
      <dgm:spPr/>
      <dgm:t>
        <a:bodyPr/>
        <a:lstStyle/>
        <a:p>
          <a:r>
            <a:rPr lang="es-ES" dirty="0" smtClean="0">
              <a:solidFill>
                <a:schemeClr val="tx1"/>
              </a:solidFill>
            </a:rPr>
            <a:t>Con los brazos laterales al tronco y en posición del cuerpo especialmente de la cabeza ejecutamos el movimiento de piernas.</a:t>
          </a:r>
          <a:endParaRPr lang="es-EC" dirty="0">
            <a:solidFill>
              <a:schemeClr val="tx1"/>
            </a:solidFill>
          </a:endParaRPr>
        </a:p>
      </dgm:t>
    </dgm:pt>
    <dgm:pt modelId="{6B732B67-1F04-4390-A164-90EC9BD53AB6}" type="parTrans" cxnId="{D2B2A7A4-4608-4EDF-AFC0-FEAAF00496A5}">
      <dgm:prSet/>
      <dgm:spPr/>
      <dgm:t>
        <a:bodyPr/>
        <a:lstStyle/>
        <a:p>
          <a:endParaRPr lang="es-EC">
            <a:solidFill>
              <a:schemeClr val="tx1"/>
            </a:solidFill>
          </a:endParaRPr>
        </a:p>
      </dgm:t>
    </dgm:pt>
    <dgm:pt modelId="{1A36BD45-8081-4FB7-A41B-FD8F1B21C5BF}" type="sibTrans" cxnId="{D2B2A7A4-4608-4EDF-AFC0-FEAAF00496A5}">
      <dgm:prSet/>
      <dgm:spPr/>
      <dgm:t>
        <a:bodyPr/>
        <a:lstStyle/>
        <a:p>
          <a:endParaRPr lang="es-EC">
            <a:solidFill>
              <a:schemeClr val="tx1"/>
            </a:solidFill>
          </a:endParaRPr>
        </a:p>
      </dgm:t>
    </dgm:pt>
    <dgm:pt modelId="{A3408D35-60D5-43D0-B421-5BEF92418723}">
      <dgm:prSet phldrT="[Texto]"/>
      <dgm:spPr/>
      <dgm:t>
        <a:bodyPr/>
        <a:lstStyle/>
        <a:p>
          <a:r>
            <a:rPr lang="es-ES" b="1" dirty="0" smtClean="0">
              <a:solidFill>
                <a:schemeClr val="tx1"/>
              </a:solidFill>
            </a:rPr>
            <a:t>Ejercicios para el movimiento de brazos.</a:t>
          </a:r>
          <a:endParaRPr lang="es-EC" dirty="0">
            <a:solidFill>
              <a:schemeClr val="tx1"/>
            </a:solidFill>
          </a:endParaRPr>
        </a:p>
      </dgm:t>
    </dgm:pt>
    <dgm:pt modelId="{4CA7BC7E-49DA-48EB-A5E0-A6CA2BE621DA}" type="parTrans" cxnId="{A849393A-0EC5-445D-ACB5-45BCA9D2D305}">
      <dgm:prSet/>
      <dgm:spPr/>
      <dgm:t>
        <a:bodyPr/>
        <a:lstStyle/>
        <a:p>
          <a:endParaRPr lang="es-EC">
            <a:solidFill>
              <a:schemeClr val="tx1"/>
            </a:solidFill>
          </a:endParaRPr>
        </a:p>
      </dgm:t>
    </dgm:pt>
    <dgm:pt modelId="{A45EA458-E076-4C86-8C38-879732996BCC}" type="sibTrans" cxnId="{A849393A-0EC5-445D-ACB5-45BCA9D2D305}">
      <dgm:prSet/>
      <dgm:spPr/>
      <dgm:t>
        <a:bodyPr/>
        <a:lstStyle/>
        <a:p>
          <a:endParaRPr lang="es-EC">
            <a:solidFill>
              <a:schemeClr val="tx1"/>
            </a:solidFill>
          </a:endParaRPr>
        </a:p>
      </dgm:t>
    </dgm:pt>
    <dgm:pt modelId="{C0E3137E-EBE4-40D4-98A2-BDED2BA0F90D}">
      <dgm:prSet phldrT="[Texto]"/>
      <dgm:spPr/>
      <dgm:t>
        <a:bodyPr/>
        <a:lstStyle/>
        <a:p>
          <a:r>
            <a:rPr lang="es-EC" dirty="0" smtClean="0">
              <a:solidFill>
                <a:schemeClr val="tx1"/>
              </a:solidFill>
            </a:rPr>
            <a:t>Con ayuda de una tabla un brazo realiza la fase sub acuática el otro brazo permanece extendido sosteniendo la tabla</a:t>
          </a:r>
          <a:endParaRPr lang="es-EC" dirty="0">
            <a:solidFill>
              <a:schemeClr val="tx1"/>
            </a:solidFill>
          </a:endParaRPr>
        </a:p>
      </dgm:t>
    </dgm:pt>
    <dgm:pt modelId="{C6BB4C29-4993-45AF-8D90-97708E88F907}" type="parTrans" cxnId="{4C0B018E-CEF0-4C09-AAD1-BC7E78EB11A0}">
      <dgm:prSet/>
      <dgm:spPr/>
      <dgm:t>
        <a:bodyPr/>
        <a:lstStyle/>
        <a:p>
          <a:endParaRPr lang="es-EC">
            <a:solidFill>
              <a:schemeClr val="tx1"/>
            </a:solidFill>
          </a:endParaRPr>
        </a:p>
      </dgm:t>
    </dgm:pt>
    <dgm:pt modelId="{406C7ECF-1B38-4351-8B4B-AA592901C559}" type="sibTrans" cxnId="{4C0B018E-CEF0-4C09-AAD1-BC7E78EB11A0}">
      <dgm:prSet/>
      <dgm:spPr/>
      <dgm:t>
        <a:bodyPr/>
        <a:lstStyle/>
        <a:p>
          <a:endParaRPr lang="es-EC">
            <a:solidFill>
              <a:schemeClr val="tx1"/>
            </a:solidFill>
          </a:endParaRPr>
        </a:p>
      </dgm:t>
    </dgm:pt>
    <dgm:pt modelId="{0C535F1B-07C5-483C-BA85-B97AC5138593}">
      <dgm:prSet phldrT="[Texto]"/>
      <dgm:spPr/>
      <dgm:t>
        <a:bodyPr/>
        <a:lstStyle/>
        <a:p>
          <a:r>
            <a:rPr lang="es-EC" dirty="0" smtClean="0">
              <a:solidFill>
                <a:schemeClr val="tx1"/>
              </a:solidFill>
            </a:rPr>
            <a:t>Con una cuerda elástica sujeta en el extremo de la piscina y en la cintura de nadador este realiza la brazada </a:t>
          </a:r>
          <a:endParaRPr lang="es-EC" dirty="0">
            <a:solidFill>
              <a:schemeClr val="tx1"/>
            </a:solidFill>
          </a:endParaRPr>
        </a:p>
      </dgm:t>
    </dgm:pt>
    <dgm:pt modelId="{0AC0B2FE-4714-4BB9-91E9-86650126B790}" type="parTrans" cxnId="{F6F5D7A4-6D96-45BD-888B-2DA8DEB5F4A9}">
      <dgm:prSet/>
      <dgm:spPr/>
      <dgm:t>
        <a:bodyPr/>
        <a:lstStyle/>
        <a:p>
          <a:endParaRPr lang="es-EC">
            <a:solidFill>
              <a:schemeClr val="tx1"/>
            </a:solidFill>
          </a:endParaRPr>
        </a:p>
      </dgm:t>
    </dgm:pt>
    <dgm:pt modelId="{50E65C85-4BE9-4A68-8B7D-4B39AB751B03}" type="sibTrans" cxnId="{F6F5D7A4-6D96-45BD-888B-2DA8DEB5F4A9}">
      <dgm:prSet/>
      <dgm:spPr/>
      <dgm:t>
        <a:bodyPr/>
        <a:lstStyle/>
        <a:p>
          <a:endParaRPr lang="es-EC">
            <a:solidFill>
              <a:schemeClr val="tx1"/>
            </a:solidFill>
          </a:endParaRPr>
        </a:p>
      </dgm:t>
    </dgm:pt>
    <dgm:pt modelId="{2507A968-269A-4AE1-9574-CFED33DE474E}">
      <dgm:prSet phldrT="[Texto]"/>
      <dgm:spPr/>
      <dgm:t>
        <a:bodyPr/>
        <a:lstStyle/>
        <a:p>
          <a:r>
            <a:rPr lang="es-ES" b="1" dirty="0" smtClean="0">
              <a:solidFill>
                <a:schemeClr val="tx1"/>
              </a:solidFill>
            </a:rPr>
            <a:t>Ejercicio para la coordinación</a:t>
          </a:r>
          <a:endParaRPr lang="es-EC" dirty="0">
            <a:solidFill>
              <a:schemeClr val="tx1"/>
            </a:solidFill>
          </a:endParaRPr>
        </a:p>
      </dgm:t>
    </dgm:pt>
    <dgm:pt modelId="{3A74BB9B-4C3D-4F5B-BBF1-FFBE50A156DF}" type="parTrans" cxnId="{02E8A9EA-F7B5-43F7-8AE5-94AA33BB80AC}">
      <dgm:prSet/>
      <dgm:spPr/>
      <dgm:t>
        <a:bodyPr/>
        <a:lstStyle/>
        <a:p>
          <a:endParaRPr lang="es-EC">
            <a:solidFill>
              <a:schemeClr val="tx1"/>
            </a:solidFill>
          </a:endParaRPr>
        </a:p>
      </dgm:t>
    </dgm:pt>
    <dgm:pt modelId="{CB058D92-92C5-489A-B180-711AD31174BF}" type="sibTrans" cxnId="{02E8A9EA-F7B5-43F7-8AE5-94AA33BB80AC}">
      <dgm:prSet/>
      <dgm:spPr/>
      <dgm:t>
        <a:bodyPr/>
        <a:lstStyle/>
        <a:p>
          <a:endParaRPr lang="es-EC">
            <a:solidFill>
              <a:schemeClr val="tx1"/>
            </a:solidFill>
          </a:endParaRPr>
        </a:p>
      </dgm:t>
    </dgm:pt>
    <dgm:pt modelId="{1CBB1429-2001-4025-942B-7AC02181E9B1}">
      <dgm:prSet phldrT="[Texto]"/>
      <dgm:spPr/>
      <dgm:t>
        <a:bodyPr/>
        <a:lstStyle/>
        <a:p>
          <a:r>
            <a:rPr lang="es-EC" dirty="0" smtClean="0">
              <a:solidFill>
                <a:schemeClr val="tx1"/>
              </a:solidFill>
            </a:rPr>
            <a:t>Nadar crol cerca de la pared de la piscina, de esta manera inducimos a realizar el recobro de los brazos de manera adecuada y el codo tomara su posición correcta.</a:t>
          </a:r>
          <a:endParaRPr lang="es-EC" dirty="0">
            <a:solidFill>
              <a:schemeClr val="tx1"/>
            </a:solidFill>
          </a:endParaRPr>
        </a:p>
      </dgm:t>
    </dgm:pt>
    <dgm:pt modelId="{001658F6-BDBB-45F0-BEA4-0B44D2E44347}" type="parTrans" cxnId="{829E1AF1-39E5-403E-A5BB-B1040E131E61}">
      <dgm:prSet/>
      <dgm:spPr/>
      <dgm:t>
        <a:bodyPr/>
        <a:lstStyle/>
        <a:p>
          <a:endParaRPr lang="es-EC">
            <a:solidFill>
              <a:schemeClr val="tx1"/>
            </a:solidFill>
          </a:endParaRPr>
        </a:p>
      </dgm:t>
    </dgm:pt>
    <dgm:pt modelId="{FCB049FF-E0A6-4BB9-B5F4-F6AA36592762}" type="sibTrans" cxnId="{829E1AF1-39E5-403E-A5BB-B1040E131E61}">
      <dgm:prSet/>
      <dgm:spPr/>
      <dgm:t>
        <a:bodyPr/>
        <a:lstStyle/>
        <a:p>
          <a:endParaRPr lang="es-EC">
            <a:solidFill>
              <a:schemeClr val="tx1"/>
            </a:solidFill>
          </a:endParaRPr>
        </a:p>
      </dgm:t>
    </dgm:pt>
    <dgm:pt modelId="{CEA84C20-FBE7-468F-8224-7E9A7D58A4E0}">
      <dgm:prSet phldrT="[Texto]"/>
      <dgm:spPr/>
      <dgm:t>
        <a:bodyPr/>
        <a:lstStyle/>
        <a:p>
          <a:r>
            <a:rPr lang="es-ES" dirty="0" smtClean="0">
              <a:solidFill>
                <a:schemeClr val="tx1"/>
              </a:solidFill>
            </a:rPr>
            <a:t>Nadar la técnica crol con </a:t>
          </a:r>
          <a:r>
            <a:rPr lang="es-ES" dirty="0" err="1" smtClean="0">
              <a:solidFill>
                <a:schemeClr val="tx1"/>
              </a:solidFill>
            </a:rPr>
            <a:t>snorkel</a:t>
          </a:r>
          <a:r>
            <a:rPr lang="es-ES" dirty="0" smtClean="0">
              <a:solidFill>
                <a:schemeClr val="tx1"/>
              </a:solidFill>
            </a:rPr>
            <a:t>, de esta manera el nadador tomara mas conciencia para controlar la posición corporal, brazada y patada durante el nado.</a:t>
          </a:r>
          <a:endParaRPr lang="es-EC" dirty="0">
            <a:solidFill>
              <a:schemeClr val="tx1"/>
            </a:solidFill>
          </a:endParaRPr>
        </a:p>
      </dgm:t>
    </dgm:pt>
    <dgm:pt modelId="{481AC6D8-B56A-4D9A-AABF-656DBB1E066C}" type="parTrans" cxnId="{E3F9E712-EB62-4E0A-87E3-4BCDE699723A}">
      <dgm:prSet/>
      <dgm:spPr/>
      <dgm:t>
        <a:bodyPr/>
        <a:lstStyle/>
        <a:p>
          <a:endParaRPr lang="es-EC">
            <a:solidFill>
              <a:schemeClr val="tx1"/>
            </a:solidFill>
          </a:endParaRPr>
        </a:p>
      </dgm:t>
    </dgm:pt>
    <dgm:pt modelId="{437AF93D-F78F-4645-AE9E-9B5D493B997D}" type="sibTrans" cxnId="{E3F9E712-EB62-4E0A-87E3-4BCDE699723A}">
      <dgm:prSet/>
      <dgm:spPr/>
      <dgm:t>
        <a:bodyPr/>
        <a:lstStyle/>
        <a:p>
          <a:endParaRPr lang="es-EC">
            <a:solidFill>
              <a:schemeClr val="tx1"/>
            </a:solidFill>
          </a:endParaRPr>
        </a:p>
      </dgm:t>
    </dgm:pt>
    <dgm:pt modelId="{096C4CB6-EBAE-4CEC-8447-B87EA57D7AD8}" type="pres">
      <dgm:prSet presAssocID="{C8BF229B-7964-49F5-A4AA-AA00E61E6515}" presName="linear" presStyleCnt="0">
        <dgm:presLayoutVars>
          <dgm:dir/>
          <dgm:resizeHandles val="exact"/>
        </dgm:presLayoutVars>
      </dgm:prSet>
      <dgm:spPr/>
      <dgm:t>
        <a:bodyPr/>
        <a:lstStyle/>
        <a:p>
          <a:endParaRPr lang="es-EC"/>
        </a:p>
      </dgm:t>
    </dgm:pt>
    <dgm:pt modelId="{24703D54-B568-4FB1-AB3E-3D584D540B7F}" type="pres">
      <dgm:prSet presAssocID="{BDD285AF-BA3A-4242-BF5B-75FA93497C2C}" presName="comp" presStyleCnt="0"/>
      <dgm:spPr/>
    </dgm:pt>
    <dgm:pt modelId="{4D34C3AF-E849-4934-9535-0D0B833661B9}" type="pres">
      <dgm:prSet presAssocID="{BDD285AF-BA3A-4242-BF5B-75FA93497C2C}" presName="box" presStyleLbl="node1" presStyleIdx="0" presStyleCnt="3"/>
      <dgm:spPr/>
      <dgm:t>
        <a:bodyPr/>
        <a:lstStyle/>
        <a:p>
          <a:endParaRPr lang="es-EC"/>
        </a:p>
      </dgm:t>
    </dgm:pt>
    <dgm:pt modelId="{0ED0A94B-6E4C-486F-B04D-E46E92F14BBD}" type="pres">
      <dgm:prSet presAssocID="{BDD285AF-BA3A-4242-BF5B-75FA93497C2C}" presName="img" presStyleLbl="fgImgPlace1" presStyleIdx="0" presStyleCnt="3" custScaleX="78307" custLinFactNeighborX="-11280"/>
      <dgm:spPr>
        <a:blipFill rotWithShape="1">
          <a:blip xmlns:r="http://schemas.openxmlformats.org/officeDocument/2006/relationships" r:embed="rId1"/>
          <a:stretch>
            <a:fillRect/>
          </a:stretch>
        </a:blipFill>
      </dgm:spPr>
    </dgm:pt>
    <dgm:pt modelId="{6FBA4798-EE3D-4837-B437-A89FCFB0D3EA}" type="pres">
      <dgm:prSet presAssocID="{BDD285AF-BA3A-4242-BF5B-75FA93497C2C}" presName="text" presStyleLbl="node1" presStyleIdx="0" presStyleCnt="3">
        <dgm:presLayoutVars>
          <dgm:bulletEnabled val="1"/>
        </dgm:presLayoutVars>
      </dgm:prSet>
      <dgm:spPr/>
      <dgm:t>
        <a:bodyPr/>
        <a:lstStyle/>
        <a:p>
          <a:endParaRPr lang="es-EC"/>
        </a:p>
      </dgm:t>
    </dgm:pt>
    <dgm:pt modelId="{8B86981E-C8B5-480D-A89C-2602A9CC224E}" type="pres">
      <dgm:prSet presAssocID="{F3FEF9E5-7593-4F29-AFEA-220F6DAA7DB5}" presName="spacer" presStyleCnt="0"/>
      <dgm:spPr/>
    </dgm:pt>
    <dgm:pt modelId="{3A3A4E6F-F39F-4EE0-8AD2-8A2AD4BCB4B4}" type="pres">
      <dgm:prSet presAssocID="{A3408D35-60D5-43D0-B421-5BEF92418723}" presName="comp" presStyleCnt="0"/>
      <dgm:spPr/>
    </dgm:pt>
    <dgm:pt modelId="{57241941-0305-4EEC-A15F-D18426D94EA3}" type="pres">
      <dgm:prSet presAssocID="{A3408D35-60D5-43D0-B421-5BEF92418723}" presName="box" presStyleLbl="node1" presStyleIdx="1" presStyleCnt="3"/>
      <dgm:spPr/>
      <dgm:t>
        <a:bodyPr/>
        <a:lstStyle/>
        <a:p>
          <a:endParaRPr lang="es-EC"/>
        </a:p>
      </dgm:t>
    </dgm:pt>
    <dgm:pt modelId="{C9DAAEB3-4302-429A-AD27-AA644B7D8B93}" type="pres">
      <dgm:prSet presAssocID="{A3408D35-60D5-43D0-B421-5BEF92418723}" presName="img" presStyleLbl="fgImgPlace1" presStyleIdx="1" presStyleCnt="3" custScaleX="78307" custLinFactNeighborX="-11280"/>
      <dgm:spPr>
        <a:blipFill rotWithShape="1">
          <a:blip xmlns:r="http://schemas.openxmlformats.org/officeDocument/2006/relationships" r:embed="rId2"/>
          <a:stretch>
            <a:fillRect/>
          </a:stretch>
        </a:blipFill>
      </dgm:spPr>
    </dgm:pt>
    <dgm:pt modelId="{A4E07535-2837-40DC-A0BF-9E7688FA73BB}" type="pres">
      <dgm:prSet presAssocID="{A3408D35-60D5-43D0-B421-5BEF92418723}" presName="text" presStyleLbl="node1" presStyleIdx="1" presStyleCnt="3">
        <dgm:presLayoutVars>
          <dgm:bulletEnabled val="1"/>
        </dgm:presLayoutVars>
      </dgm:prSet>
      <dgm:spPr/>
      <dgm:t>
        <a:bodyPr/>
        <a:lstStyle/>
        <a:p>
          <a:endParaRPr lang="es-EC"/>
        </a:p>
      </dgm:t>
    </dgm:pt>
    <dgm:pt modelId="{17E0CEC5-ACC1-4A93-B9CD-B5A57026BD0D}" type="pres">
      <dgm:prSet presAssocID="{A45EA458-E076-4C86-8C38-879732996BCC}" presName="spacer" presStyleCnt="0"/>
      <dgm:spPr/>
    </dgm:pt>
    <dgm:pt modelId="{10D6121F-9CCC-40D1-B19D-37390149A5E6}" type="pres">
      <dgm:prSet presAssocID="{2507A968-269A-4AE1-9574-CFED33DE474E}" presName="comp" presStyleCnt="0"/>
      <dgm:spPr/>
    </dgm:pt>
    <dgm:pt modelId="{AAB8B45E-2250-4111-9EF5-0663CB1700FA}" type="pres">
      <dgm:prSet presAssocID="{2507A968-269A-4AE1-9574-CFED33DE474E}" presName="box" presStyleLbl="node1" presStyleIdx="2" presStyleCnt="3"/>
      <dgm:spPr/>
      <dgm:t>
        <a:bodyPr/>
        <a:lstStyle/>
        <a:p>
          <a:endParaRPr lang="es-EC"/>
        </a:p>
      </dgm:t>
    </dgm:pt>
    <dgm:pt modelId="{77830F4C-8FA5-40A2-909A-91877FE7C61A}" type="pres">
      <dgm:prSet presAssocID="{2507A968-269A-4AE1-9574-CFED33DE474E}" presName="img" presStyleLbl="fgImgPlace1" presStyleIdx="2" presStyleCnt="3" custScaleX="78307" custLinFactNeighborX="-11280"/>
      <dgm:spPr>
        <a:blipFill rotWithShape="1">
          <a:blip xmlns:r="http://schemas.openxmlformats.org/officeDocument/2006/relationships" r:embed="rId3"/>
          <a:stretch>
            <a:fillRect/>
          </a:stretch>
        </a:blipFill>
      </dgm:spPr>
    </dgm:pt>
    <dgm:pt modelId="{9AACE547-A08B-413E-BA43-F0A04EE65D54}" type="pres">
      <dgm:prSet presAssocID="{2507A968-269A-4AE1-9574-CFED33DE474E}" presName="text" presStyleLbl="node1" presStyleIdx="2" presStyleCnt="3">
        <dgm:presLayoutVars>
          <dgm:bulletEnabled val="1"/>
        </dgm:presLayoutVars>
      </dgm:prSet>
      <dgm:spPr/>
      <dgm:t>
        <a:bodyPr/>
        <a:lstStyle/>
        <a:p>
          <a:endParaRPr lang="es-EC"/>
        </a:p>
      </dgm:t>
    </dgm:pt>
  </dgm:ptLst>
  <dgm:cxnLst>
    <dgm:cxn modelId="{343F498A-81EB-4674-BC3C-26F75F90D9F4}" type="presOf" srcId="{0C535F1B-07C5-483C-BA85-B97AC5138593}" destId="{A4E07535-2837-40DC-A0BF-9E7688FA73BB}" srcOrd="1" destOrd="2" presId="urn:microsoft.com/office/officeart/2005/8/layout/vList4"/>
    <dgm:cxn modelId="{A74E7E74-EC96-4893-AA56-E64F8AB712C0}" type="presOf" srcId="{5871EDEE-24ED-4F06-AE02-34F38B1CE2F6}" destId="{6FBA4798-EE3D-4837-B437-A89FCFB0D3EA}" srcOrd="1" destOrd="2" presId="urn:microsoft.com/office/officeart/2005/8/layout/vList4"/>
    <dgm:cxn modelId="{4C0B018E-CEF0-4C09-AAD1-BC7E78EB11A0}" srcId="{A3408D35-60D5-43D0-B421-5BEF92418723}" destId="{C0E3137E-EBE4-40D4-98A2-BDED2BA0F90D}" srcOrd="0" destOrd="0" parTransId="{C6BB4C29-4993-45AF-8D90-97708E88F907}" sibTransId="{406C7ECF-1B38-4351-8B4B-AA592901C559}"/>
    <dgm:cxn modelId="{63B802C5-4553-434D-9599-FA7D62C3DA0A}" type="presOf" srcId="{1CBB1429-2001-4025-942B-7AC02181E9B1}" destId="{AAB8B45E-2250-4111-9EF5-0663CB1700FA}" srcOrd="0" destOrd="1" presId="urn:microsoft.com/office/officeart/2005/8/layout/vList4"/>
    <dgm:cxn modelId="{C427CB40-E9FC-4DDD-A052-3A3396E906CB}" type="presOf" srcId="{0C535F1B-07C5-483C-BA85-B97AC5138593}" destId="{57241941-0305-4EEC-A15F-D18426D94EA3}" srcOrd="0" destOrd="2" presId="urn:microsoft.com/office/officeart/2005/8/layout/vList4"/>
    <dgm:cxn modelId="{A849393A-0EC5-445D-ACB5-45BCA9D2D305}" srcId="{C8BF229B-7964-49F5-A4AA-AA00E61E6515}" destId="{A3408D35-60D5-43D0-B421-5BEF92418723}" srcOrd="1" destOrd="0" parTransId="{4CA7BC7E-49DA-48EB-A5E0-A6CA2BE621DA}" sibTransId="{A45EA458-E076-4C86-8C38-879732996BCC}"/>
    <dgm:cxn modelId="{5E426BC6-8B10-423C-A1F3-1DED4FAA6AE6}" srcId="{BDD285AF-BA3A-4242-BF5B-75FA93497C2C}" destId="{BCA4953D-9F9D-4A04-AE24-5236C52CB074}" srcOrd="0" destOrd="0" parTransId="{21D70B1E-B2AA-4833-8D78-8621F8A9E9D9}" sibTransId="{F5353CE0-E7FC-4D14-8304-82556A7A883A}"/>
    <dgm:cxn modelId="{6BFF7DB8-7D61-4030-94DA-50D512859DF9}" type="presOf" srcId="{C0E3137E-EBE4-40D4-98A2-BDED2BA0F90D}" destId="{57241941-0305-4EEC-A15F-D18426D94EA3}" srcOrd="0" destOrd="1" presId="urn:microsoft.com/office/officeart/2005/8/layout/vList4"/>
    <dgm:cxn modelId="{6445B555-1A6A-4CD1-9D67-44CF078EEC06}" type="presOf" srcId="{BCA4953D-9F9D-4A04-AE24-5236C52CB074}" destId="{6FBA4798-EE3D-4837-B437-A89FCFB0D3EA}" srcOrd="1" destOrd="1" presId="urn:microsoft.com/office/officeart/2005/8/layout/vList4"/>
    <dgm:cxn modelId="{E8C2D715-DFC6-45DE-A4AA-EC6E72D8DE0D}" type="presOf" srcId="{2507A968-269A-4AE1-9574-CFED33DE474E}" destId="{AAB8B45E-2250-4111-9EF5-0663CB1700FA}" srcOrd="0" destOrd="0" presId="urn:microsoft.com/office/officeart/2005/8/layout/vList4"/>
    <dgm:cxn modelId="{1534ECE9-162F-48B0-9018-6592EA9D85CA}" type="presOf" srcId="{BCA4953D-9F9D-4A04-AE24-5236C52CB074}" destId="{4D34C3AF-E849-4934-9535-0D0B833661B9}" srcOrd="0" destOrd="1" presId="urn:microsoft.com/office/officeart/2005/8/layout/vList4"/>
    <dgm:cxn modelId="{8F5F1385-3E6D-4779-BF0D-36F7F30CA300}" type="presOf" srcId="{CEA84C20-FBE7-468F-8224-7E9A7D58A4E0}" destId="{AAB8B45E-2250-4111-9EF5-0663CB1700FA}" srcOrd="0" destOrd="2" presId="urn:microsoft.com/office/officeart/2005/8/layout/vList4"/>
    <dgm:cxn modelId="{D2B2A7A4-4608-4EDF-AFC0-FEAAF00496A5}" srcId="{BDD285AF-BA3A-4242-BF5B-75FA93497C2C}" destId="{5871EDEE-24ED-4F06-AE02-34F38B1CE2F6}" srcOrd="1" destOrd="0" parTransId="{6B732B67-1F04-4390-A164-90EC9BD53AB6}" sibTransId="{1A36BD45-8081-4FB7-A41B-FD8F1B21C5BF}"/>
    <dgm:cxn modelId="{F1606B69-CC0D-4D8A-AB28-B46350E6E268}" type="presOf" srcId="{C0E3137E-EBE4-40D4-98A2-BDED2BA0F90D}" destId="{A4E07535-2837-40DC-A0BF-9E7688FA73BB}" srcOrd="1" destOrd="1" presId="urn:microsoft.com/office/officeart/2005/8/layout/vList4"/>
    <dgm:cxn modelId="{95C9B0A3-CC31-40AB-9164-6E3117C97DF3}" type="presOf" srcId="{CEA84C20-FBE7-468F-8224-7E9A7D58A4E0}" destId="{9AACE547-A08B-413E-BA43-F0A04EE65D54}" srcOrd="1" destOrd="2" presId="urn:microsoft.com/office/officeart/2005/8/layout/vList4"/>
    <dgm:cxn modelId="{E3F9E712-EB62-4E0A-87E3-4BCDE699723A}" srcId="{2507A968-269A-4AE1-9574-CFED33DE474E}" destId="{CEA84C20-FBE7-468F-8224-7E9A7D58A4E0}" srcOrd="1" destOrd="0" parTransId="{481AC6D8-B56A-4D9A-AABF-656DBB1E066C}" sibTransId="{437AF93D-F78F-4645-AE9E-9B5D493B997D}"/>
    <dgm:cxn modelId="{FDA2156F-6670-43C6-A480-8E1F4F50D0F4}" type="presOf" srcId="{1CBB1429-2001-4025-942B-7AC02181E9B1}" destId="{9AACE547-A08B-413E-BA43-F0A04EE65D54}" srcOrd="1" destOrd="1" presId="urn:microsoft.com/office/officeart/2005/8/layout/vList4"/>
    <dgm:cxn modelId="{0F07531E-EFCC-4166-944F-2652A1A4F846}" type="presOf" srcId="{5871EDEE-24ED-4F06-AE02-34F38B1CE2F6}" destId="{4D34C3AF-E849-4934-9535-0D0B833661B9}" srcOrd="0" destOrd="2" presId="urn:microsoft.com/office/officeart/2005/8/layout/vList4"/>
    <dgm:cxn modelId="{933B398A-B300-42D7-90AF-E0A7AAC1CFDF}" type="presOf" srcId="{C8BF229B-7964-49F5-A4AA-AA00E61E6515}" destId="{096C4CB6-EBAE-4CEC-8447-B87EA57D7AD8}" srcOrd="0" destOrd="0" presId="urn:microsoft.com/office/officeart/2005/8/layout/vList4"/>
    <dgm:cxn modelId="{20A73F2D-9BD0-4261-BAD9-B6083AD6FE98}" type="presOf" srcId="{A3408D35-60D5-43D0-B421-5BEF92418723}" destId="{A4E07535-2837-40DC-A0BF-9E7688FA73BB}" srcOrd="1" destOrd="0" presId="urn:microsoft.com/office/officeart/2005/8/layout/vList4"/>
    <dgm:cxn modelId="{6DCBB7C7-FDD6-4692-8F88-8C202DF33200}" srcId="{C8BF229B-7964-49F5-A4AA-AA00E61E6515}" destId="{BDD285AF-BA3A-4242-BF5B-75FA93497C2C}" srcOrd="0" destOrd="0" parTransId="{C4562397-740A-45A3-ACB5-7AE05355847C}" sibTransId="{F3FEF9E5-7593-4F29-AFEA-220F6DAA7DB5}"/>
    <dgm:cxn modelId="{8289DA90-D34E-40E8-A398-72EBC136D542}" type="presOf" srcId="{A3408D35-60D5-43D0-B421-5BEF92418723}" destId="{57241941-0305-4EEC-A15F-D18426D94EA3}" srcOrd="0" destOrd="0" presId="urn:microsoft.com/office/officeart/2005/8/layout/vList4"/>
    <dgm:cxn modelId="{D1E07CF1-7739-4E53-B541-CDE1E9A08BBD}" type="presOf" srcId="{BDD285AF-BA3A-4242-BF5B-75FA93497C2C}" destId="{4D34C3AF-E849-4934-9535-0D0B833661B9}" srcOrd="0" destOrd="0" presId="urn:microsoft.com/office/officeart/2005/8/layout/vList4"/>
    <dgm:cxn modelId="{02E8A9EA-F7B5-43F7-8AE5-94AA33BB80AC}" srcId="{C8BF229B-7964-49F5-A4AA-AA00E61E6515}" destId="{2507A968-269A-4AE1-9574-CFED33DE474E}" srcOrd="2" destOrd="0" parTransId="{3A74BB9B-4C3D-4F5B-BBF1-FFBE50A156DF}" sibTransId="{CB058D92-92C5-489A-B180-711AD31174BF}"/>
    <dgm:cxn modelId="{F6F5D7A4-6D96-45BD-888B-2DA8DEB5F4A9}" srcId="{A3408D35-60D5-43D0-B421-5BEF92418723}" destId="{0C535F1B-07C5-483C-BA85-B97AC5138593}" srcOrd="1" destOrd="0" parTransId="{0AC0B2FE-4714-4BB9-91E9-86650126B790}" sibTransId="{50E65C85-4BE9-4A68-8B7D-4B39AB751B03}"/>
    <dgm:cxn modelId="{829E1AF1-39E5-403E-A5BB-B1040E131E61}" srcId="{2507A968-269A-4AE1-9574-CFED33DE474E}" destId="{1CBB1429-2001-4025-942B-7AC02181E9B1}" srcOrd="0" destOrd="0" parTransId="{001658F6-BDBB-45F0-BEA4-0B44D2E44347}" sibTransId="{FCB049FF-E0A6-4BB9-B5F4-F6AA36592762}"/>
    <dgm:cxn modelId="{323EF21F-87A7-48EB-9A05-AB3BE187373B}" type="presOf" srcId="{BDD285AF-BA3A-4242-BF5B-75FA93497C2C}" destId="{6FBA4798-EE3D-4837-B437-A89FCFB0D3EA}" srcOrd="1" destOrd="0" presId="urn:microsoft.com/office/officeart/2005/8/layout/vList4"/>
    <dgm:cxn modelId="{7F4D5C49-04F7-4480-810B-C1B5877268EB}" type="presOf" srcId="{2507A968-269A-4AE1-9574-CFED33DE474E}" destId="{9AACE547-A08B-413E-BA43-F0A04EE65D54}" srcOrd="1" destOrd="0" presId="urn:microsoft.com/office/officeart/2005/8/layout/vList4"/>
    <dgm:cxn modelId="{0D03172C-D6DD-45BB-AA72-9ADB4A9334EC}" type="presParOf" srcId="{096C4CB6-EBAE-4CEC-8447-B87EA57D7AD8}" destId="{24703D54-B568-4FB1-AB3E-3D584D540B7F}" srcOrd="0" destOrd="0" presId="urn:microsoft.com/office/officeart/2005/8/layout/vList4"/>
    <dgm:cxn modelId="{270A0CA6-1984-4932-853C-11F10A2CFE2B}" type="presParOf" srcId="{24703D54-B568-4FB1-AB3E-3D584D540B7F}" destId="{4D34C3AF-E849-4934-9535-0D0B833661B9}" srcOrd="0" destOrd="0" presId="urn:microsoft.com/office/officeart/2005/8/layout/vList4"/>
    <dgm:cxn modelId="{B7615BEB-1A8D-4DD6-A4DD-B2246580E73C}" type="presParOf" srcId="{24703D54-B568-4FB1-AB3E-3D584D540B7F}" destId="{0ED0A94B-6E4C-486F-B04D-E46E92F14BBD}" srcOrd="1" destOrd="0" presId="urn:microsoft.com/office/officeart/2005/8/layout/vList4"/>
    <dgm:cxn modelId="{5C2C6521-1E43-4AB0-B378-B00890B09B24}" type="presParOf" srcId="{24703D54-B568-4FB1-AB3E-3D584D540B7F}" destId="{6FBA4798-EE3D-4837-B437-A89FCFB0D3EA}" srcOrd="2" destOrd="0" presId="urn:microsoft.com/office/officeart/2005/8/layout/vList4"/>
    <dgm:cxn modelId="{AAA405BE-D2DF-4672-A55A-801FF6644643}" type="presParOf" srcId="{096C4CB6-EBAE-4CEC-8447-B87EA57D7AD8}" destId="{8B86981E-C8B5-480D-A89C-2602A9CC224E}" srcOrd="1" destOrd="0" presId="urn:microsoft.com/office/officeart/2005/8/layout/vList4"/>
    <dgm:cxn modelId="{AE5768DD-0CA3-4535-8EA4-F87605FE355E}" type="presParOf" srcId="{096C4CB6-EBAE-4CEC-8447-B87EA57D7AD8}" destId="{3A3A4E6F-F39F-4EE0-8AD2-8A2AD4BCB4B4}" srcOrd="2" destOrd="0" presId="urn:microsoft.com/office/officeart/2005/8/layout/vList4"/>
    <dgm:cxn modelId="{7BE79D08-ED81-4E8B-AF86-BFE86ACAB674}" type="presParOf" srcId="{3A3A4E6F-F39F-4EE0-8AD2-8A2AD4BCB4B4}" destId="{57241941-0305-4EEC-A15F-D18426D94EA3}" srcOrd="0" destOrd="0" presId="urn:microsoft.com/office/officeart/2005/8/layout/vList4"/>
    <dgm:cxn modelId="{139D55E4-E400-4BA5-976C-3401E13A5FFA}" type="presParOf" srcId="{3A3A4E6F-F39F-4EE0-8AD2-8A2AD4BCB4B4}" destId="{C9DAAEB3-4302-429A-AD27-AA644B7D8B93}" srcOrd="1" destOrd="0" presId="urn:microsoft.com/office/officeart/2005/8/layout/vList4"/>
    <dgm:cxn modelId="{F0DD0CE6-A43E-4670-8F98-FB0B8E24EFB6}" type="presParOf" srcId="{3A3A4E6F-F39F-4EE0-8AD2-8A2AD4BCB4B4}" destId="{A4E07535-2837-40DC-A0BF-9E7688FA73BB}" srcOrd="2" destOrd="0" presId="urn:microsoft.com/office/officeart/2005/8/layout/vList4"/>
    <dgm:cxn modelId="{36F93B8B-4523-40EE-831E-5A517FA18F34}" type="presParOf" srcId="{096C4CB6-EBAE-4CEC-8447-B87EA57D7AD8}" destId="{17E0CEC5-ACC1-4A93-B9CD-B5A57026BD0D}" srcOrd="3" destOrd="0" presId="urn:microsoft.com/office/officeart/2005/8/layout/vList4"/>
    <dgm:cxn modelId="{40BCB6FF-BB74-46ED-925E-974F67B86A20}" type="presParOf" srcId="{096C4CB6-EBAE-4CEC-8447-B87EA57D7AD8}" destId="{10D6121F-9CCC-40D1-B19D-37390149A5E6}" srcOrd="4" destOrd="0" presId="urn:microsoft.com/office/officeart/2005/8/layout/vList4"/>
    <dgm:cxn modelId="{BD3BCD88-4091-4F45-A25D-F3B93233B831}" type="presParOf" srcId="{10D6121F-9CCC-40D1-B19D-37390149A5E6}" destId="{AAB8B45E-2250-4111-9EF5-0663CB1700FA}" srcOrd="0" destOrd="0" presId="urn:microsoft.com/office/officeart/2005/8/layout/vList4"/>
    <dgm:cxn modelId="{0C5D0DC8-3FF1-4016-B372-36C57C70F97E}" type="presParOf" srcId="{10D6121F-9CCC-40D1-B19D-37390149A5E6}" destId="{77830F4C-8FA5-40A2-909A-91877FE7C61A}" srcOrd="1" destOrd="0" presId="urn:microsoft.com/office/officeart/2005/8/layout/vList4"/>
    <dgm:cxn modelId="{C73BEDC9-1002-4142-881E-F7E1866FFCBB}" type="presParOf" srcId="{10D6121F-9CCC-40D1-B19D-37390149A5E6}" destId="{9AACE547-A08B-413E-BA43-F0A04EE65D54}"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965F40C-30FD-4C36-B127-029DCBB704E1}"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s-EC"/>
        </a:p>
      </dgm:t>
    </dgm:pt>
    <dgm:pt modelId="{C3C8FBD3-D715-4A89-B793-F194D975DBDA}">
      <dgm:prSet phldrT="[Texto]" custT="1"/>
      <dgm:spPr/>
      <dgm:t>
        <a:bodyPr/>
        <a:lstStyle/>
        <a:p>
          <a:r>
            <a:rPr lang="es-EC" sz="2000" dirty="0" smtClean="0">
              <a:solidFill>
                <a:schemeClr val="bg1"/>
              </a:solidFill>
            </a:rPr>
            <a:t>La posición de cuerpo.</a:t>
          </a:r>
          <a:endParaRPr lang="es-EC" sz="2000" dirty="0">
            <a:solidFill>
              <a:schemeClr val="bg1"/>
            </a:solidFill>
          </a:endParaRPr>
        </a:p>
      </dgm:t>
    </dgm:pt>
    <dgm:pt modelId="{E5177EFE-BD0D-49E3-AEA6-D82DB74DD99F}" type="parTrans" cxnId="{560AFCFC-E10B-468D-8766-E5EACEBD58B8}">
      <dgm:prSet/>
      <dgm:spPr/>
      <dgm:t>
        <a:bodyPr/>
        <a:lstStyle/>
        <a:p>
          <a:endParaRPr lang="es-EC" sz="1200">
            <a:solidFill>
              <a:schemeClr val="tx1"/>
            </a:solidFill>
          </a:endParaRPr>
        </a:p>
      </dgm:t>
    </dgm:pt>
    <dgm:pt modelId="{C754DAD9-6151-4599-8CCF-FCA8FB270B54}" type="sibTrans" cxnId="{560AFCFC-E10B-468D-8766-E5EACEBD58B8}">
      <dgm:prSet/>
      <dgm:spPr/>
      <dgm:t>
        <a:bodyPr/>
        <a:lstStyle/>
        <a:p>
          <a:endParaRPr lang="es-EC" sz="1200">
            <a:solidFill>
              <a:schemeClr val="tx1"/>
            </a:solidFill>
          </a:endParaRPr>
        </a:p>
      </dgm:t>
    </dgm:pt>
    <dgm:pt modelId="{EFF66D14-0D49-4595-AF7D-58606A2121E2}">
      <dgm:prSet phldrT="[Texto]" custT="1"/>
      <dgm:spPr/>
      <dgm:t>
        <a:bodyPr/>
        <a:lstStyle/>
        <a:p>
          <a:r>
            <a:rPr lang="es-EC" sz="2000" dirty="0" smtClean="0">
              <a:solidFill>
                <a:schemeClr val="bg1"/>
              </a:solidFill>
            </a:rPr>
            <a:t>La fase de patada</a:t>
          </a:r>
          <a:endParaRPr lang="es-EC" sz="2000" dirty="0">
            <a:solidFill>
              <a:schemeClr val="bg1"/>
            </a:solidFill>
          </a:endParaRPr>
        </a:p>
      </dgm:t>
    </dgm:pt>
    <dgm:pt modelId="{7E3B2AEF-A051-4F7B-B06E-B04198079137}" type="parTrans" cxnId="{22AD7A07-8E5F-48F5-AC6D-9627EEB99C7F}">
      <dgm:prSet/>
      <dgm:spPr/>
      <dgm:t>
        <a:bodyPr/>
        <a:lstStyle/>
        <a:p>
          <a:endParaRPr lang="es-EC" sz="1200">
            <a:solidFill>
              <a:schemeClr val="tx1"/>
            </a:solidFill>
          </a:endParaRPr>
        </a:p>
      </dgm:t>
    </dgm:pt>
    <dgm:pt modelId="{DA1929BB-79E7-4F74-A4A3-49F9E9131874}" type="sibTrans" cxnId="{22AD7A07-8E5F-48F5-AC6D-9627EEB99C7F}">
      <dgm:prSet/>
      <dgm:spPr/>
      <dgm:t>
        <a:bodyPr/>
        <a:lstStyle/>
        <a:p>
          <a:endParaRPr lang="es-EC" sz="1200">
            <a:solidFill>
              <a:schemeClr val="tx1"/>
            </a:solidFill>
          </a:endParaRPr>
        </a:p>
      </dgm:t>
    </dgm:pt>
    <dgm:pt modelId="{EF4C46C7-43F1-470A-A96C-8B8B6C73079A}">
      <dgm:prSet phldrT="[Texto]" custT="1"/>
      <dgm:spPr/>
      <dgm:t>
        <a:bodyPr/>
        <a:lstStyle/>
        <a:p>
          <a:r>
            <a:rPr lang="es-EC" sz="2000" b="1" u="sng" dirty="0" smtClean="0">
              <a:solidFill>
                <a:schemeClr val="tx1"/>
              </a:solidFill>
              <a:effectLst>
                <a:outerShdw blurRad="38100" dist="38100" dir="2700000" algn="tl">
                  <a:srgbClr val="000000">
                    <a:alpha val="43137"/>
                  </a:srgbClr>
                </a:outerShdw>
              </a:effectLst>
            </a:rPr>
            <a:t>La fase de brazada aérea</a:t>
          </a:r>
          <a:endParaRPr lang="es-EC" sz="2000" b="1" u="sng" dirty="0">
            <a:solidFill>
              <a:schemeClr val="tx1"/>
            </a:solidFill>
            <a:effectLst>
              <a:outerShdw blurRad="38100" dist="38100" dir="2700000" algn="tl">
                <a:srgbClr val="000000">
                  <a:alpha val="43137"/>
                </a:srgbClr>
              </a:outerShdw>
            </a:effectLst>
          </a:endParaRPr>
        </a:p>
      </dgm:t>
    </dgm:pt>
    <dgm:pt modelId="{ADD4BA58-3A78-488E-B961-D93B4E14E642}" type="parTrans" cxnId="{E5227BF8-7C7C-4950-B8F6-598AD667E069}">
      <dgm:prSet/>
      <dgm:spPr/>
      <dgm:t>
        <a:bodyPr/>
        <a:lstStyle/>
        <a:p>
          <a:endParaRPr lang="es-EC" sz="1200">
            <a:solidFill>
              <a:schemeClr val="tx1"/>
            </a:solidFill>
          </a:endParaRPr>
        </a:p>
      </dgm:t>
    </dgm:pt>
    <dgm:pt modelId="{BBE0472C-A6CF-4FA5-93DC-BD63706E20B5}" type="sibTrans" cxnId="{E5227BF8-7C7C-4950-B8F6-598AD667E069}">
      <dgm:prSet/>
      <dgm:spPr/>
      <dgm:t>
        <a:bodyPr/>
        <a:lstStyle/>
        <a:p>
          <a:endParaRPr lang="es-EC" sz="1200">
            <a:solidFill>
              <a:schemeClr val="tx1"/>
            </a:solidFill>
          </a:endParaRPr>
        </a:p>
      </dgm:t>
    </dgm:pt>
    <dgm:pt modelId="{E420E600-DF1D-44EE-887B-B7B3EB63E825}">
      <dgm:prSet phldrT="[Texto]" custT="1"/>
      <dgm:spPr/>
      <dgm:t>
        <a:bodyPr/>
        <a:lstStyle/>
        <a:p>
          <a:r>
            <a:rPr lang="es-EC" sz="2000" dirty="0" smtClean="0">
              <a:solidFill>
                <a:schemeClr val="bg1"/>
              </a:solidFill>
            </a:rPr>
            <a:t>La fase de movimiento completo</a:t>
          </a:r>
          <a:endParaRPr lang="es-EC" sz="2000" dirty="0">
            <a:solidFill>
              <a:schemeClr val="bg1"/>
            </a:solidFill>
          </a:endParaRPr>
        </a:p>
      </dgm:t>
    </dgm:pt>
    <dgm:pt modelId="{45170969-34A6-42D1-AA6E-AB7C0EA83ECE}" type="parTrans" cxnId="{74358D07-A04D-4767-B016-7A220BA68C61}">
      <dgm:prSet/>
      <dgm:spPr/>
      <dgm:t>
        <a:bodyPr/>
        <a:lstStyle/>
        <a:p>
          <a:endParaRPr lang="es-EC" sz="1200">
            <a:solidFill>
              <a:schemeClr val="tx1"/>
            </a:solidFill>
          </a:endParaRPr>
        </a:p>
      </dgm:t>
    </dgm:pt>
    <dgm:pt modelId="{7F64CAE6-F354-4363-9354-2C0FBB80FB67}" type="sibTrans" cxnId="{74358D07-A04D-4767-B016-7A220BA68C61}">
      <dgm:prSet/>
      <dgm:spPr/>
      <dgm:t>
        <a:bodyPr/>
        <a:lstStyle/>
        <a:p>
          <a:endParaRPr lang="es-EC" sz="1200">
            <a:solidFill>
              <a:schemeClr val="tx1"/>
            </a:solidFill>
          </a:endParaRPr>
        </a:p>
      </dgm:t>
    </dgm:pt>
    <dgm:pt modelId="{DD67C3BF-E582-49F3-B466-1EA54C8994AE}">
      <dgm:prSet custT="1"/>
      <dgm:spPr/>
      <dgm:t>
        <a:bodyPr/>
        <a:lstStyle/>
        <a:p>
          <a:r>
            <a:rPr lang="es-EC" sz="2000" b="1" u="sng" dirty="0" smtClean="0">
              <a:solidFill>
                <a:schemeClr val="tx1"/>
              </a:solidFill>
              <a:effectLst>
                <a:outerShdw blurRad="38100" dist="38100" dir="2700000" algn="tl">
                  <a:srgbClr val="000000">
                    <a:alpha val="43137"/>
                  </a:srgbClr>
                </a:outerShdw>
              </a:effectLst>
            </a:rPr>
            <a:t>La fase de brazada sub acuática</a:t>
          </a:r>
          <a:endParaRPr lang="es-EC" sz="2000" b="1" u="sng" dirty="0">
            <a:solidFill>
              <a:schemeClr val="tx1"/>
            </a:solidFill>
            <a:effectLst>
              <a:outerShdw blurRad="38100" dist="38100" dir="2700000" algn="tl">
                <a:srgbClr val="000000">
                  <a:alpha val="43137"/>
                </a:srgbClr>
              </a:outerShdw>
            </a:effectLst>
          </a:endParaRPr>
        </a:p>
      </dgm:t>
    </dgm:pt>
    <dgm:pt modelId="{D33A11B2-5549-46C2-A7A7-E753A0C46BB4}" type="parTrans" cxnId="{57937036-07B6-4B7B-BCCA-E5C70E500825}">
      <dgm:prSet/>
      <dgm:spPr/>
      <dgm:t>
        <a:bodyPr/>
        <a:lstStyle/>
        <a:p>
          <a:endParaRPr lang="es-EC" sz="1200">
            <a:solidFill>
              <a:schemeClr val="tx1"/>
            </a:solidFill>
          </a:endParaRPr>
        </a:p>
      </dgm:t>
    </dgm:pt>
    <dgm:pt modelId="{13FF5605-EF32-4824-A049-90921BAC0424}" type="sibTrans" cxnId="{57937036-07B6-4B7B-BCCA-E5C70E500825}">
      <dgm:prSet/>
      <dgm:spPr/>
      <dgm:t>
        <a:bodyPr/>
        <a:lstStyle/>
        <a:p>
          <a:endParaRPr lang="es-EC" sz="1200">
            <a:solidFill>
              <a:schemeClr val="tx1"/>
            </a:solidFill>
          </a:endParaRPr>
        </a:p>
      </dgm:t>
    </dgm:pt>
    <dgm:pt modelId="{EECDE29D-31EF-4AA6-AA1C-5DE4FEF08FFC}" type="pres">
      <dgm:prSet presAssocID="{C965F40C-30FD-4C36-B127-029DCBB704E1}" presName="Name0" presStyleCnt="0">
        <dgm:presLayoutVars>
          <dgm:chMax val="7"/>
          <dgm:chPref val="7"/>
          <dgm:dir/>
        </dgm:presLayoutVars>
      </dgm:prSet>
      <dgm:spPr/>
      <dgm:t>
        <a:bodyPr/>
        <a:lstStyle/>
        <a:p>
          <a:endParaRPr lang="es-EC"/>
        </a:p>
      </dgm:t>
    </dgm:pt>
    <dgm:pt modelId="{C7470008-8F48-47BA-8295-CF6E683CAF62}" type="pres">
      <dgm:prSet presAssocID="{C965F40C-30FD-4C36-B127-029DCBB704E1}" presName="Name1" presStyleCnt="0"/>
      <dgm:spPr/>
    </dgm:pt>
    <dgm:pt modelId="{AB059C9E-4B3E-463C-B28B-F372DC6A21F7}" type="pres">
      <dgm:prSet presAssocID="{C965F40C-30FD-4C36-B127-029DCBB704E1}" presName="cycle" presStyleCnt="0"/>
      <dgm:spPr/>
    </dgm:pt>
    <dgm:pt modelId="{214A4E64-A0DE-439E-A0BA-782E1FCAD2E7}" type="pres">
      <dgm:prSet presAssocID="{C965F40C-30FD-4C36-B127-029DCBB704E1}" presName="srcNode" presStyleLbl="node1" presStyleIdx="0" presStyleCnt="5"/>
      <dgm:spPr/>
    </dgm:pt>
    <dgm:pt modelId="{E8C532AF-C795-4A7B-8F77-00C7BB3C839A}" type="pres">
      <dgm:prSet presAssocID="{C965F40C-30FD-4C36-B127-029DCBB704E1}" presName="conn" presStyleLbl="parChTrans1D2" presStyleIdx="0" presStyleCnt="1"/>
      <dgm:spPr/>
      <dgm:t>
        <a:bodyPr/>
        <a:lstStyle/>
        <a:p>
          <a:endParaRPr lang="es-EC"/>
        </a:p>
      </dgm:t>
    </dgm:pt>
    <dgm:pt modelId="{C6AD93A3-D33B-4569-AD34-B7AD910F2E44}" type="pres">
      <dgm:prSet presAssocID="{C965F40C-30FD-4C36-B127-029DCBB704E1}" presName="extraNode" presStyleLbl="node1" presStyleIdx="0" presStyleCnt="5"/>
      <dgm:spPr/>
    </dgm:pt>
    <dgm:pt modelId="{25E633C7-3CFE-45E1-BB44-1A78FF7530DC}" type="pres">
      <dgm:prSet presAssocID="{C965F40C-30FD-4C36-B127-029DCBB704E1}" presName="dstNode" presStyleLbl="node1" presStyleIdx="0" presStyleCnt="5"/>
      <dgm:spPr/>
    </dgm:pt>
    <dgm:pt modelId="{BB87B65E-2AF7-4EAC-A215-83CB7FFB5CCC}" type="pres">
      <dgm:prSet presAssocID="{C3C8FBD3-D715-4A89-B793-F194D975DBDA}" presName="text_1" presStyleLbl="node1" presStyleIdx="0" presStyleCnt="5">
        <dgm:presLayoutVars>
          <dgm:bulletEnabled val="1"/>
        </dgm:presLayoutVars>
      </dgm:prSet>
      <dgm:spPr/>
      <dgm:t>
        <a:bodyPr/>
        <a:lstStyle/>
        <a:p>
          <a:endParaRPr lang="es-EC"/>
        </a:p>
      </dgm:t>
    </dgm:pt>
    <dgm:pt modelId="{E06A772E-94A5-40E6-A7DB-63F865AE6EFD}" type="pres">
      <dgm:prSet presAssocID="{C3C8FBD3-D715-4A89-B793-F194D975DBDA}" presName="accent_1" presStyleCnt="0"/>
      <dgm:spPr/>
    </dgm:pt>
    <dgm:pt modelId="{327535F5-A827-403A-B301-815D29E9572B}" type="pres">
      <dgm:prSet presAssocID="{C3C8FBD3-D715-4A89-B793-F194D975DBDA}" presName="accentRepeatNode" presStyleLbl="solidFgAcc1" presStyleIdx="0" presStyleCnt="5"/>
      <dgm:spPr/>
    </dgm:pt>
    <dgm:pt modelId="{64516F6C-1C1A-4624-9D10-A54C02EDF1B0}" type="pres">
      <dgm:prSet presAssocID="{EFF66D14-0D49-4595-AF7D-58606A2121E2}" presName="text_2" presStyleLbl="node1" presStyleIdx="1" presStyleCnt="5">
        <dgm:presLayoutVars>
          <dgm:bulletEnabled val="1"/>
        </dgm:presLayoutVars>
      </dgm:prSet>
      <dgm:spPr/>
      <dgm:t>
        <a:bodyPr/>
        <a:lstStyle/>
        <a:p>
          <a:endParaRPr lang="es-EC"/>
        </a:p>
      </dgm:t>
    </dgm:pt>
    <dgm:pt modelId="{EE631421-DDB6-4BEA-8D8F-8673D0CDC73C}" type="pres">
      <dgm:prSet presAssocID="{EFF66D14-0D49-4595-AF7D-58606A2121E2}" presName="accent_2" presStyleCnt="0"/>
      <dgm:spPr/>
    </dgm:pt>
    <dgm:pt modelId="{5881EF29-2A9C-4A52-B6A2-CE9E18C4A751}" type="pres">
      <dgm:prSet presAssocID="{EFF66D14-0D49-4595-AF7D-58606A2121E2}" presName="accentRepeatNode" presStyleLbl="solidFgAcc1" presStyleIdx="1" presStyleCnt="5"/>
      <dgm:spPr/>
    </dgm:pt>
    <dgm:pt modelId="{49BB13F8-6431-4830-AE3D-007362F73BD1}" type="pres">
      <dgm:prSet presAssocID="{EF4C46C7-43F1-470A-A96C-8B8B6C73079A}" presName="text_3" presStyleLbl="node1" presStyleIdx="2" presStyleCnt="5">
        <dgm:presLayoutVars>
          <dgm:bulletEnabled val="1"/>
        </dgm:presLayoutVars>
      </dgm:prSet>
      <dgm:spPr/>
      <dgm:t>
        <a:bodyPr/>
        <a:lstStyle/>
        <a:p>
          <a:endParaRPr lang="es-EC"/>
        </a:p>
      </dgm:t>
    </dgm:pt>
    <dgm:pt modelId="{E9C119F6-1857-4539-9F28-B311352B6CC4}" type="pres">
      <dgm:prSet presAssocID="{EF4C46C7-43F1-470A-A96C-8B8B6C73079A}" presName="accent_3" presStyleCnt="0"/>
      <dgm:spPr/>
    </dgm:pt>
    <dgm:pt modelId="{F4519F61-3750-48B3-9B03-53121AF73EFC}" type="pres">
      <dgm:prSet presAssocID="{EF4C46C7-43F1-470A-A96C-8B8B6C73079A}" presName="accentRepeatNode" presStyleLbl="solidFgAcc1" presStyleIdx="2" presStyleCnt="5"/>
      <dgm:spPr/>
    </dgm:pt>
    <dgm:pt modelId="{E0A117F5-E208-4B3D-BEF6-517F303562AF}" type="pres">
      <dgm:prSet presAssocID="{DD67C3BF-E582-49F3-B466-1EA54C8994AE}" presName="text_4" presStyleLbl="node1" presStyleIdx="3" presStyleCnt="5">
        <dgm:presLayoutVars>
          <dgm:bulletEnabled val="1"/>
        </dgm:presLayoutVars>
      </dgm:prSet>
      <dgm:spPr/>
      <dgm:t>
        <a:bodyPr/>
        <a:lstStyle/>
        <a:p>
          <a:endParaRPr lang="es-EC"/>
        </a:p>
      </dgm:t>
    </dgm:pt>
    <dgm:pt modelId="{656B6C7E-A427-40C8-9208-86358D0EBE05}" type="pres">
      <dgm:prSet presAssocID="{DD67C3BF-E582-49F3-B466-1EA54C8994AE}" presName="accent_4" presStyleCnt="0"/>
      <dgm:spPr/>
    </dgm:pt>
    <dgm:pt modelId="{34B81411-58FF-4BC0-803B-B09A55077418}" type="pres">
      <dgm:prSet presAssocID="{DD67C3BF-E582-49F3-B466-1EA54C8994AE}" presName="accentRepeatNode" presStyleLbl="solidFgAcc1" presStyleIdx="3" presStyleCnt="5"/>
      <dgm:spPr/>
    </dgm:pt>
    <dgm:pt modelId="{B93655FD-A0AA-4D9B-A3B5-0A5989D6CEBC}" type="pres">
      <dgm:prSet presAssocID="{E420E600-DF1D-44EE-887B-B7B3EB63E825}" presName="text_5" presStyleLbl="node1" presStyleIdx="4" presStyleCnt="5">
        <dgm:presLayoutVars>
          <dgm:bulletEnabled val="1"/>
        </dgm:presLayoutVars>
      </dgm:prSet>
      <dgm:spPr/>
      <dgm:t>
        <a:bodyPr/>
        <a:lstStyle/>
        <a:p>
          <a:endParaRPr lang="es-EC"/>
        </a:p>
      </dgm:t>
    </dgm:pt>
    <dgm:pt modelId="{2E1BD6AB-5486-4CC9-B07F-C4EE95AC2932}" type="pres">
      <dgm:prSet presAssocID="{E420E600-DF1D-44EE-887B-B7B3EB63E825}" presName="accent_5" presStyleCnt="0"/>
      <dgm:spPr/>
    </dgm:pt>
    <dgm:pt modelId="{767BA5B2-D2F5-4BA8-AD9F-606D39840730}" type="pres">
      <dgm:prSet presAssocID="{E420E600-DF1D-44EE-887B-B7B3EB63E825}" presName="accentRepeatNode" presStyleLbl="solidFgAcc1" presStyleIdx="4" presStyleCnt="5"/>
      <dgm:spPr/>
    </dgm:pt>
  </dgm:ptLst>
  <dgm:cxnLst>
    <dgm:cxn modelId="{F8BF9941-54C5-4F1A-A33B-90037EFDE284}" type="presOf" srcId="{C3C8FBD3-D715-4A89-B793-F194D975DBDA}" destId="{BB87B65E-2AF7-4EAC-A215-83CB7FFB5CCC}" srcOrd="0" destOrd="0" presId="urn:microsoft.com/office/officeart/2008/layout/VerticalCurvedList"/>
    <dgm:cxn modelId="{560AFCFC-E10B-468D-8766-E5EACEBD58B8}" srcId="{C965F40C-30FD-4C36-B127-029DCBB704E1}" destId="{C3C8FBD3-D715-4A89-B793-F194D975DBDA}" srcOrd="0" destOrd="0" parTransId="{E5177EFE-BD0D-49E3-AEA6-D82DB74DD99F}" sibTransId="{C754DAD9-6151-4599-8CCF-FCA8FB270B54}"/>
    <dgm:cxn modelId="{434282EE-8B4C-45AF-ADD1-C6FE1F55C853}" type="presOf" srcId="{C754DAD9-6151-4599-8CCF-FCA8FB270B54}" destId="{E8C532AF-C795-4A7B-8F77-00C7BB3C839A}" srcOrd="0" destOrd="0" presId="urn:microsoft.com/office/officeart/2008/layout/VerticalCurvedList"/>
    <dgm:cxn modelId="{22AD7A07-8E5F-48F5-AC6D-9627EEB99C7F}" srcId="{C965F40C-30FD-4C36-B127-029DCBB704E1}" destId="{EFF66D14-0D49-4595-AF7D-58606A2121E2}" srcOrd="1" destOrd="0" parTransId="{7E3B2AEF-A051-4F7B-B06E-B04198079137}" sibTransId="{DA1929BB-79E7-4F74-A4A3-49F9E9131874}"/>
    <dgm:cxn modelId="{937577E8-FC1B-4AE1-909B-6E1F9E824F28}" type="presOf" srcId="{EFF66D14-0D49-4595-AF7D-58606A2121E2}" destId="{64516F6C-1C1A-4624-9D10-A54C02EDF1B0}" srcOrd="0" destOrd="0" presId="urn:microsoft.com/office/officeart/2008/layout/VerticalCurvedList"/>
    <dgm:cxn modelId="{D0E24869-5C65-4FEF-857E-C4E273964622}" type="presOf" srcId="{EF4C46C7-43F1-470A-A96C-8B8B6C73079A}" destId="{49BB13F8-6431-4830-AE3D-007362F73BD1}" srcOrd="0" destOrd="0" presId="urn:microsoft.com/office/officeart/2008/layout/VerticalCurvedList"/>
    <dgm:cxn modelId="{57937036-07B6-4B7B-BCCA-E5C70E500825}" srcId="{C965F40C-30FD-4C36-B127-029DCBB704E1}" destId="{DD67C3BF-E582-49F3-B466-1EA54C8994AE}" srcOrd="3" destOrd="0" parTransId="{D33A11B2-5549-46C2-A7A7-E753A0C46BB4}" sibTransId="{13FF5605-EF32-4824-A049-90921BAC0424}"/>
    <dgm:cxn modelId="{E5227BF8-7C7C-4950-B8F6-598AD667E069}" srcId="{C965F40C-30FD-4C36-B127-029DCBB704E1}" destId="{EF4C46C7-43F1-470A-A96C-8B8B6C73079A}" srcOrd="2" destOrd="0" parTransId="{ADD4BA58-3A78-488E-B961-D93B4E14E642}" sibTransId="{BBE0472C-A6CF-4FA5-93DC-BD63706E20B5}"/>
    <dgm:cxn modelId="{01886A03-5C12-47C5-AA48-1950783F6D10}" type="presOf" srcId="{C965F40C-30FD-4C36-B127-029DCBB704E1}" destId="{EECDE29D-31EF-4AA6-AA1C-5DE4FEF08FFC}" srcOrd="0" destOrd="0" presId="urn:microsoft.com/office/officeart/2008/layout/VerticalCurvedList"/>
    <dgm:cxn modelId="{CDA55714-573F-48AF-94F0-D98F6CC9596B}" type="presOf" srcId="{E420E600-DF1D-44EE-887B-B7B3EB63E825}" destId="{B93655FD-A0AA-4D9B-A3B5-0A5989D6CEBC}" srcOrd="0" destOrd="0" presId="urn:microsoft.com/office/officeart/2008/layout/VerticalCurvedList"/>
    <dgm:cxn modelId="{3F86D6A9-655E-4CFF-9C9F-0DE839ADC0CA}" type="presOf" srcId="{DD67C3BF-E582-49F3-B466-1EA54C8994AE}" destId="{E0A117F5-E208-4B3D-BEF6-517F303562AF}" srcOrd="0" destOrd="0" presId="urn:microsoft.com/office/officeart/2008/layout/VerticalCurvedList"/>
    <dgm:cxn modelId="{74358D07-A04D-4767-B016-7A220BA68C61}" srcId="{C965F40C-30FD-4C36-B127-029DCBB704E1}" destId="{E420E600-DF1D-44EE-887B-B7B3EB63E825}" srcOrd="4" destOrd="0" parTransId="{45170969-34A6-42D1-AA6E-AB7C0EA83ECE}" sibTransId="{7F64CAE6-F354-4363-9354-2C0FBB80FB67}"/>
    <dgm:cxn modelId="{CD867DEC-9D96-415A-8E17-8359DFB9B6CF}" type="presParOf" srcId="{EECDE29D-31EF-4AA6-AA1C-5DE4FEF08FFC}" destId="{C7470008-8F48-47BA-8295-CF6E683CAF62}" srcOrd="0" destOrd="0" presId="urn:microsoft.com/office/officeart/2008/layout/VerticalCurvedList"/>
    <dgm:cxn modelId="{FB45C9CB-4813-4F18-A379-E084D37C350C}" type="presParOf" srcId="{C7470008-8F48-47BA-8295-CF6E683CAF62}" destId="{AB059C9E-4B3E-463C-B28B-F372DC6A21F7}" srcOrd="0" destOrd="0" presId="urn:microsoft.com/office/officeart/2008/layout/VerticalCurvedList"/>
    <dgm:cxn modelId="{B0D51498-C663-4588-93DC-B112E6B8A36B}" type="presParOf" srcId="{AB059C9E-4B3E-463C-B28B-F372DC6A21F7}" destId="{214A4E64-A0DE-439E-A0BA-782E1FCAD2E7}" srcOrd="0" destOrd="0" presId="urn:microsoft.com/office/officeart/2008/layout/VerticalCurvedList"/>
    <dgm:cxn modelId="{C92458C1-4D96-4363-93F3-4DC18AD56DCC}" type="presParOf" srcId="{AB059C9E-4B3E-463C-B28B-F372DC6A21F7}" destId="{E8C532AF-C795-4A7B-8F77-00C7BB3C839A}" srcOrd="1" destOrd="0" presId="urn:microsoft.com/office/officeart/2008/layout/VerticalCurvedList"/>
    <dgm:cxn modelId="{8F62B7F8-9E5B-43CB-A07F-35366FEA2561}" type="presParOf" srcId="{AB059C9E-4B3E-463C-B28B-F372DC6A21F7}" destId="{C6AD93A3-D33B-4569-AD34-B7AD910F2E44}" srcOrd="2" destOrd="0" presId="urn:microsoft.com/office/officeart/2008/layout/VerticalCurvedList"/>
    <dgm:cxn modelId="{595760AF-B911-4C74-ABF9-501E023AFA0F}" type="presParOf" srcId="{AB059C9E-4B3E-463C-B28B-F372DC6A21F7}" destId="{25E633C7-3CFE-45E1-BB44-1A78FF7530DC}" srcOrd="3" destOrd="0" presId="urn:microsoft.com/office/officeart/2008/layout/VerticalCurvedList"/>
    <dgm:cxn modelId="{EEA23A46-A139-4ED8-B1A2-6BB3C5507AE3}" type="presParOf" srcId="{C7470008-8F48-47BA-8295-CF6E683CAF62}" destId="{BB87B65E-2AF7-4EAC-A215-83CB7FFB5CCC}" srcOrd="1" destOrd="0" presId="urn:microsoft.com/office/officeart/2008/layout/VerticalCurvedList"/>
    <dgm:cxn modelId="{15AAEFE2-6080-43E7-898D-5C6F8C47DFA1}" type="presParOf" srcId="{C7470008-8F48-47BA-8295-CF6E683CAF62}" destId="{E06A772E-94A5-40E6-A7DB-63F865AE6EFD}" srcOrd="2" destOrd="0" presId="urn:microsoft.com/office/officeart/2008/layout/VerticalCurvedList"/>
    <dgm:cxn modelId="{F33E2407-C682-4048-B7D0-615F533F614B}" type="presParOf" srcId="{E06A772E-94A5-40E6-A7DB-63F865AE6EFD}" destId="{327535F5-A827-403A-B301-815D29E9572B}" srcOrd="0" destOrd="0" presId="urn:microsoft.com/office/officeart/2008/layout/VerticalCurvedList"/>
    <dgm:cxn modelId="{1185D7A4-9A27-4308-BDE4-6E507B29EF68}" type="presParOf" srcId="{C7470008-8F48-47BA-8295-CF6E683CAF62}" destId="{64516F6C-1C1A-4624-9D10-A54C02EDF1B0}" srcOrd="3" destOrd="0" presId="urn:microsoft.com/office/officeart/2008/layout/VerticalCurvedList"/>
    <dgm:cxn modelId="{C06FB408-79F3-4AF1-9C6B-7CB333268E76}" type="presParOf" srcId="{C7470008-8F48-47BA-8295-CF6E683CAF62}" destId="{EE631421-DDB6-4BEA-8D8F-8673D0CDC73C}" srcOrd="4" destOrd="0" presId="urn:microsoft.com/office/officeart/2008/layout/VerticalCurvedList"/>
    <dgm:cxn modelId="{87C95B9D-E08D-470E-88E5-2CAB2BD6EA49}" type="presParOf" srcId="{EE631421-DDB6-4BEA-8D8F-8673D0CDC73C}" destId="{5881EF29-2A9C-4A52-B6A2-CE9E18C4A751}" srcOrd="0" destOrd="0" presId="urn:microsoft.com/office/officeart/2008/layout/VerticalCurvedList"/>
    <dgm:cxn modelId="{15EA028D-F631-4699-A911-D6B22F55AF54}" type="presParOf" srcId="{C7470008-8F48-47BA-8295-CF6E683CAF62}" destId="{49BB13F8-6431-4830-AE3D-007362F73BD1}" srcOrd="5" destOrd="0" presId="urn:microsoft.com/office/officeart/2008/layout/VerticalCurvedList"/>
    <dgm:cxn modelId="{A897EBA1-1FFD-40D4-98AC-32399B8534A9}" type="presParOf" srcId="{C7470008-8F48-47BA-8295-CF6E683CAF62}" destId="{E9C119F6-1857-4539-9F28-B311352B6CC4}" srcOrd="6" destOrd="0" presId="urn:microsoft.com/office/officeart/2008/layout/VerticalCurvedList"/>
    <dgm:cxn modelId="{1DFFF069-36EC-45AA-99D2-D03DF15E84FA}" type="presParOf" srcId="{E9C119F6-1857-4539-9F28-B311352B6CC4}" destId="{F4519F61-3750-48B3-9B03-53121AF73EFC}" srcOrd="0" destOrd="0" presId="urn:microsoft.com/office/officeart/2008/layout/VerticalCurvedList"/>
    <dgm:cxn modelId="{1CAFA014-4FA0-4744-8040-102935CEA10D}" type="presParOf" srcId="{C7470008-8F48-47BA-8295-CF6E683CAF62}" destId="{E0A117F5-E208-4B3D-BEF6-517F303562AF}" srcOrd="7" destOrd="0" presId="urn:microsoft.com/office/officeart/2008/layout/VerticalCurvedList"/>
    <dgm:cxn modelId="{62CF758A-94DC-4DF6-8398-E32A53EF7D0F}" type="presParOf" srcId="{C7470008-8F48-47BA-8295-CF6E683CAF62}" destId="{656B6C7E-A427-40C8-9208-86358D0EBE05}" srcOrd="8" destOrd="0" presId="urn:microsoft.com/office/officeart/2008/layout/VerticalCurvedList"/>
    <dgm:cxn modelId="{FBC477EE-A521-44C9-BB49-D9FA2C31BA03}" type="presParOf" srcId="{656B6C7E-A427-40C8-9208-86358D0EBE05}" destId="{34B81411-58FF-4BC0-803B-B09A55077418}" srcOrd="0" destOrd="0" presId="urn:microsoft.com/office/officeart/2008/layout/VerticalCurvedList"/>
    <dgm:cxn modelId="{A50AAA0F-717C-4F0C-8734-D5059D7F2FF2}" type="presParOf" srcId="{C7470008-8F48-47BA-8295-CF6E683CAF62}" destId="{B93655FD-A0AA-4D9B-A3B5-0A5989D6CEBC}" srcOrd="9" destOrd="0" presId="urn:microsoft.com/office/officeart/2008/layout/VerticalCurvedList"/>
    <dgm:cxn modelId="{0BCFBD98-B329-433E-984F-1E95954ED751}" type="presParOf" srcId="{C7470008-8F48-47BA-8295-CF6E683CAF62}" destId="{2E1BD6AB-5486-4CC9-B07F-C4EE95AC2932}" srcOrd="10" destOrd="0" presId="urn:microsoft.com/office/officeart/2008/layout/VerticalCurvedList"/>
    <dgm:cxn modelId="{CF6B8740-5ABA-43B2-9164-596FF3E192F1}" type="presParOf" srcId="{2E1BD6AB-5486-4CC9-B07F-C4EE95AC2932}" destId="{767BA5B2-D2F5-4BA8-AD9F-606D39840730}"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FBC3DEC3-F580-4C82-ABAC-9BA8001BBF22}" type="doc">
      <dgm:prSet loTypeId="urn:microsoft.com/office/officeart/2005/8/layout/funnel1" loCatId="relationship" qsTypeId="urn:microsoft.com/office/officeart/2005/8/quickstyle/simple1" qsCatId="simple" csTypeId="urn:microsoft.com/office/officeart/2005/8/colors/colorful5" csCatId="colorful" phldr="1"/>
      <dgm:spPr/>
      <dgm:t>
        <a:bodyPr/>
        <a:lstStyle/>
        <a:p>
          <a:endParaRPr lang="es-EC"/>
        </a:p>
      </dgm:t>
    </dgm:pt>
    <dgm:pt modelId="{2AB760B4-0BC5-4DF6-9A08-5D90AEBC9A9A}">
      <dgm:prSet phldrT="[Texto]"/>
      <dgm:spPr/>
      <dgm:t>
        <a:bodyPr/>
        <a:lstStyle/>
        <a:p>
          <a:r>
            <a:rPr lang="es-EC" dirty="0" smtClean="0">
              <a:solidFill>
                <a:schemeClr val="tx1"/>
              </a:solidFill>
            </a:rPr>
            <a:t>12 Rangos Positivos</a:t>
          </a:r>
          <a:endParaRPr lang="es-EC" dirty="0">
            <a:solidFill>
              <a:schemeClr val="tx1"/>
            </a:solidFill>
          </a:endParaRPr>
        </a:p>
      </dgm:t>
    </dgm:pt>
    <dgm:pt modelId="{A820A577-7AE7-4BA4-BD6F-FB7C03D4255A}" type="parTrans" cxnId="{F51C9059-E96D-4301-BFA6-8711CC34F791}">
      <dgm:prSet/>
      <dgm:spPr/>
      <dgm:t>
        <a:bodyPr/>
        <a:lstStyle/>
        <a:p>
          <a:endParaRPr lang="es-EC"/>
        </a:p>
      </dgm:t>
    </dgm:pt>
    <dgm:pt modelId="{312AECB6-4BC6-4A07-AC15-E235E6C979CD}" type="sibTrans" cxnId="{F51C9059-E96D-4301-BFA6-8711CC34F791}">
      <dgm:prSet/>
      <dgm:spPr/>
      <dgm:t>
        <a:bodyPr/>
        <a:lstStyle/>
        <a:p>
          <a:endParaRPr lang="es-EC"/>
        </a:p>
      </dgm:t>
    </dgm:pt>
    <dgm:pt modelId="{88561F44-16B7-44B8-BE77-D513B7E8812C}">
      <dgm:prSet phldrT="[Texto]"/>
      <dgm:spPr/>
      <dgm:t>
        <a:bodyPr/>
        <a:lstStyle/>
        <a:p>
          <a:r>
            <a:rPr lang="es-EC" dirty="0" smtClean="0">
              <a:solidFill>
                <a:schemeClr val="tx1"/>
              </a:solidFill>
            </a:rPr>
            <a:t>0 Rangos Negativos</a:t>
          </a:r>
          <a:endParaRPr lang="es-EC" dirty="0">
            <a:solidFill>
              <a:schemeClr val="tx1"/>
            </a:solidFill>
          </a:endParaRPr>
        </a:p>
      </dgm:t>
    </dgm:pt>
    <dgm:pt modelId="{F79D1E47-F8C8-4B7D-8D5F-21D6B4FE94F8}" type="parTrans" cxnId="{C67E4C67-8E34-434B-A4EF-7809C68F220B}">
      <dgm:prSet/>
      <dgm:spPr/>
      <dgm:t>
        <a:bodyPr/>
        <a:lstStyle/>
        <a:p>
          <a:endParaRPr lang="es-EC"/>
        </a:p>
      </dgm:t>
    </dgm:pt>
    <dgm:pt modelId="{2608ABBB-9EF2-4FF4-881E-3E8003B1B49B}" type="sibTrans" cxnId="{C67E4C67-8E34-434B-A4EF-7809C68F220B}">
      <dgm:prSet/>
      <dgm:spPr/>
      <dgm:t>
        <a:bodyPr/>
        <a:lstStyle/>
        <a:p>
          <a:endParaRPr lang="es-EC"/>
        </a:p>
      </dgm:t>
    </dgm:pt>
    <dgm:pt modelId="{B453293C-D92B-43F6-B3FF-35666E93C553}">
      <dgm:prSet phldrT="[Texto]" custT="1"/>
      <dgm:spPr>
        <a:solidFill>
          <a:schemeClr val="tx2">
            <a:lumMod val="40000"/>
            <a:lumOff val="60000"/>
          </a:schemeClr>
        </a:solidFill>
      </dgm:spPr>
      <dgm:t>
        <a:bodyPr/>
        <a:lstStyle/>
        <a:p>
          <a:r>
            <a:rPr lang="es-EC" sz="1600" dirty="0" smtClean="0"/>
            <a:t>Los 12 sujetos sometidos a estudio han mejorado su rendimiento técnico a partir de le evaluación cualitativa en la técnica de crol.</a:t>
          </a:r>
        </a:p>
        <a:p>
          <a:endParaRPr lang="es-EC" sz="1600" dirty="0" smtClean="0"/>
        </a:p>
        <a:p>
          <a:r>
            <a:rPr lang="es-EC" sz="1600" dirty="0" smtClean="0"/>
            <a:t>(p=0,002) establecidas con la prueba no paramétrica enunciada.</a:t>
          </a:r>
          <a:endParaRPr lang="es-EC" sz="1600" dirty="0"/>
        </a:p>
      </dgm:t>
    </dgm:pt>
    <dgm:pt modelId="{6018D3D4-6337-4903-B83F-6E20733024C2}" type="parTrans" cxnId="{E1EBEDE7-BA58-4F2F-A228-4FA188F20308}">
      <dgm:prSet/>
      <dgm:spPr/>
      <dgm:t>
        <a:bodyPr/>
        <a:lstStyle/>
        <a:p>
          <a:endParaRPr lang="es-EC"/>
        </a:p>
      </dgm:t>
    </dgm:pt>
    <dgm:pt modelId="{7750112E-ED84-4978-8080-20A68AAE731A}" type="sibTrans" cxnId="{E1EBEDE7-BA58-4F2F-A228-4FA188F20308}">
      <dgm:prSet/>
      <dgm:spPr/>
      <dgm:t>
        <a:bodyPr/>
        <a:lstStyle/>
        <a:p>
          <a:endParaRPr lang="es-EC"/>
        </a:p>
      </dgm:t>
    </dgm:pt>
    <dgm:pt modelId="{D89A9F4E-50A3-4651-A090-E9ED277E6C92}">
      <dgm:prSet phldrT="[Texto]"/>
      <dgm:spPr/>
      <dgm:t>
        <a:bodyPr/>
        <a:lstStyle/>
        <a:p>
          <a:r>
            <a:rPr lang="es-EC" dirty="0" smtClean="0">
              <a:solidFill>
                <a:schemeClr val="tx1"/>
              </a:solidFill>
            </a:rPr>
            <a:t>0 Rangos de Empate</a:t>
          </a:r>
          <a:endParaRPr lang="es-EC" dirty="0">
            <a:solidFill>
              <a:schemeClr val="tx1"/>
            </a:solidFill>
          </a:endParaRPr>
        </a:p>
      </dgm:t>
    </dgm:pt>
    <dgm:pt modelId="{3EA18B00-41B8-4842-AE23-7F331D70BC88}" type="parTrans" cxnId="{D30C4369-9CEC-48BB-8066-5A81681D0986}">
      <dgm:prSet/>
      <dgm:spPr/>
      <dgm:t>
        <a:bodyPr/>
        <a:lstStyle/>
        <a:p>
          <a:endParaRPr lang="es-EC"/>
        </a:p>
      </dgm:t>
    </dgm:pt>
    <dgm:pt modelId="{4D419CEE-C8C1-46E8-9149-DDE0480685C5}" type="sibTrans" cxnId="{D30C4369-9CEC-48BB-8066-5A81681D0986}">
      <dgm:prSet/>
      <dgm:spPr/>
      <dgm:t>
        <a:bodyPr/>
        <a:lstStyle/>
        <a:p>
          <a:endParaRPr lang="es-EC"/>
        </a:p>
      </dgm:t>
    </dgm:pt>
    <dgm:pt modelId="{ED7874C2-8DFA-4CD7-B24E-A26C6AD8D10C}" type="pres">
      <dgm:prSet presAssocID="{FBC3DEC3-F580-4C82-ABAC-9BA8001BBF22}" presName="Name0" presStyleCnt="0">
        <dgm:presLayoutVars>
          <dgm:chMax val="4"/>
          <dgm:resizeHandles val="exact"/>
        </dgm:presLayoutVars>
      </dgm:prSet>
      <dgm:spPr/>
      <dgm:t>
        <a:bodyPr/>
        <a:lstStyle/>
        <a:p>
          <a:endParaRPr lang="es-ES"/>
        </a:p>
      </dgm:t>
    </dgm:pt>
    <dgm:pt modelId="{FD6B6471-0701-43C2-AC9F-47E7B8D0CF88}" type="pres">
      <dgm:prSet presAssocID="{FBC3DEC3-F580-4C82-ABAC-9BA8001BBF22}" presName="ellipse" presStyleLbl="trBgShp" presStyleIdx="0" presStyleCnt="1"/>
      <dgm:spPr/>
    </dgm:pt>
    <dgm:pt modelId="{69D9637F-ECA0-4643-BCBA-920A3576DC32}" type="pres">
      <dgm:prSet presAssocID="{FBC3DEC3-F580-4C82-ABAC-9BA8001BBF22}" presName="arrow1" presStyleLbl="fgShp" presStyleIdx="0" presStyleCnt="1"/>
      <dgm:spPr/>
    </dgm:pt>
    <dgm:pt modelId="{5BE0C42B-8E4F-4BAE-A1EB-F8F89E00EEE6}" type="pres">
      <dgm:prSet presAssocID="{FBC3DEC3-F580-4C82-ABAC-9BA8001BBF22}" presName="rectangle" presStyleLbl="revTx" presStyleIdx="0" presStyleCnt="1" custScaleX="122131" custScaleY="210394" custLinFactNeighborX="323" custLinFactNeighborY="65577">
        <dgm:presLayoutVars>
          <dgm:bulletEnabled val="1"/>
        </dgm:presLayoutVars>
      </dgm:prSet>
      <dgm:spPr/>
      <dgm:t>
        <a:bodyPr/>
        <a:lstStyle/>
        <a:p>
          <a:endParaRPr lang="es-EC"/>
        </a:p>
      </dgm:t>
    </dgm:pt>
    <dgm:pt modelId="{A148D76E-1143-4797-83FB-9C8BE0153CA1}" type="pres">
      <dgm:prSet presAssocID="{88561F44-16B7-44B8-BE77-D513B7E8812C}" presName="item1" presStyleLbl="node1" presStyleIdx="0" presStyleCnt="3">
        <dgm:presLayoutVars>
          <dgm:bulletEnabled val="1"/>
        </dgm:presLayoutVars>
      </dgm:prSet>
      <dgm:spPr/>
      <dgm:t>
        <a:bodyPr/>
        <a:lstStyle/>
        <a:p>
          <a:endParaRPr lang="es-EC"/>
        </a:p>
      </dgm:t>
    </dgm:pt>
    <dgm:pt modelId="{698ADBEE-7EBA-4F79-960F-0CA8AD40EBFB}" type="pres">
      <dgm:prSet presAssocID="{D89A9F4E-50A3-4651-A090-E9ED277E6C92}" presName="item2" presStyleLbl="node1" presStyleIdx="1" presStyleCnt="3">
        <dgm:presLayoutVars>
          <dgm:bulletEnabled val="1"/>
        </dgm:presLayoutVars>
      </dgm:prSet>
      <dgm:spPr/>
      <dgm:t>
        <a:bodyPr/>
        <a:lstStyle/>
        <a:p>
          <a:endParaRPr lang="es-ES"/>
        </a:p>
      </dgm:t>
    </dgm:pt>
    <dgm:pt modelId="{1D6E320A-2B49-488B-9BCD-E8E5E4B7E0A2}" type="pres">
      <dgm:prSet presAssocID="{B453293C-D92B-43F6-B3FF-35666E93C553}" presName="item3" presStyleLbl="node1" presStyleIdx="2" presStyleCnt="3">
        <dgm:presLayoutVars>
          <dgm:bulletEnabled val="1"/>
        </dgm:presLayoutVars>
      </dgm:prSet>
      <dgm:spPr/>
      <dgm:t>
        <a:bodyPr/>
        <a:lstStyle/>
        <a:p>
          <a:endParaRPr lang="es-ES"/>
        </a:p>
      </dgm:t>
    </dgm:pt>
    <dgm:pt modelId="{B6A54528-5C1D-4D76-9432-6108D504D374}" type="pres">
      <dgm:prSet presAssocID="{FBC3DEC3-F580-4C82-ABAC-9BA8001BBF22}" presName="funnel" presStyleLbl="trAlignAcc1" presStyleIdx="0" presStyleCnt="1"/>
      <dgm:spPr/>
    </dgm:pt>
  </dgm:ptLst>
  <dgm:cxnLst>
    <dgm:cxn modelId="{CC64798D-88DD-4F48-B24D-7DF2D54E2FC2}" type="presOf" srcId="{D89A9F4E-50A3-4651-A090-E9ED277E6C92}" destId="{A148D76E-1143-4797-83FB-9C8BE0153CA1}" srcOrd="0" destOrd="0" presId="urn:microsoft.com/office/officeart/2005/8/layout/funnel1"/>
    <dgm:cxn modelId="{D30C4369-9CEC-48BB-8066-5A81681D0986}" srcId="{FBC3DEC3-F580-4C82-ABAC-9BA8001BBF22}" destId="{D89A9F4E-50A3-4651-A090-E9ED277E6C92}" srcOrd="2" destOrd="0" parTransId="{3EA18B00-41B8-4842-AE23-7F331D70BC88}" sibTransId="{4D419CEE-C8C1-46E8-9149-DDE0480685C5}"/>
    <dgm:cxn modelId="{F2EF23C8-AD83-4289-92AE-F03C1FD5F526}" type="presOf" srcId="{88561F44-16B7-44B8-BE77-D513B7E8812C}" destId="{698ADBEE-7EBA-4F79-960F-0CA8AD40EBFB}" srcOrd="0" destOrd="0" presId="urn:microsoft.com/office/officeart/2005/8/layout/funnel1"/>
    <dgm:cxn modelId="{E1EBEDE7-BA58-4F2F-A228-4FA188F20308}" srcId="{FBC3DEC3-F580-4C82-ABAC-9BA8001BBF22}" destId="{B453293C-D92B-43F6-B3FF-35666E93C553}" srcOrd="3" destOrd="0" parTransId="{6018D3D4-6337-4903-B83F-6E20733024C2}" sibTransId="{7750112E-ED84-4978-8080-20A68AAE731A}"/>
    <dgm:cxn modelId="{20A6FA98-8EFD-4594-8493-9C185939FF15}" type="presOf" srcId="{FBC3DEC3-F580-4C82-ABAC-9BA8001BBF22}" destId="{ED7874C2-8DFA-4CD7-B24E-A26C6AD8D10C}" srcOrd="0" destOrd="0" presId="urn:microsoft.com/office/officeart/2005/8/layout/funnel1"/>
    <dgm:cxn modelId="{F51C9059-E96D-4301-BFA6-8711CC34F791}" srcId="{FBC3DEC3-F580-4C82-ABAC-9BA8001BBF22}" destId="{2AB760B4-0BC5-4DF6-9A08-5D90AEBC9A9A}" srcOrd="0" destOrd="0" parTransId="{A820A577-7AE7-4BA4-BD6F-FB7C03D4255A}" sibTransId="{312AECB6-4BC6-4A07-AC15-E235E6C979CD}"/>
    <dgm:cxn modelId="{45CF9F6C-4362-47D9-9B5D-D13990DF1F25}" type="presOf" srcId="{B453293C-D92B-43F6-B3FF-35666E93C553}" destId="{5BE0C42B-8E4F-4BAE-A1EB-F8F89E00EEE6}" srcOrd="0" destOrd="0" presId="urn:microsoft.com/office/officeart/2005/8/layout/funnel1"/>
    <dgm:cxn modelId="{C67E4C67-8E34-434B-A4EF-7809C68F220B}" srcId="{FBC3DEC3-F580-4C82-ABAC-9BA8001BBF22}" destId="{88561F44-16B7-44B8-BE77-D513B7E8812C}" srcOrd="1" destOrd="0" parTransId="{F79D1E47-F8C8-4B7D-8D5F-21D6B4FE94F8}" sibTransId="{2608ABBB-9EF2-4FF4-881E-3E8003B1B49B}"/>
    <dgm:cxn modelId="{5A7989C8-17E2-4F50-B16F-C3A9FC98FDD5}" type="presOf" srcId="{2AB760B4-0BC5-4DF6-9A08-5D90AEBC9A9A}" destId="{1D6E320A-2B49-488B-9BCD-E8E5E4B7E0A2}" srcOrd="0" destOrd="0" presId="urn:microsoft.com/office/officeart/2005/8/layout/funnel1"/>
    <dgm:cxn modelId="{A85088D9-4184-4189-BBE5-18F36820698B}" type="presParOf" srcId="{ED7874C2-8DFA-4CD7-B24E-A26C6AD8D10C}" destId="{FD6B6471-0701-43C2-AC9F-47E7B8D0CF88}" srcOrd="0" destOrd="0" presId="urn:microsoft.com/office/officeart/2005/8/layout/funnel1"/>
    <dgm:cxn modelId="{DD18AEF4-B6B6-4A06-B62E-8B4FF63FD80B}" type="presParOf" srcId="{ED7874C2-8DFA-4CD7-B24E-A26C6AD8D10C}" destId="{69D9637F-ECA0-4643-BCBA-920A3576DC32}" srcOrd="1" destOrd="0" presId="urn:microsoft.com/office/officeart/2005/8/layout/funnel1"/>
    <dgm:cxn modelId="{A9236C5B-5F89-4B97-ADB0-840F48550301}" type="presParOf" srcId="{ED7874C2-8DFA-4CD7-B24E-A26C6AD8D10C}" destId="{5BE0C42B-8E4F-4BAE-A1EB-F8F89E00EEE6}" srcOrd="2" destOrd="0" presId="urn:microsoft.com/office/officeart/2005/8/layout/funnel1"/>
    <dgm:cxn modelId="{9FB42B33-E157-4DB7-A9D7-A2CB2CEAC70A}" type="presParOf" srcId="{ED7874C2-8DFA-4CD7-B24E-A26C6AD8D10C}" destId="{A148D76E-1143-4797-83FB-9C8BE0153CA1}" srcOrd="3" destOrd="0" presId="urn:microsoft.com/office/officeart/2005/8/layout/funnel1"/>
    <dgm:cxn modelId="{DC2EC8AD-DFE5-4444-A740-6B264627E25C}" type="presParOf" srcId="{ED7874C2-8DFA-4CD7-B24E-A26C6AD8D10C}" destId="{698ADBEE-7EBA-4F79-960F-0CA8AD40EBFB}" srcOrd="4" destOrd="0" presId="urn:microsoft.com/office/officeart/2005/8/layout/funnel1"/>
    <dgm:cxn modelId="{19057D38-378E-4C4B-8BAA-99DBCBA61F57}" type="presParOf" srcId="{ED7874C2-8DFA-4CD7-B24E-A26C6AD8D10C}" destId="{1D6E320A-2B49-488B-9BCD-E8E5E4B7E0A2}" srcOrd="5" destOrd="0" presId="urn:microsoft.com/office/officeart/2005/8/layout/funnel1"/>
    <dgm:cxn modelId="{0B03BABA-2AF8-4CA9-B088-8A4DF083F5B8}" type="presParOf" srcId="{ED7874C2-8DFA-4CD7-B24E-A26C6AD8D10C}" destId="{B6A54528-5C1D-4D76-9432-6108D504D374}" srcOrd="6" destOrd="0" presId="urn:microsoft.com/office/officeart/2005/8/layout/funnel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FBC3DEC3-F580-4C82-ABAC-9BA8001BBF22}" type="doc">
      <dgm:prSet loTypeId="urn:microsoft.com/office/officeart/2005/8/layout/funnel1" loCatId="relationship" qsTypeId="urn:microsoft.com/office/officeart/2005/8/quickstyle/simple1" qsCatId="simple" csTypeId="urn:microsoft.com/office/officeart/2005/8/colors/colorful5" csCatId="colorful" phldr="1"/>
      <dgm:spPr/>
      <dgm:t>
        <a:bodyPr/>
        <a:lstStyle/>
        <a:p>
          <a:endParaRPr lang="es-EC"/>
        </a:p>
      </dgm:t>
    </dgm:pt>
    <dgm:pt modelId="{2AB760B4-0BC5-4DF6-9A08-5D90AEBC9A9A}">
      <dgm:prSet phldrT="[Texto]"/>
      <dgm:spPr/>
      <dgm:t>
        <a:bodyPr/>
        <a:lstStyle/>
        <a:p>
          <a:r>
            <a:rPr lang="es-EC" dirty="0" smtClean="0">
              <a:solidFill>
                <a:schemeClr val="tx1"/>
              </a:solidFill>
            </a:rPr>
            <a:t>11 Rangos Positivos</a:t>
          </a:r>
          <a:endParaRPr lang="es-EC" dirty="0">
            <a:solidFill>
              <a:schemeClr val="tx1"/>
            </a:solidFill>
          </a:endParaRPr>
        </a:p>
      </dgm:t>
    </dgm:pt>
    <dgm:pt modelId="{A820A577-7AE7-4BA4-BD6F-FB7C03D4255A}" type="parTrans" cxnId="{F51C9059-E96D-4301-BFA6-8711CC34F791}">
      <dgm:prSet/>
      <dgm:spPr/>
      <dgm:t>
        <a:bodyPr/>
        <a:lstStyle/>
        <a:p>
          <a:endParaRPr lang="es-EC"/>
        </a:p>
      </dgm:t>
    </dgm:pt>
    <dgm:pt modelId="{312AECB6-4BC6-4A07-AC15-E235E6C979CD}" type="sibTrans" cxnId="{F51C9059-E96D-4301-BFA6-8711CC34F791}">
      <dgm:prSet/>
      <dgm:spPr/>
      <dgm:t>
        <a:bodyPr/>
        <a:lstStyle/>
        <a:p>
          <a:endParaRPr lang="es-EC"/>
        </a:p>
      </dgm:t>
    </dgm:pt>
    <dgm:pt modelId="{88561F44-16B7-44B8-BE77-D513B7E8812C}">
      <dgm:prSet phldrT="[Texto]"/>
      <dgm:spPr/>
      <dgm:t>
        <a:bodyPr/>
        <a:lstStyle/>
        <a:p>
          <a:r>
            <a:rPr lang="es-EC" dirty="0" smtClean="0">
              <a:solidFill>
                <a:schemeClr val="tx1"/>
              </a:solidFill>
            </a:rPr>
            <a:t>0 Rangos Negativos</a:t>
          </a:r>
          <a:endParaRPr lang="es-EC" dirty="0">
            <a:solidFill>
              <a:schemeClr val="tx1"/>
            </a:solidFill>
          </a:endParaRPr>
        </a:p>
      </dgm:t>
    </dgm:pt>
    <dgm:pt modelId="{F79D1E47-F8C8-4B7D-8D5F-21D6B4FE94F8}" type="parTrans" cxnId="{C67E4C67-8E34-434B-A4EF-7809C68F220B}">
      <dgm:prSet/>
      <dgm:spPr/>
      <dgm:t>
        <a:bodyPr/>
        <a:lstStyle/>
        <a:p>
          <a:endParaRPr lang="es-EC"/>
        </a:p>
      </dgm:t>
    </dgm:pt>
    <dgm:pt modelId="{2608ABBB-9EF2-4FF4-881E-3E8003B1B49B}" type="sibTrans" cxnId="{C67E4C67-8E34-434B-A4EF-7809C68F220B}">
      <dgm:prSet/>
      <dgm:spPr/>
      <dgm:t>
        <a:bodyPr/>
        <a:lstStyle/>
        <a:p>
          <a:endParaRPr lang="es-EC"/>
        </a:p>
      </dgm:t>
    </dgm:pt>
    <dgm:pt modelId="{B453293C-D92B-43F6-B3FF-35666E93C553}">
      <dgm:prSet phldrT="[Texto]" custT="1"/>
      <dgm:spPr>
        <a:solidFill>
          <a:schemeClr val="tx2">
            <a:lumMod val="40000"/>
            <a:lumOff val="60000"/>
          </a:schemeClr>
        </a:solidFill>
      </dgm:spPr>
      <dgm:t>
        <a:bodyPr/>
        <a:lstStyle/>
        <a:p>
          <a:r>
            <a:rPr lang="es-EC" sz="1600" dirty="0" smtClean="0"/>
            <a:t>Los 11 sujetos sometidos a estudio han mejorado su rendimiento técnico a partir de le evaluación cualitativa en la técnica de crol.</a:t>
          </a:r>
        </a:p>
        <a:p>
          <a:endParaRPr lang="es-EC" sz="1600" dirty="0" smtClean="0"/>
        </a:p>
        <a:p>
          <a:r>
            <a:rPr lang="es-EC" sz="1600" dirty="0" smtClean="0"/>
            <a:t>(p=0,003) establecidas con la prueba no paramétrica enunciada.</a:t>
          </a:r>
          <a:endParaRPr lang="es-EC" sz="1600" dirty="0"/>
        </a:p>
      </dgm:t>
    </dgm:pt>
    <dgm:pt modelId="{6018D3D4-6337-4903-B83F-6E20733024C2}" type="parTrans" cxnId="{E1EBEDE7-BA58-4F2F-A228-4FA188F20308}">
      <dgm:prSet/>
      <dgm:spPr/>
      <dgm:t>
        <a:bodyPr/>
        <a:lstStyle/>
        <a:p>
          <a:endParaRPr lang="es-EC"/>
        </a:p>
      </dgm:t>
    </dgm:pt>
    <dgm:pt modelId="{7750112E-ED84-4978-8080-20A68AAE731A}" type="sibTrans" cxnId="{E1EBEDE7-BA58-4F2F-A228-4FA188F20308}">
      <dgm:prSet/>
      <dgm:spPr/>
      <dgm:t>
        <a:bodyPr/>
        <a:lstStyle/>
        <a:p>
          <a:endParaRPr lang="es-EC"/>
        </a:p>
      </dgm:t>
    </dgm:pt>
    <dgm:pt modelId="{6D6C1270-708E-4C9F-A3D9-A0828DD3928A}">
      <dgm:prSet phldrT="[Texto]"/>
      <dgm:spPr/>
      <dgm:t>
        <a:bodyPr/>
        <a:lstStyle/>
        <a:p>
          <a:r>
            <a:rPr lang="es-EC" dirty="0" smtClean="0">
              <a:solidFill>
                <a:schemeClr val="tx1"/>
              </a:solidFill>
            </a:rPr>
            <a:t>1 Rangos de Empate</a:t>
          </a:r>
          <a:endParaRPr lang="es-EC" dirty="0">
            <a:solidFill>
              <a:schemeClr val="tx1"/>
            </a:solidFill>
          </a:endParaRPr>
        </a:p>
      </dgm:t>
    </dgm:pt>
    <dgm:pt modelId="{4FC5321A-8665-4C10-9B59-B6D78F4FA47E}" type="parTrans" cxnId="{D6DD5E0E-F9A0-43FD-ACCB-19B06F4477C4}">
      <dgm:prSet/>
      <dgm:spPr/>
      <dgm:t>
        <a:bodyPr/>
        <a:lstStyle/>
        <a:p>
          <a:endParaRPr lang="es-EC"/>
        </a:p>
      </dgm:t>
    </dgm:pt>
    <dgm:pt modelId="{2E75AE7B-4102-4DE2-8372-86558BDDA786}" type="sibTrans" cxnId="{D6DD5E0E-F9A0-43FD-ACCB-19B06F4477C4}">
      <dgm:prSet/>
      <dgm:spPr/>
      <dgm:t>
        <a:bodyPr/>
        <a:lstStyle/>
        <a:p>
          <a:endParaRPr lang="es-EC"/>
        </a:p>
      </dgm:t>
    </dgm:pt>
    <dgm:pt modelId="{ED7874C2-8DFA-4CD7-B24E-A26C6AD8D10C}" type="pres">
      <dgm:prSet presAssocID="{FBC3DEC3-F580-4C82-ABAC-9BA8001BBF22}" presName="Name0" presStyleCnt="0">
        <dgm:presLayoutVars>
          <dgm:chMax val="4"/>
          <dgm:resizeHandles val="exact"/>
        </dgm:presLayoutVars>
      </dgm:prSet>
      <dgm:spPr/>
      <dgm:t>
        <a:bodyPr/>
        <a:lstStyle/>
        <a:p>
          <a:endParaRPr lang="es-ES"/>
        </a:p>
      </dgm:t>
    </dgm:pt>
    <dgm:pt modelId="{FD6B6471-0701-43C2-AC9F-47E7B8D0CF88}" type="pres">
      <dgm:prSet presAssocID="{FBC3DEC3-F580-4C82-ABAC-9BA8001BBF22}" presName="ellipse" presStyleLbl="trBgShp" presStyleIdx="0" presStyleCnt="1"/>
      <dgm:spPr/>
    </dgm:pt>
    <dgm:pt modelId="{69D9637F-ECA0-4643-BCBA-920A3576DC32}" type="pres">
      <dgm:prSet presAssocID="{FBC3DEC3-F580-4C82-ABAC-9BA8001BBF22}" presName="arrow1" presStyleLbl="fgShp" presStyleIdx="0" presStyleCnt="1"/>
      <dgm:spPr/>
    </dgm:pt>
    <dgm:pt modelId="{5BE0C42B-8E4F-4BAE-A1EB-F8F89E00EEE6}" type="pres">
      <dgm:prSet presAssocID="{FBC3DEC3-F580-4C82-ABAC-9BA8001BBF22}" presName="rectangle" presStyleLbl="revTx" presStyleIdx="0" presStyleCnt="1" custScaleX="122131" custScaleY="197551" custLinFactNeighborX="323" custLinFactNeighborY="60907">
        <dgm:presLayoutVars>
          <dgm:bulletEnabled val="1"/>
        </dgm:presLayoutVars>
      </dgm:prSet>
      <dgm:spPr/>
      <dgm:t>
        <a:bodyPr/>
        <a:lstStyle/>
        <a:p>
          <a:endParaRPr lang="es-EC"/>
        </a:p>
      </dgm:t>
    </dgm:pt>
    <dgm:pt modelId="{A148D76E-1143-4797-83FB-9C8BE0153CA1}" type="pres">
      <dgm:prSet presAssocID="{88561F44-16B7-44B8-BE77-D513B7E8812C}" presName="item1" presStyleLbl="node1" presStyleIdx="0" presStyleCnt="3">
        <dgm:presLayoutVars>
          <dgm:bulletEnabled val="1"/>
        </dgm:presLayoutVars>
      </dgm:prSet>
      <dgm:spPr/>
      <dgm:t>
        <a:bodyPr/>
        <a:lstStyle/>
        <a:p>
          <a:endParaRPr lang="es-ES"/>
        </a:p>
      </dgm:t>
    </dgm:pt>
    <dgm:pt modelId="{919229E7-212A-46C0-9EE5-67F7831C0BA9}" type="pres">
      <dgm:prSet presAssocID="{6D6C1270-708E-4C9F-A3D9-A0828DD3928A}" presName="item2" presStyleLbl="node1" presStyleIdx="1" presStyleCnt="3">
        <dgm:presLayoutVars>
          <dgm:bulletEnabled val="1"/>
        </dgm:presLayoutVars>
      </dgm:prSet>
      <dgm:spPr/>
      <dgm:t>
        <a:bodyPr/>
        <a:lstStyle/>
        <a:p>
          <a:endParaRPr lang="es-ES"/>
        </a:p>
      </dgm:t>
    </dgm:pt>
    <dgm:pt modelId="{1D6E320A-2B49-488B-9BCD-E8E5E4B7E0A2}" type="pres">
      <dgm:prSet presAssocID="{B453293C-D92B-43F6-B3FF-35666E93C553}" presName="item3" presStyleLbl="node1" presStyleIdx="2" presStyleCnt="3">
        <dgm:presLayoutVars>
          <dgm:bulletEnabled val="1"/>
        </dgm:presLayoutVars>
      </dgm:prSet>
      <dgm:spPr/>
      <dgm:t>
        <a:bodyPr/>
        <a:lstStyle/>
        <a:p>
          <a:endParaRPr lang="es-ES"/>
        </a:p>
      </dgm:t>
    </dgm:pt>
    <dgm:pt modelId="{B6A54528-5C1D-4D76-9432-6108D504D374}" type="pres">
      <dgm:prSet presAssocID="{FBC3DEC3-F580-4C82-ABAC-9BA8001BBF22}" presName="funnel" presStyleLbl="trAlignAcc1" presStyleIdx="0" presStyleCnt="1"/>
      <dgm:spPr/>
    </dgm:pt>
  </dgm:ptLst>
  <dgm:cxnLst>
    <dgm:cxn modelId="{1E8B88AC-E3F9-4F49-819F-1D260B85C9F3}" type="presOf" srcId="{6D6C1270-708E-4C9F-A3D9-A0828DD3928A}" destId="{A148D76E-1143-4797-83FB-9C8BE0153CA1}" srcOrd="0" destOrd="0" presId="urn:microsoft.com/office/officeart/2005/8/layout/funnel1"/>
    <dgm:cxn modelId="{E85F0420-06BE-4E1E-864E-AF766D1E4B14}" type="presOf" srcId="{2AB760B4-0BC5-4DF6-9A08-5D90AEBC9A9A}" destId="{1D6E320A-2B49-488B-9BCD-E8E5E4B7E0A2}" srcOrd="0" destOrd="0" presId="urn:microsoft.com/office/officeart/2005/8/layout/funnel1"/>
    <dgm:cxn modelId="{C27A0158-AE0B-4B41-A6B0-F242CC42795F}" type="presOf" srcId="{B453293C-D92B-43F6-B3FF-35666E93C553}" destId="{5BE0C42B-8E4F-4BAE-A1EB-F8F89E00EEE6}" srcOrd="0" destOrd="0" presId="urn:microsoft.com/office/officeart/2005/8/layout/funnel1"/>
    <dgm:cxn modelId="{E1EBEDE7-BA58-4F2F-A228-4FA188F20308}" srcId="{FBC3DEC3-F580-4C82-ABAC-9BA8001BBF22}" destId="{B453293C-D92B-43F6-B3FF-35666E93C553}" srcOrd="3" destOrd="0" parTransId="{6018D3D4-6337-4903-B83F-6E20733024C2}" sibTransId="{7750112E-ED84-4978-8080-20A68AAE731A}"/>
    <dgm:cxn modelId="{F51C9059-E96D-4301-BFA6-8711CC34F791}" srcId="{FBC3DEC3-F580-4C82-ABAC-9BA8001BBF22}" destId="{2AB760B4-0BC5-4DF6-9A08-5D90AEBC9A9A}" srcOrd="0" destOrd="0" parTransId="{A820A577-7AE7-4BA4-BD6F-FB7C03D4255A}" sibTransId="{312AECB6-4BC6-4A07-AC15-E235E6C979CD}"/>
    <dgm:cxn modelId="{D6DD5E0E-F9A0-43FD-ACCB-19B06F4477C4}" srcId="{FBC3DEC3-F580-4C82-ABAC-9BA8001BBF22}" destId="{6D6C1270-708E-4C9F-A3D9-A0828DD3928A}" srcOrd="2" destOrd="0" parTransId="{4FC5321A-8665-4C10-9B59-B6D78F4FA47E}" sibTransId="{2E75AE7B-4102-4DE2-8372-86558BDDA786}"/>
    <dgm:cxn modelId="{C67E4C67-8E34-434B-A4EF-7809C68F220B}" srcId="{FBC3DEC3-F580-4C82-ABAC-9BA8001BBF22}" destId="{88561F44-16B7-44B8-BE77-D513B7E8812C}" srcOrd="1" destOrd="0" parTransId="{F79D1E47-F8C8-4B7D-8D5F-21D6B4FE94F8}" sibTransId="{2608ABBB-9EF2-4FF4-881E-3E8003B1B49B}"/>
    <dgm:cxn modelId="{0248F82B-8C85-43B7-9FE3-293F89589E5C}" type="presOf" srcId="{88561F44-16B7-44B8-BE77-D513B7E8812C}" destId="{919229E7-212A-46C0-9EE5-67F7831C0BA9}" srcOrd="0" destOrd="0" presId="urn:microsoft.com/office/officeart/2005/8/layout/funnel1"/>
    <dgm:cxn modelId="{537BF917-FC97-4DCA-AD61-C7E78A45428F}" type="presOf" srcId="{FBC3DEC3-F580-4C82-ABAC-9BA8001BBF22}" destId="{ED7874C2-8DFA-4CD7-B24E-A26C6AD8D10C}" srcOrd="0" destOrd="0" presId="urn:microsoft.com/office/officeart/2005/8/layout/funnel1"/>
    <dgm:cxn modelId="{510FD893-4E12-4DBB-84CE-3A5B7D5451D1}" type="presParOf" srcId="{ED7874C2-8DFA-4CD7-B24E-A26C6AD8D10C}" destId="{FD6B6471-0701-43C2-AC9F-47E7B8D0CF88}" srcOrd="0" destOrd="0" presId="urn:microsoft.com/office/officeart/2005/8/layout/funnel1"/>
    <dgm:cxn modelId="{F1189651-AA2E-4ECC-AC3D-956CE6F2B668}" type="presParOf" srcId="{ED7874C2-8DFA-4CD7-B24E-A26C6AD8D10C}" destId="{69D9637F-ECA0-4643-BCBA-920A3576DC32}" srcOrd="1" destOrd="0" presId="urn:microsoft.com/office/officeart/2005/8/layout/funnel1"/>
    <dgm:cxn modelId="{B22CEEDA-AC8E-4862-AFA9-6307513E6221}" type="presParOf" srcId="{ED7874C2-8DFA-4CD7-B24E-A26C6AD8D10C}" destId="{5BE0C42B-8E4F-4BAE-A1EB-F8F89E00EEE6}" srcOrd="2" destOrd="0" presId="urn:microsoft.com/office/officeart/2005/8/layout/funnel1"/>
    <dgm:cxn modelId="{65BBDF0B-A0E1-4E48-BC46-D8D6F25951A6}" type="presParOf" srcId="{ED7874C2-8DFA-4CD7-B24E-A26C6AD8D10C}" destId="{A148D76E-1143-4797-83FB-9C8BE0153CA1}" srcOrd="3" destOrd="0" presId="urn:microsoft.com/office/officeart/2005/8/layout/funnel1"/>
    <dgm:cxn modelId="{A57D9641-1E32-4B3B-9A2E-839F5D10A70D}" type="presParOf" srcId="{ED7874C2-8DFA-4CD7-B24E-A26C6AD8D10C}" destId="{919229E7-212A-46C0-9EE5-67F7831C0BA9}" srcOrd="4" destOrd="0" presId="urn:microsoft.com/office/officeart/2005/8/layout/funnel1"/>
    <dgm:cxn modelId="{6EC83111-D834-49A6-B005-6514E0F2399A}" type="presParOf" srcId="{ED7874C2-8DFA-4CD7-B24E-A26C6AD8D10C}" destId="{1D6E320A-2B49-488B-9BCD-E8E5E4B7E0A2}" srcOrd="5" destOrd="0" presId="urn:microsoft.com/office/officeart/2005/8/layout/funnel1"/>
    <dgm:cxn modelId="{405009C7-7654-40B9-85FB-10D4329898F3}" type="presParOf" srcId="{ED7874C2-8DFA-4CD7-B24E-A26C6AD8D10C}" destId="{B6A54528-5C1D-4D76-9432-6108D504D374}" srcOrd="6"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FBC3DEC3-F580-4C82-ABAC-9BA8001BBF22}" type="doc">
      <dgm:prSet loTypeId="urn:microsoft.com/office/officeart/2005/8/layout/funnel1" loCatId="relationship" qsTypeId="urn:microsoft.com/office/officeart/2005/8/quickstyle/simple1" qsCatId="simple" csTypeId="urn:microsoft.com/office/officeart/2005/8/colors/colorful5" csCatId="colorful" phldr="1"/>
      <dgm:spPr/>
      <dgm:t>
        <a:bodyPr/>
        <a:lstStyle/>
        <a:p>
          <a:endParaRPr lang="es-EC"/>
        </a:p>
      </dgm:t>
    </dgm:pt>
    <dgm:pt modelId="{2AB760B4-0BC5-4DF6-9A08-5D90AEBC9A9A}">
      <dgm:prSet phldrT="[Texto]"/>
      <dgm:spPr/>
      <dgm:t>
        <a:bodyPr/>
        <a:lstStyle/>
        <a:p>
          <a:r>
            <a:rPr lang="es-EC" dirty="0" smtClean="0">
              <a:solidFill>
                <a:schemeClr val="tx1"/>
              </a:solidFill>
            </a:rPr>
            <a:t>12 Rangos Positivos</a:t>
          </a:r>
          <a:endParaRPr lang="es-EC" dirty="0">
            <a:solidFill>
              <a:schemeClr val="tx1"/>
            </a:solidFill>
          </a:endParaRPr>
        </a:p>
      </dgm:t>
    </dgm:pt>
    <dgm:pt modelId="{A820A577-7AE7-4BA4-BD6F-FB7C03D4255A}" type="parTrans" cxnId="{F51C9059-E96D-4301-BFA6-8711CC34F791}">
      <dgm:prSet/>
      <dgm:spPr/>
      <dgm:t>
        <a:bodyPr/>
        <a:lstStyle/>
        <a:p>
          <a:endParaRPr lang="es-EC"/>
        </a:p>
      </dgm:t>
    </dgm:pt>
    <dgm:pt modelId="{312AECB6-4BC6-4A07-AC15-E235E6C979CD}" type="sibTrans" cxnId="{F51C9059-E96D-4301-BFA6-8711CC34F791}">
      <dgm:prSet/>
      <dgm:spPr/>
      <dgm:t>
        <a:bodyPr/>
        <a:lstStyle/>
        <a:p>
          <a:endParaRPr lang="es-EC"/>
        </a:p>
      </dgm:t>
    </dgm:pt>
    <dgm:pt modelId="{88561F44-16B7-44B8-BE77-D513B7E8812C}">
      <dgm:prSet phldrT="[Texto]"/>
      <dgm:spPr/>
      <dgm:t>
        <a:bodyPr/>
        <a:lstStyle/>
        <a:p>
          <a:r>
            <a:rPr lang="es-EC" dirty="0" smtClean="0">
              <a:solidFill>
                <a:schemeClr val="tx1"/>
              </a:solidFill>
            </a:rPr>
            <a:t>0 Rangos Negativos</a:t>
          </a:r>
          <a:endParaRPr lang="es-EC" dirty="0">
            <a:solidFill>
              <a:schemeClr val="tx1"/>
            </a:solidFill>
          </a:endParaRPr>
        </a:p>
      </dgm:t>
    </dgm:pt>
    <dgm:pt modelId="{F79D1E47-F8C8-4B7D-8D5F-21D6B4FE94F8}" type="parTrans" cxnId="{C67E4C67-8E34-434B-A4EF-7809C68F220B}">
      <dgm:prSet/>
      <dgm:spPr/>
      <dgm:t>
        <a:bodyPr/>
        <a:lstStyle/>
        <a:p>
          <a:endParaRPr lang="es-EC"/>
        </a:p>
      </dgm:t>
    </dgm:pt>
    <dgm:pt modelId="{2608ABBB-9EF2-4FF4-881E-3E8003B1B49B}" type="sibTrans" cxnId="{C67E4C67-8E34-434B-A4EF-7809C68F220B}">
      <dgm:prSet/>
      <dgm:spPr/>
      <dgm:t>
        <a:bodyPr/>
        <a:lstStyle/>
        <a:p>
          <a:endParaRPr lang="es-EC"/>
        </a:p>
      </dgm:t>
    </dgm:pt>
    <dgm:pt modelId="{B453293C-D92B-43F6-B3FF-35666E93C553}">
      <dgm:prSet phldrT="[Texto]" custT="1"/>
      <dgm:spPr>
        <a:solidFill>
          <a:schemeClr val="tx2">
            <a:lumMod val="40000"/>
            <a:lumOff val="60000"/>
          </a:schemeClr>
        </a:solidFill>
      </dgm:spPr>
      <dgm:t>
        <a:bodyPr/>
        <a:lstStyle/>
        <a:p>
          <a:r>
            <a:rPr lang="es-EC" sz="1600" dirty="0" smtClean="0"/>
            <a:t>Los 12 sujetos sometidos a estudio han mejorado su rendimiento técnico a partir de le evaluación cualitativa en la técnica de crol.</a:t>
          </a:r>
        </a:p>
        <a:p>
          <a:endParaRPr lang="es-EC" sz="1600" dirty="0" smtClean="0"/>
        </a:p>
        <a:p>
          <a:r>
            <a:rPr lang="es-EC" sz="1600" dirty="0" smtClean="0"/>
            <a:t>(p=0,002) establecidas con la prueba no paramétrica enunciada.</a:t>
          </a:r>
          <a:endParaRPr lang="es-EC" sz="1600" dirty="0"/>
        </a:p>
      </dgm:t>
    </dgm:pt>
    <dgm:pt modelId="{6018D3D4-6337-4903-B83F-6E20733024C2}" type="parTrans" cxnId="{E1EBEDE7-BA58-4F2F-A228-4FA188F20308}">
      <dgm:prSet/>
      <dgm:spPr/>
      <dgm:t>
        <a:bodyPr/>
        <a:lstStyle/>
        <a:p>
          <a:endParaRPr lang="es-EC"/>
        </a:p>
      </dgm:t>
    </dgm:pt>
    <dgm:pt modelId="{7750112E-ED84-4978-8080-20A68AAE731A}" type="sibTrans" cxnId="{E1EBEDE7-BA58-4F2F-A228-4FA188F20308}">
      <dgm:prSet/>
      <dgm:spPr/>
      <dgm:t>
        <a:bodyPr/>
        <a:lstStyle/>
        <a:p>
          <a:endParaRPr lang="es-EC"/>
        </a:p>
      </dgm:t>
    </dgm:pt>
    <dgm:pt modelId="{50D77CA8-F563-4BE9-8A39-E6B69DAF285A}">
      <dgm:prSet phldrT="[Texto]"/>
      <dgm:spPr/>
      <dgm:t>
        <a:bodyPr/>
        <a:lstStyle/>
        <a:p>
          <a:r>
            <a:rPr lang="es-EC" dirty="0" smtClean="0">
              <a:solidFill>
                <a:schemeClr val="tx1"/>
              </a:solidFill>
            </a:rPr>
            <a:t>0 Rangos de Empate</a:t>
          </a:r>
          <a:endParaRPr lang="es-EC" dirty="0">
            <a:solidFill>
              <a:schemeClr val="tx1"/>
            </a:solidFill>
          </a:endParaRPr>
        </a:p>
      </dgm:t>
    </dgm:pt>
    <dgm:pt modelId="{54A0F57D-8D37-4C49-82FF-CF49B45918DA}" type="parTrans" cxnId="{1870D910-6600-4C7C-826C-D6F8EB167105}">
      <dgm:prSet/>
      <dgm:spPr/>
      <dgm:t>
        <a:bodyPr/>
        <a:lstStyle/>
        <a:p>
          <a:endParaRPr lang="es-EC"/>
        </a:p>
      </dgm:t>
    </dgm:pt>
    <dgm:pt modelId="{871FFDB7-04F9-4287-8FE5-67578ADBDE5D}" type="sibTrans" cxnId="{1870D910-6600-4C7C-826C-D6F8EB167105}">
      <dgm:prSet/>
      <dgm:spPr/>
      <dgm:t>
        <a:bodyPr/>
        <a:lstStyle/>
        <a:p>
          <a:endParaRPr lang="es-EC"/>
        </a:p>
      </dgm:t>
    </dgm:pt>
    <dgm:pt modelId="{ED7874C2-8DFA-4CD7-B24E-A26C6AD8D10C}" type="pres">
      <dgm:prSet presAssocID="{FBC3DEC3-F580-4C82-ABAC-9BA8001BBF22}" presName="Name0" presStyleCnt="0">
        <dgm:presLayoutVars>
          <dgm:chMax val="4"/>
          <dgm:resizeHandles val="exact"/>
        </dgm:presLayoutVars>
      </dgm:prSet>
      <dgm:spPr/>
      <dgm:t>
        <a:bodyPr/>
        <a:lstStyle/>
        <a:p>
          <a:endParaRPr lang="es-ES"/>
        </a:p>
      </dgm:t>
    </dgm:pt>
    <dgm:pt modelId="{FD6B6471-0701-43C2-AC9F-47E7B8D0CF88}" type="pres">
      <dgm:prSet presAssocID="{FBC3DEC3-F580-4C82-ABAC-9BA8001BBF22}" presName="ellipse" presStyleLbl="trBgShp" presStyleIdx="0" presStyleCnt="1"/>
      <dgm:spPr/>
    </dgm:pt>
    <dgm:pt modelId="{69D9637F-ECA0-4643-BCBA-920A3576DC32}" type="pres">
      <dgm:prSet presAssocID="{FBC3DEC3-F580-4C82-ABAC-9BA8001BBF22}" presName="arrow1" presStyleLbl="fgShp" presStyleIdx="0" presStyleCnt="1"/>
      <dgm:spPr/>
    </dgm:pt>
    <dgm:pt modelId="{5BE0C42B-8E4F-4BAE-A1EB-F8F89E00EEE6}" type="pres">
      <dgm:prSet presAssocID="{FBC3DEC3-F580-4C82-ABAC-9BA8001BBF22}" presName="rectangle" presStyleLbl="revTx" presStyleIdx="0" presStyleCnt="1" custScaleX="122131" custScaleY="197551" custLinFactNeighborX="323" custLinFactNeighborY="60907">
        <dgm:presLayoutVars>
          <dgm:bulletEnabled val="1"/>
        </dgm:presLayoutVars>
      </dgm:prSet>
      <dgm:spPr/>
      <dgm:t>
        <a:bodyPr/>
        <a:lstStyle/>
        <a:p>
          <a:endParaRPr lang="es-EC"/>
        </a:p>
      </dgm:t>
    </dgm:pt>
    <dgm:pt modelId="{A148D76E-1143-4797-83FB-9C8BE0153CA1}" type="pres">
      <dgm:prSet presAssocID="{88561F44-16B7-44B8-BE77-D513B7E8812C}" presName="item1" presStyleLbl="node1" presStyleIdx="0" presStyleCnt="3">
        <dgm:presLayoutVars>
          <dgm:bulletEnabled val="1"/>
        </dgm:presLayoutVars>
      </dgm:prSet>
      <dgm:spPr/>
      <dgm:t>
        <a:bodyPr/>
        <a:lstStyle/>
        <a:p>
          <a:endParaRPr lang="es-ES"/>
        </a:p>
      </dgm:t>
    </dgm:pt>
    <dgm:pt modelId="{B95FCA56-B8B0-42FB-B132-89782DD410C0}" type="pres">
      <dgm:prSet presAssocID="{50D77CA8-F563-4BE9-8A39-E6B69DAF285A}" presName="item2" presStyleLbl="node1" presStyleIdx="1" presStyleCnt="3">
        <dgm:presLayoutVars>
          <dgm:bulletEnabled val="1"/>
        </dgm:presLayoutVars>
      </dgm:prSet>
      <dgm:spPr/>
      <dgm:t>
        <a:bodyPr/>
        <a:lstStyle/>
        <a:p>
          <a:endParaRPr lang="es-ES"/>
        </a:p>
      </dgm:t>
    </dgm:pt>
    <dgm:pt modelId="{1D6E320A-2B49-488B-9BCD-E8E5E4B7E0A2}" type="pres">
      <dgm:prSet presAssocID="{B453293C-D92B-43F6-B3FF-35666E93C553}" presName="item3" presStyleLbl="node1" presStyleIdx="2" presStyleCnt="3">
        <dgm:presLayoutVars>
          <dgm:bulletEnabled val="1"/>
        </dgm:presLayoutVars>
      </dgm:prSet>
      <dgm:spPr/>
      <dgm:t>
        <a:bodyPr/>
        <a:lstStyle/>
        <a:p>
          <a:endParaRPr lang="es-ES"/>
        </a:p>
      </dgm:t>
    </dgm:pt>
    <dgm:pt modelId="{B6A54528-5C1D-4D76-9432-6108D504D374}" type="pres">
      <dgm:prSet presAssocID="{FBC3DEC3-F580-4C82-ABAC-9BA8001BBF22}" presName="funnel" presStyleLbl="trAlignAcc1" presStyleIdx="0" presStyleCnt="1"/>
      <dgm:spPr/>
    </dgm:pt>
  </dgm:ptLst>
  <dgm:cxnLst>
    <dgm:cxn modelId="{A72911D8-9DA5-4107-889F-76A5E39C74B2}" type="presOf" srcId="{B453293C-D92B-43F6-B3FF-35666E93C553}" destId="{5BE0C42B-8E4F-4BAE-A1EB-F8F89E00EEE6}" srcOrd="0" destOrd="0" presId="urn:microsoft.com/office/officeart/2005/8/layout/funnel1"/>
    <dgm:cxn modelId="{A5B65E69-C5DF-4BEC-A479-60B1C8370DFB}" type="presOf" srcId="{50D77CA8-F563-4BE9-8A39-E6B69DAF285A}" destId="{A148D76E-1143-4797-83FB-9C8BE0153CA1}" srcOrd="0" destOrd="0" presId="urn:microsoft.com/office/officeart/2005/8/layout/funnel1"/>
    <dgm:cxn modelId="{C10389B0-4B87-45EB-A26D-77D48A914079}" type="presOf" srcId="{FBC3DEC3-F580-4C82-ABAC-9BA8001BBF22}" destId="{ED7874C2-8DFA-4CD7-B24E-A26C6AD8D10C}" srcOrd="0" destOrd="0" presId="urn:microsoft.com/office/officeart/2005/8/layout/funnel1"/>
    <dgm:cxn modelId="{1870D910-6600-4C7C-826C-D6F8EB167105}" srcId="{FBC3DEC3-F580-4C82-ABAC-9BA8001BBF22}" destId="{50D77CA8-F563-4BE9-8A39-E6B69DAF285A}" srcOrd="2" destOrd="0" parTransId="{54A0F57D-8D37-4C49-82FF-CF49B45918DA}" sibTransId="{871FFDB7-04F9-4287-8FE5-67578ADBDE5D}"/>
    <dgm:cxn modelId="{AC6D4B4C-5279-497D-B982-E468C8B383BC}" type="presOf" srcId="{88561F44-16B7-44B8-BE77-D513B7E8812C}" destId="{B95FCA56-B8B0-42FB-B132-89782DD410C0}" srcOrd="0" destOrd="0" presId="urn:microsoft.com/office/officeart/2005/8/layout/funnel1"/>
    <dgm:cxn modelId="{F51C9059-E96D-4301-BFA6-8711CC34F791}" srcId="{FBC3DEC3-F580-4C82-ABAC-9BA8001BBF22}" destId="{2AB760B4-0BC5-4DF6-9A08-5D90AEBC9A9A}" srcOrd="0" destOrd="0" parTransId="{A820A577-7AE7-4BA4-BD6F-FB7C03D4255A}" sibTransId="{312AECB6-4BC6-4A07-AC15-E235E6C979CD}"/>
    <dgm:cxn modelId="{C67E4C67-8E34-434B-A4EF-7809C68F220B}" srcId="{FBC3DEC3-F580-4C82-ABAC-9BA8001BBF22}" destId="{88561F44-16B7-44B8-BE77-D513B7E8812C}" srcOrd="1" destOrd="0" parTransId="{F79D1E47-F8C8-4B7D-8D5F-21D6B4FE94F8}" sibTransId="{2608ABBB-9EF2-4FF4-881E-3E8003B1B49B}"/>
    <dgm:cxn modelId="{0C91D2DC-02CC-4823-B2AC-9242358BD5C1}" type="presOf" srcId="{2AB760B4-0BC5-4DF6-9A08-5D90AEBC9A9A}" destId="{1D6E320A-2B49-488B-9BCD-E8E5E4B7E0A2}" srcOrd="0" destOrd="0" presId="urn:microsoft.com/office/officeart/2005/8/layout/funnel1"/>
    <dgm:cxn modelId="{E1EBEDE7-BA58-4F2F-A228-4FA188F20308}" srcId="{FBC3DEC3-F580-4C82-ABAC-9BA8001BBF22}" destId="{B453293C-D92B-43F6-B3FF-35666E93C553}" srcOrd="3" destOrd="0" parTransId="{6018D3D4-6337-4903-B83F-6E20733024C2}" sibTransId="{7750112E-ED84-4978-8080-20A68AAE731A}"/>
    <dgm:cxn modelId="{38D8DA87-2E81-4D0C-8DA4-01D471A3387F}" type="presParOf" srcId="{ED7874C2-8DFA-4CD7-B24E-A26C6AD8D10C}" destId="{FD6B6471-0701-43C2-AC9F-47E7B8D0CF88}" srcOrd="0" destOrd="0" presId="urn:microsoft.com/office/officeart/2005/8/layout/funnel1"/>
    <dgm:cxn modelId="{B9E5C65F-DDF1-42B3-A225-306008C38EA7}" type="presParOf" srcId="{ED7874C2-8DFA-4CD7-B24E-A26C6AD8D10C}" destId="{69D9637F-ECA0-4643-BCBA-920A3576DC32}" srcOrd="1" destOrd="0" presId="urn:microsoft.com/office/officeart/2005/8/layout/funnel1"/>
    <dgm:cxn modelId="{A32A873C-6679-4830-A487-8718362FB46F}" type="presParOf" srcId="{ED7874C2-8DFA-4CD7-B24E-A26C6AD8D10C}" destId="{5BE0C42B-8E4F-4BAE-A1EB-F8F89E00EEE6}" srcOrd="2" destOrd="0" presId="urn:microsoft.com/office/officeart/2005/8/layout/funnel1"/>
    <dgm:cxn modelId="{900D1B16-9ECD-46A7-9DB5-039FAC35E0BE}" type="presParOf" srcId="{ED7874C2-8DFA-4CD7-B24E-A26C6AD8D10C}" destId="{A148D76E-1143-4797-83FB-9C8BE0153CA1}" srcOrd="3" destOrd="0" presId="urn:microsoft.com/office/officeart/2005/8/layout/funnel1"/>
    <dgm:cxn modelId="{98E7340A-F9CE-4A28-BC5D-4FE359F37C72}" type="presParOf" srcId="{ED7874C2-8DFA-4CD7-B24E-A26C6AD8D10C}" destId="{B95FCA56-B8B0-42FB-B132-89782DD410C0}" srcOrd="4" destOrd="0" presId="urn:microsoft.com/office/officeart/2005/8/layout/funnel1"/>
    <dgm:cxn modelId="{F3D22B05-7980-495E-84C8-B779885311DB}" type="presParOf" srcId="{ED7874C2-8DFA-4CD7-B24E-A26C6AD8D10C}" destId="{1D6E320A-2B49-488B-9BCD-E8E5E4B7E0A2}" srcOrd="5" destOrd="0" presId="urn:microsoft.com/office/officeart/2005/8/layout/funnel1"/>
    <dgm:cxn modelId="{EEAB3596-0C4F-4191-A3E5-EAA404C7BE84}" type="presParOf" srcId="{ED7874C2-8DFA-4CD7-B24E-A26C6AD8D10C}" destId="{B6A54528-5C1D-4D76-9432-6108D504D374}" srcOrd="6"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FBC3DEC3-F580-4C82-ABAC-9BA8001BBF22}" type="doc">
      <dgm:prSet loTypeId="urn:microsoft.com/office/officeart/2005/8/layout/funnel1" loCatId="relationship" qsTypeId="urn:microsoft.com/office/officeart/2005/8/quickstyle/simple1" qsCatId="simple" csTypeId="urn:microsoft.com/office/officeart/2005/8/colors/colorful5" csCatId="colorful" phldr="1"/>
      <dgm:spPr/>
      <dgm:t>
        <a:bodyPr/>
        <a:lstStyle/>
        <a:p>
          <a:endParaRPr lang="es-EC"/>
        </a:p>
      </dgm:t>
    </dgm:pt>
    <dgm:pt modelId="{2AB760B4-0BC5-4DF6-9A08-5D90AEBC9A9A}">
      <dgm:prSet phldrT="[Texto]"/>
      <dgm:spPr/>
      <dgm:t>
        <a:bodyPr/>
        <a:lstStyle/>
        <a:p>
          <a:r>
            <a:rPr lang="es-EC" dirty="0" smtClean="0">
              <a:solidFill>
                <a:schemeClr val="tx1"/>
              </a:solidFill>
            </a:rPr>
            <a:t>12 Rangos Positivos</a:t>
          </a:r>
          <a:endParaRPr lang="es-EC" dirty="0">
            <a:solidFill>
              <a:schemeClr val="tx1"/>
            </a:solidFill>
          </a:endParaRPr>
        </a:p>
      </dgm:t>
    </dgm:pt>
    <dgm:pt modelId="{A820A577-7AE7-4BA4-BD6F-FB7C03D4255A}" type="parTrans" cxnId="{F51C9059-E96D-4301-BFA6-8711CC34F791}">
      <dgm:prSet/>
      <dgm:spPr/>
      <dgm:t>
        <a:bodyPr/>
        <a:lstStyle/>
        <a:p>
          <a:endParaRPr lang="es-EC"/>
        </a:p>
      </dgm:t>
    </dgm:pt>
    <dgm:pt modelId="{312AECB6-4BC6-4A07-AC15-E235E6C979CD}" type="sibTrans" cxnId="{F51C9059-E96D-4301-BFA6-8711CC34F791}">
      <dgm:prSet/>
      <dgm:spPr/>
      <dgm:t>
        <a:bodyPr/>
        <a:lstStyle/>
        <a:p>
          <a:endParaRPr lang="es-EC"/>
        </a:p>
      </dgm:t>
    </dgm:pt>
    <dgm:pt modelId="{88561F44-16B7-44B8-BE77-D513B7E8812C}">
      <dgm:prSet phldrT="[Texto]"/>
      <dgm:spPr/>
      <dgm:t>
        <a:bodyPr/>
        <a:lstStyle/>
        <a:p>
          <a:r>
            <a:rPr lang="es-EC" dirty="0" smtClean="0">
              <a:solidFill>
                <a:schemeClr val="tx1"/>
              </a:solidFill>
            </a:rPr>
            <a:t>0 Rangos Negativos</a:t>
          </a:r>
          <a:endParaRPr lang="es-EC" dirty="0">
            <a:solidFill>
              <a:schemeClr val="tx1"/>
            </a:solidFill>
          </a:endParaRPr>
        </a:p>
      </dgm:t>
    </dgm:pt>
    <dgm:pt modelId="{F79D1E47-F8C8-4B7D-8D5F-21D6B4FE94F8}" type="parTrans" cxnId="{C67E4C67-8E34-434B-A4EF-7809C68F220B}">
      <dgm:prSet/>
      <dgm:spPr/>
      <dgm:t>
        <a:bodyPr/>
        <a:lstStyle/>
        <a:p>
          <a:endParaRPr lang="es-EC"/>
        </a:p>
      </dgm:t>
    </dgm:pt>
    <dgm:pt modelId="{2608ABBB-9EF2-4FF4-881E-3E8003B1B49B}" type="sibTrans" cxnId="{C67E4C67-8E34-434B-A4EF-7809C68F220B}">
      <dgm:prSet/>
      <dgm:spPr/>
      <dgm:t>
        <a:bodyPr/>
        <a:lstStyle/>
        <a:p>
          <a:endParaRPr lang="es-EC"/>
        </a:p>
      </dgm:t>
    </dgm:pt>
    <dgm:pt modelId="{B453293C-D92B-43F6-B3FF-35666E93C553}">
      <dgm:prSet phldrT="[Texto]" custT="1"/>
      <dgm:spPr>
        <a:solidFill>
          <a:schemeClr val="tx2">
            <a:lumMod val="40000"/>
            <a:lumOff val="60000"/>
          </a:schemeClr>
        </a:solidFill>
      </dgm:spPr>
      <dgm:t>
        <a:bodyPr/>
        <a:lstStyle/>
        <a:p>
          <a:r>
            <a:rPr lang="es-EC" sz="1600" dirty="0" smtClean="0"/>
            <a:t>Los 12 sujetos sometidos a estudio han mejorado su rendimiento técnico a partir de le evaluación cualitativa en la técnica de crol.</a:t>
          </a:r>
        </a:p>
        <a:p>
          <a:endParaRPr lang="es-EC" sz="1600" dirty="0" smtClean="0"/>
        </a:p>
        <a:p>
          <a:r>
            <a:rPr lang="es-EC" sz="1600" dirty="0" smtClean="0"/>
            <a:t>(p=0,002) establecidas con la prueba no paramétrica enunciada.</a:t>
          </a:r>
          <a:endParaRPr lang="es-EC" sz="1600" dirty="0"/>
        </a:p>
      </dgm:t>
    </dgm:pt>
    <dgm:pt modelId="{6018D3D4-6337-4903-B83F-6E20733024C2}" type="parTrans" cxnId="{E1EBEDE7-BA58-4F2F-A228-4FA188F20308}">
      <dgm:prSet/>
      <dgm:spPr/>
      <dgm:t>
        <a:bodyPr/>
        <a:lstStyle/>
        <a:p>
          <a:endParaRPr lang="es-EC"/>
        </a:p>
      </dgm:t>
    </dgm:pt>
    <dgm:pt modelId="{7750112E-ED84-4978-8080-20A68AAE731A}" type="sibTrans" cxnId="{E1EBEDE7-BA58-4F2F-A228-4FA188F20308}">
      <dgm:prSet/>
      <dgm:spPr/>
      <dgm:t>
        <a:bodyPr/>
        <a:lstStyle/>
        <a:p>
          <a:endParaRPr lang="es-EC"/>
        </a:p>
      </dgm:t>
    </dgm:pt>
    <dgm:pt modelId="{27DE3C2B-3F37-4964-8614-B7D2B75B2FF6}">
      <dgm:prSet phldrT="[Texto]"/>
      <dgm:spPr/>
      <dgm:t>
        <a:bodyPr/>
        <a:lstStyle/>
        <a:p>
          <a:r>
            <a:rPr lang="es-EC" dirty="0" smtClean="0">
              <a:solidFill>
                <a:schemeClr val="tx1"/>
              </a:solidFill>
            </a:rPr>
            <a:t>0 Rangos de Empate</a:t>
          </a:r>
          <a:endParaRPr lang="es-EC" dirty="0">
            <a:solidFill>
              <a:schemeClr val="tx1"/>
            </a:solidFill>
          </a:endParaRPr>
        </a:p>
      </dgm:t>
    </dgm:pt>
    <dgm:pt modelId="{6DD50998-E057-4FAB-8E2F-0F70696E3B44}" type="parTrans" cxnId="{F2DD33A7-9E03-4F23-9C51-0CD1A9928A04}">
      <dgm:prSet/>
      <dgm:spPr/>
    </dgm:pt>
    <dgm:pt modelId="{24AD258F-ADCE-49A2-922A-7AAA5ECEE493}" type="sibTrans" cxnId="{F2DD33A7-9E03-4F23-9C51-0CD1A9928A04}">
      <dgm:prSet/>
      <dgm:spPr/>
    </dgm:pt>
    <dgm:pt modelId="{ED7874C2-8DFA-4CD7-B24E-A26C6AD8D10C}" type="pres">
      <dgm:prSet presAssocID="{FBC3DEC3-F580-4C82-ABAC-9BA8001BBF22}" presName="Name0" presStyleCnt="0">
        <dgm:presLayoutVars>
          <dgm:chMax val="4"/>
          <dgm:resizeHandles val="exact"/>
        </dgm:presLayoutVars>
      </dgm:prSet>
      <dgm:spPr/>
      <dgm:t>
        <a:bodyPr/>
        <a:lstStyle/>
        <a:p>
          <a:endParaRPr lang="es-ES"/>
        </a:p>
      </dgm:t>
    </dgm:pt>
    <dgm:pt modelId="{FD6B6471-0701-43C2-AC9F-47E7B8D0CF88}" type="pres">
      <dgm:prSet presAssocID="{FBC3DEC3-F580-4C82-ABAC-9BA8001BBF22}" presName="ellipse" presStyleLbl="trBgShp" presStyleIdx="0" presStyleCnt="1"/>
      <dgm:spPr/>
    </dgm:pt>
    <dgm:pt modelId="{69D9637F-ECA0-4643-BCBA-920A3576DC32}" type="pres">
      <dgm:prSet presAssocID="{FBC3DEC3-F580-4C82-ABAC-9BA8001BBF22}" presName="arrow1" presStyleLbl="fgShp" presStyleIdx="0" presStyleCnt="1"/>
      <dgm:spPr/>
    </dgm:pt>
    <dgm:pt modelId="{5BE0C42B-8E4F-4BAE-A1EB-F8F89E00EEE6}" type="pres">
      <dgm:prSet presAssocID="{FBC3DEC3-F580-4C82-ABAC-9BA8001BBF22}" presName="rectangle" presStyleLbl="revTx" presStyleIdx="0" presStyleCnt="1" custScaleX="122131" custScaleY="197551" custLinFactNeighborX="323" custLinFactNeighborY="60907">
        <dgm:presLayoutVars>
          <dgm:bulletEnabled val="1"/>
        </dgm:presLayoutVars>
      </dgm:prSet>
      <dgm:spPr/>
      <dgm:t>
        <a:bodyPr/>
        <a:lstStyle/>
        <a:p>
          <a:endParaRPr lang="es-EC"/>
        </a:p>
      </dgm:t>
    </dgm:pt>
    <dgm:pt modelId="{A148D76E-1143-4797-83FB-9C8BE0153CA1}" type="pres">
      <dgm:prSet presAssocID="{88561F44-16B7-44B8-BE77-D513B7E8812C}" presName="item1" presStyleLbl="node1" presStyleIdx="0" presStyleCnt="3">
        <dgm:presLayoutVars>
          <dgm:bulletEnabled val="1"/>
        </dgm:presLayoutVars>
      </dgm:prSet>
      <dgm:spPr/>
      <dgm:t>
        <a:bodyPr/>
        <a:lstStyle/>
        <a:p>
          <a:endParaRPr lang="es-EC"/>
        </a:p>
      </dgm:t>
    </dgm:pt>
    <dgm:pt modelId="{31AF1019-B6C3-4792-8F58-3A930D8EE9F7}" type="pres">
      <dgm:prSet presAssocID="{27DE3C2B-3F37-4964-8614-B7D2B75B2FF6}" presName="item2" presStyleLbl="node1" presStyleIdx="1" presStyleCnt="3">
        <dgm:presLayoutVars>
          <dgm:bulletEnabled val="1"/>
        </dgm:presLayoutVars>
      </dgm:prSet>
      <dgm:spPr/>
      <dgm:t>
        <a:bodyPr/>
        <a:lstStyle/>
        <a:p>
          <a:endParaRPr lang="es-ES"/>
        </a:p>
      </dgm:t>
    </dgm:pt>
    <dgm:pt modelId="{1D6E320A-2B49-488B-9BCD-E8E5E4B7E0A2}" type="pres">
      <dgm:prSet presAssocID="{B453293C-D92B-43F6-B3FF-35666E93C553}" presName="item3" presStyleLbl="node1" presStyleIdx="2" presStyleCnt="3">
        <dgm:presLayoutVars>
          <dgm:bulletEnabled val="1"/>
        </dgm:presLayoutVars>
      </dgm:prSet>
      <dgm:spPr/>
      <dgm:t>
        <a:bodyPr/>
        <a:lstStyle/>
        <a:p>
          <a:endParaRPr lang="es-ES"/>
        </a:p>
      </dgm:t>
    </dgm:pt>
    <dgm:pt modelId="{B6A54528-5C1D-4D76-9432-6108D504D374}" type="pres">
      <dgm:prSet presAssocID="{FBC3DEC3-F580-4C82-ABAC-9BA8001BBF22}" presName="funnel" presStyleLbl="trAlignAcc1" presStyleIdx="0" presStyleCnt="1"/>
      <dgm:spPr/>
    </dgm:pt>
  </dgm:ptLst>
  <dgm:cxnLst>
    <dgm:cxn modelId="{8A47D16D-1E6B-4DF2-B982-53F1708F67F2}" type="presOf" srcId="{FBC3DEC3-F580-4C82-ABAC-9BA8001BBF22}" destId="{ED7874C2-8DFA-4CD7-B24E-A26C6AD8D10C}" srcOrd="0" destOrd="0" presId="urn:microsoft.com/office/officeart/2005/8/layout/funnel1"/>
    <dgm:cxn modelId="{F51C9059-E96D-4301-BFA6-8711CC34F791}" srcId="{FBC3DEC3-F580-4C82-ABAC-9BA8001BBF22}" destId="{2AB760B4-0BC5-4DF6-9A08-5D90AEBC9A9A}" srcOrd="0" destOrd="0" parTransId="{A820A577-7AE7-4BA4-BD6F-FB7C03D4255A}" sibTransId="{312AECB6-4BC6-4A07-AC15-E235E6C979CD}"/>
    <dgm:cxn modelId="{F2DD33A7-9E03-4F23-9C51-0CD1A9928A04}" srcId="{FBC3DEC3-F580-4C82-ABAC-9BA8001BBF22}" destId="{27DE3C2B-3F37-4964-8614-B7D2B75B2FF6}" srcOrd="2" destOrd="0" parTransId="{6DD50998-E057-4FAB-8E2F-0F70696E3B44}" sibTransId="{24AD258F-ADCE-49A2-922A-7AAA5ECEE493}"/>
    <dgm:cxn modelId="{A173F015-4470-4AFD-AE98-FDB8DE4E35C5}" type="presOf" srcId="{27DE3C2B-3F37-4964-8614-B7D2B75B2FF6}" destId="{A148D76E-1143-4797-83FB-9C8BE0153CA1}" srcOrd="0" destOrd="0" presId="urn:microsoft.com/office/officeart/2005/8/layout/funnel1"/>
    <dgm:cxn modelId="{F9EBE56C-E65A-4572-99A3-005E608F0132}" type="presOf" srcId="{2AB760B4-0BC5-4DF6-9A08-5D90AEBC9A9A}" destId="{1D6E320A-2B49-488B-9BCD-E8E5E4B7E0A2}" srcOrd="0" destOrd="0" presId="urn:microsoft.com/office/officeart/2005/8/layout/funnel1"/>
    <dgm:cxn modelId="{238D442F-ABCD-4E3A-9C73-988A0BA76C69}" type="presOf" srcId="{88561F44-16B7-44B8-BE77-D513B7E8812C}" destId="{31AF1019-B6C3-4792-8F58-3A930D8EE9F7}" srcOrd="0" destOrd="0" presId="urn:microsoft.com/office/officeart/2005/8/layout/funnel1"/>
    <dgm:cxn modelId="{C67E4C67-8E34-434B-A4EF-7809C68F220B}" srcId="{FBC3DEC3-F580-4C82-ABAC-9BA8001BBF22}" destId="{88561F44-16B7-44B8-BE77-D513B7E8812C}" srcOrd="1" destOrd="0" parTransId="{F79D1E47-F8C8-4B7D-8D5F-21D6B4FE94F8}" sibTransId="{2608ABBB-9EF2-4FF4-881E-3E8003B1B49B}"/>
    <dgm:cxn modelId="{4CD8A585-A808-491B-81F4-B957474B7922}" type="presOf" srcId="{B453293C-D92B-43F6-B3FF-35666E93C553}" destId="{5BE0C42B-8E4F-4BAE-A1EB-F8F89E00EEE6}" srcOrd="0" destOrd="0" presId="urn:microsoft.com/office/officeart/2005/8/layout/funnel1"/>
    <dgm:cxn modelId="{E1EBEDE7-BA58-4F2F-A228-4FA188F20308}" srcId="{FBC3DEC3-F580-4C82-ABAC-9BA8001BBF22}" destId="{B453293C-D92B-43F6-B3FF-35666E93C553}" srcOrd="3" destOrd="0" parTransId="{6018D3D4-6337-4903-B83F-6E20733024C2}" sibTransId="{7750112E-ED84-4978-8080-20A68AAE731A}"/>
    <dgm:cxn modelId="{46C00F22-4215-4753-8498-64F1B7E3B561}" type="presParOf" srcId="{ED7874C2-8DFA-4CD7-B24E-A26C6AD8D10C}" destId="{FD6B6471-0701-43C2-AC9F-47E7B8D0CF88}" srcOrd="0" destOrd="0" presId="urn:microsoft.com/office/officeart/2005/8/layout/funnel1"/>
    <dgm:cxn modelId="{B782D24A-39BA-4E14-860B-B18E2A22C6B3}" type="presParOf" srcId="{ED7874C2-8DFA-4CD7-B24E-A26C6AD8D10C}" destId="{69D9637F-ECA0-4643-BCBA-920A3576DC32}" srcOrd="1" destOrd="0" presId="urn:microsoft.com/office/officeart/2005/8/layout/funnel1"/>
    <dgm:cxn modelId="{8E3463EC-A9EF-4B1F-BEEB-D6B8FF35DB9B}" type="presParOf" srcId="{ED7874C2-8DFA-4CD7-B24E-A26C6AD8D10C}" destId="{5BE0C42B-8E4F-4BAE-A1EB-F8F89E00EEE6}" srcOrd="2" destOrd="0" presId="urn:microsoft.com/office/officeart/2005/8/layout/funnel1"/>
    <dgm:cxn modelId="{18B73475-9598-4EE5-9A95-D7DC19B53034}" type="presParOf" srcId="{ED7874C2-8DFA-4CD7-B24E-A26C6AD8D10C}" destId="{A148D76E-1143-4797-83FB-9C8BE0153CA1}" srcOrd="3" destOrd="0" presId="urn:microsoft.com/office/officeart/2005/8/layout/funnel1"/>
    <dgm:cxn modelId="{554A5929-EB88-45A9-B06B-743DD45AF3DC}" type="presParOf" srcId="{ED7874C2-8DFA-4CD7-B24E-A26C6AD8D10C}" destId="{31AF1019-B6C3-4792-8F58-3A930D8EE9F7}" srcOrd="4" destOrd="0" presId="urn:microsoft.com/office/officeart/2005/8/layout/funnel1"/>
    <dgm:cxn modelId="{C5496BFB-6F6B-4218-975C-1295A31938B0}" type="presParOf" srcId="{ED7874C2-8DFA-4CD7-B24E-A26C6AD8D10C}" destId="{1D6E320A-2B49-488B-9BCD-E8E5E4B7E0A2}" srcOrd="5" destOrd="0" presId="urn:microsoft.com/office/officeart/2005/8/layout/funnel1"/>
    <dgm:cxn modelId="{A5FDE477-A355-41AB-9AEF-22A81FF780CB}" type="presParOf" srcId="{ED7874C2-8DFA-4CD7-B24E-A26C6AD8D10C}" destId="{B6A54528-5C1D-4D76-9432-6108D504D374}" srcOrd="6"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FBC3DEC3-F580-4C82-ABAC-9BA8001BBF22}" type="doc">
      <dgm:prSet loTypeId="urn:microsoft.com/office/officeart/2005/8/layout/funnel1" loCatId="relationship" qsTypeId="urn:microsoft.com/office/officeart/2005/8/quickstyle/simple1" qsCatId="simple" csTypeId="urn:microsoft.com/office/officeart/2005/8/colors/colorful5" csCatId="colorful" phldr="1"/>
      <dgm:spPr/>
      <dgm:t>
        <a:bodyPr/>
        <a:lstStyle/>
        <a:p>
          <a:endParaRPr lang="es-EC"/>
        </a:p>
      </dgm:t>
    </dgm:pt>
    <dgm:pt modelId="{2AB760B4-0BC5-4DF6-9A08-5D90AEBC9A9A}">
      <dgm:prSet phldrT="[Texto]"/>
      <dgm:spPr/>
      <dgm:t>
        <a:bodyPr/>
        <a:lstStyle/>
        <a:p>
          <a:r>
            <a:rPr lang="es-EC" dirty="0" smtClean="0">
              <a:solidFill>
                <a:schemeClr val="tx1"/>
              </a:solidFill>
            </a:rPr>
            <a:t>12 Rangos Positivos</a:t>
          </a:r>
          <a:endParaRPr lang="es-EC" dirty="0">
            <a:solidFill>
              <a:schemeClr val="tx1"/>
            </a:solidFill>
          </a:endParaRPr>
        </a:p>
      </dgm:t>
    </dgm:pt>
    <dgm:pt modelId="{A820A577-7AE7-4BA4-BD6F-FB7C03D4255A}" type="parTrans" cxnId="{F51C9059-E96D-4301-BFA6-8711CC34F791}">
      <dgm:prSet/>
      <dgm:spPr/>
      <dgm:t>
        <a:bodyPr/>
        <a:lstStyle/>
        <a:p>
          <a:endParaRPr lang="es-EC"/>
        </a:p>
      </dgm:t>
    </dgm:pt>
    <dgm:pt modelId="{312AECB6-4BC6-4A07-AC15-E235E6C979CD}" type="sibTrans" cxnId="{F51C9059-E96D-4301-BFA6-8711CC34F791}">
      <dgm:prSet/>
      <dgm:spPr/>
      <dgm:t>
        <a:bodyPr/>
        <a:lstStyle/>
        <a:p>
          <a:endParaRPr lang="es-EC"/>
        </a:p>
      </dgm:t>
    </dgm:pt>
    <dgm:pt modelId="{88561F44-16B7-44B8-BE77-D513B7E8812C}">
      <dgm:prSet phldrT="[Texto]"/>
      <dgm:spPr/>
      <dgm:t>
        <a:bodyPr/>
        <a:lstStyle/>
        <a:p>
          <a:r>
            <a:rPr lang="es-EC" dirty="0" smtClean="0">
              <a:solidFill>
                <a:schemeClr val="tx1"/>
              </a:solidFill>
            </a:rPr>
            <a:t>0 Rangos Negativos</a:t>
          </a:r>
          <a:endParaRPr lang="es-EC" dirty="0">
            <a:solidFill>
              <a:schemeClr val="tx1"/>
            </a:solidFill>
          </a:endParaRPr>
        </a:p>
      </dgm:t>
    </dgm:pt>
    <dgm:pt modelId="{F79D1E47-F8C8-4B7D-8D5F-21D6B4FE94F8}" type="parTrans" cxnId="{C67E4C67-8E34-434B-A4EF-7809C68F220B}">
      <dgm:prSet/>
      <dgm:spPr/>
      <dgm:t>
        <a:bodyPr/>
        <a:lstStyle/>
        <a:p>
          <a:endParaRPr lang="es-EC"/>
        </a:p>
      </dgm:t>
    </dgm:pt>
    <dgm:pt modelId="{2608ABBB-9EF2-4FF4-881E-3E8003B1B49B}" type="sibTrans" cxnId="{C67E4C67-8E34-434B-A4EF-7809C68F220B}">
      <dgm:prSet/>
      <dgm:spPr/>
      <dgm:t>
        <a:bodyPr/>
        <a:lstStyle/>
        <a:p>
          <a:endParaRPr lang="es-EC"/>
        </a:p>
      </dgm:t>
    </dgm:pt>
    <dgm:pt modelId="{B453293C-D92B-43F6-B3FF-35666E93C553}">
      <dgm:prSet phldrT="[Texto]" custT="1"/>
      <dgm:spPr>
        <a:solidFill>
          <a:schemeClr val="tx2">
            <a:lumMod val="40000"/>
            <a:lumOff val="60000"/>
          </a:schemeClr>
        </a:solidFill>
      </dgm:spPr>
      <dgm:t>
        <a:bodyPr/>
        <a:lstStyle/>
        <a:p>
          <a:r>
            <a:rPr lang="es-EC" sz="1600" dirty="0" smtClean="0"/>
            <a:t>Los 12 sujetos sometidos a estudio han mejorado su rendimiento técnico a partir de le evaluación cualitativa en la técnica de crol.</a:t>
          </a:r>
        </a:p>
        <a:p>
          <a:endParaRPr lang="es-EC" sz="1600" dirty="0" smtClean="0"/>
        </a:p>
        <a:p>
          <a:r>
            <a:rPr lang="es-EC" sz="1600" dirty="0" smtClean="0"/>
            <a:t>(p=0,002) establecidas con la prueba no paramétrica enunciada.</a:t>
          </a:r>
          <a:endParaRPr lang="es-EC" sz="1600" dirty="0"/>
        </a:p>
      </dgm:t>
    </dgm:pt>
    <dgm:pt modelId="{6018D3D4-6337-4903-B83F-6E20733024C2}" type="parTrans" cxnId="{E1EBEDE7-BA58-4F2F-A228-4FA188F20308}">
      <dgm:prSet/>
      <dgm:spPr/>
      <dgm:t>
        <a:bodyPr/>
        <a:lstStyle/>
        <a:p>
          <a:endParaRPr lang="es-EC"/>
        </a:p>
      </dgm:t>
    </dgm:pt>
    <dgm:pt modelId="{7750112E-ED84-4978-8080-20A68AAE731A}" type="sibTrans" cxnId="{E1EBEDE7-BA58-4F2F-A228-4FA188F20308}">
      <dgm:prSet/>
      <dgm:spPr/>
      <dgm:t>
        <a:bodyPr/>
        <a:lstStyle/>
        <a:p>
          <a:endParaRPr lang="es-EC"/>
        </a:p>
      </dgm:t>
    </dgm:pt>
    <dgm:pt modelId="{057584E6-DE43-4ED0-B60C-88A800224527}">
      <dgm:prSet phldrT="[Texto]"/>
      <dgm:spPr/>
      <dgm:t>
        <a:bodyPr/>
        <a:lstStyle/>
        <a:p>
          <a:r>
            <a:rPr lang="es-EC" dirty="0" smtClean="0">
              <a:solidFill>
                <a:schemeClr val="tx1"/>
              </a:solidFill>
            </a:rPr>
            <a:t>0 Rangos de Empate</a:t>
          </a:r>
          <a:endParaRPr lang="es-EC" dirty="0">
            <a:solidFill>
              <a:schemeClr val="tx1"/>
            </a:solidFill>
          </a:endParaRPr>
        </a:p>
      </dgm:t>
    </dgm:pt>
    <dgm:pt modelId="{ACEC3D47-1ED8-443D-8981-352DB75DFB0F}" type="parTrans" cxnId="{335C4676-9FA7-47DC-9680-0921C8F12442}">
      <dgm:prSet/>
      <dgm:spPr/>
      <dgm:t>
        <a:bodyPr/>
        <a:lstStyle/>
        <a:p>
          <a:endParaRPr lang="es-EC"/>
        </a:p>
      </dgm:t>
    </dgm:pt>
    <dgm:pt modelId="{F6906A3D-440C-4773-829F-6CE242E6E49B}" type="sibTrans" cxnId="{335C4676-9FA7-47DC-9680-0921C8F12442}">
      <dgm:prSet/>
      <dgm:spPr/>
      <dgm:t>
        <a:bodyPr/>
        <a:lstStyle/>
        <a:p>
          <a:endParaRPr lang="es-EC"/>
        </a:p>
      </dgm:t>
    </dgm:pt>
    <dgm:pt modelId="{ED7874C2-8DFA-4CD7-B24E-A26C6AD8D10C}" type="pres">
      <dgm:prSet presAssocID="{FBC3DEC3-F580-4C82-ABAC-9BA8001BBF22}" presName="Name0" presStyleCnt="0">
        <dgm:presLayoutVars>
          <dgm:chMax val="4"/>
          <dgm:resizeHandles val="exact"/>
        </dgm:presLayoutVars>
      </dgm:prSet>
      <dgm:spPr/>
      <dgm:t>
        <a:bodyPr/>
        <a:lstStyle/>
        <a:p>
          <a:endParaRPr lang="es-ES"/>
        </a:p>
      </dgm:t>
    </dgm:pt>
    <dgm:pt modelId="{FD6B6471-0701-43C2-AC9F-47E7B8D0CF88}" type="pres">
      <dgm:prSet presAssocID="{FBC3DEC3-F580-4C82-ABAC-9BA8001BBF22}" presName="ellipse" presStyleLbl="trBgShp" presStyleIdx="0" presStyleCnt="1"/>
      <dgm:spPr/>
    </dgm:pt>
    <dgm:pt modelId="{69D9637F-ECA0-4643-BCBA-920A3576DC32}" type="pres">
      <dgm:prSet presAssocID="{FBC3DEC3-F580-4C82-ABAC-9BA8001BBF22}" presName="arrow1" presStyleLbl="fgShp" presStyleIdx="0" presStyleCnt="1"/>
      <dgm:spPr/>
    </dgm:pt>
    <dgm:pt modelId="{5BE0C42B-8E4F-4BAE-A1EB-F8F89E00EEE6}" type="pres">
      <dgm:prSet presAssocID="{FBC3DEC3-F580-4C82-ABAC-9BA8001BBF22}" presName="rectangle" presStyleLbl="revTx" presStyleIdx="0" presStyleCnt="1" custScaleX="122131" custScaleY="197551" custLinFactNeighborX="323" custLinFactNeighborY="60907">
        <dgm:presLayoutVars>
          <dgm:bulletEnabled val="1"/>
        </dgm:presLayoutVars>
      </dgm:prSet>
      <dgm:spPr/>
      <dgm:t>
        <a:bodyPr/>
        <a:lstStyle/>
        <a:p>
          <a:endParaRPr lang="es-EC"/>
        </a:p>
      </dgm:t>
    </dgm:pt>
    <dgm:pt modelId="{A148D76E-1143-4797-83FB-9C8BE0153CA1}" type="pres">
      <dgm:prSet presAssocID="{88561F44-16B7-44B8-BE77-D513B7E8812C}" presName="item1" presStyleLbl="node1" presStyleIdx="0" presStyleCnt="3">
        <dgm:presLayoutVars>
          <dgm:bulletEnabled val="1"/>
        </dgm:presLayoutVars>
      </dgm:prSet>
      <dgm:spPr/>
      <dgm:t>
        <a:bodyPr/>
        <a:lstStyle/>
        <a:p>
          <a:endParaRPr lang="es-ES"/>
        </a:p>
      </dgm:t>
    </dgm:pt>
    <dgm:pt modelId="{83026DEF-C750-499A-A7D8-4F48B78FCF62}" type="pres">
      <dgm:prSet presAssocID="{057584E6-DE43-4ED0-B60C-88A800224527}" presName="item2" presStyleLbl="node1" presStyleIdx="1" presStyleCnt="3">
        <dgm:presLayoutVars>
          <dgm:bulletEnabled val="1"/>
        </dgm:presLayoutVars>
      </dgm:prSet>
      <dgm:spPr/>
      <dgm:t>
        <a:bodyPr/>
        <a:lstStyle/>
        <a:p>
          <a:endParaRPr lang="es-ES"/>
        </a:p>
      </dgm:t>
    </dgm:pt>
    <dgm:pt modelId="{1D6E320A-2B49-488B-9BCD-E8E5E4B7E0A2}" type="pres">
      <dgm:prSet presAssocID="{B453293C-D92B-43F6-B3FF-35666E93C553}" presName="item3" presStyleLbl="node1" presStyleIdx="2" presStyleCnt="3">
        <dgm:presLayoutVars>
          <dgm:bulletEnabled val="1"/>
        </dgm:presLayoutVars>
      </dgm:prSet>
      <dgm:spPr/>
      <dgm:t>
        <a:bodyPr/>
        <a:lstStyle/>
        <a:p>
          <a:endParaRPr lang="es-ES"/>
        </a:p>
      </dgm:t>
    </dgm:pt>
    <dgm:pt modelId="{B6A54528-5C1D-4D76-9432-6108D504D374}" type="pres">
      <dgm:prSet presAssocID="{FBC3DEC3-F580-4C82-ABAC-9BA8001BBF22}" presName="funnel" presStyleLbl="trAlignAcc1" presStyleIdx="0" presStyleCnt="1"/>
      <dgm:spPr/>
    </dgm:pt>
  </dgm:ptLst>
  <dgm:cxnLst>
    <dgm:cxn modelId="{6FDFE8D7-8BD7-43F9-BEDF-DCFD55F2A6C3}" type="presOf" srcId="{FBC3DEC3-F580-4C82-ABAC-9BA8001BBF22}" destId="{ED7874C2-8DFA-4CD7-B24E-A26C6AD8D10C}" srcOrd="0" destOrd="0" presId="urn:microsoft.com/office/officeart/2005/8/layout/funnel1"/>
    <dgm:cxn modelId="{F51C9059-E96D-4301-BFA6-8711CC34F791}" srcId="{FBC3DEC3-F580-4C82-ABAC-9BA8001BBF22}" destId="{2AB760B4-0BC5-4DF6-9A08-5D90AEBC9A9A}" srcOrd="0" destOrd="0" parTransId="{A820A577-7AE7-4BA4-BD6F-FB7C03D4255A}" sibTransId="{312AECB6-4BC6-4A07-AC15-E235E6C979CD}"/>
    <dgm:cxn modelId="{335C4676-9FA7-47DC-9680-0921C8F12442}" srcId="{FBC3DEC3-F580-4C82-ABAC-9BA8001BBF22}" destId="{057584E6-DE43-4ED0-B60C-88A800224527}" srcOrd="2" destOrd="0" parTransId="{ACEC3D47-1ED8-443D-8981-352DB75DFB0F}" sibTransId="{F6906A3D-440C-4773-829F-6CE242E6E49B}"/>
    <dgm:cxn modelId="{8BB1DADD-E1F7-4A28-B7B5-FFA7C4DAF0CF}" type="presOf" srcId="{057584E6-DE43-4ED0-B60C-88A800224527}" destId="{A148D76E-1143-4797-83FB-9C8BE0153CA1}" srcOrd="0" destOrd="0" presId="urn:microsoft.com/office/officeart/2005/8/layout/funnel1"/>
    <dgm:cxn modelId="{C67E4C67-8E34-434B-A4EF-7809C68F220B}" srcId="{FBC3DEC3-F580-4C82-ABAC-9BA8001BBF22}" destId="{88561F44-16B7-44B8-BE77-D513B7E8812C}" srcOrd="1" destOrd="0" parTransId="{F79D1E47-F8C8-4B7D-8D5F-21D6B4FE94F8}" sibTransId="{2608ABBB-9EF2-4FF4-881E-3E8003B1B49B}"/>
    <dgm:cxn modelId="{606B01A0-0D60-48B0-9076-14AECA2FCF6B}" type="presOf" srcId="{88561F44-16B7-44B8-BE77-D513B7E8812C}" destId="{83026DEF-C750-499A-A7D8-4F48B78FCF62}" srcOrd="0" destOrd="0" presId="urn:microsoft.com/office/officeart/2005/8/layout/funnel1"/>
    <dgm:cxn modelId="{A596D582-0BF0-4C1B-B9DF-AEDDC8F46A6C}" type="presOf" srcId="{B453293C-D92B-43F6-B3FF-35666E93C553}" destId="{5BE0C42B-8E4F-4BAE-A1EB-F8F89E00EEE6}" srcOrd="0" destOrd="0" presId="urn:microsoft.com/office/officeart/2005/8/layout/funnel1"/>
    <dgm:cxn modelId="{4A374C0F-BD1F-4E6F-B7B2-442A53F49E84}" type="presOf" srcId="{2AB760B4-0BC5-4DF6-9A08-5D90AEBC9A9A}" destId="{1D6E320A-2B49-488B-9BCD-E8E5E4B7E0A2}" srcOrd="0" destOrd="0" presId="urn:microsoft.com/office/officeart/2005/8/layout/funnel1"/>
    <dgm:cxn modelId="{E1EBEDE7-BA58-4F2F-A228-4FA188F20308}" srcId="{FBC3DEC3-F580-4C82-ABAC-9BA8001BBF22}" destId="{B453293C-D92B-43F6-B3FF-35666E93C553}" srcOrd="3" destOrd="0" parTransId="{6018D3D4-6337-4903-B83F-6E20733024C2}" sibTransId="{7750112E-ED84-4978-8080-20A68AAE731A}"/>
    <dgm:cxn modelId="{2E47231A-2F1D-45D0-A9AB-BDD7B49D2888}" type="presParOf" srcId="{ED7874C2-8DFA-4CD7-B24E-A26C6AD8D10C}" destId="{FD6B6471-0701-43C2-AC9F-47E7B8D0CF88}" srcOrd="0" destOrd="0" presId="urn:microsoft.com/office/officeart/2005/8/layout/funnel1"/>
    <dgm:cxn modelId="{1A7F887B-67F6-4E82-BED1-1E6D1804A681}" type="presParOf" srcId="{ED7874C2-8DFA-4CD7-B24E-A26C6AD8D10C}" destId="{69D9637F-ECA0-4643-BCBA-920A3576DC32}" srcOrd="1" destOrd="0" presId="urn:microsoft.com/office/officeart/2005/8/layout/funnel1"/>
    <dgm:cxn modelId="{2986DB55-A2F9-448D-AAA7-B1125303D9C1}" type="presParOf" srcId="{ED7874C2-8DFA-4CD7-B24E-A26C6AD8D10C}" destId="{5BE0C42B-8E4F-4BAE-A1EB-F8F89E00EEE6}" srcOrd="2" destOrd="0" presId="urn:microsoft.com/office/officeart/2005/8/layout/funnel1"/>
    <dgm:cxn modelId="{FB4E2FD6-BB57-4287-AE20-3B9B4BB8F78C}" type="presParOf" srcId="{ED7874C2-8DFA-4CD7-B24E-A26C6AD8D10C}" destId="{A148D76E-1143-4797-83FB-9C8BE0153CA1}" srcOrd="3" destOrd="0" presId="urn:microsoft.com/office/officeart/2005/8/layout/funnel1"/>
    <dgm:cxn modelId="{9C7A023D-AE89-4D9E-B761-D2441DC30717}" type="presParOf" srcId="{ED7874C2-8DFA-4CD7-B24E-A26C6AD8D10C}" destId="{83026DEF-C750-499A-A7D8-4F48B78FCF62}" srcOrd="4" destOrd="0" presId="urn:microsoft.com/office/officeart/2005/8/layout/funnel1"/>
    <dgm:cxn modelId="{4E69AC69-E727-46E1-82FD-C466FA6A3A52}" type="presParOf" srcId="{ED7874C2-8DFA-4CD7-B24E-A26C6AD8D10C}" destId="{1D6E320A-2B49-488B-9BCD-E8E5E4B7E0A2}" srcOrd="5" destOrd="0" presId="urn:microsoft.com/office/officeart/2005/8/layout/funnel1"/>
    <dgm:cxn modelId="{4ED12DBC-4908-45BA-B446-4E069F174D3B}" type="presParOf" srcId="{ED7874C2-8DFA-4CD7-B24E-A26C6AD8D10C}" destId="{B6A54528-5C1D-4D76-9432-6108D504D374}" srcOrd="6"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07A9A90-58C5-4452-A0C5-3871C4270145}" type="doc">
      <dgm:prSet loTypeId="urn:microsoft.com/office/officeart/2005/8/layout/vList3" loCatId="picture" qsTypeId="urn:microsoft.com/office/officeart/2005/8/quickstyle/simple1" qsCatId="simple" csTypeId="urn:microsoft.com/office/officeart/2005/8/colors/colorful5" csCatId="colorful" phldr="1"/>
      <dgm:spPr/>
    </dgm:pt>
    <dgm:pt modelId="{4031663D-627A-4043-A7B3-EA7CAAB4D430}">
      <dgm:prSet phldrT="[Texto]" custT="1"/>
      <dgm:spPr/>
      <dgm:t>
        <a:bodyPr/>
        <a:lstStyle/>
        <a:p>
          <a:pPr algn="l"/>
          <a:r>
            <a:rPr lang="es-EC" sz="1800" b="1" smtClean="0">
              <a:solidFill>
                <a:schemeClr val="tx1">
                  <a:lumMod val="95000"/>
                  <a:lumOff val="5000"/>
                </a:schemeClr>
              </a:solidFill>
            </a:rPr>
            <a:t>- Deficiente técnica aplicada en el estilo crol.</a:t>
          </a:r>
        </a:p>
        <a:p>
          <a:pPr algn="l"/>
          <a:endParaRPr lang="es-EC" sz="1800" b="1" smtClean="0">
            <a:solidFill>
              <a:schemeClr val="tx1">
                <a:lumMod val="95000"/>
                <a:lumOff val="5000"/>
              </a:schemeClr>
            </a:solidFill>
          </a:endParaRPr>
        </a:p>
        <a:p>
          <a:pPr algn="l"/>
          <a:r>
            <a:rPr lang="es-EC" sz="1800" b="1" smtClean="0">
              <a:solidFill>
                <a:schemeClr val="tx1">
                  <a:lumMod val="95000"/>
                  <a:lumOff val="5000"/>
                </a:schemeClr>
              </a:solidFill>
            </a:rPr>
            <a:t>- Poco dominio de ejercicios técnico</a:t>
          </a:r>
          <a:endParaRPr lang="es-EC" sz="1800" b="1" dirty="0">
            <a:solidFill>
              <a:schemeClr val="tx1">
                <a:lumMod val="95000"/>
                <a:lumOff val="5000"/>
              </a:schemeClr>
            </a:solidFill>
          </a:endParaRPr>
        </a:p>
      </dgm:t>
    </dgm:pt>
    <dgm:pt modelId="{58DE09B7-4ECB-4B03-8B9F-2A8971F792B4}" type="parTrans" cxnId="{1B6E4FA8-75B8-47C8-9DC7-72D671C0BE73}">
      <dgm:prSet/>
      <dgm:spPr/>
      <dgm:t>
        <a:bodyPr/>
        <a:lstStyle/>
        <a:p>
          <a:endParaRPr lang="es-EC" sz="2000" b="1">
            <a:solidFill>
              <a:schemeClr val="tx1">
                <a:lumMod val="95000"/>
                <a:lumOff val="5000"/>
              </a:schemeClr>
            </a:solidFill>
          </a:endParaRPr>
        </a:p>
      </dgm:t>
    </dgm:pt>
    <dgm:pt modelId="{251F8E33-EE40-4500-9B9D-2FAA1B5E6681}" type="sibTrans" cxnId="{1B6E4FA8-75B8-47C8-9DC7-72D671C0BE73}">
      <dgm:prSet/>
      <dgm:spPr/>
      <dgm:t>
        <a:bodyPr/>
        <a:lstStyle/>
        <a:p>
          <a:endParaRPr lang="es-EC" sz="2000" b="1">
            <a:solidFill>
              <a:schemeClr val="tx1">
                <a:lumMod val="95000"/>
                <a:lumOff val="5000"/>
              </a:schemeClr>
            </a:solidFill>
          </a:endParaRPr>
        </a:p>
      </dgm:t>
    </dgm:pt>
    <dgm:pt modelId="{BA551E7D-D13B-4CD7-8E0C-AF4FC967D1B8}">
      <dgm:prSet phldrT="[Texto]" custT="1"/>
      <dgm:spPr/>
      <dgm:t>
        <a:bodyPr/>
        <a:lstStyle/>
        <a:p>
          <a:pPr algn="l"/>
          <a:r>
            <a:rPr lang="es-EC" sz="1800" b="1" dirty="0" smtClean="0">
              <a:solidFill>
                <a:schemeClr val="tx1">
                  <a:lumMod val="95000"/>
                  <a:lumOff val="5000"/>
                </a:schemeClr>
              </a:solidFill>
            </a:rPr>
            <a:t>El agarre, tirón, empuje y recobro a demás en la frecuencia y longitud del ciclo.</a:t>
          </a:r>
          <a:endParaRPr lang="es-EC" sz="1800" b="1" dirty="0">
            <a:solidFill>
              <a:schemeClr val="tx1">
                <a:lumMod val="95000"/>
                <a:lumOff val="5000"/>
              </a:schemeClr>
            </a:solidFill>
          </a:endParaRPr>
        </a:p>
      </dgm:t>
    </dgm:pt>
    <dgm:pt modelId="{FD636A03-38BB-4E54-B75A-0A710F6CDDD3}" type="parTrans" cxnId="{F2E630AE-01C9-4422-AB6C-1BA114AFE331}">
      <dgm:prSet/>
      <dgm:spPr/>
      <dgm:t>
        <a:bodyPr/>
        <a:lstStyle/>
        <a:p>
          <a:endParaRPr lang="es-EC" sz="2000" b="1">
            <a:solidFill>
              <a:schemeClr val="tx1">
                <a:lumMod val="95000"/>
                <a:lumOff val="5000"/>
              </a:schemeClr>
            </a:solidFill>
          </a:endParaRPr>
        </a:p>
      </dgm:t>
    </dgm:pt>
    <dgm:pt modelId="{20AC7DC5-8DD2-418A-BF8F-60DF5580710A}" type="sibTrans" cxnId="{F2E630AE-01C9-4422-AB6C-1BA114AFE331}">
      <dgm:prSet/>
      <dgm:spPr/>
      <dgm:t>
        <a:bodyPr/>
        <a:lstStyle/>
        <a:p>
          <a:endParaRPr lang="es-EC" sz="2000" b="1">
            <a:solidFill>
              <a:schemeClr val="tx1">
                <a:lumMod val="95000"/>
                <a:lumOff val="5000"/>
              </a:schemeClr>
            </a:solidFill>
          </a:endParaRPr>
        </a:p>
      </dgm:t>
    </dgm:pt>
    <dgm:pt modelId="{8935D895-0CAD-431C-ACA2-67F65728F3DB}">
      <dgm:prSet phldrT="[Texto]" custT="1"/>
      <dgm:spPr/>
      <dgm:t>
        <a:bodyPr/>
        <a:lstStyle/>
        <a:p>
          <a:pPr algn="l"/>
          <a:r>
            <a:rPr lang="es-EC" sz="1800" b="1" dirty="0" smtClean="0">
              <a:solidFill>
                <a:schemeClr val="tx1">
                  <a:lumMod val="95000"/>
                  <a:lumOff val="5000"/>
                </a:schemeClr>
              </a:solidFill>
            </a:rPr>
            <a:t>Diseñar y aplicar  una metodología de ejercicios técnicos de crol que sirva como base para la adquisición y mejoramiento del nado.</a:t>
          </a:r>
          <a:endParaRPr lang="es-EC" sz="1800" b="1" dirty="0">
            <a:solidFill>
              <a:schemeClr val="tx1">
                <a:lumMod val="95000"/>
                <a:lumOff val="5000"/>
              </a:schemeClr>
            </a:solidFill>
          </a:endParaRPr>
        </a:p>
      </dgm:t>
    </dgm:pt>
    <dgm:pt modelId="{141E7A34-C0A2-4093-A3D8-2FAEAE9E5D3E}" type="parTrans" cxnId="{CD981E05-7880-4C54-B8AF-AC089A64F4EC}">
      <dgm:prSet/>
      <dgm:spPr/>
      <dgm:t>
        <a:bodyPr/>
        <a:lstStyle/>
        <a:p>
          <a:endParaRPr lang="es-EC" sz="2000" b="1">
            <a:solidFill>
              <a:schemeClr val="tx1">
                <a:lumMod val="95000"/>
                <a:lumOff val="5000"/>
              </a:schemeClr>
            </a:solidFill>
          </a:endParaRPr>
        </a:p>
      </dgm:t>
    </dgm:pt>
    <dgm:pt modelId="{7391174A-6FDF-41DC-B1B2-6214B1174C44}" type="sibTrans" cxnId="{CD981E05-7880-4C54-B8AF-AC089A64F4EC}">
      <dgm:prSet/>
      <dgm:spPr/>
      <dgm:t>
        <a:bodyPr/>
        <a:lstStyle/>
        <a:p>
          <a:endParaRPr lang="es-EC" sz="2000" b="1">
            <a:solidFill>
              <a:schemeClr val="tx1">
                <a:lumMod val="95000"/>
                <a:lumOff val="5000"/>
              </a:schemeClr>
            </a:solidFill>
          </a:endParaRPr>
        </a:p>
      </dgm:t>
    </dgm:pt>
    <dgm:pt modelId="{4FFFB7FB-734C-466F-8723-D61A003380A3}" type="pres">
      <dgm:prSet presAssocID="{107A9A90-58C5-4452-A0C5-3871C4270145}" presName="linearFlow" presStyleCnt="0">
        <dgm:presLayoutVars>
          <dgm:dir/>
          <dgm:resizeHandles val="exact"/>
        </dgm:presLayoutVars>
      </dgm:prSet>
      <dgm:spPr/>
    </dgm:pt>
    <dgm:pt modelId="{5FEFF313-C5E6-4C5D-AA26-8115A368AEA2}" type="pres">
      <dgm:prSet presAssocID="{4031663D-627A-4043-A7B3-EA7CAAB4D430}" presName="composite" presStyleCnt="0"/>
      <dgm:spPr/>
    </dgm:pt>
    <dgm:pt modelId="{FAD88B55-A857-4D45-8930-A5B7EC663725}" type="pres">
      <dgm:prSet presAssocID="{4031663D-627A-4043-A7B3-EA7CAAB4D430}" presName="imgShp" presStyleLbl="fgImgPlace1" presStyleIdx="0" presStyleCnt="3"/>
      <dgm:spPr/>
    </dgm:pt>
    <dgm:pt modelId="{E0CCCCD8-9822-474C-AF96-836525AE4F30}" type="pres">
      <dgm:prSet presAssocID="{4031663D-627A-4043-A7B3-EA7CAAB4D430}" presName="txShp" presStyleLbl="node1" presStyleIdx="0" presStyleCnt="3">
        <dgm:presLayoutVars>
          <dgm:bulletEnabled val="1"/>
        </dgm:presLayoutVars>
      </dgm:prSet>
      <dgm:spPr/>
      <dgm:t>
        <a:bodyPr/>
        <a:lstStyle/>
        <a:p>
          <a:endParaRPr lang="es-EC"/>
        </a:p>
      </dgm:t>
    </dgm:pt>
    <dgm:pt modelId="{D91315FD-2A8D-4930-9EDE-3194272921A4}" type="pres">
      <dgm:prSet presAssocID="{251F8E33-EE40-4500-9B9D-2FAA1B5E6681}" presName="spacing" presStyleCnt="0"/>
      <dgm:spPr/>
    </dgm:pt>
    <dgm:pt modelId="{EDD96AE7-DA0A-4A71-B93A-ECE6AB783C00}" type="pres">
      <dgm:prSet presAssocID="{BA551E7D-D13B-4CD7-8E0C-AF4FC967D1B8}" presName="composite" presStyleCnt="0"/>
      <dgm:spPr/>
    </dgm:pt>
    <dgm:pt modelId="{77499203-5841-4278-B05D-C19093332B55}" type="pres">
      <dgm:prSet presAssocID="{BA551E7D-D13B-4CD7-8E0C-AF4FC967D1B8}" presName="imgShp" presStyleLbl="fgImgPlace1" presStyleIdx="1" presStyleCnt="3"/>
      <dgm:spPr/>
    </dgm:pt>
    <dgm:pt modelId="{B10B8FC7-0060-4C96-BD88-117E2BB22A06}" type="pres">
      <dgm:prSet presAssocID="{BA551E7D-D13B-4CD7-8E0C-AF4FC967D1B8}" presName="txShp" presStyleLbl="node1" presStyleIdx="1" presStyleCnt="3">
        <dgm:presLayoutVars>
          <dgm:bulletEnabled val="1"/>
        </dgm:presLayoutVars>
      </dgm:prSet>
      <dgm:spPr/>
      <dgm:t>
        <a:bodyPr/>
        <a:lstStyle/>
        <a:p>
          <a:endParaRPr lang="es-EC"/>
        </a:p>
      </dgm:t>
    </dgm:pt>
    <dgm:pt modelId="{922E86EF-7AC5-4138-AEDF-87C6B115977A}" type="pres">
      <dgm:prSet presAssocID="{20AC7DC5-8DD2-418A-BF8F-60DF5580710A}" presName="spacing" presStyleCnt="0"/>
      <dgm:spPr/>
    </dgm:pt>
    <dgm:pt modelId="{37E9041E-066F-46D1-A01D-09DB02657D12}" type="pres">
      <dgm:prSet presAssocID="{8935D895-0CAD-431C-ACA2-67F65728F3DB}" presName="composite" presStyleCnt="0"/>
      <dgm:spPr/>
    </dgm:pt>
    <dgm:pt modelId="{E635B7CD-B646-4575-BDB9-22B172118ACD}" type="pres">
      <dgm:prSet presAssocID="{8935D895-0CAD-431C-ACA2-67F65728F3DB}" presName="imgShp" presStyleLbl="fgImgPlace1" presStyleIdx="2" presStyleCnt="3"/>
      <dgm:spPr/>
    </dgm:pt>
    <dgm:pt modelId="{0728F7C4-2E48-42D0-B3E2-A450E8603732}" type="pres">
      <dgm:prSet presAssocID="{8935D895-0CAD-431C-ACA2-67F65728F3DB}" presName="txShp" presStyleLbl="node1" presStyleIdx="2" presStyleCnt="3">
        <dgm:presLayoutVars>
          <dgm:bulletEnabled val="1"/>
        </dgm:presLayoutVars>
      </dgm:prSet>
      <dgm:spPr/>
      <dgm:t>
        <a:bodyPr/>
        <a:lstStyle/>
        <a:p>
          <a:endParaRPr lang="es-EC"/>
        </a:p>
      </dgm:t>
    </dgm:pt>
  </dgm:ptLst>
  <dgm:cxnLst>
    <dgm:cxn modelId="{5E427F66-40C5-4FA1-876B-22E3500F0B20}" type="presOf" srcId="{107A9A90-58C5-4452-A0C5-3871C4270145}" destId="{4FFFB7FB-734C-466F-8723-D61A003380A3}" srcOrd="0" destOrd="0" presId="urn:microsoft.com/office/officeart/2005/8/layout/vList3"/>
    <dgm:cxn modelId="{CD981E05-7880-4C54-B8AF-AC089A64F4EC}" srcId="{107A9A90-58C5-4452-A0C5-3871C4270145}" destId="{8935D895-0CAD-431C-ACA2-67F65728F3DB}" srcOrd="2" destOrd="0" parTransId="{141E7A34-C0A2-4093-A3D8-2FAEAE9E5D3E}" sibTransId="{7391174A-6FDF-41DC-B1B2-6214B1174C44}"/>
    <dgm:cxn modelId="{1B6E4FA8-75B8-47C8-9DC7-72D671C0BE73}" srcId="{107A9A90-58C5-4452-A0C5-3871C4270145}" destId="{4031663D-627A-4043-A7B3-EA7CAAB4D430}" srcOrd="0" destOrd="0" parTransId="{58DE09B7-4ECB-4B03-8B9F-2A8971F792B4}" sibTransId="{251F8E33-EE40-4500-9B9D-2FAA1B5E6681}"/>
    <dgm:cxn modelId="{FCC8A602-D876-4C5F-9A40-3658BF29FAB2}" type="presOf" srcId="{8935D895-0CAD-431C-ACA2-67F65728F3DB}" destId="{0728F7C4-2E48-42D0-B3E2-A450E8603732}" srcOrd="0" destOrd="0" presId="urn:microsoft.com/office/officeart/2005/8/layout/vList3"/>
    <dgm:cxn modelId="{9A542A5F-CEE9-4DD1-9889-883578E12EB4}" type="presOf" srcId="{4031663D-627A-4043-A7B3-EA7CAAB4D430}" destId="{E0CCCCD8-9822-474C-AF96-836525AE4F30}" srcOrd="0" destOrd="0" presId="urn:microsoft.com/office/officeart/2005/8/layout/vList3"/>
    <dgm:cxn modelId="{F2E630AE-01C9-4422-AB6C-1BA114AFE331}" srcId="{107A9A90-58C5-4452-A0C5-3871C4270145}" destId="{BA551E7D-D13B-4CD7-8E0C-AF4FC967D1B8}" srcOrd="1" destOrd="0" parTransId="{FD636A03-38BB-4E54-B75A-0A710F6CDDD3}" sibTransId="{20AC7DC5-8DD2-418A-BF8F-60DF5580710A}"/>
    <dgm:cxn modelId="{A1C6D1B4-8E83-4BB2-852C-F5CE3E2D2807}" type="presOf" srcId="{BA551E7D-D13B-4CD7-8E0C-AF4FC967D1B8}" destId="{B10B8FC7-0060-4C96-BD88-117E2BB22A06}" srcOrd="0" destOrd="0" presId="urn:microsoft.com/office/officeart/2005/8/layout/vList3"/>
    <dgm:cxn modelId="{A3DC7D3D-396D-449E-BFC1-C98C8A5864A2}" type="presParOf" srcId="{4FFFB7FB-734C-466F-8723-D61A003380A3}" destId="{5FEFF313-C5E6-4C5D-AA26-8115A368AEA2}" srcOrd="0" destOrd="0" presId="urn:microsoft.com/office/officeart/2005/8/layout/vList3"/>
    <dgm:cxn modelId="{B4B7BEFF-BC61-485B-949E-2B38A5877BA1}" type="presParOf" srcId="{5FEFF313-C5E6-4C5D-AA26-8115A368AEA2}" destId="{FAD88B55-A857-4D45-8930-A5B7EC663725}" srcOrd="0" destOrd="0" presId="urn:microsoft.com/office/officeart/2005/8/layout/vList3"/>
    <dgm:cxn modelId="{93E5931E-92D8-4573-B3F5-5E99E74BB54B}" type="presParOf" srcId="{5FEFF313-C5E6-4C5D-AA26-8115A368AEA2}" destId="{E0CCCCD8-9822-474C-AF96-836525AE4F30}" srcOrd="1" destOrd="0" presId="urn:microsoft.com/office/officeart/2005/8/layout/vList3"/>
    <dgm:cxn modelId="{36D7D8BA-5C0C-4961-B48B-43FC9AD895F3}" type="presParOf" srcId="{4FFFB7FB-734C-466F-8723-D61A003380A3}" destId="{D91315FD-2A8D-4930-9EDE-3194272921A4}" srcOrd="1" destOrd="0" presId="urn:microsoft.com/office/officeart/2005/8/layout/vList3"/>
    <dgm:cxn modelId="{AB3CF24A-5601-4CF4-947B-E9018EC12A1A}" type="presParOf" srcId="{4FFFB7FB-734C-466F-8723-D61A003380A3}" destId="{EDD96AE7-DA0A-4A71-B93A-ECE6AB783C00}" srcOrd="2" destOrd="0" presId="urn:microsoft.com/office/officeart/2005/8/layout/vList3"/>
    <dgm:cxn modelId="{28D9AE01-79DF-42C4-9B0F-9A554CF9524D}" type="presParOf" srcId="{EDD96AE7-DA0A-4A71-B93A-ECE6AB783C00}" destId="{77499203-5841-4278-B05D-C19093332B55}" srcOrd="0" destOrd="0" presId="urn:microsoft.com/office/officeart/2005/8/layout/vList3"/>
    <dgm:cxn modelId="{EF74CADA-1565-47CA-9A0B-AAE662C8DDC9}" type="presParOf" srcId="{EDD96AE7-DA0A-4A71-B93A-ECE6AB783C00}" destId="{B10B8FC7-0060-4C96-BD88-117E2BB22A06}" srcOrd="1" destOrd="0" presId="urn:microsoft.com/office/officeart/2005/8/layout/vList3"/>
    <dgm:cxn modelId="{94480828-454E-432F-B499-B7C631DFD6DB}" type="presParOf" srcId="{4FFFB7FB-734C-466F-8723-D61A003380A3}" destId="{922E86EF-7AC5-4138-AEDF-87C6B115977A}" srcOrd="3" destOrd="0" presId="urn:microsoft.com/office/officeart/2005/8/layout/vList3"/>
    <dgm:cxn modelId="{6B758C8A-793F-4605-9724-58891BF06F50}" type="presParOf" srcId="{4FFFB7FB-734C-466F-8723-D61A003380A3}" destId="{37E9041E-066F-46D1-A01D-09DB02657D12}" srcOrd="4" destOrd="0" presId="urn:microsoft.com/office/officeart/2005/8/layout/vList3"/>
    <dgm:cxn modelId="{5D4C9BE7-530C-43B5-927F-B6B9082E3B88}" type="presParOf" srcId="{37E9041E-066F-46D1-A01D-09DB02657D12}" destId="{E635B7CD-B646-4575-BDB9-22B172118ACD}" srcOrd="0" destOrd="0" presId="urn:microsoft.com/office/officeart/2005/8/layout/vList3"/>
    <dgm:cxn modelId="{A9970A72-9AE0-4FD8-9B24-21EA1E2A3CE5}" type="presParOf" srcId="{37E9041E-066F-46D1-A01D-09DB02657D12}" destId="{0728F7C4-2E48-42D0-B3E2-A450E8603732}"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FBC3DEC3-F580-4C82-ABAC-9BA8001BBF22}" type="doc">
      <dgm:prSet loTypeId="urn:microsoft.com/office/officeart/2005/8/layout/funnel1" loCatId="relationship" qsTypeId="urn:microsoft.com/office/officeart/2005/8/quickstyle/simple1" qsCatId="simple" csTypeId="urn:microsoft.com/office/officeart/2005/8/colors/colorful5" csCatId="colorful" phldr="1"/>
      <dgm:spPr/>
      <dgm:t>
        <a:bodyPr/>
        <a:lstStyle/>
        <a:p>
          <a:endParaRPr lang="es-EC"/>
        </a:p>
      </dgm:t>
    </dgm:pt>
    <dgm:pt modelId="{2AB760B4-0BC5-4DF6-9A08-5D90AEBC9A9A}">
      <dgm:prSet phldrT="[Texto]"/>
      <dgm:spPr/>
      <dgm:t>
        <a:bodyPr/>
        <a:lstStyle/>
        <a:p>
          <a:r>
            <a:rPr lang="es-EC" dirty="0" smtClean="0">
              <a:solidFill>
                <a:schemeClr val="tx1"/>
              </a:solidFill>
            </a:rPr>
            <a:t>12 Rangos Positivos</a:t>
          </a:r>
          <a:endParaRPr lang="es-EC" dirty="0">
            <a:solidFill>
              <a:schemeClr val="tx1"/>
            </a:solidFill>
          </a:endParaRPr>
        </a:p>
      </dgm:t>
    </dgm:pt>
    <dgm:pt modelId="{A820A577-7AE7-4BA4-BD6F-FB7C03D4255A}" type="parTrans" cxnId="{F51C9059-E96D-4301-BFA6-8711CC34F791}">
      <dgm:prSet/>
      <dgm:spPr/>
      <dgm:t>
        <a:bodyPr/>
        <a:lstStyle/>
        <a:p>
          <a:endParaRPr lang="es-EC"/>
        </a:p>
      </dgm:t>
    </dgm:pt>
    <dgm:pt modelId="{312AECB6-4BC6-4A07-AC15-E235E6C979CD}" type="sibTrans" cxnId="{F51C9059-E96D-4301-BFA6-8711CC34F791}">
      <dgm:prSet/>
      <dgm:spPr/>
      <dgm:t>
        <a:bodyPr/>
        <a:lstStyle/>
        <a:p>
          <a:endParaRPr lang="es-EC"/>
        </a:p>
      </dgm:t>
    </dgm:pt>
    <dgm:pt modelId="{88561F44-16B7-44B8-BE77-D513B7E8812C}">
      <dgm:prSet phldrT="[Texto]"/>
      <dgm:spPr/>
      <dgm:t>
        <a:bodyPr/>
        <a:lstStyle/>
        <a:p>
          <a:r>
            <a:rPr lang="es-EC" dirty="0" smtClean="0">
              <a:solidFill>
                <a:schemeClr val="tx1"/>
              </a:solidFill>
            </a:rPr>
            <a:t>0 Rangos Negativos</a:t>
          </a:r>
          <a:endParaRPr lang="es-EC" dirty="0">
            <a:solidFill>
              <a:schemeClr val="tx1"/>
            </a:solidFill>
          </a:endParaRPr>
        </a:p>
      </dgm:t>
    </dgm:pt>
    <dgm:pt modelId="{F79D1E47-F8C8-4B7D-8D5F-21D6B4FE94F8}" type="parTrans" cxnId="{C67E4C67-8E34-434B-A4EF-7809C68F220B}">
      <dgm:prSet/>
      <dgm:spPr/>
      <dgm:t>
        <a:bodyPr/>
        <a:lstStyle/>
        <a:p>
          <a:endParaRPr lang="es-EC"/>
        </a:p>
      </dgm:t>
    </dgm:pt>
    <dgm:pt modelId="{2608ABBB-9EF2-4FF4-881E-3E8003B1B49B}" type="sibTrans" cxnId="{C67E4C67-8E34-434B-A4EF-7809C68F220B}">
      <dgm:prSet/>
      <dgm:spPr/>
      <dgm:t>
        <a:bodyPr/>
        <a:lstStyle/>
        <a:p>
          <a:endParaRPr lang="es-EC"/>
        </a:p>
      </dgm:t>
    </dgm:pt>
    <dgm:pt modelId="{B453293C-D92B-43F6-B3FF-35666E93C553}">
      <dgm:prSet phldrT="[Texto]" custT="1"/>
      <dgm:spPr>
        <a:solidFill>
          <a:schemeClr val="tx2">
            <a:lumMod val="40000"/>
            <a:lumOff val="60000"/>
          </a:schemeClr>
        </a:solidFill>
      </dgm:spPr>
      <dgm:t>
        <a:bodyPr/>
        <a:lstStyle/>
        <a:p>
          <a:r>
            <a:rPr lang="es-EC" sz="1600" dirty="0" smtClean="0"/>
            <a:t>Los 12 sujetos sometidos a estudio han mejorado su rendimiento técnico a partir de le evaluación cualitativa en la técnica de crol.</a:t>
          </a:r>
        </a:p>
        <a:p>
          <a:endParaRPr lang="es-EC" sz="1600" dirty="0" smtClean="0"/>
        </a:p>
        <a:p>
          <a:r>
            <a:rPr lang="es-EC" sz="1600" dirty="0" smtClean="0"/>
            <a:t>(p=0,002) establecidas con la prueba no paramétrica enunciada.</a:t>
          </a:r>
          <a:endParaRPr lang="es-EC" sz="1600" dirty="0"/>
        </a:p>
      </dgm:t>
    </dgm:pt>
    <dgm:pt modelId="{6018D3D4-6337-4903-B83F-6E20733024C2}" type="parTrans" cxnId="{E1EBEDE7-BA58-4F2F-A228-4FA188F20308}">
      <dgm:prSet/>
      <dgm:spPr/>
      <dgm:t>
        <a:bodyPr/>
        <a:lstStyle/>
        <a:p>
          <a:endParaRPr lang="es-EC"/>
        </a:p>
      </dgm:t>
    </dgm:pt>
    <dgm:pt modelId="{7750112E-ED84-4978-8080-20A68AAE731A}" type="sibTrans" cxnId="{E1EBEDE7-BA58-4F2F-A228-4FA188F20308}">
      <dgm:prSet/>
      <dgm:spPr/>
      <dgm:t>
        <a:bodyPr/>
        <a:lstStyle/>
        <a:p>
          <a:endParaRPr lang="es-EC"/>
        </a:p>
      </dgm:t>
    </dgm:pt>
    <dgm:pt modelId="{057584E6-DE43-4ED0-B60C-88A800224527}">
      <dgm:prSet phldrT="[Texto]"/>
      <dgm:spPr/>
      <dgm:t>
        <a:bodyPr/>
        <a:lstStyle/>
        <a:p>
          <a:r>
            <a:rPr lang="es-EC" dirty="0" smtClean="0">
              <a:solidFill>
                <a:schemeClr val="tx1"/>
              </a:solidFill>
            </a:rPr>
            <a:t>0 Rangos de Empate</a:t>
          </a:r>
          <a:endParaRPr lang="es-EC" dirty="0">
            <a:solidFill>
              <a:schemeClr val="tx1"/>
            </a:solidFill>
          </a:endParaRPr>
        </a:p>
      </dgm:t>
    </dgm:pt>
    <dgm:pt modelId="{ACEC3D47-1ED8-443D-8981-352DB75DFB0F}" type="parTrans" cxnId="{335C4676-9FA7-47DC-9680-0921C8F12442}">
      <dgm:prSet/>
      <dgm:spPr/>
      <dgm:t>
        <a:bodyPr/>
        <a:lstStyle/>
        <a:p>
          <a:endParaRPr lang="es-EC"/>
        </a:p>
      </dgm:t>
    </dgm:pt>
    <dgm:pt modelId="{F6906A3D-440C-4773-829F-6CE242E6E49B}" type="sibTrans" cxnId="{335C4676-9FA7-47DC-9680-0921C8F12442}">
      <dgm:prSet/>
      <dgm:spPr/>
      <dgm:t>
        <a:bodyPr/>
        <a:lstStyle/>
        <a:p>
          <a:endParaRPr lang="es-EC"/>
        </a:p>
      </dgm:t>
    </dgm:pt>
    <dgm:pt modelId="{ED7874C2-8DFA-4CD7-B24E-A26C6AD8D10C}" type="pres">
      <dgm:prSet presAssocID="{FBC3DEC3-F580-4C82-ABAC-9BA8001BBF22}" presName="Name0" presStyleCnt="0">
        <dgm:presLayoutVars>
          <dgm:chMax val="4"/>
          <dgm:resizeHandles val="exact"/>
        </dgm:presLayoutVars>
      </dgm:prSet>
      <dgm:spPr/>
      <dgm:t>
        <a:bodyPr/>
        <a:lstStyle/>
        <a:p>
          <a:endParaRPr lang="es-ES"/>
        </a:p>
      </dgm:t>
    </dgm:pt>
    <dgm:pt modelId="{FD6B6471-0701-43C2-AC9F-47E7B8D0CF88}" type="pres">
      <dgm:prSet presAssocID="{FBC3DEC3-F580-4C82-ABAC-9BA8001BBF22}" presName="ellipse" presStyleLbl="trBgShp" presStyleIdx="0" presStyleCnt="1"/>
      <dgm:spPr/>
    </dgm:pt>
    <dgm:pt modelId="{69D9637F-ECA0-4643-BCBA-920A3576DC32}" type="pres">
      <dgm:prSet presAssocID="{FBC3DEC3-F580-4C82-ABAC-9BA8001BBF22}" presName="arrow1" presStyleLbl="fgShp" presStyleIdx="0" presStyleCnt="1"/>
      <dgm:spPr/>
    </dgm:pt>
    <dgm:pt modelId="{5BE0C42B-8E4F-4BAE-A1EB-F8F89E00EEE6}" type="pres">
      <dgm:prSet presAssocID="{FBC3DEC3-F580-4C82-ABAC-9BA8001BBF22}" presName="rectangle" presStyleLbl="revTx" presStyleIdx="0" presStyleCnt="1" custScaleX="122131" custScaleY="197551" custLinFactNeighborX="323" custLinFactNeighborY="60907">
        <dgm:presLayoutVars>
          <dgm:bulletEnabled val="1"/>
        </dgm:presLayoutVars>
      </dgm:prSet>
      <dgm:spPr/>
      <dgm:t>
        <a:bodyPr/>
        <a:lstStyle/>
        <a:p>
          <a:endParaRPr lang="es-EC"/>
        </a:p>
      </dgm:t>
    </dgm:pt>
    <dgm:pt modelId="{A148D76E-1143-4797-83FB-9C8BE0153CA1}" type="pres">
      <dgm:prSet presAssocID="{88561F44-16B7-44B8-BE77-D513B7E8812C}" presName="item1" presStyleLbl="node1" presStyleIdx="0" presStyleCnt="3">
        <dgm:presLayoutVars>
          <dgm:bulletEnabled val="1"/>
        </dgm:presLayoutVars>
      </dgm:prSet>
      <dgm:spPr/>
      <dgm:t>
        <a:bodyPr/>
        <a:lstStyle/>
        <a:p>
          <a:endParaRPr lang="es-ES"/>
        </a:p>
      </dgm:t>
    </dgm:pt>
    <dgm:pt modelId="{83026DEF-C750-499A-A7D8-4F48B78FCF62}" type="pres">
      <dgm:prSet presAssocID="{057584E6-DE43-4ED0-B60C-88A800224527}" presName="item2" presStyleLbl="node1" presStyleIdx="1" presStyleCnt="3">
        <dgm:presLayoutVars>
          <dgm:bulletEnabled val="1"/>
        </dgm:presLayoutVars>
      </dgm:prSet>
      <dgm:spPr/>
      <dgm:t>
        <a:bodyPr/>
        <a:lstStyle/>
        <a:p>
          <a:endParaRPr lang="es-ES"/>
        </a:p>
      </dgm:t>
    </dgm:pt>
    <dgm:pt modelId="{1D6E320A-2B49-488B-9BCD-E8E5E4B7E0A2}" type="pres">
      <dgm:prSet presAssocID="{B453293C-D92B-43F6-B3FF-35666E93C553}" presName="item3" presStyleLbl="node1" presStyleIdx="2" presStyleCnt="3">
        <dgm:presLayoutVars>
          <dgm:bulletEnabled val="1"/>
        </dgm:presLayoutVars>
      </dgm:prSet>
      <dgm:spPr/>
      <dgm:t>
        <a:bodyPr/>
        <a:lstStyle/>
        <a:p>
          <a:endParaRPr lang="es-ES"/>
        </a:p>
      </dgm:t>
    </dgm:pt>
    <dgm:pt modelId="{B6A54528-5C1D-4D76-9432-6108D504D374}" type="pres">
      <dgm:prSet presAssocID="{FBC3DEC3-F580-4C82-ABAC-9BA8001BBF22}" presName="funnel" presStyleLbl="trAlignAcc1" presStyleIdx="0" presStyleCnt="1"/>
      <dgm:spPr/>
    </dgm:pt>
  </dgm:ptLst>
  <dgm:cxnLst>
    <dgm:cxn modelId="{6280CB9A-33DD-4AE1-91BF-00F6EE1C0C3B}" type="presOf" srcId="{2AB760B4-0BC5-4DF6-9A08-5D90AEBC9A9A}" destId="{1D6E320A-2B49-488B-9BCD-E8E5E4B7E0A2}" srcOrd="0" destOrd="0" presId="urn:microsoft.com/office/officeart/2005/8/layout/funnel1"/>
    <dgm:cxn modelId="{F51C9059-E96D-4301-BFA6-8711CC34F791}" srcId="{FBC3DEC3-F580-4C82-ABAC-9BA8001BBF22}" destId="{2AB760B4-0BC5-4DF6-9A08-5D90AEBC9A9A}" srcOrd="0" destOrd="0" parTransId="{A820A577-7AE7-4BA4-BD6F-FB7C03D4255A}" sibTransId="{312AECB6-4BC6-4A07-AC15-E235E6C979CD}"/>
    <dgm:cxn modelId="{335C4676-9FA7-47DC-9680-0921C8F12442}" srcId="{FBC3DEC3-F580-4C82-ABAC-9BA8001BBF22}" destId="{057584E6-DE43-4ED0-B60C-88A800224527}" srcOrd="2" destOrd="0" parTransId="{ACEC3D47-1ED8-443D-8981-352DB75DFB0F}" sibTransId="{F6906A3D-440C-4773-829F-6CE242E6E49B}"/>
    <dgm:cxn modelId="{A752D6BF-2625-4696-9722-0F25EA54DBC3}" type="presOf" srcId="{057584E6-DE43-4ED0-B60C-88A800224527}" destId="{A148D76E-1143-4797-83FB-9C8BE0153CA1}" srcOrd="0" destOrd="0" presId="urn:microsoft.com/office/officeart/2005/8/layout/funnel1"/>
    <dgm:cxn modelId="{F0658DD4-59B3-4347-B68A-A3385ACB9ED7}" type="presOf" srcId="{B453293C-D92B-43F6-B3FF-35666E93C553}" destId="{5BE0C42B-8E4F-4BAE-A1EB-F8F89E00EEE6}" srcOrd="0" destOrd="0" presId="urn:microsoft.com/office/officeart/2005/8/layout/funnel1"/>
    <dgm:cxn modelId="{C67E4C67-8E34-434B-A4EF-7809C68F220B}" srcId="{FBC3DEC3-F580-4C82-ABAC-9BA8001BBF22}" destId="{88561F44-16B7-44B8-BE77-D513B7E8812C}" srcOrd="1" destOrd="0" parTransId="{F79D1E47-F8C8-4B7D-8D5F-21D6B4FE94F8}" sibTransId="{2608ABBB-9EF2-4FF4-881E-3E8003B1B49B}"/>
    <dgm:cxn modelId="{7170855D-08FF-4D31-A1EF-421F1A696B68}" type="presOf" srcId="{88561F44-16B7-44B8-BE77-D513B7E8812C}" destId="{83026DEF-C750-499A-A7D8-4F48B78FCF62}" srcOrd="0" destOrd="0" presId="urn:microsoft.com/office/officeart/2005/8/layout/funnel1"/>
    <dgm:cxn modelId="{E1EBEDE7-BA58-4F2F-A228-4FA188F20308}" srcId="{FBC3DEC3-F580-4C82-ABAC-9BA8001BBF22}" destId="{B453293C-D92B-43F6-B3FF-35666E93C553}" srcOrd="3" destOrd="0" parTransId="{6018D3D4-6337-4903-B83F-6E20733024C2}" sibTransId="{7750112E-ED84-4978-8080-20A68AAE731A}"/>
    <dgm:cxn modelId="{549500A2-46EE-4D4F-94DB-3D19AC7D558B}" type="presOf" srcId="{FBC3DEC3-F580-4C82-ABAC-9BA8001BBF22}" destId="{ED7874C2-8DFA-4CD7-B24E-A26C6AD8D10C}" srcOrd="0" destOrd="0" presId="urn:microsoft.com/office/officeart/2005/8/layout/funnel1"/>
    <dgm:cxn modelId="{5DAE30C9-2082-4CDD-BBE9-C86243A841A7}" type="presParOf" srcId="{ED7874C2-8DFA-4CD7-B24E-A26C6AD8D10C}" destId="{FD6B6471-0701-43C2-AC9F-47E7B8D0CF88}" srcOrd="0" destOrd="0" presId="urn:microsoft.com/office/officeart/2005/8/layout/funnel1"/>
    <dgm:cxn modelId="{C4A52EF4-F269-4333-9DC8-3D46FBDCE6F3}" type="presParOf" srcId="{ED7874C2-8DFA-4CD7-B24E-A26C6AD8D10C}" destId="{69D9637F-ECA0-4643-BCBA-920A3576DC32}" srcOrd="1" destOrd="0" presId="urn:microsoft.com/office/officeart/2005/8/layout/funnel1"/>
    <dgm:cxn modelId="{24CCBDB1-18B1-404C-A9FA-3E16121E4D8D}" type="presParOf" srcId="{ED7874C2-8DFA-4CD7-B24E-A26C6AD8D10C}" destId="{5BE0C42B-8E4F-4BAE-A1EB-F8F89E00EEE6}" srcOrd="2" destOrd="0" presId="urn:microsoft.com/office/officeart/2005/8/layout/funnel1"/>
    <dgm:cxn modelId="{5A648579-532E-420F-8625-E50826736B0A}" type="presParOf" srcId="{ED7874C2-8DFA-4CD7-B24E-A26C6AD8D10C}" destId="{A148D76E-1143-4797-83FB-9C8BE0153CA1}" srcOrd="3" destOrd="0" presId="urn:microsoft.com/office/officeart/2005/8/layout/funnel1"/>
    <dgm:cxn modelId="{C937EEAE-8A82-4539-B9DE-2074108056D9}" type="presParOf" srcId="{ED7874C2-8DFA-4CD7-B24E-A26C6AD8D10C}" destId="{83026DEF-C750-499A-A7D8-4F48B78FCF62}" srcOrd="4" destOrd="0" presId="urn:microsoft.com/office/officeart/2005/8/layout/funnel1"/>
    <dgm:cxn modelId="{5AD0E25E-6BCB-4111-9793-F009AD1B039C}" type="presParOf" srcId="{ED7874C2-8DFA-4CD7-B24E-A26C6AD8D10C}" destId="{1D6E320A-2B49-488B-9BCD-E8E5E4B7E0A2}" srcOrd="5" destOrd="0" presId="urn:microsoft.com/office/officeart/2005/8/layout/funnel1"/>
    <dgm:cxn modelId="{B5D144C7-6CA6-415C-B7BF-D76E0541218D}" type="presParOf" srcId="{ED7874C2-8DFA-4CD7-B24E-A26C6AD8D10C}" destId="{B6A54528-5C1D-4D76-9432-6108D504D374}" srcOrd="6"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FBC3DEC3-F580-4C82-ABAC-9BA8001BBF22}" type="doc">
      <dgm:prSet loTypeId="urn:microsoft.com/office/officeart/2005/8/layout/funnel1" loCatId="relationship" qsTypeId="urn:microsoft.com/office/officeart/2005/8/quickstyle/simple1" qsCatId="simple" csTypeId="urn:microsoft.com/office/officeart/2005/8/colors/colorful5" csCatId="colorful" phldr="1"/>
      <dgm:spPr/>
      <dgm:t>
        <a:bodyPr/>
        <a:lstStyle/>
        <a:p>
          <a:endParaRPr lang="es-EC"/>
        </a:p>
      </dgm:t>
    </dgm:pt>
    <dgm:pt modelId="{2AB760B4-0BC5-4DF6-9A08-5D90AEBC9A9A}">
      <dgm:prSet phldrT="[Texto]"/>
      <dgm:spPr/>
      <dgm:t>
        <a:bodyPr/>
        <a:lstStyle/>
        <a:p>
          <a:r>
            <a:rPr lang="es-EC" dirty="0" smtClean="0">
              <a:solidFill>
                <a:schemeClr val="tx1"/>
              </a:solidFill>
            </a:rPr>
            <a:t>12 Rangos Positivos</a:t>
          </a:r>
          <a:endParaRPr lang="es-EC" dirty="0">
            <a:solidFill>
              <a:schemeClr val="tx1"/>
            </a:solidFill>
          </a:endParaRPr>
        </a:p>
      </dgm:t>
    </dgm:pt>
    <dgm:pt modelId="{A820A577-7AE7-4BA4-BD6F-FB7C03D4255A}" type="parTrans" cxnId="{F51C9059-E96D-4301-BFA6-8711CC34F791}">
      <dgm:prSet/>
      <dgm:spPr/>
      <dgm:t>
        <a:bodyPr/>
        <a:lstStyle/>
        <a:p>
          <a:endParaRPr lang="es-EC"/>
        </a:p>
      </dgm:t>
    </dgm:pt>
    <dgm:pt modelId="{312AECB6-4BC6-4A07-AC15-E235E6C979CD}" type="sibTrans" cxnId="{F51C9059-E96D-4301-BFA6-8711CC34F791}">
      <dgm:prSet/>
      <dgm:spPr/>
      <dgm:t>
        <a:bodyPr/>
        <a:lstStyle/>
        <a:p>
          <a:endParaRPr lang="es-EC"/>
        </a:p>
      </dgm:t>
    </dgm:pt>
    <dgm:pt modelId="{88561F44-16B7-44B8-BE77-D513B7E8812C}">
      <dgm:prSet phldrT="[Texto]"/>
      <dgm:spPr/>
      <dgm:t>
        <a:bodyPr/>
        <a:lstStyle/>
        <a:p>
          <a:r>
            <a:rPr lang="es-EC" dirty="0" smtClean="0">
              <a:solidFill>
                <a:schemeClr val="tx1"/>
              </a:solidFill>
            </a:rPr>
            <a:t>0 Rangos Negativos</a:t>
          </a:r>
          <a:endParaRPr lang="es-EC" dirty="0">
            <a:solidFill>
              <a:schemeClr val="tx1"/>
            </a:solidFill>
          </a:endParaRPr>
        </a:p>
      </dgm:t>
    </dgm:pt>
    <dgm:pt modelId="{F79D1E47-F8C8-4B7D-8D5F-21D6B4FE94F8}" type="parTrans" cxnId="{C67E4C67-8E34-434B-A4EF-7809C68F220B}">
      <dgm:prSet/>
      <dgm:spPr/>
      <dgm:t>
        <a:bodyPr/>
        <a:lstStyle/>
        <a:p>
          <a:endParaRPr lang="es-EC"/>
        </a:p>
      </dgm:t>
    </dgm:pt>
    <dgm:pt modelId="{2608ABBB-9EF2-4FF4-881E-3E8003B1B49B}" type="sibTrans" cxnId="{C67E4C67-8E34-434B-A4EF-7809C68F220B}">
      <dgm:prSet/>
      <dgm:spPr/>
      <dgm:t>
        <a:bodyPr/>
        <a:lstStyle/>
        <a:p>
          <a:endParaRPr lang="es-EC"/>
        </a:p>
      </dgm:t>
    </dgm:pt>
    <dgm:pt modelId="{B453293C-D92B-43F6-B3FF-35666E93C553}">
      <dgm:prSet phldrT="[Texto]" custT="1"/>
      <dgm:spPr>
        <a:solidFill>
          <a:schemeClr val="tx2">
            <a:lumMod val="40000"/>
            <a:lumOff val="60000"/>
          </a:schemeClr>
        </a:solidFill>
      </dgm:spPr>
      <dgm:t>
        <a:bodyPr/>
        <a:lstStyle/>
        <a:p>
          <a:r>
            <a:rPr lang="es-EC" sz="1600" dirty="0" smtClean="0"/>
            <a:t>Los 12 sujetos sometidos a estudio han mejorado su rendimiento técnico a partir de le evaluación cualitativa en la técnica de crol.</a:t>
          </a:r>
        </a:p>
        <a:p>
          <a:endParaRPr lang="es-EC" sz="1600" dirty="0" smtClean="0"/>
        </a:p>
        <a:p>
          <a:r>
            <a:rPr lang="es-EC" sz="1600" dirty="0" smtClean="0"/>
            <a:t>(p=0,002) establecidas con la prueba no paramétrica enunciada.</a:t>
          </a:r>
          <a:endParaRPr lang="es-EC" sz="1600" dirty="0"/>
        </a:p>
      </dgm:t>
    </dgm:pt>
    <dgm:pt modelId="{6018D3D4-6337-4903-B83F-6E20733024C2}" type="parTrans" cxnId="{E1EBEDE7-BA58-4F2F-A228-4FA188F20308}">
      <dgm:prSet/>
      <dgm:spPr/>
      <dgm:t>
        <a:bodyPr/>
        <a:lstStyle/>
        <a:p>
          <a:endParaRPr lang="es-EC"/>
        </a:p>
      </dgm:t>
    </dgm:pt>
    <dgm:pt modelId="{7750112E-ED84-4978-8080-20A68AAE731A}" type="sibTrans" cxnId="{E1EBEDE7-BA58-4F2F-A228-4FA188F20308}">
      <dgm:prSet/>
      <dgm:spPr/>
      <dgm:t>
        <a:bodyPr/>
        <a:lstStyle/>
        <a:p>
          <a:endParaRPr lang="es-EC"/>
        </a:p>
      </dgm:t>
    </dgm:pt>
    <dgm:pt modelId="{057584E6-DE43-4ED0-B60C-88A800224527}">
      <dgm:prSet phldrT="[Texto]"/>
      <dgm:spPr/>
      <dgm:t>
        <a:bodyPr/>
        <a:lstStyle/>
        <a:p>
          <a:r>
            <a:rPr lang="es-EC" dirty="0" smtClean="0">
              <a:solidFill>
                <a:schemeClr val="tx1"/>
              </a:solidFill>
            </a:rPr>
            <a:t>0 Rangos de Empate</a:t>
          </a:r>
          <a:endParaRPr lang="es-EC" dirty="0">
            <a:solidFill>
              <a:schemeClr val="tx1"/>
            </a:solidFill>
          </a:endParaRPr>
        </a:p>
      </dgm:t>
    </dgm:pt>
    <dgm:pt modelId="{ACEC3D47-1ED8-443D-8981-352DB75DFB0F}" type="parTrans" cxnId="{335C4676-9FA7-47DC-9680-0921C8F12442}">
      <dgm:prSet/>
      <dgm:spPr/>
      <dgm:t>
        <a:bodyPr/>
        <a:lstStyle/>
        <a:p>
          <a:endParaRPr lang="es-EC"/>
        </a:p>
      </dgm:t>
    </dgm:pt>
    <dgm:pt modelId="{F6906A3D-440C-4773-829F-6CE242E6E49B}" type="sibTrans" cxnId="{335C4676-9FA7-47DC-9680-0921C8F12442}">
      <dgm:prSet/>
      <dgm:spPr/>
      <dgm:t>
        <a:bodyPr/>
        <a:lstStyle/>
        <a:p>
          <a:endParaRPr lang="es-EC"/>
        </a:p>
      </dgm:t>
    </dgm:pt>
    <dgm:pt modelId="{ED7874C2-8DFA-4CD7-B24E-A26C6AD8D10C}" type="pres">
      <dgm:prSet presAssocID="{FBC3DEC3-F580-4C82-ABAC-9BA8001BBF22}" presName="Name0" presStyleCnt="0">
        <dgm:presLayoutVars>
          <dgm:chMax val="4"/>
          <dgm:resizeHandles val="exact"/>
        </dgm:presLayoutVars>
      </dgm:prSet>
      <dgm:spPr/>
      <dgm:t>
        <a:bodyPr/>
        <a:lstStyle/>
        <a:p>
          <a:endParaRPr lang="es-ES"/>
        </a:p>
      </dgm:t>
    </dgm:pt>
    <dgm:pt modelId="{FD6B6471-0701-43C2-AC9F-47E7B8D0CF88}" type="pres">
      <dgm:prSet presAssocID="{FBC3DEC3-F580-4C82-ABAC-9BA8001BBF22}" presName="ellipse" presStyleLbl="trBgShp" presStyleIdx="0" presStyleCnt="1"/>
      <dgm:spPr/>
    </dgm:pt>
    <dgm:pt modelId="{69D9637F-ECA0-4643-BCBA-920A3576DC32}" type="pres">
      <dgm:prSet presAssocID="{FBC3DEC3-F580-4C82-ABAC-9BA8001BBF22}" presName="arrow1" presStyleLbl="fgShp" presStyleIdx="0" presStyleCnt="1"/>
      <dgm:spPr/>
    </dgm:pt>
    <dgm:pt modelId="{5BE0C42B-8E4F-4BAE-A1EB-F8F89E00EEE6}" type="pres">
      <dgm:prSet presAssocID="{FBC3DEC3-F580-4C82-ABAC-9BA8001BBF22}" presName="rectangle" presStyleLbl="revTx" presStyleIdx="0" presStyleCnt="1" custScaleX="122131" custScaleY="197551" custLinFactNeighborX="323" custLinFactNeighborY="60907">
        <dgm:presLayoutVars>
          <dgm:bulletEnabled val="1"/>
        </dgm:presLayoutVars>
      </dgm:prSet>
      <dgm:spPr/>
      <dgm:t>
        <a:bodyPr/>
        <a:lstStyle/>
        <a:p>
          <a:endParaRPr lang="es-EC"/>
        </a:p>
      </dgm:t>
    </dgm:pt>
    <dgm:pt modelId="{A148D76E-1143-4797-83FB-9C8BE0153CA1}" type="pres">
      <dgm:prSet presAssocID="{88561F44-16B7-44B8-BE77-D513B7E8812C}" presName="item1" presStyleLbl="node1" presStyleIdx="0" presStyleCnt="3">
        <dgm:presLayoutVars>
          <dgm:bulletEnabled val="1"/>
        </dgm:presLayoutVars>
      </dgm:prSet>
      <dgm:spPr/>
      <dgm:t>
        <a:bodyPr/>
        <a:lstStyle/>
        <a:p>
          <a:endParaRPr lang="es-ES"/>
        </a:p>
      </dgm:t>
    </dgm:pt>
    <dgm:pt modelId="{83026DEF-C750-499A-A7D8-4F48B78FCF62}" type="pres">
      <dgm:prSet presAssocID="{057584E6-DE43-4ED0-B60C-88A800224527}" presName="item2" presStyleLbl="node1" presStyleIdx="1" presStyleCnt="3">
        <dgm:presLayoutVars>
          <dgm:bulletEnabled val="1"/>
        </dgm:presLayoutVars>
      </dgm:prSet>
      <dgm:spPr/>
      <dgm:t>
        <a:bodyPr/>
        <a:lstStyle/>
        <a:p>
          <a:endParaRPr lang="es-ES"/>
        </a:p>
      </dgm:t>
    </dgm:pt>
    <dgm:pt modelId="{1D6E320A-2B49-488B-9BCD-E8E5E4B7E0A2}" type="pres">
      <dgm:prSet presAssocID="{B453293C-D92B-43F6-B3FF-35666E93C553}" presName="item3" presStyleLbl="node1" presStyleIdx="2" presStyleCnt="3">
        <dgm:presLayoutVars>
          <dgm:bulletEnabled val="1"/>
        </dgm:presLayoutVars>
      </dgm:prSet>
      <dgm:spPr/>
      <dgm:t>
        <a:bodyPr/>
        <a:lstStyle/>
        <a:p>
          <a:endParaRPr lang="es-ES"/>
        </a:p>
      </dgm:t>
    </dgm:pt>
    <dgm:pt modelId="{B6A54528-5C1D-4D76-9432-6108D504D374}" type="pres">
      <dgm:prSet presAssocID="{FBC3DEC3-F580-4C82-ABAC-9BA8001BBF22}" presName="funnel" presStyleLbl="trAlignAcc1" presStyleIdx="0" presStyleCnt="1"/>
      <dgm:spPr/>
    </dgm:pt>
  </dgm:ptLst>
  <dgm:cxnLst>
    <dgm:cxn modelId="{014E6AAE-D747-410F-A613-7025E9658DF7}" type="presOf" srcId="{88561F44-16B7-44B8-BE77-D513B7E8812C}" destId="{83026DEF-C750-499A-A7D8-4F48B78FCF62}" srcOrd="0" destOrd="0" presId="urn:microsoft.com/office/officeart/2005/8/layout/funnel1"/>
    <dgm:cxn modelId="{1A8D8ABC-455A-4B94-B6A1-ECB333081035}" type="presOf" srcId="{2AB760B4-0BC5-4DF6-9A08-5D90AEBC9A9A}" destId="{1D6E320A-2B49-488B-9BCD-E8E5E4B7E0A2}" srcOrd="0" destOrd="0" presId="urn:microsoft.com/office/officeart/2005/8/layout/funnel1"/>
    <dgm:cxn modelId="{271003DE-3A1F-4764-9B90-141C790562B0}" type="presOf" srcId="{FBC3DEC3-F580-4C82-ABAC-9BA8001BBF22}" destId="{ED7874C2-8DFA-4CD7-B24E-A26C6AD8D10C}" srcOrd="0" destOrd="0" presId="urn:microsoft.com/office/officeart/2005/8/layout/funnel1"/>
    <dgm:cxn modelId="{E1EBEDE7-BA58-4F2F-A228-4FA188F20308}" srcId="{FBC3DEC3-F580-4C82-ABAC-9BA8001BBF22}" destId="{B453293C-D92B-43F6-B3FF-35666E93C553}" srcOrd="3" destOrd="0" parTransId="{6018D3D4-6337-4903-B83F-6E20733024C2}" sibTransId="{7750112E-ED84-4978-8080-20A68AAE731A}"/>
    <dgm:cxn modelId="{199184F3-D1E0-41F9-8F9B-2DB237D7BEE1}" type="presOf" srcId="{B453293C-D92B-43F6-B3FF-35666E93C553}" destId="{5BE0C42B-8E4F-4BAE-A1EB-F8F89E00EEE6}" srcOrd="0" destOrd="0" presId="urn:microsoft.com/office/officeart/2005/8/layout/funnel1"/>
    <dgm:cxn modelId="{F51C9059-E96D-4301-BFA6-8711CC34F791}" srcId="{FBC3DEC3-F580-4C82-ABAC-9BA8001BBF22}" destId="{2AB760B4-0BC5-4DF6-9A08-5D90AEBC9A9A}" srcOrd="0" destOrd="0" parTransId="{A820A577-7AE7-4BA4-BD6F-FB7C03D4255A}" sibTransId="{312AECB6-4BC6-4A07-AC15-E235E6C979CD}"/>
    <dgm:cxn modelId="{70B7637A-BB31-45D8-9A8B-269D2000A97B}" type="presOf" srcId="{057584E6-DE43-4ED0-B60C-88A800224527}" destId="{A148D76E-1143-4797-83FB-9C8BE0153CA1}" srcOrd="0" destOrd="0" presId="urn:microsoft.com/office/officeart/2005/8/layout/funnel1"/>
    <dgm:cxn modelId="{335C4676-9FA7-47DC-9680-0921C8F12442}" srcId="{FBC3DEC3-F580-4C82-ABAC-9BA8001BBF22}" destId="{057584E6-DE43-4ED0-B60C-88A800224527}" srcOrd="2" destOrd="0" parTransId="{ACEC3D47-1ED8-443D-8981-352DB75DFB0F}" sibTransId="{F6906A3D-440C-4773-829F-6CE242E6E49B}"/>
    <dgm:cxn modelId="{C67E4C67-8E34-434B-A4EF-7809C68F220B}" srcId="{FBC3DEC3-F580-4C82-ABAC-9BA8001BBF22}" destId="{88561F44-16B7-44B8-BE77-D513B7E8812C}" srcOrd="1" destOrd="0" parTransId="{F79D1E47-F8C8-4B7D-8D5F-21D6B4FE94F8}" sibTransId="{2608ABBB-9EF2-4FF4-881E-3E8003B1B49B}"/>
    <dgm:cxn modelId="{41445584-6459-493E-9F6F-457EC355E3E3}" type="presParOf" srcId="{ED7874C2-8DFA-4CD7-B24E-A26C6AD8D10C}" destId="{FD6B6471-0701-43C2-AC9F-47E7B8D0CF88}" srcOrd="0" destOrd="0" presId="urn:microsoft.com/office/officeart/2005/8/layout/funnel1"/>
    <dgm:cxn modelId="{5422E380-B8EC-47E7-8A8D-F604DFEE624F}" type="presParOf" srcId="{ED7874C2-8DFA-4CD7-B24E-A26C6AD8D10C}" destId="{69D9637F-ECA0-4643-BCBA-920A3576DC32}" srcOrd="1" destOrd="0" presId="urn:microsoft.com/office/officeart/2005/8/layout/funnel1"/>
    <dgm:cxn modelId="{88A21FD5-96B0-4398-86A3-D0959451BD69}" type="presParOf" srcId="{ED7874C2-8DFA-4CD7-B24E-A26C6AD8D10C}" destId="{5BE0C42B-8E4F-4BAE-A1EB-F8F89E00EEE6}" srcOrd="2" destOrd="0" presId="urn:microsoft.com/office/officeart/2005/8/layout/funnel1"/>
    <dgm:cxn modelId="{76198CD8-458C-4F5E-B6DE-451EAB687550}" type="presParOf" srcId="{ED7874C2-8DFA-4CD7-B24E-A26C6AD8D10C}" destId="{A148D76E-1143-4797-83FB-9C8BE0153CA1}" srcOrd="3" destOrd="0" presId="urn:microsoft.com/office/officeart/2005/8/layout/funnel1"/>
    <dgm:cxn modelId="{C1FFDCC0-D009-4491-91D1-A304FA2CE8C0}" type="presParOf" srcId="{ED7874C2-8DFA-4CD7-B24E-A26C6AD8D10C}" destId="{83026DEF-C750-499A-A7D8-4F48B78FCF62}" srcOrd="4" destOrd="0" presId="urn:microsoft.com/office/officeart/2005/8/layout/funnel1"/>
    <dgm:cxn modelId="{9851A4B2-8B4F-491A-AD1F-13F73E0C9853}" type="presParOf" srcId="{ED7874C2-8DFA-4CD7-B24E-A26C6AD8D10C}" destId="{1D6E320A-2B49-488B-9BCD-E8E5E4B7E0A2}" srcOrd="5" destOrd="0" presId="urn:microsoft.com/office/officeart/2005/8/layout/funnel1"/>
    <dgm:cxn modelId="{F9462136-C230-4E6E-9899-0A4FD23B1A2C}" type="presParOf" srcId="{ED7874C2-8DFA-4CD7-B24E-A26C6AD8D10C}" destId="{B6A54528-5C1D-4D76-9432-6108D504D374}" srcOrd="6"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FBC3DEC3-F580-4C82-ABAC-9BA8001BBF22}" type="doc">
      <dgm:prSet loTypeId="urn:microsoft.com/office/officeart/2005/8/layout/funnel1" loCatId="relationship" qsTypeId="urn:microsoft.com/office/officeart/2005/8/quickstyle/simple1" qsCatId="simple" csTypeId="urn:microsoft.com/office/officeart/2005/8/colors/colorful5" csCatId="colorful" phldr="1"/>
      <dgm:spPr/>
      <dgm:t>
        <a:bodyPr/>
        <a:lstStyle/>
        <a:p>
          <a:endParaRPr lang="es-EC"/>
        </a:p>
      </dgm:t>
    </dgm:pt>
    <dgm:pt modelId="{2AB760B4-0BC5-4DF6-9A08-5D90AEBC9A9A}">
      <dgm:prSet phldrT="[Texto]"/>
      <dgm:spPr/>
      <dgm:t>
        <a:bodyPr/>
        <a:lstStyle/>
        <a:p>
          <a:r>
            <a:rPr lang="es-EC" dirty="0" smtClean="0">
              <a:solidFill>
                <a:schemeClr val="tx1"/>
              </a:solidFill>
            </a:rPr>
            <a:t>12 Rangos Positivos</a:t>
          </a:r>
          <a:endParaRPr lang="es-EC" dirty="0">
            <a:solidFill>
              <a:schemeClr val="tx1"/>
            </a:solidFill>
          </a:endParaRPr>
        </a:p>
      </dgm:t>
    </dgm:pt>
    <dgm:pt modelId="{A820A577-7AE7-4BA4-BD6F-FB7C03D4255A}" type="parTrans" cxnId="{F51C9059-E96D-4301-BFA6-8711CC34F791}">
      <dgm:prSet/>
      <dgm:spPr/>
      <dgm:t>
        <a:bodyPr/>
        <a:lstStyle/>
        <a:p>
          <a:endParaRPr lang="es-EC"/>
        </a:p>
      </dgm:t>
    </dgm:pt>
    <dgm:pt modelId="{312AECB6-4BC6-4A07-AC15-E235E6C979CD}" type="sibTrans" cxnId="{F51C9059-E96D-4301-BFA6-8711CC34F791}">
      <dgm:prSet/>
      <dgm:spPr/>
      <dgm:t>
        <a:bodyPr/>
        <a:lstStyle/>
        <a:p>
          <a:endParaRPr lang="es-EC"/>
        </a:p>
      </dgm:t>
    </dgm:pt>
    <dgm:pt modelId="{88561F44-16B7-44B8-BE77-D513B7E8812C}">
      <dgm:prSet phldrT="[Texto]"/>
      <dgm:spPr/>
      <dgm:t>
        <a:bodyPr/>
        <a:lstStyle/>
        <a:p>
          <a:r>
            <a:rPr lang="es-EC" dirty="0" smtClean="0">
              <a:solidFill>
                <a:schemeClr val="tx1"/>
              </a:solidFill>
            </a:rPr>
            <a:t>0 Rangos Negativos</a:t>
          </a:r>
          <a:endParaRPr lang="es-EC" dirty="0">
            <a:solidFill>
              <a:schemeClr val="tx1"/>
            </a:solidFill>
          </a:endParaRPr>
        </a:p>
      </dgm:t>
    </dgm:pt>
    <dgm:pt modelId="{F79D1E47-F8C8-4B7D-8D5F-21D6B4FE94F8}" type="parTrans" cxnId="{C67E4C67-8E34-434B-A4EF-7809C68F220B}">
      <dgm:prSet/>
      <dgm:spPr/>
      <dgm:t>
        <a:bodyPr/>
        <a:lstStyle/>
        <a:p>
          <a:endParaRPr lang="es-EC"/>
        </a:p>
      </dgm:t>
    </dgm:pt>
    <dgm:pt modelId="{2608ABBB-9EF2-4FF4-881E-3E8003B1B49B}" type="sibTrans" cxnId="{C67E4C67-8E34-434B-A4EF-7809C68F220B}">
      <dgm:prSet/>
      <dgm:spPr/>
      <dgm:t>
        <a:bodyPr/>
        <a:lstStyle/>
        <a:p>
          <a:endParaRPr lang="es-EC"/>
        </a:p>
      </dgm:t>
    </dgm:pt>
    <dgm:pt modelId="{B453293C-D92B-43F6-B3FF-35666E93C553}">
      <dgm:prSet phldrT="[Texto]" custT="1"/>
      <dgm:spPr>
        <a:solidFill>
          <a:schemeClr val="tx2">
            <a:lumMod val="40000"/>
            <a:lumOff val="60000"/>
          </a:schemeClr>
        </a:solidFill>
      </dgm:spPr>
      <dgm:t>
        <a:bodyPr/>
        <a:lstStyle/>
        <a:p>
          <a:r>
            <a:rPr lang="es-EC" sz="1600" dirty="0" smtClean="0"/>
            <a:t>Los 12 sujetos sometidos a estudio han mejorado su rendimiento técnico a partir de le evaluación cualitativa en la técnica de crol.</a:t>
          </a:r>
        </a:p>
        <a:p>
          <a:endParaRPr lang="es-EC" sz="1600" dirty="0" smtClean="0"/>
        </a:p>
        <a:p>
          <a:r>
            <a:rPr lang="es-EC" sz="1600" dirty="0" smtClean="0"/>
            <a:t>(p=0,002) establecidas con la prueba no paramétrica enunciada.</a:t>
          </a:r>
          <a:endParaRPr lang="es-EC" sz="1600" dirty="0"/>
        </a:p>
      </dgm:t>
    </dgm:pt>
    <dgm:pt modelId="{6018D3D4-6337-4903-B83F-6E20733024C2}" type="parTrans" cxnId="{E1EBEDE7-BA58-4F2F-A228-4FA188F20308}">
      <dgm:prSet/>
      <dgm:spPr/>
      <dgm:t>
        <a:bodyPr/>
        <a:lstStyle/>
        <a:p>
          <a:endParaRPr lang="es-EC"/>
        </a:p>
      </dgm:t>
    </dgm:pt>
    <dgm:pt modelId="{7750112E-ED84-4978-8080-20A68AAE731A}" type="sibTrans" cxnId="{E1EBEDE7-BA58-4F2F-A228-4FA188F20308}">
      <dgm:prSet/>
      <dgm:spPr/>
      <dgm:t>
        <a:bodyPr/>
        <a:lstStyle/>
        <a:p>
          <a:endParaRPr lang="es-EC"/>
        </a:p>
      </dgm:t>
    </dgm:pt>
    <dgm:pt modelId="{057584E6-DE43-4ED0-B60C-88A800224527}">
      <dgm:prSet phldrT="[Texto]"/>
      <dgm:spPr/>
      <dgm:t>
        <a:bodyPr/>
        <a:lstStyle/>
        <a:p>
          <a:r>
            <a:rPr lang="es-EC" dirty="0" smtClean="0">
              <a:solidFill>
                <a:schemeClr val="tx1"/>
              </a:solidFill>
            </a:rPr>
            <a:t>0 Rangos de Empate</a:t>
          </a:r>
          <a:endParaRPr lang="es-EC" dirty="0">
            <a:solidFill>
              <a:schemeClr val="tx1"/>
            </a:solidFill>
          </a:endParaRPr>
        </a:p>
      </dgm:t>
    </dgm:pt>
    <dgm:pt modelId="{ACEC3D47-1ED8-443D-8981-352DB75DFB0F}" type="parTrans" cxnId="{335C4676-9FA7-47DC-9680-0921C8F12442}">
      <dgm:prSet/>
      <dgm:spPr/>
      <dgm:t>
        <a:bodyPr/>
        <a:lstStyle/>
        <a:p>
          <a:endParaRPr lang="es-EC"/>
        </a:p>
      </dgm:t>
    </dgm:pt>
    <dgm:pt modelId="{F6906A3D-440C-4773-829F-6CE242E6E49B}" type="sibTrans" cxnId="{335C4676-9FA7-47DC-9680-0921C8F12442}">
      <dgm:prSet/>
      <dgm:spPr/>
      <dgm:t>
        <a:bodyPr/>
        <a:lstStyle/>
        <a:p>
          <a:endParaRPr lang="es-EC"/>
        </a:p>
      </dgm:t>
    </dgm:pt>
    <dgm:pt modelId="{ED7874C2-8DFA-4CD7-B24E-A26C6AD8D10C}" type="pres">
      <dgm:prSet presAssocID="{FBC3DEC3-F580-4C82-ABAC-9BA8001BBF22}" presName="Name0" presStyleCnt="0">
        <dgm:presLayoutVars>
          <dgm:chMax val="4"/>
          <dgm:resizeHandles val="exact"/>
        </dgm:presLayoutVars>
      </dgm:prSet>
      <dgm:spPr/>
      <dgm:t>
        <a:bodyPr/>
        <a:lstStyle/>
        <a:p>
          <a:endParaRPr lang="es-ES"/>
        </a:p>
      </dgm:t>
    </dgm:pt>
    <dgm:pt modelId="{FD6B6471-0701-43C2-AC9F-47E7B8D0CF88}" type="pres">
      <dgm:prSet presAssocID="{FBC3DEC3-F580-4C82-ABAC-9BA8001BBF22}" presName="ellipse" presStyleLbl="trBgShp" presStyleIdx="0" presStyleCnt="1"/>
      <dgm:spPr/>
    </dgm:pt>
    <dgm:pt modelId="{69D9637F-ECA0-4643-BCBA-920A3576DC32}" type="pres">
      <dgm:prSet presAssocID="{FBC3DEC3-F580-4C82-ABAC-9BA8001BBF22}" presName="arrow1" presStyleLbl="fgShp" presStyleIdx="0" presStyleCnt="1"/>
      <dgm:spPr/>
    </dgm:pt>
    <dgm:pt modelId="{5BE0C42B-8E4F-4BAE-A1EB-F8F89E00EEE6}" type="pres">
      <dgm:prSet presAssocID="{FBC3DEC3-F580-4C82-ABAC-9BA8001BBF22}" presName="rectangle" presStyleLbl="revTx" presStyleIdx="0" presStyleCnt="1" custScaleX="122131" custScaleY="197551" custLinFactNeighborX="323" custLinFactNeighborY="60907">
        <dgm:presLayoutVars>
          <dgm:bulletEnabled val="1"/>
        </dgm:presLayoutVars>
      </dgm:prSet>
      <dgm:spPr/>
      <dgm:t>
        <a:bodyPr/>
        <a:lstStyle/>
        <a:p>
          <a:endParaRPr lang="es-EC"/>
        </a:p>
      </dgm:t>
    </dgm:pt>
    <dgm:pt modelId="{A148D76E-1143-4797-83FB-9C8BE0153CA1}" type="pres">
      <dgm:prSet presAssocID="{88561F44-16B7-44B8-BE77-D513B7E8812C}" presName="item1" presStyleLbl="node1" presStyleIdx="0" presStyleCnt="3">
        <dgm:presLayoutVars>
          <dgm:bulletEnabled val="1"/>
        </dgm:presLayoutVars>
      </dgm:prSet>
      <dgm:spPr/>
      <dgm:t>
        <a:bodyPr/>
        <a:lstStyle/>
        <a:p>
          <a:endParaRPr lang="es-ES"/>
        </a:p>
      </dgm:t>
    </dgm:pt>
    <dgm:pt modelId="{83026DEF-C750-499A-A7D8-4F48B78FCF62}" type="pres">
      <dgm:prSet presAssocID="{057584E6-DE43-4ED0-B60C-88A800224527}" presName="item2" presStyleLbl="node1" presStyleIdx="1" presStyleCnt="3">
        <dgm:presLayoutVars>
          <dgm:bulletEnabled val="1"/>
        </dgm:presLayoutVars>
      </dgm:prSet>
      <dgm:spPr/>
      <dgm:t>
        <a:bodyPr/>
        <a:lstStyle/>
        <a:p>
          <a:endParaRPr lang="es-ES"/>
        </a:p>
      </dgm:t>
    </dgm:pt>
    <dgm:pt modelId="{1D6E320A-2B49-488B-9BCD-E8E5E4B7E0A2}" type="pres">
      <dgm:prSet presAssocID="{B453293C-D92B-43F6-B3FF-35666E93C553}" presName="item3" presStyleLbl="node1" presStyleIdx="2" presStyleCnt="3">
        <dgm:presLayoutVars>
          <dgm:bulletEnabled val="1"/>
        </dgm:presLayoutVars>
      </dgm:prSet>
      <dgm:spPr/>
      <dgm:t>
        <a:bodyPr/>
        <a:lstStyle/>
        <a:p>
          <a:endParaRPr lang="es-ES"/>
        </a:p>
      </dgm:t>
    </dgm:pt>
    <dgm:pt modelId="{B6A54528-5C1D-4D76-9432-6108D504D374}" type="pres">
      <dgm:prSet presAssocID="{FBC3DEC3-F580-4C82-ABAC-9BA8001BBF22}" presName="funnel" presStyleLbl="trAlignAcc1" presStyleIdx="0" presStyleCnt="1"/>
      <dgm:spPr/>
    </dgm:pt>
  </dgm:ptLst>
  <dgm:cxnLst>
    <dgm:cxn modelId="{7732FE30-6831-4361-AE8F-624450ABFF3E}" type="presOf" srcId="{B453293C-D92B-43F6-B3FF-35666E93C553}" destId="{5BE0C42B-8E4F-4BAE-A1EB-F8F89E00EEE6}" srcOrd="0" destOrd="0" presId="urn:microsoft.com/office/officeart/2005/8/layout/funnel1"/>
    <dgm:cxn modelId="{58BF12AD-D2E2-4F96-9EF4-8ECE5AC84F45}" type="presOf" srcId="{FBC3DEC3-F580-4C82-ABAC-9BA8001BBF22}" destId="{ED7874C2-8DFA-4CD7-B24E-A26C6AD8D10C}" srcOrd="0" destOrd="0" presId="urn:microsoft.com/office/officeart/2005/8/layout/funnel1"/>
    <dgm:cxn modelId="{F51C9059-E96D-4301-BFA6-8711CC34F791}" srcId="{FBC3DEC3-F580-4C82-ABAC-9BA8001BBF22}" destId="{2AB760B4-0BC5-4DF6-9A08-5D90AEBC9A9A}" srcOrd="0" destOrd="0" parTransId="{A820A577-7AE7-4BA4-BD6F-FB7C03D4255A}" sibTransId="{312AECB6-4BC6-4A07-AC15-E235E6C979CD}"/>
    <dgm:cxn modelId="{335C4676-9FA7-47DC-9680-0921C8F12442}" srcId="{FBC3DEC3-F580-4C82-ABAC-9BA8001BBF22}" destId="{057584E6-DE43-4ED0-B60C-88A800224527}" srcOrd="2" destOrd="0" parTransId="{ACEC3D47-1ED8-443D-8981-352DB75DFB0F}" sibTransId="{F6906A3D-440C-4773-829F-6CE242E6E49B}"/>
    <dgm:cxn modelId="{9E0BBBB9-13A7-4ED8-80D8-F08E3F253D13}" type="presOf" srcId="{2AB760B4-0BC5-4DF6-9A08-5D90AEBC9A9A}" destId="{1D6E320A-2B49-488B-9BCD-E8E5E4B7E0A2}" srcOrd="0" destOrd="0" presId="urn:microsoft.com/office/officeart/2005/8/layout/funnel1"/>
    <dgm:cxn modelId="{C67E4C67-8E34-434B-A4EF-7809C68F220B}" srcId="{FBC3DEC3-F580-4C82-ABAC-9BA8001BBF22}" destId="{88561F44-16B7-44B8-BE77-D513B7E8812C}" srcOrd="1" destOrd="0" parTransId="{F79D1E47-F8C8-4B7D-8D5F-21D6B4FE94F8}" sibTransId="{2608ABBB-9EF2-4FF4-881E-3E8003B1B49B}"/>
    <dgm:cxn modelId="{84B47D1E-D6F1-4EAC-AFD6-D71D2989A876}" type="presOf" srcId="{057584E6-DE43-4ED0-B60C-88A800224527}" destId="{A148D76E-1143-4797-83FB-9C8BE0153CA1}" srcOrd="0" destOrd="0" presId="urn:microsoft.com/office/officeart/2005/8/layout/funnel1"/>
    <dgm:cxn modelId="{AC3CD24B-B739-45F9-A02E-5181132043C9}" type="presOf" srcId="{88561F44-16B7-44B8-BE77-D513B7E8812C}" destId="{83026DEF-C750-499A-A7D8-4F48B78FCF62}" srcOrd="0" destOrd="0" presId="urn:microsoft.com/office/officeart/2005/8/layout/funnel1"/>
    <dgm:cxn modelId="{E1EBEDE7-BA58-4F2F-A228-4FA188F20308}" srcId="{FBC3DEC3-F580-4C82-ABAC-9BA8001BBF22}" destId="{B453293C-D92B-43F6-B3FF-35666E93C553}" srcOrd="3" destOrd="0" parTransId="{6018D3D4-6337-4903-B83F-6E20733024C2}" sibTransId="{7750112E-ED84-4978-8080-20A68AAE731A}"/>
    <dgm:cxn modelId="{C0FA3122-4EF2-49DD-80E4-CD61EDDF5096}" type="presParOf" srcId="{ED7874C2-8DFA-4CD7-B24E-A26C6AD8D10C}" destId="{FD6B6471-0701-43C2-AC9F-47E7B8D0CF88}" srcOrd="0" destOrd="0" presId="urn:microsoft.com/office/officeart/2005/8/layout/funnel1"/>
    <dgm:cxn modelId="{433AB779-7FE4-4778-B2B0-DBA215EC58D3}" type="presParOf" srcId="{ED7874C2-8DFA-4CD7-B24E-A26C6AD8D10C}" destId="{69D9637F-ECA0-4643-BCBA-920A3576DC32}" srcOrd="1" destOrd="0" presId="urn:microsoft.com/office/officeart/2005/8/layout/funnel1"/>
    <dgm:cxn modelId="{1374258D-8C51-4F55-85F1-B9BC98B7A9F1}" type="presParOf" srcId="{ED7874C2-8DFA-4CD7-B24E-A26C6AD8D10C}" destId="{5BE0C42B-8E4F-4BAE-A1EB-F8F89E00EEE6}" srcOrd="2" destOrd="0" presId="urn:microsoft.com/office/officeart/2005/8/layout/funnel1"/>
    <dgm:cxn modelId="{075335B5-9160-43E6-8760-A7ACB9F39181}" type="presParOf" srcId="{ED7874C2-8DFA-4CD7-B24E-A26C6AD8D10C}" destId="{A148D76E-1143-4797-83FB-9C8BE0153CA1}" srcOrd="3" destOrd="0" presId="urn:microsoft.com/office/officeart/2005/8/layout/funnel1"/>
    <dgm:cxn modelId="{0F8D79F8-2ED9-42B0-BAE3-976A0E137D68}" type="presParOf" srcId="{ED7874C2-8DFA-4CD7-B24E-A26C6AD8D10C}" destId="{83026DEF-C750-499A-A7D8-4F48B78FCF62}" srcOrd="4" destOrd="0" presId="urn:microsoft.com/office/officeart/2005/8/layout/funnel1"/>
    <dgm:cxn modelId="{6E8A0A36-6893-4B00-B805-90B2DFAA16AD}" type="presParOf" srcId="{ED7874C2-8DFA-4CD7-B24E-A26C6AD8D10C}" destId="{1D6E320A-2B49-488B-9BCD-E8E5E4B7E0A2}" srcOrd="5" destOrd="0" presId="urn:microsoft.com/office/officeart/2005/8/layout/funnel1"/>
    <dgm:cxn modelId="{9616E265-0D00-4BE6-A363-08A8A4D489B9}" type="presParOf" srcId="{ED7874C2-8DFA-4CD7-B24E-A26C6AD8D10C}" destId="{B6A54528-5C1D-4D76-9432-6108D504D374}" srcOrd="6"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FBC3DEC3-F580-4C82-ABAC-9BA8001BBF22}" type="doc">
      <dgm:prSet loTypeId="urn:microsoft.com/office/officeart/2005/8/layout/funnel1" loCatId="relationship" qsTypeId="urn:microsoft.com/office/officeart/2005/8/quickstyle/simple1" qsCatId="simple" csTypeId="urn:microsoft.com/office/officeart/2005/8/colors/colorful5" csCatId="colorful" phldr="1"/>
      <dgm:spPr/>
      <dgm:t>
        <a:bodyPr/>
        <a:lstStyle/>
        <a:p>
          <a:endParaRPr lang="es-EC"/>
        </a:p>
      </dgm:t>
    </dgm:pt>
    <dgm:pt modelId="{2AB760B4-0BC5-4DF6-9A08-5D90AEBC9A9A}">
      <dgm:prSet phldrT="[Texto]"/>
      <dgm:spPr/>
      <dgm:t>
        <a:bodyPr/>
        <a:lstStyle/>
        <a:p>
          <a:r>
            <a:rPr lang="es-EC" dirty="0" smtClean="0">
              <a:solidFill>
                <a:schemeClr val="tx1"/>
              </a:solidFill>
            </a:rPr>
            <a:t>12 Rangos Positivos</a:t>
          </a:r>
          <a:endParaRPr lang="es-EC" dirty="0">
            <a:solidFill>
              <a:schemeClr val="tx1"/>
            </a:solidFill>
          </a:endParaRPr>
        </a:p>
      </dgm:t>
    </dgm:pt>
    <dgm:pt modelId="{A820A577-7AE7-4BA4-BD6F-FB7C03D4255A}" type="parTrans" cxnId="{F51C9059-E96D-4301-BFA6-8711CC34F791}">
      <dgm:prSet/>
      <dgm:spPr/>
      <dgm:t>
        <a:bodyPr/>
        <a:lstStyle/>
        <a:p>
          <a:endParaRPr lang="es-EC"/>
        </a:p>
      </dgm:t>
    </dgm:pt>
    <dgm:pt modelId="{312AECB6-4BC6-4A07-AC15-E235E6C979CD}" type="sibTrans" cxnId="{F51C9059-E96D-4301-BFA6-8711CC34F791}">
      <dgm:prSet/>
      <dgm:spPr/>
      <dgm:t>
        <a:bodyPr/>
        <a:lstStyle/>
        <a:p>
          <a:endParaRPr lang="es-EC"/>
        </a:p>
      </dgm:t>
    </dgm:pt>
    <dgm:pt modelId="{88561F44-16B7-44B8-BE77-D513B7E8812C}">
      <dgm:prSet phldrT="[Texto]"/>
      <dgm:spPr/>
      <dgm:t>
        <a:bodyPr/>
        <a:lstStyle/>
        <a:p>
          <a:r>
            <a:rPr lang="es-EC" dirty="0" smtClean="0">
              <a:solidFill>
                <a:schemeClr val="tx1"/>
              </a:solidFill>
            </a:rPr>
            <a:t>0 Rangos Negativos</a:t>
          </a:r>
          <a:endParaRPr lang="es-EC" dirty="0">
            <a:solidFill>
              <a:schemeClr val="tx1"/>
            </a:solidFill>
          </a:endParaRPr>
        </a:p>
      </dgm:t>
    </dgm:pt>
    <dgm:pt modelId="{F79D1E47-F8C8-4B7D-8D5F-21D6B4FE94F8}" type="parTrans" cxnId="{C67E4C67-8E34-434B-A4EF-7809C68F220B}">
      <dgm:prSet/>
      <dgm:spPr/>
      <dgm:t>
        <a:bodyPr/>
        <a:lstStyle/>
        <a:p>
          <a:endParaRPr lang="es-EC"/>
        </a:p>
      </dgm:t>
    </dgm:pt>
    <dgm:pt modelId="{2608ABBB-9EF2-4FF4-881E-3E8003B1B49B}" type="sibTrans" cxnId="{C67E4C67-8E34-434B-A4EF-7809C68F220B}">
      <dgm:prSet/>
      <dgm:spPr/>
      <dgm:t>
        <a:bodyPr/>
        <a:lstStyle/>
        <a:p>
          <a:endParaRPr lang="es-EC"/>
        </a:p>
      </dgm:t>
    </dgm:pt>
    <dgm:pt modelId="{B453293C-D92B-43F6-B3FF-35666E93C553}">
      <dgm:prSet phldrT="[Texto]" custT="1"/>
      <dgm:spPr>
        <a:solidFill>
          <a:schemeClr val="tx2">
            <a:lumMod val="40000"/>
            <a:lumOff val="60000"/>
          </a:schemeClr>
        </a:solidFill>
      </dgm:spPr>
      <dgm:t>
        <a:bodyPr/>
        <a:lstStyle/>
        <a:p>
          <a:r>
            <a:rPr lang="es-EC" sz="1600" dirty="0" smtClean="0"/>
            <a:t>Los 12 sujetos sometidos a estudio han mejorado su rendimiento técnico a partir de le evaluación cualitativa en la técnica de crol.</a:t>
          </a:r>
        </a:p>
        <a:p>
          <a:endParaRPr lang="es-EC" sz="1600" dirty="0" smtClean="0"/>
        </a:p>
        <a:p>
          <a:r>
            <a:rPr lang="es-EC" sz="1600" dirty="0" smtClean="0"/>
            <a:t>(p=0,002) establecidas con la prueba no paramétrica enunciada.</a:t>
          </a:r>
          <a:endParaRPr lang="es-EC" sz="1600" dirty="0"/>
        </a:p>
      </dgm:t>
    </dgm:pt>
    <dgm:pt modelId="{6018D3D4-6337-4903-B83F-6E20733024C2}" type="parTrans" cxnId="{E1EBEDE7-BA58-4F2F-A228-4FA188F20308}">
      <dgm:prSet/>
      <dgm:spPr/>
      <dgm:t>
        <a:bodyPr/>
        <a:lstStyle/>
        <a:p>
          <a:endParaRPr lang="es-EC"/>
        </a:p>
      </dgm:t>
    </dgm:pt>
    <dgm:pt modelId="{7750112E-ED84-4978-8080-20A68AAE731A}" type="sibTrans" cxnId="{E1EBEDE7-BA58-4F2F-A228-4FA188F20308}">
      <dgm:prSet/>
      <dgm:spPr/>
      <dgm:t>
        <a:bodyPr/>
        <a:lstStyle/>
        <a:p>
          <a:endParaRPr lang="es-EC"/>
        </a:p>
      </dgm:t>
    </dgm:pt>
    <dgm:pt modelId="{057584E6-DE43-4ED0-B60C-88A800224527}">
      <dgm:prSet phldrT="[Texto]"/>
      <dgm:spPr/>
      <dgm:t>
        <a:bodyPr/>
        <a:lstStyle/>
        <a:p>
          <a:r>
            <a:rPr lang="es-EC" dirty="0" smtClean="0">
              <a:solidFill>
                <a:schemeClr val="tx1"/>
              </a:solidFill>
            </a:rPr>
            <a:t>0 Rangos de Empate</a:t>
          </a:r>
          <a:endParaRPr lang="es-EC" dirty="0">
            <a:solidFill>
              <a:schemeClr val="tx1"/>
            </a:solidFill>
          </a:endParaRPr>
        </a:p>
      </dgm:t>
    </dgm:pt>
    <dgm:pt modelId="{ACEC3D47-1ED8-443D-8981-352DB75DFB0F}" type="parTrans" cxnId="{335C4676-9FA7-47DC-9680-0921C8F12442}">
      <dgm:prSet/>
      <dgm:spPr/>
      <dgm:t>
        <a:bodyPr/>
        <a:lstStyle/>
        <a:p>
          <a:endParaRPr lang="es-EC"/>
        </a:p>
      </dgm:t>
    </dgm:pt>
    <dgm:pt modelId="{F6906A3D-440C-4773-829F-6CE242E6E49B}" type="sibTrans" cxnId="{335C4676-9FA7-47DC-9680-0921C8F12442}">
      <dgm:prSet/>
      <dgm:spPr/>
      <dgm:t>
        <a:bodyPr/>
        <a:lstStyle/>
        <a:p>
          <a:endParaRPr lang="es-EC"/>
        </a:p>
      </dgm:t>
    </dgm:pt>
    <dgm:pt modelId="{ED7874C2-8DFA-4CD7-B24E-A26C6AD8D10C}" type="pres">
      <dgm:prSet presAssocID="{FBC3DEC3-F580-4C82-ABAC-9BA8001BBF22}" presName="Name0" presStyleCnt="0">
        <dgm:presLayoutVars>
          <dgm:chMax val="4"/>
          <dgm:resizeHandles val="exact"/>
        </dgm:presLayoutVars>
      </dgm:prSet>
      <dgm:spPr/>
      <dgm:t>
        <a:bodyPr/>
        <a:lstStyle/>
        <a:p>
          <a:endParaRPr lang="es-ES"/>
        </a:p>
      </dgm:t>
    </dgm:pt>
    <dgm:pt modelId="{FD6B6471-0701-43C2-AC9F-47E7B8D0CF88}" type="pres">
      <dgm:prSet presAssocID="{FBC3DEC3-F580-4C82-ABAC-9BA8001BBF22}" presName="ellipse" presStyleLbl="trBgShp" presStyleIdx="0" presStyleCnt="1"/>
      <dgm:spPr/>
    </dgm:pt>
    <dgm:pt modelId="{69D9637F-ECA0-4643-BCBA-920A3576DC32}" type="pres">
      <dgm:prSet presAssocID="{FBC3DEC3-F580-4C82-ABAC-9BA8001BBF22}" presName="arrow1" presStyleLbl="fgShp" presStyleIdx="0" presStyleCnt="1"/>
      <dgm:spPr/>
    </dgm:pt>
    <dgm:pt modelId="{5BE0C42B-8E4F-4BAE-A1EB-F8F89E00EEE6}" type="pres">
      <dgm:prSet presAssocID="{FBC3DEC3-F580-4C82-ABAC-9BA8001BBF22}" presName="rectangle" presStyleLbl="revTx" presStyleIdx="0" presStyleCnt="1" custScaleX="122131" custScaleY="197551" custLinFactNeighborX="323" custLinFactNeighborY="60907">
        <dgm:presLayoutVars>
          <dgm:bulletEnabled val="1"/>
        </dgm:presLayoutVars>
      </dgm:prSet>
      <dgm:spPr/>
      <dgm:t>
        <a:bodyPr/>
        <a:lstStyle/>
        <a:p>
          <a:endParaRPr lang="es-EC"/>
        </a:p>
      </dgm:t>
    </dgm:pt>
    <dgm:pt modelId="{A148D76E-1143-4797-83FB-9C8BE0153CA1}" type="pres">
      <dgm:prSet presAssocID="{88561F44-16B7-44B8-BE77-D513B7E8812C}" presName="item1" presStyleLbl="node1" presStyleIdx="0" presStyleCnt="3">
        <dgm:presLayoutVars>
          <dgm:bulletEnabled val="1"/>
        </dgm:presLayoutVars>
      </dgm:prSet>
      <dgm:spPr/>
      <dgm:t>
        <a:bodyPr/>
        <a:lstStyle/>
        <a:p>
          <a:endParaRPr lang="es-ES"/>
        </a:p>
      </dgm:t>
    </dgm:pt>
    <dgm:pt modelId="{83026DEF-C750-499A-A7D8-4F48B78FCF62}" type="pres">
      <dgm:prSet presAssocID="{057584E6-DE43-4ED0-B60C-88A800224527}" presName="item2" presStyleLbl="node1" presStyleIdx="1" presStyleCnt="3">
        <dgm:presLayoutVars>
          <dgm:bulletEnabled val="1"/>
        </dgm:presLayoutVars>
      </dgm:prSet>
      <dgm:spPr/>
      <dgm:t>
        <a:bodyPr/>
        <a:lstStyle/>
        <a:p>
          <a:endParaRPr lang="es-ES"/>
        </a:p>
      </dgm:t>
    </dgm:pt>
    <dgm:pt modelId="{1D6E320A-2B49-488B-9BCD-E8E5E4B7E0A2}" type="pres">
      <dgm:prSet presAssocID="{B453293C-D92B-43F6-B3FF-35666E93C553}" presName="item3" presStyleLbl="node1" presStyleIdx="2" presStyleCnt="3">
        <dgm:presLayoutVars>
          <dgm:bulletEnabled val="1"/>
        </dgm:presLayoutVars>
      </dgm:prSet>
      <dgm:spPr/>
      <dgm:t>
        <a:bodyPr/>
        <a:lstStyle/>
        <a:p>
          <a:endParaRPr lang="es-ES"/>
        </a:p>
      </dgm:t>
    </dgm:pt>
    <dgm:pt modelId="{B6A54528-5C1D-4D76-9432-6108D504D374}" type="pres">
      <dgm:prSet presAssocID="{FBC3DEC3-F580-4C82-ABAC-9BA8001BBF22}" presName="funnel" presStyleLbl="trAlignAcc1" presStyleIdx="0" presStyleCnt="1"/>
      <dgm:spPr/>
    </dgm:pt>
  </dgm:ptLst>
  <dgm:cxnLst>
    <dgm:cxn modelId="{F51C9059-E96D-4301-BFA6-8711CC34F791}" srcId="{FBC3DEC3-F580-4C82-ABAC-9BA8001BBF22}" destId="{2AB760B4-0BC5-4DF6-9A08-5D90AEBC9A9A}" srcOrd="0" destOrd="0" parTransId="{A820A577-7AE7-4BA4-BD6F-FB7C03D4255A}" sibTransId="{312AECB6-4BC6-4A07-AC15-E235E6C979CD}"/>
    <dgm:cxn modelId="{129647C9-2BC8-46F3-BB05-3D37705A2F67}" type="presOf" srcId="{2AB760B4-0BC5-4DF6-9A08-5D90AEBC9A9A}" destId="{1D6E320A-2B49-488B-9BCD-E8E5E4B7E0A2}" srcOrd="0" destOrd="0" presId="urn:microsoft.com/office/officeart/2005/8/layout/funnel1"/>
    <dgm:cxn modelId="{335C4676-9FA7-47DC-9680-0921C8F12442}" srcId="{FBC3DEC3-F580-4C82-ABAC-9BA8001BBF22}" destId="{057584E6-DE43-4ED0-B60C-88A800224527}" srcOrd="2" destOrd="0" parTransId="{ACEC3D47-1ED8-443D-8981-352DB75DFB0F}" sibTransId="{F6906A3D-440C-4773-829F-6CE242E6E49B}"/>
    <dgm:cxn modelId="{404CF781-EAC9-4F6F-8B1D-31446661DA23}" type="presOf" srcId="{FBC3DEC3-F580-4C82-ABAC-9BA8001BBF22}" destId="{ED7874C2-8DFA-4CD7-B24E-A26C6AD8D10C}" srcOrd="0" destOrd="0" presId="urn:microsoft.com/office/officeart/2005/8/layout/funnel1"/>
    <dgm:cxn modelId="{5F193480-2254-4FD7-AD35-D49A8183BB47}" type="presOf" srcId="{B453293C-D92B-43F6-B3FF-35666E93C553}" destId="{5BE0C42B-8E4F-4BAE-A1EB-F8F89E00EEE6}" srcOrd="0" destOrd="0" presId="urn:microsoft.com/office/officeart/2005/8/layout/funnel1"/>
    <dgm:cxn modelId="{5594A0CA-D774-4578-AFFB-9BB0721918DC}" type="presOf" srcId="{88561F44-16B7-44B8-BE77-D513B7E8812C}" destId="{83026DEF-C750-499A-A7D8-4F48B78FCF62}" srcOrd="0" destOrd="0" presId="urn:microsoft.com/office/officeart/2005/8/layout/funnel1"/>
    <dgm:cxn modelId="{C67E4C67-8E34-434B-A4EF-7809C68F220B}" srcId="{FBC3DEC3-F580-4C82-ABAC-9BA8001BBF22}" destId="{88561F44-16B7-44B8-BE77-D513B7E8812C}" srcOrd="1" destOrd="0" parTransId="{F79D1E47-F8C8-4B7D-8D5F-21D6B4FE94F8}" sibTransId="{2608ABBB-9EF2-4FF4-881E-3E8003B1B49B}"/>
    <dgm:cxn modelId="{E1EBEDE7-BA58-4F2F-A228-4FA188F20308}" srcId="{FBC3DEC3-F580-4C82-ABAC-9BA8001BBF22}" destId="{B453293C-D92B-43F6-B3FF-35666E93C553}" srcOrd="3" destOrd="0" parTransId="{6018D3D4-6337-4903-B83F-6E20733024C2}" sibTransId="{7750112E-ED84-4978-8080-20A68AAE731A}"/>
    <dgm:cxn modelId="{CDDC82D3-177D-48F8-9DAD-FCAECA45C685}" type="presOf" srcId="{057584E6-DE43-4ED0-B60C-88A800224527}" destId="{A148D76E-1143-4797-83FB-9C8BE0153CA1}" srcOrd="0" destOrd="0" presId="urn:microsoft.com/office/officeart/2005/8/layout/funnel1"/>
    <dgm:cxn modelId="{2F64E9BD-CA81-466D-BD7A-9DA697E26BBA}" type="presParOf" srcId="{ED7874C2-8DFA-4CD7-B24E-A26C6AD8D10C}" destId="{FD6B6471-0701-43C2-AC9F-47E7B8D0CF88}" srcOrd="0" destOrd="0" presId="urn:microsoft.com/office/officeart/2005/8/layout/funnel1"/>
    <dgm:cxn modelId="{3B99D1EF-AA4F-4E0E-8376-9F743210F2C7}" type="presParOf" srcId="{ED7874C2-8DFA-4CD7-B24E-A26C6AD8D10C}" destId="{69D9637F-ECA0-4643-BCBA-920A3576DC32}" srcOrd="1" destOrd="0" presId="urn:microsoft.com/office/officeart/2005/8/layout/funnel1"/>
    <dgm:cxn modelId="{F798A7EB-05F3-4D37-B6D0-DB6A1CEE31AD}" type="presParOf" srcId="{ED7874C2-8DFA-4CD7-B24E-A26C6AD8D10C}" destId="{5BE0C42B-8E4F-4BAE-A1EB-F8F89E00EEE6}" srcOrd="2" destOrd="0" presId="urn:microsoft.com/office/officeart/2005/8/layout/funnel1"/>
    <dgm:cxn modelId="{1A9EBAE9-BA0E-47C5-A0DD-02A3DD5F3F09}" type="presParOf" srcId="{ED7874C2-8DFA-4CD7-B24E-A26C6AD8D10C}" destId="{A148D76E-1143-4797-83FB-9C8BE0153CA1}" srcOrd="3" destOrd="0" presId="urn:microsoft.com/office/officeart/2005/8/layout/funnel1"/>
    <dgm:cxn modelId="{EBB1BCE3-509A-4513-9FE7-B04C2C2DC51A}" type="presParOf" srcId="{ED7874C2-8DFA-4CD7-B24E-A26C6AD8D10C}" destId="{83026DEF-C750-499A-A7D8-4F48B78FCF62}" srcOrd="4" destOrd="0" presId="urn:microsoft.com/office/officeart/2005/8/layout/funnel1"/>
    <dgm:cxn modelId="{82F332E2-A6A2-49EC-AEB1-D873946399B4}" type="presParOf" srcId="{ED7874C2-8DFA-4CD7-B24E-A26C6AD8D10C}" destId="{1D6E320A-2B49-488B-9BCD-E8E5E4B7E0A2}" srcOrd="5" destOrd="0" presId="urn:microsoft.com/office/officeart/2005/8/layout/funnel1"/>
    <dgm:cxn modelId="{2968DB24-3A23-4C28-8592-049068C7969C}" type="presParOf" srcId="{ED7874C2-8DFA-4CD7-B24E-A26C6AD8D10C}" destId="{B6A54528-5C1D-4D76-9432-6108D504D374}" srcOrd="6"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FBC3DEC3-F580-4C82-ABAC-9BA8001BBF22}" type="doc">
      <dgm:prSet loTypeId="urn:microsoft.com/office/officeart/2005/8/layout/funnel1" loCatId="relationship" qsTypeId="urn:microsoft.com/office/officeart/2005/8/quickstyle/simple1" qsCatId="simple" csTypeId="urn:microsoft.com/office/officeart/2005/8/colors/colorful5" csCatId="colorful" phldr="1"/>
      <dgm:spPr/>
      <dgm:t>
        <a:bodyPr/>
        <a:lstStyle/>
        <a:p>
          <a:endParaRPr lang="es-EC"/>
        </a:p>
      </dgm:t>
    </dgm:pt>
    <dgm:pt modelId="{2AB760B4-0BC5-4DF6-9A08-5D90AEBC9A9A}">
      <dgm:prSet phldrT="[Texto]"/>
      <dgm:spPr/>
      <dgm:t>
        <a:bodyPr/>
        <a:lstStyle/>
        <a:p>
          <a:r>
            <a:rPr lang="es-EC" dirty="0" smtClean="0">
              <a:solidFill>
                <a:schemeClr val="tx1"/>
              </a:solidFill>
            </a:rPr>
            <a:t>12 Rangos Positivos</a:t>
          </a:r>
          <a:endParaRPr lang="es-EC" dirty="0">
            <a:solidFill>
              <a:schemeClr val="tx1"/>
            </a:solidFill>
          </a:endParaRPr>
        </a:p>
      </dgm:t>
    </dgm:pt>
    <dgm:pt modelId="{A820A577-7AE7-4BA4-BD6F-FB7C03D4255A}" type="parTrans" cxnId="{F51C9059-E96D-4301-BFA6-8711CC34F791}">
      <dgm:prSet/>
      <dgm:spPr/>
      <dgm:t>
        <a:bodyPr/>
        <a:lstStyle/>
        <a:p>
          <a:endParaRPr lang="es-EC"/>
        </a:p>
      </dgm:t>
    </dgm:pt>
    <dgm:pt modelId="{312AECB6-4BC6-4A07-AC15-E235E6C979CD}" type="sibTrans" cxnId="{F51C9059-E96D-4301-BFA6-8711CC34F791}">
      <dgm:prSet/>
      <dgm:spPr/>
      <dgm:t>
        <a:bodyPr/>
        <a:lstStyle/>
        <a:p>
          <a:endParaRPr lang="es-EC"/>
        </a:p>
      </dgm:t>
    </dgm:pt>
    <dgm:pt modelId="{88561F44-16B7-44B8-BE77-D513B7E8812C}">
      <dgm:prSet phldrT="[Texto]"/>
      <dgm:spPr/>
      <dgm:t>
        <a:bodyPr/>
        <a:lstStyle/>
        <a:p>
          <a:r>
            <a:rPr lang="es-EC" dirty="0" smtClean="0">
              <a:solidFill>
                <a:schemeClr val="tx1"/>
              </a:solidFill>
            </a:rPr>
            <a:t>0 Rangos Negativos</a:t>
          </a:r>
          <a:endParaRPr lang="es-EC" dirty="0">
            <a:solidFill>
              <a:schemeClr val="tx1"/>
            </a:solidFill>
          </a:endParaRPr>
        </a:p>
      </dgm:t>
    </dgm:pt>
    <dgm:pt modelId="{F79D1E47-F8C8-4B7D-8D5F-21D6B4FE94F8}" type="parTrans" cxnId="{C67E4C67-8E34-434B-A4EF-7809C68F220B}">
      <dgm:prSet/>
      <dgm:spPr/>
      <dgm:t>
        <a:bodyPr/>
        <a:lstStyle/>
        <a:p>
          <a:endParaRPr lang="es-EC"/>
        </a:p>
      </dgm:t>
    </dgm:pt>
    <dgm:pt modelId="{2608ABBB-9EF2-4FF4-881E-3E8003B1B49B}" type="sibTrans" cxnId="{C67E4C67-8E34-434B-A4EF-7809C68F220B}">
      <dgm:prSet/>
      <dgm:spPr/>
      <dgm:t>
        <a:bodyPr/>
        <a:lstStyle/>
        <a:p>
          <a:endParaRPr lang="es-EC"/>
        </a:p>
      </dgm:t>
    </dgm:pt>
    <dgm:pt modelId="{B453293C-D92B-43F6-B3FF-35666E93C553}">
      <dgm:prSet phldrT="[Texto]" custT="1"/>
      <dgm:spPr>
        <a:solidFill>
          <a:schemeClr val="tx2">
            <a:lumMod val="40000"/>
            <a:lumOff val="60000"/>
          </a:schemeClr>
        </a:solidFill>
      </dgm:spPr>
      <dgm:t>
        <a:bodyPr/>
        <a:lstStyle/>
        <a:p>
          <a:r>
            <a:rPr lang="es-EC" sz="1600" dirty="0" smtClean="0"/>
            <a:t>Los 12 sujetos sometidos a estudio han mejorado su rendimiento técnico a partir de le evaluación cualitativa en la técnica de crol.</a:t>
          </a:r>
        </a:p>
        <a:p>
          <a:endParaRPr lang="es-EC" sz="1600" dirty="0" smtClean="0"/>
        </a:p>
        <a:p>
          <a:r>
            <a:rPr lang="es-EC" sz="1600" dirty="0" smtClean="0"/>
            <a:t>(p=0,002) establecidas con la prueba no paramétrica enunciada.</a:t>
          </a:r>
          <a:endParaRPr lang="es-EC" sz="1600" dirty="0"/>
        </a:p>
      </dgm:t>
    </dgm:pt>
    <dgm:pt modelId="{6018D3D4-6337-4903-B83F-6E20733024C2}" type="parTrans" cxnId="{E1EBEDE7-BA58-4F2F-A228-4FA188F20308}">
      <dgm:prSet/>
      <dgm:spPr/>
      <dgm:t>
        <a:bodyPr/>
        <a:lstStyle/>
        <a:p>
          <a:endParaRPr lang="es-EC"/>
        </a:p>
      </dgm:t>
    </dgm:pt>
    <dgm:pt modelId="{7750112E-ED84-4978-8080-20A68AAE731A}" type="sibTrans" cxnId="{E1EBEDE7-BA58-4F2F-A228-4FA188F20308}">
      <dgm:prSet/>
      <dgm:spPr/>
      <dgm:t>
        <a:bodyPr/>
        <a:lstStyle/>
        <a:p>
          <a:endParaRPr lang="es-EC"/>
        </a:p>
      </dgm:t>
    </dgm:pt>
    <dgm:pt modelId="{057584E6-DE43-4ED0-B60C-88A800224527}">
      <dgm:prSet phldrT="[Texto]"/>
      <dgm:spPr/>
      <dgm:t>
        <a:bodyPr/>
        <a:lstStyle/>
        <a:p>
          <a:r>
            <a:rPr lang="es-EC" dirty="0" smtClean="0">
              <a:solidFill>
                <a:schemeClr val="tx1"/>
              </a:solidFill>
            </a:rPr>
            <a:t>0 Rangos de Empate</a:t>
          </a:r>
          <a:endParaRPr lang="es-EC" dirty="0">
            <a:solidFill>
              <a:schemeClr val="tx1"/>
            </a:solidFill>
          </a:endParaRPr>
        </a:p>
      </dgm:t>
    </dgm:pt>
    <dgm:pt modelId="{ACEC3D47-1ED8-443D-8981-352DB75DFB0F}" type="parTrans" cxnId="{335C4676-9FA7-47DC-9680-0921C8F12442}">
      <dgm:prSet/>
      <dgm:spPr/>
      <dgm:t>
        <a:bodyPr/>
        <a:lstStyle/>
        <a:p>
          <a:endParaRPr lang="es-EC"/>
        </a:p>
      </dgm:t>
    </dgm:pt>
    <dgm:pt modelId="{F6906A3D-440C-4773-829F-6CE242E6E49B}" type="sibTrans" cxnId="{335C4676-9FA7-47DC-9680-0921C8F12442}">
      <dgm:prSet/>
      <dgm:spPr/>
      <dgm:t>
        <a:bodyPr/>
        <a:lstStyle/>
        <a:p>
          <a:endParaRPr lang="es-EC"/>
        </a:p>
      </dgm:t>
    </dgm:pt>
    <dgm:pt modelId="{ED7874C2-8DFA-4CD7-B24E-A26C6AD8D10C}" type="pres">
      <dgm:prSet presAssocID="{FBC3DEC3-F580-4C82-ABAC-9BA8001BBF22}" presName="Name0" presStyleCnt="0">
        <dgm:presLayoutVars>
          <dgm:chMax val="4"/>
          <dgm:resizeHandles val="exact"/>
        </dgm:presLayoutVars>
      </dgm:prSet>
      <dgm:spPr/>
      <dgm:t>
        <a:bodyPr/>
        <a:lstStyle/>
        <a:p>
          <a:endParaRPr lang="es-ES"/>
        </a:p>
      </dgm:t>
    </dgm:pt>
    <dgm:pt modelId="{FD6B6471-0701-43C2-AC9F-47E7B8D0CF88}" type="pres">
      <dgm:prSet presAssocID="{FBC3DEC3-F580-4C82-ABAC-9BA8001BBF22}" presName="ellipse" presStyleLbl="trBgShp" presStyleIdx="0" presStyleCnt="1"/>
      <dgm:spPr/>
    </dgm:pt>
    <dgm:pt modelId="{69D9637F-ECA0-4643-BCBA-920A3576DC32}" type="pres">
      <dgm:prSet presAssocID="{FBC3DEC3-F580-4C82-ABAC-9BA8001BBF22}" presName="arrow1" presStyleLbl="fgShp" presStyleIdx="0" presStyleCnt="1"/>
      <dgm:spPr/>
    </dgm:pt>
    <dgm:pt modelId="{5BE0C42B-8E4F-4BAE-A1EB-F8F89E00EEE6}" type="pres">
      <dgm:prSet presAssocID="{FBC3DEC3-F580-4C82-ABAC-9BA8001BBF22}" presName="rectangle" presStyleLbl="revTx" presStyleIdx="0" presStyleCnt="1" custScaleX="122131" custScaleY="197551" custLinFactNeighborX="323" custLinFactNeighborY="60907">
        <dgm:presLayoutVars>
          <dgm:bulletEnabled val="1"/>
        </dgm:presLayoutVars>
      </dgm:prSet>
      <dgm:spPr/>
      <dgm:t>
        <a:bodyPr/>
        <a:lstStyle/>
        <a:p>
          <a:endParaRPr lang="es-EC"/>
        </a:p>
      </dgm:t>
    </dgm:pt>
    <dgm:pt modelId="{A148D76E-1143-4797-83FB-9C8BE0153CA1}" type="pres">
      <dgm:prSet presAssocID="{88561F44-16B7-44B8-BE77-D513B7E8812C}" presName="item1" presStyleLbl="node1" presStyleIdx="0" presStyleCnt="3">
        <dgm:presLayoutVars>
          <dgm:bulletEnabled val="1"/>
        </dgm:presLayoutVars>
      </dgm:prSet>
      <dgm:spPr/>
      <dgm:t>
        <a:bodyPr/>
        <a:lstStyle/>
        <a:p>
          <a:endParaRPr lang="es-ES"/>
        </a:p>
      </dgm:t>
    </dgm:pt>
    <dgm:pt modelId="{83026DEF-C750-499A-A7D8-4F48B78FCF62}" type="pres">
      <dgm:prSet presAssocID="{057584E6-DE43-4ED0-B60C-88A800224527}" presName="item2" presStyleLbl="node1" presStyleIdx="1" presStyleCnt="3">
        <dgm:presLayoutVars>
          <dgm:bulletEnabled val="1"/>
        </dgm:presLayoutVars>
      </dgm:prSet>
      <dgm:spPr/>
      <dgm:t>
        <a:bodyPr/>
        <a:lstStyle/>
        <a:p>
          <a:endParaRPr lang="es-ES"/>
        </a:p>
      </dgm:t>
    </dgm:pt>
    <dgm:pt modelId="{1D6E320A-2B49-488B-9BCD-E8E5E4B7E0A2}" type="pres">
      <dgm:prSet presAssocID="{B453293C-D92B-43F6-B3FF-35666E93C553}" presName="item3" presStyleLbl="node1" presStyleIdx="2" presStyleCnt="3">
        <dgm:presLayoutVars>
          <dgm:bulletEnabled val="1"/>
        </dgm:presLayoutVars>
      </dgm:prSet>
      <dgm:spPr/>
      <dgm:t>
        <a:bodyPr/>
        <a:lstStyle/>
        <a:p>
          <a:endParaRPr lang="es-ES"/>
        </a:p>
      </dgm:t>
    </dgm:pt>
    <dgm:pt modelId="{B6A54528-5C1D-4D76-9432-6108D504D374}" type="pres">
      <dgm:prSet presAssocID="{FBC3DEC3-F580-4C82-ABAC-9BA8001BBF22}" presName="funnel" presStyleLbl="trAlignAcc1" presStyleIdx="0" presStyleCnt="1"/>
      <dgm:spPr/>
    </dgm:pt>
  </dgm:ptLst>
  <dgm:cxnLst>
    <dgm:cxn modelId="{C6AD490F-EC64-4F1A-92A2-C7611A156B2C}" type="presOf" srcId="{FBC3DEC3-F580-4C82-ABAC-9BA8001BBF22}" destId="{ED7874C2-8DFA-4CD7-B24E-A26C6AD8D10C}" srcOrd="0" destOrd="0" presId="urn:microsoft.com/office/officeart/2005/8/layout/funnel1"/>
    <dgm:cxn modelId="{44FCC0E7-FA64-4170-877E-0C6AECBBD158}" type="presOf" srcId="{B453293C-D92B-43F6-B3FF-35666E93C553}" destId="{5BE0C42B-8E4F-4BAE-A1EB-F8F89E00EEE6}" srcOrd="0" destOrd="0" presId="urn:microsoft.com/office/officeart/2005/8/layout/funnel1"/>
    <dgm:cxn modelId="{E1EBEDE7-BA58-4F2F-A228-4FA188F20308}" srcId="{FBC3DEC3-F580-4C82-ABAC-9BA8001BBF22}" destId="{B453293C-D92B-43F6-B3FF-35666E93C553}" srcOrd="3" destOrd="0" parTransId="{6018D3D4-6337-4903-B83F-6E20733024C2}" sibTransId="{7750112E-ED84-4978-8080-20A68AAE731A}"/>
    <dgm:cxn modelId="{F51C9059-E96D-4301-BFA6-8711CC34F791}" srcId="{FBC3DEC3-F580-4C82-ABAC-9BA8001BBF22}" destId="{2AB760B4-0BC5-4DF6-9A08-5D90AEBC9A9A}" srcOrd="0" destOrd="0" parTransId="{A820A577-7AE7-4BA4-BD6F-FB7C03D4255A}" sibTransId="{312AECB6-4BC6-4A07-AC15-E235E6C979CD}"/>
    <dgm:cxn modelId="{A4437026-9062-4CF8-A448-F49F6F46F28D}" type="presOf" srcId="{88561F44-16B7-44B8-BE77-D513B7E8812C}" destId="{83026DEF-C750-499A-A7D8-4F48B78FCF62}" srcOrd="0" destOrd="0" presId="urn:microsoft.com/office/officeart/2005/8/layout/funnel1"/>
    <dgm:cxn modelId="{335C4676-9FA7-47DC-9680-0921C8F12442}" srcId="{FBC3DEC3-F580-4C82-ABAC-9BA8001BBF22}" destId="{057584E6-DE43-4ED0-B60C-88A800224527}" srcOrd="2" destOrd="0" parTransId="{ACEC3D47-1ED8-443D-8981-352DB75DFB0F}" sibTransId="{F6906A3D-440C-4773-829F-6CE242E6E49B}"/>
    <dgm:cxn modelId="{4BB1E1F0-318B-4330-8754-D57FC11681B1}" type="presOf" srcId="{2AB760B4-0BC5-4DF6-9A08-5D90AEBC9A9A}" destId="{1D6E320A-2B49-488B-9BCD-E8E5E4B7E0A2}" srcOrd="0" destOrd="0" presId="urn:microsoft.com/office/officeart/2005/8/layout/funnel1"/>
    <dgm:cxn modelId="{688FFD6A-EC47-491A-BDEA-8AD2FB68A033}" type="presOf" srcId="{057584E6-DE43-4ED0-B60C-88A800224527}" destId="{A148D76E-1143-4797-83FB-9C8BE0153CA1}" srcOrd="0" destOrd="0" presId="urn:microsoft.com/office/officeart/2005/8/layout/funnel1"/>
    <dgm:cxn modelId="{C67E4C67-8E34-434B-A4EF-7809C68F220B}" srcId="{FBC3DEC3-F580-4C82-ABAC-9BA8001BBF22}" destId="{88561F44-16B7-44B8-BE77-D513B7E8812C}" srcOrd="1" destOrd="0" parTransId="{F79D1E47-F8C8-4B7D-8D5F-21D6B4FE94F8}" sibTransId="{2608ABBB-9EF2-4FF4-881E-3E8003B1B49B}"/>
    <dgm:cxn modelId="{F9420BE9-66BC-4627-849A-127E786C17CB}" type="presParOf" srcId="{ED7874C2-8DFA-4CD7-B24E-A26C6AD8D10C}" destId="{FD6B6471-0701-43C2-AC9F-47E7B8D0CF88}" srcOrd="0" destOrd="0" presId="urn:microsoft.com/office/officeart/2005/8/layout/funnel1"/>
    <dgm:cxn modelId="{4E67FBF6-B073-4ED0-B45D-3B866E90AF78}" type="presParOf" srcId="{ED7874C2-8DFA-4CD7-B24E-A26C6AD8D10C}" destId="{69D9637F-ECA0-4643-BCBA-920A3576DC32}" srcOrd="1" destOrd="0" presId="urn:microsoft.com/office/officeart/2005/8/layout/funnel1"/>
    <dgm:cxn modelId="{F81E33E0-BEE2-4C58-9307-72E97B92152D}" type="presParOf" srcId="{ED7874C2-8DFA-4CD7-B24E-A26C6AD8D10C}" destId="{5BE0C42B-8E4F-4BAE-A1EB-F8F89E00EEE6}" srcOrd="2" destOrd="0" presId="urn:microsoft.com/office/officeart/2005/8/layout/funnel1"/>
    <dgm:cxn modelId="{E640CF49-4C06-438C-A9AA-E437E239E28E}" type="presParOf" srcId="{ED7874C2-8DFA-4CD7-B24E-A26C6AD8D10C}" destId="{A148D76E-1143-4797-83FB-9C8BE0153CA1}" srcOrd="3" destOrd="0" presId="urn:microsoft.com/office/officeart/2005/8/layout/funnel1"/>
    <dgm:cxn modelId="{3EDEC47C-521A-401D-80B0-15D2919E0911}" type="presParOf" srcId="{ED7874C2-8DFA-4CD7-B24E-A26C6AD8D10C}" destId="{83026DEF-C750-499A-A7D8-4F48B78FCF62}" srcOrd="4" destOrd="0" presId="urn:microsoft.com/office/officeart/2005/8/layout/funnel1"/>
    <dgm:cxn modelId="{6B804E1D-8626-4FBC-AE45-DF0E38D1C1B2}" type="presParOf" srcId="{ED7874C2-8DFA-4CD7-B24E-A26C6AD8D10C}" destId="{1D6E320A-2B49-488B-9BCD-E8E5E4B7E0A2}" srcOrd="5" destOrd="0" presId="urn:microsoft.com/office/officeart/2005/8/layout/funnel1"/>
    <dgm:cxn modelId="{5237B598-653E-4942-B48A-A9CB9FB97DAB}" type="presParOf" srcId="{ED7874C2-8DFA-4CD7-B24E-A26C6AD8D10C}" destId="{B6A54528-5C1D-4D76-9432-6108D504D374}" srcOrd="6"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FBC3DEC3-F580-4C82-ABAC-9BA8001BBF22}" type="doc">
      <dgm:prSet loTypeId="urn:microsoft.com/office/officeart/2005/8/layout/funnel1" loCatId="relationship" qsTypeId="urn:microsoft.com/office/officeart/2005/8/quickstyle/simple1" qsCatId="simple" csTypeId="urn:microsoft.com/office/officeart/2005/8/colors/colorful5" csCatId="colorful" phldr="1"/>
      <dgm:spPr/>
      <dgm:t>
        <a:bodyPr/>
        <a:lstStyle/>
        <a:p>
          <a:endParaRPr lang="es-EC"/>
        </a:p>
      </dgm:t>
    </dgm:pt>
    <dgm:pt modelId="{2AB760B4-0BC5-4DF6-9A08-5D90AEBC9A9A}">
      <dgm:prSet phldrT="[Texto]"/>
      <dgm:spPr/>
      <dgm:t>
        <a:bodyPr/>
        <a:lstStyle/>
        <a:p>
          <a:r>
            <a:rPr lang="es-EC" dirty="0" smtClean="0">
              <a:solidFill>
                <a:schemeClr val="tx1"/>
              </a:solidFill>
            </a:rPr>
            <a:t>12 Rangos Positivos</a:t>
          </a:r>
          <a:endParaRPr lang="es-EC" dirty="0">
            <a:solidFill>
              <a:schemeClr val="tx1"/>
            </a:solidFill>
          </a:endParaRPr>
        </a:p>
      </dgm:t>
    </dgm:pt>
    <dgm:pt modelId="{A820A577-7AE7-4BA4-BD6F-FB7C03D4255A}" type="parTrans" cxnId="{F51C9059-E96D-4301-BFA6-8711CC34F791}">
      <dgm:prSet/>
      <dgm:spPr/>
      <dgm:t>
        <a:bodyPr/>
        <a:lstStyle/>
        <a:p>
          <a:endParaRPr lang="es-EC"/>
        </a:p>
      </dgm:t>
    </dgm:pt>
    <dgm:pt modelId="{312AECB6-4BC6-4A07-AC15-E235E6C979CD}" type="sibTrans" cxnId="{F51C9059-E96D-4301-BFA6-8711CC34F791}">
      <dgm:prSet/>
      <dgm:spPr/>
      <dgm:t>
        <a:bodyPr/>
        <a:lstStyle/>
        <a:p>
          <a:endParaRPr lang="es-EC"/>
        </a:p>
      </dgm:t>
    </dgm:pt>
    <dgm:pt modelId="{88561F44-16B7-44B8-BE77-D513B7E8812C}">
      <dgm:prSet phldrT="[Texto]"/>
      <dgm:spPr/>
      <dgm:t>
        <a:bodyPr/>
        <a:lstStyle/>
        <a:p>
          <a:r>
            <a:rPr lang="es-EC" dirty="0" smtClean="0">
              <a:solidFill>
                <a:schemeClr val="tx1"/>
              </a:solidFill>
            </a:rPr>
            <a:t>0 Rangos Negativos</a:t>
          </a:r>
          <a:endParaRPr lang="es-EC" dirty="0">
            <a:solidFill>
              <a:schemeClr val="tx1"/>
            </a:solidFill>
          </a:endParaRPr>
        </a:p>
      </dgm:t>
    </dgm:pt>
    <dgm:pt modelId="{F79D1E47-F8C8-4B7D-8D5F-21D6B4FE94F8}" type="parTrans" cxnId="{C67E4C67-8E34-434B-A4EF-7809C68F220B}">
      <dgm:prSet/>
      <dgm:spPr/>
      <dgm:t>
        <a:bodyPr/>
        <a:lstStyle/>
        <a:p>
          <a:endParaRPr lang="es-EC"/>
        </a:p>
      </dgm:t>
    </dgm:pt>
    <dgm:pt modelId="{2608ABBB-9EF2-4FF4-881E-3E8003B1B49B}" type="sibTrans" cxnId="{C67E4C67-8E34-434B-A4EF-7809C68F220B}">
      <dgm:prSet/>
      <dgm:spPr/>
      <dgm:t>
        <a:bodyPr/>
        <a:lstStyle/>
        <a:p>
          <a:endParaRPr lang="es-EC"/>
        </a:p>
      </dgm:t>
    </dgm:pt>
    <dgm:pt modelId="{B453293C-D92B-43F6-B3FF-35666E93C553}">
      <dgm:prSet phldrT="[Texto]" custT="1"/>
      <dgm:spPr>
        <a:solidFill>
          <a:schemeClr val="tx2">
            <a:lumMod val="40000"/>
            <a:lumOff val="60000"/>
          </a:schemeClr>
        </a:solidFill>
      </dgm:spPr>
      <dgm:t>
        <a:bodyPr/>
        <a:lstStyle/>
        <a:p>
          <a:r>
            <a:rPr lang="es-EC" sz="1600" dirty="0" smtClean="0"/>
            <a:t>Los 12 sujetos sometidos a estudio han mejorado su rendimiento técnico a partir de le evaluación cualitativa en la técnica de crol.</a:t>
          </a:r>
        </a:p>
        <a:p>
          <a:endParaRPr lang="es-EC" sz="1600" dirty="0" smtClean="0"/>
        </a:p>
        <a:p>
          <a:r>
            <a:rPr lang="es-EC" sz="1600" dirty="0" smtClean="0"/>
            <a:t>(p=0,002) establecidas con la prueba no paramétrica enunciada.</a:t>
          </a:r>
          <a:endParaRPr lang="es-EC" sz="1600" dirty="0"/>
        </a:p>
      </dgm:t>
    </dgm:pt>
    <dgm:pt modelId="{6018D3D4-6337-4903-B83F-6E20733024C2}" type="parTrans" cxnId="{E1EBEDE7-BA58-4F2F-A228-4FA188F20308}">
      <dgm:prSet/>
      <dgm:spPr/>
      <dgm:t>
        <a:bodyPr/>
        <a:lstStyle/>
        <a:p>
          <a:endParaRPr lang="es-EC"/>
        </a:p>
      </dgm:t>
    </dgm:pt>
    <dgm:pt modelId="{7750112E-ED84-4978-8080-20A68AAE731A}" type="sibTrans" cxnId="{E1EBEDE7-BA58-4F2F-A228-4FA188F20308}">
      <dgm:prSet/>
      <dgm:spPr/>
      <dgm:t>
        <a:bodyPr/>
        <a:lstStyle/>
        <a:p>
          <a:endParaRPr lang="es-EC"/>
        </a:p>
      </dgm:t>
    </dgm:pt>
    <dgm:pt modelId="{057584E6-DE43-4ED0-B60C-88A800224527}">
      <dgm:prSet phldrT="[Texto]"/>
      <dgm:spPr/>
      <dgm:t>
        <a:bodyPr/>
        <a:lstStyle/>
        <a:p>
          <a:r>
            <a:rPr lang="es-EC" dirty="0" smtClean="0">
              <a:solidFill>
                <a:schemeClr val="tx1"/>
              </a:solidFill>
            </a:rPr>
            <a:t>0 Rangos de Empate</a:t>
          </a:r>
          <a:endParaRPr lang="es-EC" dirty="0">
            <a:solidFill>
              <a:schemeClr val="tx1"/>
            </a:solidFill>
          </a:endParaRPr>
        </a:p>
      </dgm:t>
    </dgm:pt>
    <dgm:pt modelId="{ACEC3D47-1ED8-443D-8981-352DB75DFB0F}" type="parTrans" cxnId="{335C4676-9FA7-47DC-9680-0921C8F12442}">
      <dgm:prSet/>
      <dgm:spPr/>
      <dgm:t>
        <a:bodyPr/>
        <a:lstStyle/>
        <a:p>
          <a:endParaRPr lang="es-EC"/>
        </a:p>
      </dgm:t>
    </dgm:pt>
    <dgm:pt modelId="{F6906A3D-440C-4773-829F-6CE242E6E49B}" type="sibTrans" cxnId="{335C4676-9FA7-47DC-9680-0921C8F12442}">
      <dgm:prSet/>
      <dgm:spPr/>
      <dgm:t>
        <a:bodyPr/>
        <a:lstStyle/>
        <a:p>
          <a:endParaRPr lang="es-EC"/>
        </a:p>
      </dgm:t>
    </dgm:pt>
    <dgm:pt modelId="{ED7874C2-8DFA-4CD7-B24E-A26C6AD8D10C}" type="pres">
      <dgm:prSet presAssocID="{FBC3DEC3-F580-4C82-ABAC-9BA8001BBF22}" presName="Name0" presStyleCnt="0">
        <dgm:presLayoutVars>
          <dgm:chMax val="4"/>
          <dgm:resizeHandles val="exact"/>
        </dgm:presLayoutVars>
      </dgm:prSet>
      <dgm:spPr/>
      <dgm:t>
        <a:bodyPr/>
        <a:lstStyle/>
        <a:p>
          <a:endParaRPr lang="es-ES"/>
        </a:p>
      </dgm:t>
    </dgm:pt>
    <dgm:pt modelId="{FD6B6471-0701-43C2-AC9F-47E7B8D0CF88}" type="pres">
      <dgm:prSet presAssocID="{FBC3DEC3-F580-4C82-ABAC-9BA8001BBF22}" presName="ellipse" presStyleLbl="trBgShp" presStyleIdx="0" presStyleCnt="1"/>
      <dgm:spPr/>
    </dgm:pt>
    <dgm:pt modelId="{69D9637F-ECA0-4643-BCBA-920A3576DC32}" type="pres">
      <dgm:prSet presAssocID="{FBC3DEC3-F580-4C82-ABAC-9BA8001BBF22}" presName="arrow1" presStyleLbl="fgShp" presStyleIdx="0" presStyleCnt="1"/>
      <dgm:spPr/>
    </dgm:pt>
    <dgm:pt modelId="{5BE0C42B-8E4F-4BAE-A1EB-F8F89E00EEE6}" type="pres">
      <dgm:prSet presAssocID="{FBC3DEC3-F580-4C82-ABAC-9BA8001BBF22}" presName="rectangle" presStyleLbl="revTx" presStyleIdx="0" presStyleCnt="1" custScaleX="122131" custScaleY="197551" custLinFactNeighborX="323" custLinFactNeighborY="60907">
        <dgm:presLayoutVars>
          <dgm:bulletEnabled val="1"/>
        </dgm:presLayoutVars>
      </dgm:prSet>
      <dgm:spPr/>
      <dgm:t>
        <a:bodyPr/>
        <a:lstStyle/>
        <a:p>
          <a:endParaRPr lang="es-EC"/>
        </a:p>
      </dgm:t>
    </dgm:pt>
    <dgm:pt modelId="{A148D76E-1143-4797-83FB-9C8BE0153CA1}" type="pres">
      <dgm:prSet presAssocID="{88561F44-16B7-44B8-BE77-D513B7E8812C}" presName="item1" presStyleLbl="node1" presStyleIdx="0" presStyleCnt="3">
        <dgm:presLayoutVars>
          <dgm:bulletEnabled val="1"/>
        </dgm:presLayoutVars>
      </dgm:prSet>
      <dgm:spPr/>
      <dgm:t>
        <a:bodyPr/>
        <a:lstStyle/>
        <a:p>
          <a:endParaRPr lang="es-ES"/>
        </a:p>
      </dgm:t>
    </dgm:pt>
    <dgm:pt modelId="{83026DEF-C750-499A-A7D8-4F48B78FCF62}" type="pres">
      <dgm:prSet presAssocID="{057584E6-DE43-4ED0-B60C-88A800224527}" presName="item2" presStyleLbl="node1" presStyleIdx="1" presStyleCnt="3">
        <dgm:presLayoutVars>
          <dgm:bulletEnabled val="1"/>
        </dgm:presLayoutVars>
      </dgm:prSet>
      <dgm:spPr/>
      <dgm:t>
        <a:bodyPr/>
        <a:lstStyle/>
        <a:p>
          <a:endParaRPr lang="es-ES"/>
        </a:p>
      </dgm:t>
    </dgm:pt>
    <dgm:pt modelId="{1D6E320A-2B49-488B-9BCD-E8E5E4B7E0A2}" type="pres">
      <dgm:prSet presAssocID="{B453293C-D92B-43F6-B3FF-35666E93C553}" presName="item3" presStyleLbl="node1" presStyleIdx="2" presStyleCnt="3">
        <dgm:presLayoutVars>
          <dgm:bulletEnabled val="1"/>
        </dgm:presLayoutVars>
      </dgm:prSet>
      <dgm:spPr/>
      <dgm:t>
        <a:bodyPr/>
        <a:lstStyle/>
        <a:p>
          <a:endParaRPr lang="es-ES"/>
        </a:p>
      </dgm:t>
    </dgm:pt>
    <dgm:pt modelId="{B6A54528-5C1D-4D76-9432-6108D504D374}" type="pres">
      <dgm:prSet presAssocID="{FBC3DEC3-F580-4C82-ABAC-9BA8001BBF22}" presName="funnel" presStyleLbl="trAlignAcc1" presStyleIdx="0" presStyleCnt="1"/>
      <dgm:spPr/>
    </dgm:pt>
  </dgm:ptLst>
  <dgm:cxnLst>
    <dgm:cxn modelId="{450970E2-537C-448F-B76D-D65EF6CD964D}" type="presOf" srcId="{057584E6-DE43-4ED0-B60C-88A800224527}" destId="{A148D76E-1143-4797-83FB-9C8BE0153CA1}" srcOrd="0" destOrd="0" presId="urn:microsoft.com/office/officeart/2005/8/layout/funnel1"/>
    <dgm:cxn modelId="{170B6BEB-A2D8-42F4-A8D1-8CD1888034B8}" type="presOf" srcId="{B453293C-D92B-43F6-B3FF-35666E93C553}" destId="{5BE0C42B-8E4F-4BAE-A1EB-F8F89E00EEE6}" srcOrd="0" destOrd="0" presId="urn:microsoft.com/office/officeart/2005/8/layout/funnel1"/>
    <dgm:cxn modelId="{C7EAF903-0FB7-43A4-B20F-BBAF25C37D73}" type="presOf" srcId="{FBC3DEC3-F580-4C82-ABAC-9BA8001BBF22}" destId="{ED7874C2-8DFA-4CD7-B24E-A26C6AD8D10C}" srcOrd="0" destOrd="0" presId="urn:microsoft.com/office/officeart/2005/8/layout/funnel1"/>
    <dgm:cxn modelId="{EFFB538B-5527-4439-8A70-9A30266F071F}" type="presOf" srcId="{88561F44-16B7-44B8-BE77-D513B7E8812C}" destId="{83026DEF-C750-499A-A7D8-4F48B78FCF62}" srcOrd="0" destOrd="0" presId="urn:microsoft.com/office/officeart/2005/8/layout/funnel1"/>
    <dgm:cxn modelId="{E1EBEDE7-BA58-4F2F-A228-4FA188F20308}" srcId="{FBC3DEC3-F580-4C82-ABAC-9BA8001BBF22}" destId="{B453293C-D92B-43F6-B3FF-35666E93C553}" srcOrd="3" destOrd="0" parTransId="{6018D3D4-6337-4903-B83F-6E20733024C2}" sibTransId="{7750112E-ED84-4978-8080-20A68AAE731A}"/>
    <dgm:cxn modelId="{F51C9059-E96D-4301-BFA6-8711CC34F791}" srcId="{FBC3DEC3-F580-4C82-ABAC-9BA8001BBF22}" destId="{2AB760B4-0BC5-4DF6-9A08-5D90AEBC9A9A}" srcOrd="0" destOrd="0" parTransId="{A820A577-7AE7-4BA4-BD6F-FB7C03D4255A}" sibTransId="{312AECB6-4BC6-4A07-AC15-E235E6C979CD}"/>
    <dgm:cxn modelId="{335C4676-9FA7-47DC-9680-0921C8F12442}" srcId="{FBC3DEC3-F580-4C82-ABAC-9BA8001BBF22}" destId="{057584E6-DE43-4ED0-B60C-88A800224527}" srcOrd="2" destOrd="0" parTransId="{ACEC3D47-1ED8-443D-8981-352DB75DFB0F}" sibTransId="{F6906A3D-440C-4773-829F-6CE242E6E49B}"/>
    <dgm:cxn modelId="{CB0F97B2-E68A-4EA5-A89A-F656FBE6EE0F}" type="presOf" srcId="{2AB760B4-0BC5-4DF6-9A08-5D90AEBC9A9A}" destId="{1D6E320A-2B49-488B-9BCD-E8E5E4B7E0A2}" srcOrd="0" destOrd="0" presId="urn:microsoft.com/office/officeart/2005/8/layout/funnel1"/>
    <dgm:cxn modelId="{C67E4C67-8E34-434B-A4EF-7809C68F220B}" srcId="{FBC3DEC3-F580-4C82-ABAC-9BA8001BBF22}" destId="{88561F44-16B7-44B8-BE77-D513B7E8812C}" srcOrd="1" destOrd="0" parTransId="{F79D1E47-F8C8-4B7D-8D5F-21D6B4FE94F8}" sibTransId="{2608ABBB-9EF2-4FF4-881E-3E8003B1B49B}"/>
    <dgm:cxn modelId="{2A810B75-B2F9-4B33-819B-3198F4CC834E}" type="presParOf" srcId="{ED7874C2-8DFA-4CD7-B24E-A26C6AD8D10C}" destId="{FD6B6471-0701-43C2-AC9F-47E7B8D0CF88}" srcOrd="0" destOrd="0" presId="urn:microsoft.com/office/officeart/2005/8/layout/funnel1"/>
    <dgm:cxn modelId="{94CA5B73-E714-409F-83CA-2ABBBF8A0ED0}" type="presParOf" srcId="{ED7874C2-8DFA-4CD7-B24E-A26C6AD8D10C}" destId="{69D9637F-ECA0-4643-BCBA-920A3576DC32}" srcOrd="1" destOrd="0" presId="urn:microsoft.com/office/officeart/2005/8/layout/funnel1"/>
    <dgm:cxn modelId="{7771A2EC-FE26-4946-9F51-B27B1939128C}" type="presParOf" srcId="{ED7874C2-8DFA-4CD7-B24E-A26C6AD8D10C}" destId="{5BE0C42B-8E4F-4BAE-A1EB-F8F89E00EEE6}" srcOrd="2" destOrd="0" presId="urn:microsoft.com/office/officeart/2005/8/layout/funnel1"/>
    <dgm:cxn modelId="{D739DF78-7D6F-4D44-91AD-94BFC0CE3CCD}" type="presParOf" srcId="{ED7874C2-8DFA-4CD7-B24E-A26C6AD8D10C}" destId="{A148D76E-1143-4797-83FB-9C8BE0153CA1}" srcOrd="3" destOrd="0" presId="urn:microsoft.com/office/officeart/2005/8/layout/funnel1"/>
    <dgm:cxn modelId="{0557C832-3E5D-4FC4-AD60-C837E609D8BB}" type="presParOf" srcId="{ED7874C2-8DFA-4CD7-B24E-A26C6AD8D10C}" destId="{83026DEF-C750-499A-A7D8-4F48B78FCF62}" srcOrd="4" destOrd="0" presId="urn:microsoft.com/office/officeart/2005/8/layout/funnel1"/>
    <dgm:cxn modelId="{9C6AA6EF-DE29-441F-885E-EAA9F2C99696}" type="presParOf" srcId="{ED7874C2-8DFA-4CD7-B24E-A26C6AD8D10C}" destId="{1D6E320A-2B49-488B-9BCD-E8E5E4B7E0A2}" srcOrd="5" destOrd="0" presId="urn:microsoft.com/office/officeart/2005/8/layout/funnel1"/>
    <dgm:cxn modelId="{79456ED0-97B4-44ED-8852-60C9209D986A}" type="presParOf" srcId="{ED7874C2-8DFA-4CD7-B24E-A26C6AD8D10C}" destId="{B6A54528-5C1D-4D76-9432-6108D504D374}" srcOrd="6"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C965F40C-30FD-4C36-B127-029DCBB704E1}"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s-EC"/>
        </a:p>
      </dgm:t>
    </dgm:pt>
    <dgm:pt modelId="{C3C8FBD3-D715-4A89-B793-F194D975DBDA}">
      <dgm:prSet phldrT="[Texto]" custT="1"/>
      <dgm:spPr/>
      <dgm:t>
        <a:bodyPr/>
        <a:lstStyle/>
        <a:p>
          <a:r>
            <a:rPr lang="es-EC" sz="1800" dirty="0" smtClean="0">
              <a:solidFill>
                <a:schemeClr val="tx1"/>
              </a:solidFill>
            </a:rPr>
            <a:t>Los ejercicios técnicos, de combinación, de sensibilidad acuática aplicados en esta investigación mejoraron el nivel técnico de los nadadores en cada uno de los puntos de observación.</a:t>
          </a:r>
          <a:endParaRPr lang="es-EC" sz="1800" dirty="0">
            <a:solidFill>
              <a:schemeClr val="tx1"/>
            </a:solidFill>
          </a:endParaRPr>
        </a:p>
      </dgm:t>
    </dgm:pt>
    <dgm:pt modelId="{E5177EFE-BD0D-49E3-AEA6-D82DB74DD99F}" type="parTrans" cxnId="{560AFCFC-E10B-468D-8766-E5EACEBD58B8}">
      <dgm:prSet/>
      <dgm:spPr/>
      <dgm:t>
        <a:bodyPr/>
        <a:lstStyle/>
        <a:p>
          <a:endParaRPr lang="es-EC" sz="1200">
            <a:solidFill>
              <a:schemeClr val="tx1"/>
            </a:solidFill>
          </a:endParaRPr>
        </a:p>
      </dgm:t>
    </dgm:pt>
    <dgm:pt modelId="{C754DAD9-6151-4599-8CCF-FCA8FB270B54}" type="sibTrans" cxnId="{560AFCFC-E10B-468D-8766-E5EACEBD58B8}">
      <dgm:prSet/>
      <dgm:spPr/>
      <dgm:t>
        <a:bodyPr/>
        <a:lstStyle/>
        <a:p>
          <a:endParaRPr lang="es-EC" sz="1200">
            <a:solidFill>
              <a:schemeClr val="tx1"/>
            </a:solidFill>
          </a:endParaRPr>
        </a:p>
      </dgm:t>
    </dgm:pt>
    <dgm:pt modelId="{748FE21D-BD43-4150-8E7B-596F676243F6}">
      <dgm:prSet/>
      <dgm:spPr/>
      <dgm:t>
        <a:bodyPr/>
        <a:lstStyle/>
        <a:p>
          <a:r>
            <a:rPr lang="es-EC" dirty="0" smtClean="0">
              <a:solidFill>
                <a:schemeClr val="tx1"/>
              </a:solidFill>
            </a:rPr>
            <a:t>El análisis de las características técnicas o criterios de observación de la brazada fase aérea al realizar el codo elevado (cerca del cuerpo y suelto) luego de aplicar la propuesta se obtuvo una mejora de 4,09/10,00 puntos.</a:t>
          </a:r>
          <a:endParaRPr lang="es-EC" dirty="0">
            <a:solidFill>
              <a:schemeClr val="tx1"/>
            </a:solidFill>
          </a:endParaRPr>
        </a:p>
      </dgm:t>
    </dgm:pt>
    <dgm:pt modelId="{CD540459-820E-4D8E-85C8-F1149C71CE29}" type="parTrans" cxnId="{B406305B-C1EB-4BBE-9589-07B2735D336C}">
      <dgm:prSet/>
      <dgm:spPr/>
      <dgm:t>
        <a:bodyPr/>
        <a:lstStyle/>
        <a:p>
          <a:endParaRPr lang="es-EC">
            <a:solidFill>
              <a:schemeClr val="tx1"/>
            </a:solidFill>
          </a:endParaRPr>
        </a:p>
      </dgm:t>
    </dgm:pt>
    <dgm:pt modelId="{C2559727-84FD-457D-8353-7CE971D42180}" type="sibTrans" cxnId="{B406305B-C1EB-4BBE-9589-07B2735D336C}">
      <dgm:prSet/>
      <dgm:spPr/>
      <dgm:t>
        <a:bodyPr/>
        <a:lstStyle/>
        <a:p>
          <a:endParaRPr lang="es-EC">
            <a:solidFill>
              <a:schemeClr val="tx1"/>
            </a:solidFill>
          </a:endParaRPr>
        </a:p>
      </dgm:t>
    </dgm:pt>
    <dgm:pt modelId="{A659AE4F-82D5-45B6-BEFA-01B04553024C}">
      <dgm:prSet phldrT="[Texto]" custT="1"/>
      <dgm:spPr/>
      <dgm:t>
        <a:bodyPr/>
        <a:lstStyle/>
        <a:p>
          <a:r>
            <a:rPr lang="es-ES" sz="2000" dirty="0" smtClean="0">
              <a:solidFill>
                <a:schemeClr val="tx1"/>
              </a:solidFill>
            </a:rPr>
            <a:t>Para el análisis de la técnica de nado se aplica una metodología de observación cualitativa y cuantitativa con la finalidad de determinar el nivel técnico.</a:t>
          </a:r>
          <a:endParaRPr lang="es-EC" sz="2000" dirty="0">
            <a:solidFill>
              <a:schemeClr val="tx1"/>
            </a:solidFill>
          </a:endParaRPr>
        </a:p>
      </dgm:t>
    </dgm:pt>
    <dgm:pt modelId="{5F99E494-0917-443E-8412-B0A69CEF25D4}" type="parTrans" cxnId="{B11F5B2A-1F96-4EF0-B50F-2F6ADE85142F}">
      <dgm:prSet/>
      <dgm:spPr/>
      <dgm:t>
        <a:bodyPr/>
        <a:lstStyle/>
        <a:p>
          <a:endParaRPr lang="es-EC">
            <a:solidFill>
              <a:schemeClr val="tx1"/>
            </a:solidFill>
          </a:endParaRPr>
        </a:p>
      </dgm:t>
    </dgm:pt>
    <dgm:pt modelId="{7B73A70F-D4D6-40D3-A0F2-ED8B215783B7}" type="sibTrans" cxnId="{B11F5B2A-1F96-4EF0-B50F-2F6ADE85142F}">
      <dgm:prSet/>
      <dgm:spPr/>
      <dgm:t>
        <a:bodyPr/>
        <a:lstStyle/>
        <a:p>
          <a:endParaRPr lang="es-EC">
            <a:solidFill>
              <a:schemeClr val="tx1"/>
            </a:solidFill>
          </a:endParaRPr>
        </a:p>
      </dgm:t>
    </dgm:pt>
    <dgm:pt modelId="{3CABB1A7-79DE-42BE-B687-12FF646E7C14}">
      <dgm:prSet/>
      <dgm:spPr/>
      <dgm:t>
        <a:bodyPr/>
        <a:lstStyle/>
        <a:p>
          <a:r>
            <a:rPr lang="es-ES" dirty="0" smtClean="0">
              <a:solidFill>
                <a:schemeClr val="tx1"/>
              </a:solidFill>
            </a:rPr>
            <a:t>El análisis de las características técnicas o criterios de observación de la brazada fase aérea al realizar la entrada con la amplitud de los  hombros (el dedo pulgar es el prime-ro en entrar) luego de aplicar la propuesta se obtuvo una mejora de 2,33/10,00 puntos.</a:t>
          </a:r>
          <a:endParaRPr lang="es-EC" dirty="0">
            <a:solidFill>
              <a:schemeClr val="tx1"/>
            </a:solidFill>
          </a:endParaRPr>
        </a:p>
      </dgm:t>
    </dgm:pt>
    <dgm:pt modelId="{A7DDE2A3-3165-41C7-B175-BABF45142392}" type="parTrans" cxnId="{D849845B-FDE4-4FFD-A8EF-DE07170524D9}">
      <dgm:prSet/>
      <dgm:spPr/>
      <dgm:t>
        <a:bodyPr/>
        <a:lstStyle/>
        <a:p>
          <a:endParaRPr lang="es-EC">
            <a:solidFill>
              <a:schemeClr val="tx1"/>
            </a:solidFill>
          </a:endParaRPr>
        </a:p>
      </dgm:t>
    </dgm:pt>
    <dgm:pt modelId="{83ECA67B-9ADB-46EC-9582-E41B1D14176C}" type="sibTrans" cxnId="{D849845B-FDE4-4FFD-A8EF-DE07170524D9}">
      <dgm:prSet/>
      <dgm:spPr/>
      <dgm:t>
        <a:bodyPr/>
        <a:lstStyle/>
        <a:p>
          <a:endParaRPr lang="es-EC">
            <a:solidFill>
              <a:schemeClr val="tx1"/>
            </a:solidFill>
          </a:endParaRPr>
        </a:p>
      </dgm:t>
    </dgm:pt>
    <dgm:pt modelId="{F67358EB-20F5-4F0F-8FDC-4B67382A18FB}">
      <dgm:prSet custT="1"/>
      <dgm:spPr/>
      <dgm:t>
        <a:bodyPr/>
        <a:lstStyle/>
        <a:p>
          <a:r>
            <a:rPr lang="es-ES" sz="1600" dirty="0" smtClean="0">
              <a:solidFill>
                <a:schemeClr val="tx1"/>
              </a:solidFill>
            </a:rPr>
            <a:t>El análisis de las características técnicas o criterios de observación de la brazada fase aérea al realizar la  mano entra antes que el codo luego de aplicar la propuesta se obtuvo una mejora de 3,84/10,00 puntos.</a:t>
          </a:r>
          <a:endParaRPr lang="es-EC" sz="1600" dirty="0">
            <a:solidFill>
              <a:schemeClr val="tx1"/>
            </a:solidFill>
          </a:endParaRPr>
        </a:p>
      </dgm:t>
    </dgm:pt>
    <dgm:pt modelId="{BC37B3EA-FC97-44C9-8137-829ADE0EE535}" type="parTrans" cxnId="{049622EB-243F-4788-A102-E9A7D0F0D856}">
      <dgm:prSet/>
      <dgm:spPr/>
      <dgm:t>
        <a:bodyPr/>
        <a:lstStyle/>
        <a:p>
          <a:endParaRPr lang="es-EC"/>
        </a:p>
      </dgm:t>
    </dgm:pt>
    <dgm:pt modelId="{E1789453-1A59-4C77-A61E-6A2B5F7DFC3F}" type="sibTrans" cxnId="{049622EB-243F-4788-A102-E9A7D0F0D856}">
      <dgm:prSet/>
      <dgm:spPr/>
      <dgm:t>
        <a:bodyPr/>
        <a:lstStyle/>
        <a:p>
          <a:endParaRPr lang="es-EC"/>
        </a:p>
      </dgm:t>
    </dgm:pt>
    <dgm:pt modelId="{EECDE29D-31EF-4AA6-AA1C-5DE4FEF08FFC}" type="pres">
      <dgm:prSet presAssocID="{C965F40C-30FD-4C36-B127-029DCBB704E1}" presName="Name0" presStyleCnt="0">
        <dgm:presLayoutVars>
          <dgm:chMax val="7"/>
          <dgm:chPref val="7"/>
          <dgm:dir/>
        </dgm:presLayoutVars>
      </dgm:prSet>
      <dgm:spPr/>
      <dgm:t>
        <a:bodyPr/>
        <a:lstStyle/>
        <a:p>
          <a:endParaRPr lang="es-EC"/>
        </a:p>
      </dgm:t>
    </dgm:pt>
    <dgm:pt modelId="{C7470008-8F48-47BA-8295-CF6E683CAF62}" type="pres">
      <dgm:prSet presAssocID="{C965F40C-30FD-4C36-B127-029DCBB704E1}" presName="Name1" presStyleCnt="0"/>
      <dgm:spPr/>
    </dgm:pt>
    <dgm:pt modelId="{AB059C9E-4B3E-463C-B28B-F372DC6A21F7}" type="pres">
      <dgm:prSet presAssocID="{C965F40C-30FD-4C36-B127-029DCBB704E1}" presName="cycle" presStyleCnt="0"/>
      <dgm:spPr/>
    </dgm:pt>
    <dgm:pt modelId="{214A4E64-A0DE-439E-A0BA-782E1FCAD2E7}" type="pres">
      <dgm:prSet presAssocID="{C965F40C-30FD-4C36-B127-029DCBB704E1}" presName="srcNode" presStyleLbl="node1" presStyleIdx="0" presStyleCnt="5"/>
      <dgm:spPr/>
    </dgm:pt>
    <dgm:pt modelId="{E8C532AF-C795-4A7B-8F77-00C7BB3C839A}" type="pres">
      <dgm:prSet presAssocID="{C965F40C-30FD-4C36-B127-029DCBB704E1}" presName="conn" presStyleLbl="parChTrans1D2" presStyleIdx="0" presStyleCnt="1"/>
      <dgm:spPr/>
      <dgm:t>
        <a:bodyPr/>
        <a:lstStyle/>
        <a:p>
          <a:endParaRPr lang="es-EC"/>
        </a:p>
      </dgm:t>
    </dgm:pt>
    <dgm:pt modelId="{C6AD93A3-D33B-4569-AD34-B7AD910F2E44}" type="pres">
      <dgm:prSet presAssocID="{C965F40C-30FD-4C36-B127-029DCBB704E1}" presName="extraNode" presStyleLbl="node1" presStyleIdx="0" presStyleCnt="5"/>
      <dgm:spPr/>
    </dgm:pt>
    <dgm:pt modelId="{25E633C7-3CFE-45E1-BB44-1A78FF7530DC}" type="pres">
      <dgm:prSet presAssocID="{C965F40C-30FD-4C36-B127-029DCBB704E1}" presName="dstNode" presStyleLbl="node1" presStyleIdx="0" presStyleCnt="5"/>
      <dgm:spPr/>
    </dgm:pt>
    <dgm:pt modelId="{6D7209AA-6F91-4131-904A-C8D3754DA70C}" type="pres">
      <dgm:prSet presAssocID="{A659AE4F-82D5-45B6-BEFA-01B04553024C}" presName="text_1" presStyleLbl="node1" presStyleIdx="0" presStyleCnt="5">
        <dgm:presLayoutVars>
          <dgm:bulletEnabled val="1"/>
        </dgm:presLayoutVars>
      </dgm:prSet>
      <dgm:spPr/>
      <dgm:t>
        <a:bodyPr/>
        <a:lstStyle/>
        <a:p>
          <a:endParaRPr lang="es-EC"/>
        </a:p>
      </dgm:t>
    </dgm:pt>
    <dgm:pt modelId="{1E5DD181-C20F-42B3-A8F0-9F4661C8E946}" type="pres">
      <dgm:prSet presAssocID="{A659AE4F-82D5-45B6-BEFA-01B04553024C}" presName="accent_1" presStyleCnt="0"/>
      <dgm:spPr/>
    </dgm:pt>
    <dgm:pt modelId="{D132D671-081B-42E9-BDBF-EC879B8B5363}" type="pres">
      <dgm:prSet presAssocID="{A659AE4F-82D5-45B6-BEFA-01B04553024C}" presName="accentRepeatNode" presStyleLbl="solidFgAcc1" presStyleIdx="0" presStyleCnt="5"/>
      <dgm:spPr/>
    </dgm:pt>
    <dgm:pt modelId="{DDCDDF2F-D44E-41A0-80B8-6CF4C03628BB}" type="pres">
      <dgm:prSet presAssocID="{C3C8FBD3-D715-4A89-B793-F194D975DBDA}" presName="text_2" presStyleLbl="node1" presStyleIdx="1" presStyleCnt="5">
        <dgm:presLayoutVars>
          <dgm:bulletEnabled val="1"/>
        </dgm:presLayoutVars>
      </dgm:prSet>
      <dgm:spPr/>
      <dgm:t>
        <a:bodyPr/>
        <a:lstStyle/>
        <a:p>
          <a:endParaRPr lang="es-EC"/>
        </a:p>
      </dgm:t>
    </dgm:pt>
    <dgm:pt modelId="{795DC5BF-0A57-45F9-9A49-3B849781D434}" type="pres">
      <dgm:prSet presAssocID="{C3C8FBD3-D715-4A89-B793-F194D975DBDA}" presName="accent_2" presStyleCnt="0"/>
      <dgm:spPr/>
    </dgm:pt>
    <dgm:pt modelId="{327535F5-A827-403A-B301-815D29E9572B}" type="pres">
      <dgm:prSet presAssocID="{C3C8FBD3-D715-4A89-B793-F194D975DBDA}" presName="accentRepeatNode" presStyleLbl="solidFgAcc1" presStyleIdx="1" presStyleCnt="5"/>
      <dgm:spPr/>
    </dgm:pt>
    <dgm:pt modelId="{1110509F-17FD-4318-B60E-1B9E2A14B15D}" type="pres">
      <dgm:prSet presAssocID="{748FE21D-BD43-4150-8E7B-596F676243F6}" presName="text_3" presStyleLbl="node1" presStyleIdx="2" presStyleCnt="5">
        <dgm:presLayoutVars>
          <dgm:bulletEnabled val="1"/>
        </dgm:presLayoutVars>
      </dgm:prSet>
      <dgm:spPr/>
      <dgm:t>
        <a:bodyPr/>
        <a:lstStyle/>
        <a:p>
          <a:endParaRPr lang="es-ES"/>
        </a:p>
      </dgm:t>
    </dgm:pt>
    <dgm:pt modelId="{0FEC8946-260D-4767-A072-00D0078B053F}" type="pres">
      <dgm:prSet presAssocID="{748FE21D-BD43-4150-8E7B-596F676243F6}" presName="accent_3" presStyleCnt="0"/>
      <dgm:spPr/>
    </dgm:pt>
    <dgm:pt modelId="{5F02DC2D-9469-4767-B24F-F7F10C186888}" type="pres">
      <dgm:prSet presAssocID="{748FE21D-BD43-4150-8E7B-596F676243F6}" presName="accentRepeatNode" presStyleLbl="solidFgAcc1" presStyleIdx="2" presStyleCnt="5"/>
      <dgm:spPr/>
    </dgm:pt>
    <dgm:pt modelId="{3343D5CF-6C69-4218-9689-9FCF77C55305}" type="pres">
      <dgm:prSet presAssocID="{3CABB1A7-79DE-42BE-B687-12FF646E7C14}" presName="text_4" presStyleLbl="node1" presStyleIdx="3" presStyleCnt="5">
        <dgm:presLayoutVars>
          <dgm:bulletEnabled val="1"/>
        </dgm:presLayoutVars>
      </dgm:prSet>
      <dgm:spPr/>
      <dgm:t>
        <a:bodyPr/>
        <a:lstStyle/>
        <a:p>
          <a:endParaRPr lang="es-EC"/>
        </a:p>
      </dgm:t>
    </dgm:pt>
    <dgm:pt modelId="{0B08F71D-C0E4-4DB3-8CA5-308127C3AA4E}" type="pres">
      <dgm:prSet presAssocID="{3CABB1A7-79DE-42BE-B687-12FF646E7C14}" presName="accent_4" presStyleCnt="0"/>
      <dgm:spPr/>
    </dgm:pt>
    <dgm:pt modelId="{E19D8049-C374-4E09-97A6-7F3735F55E1D}" type="pres">
      <dgm:prSet presAssocID="{3CABB1A7-79DE-42BE-B687-12FF646E7C14}" presName="accentRepeatNode" presStyleLbl="solidFgAcc1" presStyleIdx="3" presStyleCnt="5"/>
      <dgm:spPr/>
    </dgm:pt>
    <dgm:pt modelId="{96D2B92E-7AF1-4B52-9322-53FE1401F5A4}" type="pres">
      <dgm:prSet presAssocID="{F67358EB-20F5-4F0F-8FDC-4B67382A18FB}" presName="text_5" presStyleLbl="node1" presStyleIdx="4" presStyleCnt="5">
        <dgm:presLayoutVars>
          <dgm:bulletEnabled val="1"/>
        </dgm:presLayoutVars>
      </dgm:prSet>
      <dgm:spPr/>
      <dgm:t>
        <a:bodyPr/>
        <a:lstStyle/>
        <a:p>
          <a:endParaRPr lang="es-EC"/>
        </a:p>
      </dgm:t>
    </dgm:pt>
    <dgm:pt modelId="{C740EC73-17F8-4141-A9B3-9454E4D152FA}" type="pres">
      <dgm:prSet presAssocID="{F67358EB-20F5-4F0F-8FDC-4B67382A18FB}" presName="accent_5" presStyleCnt="0"/>
      <dgm:spPr/>
    </dgm:pt>
    <dgm:pt modelId="{863ED8FA-1E09-4CA5-9DA3-1DE1B9B3A6ED}" type="pres">
      <dgm:prSet presAssocID="{F67358EB-20F5-4F0F-8FDC-4B67382A18FB}" presName="accentRepeatNode" presStyleLbl="solidFgAcc1" presStyleIdx="4" presStyleCnt="5"/>
      <dgm:spPr/>
    </dgm:pt>
  </dgm:ptLst>
  <dgm:cxnLst>
    <dgm:cxn modelId="{B2AA15E5-A5AB-40C0-91DA-2627D922F810}" type="presOf" srcId="{C965F40C-30FD-4C36-B127-029DCBB704E1}" destId="{EECDE29D-31EF-4AA6-AA1C-5DE4FEF08FFC}" srcOrd="0" destOrd="0" presId="urn:microsoft.com/office/officeart/2008/layout/VerticalCurvedList"/>
    <dgm:cxn modelId="{560AFCFC-E10B-468D-8766-E5EACEBD58B8}" srcId="{C965F40C-30FD-4C36-B127-029DCBB704E1}" destId="{C3C8FBD3-D715-4A89-B793-F194D975DBDA}" srcOrd="1" destOrd="0" parTransId="{E5177EFE-BD0D-49E3-AEA6-D82DB74DD99F}" sibTransId="{C754DAD9-6151-4599-8CCF-FCA8FB270B54}"/>
    <dgm:cxn modelId="{FD5BB0A6-5C0F-4D4E-BD14-E4703C9D74DB}" type="presOf" srcId="{748FE21D-BD43-4150-8E7B-596F676243F6}" destId="{1110509F-17FD-4318-B60E-1B9E2A14B15D}" srcOrd="0" destOrd="0" presId="urn:microsoft.com/office/officeart/2008/layout/VerticalCurvedList"/>
    <dgm:cxn modelId="{049622EB-243F-4788-A102-E9A7D0F0D856}" srcId="{C965F40C-30FD-4C36-B127-029DCBB704E1}" destId="{F67358EB-20F5-4F0F-8FDC-4B67382A18FB}" srcOrd="4" destOrd="0" parTransId="{BC37B3EA-FC97-44C9-8137-829ADE0EE535}" sibTransId="{E1789453-1A59-4C77-A61E-6A2B5F7DFC3F}"/>
    <dgm:cxn modelId="{A23AABA9-88B4-49E4-9EC0-26782DEFE41A}" type="presOf" srcId="{3CABB1A7-79DE-42BE-B687-12FF646E7C14}" destId="{3343D5CF-6C69-4218-9689-9FCF77C55305}" srcOrd="0" destOrd="0" presId="urn:microsoft.com/office/officeart/2008/layout/VerticalCurvedList"/>
    <dgm:cxn modelId="{5BDB4486-A99A-4D63-A289-58BD47D103C4}" type="presOf" srcId="{7B73A70F-D4D6-40D3-A0F2-ED8B215783B7}" destId="{E8C532AF-C795-4A7B-8F77-00C7BB3C839A}" srcOrd="0" destOrd="0" presId="urn:microsoft.com/office/officeart/2008/layout/VerticalCurvedList"/>
    <dgm:cxn modelId="{71EB4F90-AEDA-4596-9763-1332236BAAC5}" type="presOf" srcId="{C3C8FBD3-D715-4A89-B793-F194D975DBDA}" destId="{DDCDDF2F-D44E-41A0-80B8-6CF4C03628BB}" srcOrd="0" destOrd="0" presId="urn:microsoft.com/office/officeart/2008/layout/VerticalCurvedList"/>
    <dgm:cxn modelId="{C77BD04D-297C-4147-9308-112634788DC4}" type="presOf" srcId="{A659AE4F-82D5-45B6-BEFA-01B04553024C}" destId="{6D7209AA-6F91-4131-904A-C8D3754DA70C}" srcOrd="0" destOrd="0" presId="urn:microsoft.com/office/officeart/2008/layout/VerticalCurvedList"/>
    <dgm:cxn modelId="{D849845B-FDE4-4FFD-A8EF-DE07170524D9}" srcId="{C965F40C-30FD-4C36-B127-029DCBB704E1}" destId="{3CABB1A7-79DE-42BE-B687-12FF646E7C14}" srcOrd="3" destOrd="0" parTransId="{A7DDE2A3-3165-41C7-B175-BABF45142392}" sibTransId="{83ECA67B-9ADB-46EC-9582-E41B1D14176C}"/>
    <dgm:cxn modelId="{B11F5B2A-1F96-4EF0-B50F-2F6ADE85142F}" srcId="{C965F40C-30FD-4C36-B127-029DCBB704E1}" destId="{A659AE4F-82D5-45B6-BEFA-01B04553024C}" srcOrd="0" destOrd="0" parTransId="{5F99E494-0917-443E-8412-B0A69CEF25D4}" sibTransId="{7B73A70F-D4D6-40D3-A0F2-ED8B215783B7}"/>
    <dgm:cxn modelId="{D51158AB-3BE8-47BB-92B6-701F7E1E81AA}" type="presOf" srcId="{F67358EB-20F5-4F0F-8FDC-4B67382A18FB}" destId="{96D2B92E-7AF1-4B52-9322-53FE1401F5A4}" srcOrd="0" destOrd="0" presId="urn:microsoft.com/office/officeart/2008/layout/VerticalCurvedList"/>
    <dgm:cxn modelId="{B406305B-C1EB-4BBE-9589-07B2735D336C}" srcId="{C965F40C-30FD-4C36-B127-029DCBB704E1}" destId="{748FE21D-BD43-4150-8E7B-596F676243F6}" srcOrd="2" destOrd="0" parTransId="{CD540459-820E-4D8E-85C8-F1149C71CE29}" sibTransId="{C2559727-84FD-457D-8353-7CE971D42180}"/>
    <dgm:cxn modelId="{CA4C3EC1-24E9-44CE-BBED-4602C799BB49}" type="presParOf" srcId="{EECDE29D-31EF-4AA6-AA1C-5DE4FEF08FFC}" destId="{C7470008-8F48-47BA-8295-CF6E683CAF62}" srcOrd="0" destOrd="0" presId="urn:microsoft.com/office/officeart/2008/layout/VerticalCurvedList"/>
    <dgm:cxn modelId="{83DD1156-41B3-4521-9091-157208C34AF1}" type="presParOf" srcId="{C7470008-8F48-47BA-8295-CF6E683CAF62}" destId="{AB059C9E-4B3E-463C-B28B-F372DC6A21F7}" srcOrd="0" destOrd="0" presId="urn:microsoft.com/office/officeart/2008/layout/VerticalCurvedList"/>
    <dgm:cxn modelId="{570D1CD8-9910-4BE6-90D7-A6918CAC47DD}" type="presParOf" srcId="{AB059C9E-4B3E-463C-B28B-F372DC6A21F7}" destId="{214A4E64-A0DE-439E-A0BA-782E1FCAD2E7}" srcOrd="0" destOrd="0" presId="urn:microsoft.com/office/officeart/2008/layout/VerticalCurvedList"/>
    <dgm:cxn modelId="{459A0A93-DFE3-431D-BE0B-06146D7971A8}" type="presParOf" srcId="{AB059C9E-4B3E-463C-B28B-F372DC6A21F7}" destId="{E8C532AF-C795-4A7B-8F77-00C7BB3C839A}" srcOrd="1" destOrd="0" presId="urn:microsoft.com/office/officeart/2008/layout/VerticalCurvedList"/>
    <dgm:cxn modelId="{1350CDCC-6B46-4FA0-A3E6-9514B8D0D1E7}" type="presParOf" srcId="{AB059C9E-4B3E-463C-B28B-F372DC6A21F7}" destId="{C6AD93A3-D33B-4569-AD34-B7AD910F2E44}" srcOrd="2" destOrd="0" presId="urn:microsoft.com/office/officeart/2008/layout/VerticalCurvedList"/>
    <dgm:cxn modelId="{FFE47409-F8AB-4A03-80B6-BCAB003686E2}" type="presParOf" srcId="{AB059C9E-4B3E-463C-B28B-F372DC6A21F7}" destId="{25E633C7-3CFE-45E1-BB44-1A78FF7530DC}" srcOrd="3" destOrd="0" presId="urn:microsoft.com/office/officeart/2008/layout/VerticalCurvedList"/>
    <dgm:cxn modelId="{5652C89A-FF0B-4AA0-9D01-C6640FDAE6B1}" type="presParOf" srcId="{C7470008-8F48-47BA-8295-CF6E683CAF62}" destId="{6D7209AA-6F91-4131-904A-C8D3754DA70C}" srcOrd="1" destOrd="0" presId="urn:microsoft.com/office/officeart/2008/layout/VerticalCurvedList"/>
    <dgm:cxn modelId="{CE245009-1DAB-4558-A5A0-0DD391D333B2}" type="presParOf" srcId="{C7470008-8F48-47BA-8295-CF6E683CAF62}" destId="{1E5DD181-C20F-42B3-A8F0-9F4661C8E946}" srcOrd="2" destOrd="0" presId="urn:microsoft.com/office/officeart/2008/layout/VerticalCurvedList"/>
    <dgm:cxn modelId="{12DC18AC-88E2-4400-9E21-1CEE4516BD04}" type="presParOf" srcId="{1E5DD181-C20F-42B3-A8F0-9F4661C8E946}" destId="{D132D671-081B-42E9-BDBF-EC879B8B5363}" srcOrd="0" destOrd="0" presId="urn:microsoft.com/office/officeart/2008/layout/VerticalCurvedList"/>
    <dgm:cxn modelId="{3358E011-56FB-4A64-A5B3-CCAAE3D559A3}" type="presParOf" srcId="{C7470008-8F48-47BA-8295-CF6E683CAF62}" destId="{DDCDDF2F-D44E-41A0-80B8-6CF4C03628BB}" srcOrd="3" destOrd="0" presId="urn:microsoft.com/office/officeart/2008/layout/VerticalCurvedList"/>
    <dgm:cxn modelId="{0CB5F0A6-15DC-4117-AD13-9A53636C04B7}" type="presParOf" srcId="{C7470008-8F48-47BA-8295-CF6E683CAF62}" destId="{795DC5BF-0A57-45F9-9A49-3B849781D434}" srcOrd="4" destOrd="0" presId="urn:microsoft.com/office/officeart/2008/layout/VerticalCurvedList"/>
    <dgm:cxn modelId="{9C59C299-233B-4972-B142-451FB08143E5}" type="presParOf" srcId="{795DC5BF-0A57-45F9-9A49-3B849781D434}" destId="{327535F5-A827-403A-B301-815D29E9572B}" srcOrd="0" destOrd="0" presId="urn:microsoft.com/office/officeart/2008/layout/VerticalCurvedList"/>
    <dgm:cxn modelId="{5226FDBB-3AED-47A0-8C04-D059A8659C35}" type="presParOf" srcId="{C7470008-8F48-47BA-8295-CF6E683CAF62}" destId="{1110509F-17FD-4318-B60E-1B9E2A14B15D}" srcOrd="5" destOrd="0" presId="urn:microsoft.com/office/officeart/2008/layout/VerticalCurvedList"/>
    <dgm:cxn modelId="{87A8C35F-4AB9-4B57-B56F-5D2B6DC191F5}" type="presParOf" srcId="{C7470008-8F48-47BA-8295-CF6E683CAF62}" destId="{0FEC8946-260D-4767-A072-00D0078B053F}" srcOrd="6" destOrd="0" presId="urn:microsoft.com/office/officeart/2008/layout/VerticalCurvedList"/>
    <dgm:cxn modelId="{41E71DFF-4EC8-4C31-9999-A0833EAD2C1A}" type="presParOf" srcId="{0FEC8946-260D-4767-A072-00D0078B053F}" destId="{5F02DC2D-9469-4767-B24F-F7F10C186888}" srcOrd="0" destOrd="0" presId="urn:microsoft.com/office/officeart/2008/layout/VerticalCurvedList"/>
    <dgm:cxn modelId="{9540E05E-F0C2-4CB2-B987-4339BFF094EE}" type="presParOf" srcId="{C7470008-8F48-47BA-8295-CF6E683CAF62}" destId="{3343D5CF-6C69-4218-9689-9FCF77C55305}" srcOrd="7" destOrd="0" presId="urn:microsoft.com/office/officeart/2008/layout/VerticalCurvedList"/>
    <dgm:cxn modelId="{92B9D7A8-8F2B-4DBF-9CBD-EC1C313D8F15}" type="presParOf" srcId="{C7470008-8F48-47BA-8295-CF6E683CAF62}" destId="{0B08F71D-C0E4-4DB3-8CA5-308127C3AA4E}" srcOrd="8" destOrd="0" presId="urn:microsoft.com/office/officeart/2008/layout/VerticalCurvedList"/>
    <dgm:cxn modelId="{869644C1-8A00-445E-9F69-C4E1F2F47C29}" type="presParOf" srcId="{0B08F71D-C0E4-4DB3-8CA5-308127C3AA4E}" destId="{E19D8049-C374-4E09-97A6-7F3735F55E1D}" srcOrd="0" destOrd="0" presId="urn:microsoft.com/office/officeart/2008/layout/VerticalCurvedList"/>
    <dgm:cxn modelId="{DF88DB2B-B2FB-4D5D-A83A-AFCDB911B49B}" type="presParOf" srcId="{C7470008-8F48-47BA-8295-CF6E683CAF62}" destId="{96D2B92E-7AF1-4B52-9322-53FE1401F5A4}" srcOrd="9" destOrd="0" presId="urn:microsoft.com/office/officeart/2008/layout/VerticalCurvedList"/>
    <dgm:cxn modelId="{00BC0F5E-59A9-4069-8096-397F3D310230}" type="presParOf" srcId="{C7470008-8F48-47BA-8295-CF6E683CAF62}" destId="{C740EC73-17F8-4141-A9B3-9454E4D152FA}" srcOrd="10" destOrd="0" presId="urn:microsoft.com/office/officeart/2008/layout/VerticalCurvedList"/>
    <dgm:cxn modelId="{9ED2B372-9F34-4F2E-92E6-6C12CCDD99FC}" type="presParOf" srcId="{C740EC73-17F8-4141-A9B3-9454E4D152FA}" destId="{863ED8FA-1E09-4CA5-9DA3-1DE1B9B3A6ED}"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C965F40C-30FD-4C36-B127-029DCBB704E1}"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s-EC"/>
        </a:p>
      </dgm:t>
    </dgm:pt>
    <dgm:pt modelId="{C3C8FBD3-D715-4A89-B793-F194D975DBDA}">
      <dgm:prSet phldrT="[Texto]" custT="1"/>
      <dgm:spPr/>
      <dgm:t>
        <a:bodyPr/>
        <a:lstStyle/>
        <a:p>
          <a:r>
            <a:rPr lang="es-ES" sz="1600" dirty="0" smtClean="0">
              <a:solidFill>
                <a:schemeClr val="tx1"/>
              </a:solidFill>
            </a:rPr>
            <a:t>El análisis de las características técnicas o criterios de observación de la brazada fase sub acuática al realizar el Movimiento atrás y adentro hasta la mitad del cuerpo luego de aplicar la propuesta se obtuvo una mejora de 3,59/10,00 puntos.</a:t>
          </a:r>
          <a:endParaRPr lang="es-EC" sz="1600" dirty="0">
            <a:solidFill>
              <a:schemeClr val="tx1"/>
            </a:solidFill>
          </a:endParaRPr>
        </a:p>
      </dgm:t>
    </dgm:pt>
    <dgm:pt modelId="{E5177EFE-BD0D-49E3-AEA6-D82DB74DD99F}" type="parTrans" cxnId="{560AFCFC-E10B-468D-8766-E5EACEBD58B8}">
      <dgm:prSet/>
      <dgm:spPr/>
      <dgm:t>
        <a:bodyPr/>
        <a:lstStyle/>
        <a:p>
          <a:endParaRPr lang="es-EC" sz="1200">
            <a:solidFill>
              <a:schemeClr val="tx1"/>
            </a:solidFill>
          </a:endParaRPr>
        </a:p>
      </dgm:t>
    </dgm:pt>
    <dgm:pt modelId="{C754DAD9-6151-4599-8CCF-FCA8FB270B54}" type="sibTrans" cxnId="{560AFCFC-E10B-468D-8766-E5EACEBD58B8}">
      <dgm:prSet/>
      <dgm:spPr/>
      <dgm:t>
        <a:bodyPr/>
        <a:lstStyle/>
        <a:p>
          <a:endParaRPr lang="es-EC" sz="1200">
            <a:solidFill>
              <a:schemeClr val="tx1"/>
            </a:solidFill>
          </a:endParaRPr>
        </a:p>
      </dgm:t>
    </dgm:pt>
    <dgm:pt modelId="{A659AE4F-82D5-45B6-BEFA-01B04553024C}">
      <dgm:prSet phldrT="[Texto]" custT="1"/>
      <dgm:spPr/>
      <dgm:t>
        <a:bodyPr/>
        <a:lstStyle/>
        <a:p>
          <a:r>
            <a:rPr lang="es-ES" sz="1600" dirty="0" smtClean="0">
              <a:solidFill>
                <a:schemeClr val="tx1"/>
              </a:solidFill>
            </a:rPr>
            <a:t>El análisis de las características técnicas o criterios de observación de la brazada fase sub acuática al realizar el Movimiento atrás-adentro y movimiento atrás afuera acentuado luego de aplicar la propuesta se obtuvo una mejora de 3,33/10,00 puntos.</a:t>
          </a:r>
          <a:endParaRPr lang="es-EC" sz="1600" dirty="0">
            <a:solidFill>
              <a:schemeClr val="tx1"/>
            </a:solidFill>
          </a:endParaRPr>
        </a:p>
      </dgm:t>
    </dgm:pt>
    <dgm:pt modelId="{5F99E494-0917-443E-8412-B0A69CEF25D4}" type="parTrans" cxnId="{B11F5B2A-1F96-4EF0-B50F-2F6ADE85142F}">
      <dgm:prSet/>
      <dgm:spPr/>
      <dgm:t>
        <a:bodyPr/>
        <a:lstStyle/>
        <a:p>
          <a:endParaRPr lang="es-EC">
            <a:solidFill>
              <a:schemeClr val="tx1"/>
            </a:solidFill>
          </a:endParaRPr>
        </a:p>
      </dgm:t>
    </dgm:pt>
    <dgm:pt modelId="{7B73A70F-D4D6-40D3-A0F2-ED8B215783B7}" type="sibTrans" cxnId="{B11F5B2A-1F96-4EF0-B50F-2F6ADE85142F}">
      <dgm:prSet/>
      <dgm:spPr/>
      <dgm:t>
        <a:bodyPr/>
        <a:lstStyle/>
        <a:p>
          <a:endParaRPr lang="es-EC">
            <a:solidFill>
              <a:schemeClr val="tx1"/>
            </a:solidFill>
          </a:endParaRPr>
        </a:p>
      </dgm:t>
    </dgm:pt>
    <dgm:pt modelId="{BACF8C08-E3BF-43AD-99DF-D12E05202109}">
      <dgm:prSet/>
      <dgm:spPr/>
      <dgm:t>
        <a:bodyPr/>
        <a:lstStyle/>
        <a:p>
          <a:r>
            <a:rPr lang="es-ES" dirty="0" smtClean="0">
              <a:solidFill>
                <a:schemeClr val="tx1"/>
              </a:solidFill>
            </a:rPr>
            <a:t>El análisis de las características técnicas o criterios de observación de la brazada fase sub acuática al realizar el Ángulo de incidencia de la mano adaptado a la dirección del movimiento luego de aplicar la propuesta se obtuvo una mejora de 2,00/10,00 puntos.</a:t>
          </a:r>
          <a:endParaRPr lang="es-EC" dirty="0">
            <a:solidFill>
              <a:schemeClr val="tx1"/>
            </a:solidFill>
          </a:endParaRPr>
        </a:p>
      </dgm:t>
    </dgm:pt>
    <dgm:pt modelId="{94CC9782-D737-4DE1-ABD7-F4D1C2D7A4C1}" type="parTrans" cxnId="{C8005010-6385-492F-BB6D-2C21BB1DA28D}">
      <dgm:prSet/>
      <dgm:spPr/>
      <dgm:t>
        <a:bodyPr/>
        <a:lstStyle/>
        <a:p>
          <a:endParaRPr lang="es-EC">
            <a:solidFill>
              <a:schemeClr val="tx1"/>
            </a:solidFill>
          </a:endParaRPr>
        </a:p>
      </dgm:t>
    </dgm:pt>
    <dgm:pt modelId="{EFEFCDE5-EEEB-4D69-8B7C-BB783FB89C10}" type="sibTrans" cxnId="{C8005010-6385-492F-BB6D-2C21BB1DA28D}">
      <dgm:prSet/>
      <dgm:spPr/>
      <dgm:t>
        <a:bodyPr/>
        <a:lstStyle/>
        <a:p>
          <a:endParaRPr lang="es-EC">
            <a:solidFill>
              <a:schemeClr val="tx1"/>
            </a:solidFill>
          </a:endParaRPr>
        </a:p>
      </dgm:t>
    </dgm:pt>
    <dgm:pt modelId="{8EC942FA-E75D-4365-8AFF-65C8B311CF8A}">
      <dgm:prSet/>
      <dgm:spPr/>
      <dgm:t>
        <a:bodyPr/>
        <a:lstStyle/>
        <a:p>
          <a:r>
            <a:rPr lang="es-ES" smtClean="0">
              <a:solidFill>
                <a:schemeClr val="tx1"/>
              </a:solidFill>
            </a:rPr>
            <a:t>El análisis de las características técnicas o criterios de observación de la brazada fase sub acuática al realizar Sin retención en el inicio del tirón y al sacar la mano del agua luego de aplicar la propuesta se obtuvo una mejora de 2,09/10,00 puntos.</a:t>
          </a:r>
          <a:endParaRPr lang="es-EC">
            <a:solidFill>
              <a:schemeClr val="tx1"/>
            </a:solidFill>
          </a:endParaRPr>
        </a:p>
      </dgm:t>
    </dgm:pt>
    <dgm:pt modelId="{DB8D54A9-68E7-43A1-87AC-F9EA59E67C7B}" type="parTrans" cxnId="{48AF15CB-B57B-422D-8BDC-14AB82FA1E7F}">
      <dgm:prSet/>
      <dgm:spPr/>
      <dgm:t>
        <a:bodyPr/>
        <a:lstStyle/>
        <a:p>
          <a:endParaRPr lang="es-EC">
            <a:solidFill>
              <a:schemeClr val="tx1"/>
            </a:solidFill>
          </a:endParaRPr>
        </a:p>
      </dgm:t>
    </dgm:pt>
    <dgm:pt modelId="{ADCEE903-ECC3-4152-8466-B5A0BF7B5427}" type="sibTrans" cxnId="{48AF15CB-B57B-422D-8BDC-14AB82FA1E7F}">
      <dgm:prSet/>
      <dgm:spPr/>
      <dgm:t>
        <a:bodyPr/>
        <a:lstStyle/>
        <a:p>
          <a:endParaRPr lang="es-EC">
            <a:solidFill>
              <a:schemeClr val="tx1"/>
            </a:solidFill>
          </a:endParaRPr>
        </a:p>
      </dgm:t>
    </dgm:pt>
    <dgm:pt modelId="{59C8E0ED-5506-42A9-A716-FB54D1AEF2BC}">
      <dgm:prSet phldrT="[Texto]" custT="1"/>
      <dgm:spPr/>
      <dgm:t>
        <a:bodyPr/>
        <a:lstStyle/>
        <a:p>
          <a:r>
            <a:rPr lang="es-ES" sz="1600" dirty="0" smtClean="0">
              <a:solidFill>
                <a:schemeClr val="tx1"/>
              </a:solidFill>
            </a:rPr>
            <a:t>El análisis de las características técnicas o criterios de observación de la brazada fase sub acuática al realizar la rotación interna del brazo ("mantener los codos adelante") luego de aplicar la propuesta se obtuvo una mejora de 2,19/10,00 puntos.</a:t>
          </a:r>
          <a:endParaRPr lang="es-EC" sz="1600" dirty="0">
            <a:solidFill>
              <a:schemeClr val="tx1"/>
            </a:solidFill>
          </a:endParaRPr>
        </a:p>
      </dgm:t>
    </dgm:pt>
    <dgm:pt modelId="{37E6314C-A270-4B22-8682-8E3A36E4CA4F}" type="parTrans" cxnId="{A0269059-E315-4ACA-89BB-EC4044CCD446}">
      <dgm:prSet/>
      <dgm:spPr/>
      <dgm:t>
        <a:bodyPr/>
        <a:lstStyle/>
        <a:p>
          <a:endParaRPr lang="es-EC">
            <a:solidFill>
              <a:schemeClr val="tx1"/>
            </a:solidFill>
          </a:endParaRPr>
        </a:p>
      </dgm:t>
    </dgm:pt>
    <dgm:pt modelId="{76D37965-C273-48B1-8BD4-922AAFB6F155}" type="sibTrans" cxnId="{A0269059-E315-4ACA-89BB-EC4044CCD446}">
      <dgm:prSet/>
      <dgm:spPr/>
      <dgm:t>
        <a:bodyPr/>
        <a:lstStyle/>
        <a:p>
          <a:endParaRPr lang="es-EC">
            <a:solidFill>
              <a:schemeClr val="tx1"/>
            </a:solidFill>
          </a:endParaRPr>
        </a:p>
      </dgm:t>
    </dgm:pt>
    <dgm:pt modelId="{EECDE29D-31EF-4AA6-AA1C-5DE4FEF08FFC}" type="pres">
      <dgm:prSet presAssocID="{C965F40C-30FD-4C36-B127-029DCBB704E1}" presName="Name0" presStyleCnt="0">
        <dgm:presLayoutVars>
          <dgm:chMax val="7"/>
          <dgm:chPref val="7"/>
          <dgm:dir/>
        </dgm:presLayoutVars>
      </dgm:prSet>
      <dgm:spPr/>
      <dgm:t>
        <a:bodyPr/>
        <a:lstStyle/>
        <a:p>
          <a:endParaRPr lang="es-EC"/>
        </a:p>
      </dgm:t>
    </dgm:pt>
    <dgm:pt modelId="{C7470008-8F48-47BA-8295-CF6E683CAF62}" type="pres">
      <dgm:prSet presAssocID="{C965F40C-30FD-4C36-B127-029DCBB704E1}" presName="Name1" presStyleCnt="0"/>
      <dgm:spPr/>
    </dgm:pt>
    <dgm:pt modelId="{AB059C9E-4B3E-463C-B28B-F372DC6A21F7}" type="pres">
      <dgm:prSet presAssocID="{C965F40C-30FD-4C36-B127-029DCBB704E1}" presName="cycle" presStyleCnt="0"/>
      <dgm:spPr/>
    </dgm:pt>
    <dgm:pt modelId="{214A4E64-A0DE-439E-A0BA-782E1FCAD2E7}" type="pres">
      <dgm:prSet presAssocID="{C965F40C-30FD-4C36-B127-029DCBB704E1}" presName="srcNode" presStyleLbl="node1" presStyleIdx="0" presStyleCnt="5"/>
      <dgm:spPr/>
    </dgm:pt>
    <dgm:pt modelId="{E8C532AF-C795-4A7B-8F77-00C7BB3C839A}" type="pres">
      <dgm:prSet presAssocID="{C965F40C-30FD-4C36-B127-029DCBB704E1}" presName="conn" presStyleLbl="parChTrans1D2" presStyleIdx="0" presStyleCnt="1"/>
      <dgm:spPr/>
      <dgm:t>
        <a:bodyPr/>
        <a:lstStyle/>
        <a:p>
          <a:endParaRPr lang="es-EC"/>
        </a:p>
      </dgm:t>
    </dgm:pt>
    <dgm:pt modelId="{C6AD93A3-D33B-4569-AD34-B7AD910F2E44}" type="pres">
      <dgm:prSet presAssocID="{C965F40C-30FD-4C36-B127-029DCBB704E1}" presName="extraNode" presStyleLbl="node1" presStyleIdx="0" presStyleCnt="5"/>
      <dgm:spPr/>
    </dgm:pt>
    <dgm:pt modelId="{25E633C7-3CFE-45E1-BB44-1A78FF7530DC}" type="pres">
      <dgm:prSet presAssocID="{C965F40C-30FD-4C36-B127-029DCBB704E1}" presName="dstNode" presStyleLbl="node1" presStyleIdx="0" presStyleCnt="5"/>
      <dgm:spPr/>
    </dgm:pt>
    <dgm:pt modelId="{F455DFDD-0EEA-46E1-BE98-97864783EC0E}" type="pres">
      <dgm:prSet presAssocID="{59C8E0ED-5506-42A9-A716-FB54D1AEF2BC}" presName="text_1" presStyleLbl="node1" presStyleIdx="0" presStyleCnt="5">
        <dgm:presLayoutVars>
          <dgm:bulletEnabled val="1"/>
        </dgm:presLayoutVars>
      </dgm:prSet>
      <dgm:spPr/>
      <dgm:t>
        <a:bodyPr/>
        <a:lstStyle/>
        <a:p>
          <a:endParaRPr lang="es-EC"/>
        </a:p>
      </dgm:t>
    </dgm:pt>
    <dgm:pt modelId="{8ACFEC1C-31B9-4E52-81B4-719BEA244E33}" type="pres">
      <dgm:prSet presAssocID="{59C8E0ED-5506-42A9-A716-FB54D1AEF2BC}" presName="accent_1" presStyleCnt="0"/>
      <dgm:spPr/>
    </dgm:pt>
    <dgm:pt modelId="{3D07839D-9287-442D-A807-A2BEDBDC5D03}" type="pres">
      <dgm:prSet presAssocID="{59C8E0ED-5506-42A9-A716-FB54D1AEF2BC}" presName="accentRepeatNode" presStyleLbl="solidFgAcc1" presStyleIdx="0" presStyleCnt="5"/>
      <dgm:spPr/>
    </dgm:pt>
    <dgm:pt modelId="{9DCD42B6-E8DE-47D1-B736-D295AFA331B9}" type="pres">
      <dgm:prSet presAssocID="{A659AE4F-82D5-45B6-BEFA-01B04553024C}" presName="text_2" presStyleLbl="node1" presStyleIdx="1" presStyleCnt="5">
        <dgm:presLayoutVars>
          <dgm:bulletEnabled val="1"/>
        </dgm:presLayoutVars>
      </dgm:prSet>
      <dgm:spPr/>
      <dgm:t>
        <a:bodyPr/>
        <a:lstStyle/>
        <a:p>
          <a:endParaRPr lang="es-EC"/>
        </a:p>
      </dgm:t>
    </dgm:pt>
    <dgm:pt modelId="{F9B36B82-F09D-4080-ACBF-CADE017AF9DB}" type="pres">
      <dgm:prSet presAssocID="{A659AE4F-82D5-45B6-BEFA-01B04553024C}" presName="accent_2" presStyleCnt="0"/>
      <dgm:spPr/>
    </dgm:pt>
    <dgm:pt modelId="{D132D671-081B-42E9-BDBF-EC879B8B5363}" type="pres">
      <dgm:prSet presAssocID="{A659AE4F-82D5-45B6-BEFA-01B04553024C}" presName="accentRepeatNode" presStyleLbl="solidFgAcc1" presStyleIdx="1" presStyleCnt="5"/>
      <dgm:spPr/>
    </dgm:pt>
    <dgm:pt modelId="{51D76516-1006-4AA3-9448-F037CE236E62}" type="pres">
      <dgm:prSet presAssocID="{C3C8FBD3-D715-4A89-B793-F194D975DBDA}" presName="text_3" presStyleLbl="node1" presStyleIdx="2" presStyleCnt="5">
        <dgm:presLayoutVars>
          <dgm:bulletEnabled val="1"/>
        </dgm:presLayoutVars>
      </dgm:prSet>
      <dgm:spPr/>
      <dgm:t>
        <a:bodyPr/>
        <a:lstStyle/>
        <a:p>
          <a:endParaRPr lang="es-EC"/>
        </a:p>
      </dgm:t>
    </dgm:pt>
    <dgm:pt modelId="{13DDE8F5-EFF0-4A01-87A9-263AD9838556}" type="pres">
      <dgm:prSet presAssocID="{C3C8FBD3-D715-4A89-B793-F194D975DBDA}" presName="accent_3" presStyleCnt="0"/>
      <dgm:spPr/>
    </dgm:pt>
    <dgm:pt modelId="{327535F5-A827-403A-B301-815D29E9572B}" type="pres">
      <dgm:prSet presAssocID="{C3C8FBD3-D715-4A89-B793-F194D975DBDA}" presName="accentRepeatNode" presStyleLbl="solidFgAcc1" presStyleIdx="2" presStyleCnt="5"/>
      <dgm:spPr/>
    </dgm:pt>
    <dgm:pt modelId="{08F448C3-5F7B-4F38-B640-B6738850DC7D}" type="pres">
      <dgm:prSet presAssocID="{8EC942FA-E75D-4365-8AFF-65C8B311CF8A}" presName="text_4" presStyleLbl="node1" presStyleIdx="3" presStyleCnt="5">
        <dgm:presLayoutVars>
          <dgm:bulletEnabled val="1"/>
        </dgm:presLayoutVars>
      </dgm:prSet>
      <dgm:spPr/>
      <dgm:t>
        <a:bodyPr/>
        <a:lstStyle/>
        <a:p>
          <a:endParaRPr lang="es-ES"/>
        </a:p>
      </dgm:t>
    </dgm:pt>
    <dgm:pt modelId="{74152CF8-54DF-484B-8CD8-CDBA8945BBFE}" type="pres">
      <dgm:prSet presAssocID="{8EC942FA-E75D-4365-8AFF-65C8B311CF8A}" presName="accent_4" presStyleCnt="0"/>
      <dgm:spPr/>
    </dgm:pt>
    <dgm:pt modelId="{B91216BC-2351-4ECD-A411-012D409A744F}" type="pres">
      <dgm:prSet presAssocID="{8EC942FA-E75D-4365-8AFF-65C8B311CF8A}" presName="accentRepeatNode" presStyleLbl="solidFgAcc1" presStyleIdx="3" presStyleCnt="5"/>
      <dgm:spPr/>
    </dgm:pt>
    <dgm:pt modelId="{BB3A2777-2E4D-4EB2-A0C0-80BDFFB59046}" type="pres">
      <dgm:prSet presAssocID="{BACF8C08-E3BF-43AD-99DF-D12E05202109}" presName="text_5" presStyleLbl="node1" presStyleIdx="4" presStyleCnt="5">
        <dgm:presLayoutVars>
          <dgm:bulletEnabled val="1"/>
        </dgm:presLayoutVars>
      </dgm:prSet>
      <dgm:spPr/>
      <dgm:t>
        <a:bodyPr/>
        <a:lstStyle/>
        <a:p>
          <a:endParaRPr lang="es-ES"/>
        </a:p>
      </dgm:t>
    </dgm:pt>
    <dgm:pt modelId="{E0311E7B-C6FD-4633-854D-A9E80F61EF2D}" type="pres">
      <dgm:prSet presAssocID="{BACF8C08-E3BF-43AD-99DF-D12E05202109}" presName="accent_5" presStyleCnt="0"/>
      <dgm:spPr/>
    </dgm:pt>
    <dgm:pt modelId="{E375EBC3-C894-43AF-8AAE-382A191E7ED7}" type="pres">
      <dgm:prSet presAssocID="{BACF8C08-E3BF-43AD-99DF-D12E05202109}" presName="accentRepeatNode" presStyleLbl="solidFgAcc1" presStyleIdx="4" presStyleCnt="5"/>
      <dgm:spPr/>
    </dgm:pt>
  </dgm:ptLst>
  <dgm:cxnLst>
    <dgm:cxn modelId="{B11F5B2A-1F96-4EF0-B50F-2F6ADE85142F}" srcId="{C965F40C-30FD-4C36-B127-029DCBB704E1}" destId="{A659AE4F-82D5-45B6-BEFA-01B04553024C}" srcOrd="1" destOrd="0" parTransId="{5F99E494-0917-443E-8412-B0A69CEF25D4}" sibTransId="{7B73A70F-D4D6-40D3-A0F2-ED8B215783B7}"/>
    <dgm:cxn modelId="{501C861C-2428-48DC-8BAC-EEC640C5F7A3}" type="presOf" srcId="{8EC942FA-E75D-4365-8AFF-65C8B311CF8A}" destId="{08F448C3-5F7B-4F38-B640-B6738850DC7D}" srcOrd="0" destOrd="0" presId="urn:microsoft.com/office/officeart/2008/layout/VerticalCurvedList"/>
    <dgm:cxn modelId="{932F8F24-F0FA-4321-BDA7-58AD6D2804BE}" type="presOf" srcId="{59C8E0ED-5506-42A9-A716-FB54D1AEF2BC}" destId="{F455DFDD-0EEA-46E1-BE98-97864783EC0E}" srcOrd="0" destOrd="0" presId="urn:microsoft.com/office/officeart/2008/layout/VerticalCurvedList"/>
    <dgm:cxn modelId="{5081F49C-70B7-46B5-84E9-87C836FB776A}" type="presOf" srcId="{C965F40C-30FD-4C36-B127-029DCBB704E1}" destId="{EECDE29D-31EF-4AA6-AA1C-5DE4FEF08FFC}" srcOrd="0" destOrd="0" presId="urn:microsoft.com/office/officeart/2008/layout/VerticalCurvedList"/>
    <dgm:cxn modelId="{B262ACD8-2F98-426F-9883-57D18CE6925C}" type="presOf" srcId="{BACF8C08-E3BF-43AD-99DF-D12E05202109}" destId="{BB3A2777-2E4D-4EB2-A0C0-80BDFFB59046}" srcOrd="0" destOrd="0" presId="urn:microsoft.com/office/officeart/2008/layout/VerticalCurvedList"/>
    <dgm:cxn modelId="{560AFCFC-E10B-468D-8766-E5EACEBD58B8}" srcId="{C965F40C-30FD-4C36-B127-029DCBB704E1}" destId="{C3C8FBD3-D715-4A89-B793-F194D975DBDA}" srcOrd="2" destOrd="0" parTransId="{E5177EFE-BD0D-49E3-AEA6-D82DB74DD99F}" sibTransId="{C754DAD9-6151-4599-8CCF-FCA8FB270B54}"/>
    <dgm:cxn modelId="{48AF15CB-B57B-422D-8BDC-14AB82FA1E7F}" srcId="{C965F40C-30FD-4C36-B127-029DCBB704E1}" destId="{8EC942FA-E75D-4365-8AFF-65C8B311CF8A}" srcOrd="3" destOrd="0" parTransId="{DB8D54A9-68E7-43A1-87AC-F9EA59E67C7B}" sibTransId="{ADCEE903-ECC3-4152-8466-B5A0BF7B5427}"/>
    <dgm:cxn modelId="{A0269059-E315-4ACA-89BB-EC4044CCD446}" srcId="{C965F40C-30FD-4C36-B127-029DCBB704E1}" destId="{59C8E0ED-5506-42A9-A716-FB54D1AEF2BC}" srcOrd="0" destOrd="0" parTransId="{37E6314C-A270-4B22-8682-8E3A36E4CA4F}" sibTransId="{76D37965-C273-48B1-8BD4-922AAFB6F155}"/>
    <dgm:cxn modelId="{9B12A35A-EE29-448F-8BE8-36A7EBD7CDFF}" type="presOf" srcId="{A659AE4F-82D5-45B6-BEFA-01B04553024C}" destId="{9DCD42B6-E8DE-47D1-B736-D295AFA331B9}" srcOrd="0" destOrd="0" presId="urn:microsoft.com/office/officeart/2008/layout/VerticalCurvedList"/>
    <dgm:cxn modelId="{ABAFA4A0-754C-4B07-BEA1-95498C8E9B01}" type="presOf" srcId="{76D37965-C273-48B1-8BD4-922AAFB6F155}" destId="{E8C532AF-C795-4A7B-8F77-00C7BB3C839A}" srcOrd="0" destOrd="0" presId="urn:microsoft.com/office/officeart/2008/layout/VerticalCurvedList"/>
    <dgm:cxn modelId="{2662D483-1431-408F-8241-5F51C77DB864}" type="presOf" srcId="{C3C8FBD3-D715-4A89-B793-F194D975DBDA}" destId="{51D76516-1006-4AA3-9448-F037CE236E62}" srcOrd="0" destOrd="0" presId="urn:microsoft.com/office/officeart/2008/layout/VerticalCurvedList"/>
    <dgm:cxn modelId="{C8005010-6385-492F-BB6D-2C21BB1DA28D}" srcId="{C965F40C-30FD-4C36-B127-029DCBB704E1}" destId="{BACF8C08-E3BF-43AD-99DF-D12E05202109}" srcOrd="4" destOrd="0" parTransId="{94CC9782-D737-4DE1-ABD7-F4D1C2D7A4C1}" sibTransId="{EFEFCDE5-EEEB-4D69-8B7C-BB783FB89C10}"/>
    <dgm:cxn modelId="{01AFEF8A-4D9A-493F-BBE6-8D9379BE104F}" type="presParOf" srcId="{EECDE29D-31EF-4AA6-AA1C-5DE4FEF08FFC}" destId="{C7470008-8F48-47BA-8295-CF6E683CAF62}" srcOrd="0" destOrd="0" presId="urn:microsoft.com/office/officeart/2008/layout/VerticalCurvedList"/>
    <dgm:cxn modelId="{B18B484A-5491-4F29-965F-98990C6D8D78}" type="presParOf" srcId="{C7470008-8F48-47BA-8295-CF6E683CAF62}" destId="{AB059C9E-4B3E-463C-B28B-F372DC6A21F7}" srcOrd="0" destOrd="0" presId="urn:microsoft.com/office/officeart/2008/layout/VerticalCurvedList"/>
    <dgm:cxn modelId="{BA6D0594-2C1E-4897-B0F7-25CDF90E6524}" type="presParOf" srcId="{AB059C9E-4B3E-463C-B28B-F372DC6A21F7}" destId="{214A4E64-A0DE-439E-A0BA-782E1FCAD2E7}" srcOrd="0" destOrd="0" presId="urn:microsoft.com/office/officeart/2008/layout/VerticalCurvedList"/>
    <dgm:cxn modelId="{09199612-2E83-4382-9510-6D2D6CA5E479}" type="presParOf" srcId="{AB059C9E-4B3E-463C-B28B-F372DC6A21F7}" destId="{E8C532AF-C795-4A7B-8F77-00C7BB3C839A}" srcOrd="1" destOrd="0" presId="urn:microsoft.com/office/officeart/2008/layout/VerticalCurvedList"/>
    <dgm:cxn modelId="{3C424E23-C806-46F9-AA52-E023F5BB5F77}" type="presParOf" srcId="{AB059C9E-4B3E-463C-B28B-F372DC6A21F7}" destId="{C6AD93A3-D33B-4569-AD34-B7AD910F2E44}" srcOrd="2" destOrd="0" presId="urn:microsoft.com/office/officeart/2008/layout/VerticalCurvedList"/>
    <dgm:cxn modelId="{FCFCAD55-419B-4AD3-93BE-BCBF8B23C5F3}" type="presParOf" srcId="{AB059C9E-4B3E-463C-B28B-F372DC6A21F7}" destId="{25E633C7-3CFE-45E1-BB44-1A78FF7530DC}" srcOrd="3" destOrd="0" presId="urn:microsoft.com/office/officeart/2008/layout/VerticalCurvedList"/>
    <dgm:cxn modelId="{2891ECAD-41F1-4284-BCCC-B097CBDEE182}" type="presParOf" srcId="{C7470008-8F48-47BA-8295-CF6E683CAF62}" destId="{F455DFDD-0EEA-46E1-BE98-97864783EC0E}" srcOrd="1" destOrd="0" presId="urn:microsoft.com/office/officeart/2008/layout/VerticalCurvedList"/>
    <dgm:cxn modelId="{71409B27-4120-4FEF-931F-4E12D8B987F8}" type="presParOf" srcId="{C7470008-8F48-47BA-8295-CF6E683CAF62}" destId="{8ACFEC1C-31B9-4E52-81B4-719BEA244E33}" srcOrd="2" destOrd="0" presId="urn:microsoft.com/office/officeart/2008/layout/VerticalCurvedList"/>
    <dgm:cxn modelId="{04AB9BB8-F369-4A14-89E5-D77F702B4BBA}" type="presParOf" srcId="{8ACFEC1C-31B9-4E52-81B4-719BEA244E33}" destId="{3D07839D-9287-442D-A807-A2BEDBDC5D03}" srcOrd="0" destOrd="0" presId="urn:microsoft.com/office/officeart/2008/layout/VerticalCurvedList"/>
    <dgm:cxn modelId="{6E820684-34F0-4D16-B8A0-D1BD1E88A07B}" type="presParOf" srcId="{C7470008-8F48-47BA-8295-CF6E683CAF62}" destId="{9DCD42B6-E8DE-47D1-B736-D295AFA331B9}" srcOrd="3" destOrd="0" presId="urn:microsoft.com/office/officeart/2008/layout/VerticalCurvedList"/>
    <dgm:cxn modelId="{381B6B7C-32E9-4B64-9252-05163F3956AE}" type="presParOf" srcId="{C7470008-8F48-47BA-8295-CF6E683CAF62}" destId="{F9B36B82-F09D-4080-ACBF-CADE017AF9DB}" srcOrd="4" destOrd="0" presId="urn:microsoft.com/office/officeart/2008/layout/VerticalCurvedList"/>
    <dgm:cxn modelId="{6ED5F0AC-F294-4296-9B37-00344FDBD646}" type="presParOf" srcId="{F9B36B82-F09D-4080-ACBF-CADE017AF9DB}" destId="{D132D671-081B-42E9-BDBF-EC879B8B5363}" srcOrd="0" destOrd="0" presId="urn:microsoft.com/office/officeart/2008/layout/VerticalCurvedList"/>
    <dgm:cxn modelId="{C3510CA7-D173-4319-B3B5-9EA6197BA9BA}" type="presParOf" srcId="{C7470008-8F48-47BA-8295-CF6E683CAF62}" destId="{51D76516-1006-4AA3-9448-F037CE236E62}" srcOrd="5" destOrd="0" presId="urn:microsoft.com/office/officeart/2008/layout/VerticalCurvedList"/>
    <dgm:cxn modelId="{DEEF57CD-7092-4426-9E36-97B145C780BC}" type="presParOf" srcId="{C7470008-8F48-47BA-8295-CF6E683CAF62}" destId="{13DDE8F5-EFF0-4A01-87A9-263AD9838556}" srcOrd="6" destOrd="0" presId="urn:microsoft.com/office/officeart/2008/layout/VerticalCurvedList"/>
    <dgm:cxn modelId="{4824501E-4B7B-4F5E-90E3-33A3599F3E8A}" type="presParOf" srcId="{13DDE8F5-EFF0-4A01-87A9-263AD9838556}" destId="{327535F5-A827-403A-B301-815D29E9572B}" srcOrd="0" destOrd="0" presId="urn:microsoft.com/office/officeart/2008/layout/VerticalCurvedList"/>
    <dgm:cxn modelId="{0F0E4FC0-A033-448F-9BF4-219C2A7845B1}" type="presParOf" srcId="{C7470008-8F48-47BA-8295-CF6E683CAF62}" destId="{08F448C3-5F7B-4F38-B640-B6738850DC7D}" srcOrd="7" destOrd="0" presId="urn:microsoft.com/office/officeart/2008/layout/VerticalCurvedList"/>
    <dgm:cxn modelId="{DA184BDD-A2B2-4359-B7BF-DE7FCF1AB9A3}" type="presParOf" srcId="{C7470008-8F48-47BA-8295-CF6E683CAF62}" destId="{74152CF8-54DF-484B-8CD8-CDBA8945BBFE}" srcOrd="8" destOrd="0" presId="urn:microsoft.com/office/officeart/2008/layout/VerticalCurvedList"/>
    <dgm:cxn modelId="{C586A233-8185-4D5E-BAD0-5515533497A0}" type="presParOf" srcId="{74152CF8-54DF-484B-8CD8-CDBA8945BBFE}" destId="{B91216BC-2351-4ECD-A411-012D409A744F}" srcOrd="0" destOrd="0" presId="urn:microsoft.com/office/officeart/2008/layout/VerticalCurvedList"/>
    <dgm:cxn modelId="{5131326D-D31A-430F-8A76-6EE7C35F8C78}" type="presParOf" srcId="{C7470008-8F48-47BA-8295-CF6E683CAF62}" destId="{BB3A2777-2E4D-4EB2-A0C0-80BDFFB59046}" srcOrd="9" destOrd="0" presId="urn:microsoft.com/office/officeart/2008/layout/VerticalCurvedList"/>
    <dgm:cxn modelId="{2097811A-E9D4-41ED-9172-A23B862213B0}" type="presParOf" srcId="{C7470008-8F48-47BA-8295-CF6E683CAF62}" destId="{E0311E7B-C6FD-4633-854D-A9E80F61EF2D}" srcOrd="10" destOrd="0" presId="urn:microsoft.com/office/officeart/2008/layout/VerticalCurvedList"/>
    <dgm:cxn modelId="{791DA7C0-D09D-4DCE-B893-C202422DD286}" type="presParOf" srcId="{E0311E7B-C6FD-4633-854D-A9E80F61EF2D}" destId="{E375EBC3-C894-43AF-8AAE-382A191E7ED7}"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C965F40C-30FD-4C36-B127-029DCBB704E1}"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s-EC"/>
        </a:p>
      </dgm:t>
    </dgm:pt>
    <dgm:pt modelId="{C3C8FBD3-D715-4A89-B793-F194D975DBDA}">
      <dgm:prSet phldrT="[Texto]" custT="1"/>
      <dgm:spPr/>
      <dgm:t>
        <a:bodyPr/>
        <a:lstStyle/>
        <a:p>
          <a:r>
            <a:rPr lang="es-EC" sz="2000" dirty="0" smtClean="0">
              <a:solidFill>
                <a:schemeClr val="tx1"/>
              </a:solidFill>
            </a:rPr>
            <a:t>La metodología utilizada en esta investigación debe ser socializada por todos los entrenadores ya que contribuirá a establecer de mejor forma la técnica de nado de crol que tiene relación con los ejercicios técnicos que se aplicaron.</a:t>
          </a:r>
          <a:endParaRPr lang="es-EC" sz="2000" dirty="0">
            <a:solidFill>
              <a:schemeClr val="tx1"/>
            </a:solidFill>
          </a:endParaRPr>
        </a:p>
      </dgm:t>
    </dgm:pt>
    <dgm:pt modelId="{E5177EFE-BD0D-49E3-AEA6-D82DB74DD99F}" type="parTrans" cxnId="{560AFCFC-E10B-468D-8766-E5EACEBD58B8}">
      <dgm:prSet/>
      <dgm:spPr/>
      <dgm:t>
        <a:bodyPr/>
        <a:lstStyle/>
        <a:p>
          <a:endParaRPr lang="es-EC" sz="1200">
            <a:solidFill>
              <a:schemeClr val="tx1"/>
            </a:solidFill>
          </a:endParaRPr>
        </a:p>
      </dgm:t>
    </dgm:pt>
    <dgm:pt modelId="{C754DAD9-6151-4599-8CCF-FCA8FB270B54}" type="sibTrans" cxnId="{560AFCFC-E10B-468D-8766-E5EACEBD58B8}">
      <dgm:prSet/>
      <dgm:spPr/>
      <dgm:t>
        <a:bodyPr/>
        <a:lstStyle/>
        <a:p>
          <a:endParaRPr lang="es-EC" sz="1200">
            <a:solidFill>
              <a:schemeClr val="tx1"/>
            </a:solidFill>
          </a:endParaRPr>
        </a:p>
      </dgm:t>
    </dgm:pt>
    <dgm:pt modelId="{A659AE4F-82D5-45B6-BEFA-01B04553024C}">
      <dgm:prSet phldrT="[Texto]" custT="1"/>
      <dgm:spPr/>
      <dgm:t>
        <a:bodyPr/>
        <a:lstStyle/>
        <a:p>
          <a:r>
            <a:rPr lang="es-EC" sz="2000" dirty="0" smtClean="0">
              <a:solidFill>
                <a:schemeClr val="tx1"/>
              </a:solidFill>
            </a:rPr>
            <a:t>Aplicar este tipo de metodología de evaluación para determinar el nivel técnico desde el inicio de su carrera deportiva e incluso en etapa de alto rendimiento.</a:t>
          </a:r>
          <a:endParaRPr lang="es-EC" sz="2000" dirty="0">
            <a:solidFill>
              <a:schemeClr val="tx1"/>
            </a:solidFill>
          </a:endParaRPr>
        </a:p>
      </dgm:t>
    </dgm:pt>
    <dgm:pt modelId="{5F99E494-0917-443E-8412-B0A69CEF25D4}" type="parTrans" cxnId="{B11F5B2A-1F96-4EF0-B50F-2F6ADE85142F}">
      <dgm:prSet/>
      <dgm:spPr/>
      <dgm:t>
        <a:bodyPr/>
        <a:lstStyle/>
        <a:p>
          <a:endParaRPr lang="es-EC">
            <a:solidFill>
              <a:schemeClr val="tx1"/>
            </a:solidFill>
          </a:endParaRPr>
        </a:p>
      </dgm:t>
    </dgm:pt>
    <dgm:pt modelId="{7B73A70F-D4D6-40D3-A0F2-ED8B215783B7}" type="sibTrans" cxnId="{B11F5B2A-1F96-4EF0-B50F-2F6ADE85142F}">
      <dgm:prSet/>
      <dgm:spPr/>
      <dgm:t>
        <a:bodyPr/>
        <a:lstStyle/>
        <a:p>
          <a:endParaRPr lang="es-EC">
            <a:solidFill>
              <a:schemeClr val="tx1"/>
            </a:solidFill>
          </a:endParaRPr>
        </a:p>
      </dgm:t>
    </dgm:pt>
    <dgm:pt modelId="{EECDE29D-31EF-4AA6-AA1C-5DE4FEF08FFC}" type="pres">
      <dgm:prSet presAssocID="{C965F40C-30FD-4C36-B127-029DCBB704E1}" presName="Name0" presStyleCnt="0">
        <dgm:presLayoutVars>
          <dgm:chMax val="7"/>
          <dgm:chPref val="7"/>
          <dgm:dir/>
        </dgm:presLayoutVars>
      </dgm:prSet>
      <dgm:spPr/>
      <dgm:t>
        <a:bodyPr/>
        <a:lstStyle/>
        <a:p>
          <a:endParaRPr lang="es-EC"/>
        </a:p>
      </dgm:t>
    </dgm:pt>
    <dgm:pt modelId="{C7470008-8F48-47BA-8295-CF6E683CAF62}" type="pres">
      <dgm:prSet presAssocID="{C965F40C-30FD-4C36-B127-029DCBB704E1}" presName="Name1" presStyleCnt="0"/>
      <dgm:spPr/>
    </dgm:pt>
    <dgm:pt modelId="{AB059C9E-4B3E-463C-B28B-F372DC6A21F7}" type="pres">
      <dgm:prSet presAssocID="{C965F40C-30FD-4C36-B127-029DCBB704E1}" presName="cycle" presStyleCnt="0"/>
      <dgm:spPr/>
    </dgm:pt>
    <dgm:pt modelId="{214A4E64-A0DE-439E-A0BA-782E1FCAD2E7}" type="pres">
      <dgm:prSet presAssocID="{C965F40C-30FD-4C36-B127-029DCBB704E1}" presName="srcNode" presStyleLbl="node1" presStyleIdx="0" presStyleCnt="2"/>
      <dgm:spPr/>
    </dgm:pt>
    <dgm:pt modelId="{E8C532AF-C795-4A7B-8F77-00C7BB3C839A}" type="pres">
      <dgm:prSet presAssocID="{C965F40C-30FD-4C36-B127-029DCBB704E1}" presName="conn" presStyleLbl="parChTrans1D2" presStyleIdx="0" presStyleCnt="1"/>
      <dgm:spPr/>
      <dgm:t>
        <a:bodyPr/>
        <a:lstStyle/>
        <a:p>
          <a:endParaRPr lang="es-EC"/>
        </a:p>
      </dgm:t>
    </dgm:pt>
    <dgm:pt modelId="{C6AD93A3-D33B-4569-AD34-B7AD910F2E44}" type="pres">
      <dgm:prSet presAssocID="{C965F40C-30FD-4C36-B127-029DCBB704E1}" presName="extraNode" presStyleLbl="node1" presStyleIdx="0" presStyleCnt="2"/>
      <dgm:spPr/>
    </dgm:pt>
    <dgm:pt modelId="{25E633C7-3CFE-45E1-BB44-1A78FF7530DC}" type="pres">
      <dgm:prSet presAssocID="{C965F40C-30FD-4C36-B127-029DCBB704E1}" presName="dstNode" presStyleLbl="node1" presStyleIdx="0" presStyleCnt="2"/>
      <dgm:spPr/>
    </dgm:pt>
    <dgm:pt modelId="{6D7209AA-6F91-4131-904A-C8D3754DA70C}" type="pres">
      <dgm:prSet presAssocID="{A659AE4F-82D5-45B6-BEFA-01B04553024C}" presName="text_1" presStyleLbl="node1" presStyleIdx="0" presStyleCnt="2">
        <dgm:presLayoutVars>
          <dgm:bulletEnabled val="1"/>
        </dgm:presLayoutVars>
      </dgm:prSet>
      <dgm:spPr/>
      <dgm:t>
        <a:bodyPr/>
        <a:lstStyle/>
        <a:p>
          <a:endParaRPr lang="es-EC"/>
        </a:p>
      </dgm:t>
    </dgm:pt>
    <dgm:pt modelId="{1E5DD181-C20F-42B3-A8F0-9F4661C8E946}" type="pres">
      <dgm:prSet presAssocID="{A659AE4F-82D5-45B6-BEFA-01B04553024C}" presName="accent_1" presStyleCnt="0"/>
      <dgm:spPr/>
    </dgm:pt>
    <dgm:pt modelId="{D132D671-081B-42E9-BDBF-EC879B8B5363}" type="pres">
      <dgm:prSet presAssocID="{A659AE4F-82D5-45B6-BEFA-01B04553024C}" presName="accentRepeatNode" presStyleLbl="solidFgAcc1" presStyleIdx="0" presStyleCnt="2"/>
      <dgm:spPr/>
    </dgm:pt>
    <dgm:pt modelId="{DDCDDF2F-D44E-41A0-80B8-6CF4C03628BB}" type="pres">
      <dgm:prSet presAssocID="{C3C8FBD3-D715-4A89-B793-F194D975DBDA}" presName="text_2" presStyleLbl="node1" presStyleIdx="1" presStyleCnt="2">
        <dgm:presLayoutVars>
          <dgm:bulletEnabled val="1"/>
        </dgm:presLayoutVars>
      </dgm:prSet>
      <dgm:spPr/>
      <dgm:t>
        <a:bodyPr/>
        <a:lstStyle/>
        <a:p>
          <a:endParaRPr lang="es-EC"/>
        </a:p>
      </dgm:t>
    </dgm:pt>
    <dgm:pt modelId="{795DC5BF-0A57-45F9-9A49-3B849781D434}" type="pres">
      <dgm:prSet presAssocID="{C3C8FBD3-D715-4A89-B793-F194D975DBDA}" presName="accent_2" presStyleCnt="0"/>
      <dgm:spPr/>
    </dgm:pt>
    <dgm:pt modelId="{327535F5-A827-403A-B301-815D29E9572B}" type="pres">
      <dgm:prSet presAssocID="{C3C8FBD3-D715-4A89-B793-F194D975DBDA}" presName="accentRepeatNode" presStyleLbl="solidFgAcc1" presStyleIdx="1" presStyleCnt="2"/>
      <dgm:spPr/>
    </dgm:pt>
  </dgm:ptLst>
  <dgm:cxnLst>
    <dgm:cxn modelId="{560AFCFC-E10B-468D-8766-E5EACEBD58B8}" srcId="{C965F40C-30FD-4C36-B127-029DCBB704E1}" destId="{C3C8FBD3-D715-4A89-B793-F194D975DBDA}" srcOrd="1" destOrd="0" parTransId="{E5177EFE-BD0D-49E3-AEA6-D82DB74DD99F}" sibTransId="{C754DAD9-6151-4599-8CCF-FCA8FB270B54}"/>
    <dgm:cxn modelId="{1AF7063C-5F0A-47A0-A184-489A24DB2867}" type="presOf" srcId="{C965F40C-30FD-4C36-B127-029DCBB704E1}" destId="{EECDE29D-31EF-4AA6-AA1C-5DE4FEF08FFC}" srcOrd="0" destOrd="0" presId="urn:microsoft.com/office/officeart/2008/layout/VerticalCurvedList"/>
    <dgm:cxn modelId="{197E1ABF-5665-4B5F-B263-49BDFEA9CB68}" type="presOf" srcId="{C3C8FBD3-D715-4A89-B793-F194D975DBDA}" destId="{DDCDDF2F-D44E-41A0-80B8-6CF4C03628BB}" srcOrd="0" destOrd="0" presId="urn:microsoft.com/office/officeart/2008/layout/VerticalCurvedList"/>
    <dgm:cxn modelId="{B11F5B2A-1F96-4EF0-B50F-2F6ADE85142F}" srcId="{C965F40C-30FD-4C36-B127-029DCBB704E1}" destId="{A659AE4F-82D5-45B6-BEFA-01B04553024C}" srcOrd="0" destOrd="0" parTransId="{5F99E494-0917-443E-8412-B0A69CEF25D4}" sibTransId="{7B73A70F-D4D6-40D3-A0F2-ED8B215783B7}"/>
    <dgm:cxn modelId="{8D216145-3A9E-4BAF-BA0D-4ADADA4C97DE}" type="presOf" srcId="{A659AE4F-82D5-45B6-BEFA-01B04553024C}" destId="{6D7209AA-6F91-4131-904A-C8D3754DA70C}" srcOrd="0" destOrd="0" presId="urn:microsoft.com/office/officeart/2008/layout/VerticalCurvedList"/>
    <dgm:cxn modelId="{78EF4E9F-A8DC-4F5B-B0DA-2D6EE5315411}" type="presOf" srcId="{7B73A70F-D4D6-40D3-A0F2-ED8B215783B7}" destId="{E8C532AF-C795-4A7B-8F77-00C7BB3C839A}" srcOrd="0" destOrd="0" presId="urn:microsoft.com/office/officeart/2008/layout/VerticalCurvedList"/>
    <dgm:cxn modelId="{D560A332-2CD8-45A5-9EE6-C474A5F9C279}" type="presParOf" srcId="{EECDE29D-31EF-4AA6-AA1C-5DE4FEF08FFC}" destId="{C7470008-8F48-47BA-8295-CF6E683CAF62}" srcOrd="0" destOrd="0" presId="urn:microsoft.com/office/officeart/2008/layout/VerticalCurvedList"/>
    <dgm:cxn modelId="{B3AD228A-C813-4D79-98E3-62CEB30AD304}" type="presParOf" srcId="{C7470008-8F48-47BA-8295-CF6E683CAF62}" destId="{AB059C9E-4B3E-463C-B28B-F372DC6A21F7}" srcOrd="0" destOrd="0" presId="urn:microsoft.com/office/officeart/2008/layout/VerticalCurvedList"/>
    <dgm:cxn modelId="{772B0A37-8ECA-4CDC-BEE6-E444BD783EA2}" type="presParOf" srcId="{AB059C9E-4B3E-463C-B28B-F372DC6A21F7}" destId="{214A4E64-A0DE-439E-A0BA-782E1FCAD2E7}" srcOrd="0" destOrd="0" presId="urn:microsoft.com/office/officeart/2008/layout/VerticalCurvedList"/>
    <dgm:cxn modelId="{5DF1484E-5017-4F21-BCCB-D8259C7CFF0A}" type="presParOf" srcId="{AB059C9E-4B3E-463C-B28B-F372DC6A21F7}" destId="{E8C532AF-C795-4A7B-8F77-00C7BB3C839A}" srcOrd="1" destOrd="0" presId="urn:microsoft.com/office/officeart/2008/layout/VerticalCurvedList"/>
    <dgm:cxn modelId="{0C084A84-0149-4ECB-BE60-BB13A75DD1D9}" type="presParOf" srcId="{AB059C9E-4B3E-463C-B28B-F372DC6A21F7}" destId="{C6AD93A3-D33B-4569-AD34-B7AD910F2E44}" srcOrd="2" destOrd="0" presId="urn:microsoft.com/office/officeart/2008/layout/VerticalCurvedList"/>
    <dgm:cxn modelId="{359535C6-5F54-4FBE-89D5-147A73C8B539}" type="presParOf" srcId="{AB059C9E-4B3E-463C-B28B-F372DC6A21F7}" destId="{25E633C7-3CFE-45E1-BB44-1A78FF7530DC}" srcOrd="3" destOrd="0" presId="urn:microsoft.com/office/officeart/2008/layout/VerticalCurvedList"/>
    <dgm:cxn modelId="{DD509BDF-4EFD-44DB-B043-72405B440D9D}" type="presParOf" srcId="{C7470008-8F48-47BA-8295-CF6E683CAF62}" destId="{6D7209AA-6F91-4131-904A-C8D3754DA70C}" srcOrd="1" destOrd="0" presId="urn:microsoft.com/office/officeart/2008/layout/VerticalCurvedList"/>
    <dgm:cxn modelId="{691F6234-AE30-416C-9EBD-5C69400171BC}" type="presParOf" srcId="{C7470008-8F48-47BA-8295-CF6E683CAF62}" destId="{1E5DD181-C20F-42B3-A8F0-9F4661C8E946}" srcOrd="2" destOrd="0" presId="urn:microsoft.com/office/officeart/2008/layout/VerticalCurvedList"/>
    <dgm:cxn modelId="{7C0F4C03-653D-4DFD-BA54-B247EA7A6B37}" type="presParOf" srcId="{1E5DD181-C20F-42B3-A8F0-9F4661C8E946}" destId="{D132D671-081B-42E9-BDBF-EC879B8B5363}" srcOrd="0" destOrd="0" presId="urn:microsoft.com/office/officeart/2008/layout/VerticalCurvedList"/>
    <dgm:cxn modelId="{7F8DE1F9-A598-4AC0-9C96-A63EECF5382F}" type="presParOf" srcId="{C7470008-8F48-47BA-8295-CF6E683CAF62}" destId="{DDCDDF2F-D44E-41A0-80B8-6CF4C03628BB}" srcOrd="3" destOrd="0" presId="urn:microsoft.com/office/officeart/2008/layout/VerticalCurvedList"/>
    <dgm:cxn modelId="{AB8BDA8B-433B-42BD-AC9C-0D1CB804D479}" type="presParOf" srcId="{C7470008-8F48-47BA-8295-CF6E683CAF62}" destId="{795DC5BF-0A57-45F9-9A49-3B849781D434}" srcOrd="4" destOrd="0" presId="urn:microsoft.com/office/officeart/2008/layout/VerticalCurvedList"/>
    <dgm:cxn modelId="{7165DF36-A319-4131-9485-BC63E9DE16E9}" type="presParOf" srcId="{795DC5BF-0A57-45F9-9A49-3B849781D434}" destId="{327535F5-A827-403A-B301-815D29E9572B}"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AD28D78-E748-422A-8EF8-5E0796C6F5BB}"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s-EC"/>
        </a:p>
      </dgm:t>
    </dgm:pt>
    <dgm:pt modelId="{77703AC0-66E8-413C-9994-4C3F80DEFFE1}">
      <dgm:prSet phldrT="[Texto]"/>
      <dgm:spPr/>
      <dgm:t>
        <a:bodyPr/>
        <a:lstStyle/>
        <a:p>
          <a:pPr algn="l"/>
          <a:r>
            <a:rPr lang="es-EC" dirty="0" smtClean="0"/>
            <a:t>General</a:t>
          </a:r>
          <a:endParaRPr lang="es-EC" dirty="0"/>
        </a:p>
      </dgm:t>
    </dgm:pt>
    <dgm:pt modelId="{BE86F597-7AAF-4068-8777-F2D5C22870E8}" type="parTrans" cxnId="{8ADEEBB0-7E4B-4D41-B0F0-88A96953D4F4}">
      <dgm:prSet/>
      <dgm:spPr/>
      <dgm:t>
        <a:bodyPr/>
        <a:lstStyle/>
        <a:p>
          <a:endParaRPr lang="es-EC"/>
        </a:p>
      </dgm:t>
    </dgm:pt>
    <dgm:pt modelId="{DFBF8745-3C68-4412-80DF-D050E218AFFA}" type="sibTrans" cxnId="{8ADEEBB0-7E4B-4D41-B0F0-88A96953D4F4}">
      <dgm:prSet/>
      <dgm:spPr/>
      <dgm:t>
        <a:bodyPr/>
        <a:lstStyle/>
        <a:p>
          <a:endParaRPr lang="es-EC"/>
        </a:p>
      </dgm:t>
    </dgm:pt>
    <dgm:pt modelId="{D106A192-4371-4E32-B341-6F821C785896}">
      <dgm:prSet phldrT="[Texto]"/>
      <dgm:spPr/>
      <dgm:t>
        <a:bodyPr/>
        <a:lstStyle/>
        <a:p>
          <a:r>
            <a:rPr lang="es-EC" dirty="0" smtClean="0"/>
            <a:t>Determinar la incidencia de los  ejercicios técnicos en la efectividad de adquisición de destrezas en la técnica de crol en las categorías infantiles del club de natación ESNNAT</a:t>
          </a:r>
          <a:endParaRPr lang="es-EC" dirty="0"/>
        </a:p>
      </dgm:t>
    </dgm:pt>
    <dgm:pt modelId="{18B82796-5263-45C0-8F57-C30F964309F4}" type="parTrans" cxnId="{903439C9-AD29-4FE5-881F-6D49A1E1020A}">
      <dgm:prSet/>
      <dgm:spPr/>
      <dgm:t>
        <a:bodyPr/>
        <a:lstStyle/>
        <a:p>
          <a:endParaRPr lang="es-EC"/>
        </a:p>
      </dgm:t>
    </dgm:pt>
    <dgm:pt modelId="{A2C5882A-49EA-4218-BE5F-F42179C31196}" type="sibTrans" cxnId="{903439C9-AD29-4FE5-881F-6D49A1E1020A}">
      <dgm:prSet/>
      <dgm:spPr/>
      <dgm:t>
        <a:bodyPr/>
        <a:lstStyle/>
        <a:p>
          <a:endParaRPr lang="es-EC"/>
        </a:p>
      </dgm:t>
    </dgm:pt>
    <dgm:pt modelId="{1EA369C0-EE1E-4CD4-9E36-049A95819357}" type="pres">
      <dgm:prSet presAssocID="{2AD28D78-E748-422A-8EF8-5E0796C6F5BB}" presName="Name0" presStyleCnt="0">
        <dgm:presLayoutVars>
          <dgm:dir/>
          <dgm:animLvl val="lvl"/>
          <dgm:resizeHandles val="exact"/>
        </dgm:presLayoutVars>
      </dgm:prSet>
      <dgm:spPr/>
      <dgm:t>
        <a:bodyPr/>
        <a:lstStyle/>
        <a:p>
          <a:endParaRPr lang="es-EC"/>
        </a:p>
      </dgm:t>
    </dgm:pt>
    <dgm:pt modelId="{E9D84739-03F4-451B-8DE3-D52EA0096AE1}" type="pres">
      <dgm:prSet presAssocID="{77703AC0-66E8-413C-9994-4C3F80DEFFE1}" presName="composite" presStyleCnt="0"/>
      <dgm:spPr/>
    </dgm:pt>
    <dgm:pt modelId="{D1AB6BC3-9168-4BB4-BF05-B5E174A74AFE}" type="pres">
      <dgm:prSet presAssocID="{77703AC0-66E8-413C-9994-4C3F80DEFFE1}" presName="parTx" presStyleLbl="alignNode1" presStyleIdx="0" presStyleCnt="1" custLinFactNeighborX="7182" custLinFactNeighborY="-36080">
        <dgm:presLayoutVars>
          <dgm:chMax val="0"/>
          <dgm:chPref val="0"/>
          <dgm:bulletEnabled val="1"/>
        </dgm:presLayoutVars>
      </dgm:prSet>
      <dgm:spPr/>
      <dgm:t>
        <a:bodyPr/>
        <a:lstStyle/>
        <a:p>
          <a:endParaRPr lang="es-EC"/>
        </a:p>
      </dgm:t>
    </dgm:pt>
    <dgm:pt modelId="{D84576DA-C710-4696-A18A-3455DD3AE183}" type="pres">
      <dgm:prSet presAssocID="{77703AC0-66E8-413C-9994-4C3F80DEFFE1}" presName="desTx" presStyleLbl="alignAccFollowNode1" presStyleIdx="0" presStyleCnt="1">
        <dgm:presLayoutVars>
          <dgm:bulletEnabled val="1"/>
        </dgm:presLayoutVars>
      </dgm:prSet>
      <dgm:spPr/>
      <dgm:t>
        <a:bodyPr/>
        <a:lstStyle/>
        <a:p>
          <a:endParaRPr lang="es-EC"/>
        </a:p>
      </dgm:t>
    </dgm:pt>
  </dgm:ptLst>
  <dgm:cxnLst>
    <dgm:cxn modelId="{A510C4AE-78AA-4591-A54C-DD7033C2646F}" type="presOf" srcId="{D106A192-4371-4E32-B341-6F821C785896}" destId="{D84576DA-C710-4696-A18A-3455DD3AE183}" srcOrd="0" destOrd="0" presId="urn:microsoft.com/office/officeart/2005/8/layout/hList1"/>
    <dgm:cxn modelId="{02C34ECA-727C-4467-8DC7-45418FF4F6A2}" type="presOf" srcId="{2AD28D78-E748-422A-8EF8-5E0796C6F5BB}" destId="{1EA369C0-EE1E-4CD4-9E36-049A95819357}" srcOrd="0" destOrd="0" presId="urn:microsoft.com/office/officeart/2005/8/layout/hList1"/>
    <dgm:cxn modelId="{4E873BF5-1A8B-49DE-81A7-CB6A89D8FA88}" type="presOf" srcId="{77703AC0-66E8-413C-9994-4C3F80DEFFE1}" destId="{D1AB6BC3-9168-4BB4-BF05-B5E174A74AFE}" srcOrd="0" destOrd="0" presId="urn:microsoft.com/office/officeart/2005/8/layout/hList1"/>
    <dgm:cxn modelId="{8ADEEBB0-7E4B-4D41-B0F0-88A96953D4F4}" srcId="{2AD28D78-E748-422A-8EF8-5E0796C6F5BB}" destId="{77703AC0-66E8-413C-9994-4C3F80DEFFE1}" srcOrd="0" destOrd="0" parTransId="{BE86F597-7AAF-4068-8777-F2D5C22870E8}" sibTransId="{DFBF8745-3C68-4412-80DF-D050E218AFFA}"/>
    <dgm:cxn modelId="{903439C9-AD29-4FE5-881F-6D49A1E1020A}" srcId="{77703AC0-66E8-413C-9994-4C3F80DEFFE1}" destId="{D106A192-4371-4E32-B341-6F821C785896}" srcOrd="0" destOrd="0" parTransId="{18B82796-5263-45C0-8F57-C30F964309F4}" sibTransId="{A2C5882A-49EA-4218-BE5F-F42179C31196}"/>
    <dgm:cxn modelId="{FAE3D6EA-C66B-402D-B985-FDD3CD46789A}" type="presParOf" srcId="{1EA369C0-EE1E-4CD4-9E36-049A95819357}" destId="{E9D84739-03F4-451B-8DE3-D52EA0096AE1}" srcOrd="0" destOrd="0" presId="urn:microsoft.com/office/officeart/2005/8/layout/hList1"/>
    <dgm:cxn modelId="{29538E62-5B02-41E4-B63B-AB43AA0A5346}" type="presParOf" srcId="{E9D84739-03F4-451B-8DE3-D52EA0096AE1}" destId="{D1AB6BC3-9168-4BB4-BF05-B5E174A74AFE}" srcOrd="0" destOrd="0" presId="urn:microsoft.com/office/officeart/2005/8/layout/hList1"/>
    <dgm:cxn modelId="{9EFCB2D3-2C37-4CF7-B5FF-579BD90D5177}" type="presParOf" srcId="{E9D84739-03F4-451B-8DE3-D52EA0096AE1}" destId="{D84576DA-C710-4696-A18A-3455DD3AE183}"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AD28D78-E748-422A-8EF8-5E0796C6F5BB}"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s-EC"/>
        </a:p>
      </dgm:t>
    </dgm:pt>
    <dgm:pt modelId="{77703AC0-66E8-413C-9994-4C3F80DEFFE1}">
      <dgm:prSet phldrT="[Texto]"/>
      <dgm:spPr/>
      <dgm:t>
        <a:bodyPr/>
        <a:lstStyle/>
        <a:p>
          <a:pPr algn="l"/>
          <a:r>
            <a:rPr lang="es-EC" dirty="0" smtClean="0"/>
            <a:t>Específicos</a:t>
          </a:r>
          <a:endParaRPr lang="es-EC" dirty="0"/>
        </a:p>
      </dgm:t>
    </dgm:pt>
    <dgm:pt modelId="{BE86F597-7AAF-4068-8777-F2D5C22870E8}" type="parTrans" cxnId="{8ADEEBB0-7E4B-4D41-B0F0-88A96953D4F4}">
      <dgm:prSet/>
      <dgm:spPr/>
      <dgm:t>
        <a:bodyPr/>
        <a:lstStyle/>
        <a:p>
          <a:endParaRPr lang="es-EC"/>
        </a:p>
      </dgm:t>
    </dgm:pt>
    <dgm:pt modelId="{DFBF8745-3C68-4412-80DF-D050E218AFFA}" type="sibTrans" cxnId="{8ADEEBB0-7E4B-4D41-B0F0-88A96953D4F4}">
      <dgm:prSet/>
      <dgm:spPr/>
      <dgm:t>
        <a:bodyPr/>
        <a:lstStyle/>
        <a:p>
          <a:endParaRPr lang="es-EC"/>
        </a:p>
      </dgm:t>
    </dgm:pt>
    <dgm:pt modelId="{D106A192-4371-4E32-B341-6F821C785896}">
      <dgm:prSet phldrT="[Texto]"/>
      <dgm:spPr/>
      <dgm:t>
        <a:bodyPr/>
        <a:lstStyle/>
        <a:p>
          <a:r>
            <a:rPr lang="es-EC" dirty="0" smtClean="0"/>
            <a:t>Determinar  pre y pos test  la técnica de la brazada de crol en las categorías infantiles del club de natación ESNNAT. </a:t>
          </a:r>
          <a:endParaRPr lang="es-EC" dirty="0"/>
        </a:p>
      </dgm:t>
    </dgm:pt>
    <dgm:pt modelId="{18B82796-5263-45C0-8F57-C30F964309F4}" type="parTrans" cxnId="{903439C9-AD29-4FE5-881F-6D49A1E1020A}">
      <dgm:prSet/>
      <dgm:spPr/>
      <dgm:t>
        <a:bodyPr/>
        <a:lstStyle/>
        <a:p>
          <a:endParaRPr lang="es-EC"/>
        </a:p>
      </dgm:t>
    </dgm:pt>
    <dgm:pt modelId="{A2C5882A-49EA-4218-BE5F-F42179C31196}" type="sibTrans" cxnId="{903439C9-AD29-4FE5-881F-6D49A1E1020A}">
      <dgm:prSet/>
      <dgm:spPr/>
      <dgm:t>
        <a:bodyPr/>
        <a:lstStyle/>
        <a:p>
          <a:endParaRPr lang="es-EC"/>
        </a:p>
      </dgm:t>
    </dgm:pt>
    <dgm:pt modelId="{6CCA7A77-AED4-4AF1-B72F-4647BBBE8F02}">
      <dgm:prSet/>
      <dgm:spPr/>
      <dgm:t>
        <a:bodyPr/>
        <a:lstStyle/>
        <a:p>
          <a:r>
            <a:rPr lang="es-EC" dirty="0" smtClean="0"/>
            <a:t>Determinar  pre y pos test la efectividad técnica de la brazada de crol en las categorías infantiles del club de natación ESNNAT. </a:t>
          </a:r>
          <a:endParaRPr lang="es-EC" dirty="0"/>
        </a:p>
      </dgm:t>
    </dgm:pt>
    <dgm:pt modelId="{A748B643-550D-42A5-B929-5057C9E34745}" type="parTrans" cxnId="{8A06D2A3-6CF6-48B2-A479-5851B3225B5A}">
      <dgm:prSet/>
      <dgm:spPr/>
      <dgm:t>
        <a:bodyPr/>
        <a:lstStyle/>
        <a:p>
          <a:endParaRPr lang="es-EC"/>
        </a:p>
      </dgm:t>
    </dgm:pt>
    <dgm:pt modelId="{E65DAED9-4928-4FD8-B8F8-EB1F503FACEB}" type="sibTrans" cxnId="{8A06D2A3-6CF6-48B2-A479-5851B3225B5A}">
      <dgm:prSet/>
      <dgm:spPr/>
      <dgm:t>
        <a:bodyPr/>
        <a:lstStyle/>
        <a:p>
          <a:endParaRPr lang="es-EC"/>
        </a:p>
      </dgm:t>
    </dgm:pt>
    <dgm:pt modelId="{CB4E006F-A93C-4606-84F9-940D964072E0}">
      <dgm:prSet/>
      <dgm:spPr/>
      <dgm:t>
        <a:bodyPr/>
        <a:lstStyle/>
        <a:p>
          <a:r>
            <a:rPr lang="es-EC" dirty="0" smtClean="0"/>
            <a:t>Diseñar y aplicar un programa de ejercicios técnicos de crol en las categorías infantiles del club de natación ESNNAT.</a:t>
          </a:r>
          <a:endParaRPr lang="es-EC" dirty="0"/>
        </a:p>
      </dgm:t>
    </dgm:pt>
    <dgm:pt modelId="{8389460E-1E9C-4ACB-ABEC-D0472209F79C}" type="parTrans" cxnId="{5E7C6246-AC38-4FD6-9DD8-D281E19F699B}">
      <dgm:prSet/>
      <dgm:spPr/>
      <dgm:t>
        <a:bodyPr/>
        <a:lstStyle/>
        <a:p>
          <a:endParaRPr lang="es-EC"/>
        </a:p>
      </dgm:t>
    </dgm:pt>
    <dgm:pt modelId="{DDD26642-4604-43B1-A53C-7640D0D60E00}" type="sibTrans" cxnId="{5E7C6246-AC38-4FD6-9DD8-D281E19F699B}">
      <dgm:prSet/>
      <dgm:spPr/>
      <dgm:t>
        <a:bodyPr/>
        <a:lstStyle/>
        <a:p>
          <a:endParaRPr lang="es-EC"/>
        </a:p>
      </dgm:t>
    </dgm:pt>
    <dgm:pt modelId="{1CF3A08B-5086-4149-BF2E-3B0F842D790D}">
      <dgm:prSet phldrT="[Texto]"/>
      <dgm:spPr/>
      <dgm:t>
        <a:bodyPr/>
        <a:lstStyle/>
        <a:p>
          <a:endParaRPr lang="es-EC" dirty="0"/>
        </a:p>
      </dgm:t>
    </dgm:pt>
    <dgm:pt modelId="{5DFD606C-B31F-42E2-8C05-F1ACB3694F6E}" type="parTrans" cxnId="{E2991510-85FB-48B6-9132-8F52DBDD1477}">
      <dgm:prSet/>
      <dgm:spPr/>
      <dgm:t>
        <a:bodyPr/>
        <a:lstStyle/>
        <a:p>
          <a:endParaRPr lang="es-EC"/>
        </a:p>
      </dgm:t>
    </dgm:pt>
    <dgm:pt modelId="{3D2E9A98-10CA-4CA3-ABEE-AA8A78BCC902}" type="sibTrans" cxnId="{E2991510-85FB-48B6-9132-8F52DBDD1477}">
      <dgm:prSet/>
      <dgm:spPr/>
      <dgm:t>
        <a:bodyPr/>
        <a:lstStyle/>
        <a:p>
          <a:endParaRPr lang="es-EC"/>
        </a:p>
      </dgm:t>
    </dgm:pt>
    <dgm:pt modelId="{5203D9A1-C1BE-41DB-8D90-D9CBD6702ABA}">
      <dgm:prSet/>
      <dgm:spPr/>
      <dgm:t>
        <a:bodyPr/>
        <a:lstStyle/>
        <a:p>
          <a:endParaRPr lang="es-EC" dirty="0"/>
        </a:p>
      </dgm:t>
    </dgm:pt>
    <dgm:pt modelId="{009A6011-C11F-4DF0-AB75-FA97C15779E1}" type="parTrans" cxnId="{73C3D622-6827-4FC9-A47B-F73C4F3A40A9}">
      <dgm:prSet/>
      <dgm:spPr/>
      <dgm:t>
        <a:bodyPr/>
        <a:lstStyle/>
        <a:p>
          <a:endParaRPr lang="es-EC"/>
        </a:p>
      </dgm:t>
    </dgm:pt>
    <dgm:pt modelId="{29A999BF-B239-4968-8F46-82CF113763D5}" type="sibTrans" cxnId="{73C3D622-6827-4FC9-A47B-F73C4F3A40A9}">
      <dgm:prSet/>
      <dgm:spPr/>
      <dgm:t>
        <a:bodyPr/>
        <a:lstStyle/>
        <a:p>
          <a:endParaRPr lang="es-EC"/>
        </a:p>
      </dgm:t>
    </dgm:pt>
    <dgm:pt modelId="{1EA369C0-EE1E-4CD4-9E36-049A95819357}" type="pres">
      <dgm:prSet presAssocID="{2AD28D78-E748-422A-8EF8-5E0796C6F5BB}" presName="Name0" presStyleCnt="0">
        <dgm:presLayoutVars>
          <dgm:dir/>
          <dgm:animLvl val="lvl"/>
          <dgm:resizeHandles val="exact"/>
        </dgm:presLayoutVars>
      </dgm:prSet>
      <dgm:spPr/>
      <dgm:t>
        <a:bodyPr/>
        <a:lstStyle/>
        <a:p>
          <a:endParaRPr lang="es-EC"/>
        </a:p>
      </dgm:t>
    </dgm:pt>
    <dgm:pt modelId="{E9D84739-03F4-451B-8DE3-D52EA0096AE1}" type="pres">
      <dgm:prSet presAssocID="{77703AC0-66E8-413C-9994-4C3F80DEFFE1}" presName="composite" presStyleCnt="0"/>
      <dgm:spPr/>
    </dgm:pt>
    <dgm:pt modelId="{D1AB6BC3-9168-4BB4-BF05-B5E174A74AFE}" type="pres">
      <dgm:prSet presAssocID="{77703AC0-66E8-413C-9994-4C3F80DEFFE1}" presName="parTx" presStyleLbl="alignNode1" presStyleIdx="0" presStyleCnt="1" custLinFactNeighborY="-13125">
        <dgm:presLayoutVars>
          <dgm:chMax val="0"/>
          <dgm:chPref val="0"/>
          <dgm:bulletEnabled val="1"/>
        </dgm:presLayoutVars>
      </dgm:prSet>
      <dgm:spPr/>
      <dgm:t>
        <a:bodyPr/>
        <a:lstStyle/>
        <a:p>
          <a:endParaRPr lang="es-EC"/>
        </a:p>
      </dgm:t>
    </dgm:pt>
    <dgm:pt modelId="{D84576DA-C710-4696-A18A-3455DD3AE183}" type="pres">
      <dgm:prSet presAssocID="{77703AC0-66E8-413C-9994-4C3F80DEFFE1}" presName="desTx" presStyleLbl="alignAccFollowNode1" presStyleIdx="0" presStyleCnt="1">
        <dgm:presLayoutVars>
          <dgm:bulletEnabled val="1"/>
        </dgm:presLayoutVars>
      </dgm:prSet>
      <dgm:spPr/>
      <dgm:t>
        <a:bodyPr/>
        <a:lstStyle/>
        <a:p>
          <a:endParaRPr lang="es-EC"/>
        </a:p>
      </dgm:t>
    </dgm:pt>
  </dgm:ptLst>
  <dgm:cxnLst>
    <dgm:cxn modelId="{890392ED-67AF-4E01-9C86-4BB31A1F41AE}" type="presOf" srcId="{CB4E006F-A93C-4606-84F9-940D964072E0}" destId="{D84576DA-C710-4696-A18A-3455DD3AE183}" srcOrd="0" destOrd="4" presId="urn:microsoft.com/office/officeart/2005/8/layout/hList1"/>
    <dgm:cxn modelId="{8ADEEBB0-7E4B-4D41-B0F0-88A96953D4F4}" srcId="{2AD28D78-E748-422A-8EF8-5E0796C6F5BB}" destId="{77703AC0-66E8-413C-9994-4C3F80DEFFE1}" srcOrd="0" destOrd="0" parTransId="{BE86F597-7AAF-4068-8777-F2D5C22870E8}" sibTransId="{DFBF8745-3C68-4412-80DF-D050E218AFFA}"/>
    <dgm:cxn modelId="{3A2509A9-DBA8-4F69-A0A6-0F0E6F5CA382}" type="presOf" srcId="{6CCA7A77-AED4-4AF1-B72F-4647BBBE8F02}" destId="{D84576DA-C710-4696-A18A-3455DD3AE183}" srcOrd="0" destOrd="2" presId="urn:microsoft.com/office/officeart/2005/8/layout/hList1"/>
    <dgm:cxn modelId="{A692346E-CBE6-41CA-892A-BDEB3C7330BD}" type="presOf" srcId="{1CF3A08B-5086-4149-BF2E-3B0F842D790D}" destId="{D84576DA-C710-4696-A18A-3455DD3AE183}" srcOrd="0" destOrd="1" presId="urn:microsoft.com/office/officeart/2005/8/layout/hList1"/>
    <dgm:cxn modelId="{903439C9-AD29-4FE5-881F-6D49A1E1020A}" srcId="{77703AC0-66E8-413C-9994-4C3F80DEFFE1}" destId="{D106A192-4371-4E32-B341-6F821C785896}" srcOrd="0" destOrd="0" parTransId="{18B82796-5263-45C0-8F57-C30F964309F4}" sibTransId="{A2C5882A-49EA-4218-BE5F-F42179C31196}"/>
    <dgm:cxn modelId="{5E7C6246-AC38-4FD6-9DD8-D281E19F699B}" srcId="{77703AC0-66E8-413C-9994-4C3F80DEFFE1}" destId="{CB4E006F-A93C-4606-84F9-940D964072E0}" srcOrd="4" destOrd="0" parTransId="{8389460E-1E9C-4ACB-ABEC-D0472209F79C}" sibTransId="{DDD26642-4604-43B1-A53C-7640D0D60E00}"/>
    <dgm:cxn modelId="{839CF822-C8E5-4B74-BDF4-A207F708D962}" type="presOf" srcId="{D106A192-4371-4E32-B341-6F821C785896}" destId="{D84576DA-C710-4696-A18A-3455DD3AE183}" srcOrd="0" destOrd="0" presId="urn:microsoft.com/office/officeart/2005/8/layout/hList1"/>
    <dgm:cxn modelId="{32A8FAB5-9F1C-4B3F-9F73-1390D7A17EDE}" type="presOf" srcId="{77703AC0-66E8-413C-9994-4C3F80DEFFE1}" destId="{D1AB6BC3-9168-4BB4-BF05-B5E174A74AFE}" srcOrd="0" destOrd="0" presId="urn:microsoft.com/office/officeart/2005/8/layout/hList1"/>
    <dgm:cxn modelId="{93C740FA-B7ED-4361-ACD8-99B319E2F4CF}" type="presOf" srcId="{5203D9A1-C1BE-41DB-8D90-D9CBD6702ABA}" destId="{D84576DA-C710-4696-A18A-3455DD3AE183}" srcOrd="0" destOrd="3" presId="urn:microsoft.com/office/officeart/2005/8/layout/hList1"/>
    <dgm:cxn modelId="{AB4A18E9-E25B-498B-8322-E924BA277105}" type="presOf" srcId="{2AD28D78-E748-422A-8EF8-5E0796C6F5BB}" destId="{1EA369C0-EE1E-4CD4-9E36-049A95819357}" srcOrd="0" destOrd="0" presId="urn:microsoft.com/office/officeart/2005/8/layout/hList1"/>
    <dgm:cxn modelId="{E2991510-85FB-48B6-9132-8F52DBDD1477}" srcId="{77703AC0-66E8-413C-9994-4C3F80DEFFE1}" destId="{1CF3A08B-5086-4149-BF2E-3B0F842D790D}" srcOrd="1" destOrd="0" parTransId="{5DFD606C-B31F-42E2-8C05-F1ACB3694F6E}" sibTransId="{3D2E9A98-10CA-4CA3-ABEE-AA8A78BCC902}"/>
    <dgm:cxn modelId="{73C3D622-6827-4FC9-A47B-F73C4F3A40A9}" srcId="{77703AC0-66E8-413C-9994-4C3F80DEFFE1}" destId="{5203D9A1-C1BE-41DB-8D90-D9CBD6702ABA}" srcOrd="3" destOrd="0" parTransId="{009A6011-C11F-4DF0-AB75-FA97C15779E1}" sibTransId="{29A999BF-B239-4968-8F46-82CF113763D5}"/>
    <dgm:cxn modelId="{8A06D2A3-6CF6-48B2-A479-5851B3225B5A}" srcId="{77703AC0-66E8-413C-9994-4C3F80DEFFE1}" destId="{6CCA7A77-AED4-4AF1-B72F-4647BBBE8F02}" srcOrd="2" destOrd="0" parTransId="{A748B643-550D-42A5-B929-5057C9E34745}" sibTransId="{E65DAED9-4928-4FD8-B8F8-EB1F503FACEB}"/>
    <dgm:cxn modelId="{67A6A677-1FB3-480E-A7E4-6225B274A989}" type="presParOf" srcId="{1EA369C0-EE1E-4CD4-9E36-049A95819357}" destId="{E9D84739-03F4-451B-8DE3-D52EA0096AE1}" srcOrd="0" destOrd="0" presId="urn:microsoft.com/office/officeart/2005/8/layout/hList1"/>
    <dgm:cxn modelId="{68671EBA-5618-43C8-B73D-D5BA7648A74B}" type="presParOf" srcId="{E9D84739-03F4-451B-8DE3-D52EA0096AE1}" destId="{D1AB6BC3-9168-4BB4-BF05-B5E174A74AFE}" srcOrd="0" destOrd="0" presId="urn:microsoft.com/office/officeart/2005/8/layout/hList1"/>
    <dgm:cxn modelId="{ACA68C74-22E8-4FBE-AFAD-29E8BB9FED4C}" type="presParOf" srcId="{E9D84739-03F4-451B-8DE3-D52EA0096AE1}" destId="{D84576DA-C710-4696-A18A-3455DD3AE183}"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4C97F4F-DC5F-43C6-8A62-D193F9B21ACD}" type="doc">
      <dgm:prSet loTypeId="urn:microsoft.com/office/officeart/2005/8/layout/chevron2" loCatId="list" qsTypeId="urn:microsoft.com/office/officeart/2005/8/quickstyle/simple1" qsCatId="simple" csTypeId="urn:microsoft.com/office/officeart/2005/8/colors/colorful5" csCatId="colorful" phldr="1"/>
      <dgm:spPr/>
      <dgm:t>
        <a:bodyPr/>
        <a:lstStyle/>
        <a:p>
          <a:endParaRPr lang="es-EC"/>
        </a:p>
      </dgm:t>
    </dgm:pt>
    <dgm:pt modelId="{2316F324-26C7-48C9-A291-C85EB322EC73}">
      <dgm:prSet phldrT="[Texto]"/>
      <dgm:spPr/>
      <dgm:t>
        <a:bodyPr/>
        <a:lstStyle/>
        <a:p>
          <a:r>
            <a:rPr lang="es-EC" b="1" smtClean="0"/>
            <a:t>H. Trabajo</a:t>
          </a:r>
          <a:endParaRPr lang="es-EC" b="1" dirty="0"/>
        </a:p>
      </dgm:t>
    </dgm:pt>
    <dgm:pt modelId="{7CE919A4-2244-407D-B69E-E44B0DB26224}" type="parTrans" cxnId="{16724DCA-7E94-414C-A1AD-0660A5167A86}">
      <dgm:prSet/>
      <dgm:spPr/>
      <dgm:t>
        <a:bodyPr/>
        <a:lstStyle/>
        <a:p>
          <a:endParaRPr lang="es-EC"/>
        </a:p>
      </dgm:t>
    </dgm:pt>
    <dgm:pt modelId="{9D39E8F5-B819-4032-A43B-FD752B42A2C1}" type="sibTrans" cxnId="{16724DCA-7E94-414C-A1AD-0660A5167A86}">
      <dgm:prSet/>
      <dgm:spPr/>
      <dgm:t>
        <a:bodyPr/>
        <a:lstStyle/>
        <a:p>
          <a:endParaRPr lang="es-EC"/>
        </a:p>
      </dgm:t>
    </dgm:pt>
    <dgm:pt modelId="{89CA01F2-8244-4490-AAD9-89C8F04C800C}">
      <dgm:prSet phldrT="[Texto]"/>
      <dgm:spPr/>
      <dgm:t>
        <a:bodyPr/>
        <a:lstStyle/>
        <a:p>
          <a:r>
            <a:rPr lang="es-EC" dirty="0" smtClean="0"/>
            <a:t>La aplicación de un programa con ejercicios técnicos de crol mejora la efectividad técnica de la </a:t>
          </a:r>
          <a:r>
            <a:rPr lang="es-EC" smtClean="0"/>
            <a:t>brazada de crol en </a:t>
          </a:r>
          <a:r>
            <a:rPr lang="es-EC" dirty="0" smtClean="0"/>
            <a:t>las categorías infantiles del club de natación ESNNAT.</a:t>
          </a:r>
          <a:endParaRPr lang="es-EC" dirty="0"/>
        </a:p>
      </dgm:t>
    </dgm:pt>
    <dgm:pt modelId="{9561B469-A95B-4355-9573-AF85BFA7FFA6}" type="parTrans" cxnId="{C4B4AAD6-4D28-4CF8-947B-CDA498569668}">
      <dgm:prSet/>
      <dgm:spPr/>
      <dgm:t>
        <a:bodyPr/>
        <a:lstStyle/>
        <a:p>
          <a:endParaRPr lang="es-EC"/>
        </a:p>
      </dgm:t>
    </dgm:pt>
    <dgm:pt modelId="{F89F9B4D-917B-4BC7-AA32-36E434FC8E1F}" type="sibTrans" cxnId="{C4B4AAD6-4D28-4CF8-947B-CDA498569668}">
      <dgm:prSet/>
      <dgm:spPr/>
      <dgm:t>
        <a:bodyPr/>
        <a:lstStyle/>
        <a:p>
          <a:endParaRPr lang="es-EC"/>
        </a:p>
      </dgm:t>
    </dgm:pt>
    <dgm:pt modelId="{F6C77A1E-3D3A-4096-9846-9A685C97B742}">
      <dgm:prSet phldrT="[Texto]"/>
      <dgm:spPr/>
      <dgm:t>
        <a:bodyPr/>
        <a:lstStyle/>
        <a:p>
          <a:r>
            <a:rPr lang="es-EC" b="1" smtClean="0"/>
            <a:t>H. Nula</a:t>
          </a:r>
          <a:endParaRPr lang="es-EC" b="1" dirty="0"/>
        </a:p>
      </dgm:t>
    </dgm:pt>
    <dgm:pt modelId="{BEFCD7FC-088B-446F-802C-7EE9AF9CA8A6}" type="parTrans" cxnId="{75A9EE01-3B01-45ED-9549-89F6BC1365F7}">
      <dgm:prSet/>
      <dgm:spPr/>
      <dgm:t>
        <a:bodyPr/>
        <a:lstStyle/>
        <a:p>
          <a:endParaRPr lang="es-EC"/>
        </a:p>
      </dgm:t>
    </dgm:pt>
    <dgm:pt modelId="{BC05C5BE-A370-4786-B67A-A4E218615E13}" type="sibTrans" cxnId="{75A9EE01-3B01-45ED-9549-89F6BC1365F7}">
      <dgm:prSet/>
      <dgm:spPr/>
      <dgm:t>
        <a:bodyPr/>
        <a:lstStyle/>
        <a:p>
          <a:endParaRPr lang="es-EC"/>
        </a:p>
      </dgm:t>
    </dgm:pt>
    <dgm:pt modelId="{0EEA4652-F593-45BE-8549-5E66D76DF7C4}">
      <dgm:prSet phldrT="[Texto]"/>
      <dgm:spPr/>
      <dgm:t>
        <a:bodyPr/>
        <a:lstStyle/>
        <a:p>
          <a:r>
            <a:rPr lang="es-EC" dirty="0" smtClean="0"/>
            <a:t>La aplicación de un programa con ejercicios técnicos de crol NO incide en  la efectividad técnica de la brazada de crol en las categorías infantiles del club de natación ESNNAT. </a:t>
          </a:r>
          <a:endParaRPr lang="es-EC" dirty="0"/>
        </a:p>
      </dgm:t>
    </dgm:pt>
    <dgm:pt modelId="{FF52D216-3D77-4354-B09A-FD423867BE89}" type="parTrans" cxnId="{81B1B96E-A96D-4630-BDF5-7374BB8F65D0}">
      <dgm:prSet/>
      <dgm:spPr/>
      <dgm:t>
        <a:bodyPr/>
        <a:lstStyle/>
        <a:p>
          <a:endParaRPr lang="es-EC"/>
        </a:p>
      </dgm:t>
    </dgm:pt>
    <dgm:pt modelId="{E97E8B94-7B01-45FA-8B18-840F5B620346}" type="sibTrans" cxnId="{81B1B96E-A96D-4630-BDF5-7374BB8F65D0}">
      <dgm:prSet/>
      <dgm:spPr/>
      <dgm:t>
        <a:bodyPr/>
        <a:lstStyle/>
        <a:p>
          <a:endParaRPr lang="es-EC"/>
        </a:p>
      </dgm:t>
    </dgm:pt>
    <dgm:pt modelId="{E7CEA764-103B-4878-BC31-BB1EB9F602FE}" type="pres">
      <dgm:prSet presAssocID="{B4C97F4F-DC5F-43C6-8A62-D193F9B21ACD}" presName="linearFlow" presStyleCnt="0">
        <dgm:presLayoutVars>
          <dgm:dir/>
          <dgm:animLvl val="lvl"/>
          <dgm:resizeHandles val="exact"/>
        </dgm:presLayoutVars>
      </dgm:prSet>
      <dgm:spPr/>
      <dgm:t>
        <a:bodyPr/>
        <a:lstStyle/>
        <a:p>
          <a:endParaRPr lang="es-EC"/>
        </a:p>
      </dgm:t>
    </dgm:pt>
    <dgm:pt modelId="{0501D573-57A7-46A1-9AC6-61AEDB621428}" type="pres">
      <dgm:prSet presAssocID="{2316F324-26C7-48C9-A291-C85EB322EC73}" presName="composite" presStyleCnt="0"/>
      <dgm:spPr/>
    </dgm:pt>
    <dgm:pt modelId="{D87F625C-AF10-4871-B8E1-E57DAE6E0D87}" type="pres">
      <dgm:prSet presAssocID="{2316F324-26C7-48C9-A291-C85EB322EC73}" presName="parentText" presStyleLbl="alignNode1" presStyleIdx="0" presStyleCnt="2">
        <dgm:presLayoutVars>
          <dgm:chMax val="1"/>
          <dgm:bulletEnabled val="1"/>
        </dgm:presLayoutVars>
      </dgm:prSet>
      <dgm:spPr/>
      <dgm:t>
        <a:bodyPr/>
        <a:lstStyle/>
        <a:p>
          <a:endParaRPr lang="es-EC"/>
        </a:p>
      </dgm:t>
    </dgm:pt>
    <dgm:pt modelId="{8B8F320A-4F72-4219-AC93-1A9A239D9C39}" type="pres">
      <dgm:prSet presAssocID="{2316F324-26C7-48C9-A291-C85EB322EC73}" presName="descendantText" presStyleLbl="alignAcc1" presStyleIdx="0" presStyleCnt="2">
        <dgm:presLayoutVars>
          <dgm:bulletEnabled val="1"/>
        </dgm:presLayoutVars>
      </dgm:prSet>
      <dgm:spPr/>
      <dgm:t>
        <a:bodyPr/>
        <a:lstStyle/>
        <a:p>
          <a:endParaRPr lang="es-EC"/>
        </a:p>
      </dgm:t>
    </dgm:pt>
    <dgm:pt modelId="{F9DA7F0B-0B0B-43B6-BEFB-54DCE0051692}" type="pres">
      <dgm:prSet presAssocID="{9D39E8F5-B819-4032-A43B-FD752B42A2C1}" presName="sp" presStyleCnt="0"/>
      <dgm:spPr/>
    </dgm:pt>
    <dgm:pt modelId="{D919C962-7F0B-488D-B811-A9C1531BEB7F}" type="pres">
      <dgm:prSet presAssocID="{F6C77A1E-3D3A-4096-9846-9A685C97B742}" presName="composite" presStyleCnt="0"/>
      <dgm:spPr/>
    </dgm:pt>
    <dgm:pt modelId="{78561070-6151-4843-8E25-7527262F17FC}" type="pres">
      <dgm:prSet presAssocID="{F6C77A1E-3D3A-4096-9846-9A685C97B742}" presName="parentText" presStyleLbl="alignNode1" presStyleIdx="1" presStyleCnt="2">
        <dgm:presLayoutVars>
          <dgm:chMax val="1"/>
          <dgm:bulletEnabled val="1"/>
        </dgm:presLayoutVars>
      </dgm:prSet>
      <dgm:spPr/>
      <dgm:t>
        <a:bodyPr/>
        <a:lstStyle/>
        <a:p>
          <a:endParaRPr lang="es-EC"/>
        </a:p>
      </dgm:t>
    </dgm:pt>
    <dgm:pt modelId="{427B85FE-CE67-4A03-A010-75B62F08F3CD}" type="pres">
      <dgm:prSet presAssocID="{F6C77A1E-3D3A-4096-9846-9A685C97B742}" presName="descendantText" presStyleLbl="alignAcc1" presStyleIdx="1" presStyleCnt="2">
        <dgm:presLayoutVars>
          <dgm:bulletEnabled val="1"/>
        </dgm:presLayoutVars>
      </dgm:prSet>
      <dgm:spPr/>
      <dgm:t>
        <a:bodyPr/>
        <a:lstStyle/>
        <a:p>
          <a:endParaRPr lang="es-EC"/>
        </a:p>
      </dgm:t>
    </dgm:pt>
  </dgm:ptLst>
  <dgm:cxnLst>
    <dgm:cxn modelId="{CF008145-8E76-4EDE-979F-EF4340A56A41}" type="presOf" srcId="{0EEA4652-F593-45BE-8549-5E66D76DF7C4}" destId="{427B85FE-CE67-4A03-A010-75B62F08F3CD}" srcOrd="0" destOrd="0" presId="urn:microsoft.com/office/officeart/2005/8/layout/chevron2"/>
    <dgm:cxn modelId="{25DD1FD5-F96D-4865-93A9-06BB637CCBB8}" type="presOf" srcId="{89CA01F2-8244-4490-AAD9-89C8F04C800C}" destId="{8B8F320A-4F72-4219-AC93-1A9A239D9C39}" srcOrd="0" destOrd="0" presId="urn:microsoft.com/office/officeart/2005/8/layout/chevron2"/>
    <dgm:cxn modelId="{B48D1BCF-D9A8-4702-B67C-E9FE17D9729F}" type="presOf" srcId="{B4C97F4F-DC5F-43C6-8A62-D193F9B21ACD}" destId="{E7CEA764-103B-4878-BC31-BB1EB9F602FE}" srcOrd="0" destOrd="0" presId="urn:microsoft.com/office/officeart/2005/8/layout/chevron2"/>
    <dgm:cxn modelId="{BF40A3EA-819C-49FC-961B-318616A0D371}" type="presOf" srcId="{2316F324-26C7-48C9-A291-C85EB322EC73}" destId="{D87F625C-AF10-4871-B8E1-E57DAE6E0D87}" srcOrd="0" destOrd="0" presId="urn:microsoft.com/office/officeart/2005/8/layout/chevron2"/>
    <dgm:cxn modelId="{C4B4AAD6-4D28-4CF8-947B-CDA498569668}" srcId="{2316F324-26C7-48C9-A291-C85EB322EC73}" destId="{89CA01F2-8244-4490-AAD9-89C8F04C800C}" srcOrd="0" destOrd="0" parTransId="{9561B469-A95B-4355-9573-AF85BFA7FFA6}" sibTransId="{F89F9B4D-917B-4BC7-AA32-36E434FC8E1F}"/>
    <dgm:cxn modelId="{81B1B96E-A96D-4630-BDF5-7374BB8F65D0}" srcId="{F6C77A1E-3D3A-4096-9846-9A685C97B742}" destId="{0EEA4652-F593-45BE-8549-5E66D76DF7C4}" srcOrd="0" destOrd="0" parTransId="{FF52D216-3D77-4354-B09A-FD423867BE89}" sibTransId="{E97E8B94-7B01-45FA-8B18-840F5B620346}"/>
    <dgm:cxn modelId="{542E200C-BA9A-475B-9FEC-77CCEA81FF3B}" type="presOf" srcId="{F6C77A1E-3D3A-4096-9846-9A685C97B742}" destId="{78561070-6151-4843-8E25-7527262F17FC}" srcOrd="0" destOrd="0" presId="urn:microsoft.com/office/officeart/2005/8/layout/chevron2"/>
    <dgm:cxn modelId="{16724DCA-7E94-414C-A1AD-0660A5167A86}" srcId="{B4C97F4F-DC5F-43C6-8A62-D193F9B21ACD}" destId="{2316F324-26C7-48C9-A291-C85EB322EC73}" srcOrd="0" destOrd="0" parTransId="{7CE919A4-2244-407D-B69E-E44B0DB26224}" sibTransId="{9D39E8F5-B819-4032-A43B-FD752B42A2C1}"/>
    <dgm:cxn modelId="{75A9EE01-3B01-45ED-9549-89F6BC1365F7}" srcId="{B4C97F4F-DC5F-43C6-8A62-D193F9B21ACD}" destId="{F6C77A1E-3D3A-4096-9846-9A685C97B742}" srcOrd="1" destOrd="0" parTransId="{BEFCD7FC-088B-446F-802C-7EE9AF9CA8A6}" sibTransId="{BC05C5BE-A370-4786-B67A-A4E218615E13}"/>
    <dgm:cxn modelId="{C124C482-29AD-4C85-831D-5E0DF7A1AAF3}" type="presParOf" srcId="{E7CEA764-103B-4878-BC31-BB1EB9F602FE}" destId="{0501D573-57A7-46A1-9AC6-61AEDB621428}" srcOrd="0" destOrd="0" presId="urn:microsoft.com/office/officeart/2005/8/layout/chevron2"/>
    <dgm:cxn modelId="{27CBD7B8-48C6-4A79-A7D7-2F49F0F60CAD}" type="presParOf" srcId="{0501D573-57A7-46A1-9AC6-61AEDB621428}" destId="{D87F625C-AF10-4871-B8E1-E57DAE6E0D87}" srcOrd="0" destOrd="0" presId="urn:microsoft.com/office/officeart/2005/8/layout/chevron2"/>
    <dgm:cxn modelId="{42E9AEF2-9737-40F0-8089-89B4436874AE}" type="presParOf" srcId="{0501D573-57A7-46A1-9AC6-61AEDB621428}" destId="{8B8F320A-4F72-4219-AC93-1A9A239D9C39}" srcOrd="1" destOrd="0" presId="urn:microsoft.com/office/officeart/2005/8/layout/chevron2"/>
    <dgm:cxn modelId="{084315C9-0CFB-494B-BD53-55A55DB8700F}" type="presParOf" srcId="{E7CEA764-103B-4878-BC31-BB1EB9F602FE}" destId="{F9DA7F0B-0B0B-43B6-BEFB-54DCE0051692}" srcOrd="1" destOrd="0" presId="urn:microsoft.com/office/officeart/2005/8/layout/chevron2"/>
    <dgm:cxn modelId="{B51BE642-1C93-473F-A0C6-7ADA5E05EBFF}" type="presParOf" srcId="{E7CEA764-103B-4878-BC31-BB1EB9F602FE}" destId="{D919C962-7F0B-488D-B811-A9C1531BEB7F}" srcOrd="2" destOrd="0" presId="urn:microsoft.com/office/officeart/2005/8/layout/chevron2"/>
    <dgm:cxn modelId="{4F52170F-0974-4184-A0C2-C49AEF3CB81B}" type="presParOf" srcId="{D919C962-7F0B-488D-B811-A9C1531BEB7F}" destId="{78561070-6151-4843-8E25-7527262F17FC}" srcOrd="0" destOrd="0" presId="urn:microsoft.com/office/officeart/2005/8/layout/chevron2"/>
    <dgm:cxn modelId="{DEE3D1C6-9F1A-4B33-A83D-D1067434BADC}" type="presParOf" srcId="{D919C962-7F0B-488D-B811-A9C1531BEB7F}" destId="{427B85FE-CE67-4A03-A010-75B62F08F3CD}"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A533D38-F6FB-4E66-8744-BF3CE0A8A48B}" type="doc">
      <dgm:prSet loTypeId="urn:microsoft.com/office/officeart/2009/3/layout/IncreasingArrowsProcess" loCatId="process" qsTypeId="urn:microsoft.com/office/officeart/2005/8/quickstyle/simple1" qsCatId="simple" csTypeId="urn:microsoft.com/office/officeart/2005/8/colors/colorful5" csCatId="colorful" phldr="1"/>
      <dgm:spPr/>
      <dgm:t>
        <a:bodyPr/>
        <a:lstStyle/>
        <a:p>
          <a:endParaRPr lang="es-EC"/>
        </a:p>
      </dgm:t>
    </dgm:pt>
    <dgm:pt modelId="{0B236C0F-C34C-4968-8518-3C1218356EC0}">
      <dgm:prSet phldrT="[Texto]" custT="1"/>
      <dgm:spPr/>
      <dgm:t>
        <a:bodyPr/>
        <a:lstStyle/>
        <a:p>
          <a:r>
            <a:rPr lang="es-EC" sz="2000" b="1" smtClean="0"/>
            <a:t>VARIABLE INDEPENDIENTE </a:t>
          </a:r>
          <a:endParaRPr lang="es-EC" sz="2000" b="1" dirty="0"/>
        </a:p>
      </dgm:t>
    </dgm:pt>
    <dgm:pt modelId="{28A8E862-5058-4274-B8EB-0AB7AA319F40}" type="parTrans" cxnId="{73563B5C-DC25-4EBF-A204-48F22E87CED4}">
      <dgm:prSet/>
      <dgm:spPr/>
      <dgm:t>
        <a:bodyPr/>
        <a:lstStyle/>
        <a:p>
          <a:endParaRPr lang="es-EC"/>
        </a:p>
      </dgm:t>
    </dgm:pt>
    <dgm:pt modelId="{59D5A677-1523-4AC1-A9E9-02B6B85378ED}" type="sibTrans" cxnId="{73563B5C-DC25-4EBF-A204-48F22E87CED4}">
      <dgm:prSet/>
      <dgm:spPr/>
      <dgm:t>
        <a:bodyPr/>
        <a:lstStyle/>
        <a:p>
          <a:endParaRPr lang="es-EC"/>
        </a:p>
      </dgm:t>
    </dgm:pt>
    <dgm:pt modelId="{22E6426A-0A76-4EBB-B400-2D62A411552B}">
      <dgm:prSet phldrT="[Texto]"/>
      <dgm:spPr/>
      <dgm:t>
        <a:bodyPr/>
        <a:lstStyle/>
        <a:p>
          <a:r>
            <a:rPr lang="es-EC" dirty="0" smtClean="0">
              <a:solidFill>
                <a:schemeClr val="tx1"/>
              </a:solidFill>
            </a:rPr>
            <a:t>Ejercicios técnicos </a:t>
          </a:r>
          <a:endParaRPr lang="es-EC" dirty="0">
            <a:solidFill>
              <a:schemeClr val="tx1"/>
            </a:solidFill>
          </a:endParaRPr>
        </a:p>
      </dgm:t>
    </dgm:pt>
    <dgm:pt modelId="{951CCDB7-8851-4F63-B574-B17093FDD065}" type="parTrans" cxnId="{4DB7C9D5-E354-4AB8-A827-7879669CDA9B}">
      <dgm:prSet/>
      <dgm:spPr/>
      <dgm:t>
        <a:bodyPr/>
        <a:lstStyle/>
        <a:p>
          <a:endParaRPr lang="es-EC"/>
        </a:p>
      </dgm:t>
    </dgm:pt>
    <dgm:pt modelId="{B1453629-58F2-43F2-9AE8-CFB74DCD3FB3}" type="sibTrans" cxnId="{4DB7C9D5-E354-4AB8-A827-7879669CDA9B}">
      <dgm:prSet/>
      <dgm:spPr/>
      <dgm:t>
        <a:bodyPr/>
        <a:lstStyle/>
        <a:p>
          <a:endParaRPr lang="es-EC"/>
        </a:p>
      </dgm:t>
    </dgm:pt>
    <dgm:pt modelId="{57EC310B-AF17-42A5-8105-92A191D6A4FB}">
      <dgm:prSet phldrT="[Texto]" custT="1"/>
      <dgm:spPr/>
      <dgm:t>
        <a:bodyPr/>
        <a:lstStyle/>
        <a:p>
          <a:r>
            <a:rPr lang="es-EC" sz="2000" b="1" smtClean="0"/>
            <a:t>DIMENSIONES</a:t>
          </a:r>
          <a:endParaRPr lang="es-EC" sz="2000" b="1" dirty="0"/>
        </a:p>
      </dgm:t>
    </dgm:pt>
    <dgm:pt modelId="{D75EEDE0-129A-4741-8D12-0D7B3268808E}" type="parTrans" cxnId="{FCFD2D22-94CA-447B-B85C-EF798E04F928}">
      <dgm:prSet/>
      <dgm:spPr/>
      <dgm:t>
        <a:bodyPr/>
        <a:lstStyle/>
        <a:p>
          <a:endParaRPr lang="es-EC"/>
        </a:p>
      </dgm:t>
    </dgm:pt>
    <dgm:pt modelId="{33310493-BD0D-4280-9E3D-8202EFE08217}" type="sibTrans" cxnId="{FCFD2D22-94CA-447B-B85C-EF798E04F928}">
      <dgm:prSet/>
      <dgm:spPr/>
      <dgm:t>
        <a:bodyPr/>
        <a:lstStyle/>
        <a:p>
          <a:endParaRPr lang="es-EC"/>
        </a:p>
      </dgm:t>
    </dgm:pt>
    <dgm:pt modelId="{1A4000EF-0864-412D-9285-26A3CD68CF19}">
      <dgm:prSet phldrT="[Texto]"/>
      <dgm:spPr/>
      <dgm:t>
        <a:bodyPr/>
        <a:lstStyle/>
        <a:p>
          <a:r>
            <a:rPr lang="es-EC" dirty="0" smtClean="0"/>
            <a:t>Ejercicios técnicos coordinativos. </a:t>
          </a:r>
          <a:endParaRPr lang="es-EC" dirty="0"/>
        </a:p>
      </dgm:t>
    </dgm:pt>
    <dgm:pt modelId="{2B83ABB2-FB55-46F7-A03A-86ABA3C2E4A3}" type="parTrans" cxnId="{73736248-85E0-4D46-BA49-855505CBA8FF}">
      <dgm:prSet/>
      <dgm:spPr/>
      <dgm:t>
        <a:bodyPr/>
        <a:lstStyle/>
        <a:p>
          <a:endParaRPr lang="es-EC"/>
        </a:p>
      </dgm:t>
    </dgm:pt>
    <dgm:pt modelId="{33BB4954-BEE4-405D-A4AF-C6DEEBC73AAD}" type="sibTrans" cxnId="{73736248-85E0-4D46-BA49-855505CBA8FF}">
      <dgm:prSet/>
      <dgm:spPr/>
      <dgm:t>
        <a:bodyPr/>
        <a:lstStyle/>
        <a:p>
          <a:endParaRPr lang="es-EC"/>
        </a:p>
      </dgm:t>
    </dgm:pt>
    <dgm:pt modelId="{C4E1EF81-8CB4-4779-92A2-3D27093FF41D}">
      <dgm:prSet phldrT="[Texto]" custT="1"/>
      <dgm:spPr/>
      <dgm:t>
        <a:bodyPr/>
        <a:lstStyle/>
        <a:p>
          <a:r>
            <a:rPr lang="es-EC" sz="2000" b="1" smtClean="0"/>
            <a:t>SUBDIMENSIONES</a:t>
          </a:r>
          <a:endParaRPr lang="es-EC" sz="2000" b="1" dirty="0"/>
        </a:p>
      </dgm:t>
    </dgm:pt>
    <dgm:pt modelId="{CE64F349-D59B-43FE-BD9E-0124ED5871A4}" type="parTrans" cxnId="{0B7D7AE5-4EE9-4F6F-87A0-F82D507477CE}">
      <dgm:prSet/>
      <dgm:spPr/>
      <dgm:t>
        <a:bodyPr/>
        <a:lstStyle/>
        <a:p>
          <a:endParaRPr lang="es-EC"/>
        </a:p>
      </dgm:t>
    </dgm:pt>
    <dgm:pt modelId="{EEB5CBBA-801E-42D4-B842-C9BCBFBF2853}" type="sibTrans" cxnId="{0B7D7AE5-4EE9-4F6F-87A0-F82D507477CE}">
      <dgm:prSet/>
      <dgm:spPr/>
      <dgm:t>
        <a:bodyPr/>
        <a:lstStyle/>
        <a:p>
          <a:endParaRPr lang="es-EC"/>
        </a:p>
      </dgm:t>
    </dgm:pt>
    <dgm:pt modelId="{CF8B1268-E422-448F-A2D4-2BA891ED9DDE}">
      <dgm:prSet phldrT="[Texto]"/>
      <dgm:spPr/>
      <dgm:t>
        <a:bodyPr/>
        <a:lstStyle/>
        <a:p>
          <a:r>
            <a:rPr lang="es-EC" dirty="0" smtClean="0"/>
            <a:t>Grado de dificultad En la ejecución. </a:t>
          </a:r>
          <a:endParaRPr lang="es-EC" dirty="0"/>
        </a:p>
      </dgm:t>
    </dgm:pt>
    <dgm:pt modelId="{ABFE9102-8579-4091-B514-255961DD3AFC}" type="parTrans" cxnId="{029D7319-653D-48CD-B4C4-F037E4A4EB39}">
      <dgm:prSet/>
      <dgm:spPr/>
      <dgm:t>
        <a:bodyPr/>
        <a:lstStyle/>
        <a:p>
          <a:endParaRPr lang="es-EC"/>
        </a:p>
      </dgm:t>
    </dgm:pt>
    <dgm:pt modelId="{2541F249-174C-4DF9-A30C-DF9428B43BF5}" type="sibTrans" cxnId="{029D7319-653D-48CD-B4C4-F037E4A4EB39}">
      <dgm:prSet/>
      <dgm:spPr/>
      <dgm:t>
        <a:bodyPr/>
        <a:lstStyle/>
        <a:p>
          <a:endParaRPr lang="es-EC"/>
        </a:p>
      </dgm:t>
    </dgm:pt>
    <dgm:pt modelId="{FF4592C3-A04D-404E-A5DD-C7174A6B4EE6}">
      <dgm:prSet phldrT="[Texto]"/>
      <dgm:spPr/>
      <dgm:t>
        <a:bodyPr/>
        <a:lstStyle/>
        <a:p>
          <a:r>
            <a:rPr lang="es-EC" dirty="0" smtClean="0"/>
            <a:t>Test técnicos </a:t>
          </a:r>
          <a:endParaRPr lang="es-EC" dirty="0"/>
        </a:p>
      </dgm:t>
    </dgm:pt>
    <dgm:pt modelId="{028E6072-1475-4956-9BB8-54C3379ADC67}" type="parTrans" cxnId="{14295619-BC6D-49FA-87CF-B3C268B52FEB}">
      <dgm:prSet/>
      <dgm:spPr/>
      <dgm:t>
        <a:bodyPr/>
        <a:lstStyle/>
        <a:p>
          <a:endParaRPr lang="es-EC"/>
        </a:p>
      </dgm:t>
    </dgm:pt>
    <dgm:pt modelId="{CA1C3545-6430-4A16-B468-686E0D0D0D76}" type="sibTrans" cxnId="{14295619-BC6D-49FA-87CF-B3C268B52FEB}">
      <dgm:prSet/>
      <dgm:spPr/>
      <dgm:t>
        <a:bodyPr/>
        <a:lstStyle/>
        <a:p>
          <a:endParaRPr lang="es-EC"/>
        </a:p>
      </dgm:t>
    </dgm:pt>
    <dgm:pt modelId="{F222FA64-59B0-498C-933F-404311ED0967}">
      <dgm:prSet phldrT="[Texto]" custT="1"/>
      <dgm:spPr/>
      <dgm:t>
        <a:bodyPr/>
        <a:lstStyle/>
        <a:p>
          <a:r>
            <a:rPr lang="es-EC" sz="2000" b="1" smtClean="0"/>
            <a:t>INDICADORES</a:t>
          </a:r>
          <a:endParaRPr lang="es-EC" sz="2000" b="1" dirty="0"/>
        </a:p>
      </dgm:t>
    </dgm:pt>
    <dgm:pt modelId="{589C634B-A775-4AA5-A24E-F40CAD7B57DE}" type="parTrans" cxnId="{F1A67B86-281C-4ED5-BCFE-4FF5CFE7A475}">
      <dgm:prSet/>
      <dgm:spPr/>
      <dgm:t>
        <a:bodyPr/>
        <a:lstStyle/>
        <a:p>
          <a:endParaRPr lang="es-EC"/>
        </a:p>
      </dgm:t>
    </dgm:pt>
    <dgm:pt modelId="{E3BBE097-F3FA-4A99-A420-1D5BC9574464}" type="sibTrans" cxnId="{F1A67B86-281C-4ED5-BCFE-4FF5CFE7A475}">
      <dgm:prSet/>
      <dgm:spPr/>
      <dgm:t>
        <a:bodyPr/>
        <a:lstStyle/>
        <a:p>
          <a:endParaRPr lang="es-EC"/>
        </a:p>
      </dgm:t>
    </dgm:pt>
    <dgm:pt modelId="{38F7E174-3A76-414B-84F8-EAB87FF3D8E0}">
      <dgm:prSet/>
      <dgm:spPr/>
      <dgm:t>
        <a:bodyPr/>
        <a:lstStyle/>
        <a:p>
          <a:r>
            <a:rPr lang="es-EC" smtClean="0"/>
            <a:t> </a:t>
          </a:r>
          <a:endParaRPr lang="es-EC"/>
        </a:p>
      </dgm:t>
    </dgm:pt>
    <dgm:pt modelId="{92841ECD-1038-43B0-B5D2-2B95AF73035E}" type="parTrans" cxnId="{F131409C-0C21-4E2E-8320-B56B6EE66BB3}">
      <dgm:prSet/>
      <dgm:spPr/>
      <dgm:t>
        <a:bodyPr/>
        <a:lstStyle/>
        <a:p>
          <a:endParaRPr lang="es-EC"/>
        </a:p>
      </dgm:t>
    </dgm:pt>
    <dgm:pt modelId="{E0CE88DA-4061-46B8-961C-2DCD142185DF}" type="sibTrans" cxnId="{F131409C-0C21-4E2E-8320-B56B6EE66BB3}">
      <dgm:prSet/>
      <dgm:spPr/>
      <dgm:t>
        <a:bodyPr/>
        <a:lstStyle/>
        <a:p>
          <a:endParaRPr lang="es-EC"/>
        </a:p>
      </dgm:t>
    </dgm:pt>
    <dgm:pt modelId="{4D6F0B77-629B-4601-B4E6-8628DD09E6D4}">
      <dgm:prSet/>
      <dgm:spPr/>
      <dgm:t>
        <a:bodyPr/>
        <a:lstStyle/>
        <a:p>
          <a:r>
            <a:rPr lang="es-EC" smtClean="0"/>
            <a:t>Ejercicios técnicos de sensibilidad </a:t>
          </a:r>
          <a:endParaRPr lang="es-EC"/>
        </a:p>
      </dgm:t>
    </dgm:pt>
    <dgm:pt modelId="{873972CB-E551-4744-976D-6B8686201649}" type="parTrans" cxnId="{37EA141F-1C16-4EE3-9008-A19B78C56481}">
      <dgm:prSet/>
      <dgm:spPr/>
      <dgm:t>
        <a:bodyPr/>
        <a:lstStyle/>
        <a:p>
          <a:endParaRPr lang="es-EC"/>
        </a:p>
      </dgm:t>
    </dgm:pt>
    <dgm:pt modelId="{3ABC2128-D29B-45BD-9ADC-8A960340FA88}" type="sibTrans" cxnId="{37EA141F-1C16-4EE3-9008-A19B78C56481}">
      <dgm:prSet/>
      <dgm:spPr/>
      <dgm:t>
        <a:bodyPr/>
        <a:lstStyle/>
        <a:p>
          <a:endParaRPr lang="es-EC"/>
        </a:p>
      </dgm:t>
    </dgm:pt>
    <dgm:pt modelId="{DECFF445-850E-4527-AB2C-C65B3259FF5F}">
      <dgm:prSet/>
      <dgm:spPr/>
      <dgm:t>
        <a:bodyPr/>
        <a:lstStyle/>
        <a:p>
          <a:r>
            <a:rPr lang="es-EC" smtClean="0"/>
            <a:t> </a:t>
          </a:r>
          <a:endParaRPr lang="es-EC"/>
        </a:p>
      </dgm:t>
    </dgm:pt>
    <dgm:pt modelId="{59689B2C-673A-4858-8D87-B62BE3766125}" type="parTrans" cxnId="{7787E82C-7921-414F-8D7F-7AD107DB1B2A}">
      <dgm:prSet/>
      <dgm:spPr/>
      <dgm:t>
        <a:bodyPr/>
        <a:lstStyle/>
        <a:p>
          <a:endParaRPr lang="es-EC"/>
        </a:p>
      </dgm:t>
    </dgm:pt>
    <dgm:pt modelId="{2B2C36CD-8D7C-406A-94F4-8004E798ACF7}" type="sibTrans" cxnId="{7787E82C-7921-414F-8D7F-7AD107DB1B2A}">
      <dgm:prSet/>
      <dgm:spPr/>
      <dgm:t>
        <a:bodyPr/>
        <a:lstStyle/>
        <a:p>
          <a:endParaRPr lang="es-EC"/>
        </a:p>
      </dgm:t>
    </dgm:pt>
    <dgm:pt modelId="{67D4088B-0263-4EC1-BDF9-5E4D95D28B1E}">
      <dgm:prSet/>
      <dgm:spPr/>
      <dgm:t>
        <a:bodyPr/>
        <a:lstStyle/>
        <a:p>
          <a:r>
            <a:rPr lang="es-EC" dirty="0" smtClean="0"/>
            <a:t>Ejercicios técnicos de combinación </a:t>
          </a:r>
          <a:endParaRPr lang="es-EC" dirty="0"/>
        </a:p>
      </dgm:t>
    </dgm:pt>
    <dgm:pt modelId="{43C41A24-DA53-4175-8334-E11F8D31E969}" type="parTrans" cxnId="{68713EFD-3A5B-4FB4-ABFF-9E8124B296A5}">
      <dgm:prSet/>
      <dgm:spPr/>
      <dgm:t>
        <a:bodyPr/>
        <a:lstStyle/>
        <a:p>
          <a:endParaRPr lang="es-EC"/>
        </a:p>
      </dgm:t>
    </dgm:pt>
    <dgm:pt modelId="{2088573A-137A-422B-A7E0-DF51DB002F51}" type="sibTrans" cxnId="{68713EFD-3A5B-4FB4-ABFF-9E8124B296A5}">
      <dgm:prSet/>
      <dgm:spPr/>
      <dgm:t>
        <a:bodyPr/>
        <a:lstStyle/>
        <a:p>
          <a:endParaRPr lang="es-EC"/>
        </a:p>
      </dgm:t>
    </dgm:pt>
    <dgm:pt modelId="{EE0732C5-45F3-491D-8950-E2FE13A4FD84}">
      <dgm:prSet/>
      <dgm:spPr/>
      <dgm:t>
        <a:bodyPr/>
        <a:lstStyle/>
        <a:p>
          <a:r>
            <a:rPr lang="es-EC" dirty="0" smtClean="0"/>
            <a:t> </a:t>
          </a:r>
          <a:endParaRPr lang="es-EC" dirty="0"/>
        </a:p>
      </dgm:t>
    </dgm:pt>
    <dgm:pt modelId="{F5BA4E04-FEA8-48FC-9541-C9520072CF08}" type="parTrans" cxnId="{E0114E19-0136-4E0A-B6EF-103C62286A81}">
      <dgm:prSet/>
      <dgm:spPr/>
      <dgm:t>
        <a:bodyPr/>
        <a:lstStyle/>
        <a:p>
          <a:endParaRPr lang="es-EC"/>
        </a:p>
      </dgm:t>
    </dgm:pt>
    <dgm:pt modelId="{EDF1F1F0-6547-4E07-92C4-7D770F9282A2}" type="sibTrans" cxnId="{E0114E19-0136-4E0A-B6EF-103C62286A81}">
      <dgm:prSet/>
      <dgm:spPr/>
      <dgm:t>
        <a:bodyPr/>
        <a:lstStyle/>
        <a:p>
          <a:endParaRPr lang="es-EC"/>
        </a:p>
      </dgm:t>
    </dgm:pt>
    <dgm:pt modelId="{BC00FF06-DA5C-48C5-8695-575E926CF247}">
      <dgm:prSet/>
      <dgm:spPr/>
      <dgm:t>
        <a:bodyPr/>
        <a:lstStyle/>
        <a:p>
          <a:r>
            <a:rPr lang="es-EC" dirty="0" smtClean="0"/>
            <a:t>Efectividad en la ejecución. </a:t>
          </a:r>
          <a:endParaRPr lang="es-EC" dirty="0"/>
        </a:p>
      </dgm:t>
    </dgm:pt>
    <dgm:pt modelId="{7356AEB2-4114-43E8-BFDF-3E0908CFD18D}" type="parTrans" cxnId="{0074DD7C-B75E-4F85-83DE-C7E9FBE52AFD}">
      <dgm:prSet/>
      <dgm:spPr/>
      <dgm:t>
        <a:bodyPr/>
        <a:lstStyle/>
        <a:p>
          <a:endParaRPr lang="es-EC"/>
        </a:p>
      </dgm:t>
    </dgm:pt>
    <dgm:pt modelId="{5CD5A7D2-FE69-4374-9A36-1F8BE7A30509}" type="sibTrans" cxnId="{0074DD7C-B75E-4F85-83DE-C7E9FBE52AFD}">
      <dgm:prSet/>
      <dgm:spPr/>
      <dgm:t>
        <a:bodyPr/>
        <a:lstStyle/>
        <a:p>
          <a:endParaRPr lang="es-EC"/>
        </a:p>
      </dgm:t>
    </dgm:pt>
    <dgm:pt modelId="{0F2E292B-A143-4CDB-A36F-AB9E089C55C7}">
      <dgm:prSet/>
      <dgm:spPr/>
      <dgm:t>
        <a:bodyPr/>
        <a:lstStyle/>
        <a:p>
          <a:endParaRPr lang="es-EC" dirty="0" smtClean="0"/>
        </a:p>
        <a:p>
          <a:r>
            <a:rPr lang="es-EC" dirty="0" smtClean="0"/>
            <a:t>Nivel de combinación </a:t>
          </a:r>
          <a:endParaRPr lang="es-EC" dirty="0"/>
        </a:p>
      </dgm:t>
    </dgm:pt>
    <dgm:pt modelId="{40545F67-346C-4184-A95C-D1843809AFAE}" type="parTrans" cxnId="{CBF8EAC0-ED31-4D23-8712-E03BD47F97B8}">
      <dgm:prSet/>
      <dgm:spPr/>
      <dgm:t>
        <a:bodyPr/>
        <a:lstStyle/>
        <a:p>
          <a:endParaRPr lang="es-EC"/>
        </a:p>
      </dgm:t>
    </dgm:pt>
    <dgm:pt modelId="{95CB0161-82BE-4396-939F-DF5B3F122703}" type="sibTrans" cxnId="{CBF8EAC0-ED31-4D23-8712-E03BD47F97B8}">
      <dgm:prSet/>
      <dgm:spPr/>
      <dgm:t>
        <a:bodyPr/>
        <a:lstStyle/>
        <a:p>
          <a:endParaRPr lang="es-EC"/>
        </a:p>
      </dgm:t>
    </dgm:pt>
    <dgm:pt modelId="{3272975E-23F5-452F-A87A-C4C5CBB355D0}">
      <dgm:prSet/>
      <dgm:spPr/>
      <dgm:t>
        <a:bodyPr/>
        <a:lstStyle/>
        <a:p>
          <a:r>
            <a:rPr lang="es-EC" dirty="0" smtClean="0"/>
            <a:t> </a:t>
          </a:r>
          <a:endParaRPr lang="es-EC" dirty="0"/>
        </a:p>
      </dgm:t>
    </dgm:pt>
    <dgm:pt modelId="{7E9824CD-D787-425D-9B37-010C4C36FA7D}" type="parTrans" cxnId="{142B219C-57A1-4059-BC31-201F32FDA2BE}">
      <dgm:prSet/>
      <dgm:spPr/>
      <dgm:t>
        <a:bodyPr/>
        <a:lstStyle/>
        <a:p>
          <a:endParaRPr lang="es-EC"/>
        </a:p>
      </dgm:t>
    </dgm:pt>
    <dgm:pt modelId="{B72B2E79-B8E4-445E-A68F-3AA751BDA3E4}" type="sibTrans" cxnId="{142B219C-57A1-4059-BC31-201F32FDA2BE}">
      <dgm:prSet/>
      <dgm:spPr/>
      <dgm:t>
        <a:bodyPr/>
        <a:lstStyle/>
        <a:p>
          <a:endParaRPr lang="es-EC"/>
        </a:p>
      </dgm:t>
    </dgm:pt>
    <dgm:pt modelId="{49ACF479-39C2-44CA-A914-7609F2947E04}">
      <dgm:prSet/>
      <dgm:spPr/>
      <dgm:t>
        <a:bodyPr/>
        <a:lstStyle/>
        <a:p>
          <a:r>
            <a:rPr lang="es-EC" dirty="0" smtClean="0"/>
            <a:t>Guía de observación de errores técnicos. </a:t>
          </a:r>
          <a:endParaRPr lang="es-EC" dirty="0"/>
        </a:p>
      </dgm:t>
    </dgm:pt>
    <dgm:pt modelId="{E392D9E7-6B8B-40FA-8432-D92DF91CCD18}" type="parTrans" cxnId="{4D17C561-1FEF-4259-83C2-648C0F0D118A}">
      <dgm:prSet/>
      <dgm:spPr/>
      <dgm:t>
        <a:bodyPr/>
        <a:lstStyle/>
        <a:p>
          <a:endParaRPr lang="es-EC"/>
        </a:p>
      </dgm:t>
    </dgm:pt>
    <dgm:pt modelId="{BF10972C-776B-4203-9493-180C2A7BC353}" type="sibTrans" cxnId="{4D17C561-1FEF-4259-83C2-648C0F0D118A}">
      <dgm:prSet/>
      <dgm:spPr/>
      <dgm:t>
        <a:bodyPr/>
        <a:lstStyle/>
        <a:p>
          <a:endParaRPr lang="es-EC"/>
        </a:p>
      </dgm:t>
    </dgm:pt>
    <dgm:pt modelId="{1CADD272-AB84-49D2-8835-3D43F5EF7E52}" type="pres">
      <dgm:prSet presAssocID="{CA533D38-F6FB-4E66-8744-BF3CE0A8A48B}" presName="Name0" presStyleCnt="0">
        <dgm:presLayoutVars>
          <dgm:chMax val="5"/>
          <dgm:chPref val="5"/>
          <dgm:dir/>
          <dgm:animLvl val="lvl"/>
        </dgm:presLayoutVars>
      </dgm:prSet>
      <dgm:spPr/>
      <dgm:t>
        <a:bodyPr/>
        <a:lstStyle/>
        <a:p>
          <a:endParaRPr lang="es-EC"/>
        </a:p>
      </dgm:t>
    </dgm:pt>
    <dgm:pt modelId="{7D2B1A93-F2EA-45CF-909B-FB3297A45EE9}" type="pres">
      <dgm:prSet presAssocID="{0B236C0F-C34C-4968-8518-3C1218356EC0}" presName="parentText1" presStyleLbl="node1" presStyleIdx="0" presStyleCnt="4">
        <dgm:presLayoutVars>
          <dgm:chMax/>
          <dgm:chPref val="3"/>
          <dgm:bulletEnabled val="1"/>
        </dgm:presLayoutVars>
      </dgm:prSet>
      <dgm:spPr/>
      <dgm:t>
        <a:bodyPr/>
        <a:lstStyle/>
        <a:p>
          <a:endParaRPr lang="es-EC"/>
        </a:p>
      </dgm:t>
    </dgm:pt>
    <dgm:pt modelId="{9575975F-FC8C-4D68-85AD-85770EAFA029}" type="pres">
      <dgm:prSet presAssocID="{0B236C0F-C34C-4968-8518-3C1218356EC0}" presName="childText1" presStyleLbl="solidAlignAcc1" presStyleIdx="0" presStyleCnt="4">
        <dgm:presLayoutVars>
          <dgm:chMax val="0"/>
          <dgm:chPref val="0"/>
          <dgm:bulletEnabled val="1"/>
        </dgm:presLayoutVars>
      </dgm:prSet>
      <dgm:spPr/>
      <dgm:t>
        <a:bodyPr/>
        <a:lstStyle/>
        <a:p>
          <a:endParaRPr lang="es-EC"/>
        </a:p>
      </dgm:t>
    </dgm:pt>
    <dgm:pt modelId="{25DDB0D7-115C-481A-8484-6F20E6F206C9}" type="pres">
      <dgm:prSet presAssocID="{57EC310B-AF17-42A5-8105-92A191D6A4FB}" presName="parentText2" presStyleLbl="node1" presStyleIdx="1" presStyleCnt="4">
        <dgm:presLayoutVars>
          <dgm:chMax/>
          <dgm:chPref val="3"/>
          <dgm:bulletEnabled val="1"/>
        </dgm:presLayoutVars>
      </dgm:prSet>
      <dgm:spPr/>
      <dgm:t>
        <a:bodyPr/>
        <a:lstStyle/>
        <a:p>
          <a:endParaRPr lang="es-EC"/>
        </a:p>
      </dgm:t>
    </dgm:pt>
    <dgm:pt modelId="{E537BAF8-FA02-49DA-AD2A-315D85819808}" type="pres">
      <dgm:prSet presAssocID="{57EC310B-AF17-42A5-8105-92A191D6A4FB}" presName="childText2" presStyleLbl="solidAlignAcc1" presStyleIdx="1" presStyleCnt="4">
        <dgm:presLayoutVars>
          <dgm:chMax val="0"/>
          <dgm:chPref val="0"/>
          <dgm:bulletEnabled val="1"/>
        </dgm:presLayoutVars>
      </dgm:prSet>
      <dgm:spPr/>
      <dgm:t>
        <a:bodyPr/>
        <a:lstStyle/>
        <a:p>
          <a:endParaRPr lang="es-EC"/>
        </a:p>
      </dgm:t>
    </dgm:pt>
    <dgm:pt modelId="{EC184305-354D-44DE-A914-7073474A2041}" type="pres">
      <dgm:prSet presAssocID="{C4E1EF81-8CB4-4779-92A2-3D27093FF41D}" presName="parentText3" presStyleLbl="node1" presStyleIdx="2" presStyleCnt="4">
        <dgm:presLayoutVars>
          <dgm:chMax/>
          <dgm:chPref val="3"/>
          <dgm:bulletEnabled val="1"/>
        </dgm:presLayoutVars>
      </dgm:prSet>
      <dgm:spPr/>
      <dgm:t>
        <a:bodyPr/>
        <a:lstStyle/>
        <a:p>
          <a:endParaRPr lang="es-EC"/>
        </a:p>
      </dgm:t>
    </dgm:pt>
    <dgm:pt modelId="{C0F8DEF7-69E0-49B5-9FCD-BA2D62B327A0}" type="pres">
      <dgm:prSet presAssocID="{C4E1EF81-8CB4-4779-92A2-3D27093FF41D}" presName="childText3" presStyleLbl="solidAlignAcc1" presStyleIdx="2" presStyleCnt="4">
        <dgm:presLayoutVars>
          <dgm:chMax val="0"/>
          <dgm:chPref val="0"/>
          <dgm:bulletEnabled val="1"/>
        </dgm:presLayoutVars>
      </dgm:prSet>
      <dgm:spPr/>
      <dgm:t>
        <a:bodyPr/>
        <a:lstStyle/>
        <a:p>
          <a:endParaRPr lang="es-EC"/>
        </a:p>
      </dgm:t>
    </dgm:pt>
    <dgm:pt modelId="{FC2E59CD-558F-4589-86BA-5B6B7251E6DF}" type="pres">
      <dgm:prSet presAssocID="{F222FA64-59B0-498C-933F-404311ED0967}" presName="parentText4" presStyleLbl="node1" presStyleIdx="3" presStyleCnt="4">
        <dgm:presLayoutVars>
          <dgm:chMax/>
          <dgm:chPref val="3"/>
          <dgm:bulletEnabled val="1"/>
        </dgm:presLayoutVars>
      </dgm:prSet>
      <dgm:spPr/>
      <dgm:t>
        <a:bodyPr/>
        <a:lstStyle/>
        <a:p>
          <a:endParaRPr lang="es-EC"/>
        </a:p>
      </dgm:t>
    </dgm:pt>
    <dgm:pt modelId="{33D5BA75-8172-469B-A47A-8AA9433B42D0}" type="pres">
      <dgm:prSet presAssocID="{F222FA64-59B0-498C-933F-404311ED0967}" presName="childText4" presStyleLbl="solidAlignAcc1" presStyleIdx="3" presStyleCnt="4">
        <dgm:presLayoutVars>
          <dgm:chMax val="0"/>
          <dgm:chPref val="0"/>
          <dgm:bulletEnabled val="1"/>
        </dgm:presLayoutVars>
      </dgm:prSet>
      <dgm:spPr/>
      <dgm:t>
        <a:bodyPr/>
        <a:lstStyle/>
        <a:p>
          <a:endParaRPr lang="es-EC"/>
        </a:p>
      </dgm:t>
    </dgm:pt>
  </dgm:ptLst>
  <dgm:cxnLst>
    <dgm:cxn modelId="{73563B5C-DC25-4EBF-A204-48F22E87CED4}" srcId="{CA533D38-F6FB-4E66-8744-BF3CE0A8A48B}" destId="{0B236C0F-C34C-4968-8518-3C1218356EC0}" srcOrd="0" destOrd="0" parTransId="{28A8E862-5058-4274-B8EB-0AB7AA319F40}" sibTransId="{59D5A677-1523-4AC1-A9E9-02B6B85378ED}"/>
    <dgm:cxn modelId="{F1A67B86-281C-4ED5-BCFE-4FF5CFE7A475}" srcId="{CA533D38-F6FB-4E66-8744-BF3CE0A8A48B}" destId="{F222FA64-59B0-498C-933F-404311ED0967}" srcOrd="3" destOrd="0" parTransId="{589C634B-A775-4AA5-A24E-F40CAD7B57DE}" sibTransId="{E3BBE097-F3FA-4A99-A420-1D5BC9574464}"/>
    <dgm:cxn modelId="{D3C4ECAF-B042-4FA9-80B1-4D5B810E1ADE}" type="presOf" srcId="{0F2E292B-A143-4CDB-A36F-AB9E089C55C7}" destId="{C0F8DEF7-69E0-49B5-9FCD-BA2D62B327A0}" srcOrd="0" destOrd="3" presId="urn:microsoft.com/office/officeart/2009/3/layout/IncreasingArrowsProcess"/>
    <dgm:cxn modelId="{68E29611-72F4-482E-B3CD-6273F2E12B87}" type="presOf" srcId="{C4E1EF81-8CB4-4779-92A2-3D27093FF41D}" destId="{EC184305-354D-44DE-A914-7073474A2041}" srcOrd="0" destOrd="0" presId="urn:microsoft.com/office/officeart/2009/3/layout/IncreasingArrowsProcess"/>
    <dgm:cxn modelId="{CE1174E2-C4F1-49A5-B21E-53DA9C398A27}" type="presOf" srcId="{DECFF445-850E-4527-AB2C-C65B3259FF5F}" destId="{E537BAF8-FA02-49DA-AD2A-315D85819808}" srcOrd="0" destOrd="3" presId="urn:microsoft.com/office/officeart/2009/3/layout/IncreasingArrowsProcess"/>
    <dgm:cxn modelId="{BE2A7FC2-86ED-4E29-80DD-82CEB53AF354}" type="presOf" srcId="{22E6426A-0A76-4EBB-B400-2D62A411552B}" destId="{9575975F-FC8C-4D68-85AD-85770EAFA029}" srcOrd="0" destOrd="0" presId="urn:microsoft.com/office/officeart/2009/3/layout/IncreasingArrowsProcess"/>
    <dgm:cxn modelId="{68713EFD-3A5B-4FB4-ABFF-9E8124B296A5}" srcId="{57EC310B-AF17-42A5-8105-92A191D6A4FB}" destId="{67D4088B-0263-4EC1-BDF9-5E4D95D28B1E}" srcOrd="4" destOrd="0" parTransId="{43C41A24-DA53-4175-8334-E11F8D31E969}" sibTransId="{2088573A-137A-422B-A7E0-DF51DB002F51}"/>
    <dgm:cxn modelId="{0B7D7AE5-4EE9-4F6F-87A0-F82D507477CE}" srcId="{CA533D38-F6FB-4E66-8744-BF3CE0A8A48B}" destId="{C4E1EF81-8CB4-4779-92A2-3D27093FF41D}" srcOrd="2" destOrd="0" parTransId="{CE64F349-D59B-43FE-BD9E-0124ED5871A4}" sibTransId="{EEB5CBBA-801E-42D4-B842-C9BCBFBF2853}"/>
    <dgm:cxn modelId="{C0533E86-3E46-4340-92AB-471C183004CE}" type="presOf" srcId="{FF4592C3-A04D-404E-A5DD-C7174A6B4EE6}" destId="{33D5BA75-8172-469B-A47A-8AA9433B42D0}" srcOrd="0" destOrd="0" presId="urn:microsoft.com/office/officeart/2009/3/layout/IncreasingArrowsProcess"/>
    <dgm:cxn modelId="{4DB7C9D5-E354-4AB8-A827-7879669CDA9B}" srcId="{0B236C0F-C34C-4968-8518-3C1218356EC0}" destId="{22E6426A-0A76-4EBB-B400-2D62A411552B}" srcOrd="0" destOrd="0" parTransId="{951CCDB7-8851-4F63-B574-B17093FDD065}" sibTransId="{B1453629-58F2-43F2-9AE8-CFB74DCD3FB3}"/>
    <dgm:cxn modelId="{37EA141F-1C16-4EE3-9008-A19B78C56481}" srcId="{57EC310B-AF17-42A5-8105-92A191D6A4FB}" destId="{4D6F0B77-629B-4601-B4E6-8628DD09E6D4}" srcOrd="2" destOrd="0" parTransId="{873972CB-E551-4744-976D-6B8686201649}" sibTransId="{3ABC2128-D29B-45BD-9ADC-8A960340FA88}"/>
    <dgm:cxn modelId="{FCFD2D22-94CA-447B-B85C-EF798E04F928}" srcId="{CA533D38-F6FB-4E66-8744-BF3CE0A8A48B}" destId="{57EC310B-AF17-42A5-8105-92A191D6A4FB}" srcOrd="1" destOrd="0" parTransId="{D75EEDE0-129A-4741-8D12-0D7B3268808E}" sibTransId="{33310493-BD0D-4280-9E3D-8202EFE08217}"/>
    <dgm:cxn modelId="{2648BD6D-43B6-4B4F-A082-66577797B278}" type="presOf" srcId="{49ACF479-39C2-44CA-A914-7609F2947E04}" destId="{33D5BA75-8172-469B-A47A-8AA9433B42D0}" srcOrd="0" destOrd="2" presId="urn:microsoft.com/office/officeart/2009/3/layout/IncreasingArrowsProcess"/>
    <dgm:cxn modelId="{F131409C-0C21-4E2E-8320-B56B6EE66BB3}" srcId="{57EC310B-AF17-42A5-8105-92A191D6A4FB}" destId="{38F7E174-3A76-414B-84F8-EAB87FF3D8E0}" srcOrd="1" destOrd="0" parTransId="{92841ECD-1038-43B0-B5D2-2B95AF73035E}" sibTransId="{E0CE88DA-4061-46B8-961C-2DCD142185DF}"/>
    <dgm:cxn modelId="{453FF953-AE3B-419F-B28E-D82A4A21B87A}" type="presOf" srcId="{F222FA64-59B0-498C-933F-404311ED0967}" destId="{FC2E59CD-558F-4589-86BA-5B6B7251E6DF}" srcOrd="0" destOrd="0" presId="urn:microsoft.com/office/officeart/2009/3/layout/IncreasingArrowsProcess"/>
    <dgm:cxn modelId="{142B219C-57A1-4059-BC31-201F32FDA2BE}" srcId="{F222FA64-59B0-498C-933F-404311ED0967}" destId="{3272975E-23F5-452F-A87A-C4C5CBB355D0}" srcOrd="1" destOrd="0" parTransId="{7E9824CD-D787-425D-9B37-010C4C36FA7D}" sibTransId="{B72B2E79-B8E4-445E-A68F-3AA751BDA3E4}"/>
    <dgm:cxn modelId="{0074DD7C-B75E-4F85-83DE-C7E9FBE52AFD}" srcId="{C4E1EF81-8CB4-4779-92A2-3D27093FF41D}" destId="{BC00FF06-DA5C-48C5-8695-575E926CF247}" srcOrd="2" destOrd="0" parTransId="{7356AEB2-4114-43E8-BFDF-3E0908CFD18D}" sibTransId="{5CD5A7D2-FE69-4374-9A36-1F8BE7A30509}"/>
    <dgm:cxn modelId="{73736248-85E0-4D46-BA49-855505CBA8FF}" srcId="{57EC310B-AF17-42A5-8105-92A191D6A4FB}" destId="{1A4000EF-0864-412D-9285-26A3CD68CF19}" srcOrd="0" destOrd="0" parTransId="{2B83ABB2-FB55-46F7-A03A-86ABA3C2E4A3}" sibTransId="{33BB4954-BEE4-405D-A4AF-C6DEEBC73AAD}"/>
    <dgm:cxn modelId="{029D7319-653D-48CD-B4C4-F037E4A4EB39}" srcId="{C4E1EF81-8CB4-4779-92A2-3D27093FF41D}" destId="{CF8B1268-E422-448F-A2D4-2BA891ED9DDE}" srcOrd="0" destOrd="0" parTransId="{ABFE9102-8579-4091-B514-255961DD3AFC}" sibTransId="{2541F249-174C-4DF9-A30C-DF9428B43BF5}"/>
    <dgm:cxn modelId="{0EACE448-F3C8-4851-876A-22F77DAF6BB8}" type="presOf" srcId="{67D4088B-0263-4EC1-BDF9-5E4D95D28B1E}" destId="{E537BAF8-FA02-49DA-AD2A-315D85819808}" srcOrd="0" destOrd="4" presId="urn:microsoft.com/office/officeart/2009/3/layout/IncreasingArrowsProcess"/>
    <dgm:cxn modelId="{9F5F367A-C15F-43F2-B913-996F6B4B494E}" type="presOf" srcId="{BC00FF06-DA5C-48C5-8695-575E926CF247}" destId="{C0F8DEF7-69E0-49B5-9FCD-BA2D62B327A0}" srcOrd="0" destOrd="2" presId="urn:microsoft.com/office/officeart/2009/3/layout/IncreasingArrowsProcess"/>
    <dgm:cxn modelId="{B36CDE5F-1398-4926-98EE-AF566FEA10C1}" type="presOf" srcId="{CF8B1268-E422-448F-A2D4-2BA891ED9DDE}" destId="{C0F8DEF7-69E0-49B5-9FCD-BA2D62B327A0}" srcOrd="0" destOrd="0" presId="urn:microsoft.com/office/officeart/2009/3/layout/IncreasingArrowsProcess"/>
    <dgm:cxn modelId="{7787E82C-7921-414F-8D7F-7AD107DB1B2A}" srcId="{57EC310B-AF17-42A5-8105-92A191D6A4FB}" destId="{DECFF445-850E-4527-AB2C-C65B3259FF5F}" srcOrd="3" destOrd="0" parTransId="{59689B2C-673A-4858-8D87-B62BE3766125}" sibTransId="{2B2C36CD-8D7C-406A-94F4-8004E798ACF7}"/>
    <dgm:cxn modelId="{64BF9C4C-3ADF-48AF-BE3D-DE3719C42F6D}" type="presOf" srcId="{CA533D38-F6FB-4E66-8744-BF3CE0A8A48B}" destId="{1CADD272-AB84-49D2-8835-3D43F5EF7E52}" srcOrd="0" destOrd="0" presId="urn:microsoft.com/office/officeart/2009/3/layout/IncreasingArrowsProcess"/>
    <dgm:cxn modelId="{14295619-BC6D-49FA-87CF-B3C268B52FEB}" srcId="{F222FA64-59B0-498C-933F-404311ED0967}" destId="{FF4592C3-A04D-404E-A5DD-C7174A6B4EE6}" srcOrd="0" destOrd="0" parTransId="{028E6072-1475-4956-9BB8-54C3379ADC67}" sibTransId="{CA1C3545-6430-4A16-B468-686E0D0D0D76}"/>
    <dgm:cxn modelId="{F566E515-8571-4632-AF9F-7D5A79B032E2}" type="presOf" srcId="{EE0732C5-45F3-491D-8950-E2FE13A4FD84}" destId="{C0F8DEF7-69E0-49B5-9FCD-BA2D62B327A0}" srcOrd="0" destOrd="1" presId="urn:microsoft.com/office/officeart/2009/3/layout/IncreasingArrowsProcess"/>
    <dgm:cxn modelId="{4D32F4F9-4348-4DFC-8C18-05E541E2966C}" type="presOf" srcId="{57EC310B-AF17-42A5-8105-92A191D6A4FB}" destId="{25DDB0D7-115C-481A-8484-6F20E6F206C9}" srcOrd="0" destOrd="0" presId="urn:microsoft.com/office/officeart/2009/3/layout/IncreasingArrowsProcess"/>
    <dgm:cxn modelId="{AA74123E-946A-490F-8A47-B1F27C6AE159}" type="presOf" srcId="{1A4000EF-0864-412D-9285-26A3CD68CF19}" destId="{E537BAF8-FA02-49DA-AD2A-315D85819808}" srcOrd="0" destOrd="0" presId="urn:microsoft.com/office/officeart/2009/3/layout/IncreasingArrowsProcess"/>
    <dgm:cxn modelId="{08FFEF49-BB82-4FF6-B0E2-C0EDBA5A0E7D}" type="presOf" srcId="{3272975E-23F5-452F-A87A-C4C5CBB355D0}" destId="{33D5BA75-8172-469B-A47A-8AA9433B42D0}" srcOrd="0" destOrd="1" presId="urn:microsoft.com/office/officeart/2009/3/layout/IncreasingArrowsProcess"/>
    <dgm:cxn modelId="{76CB3133-5328-49DF-9298-40F0DB6B3A80}" type="presOf" srcId="{38F7E174-3A76-414B-84F8-EAB87FF3D8E0}" destId="{E537BAF8-FA02-49DA-AD2A-315D85819808}" srcOrd="0" destOrd="1" presId="urn:microsoft.com/office/officeart/2009/3/layout/IncreasingArrowsProcess"/>
    <dgm:cxn modelId="{E0114E19-0136-4E0A-B6EF-103C62286A81}" srcId="{C4E1EF81-8CB4-4779-92A2-3D27093FF41D}" destId="{EE0732C5-45F3-491D-8950-E2FE13A4FD84}" srcOrd="1" destOrd="0" parTransId="{F5BA4E04-FEA8-48FC-9541-C9520072CF08}" sibTransId="{EDF1F1F0-6547-4E07-92C4-7D770F9282A2}"/>
    <dgm:cxn modelId="{CBF8EAC0-ED31-4D23-8712-E03BD47F97B8}" srcId="{C4E1EF81-8CB4-4779-92A2-3D27093FF41D}" destId="{0F2E292B-A143-4CDB-A36F-AB9E089C55C7}" srcOrd="3" destOrd="0" parTransId="{40545F67-346C-4184-A95C-D1843809AFAE}" sibTransId="{95CB0161-82BE-4396-939F-DF5B3F122703}"/>
    <dgm:cxn modelId="{5A045560-D4F3-4286-AED2-0F166F911BED}" type="presOf" srcId="{0B236C0F-C34C-4968-8518-3C1218356EC0}" destId="{7D2B1A93-F2EA-45CF-909B-FB3297A45EE9}" srcOrd="0" destOrd="0" presId="urn:microsoft.com/office/officeart/2009/3/layout/IncreasingArrowsProcess"/>
    <dgm:cxn modelId="{4D17C561-1FEF-4259-83C2-648C0F0D118A}" srcId="{F222FA64-59B0-498C-933F-404311ED0967}" destId="{49ACF479-39C2-44CA-A914-7609F2947E04}" srcOrd="2" destOrd="0" parTransId="{E392D9E7-6B8B-40FA-8432-D92DF91CCD18}" sibTransId="{BF10972C-776B-4203-9493-180C2A7BC353}"/>
    <dgm:cxn modelId="{F752A2CF-27C6-425F-A515-B8178673E2C0}" type="presOf" srcId="{4D6F0B77-629B-4601-B4E6-8628DD09E6D4}" destId="{E537BAF8-FA02-49DA-AD2A-315D85819808}" srcOrd="0" destOrd="2" presId="urn:microsoft.com/office/officeart/2009/3/layout/IncreasingArrowsProcess"/>
    <dgm:cxn modelId="{DAEA4B22-E1BA-4E5E-A8C9-2497BDFBCC5F}" type="presParOf" srcId="{1CADD272-AB84-49D2-8835-3D43F5EF7E52}" destId="{7D2B1A93-F2EA-45CF-909B-FB3297A45EE9}" srcOrd="0" destOrd="0" presId="urn:microsoft.com/office/officeart/2009/3/layout/IncreasingArrowsProcess"/>
    <dgm:cxn modelId="{7FEC81F9-FDC9-4E38-BFDF-D02BC789AC62}" type="presParOf" srcId="{1CADD272-AB84-49D2-8835-3D43F5EF7E52}" destId="{9575975F-FC8C-4D68-85AD-85770EAFA029}" srcOrd="1" destOrd="0" presId="urn:microsoft.com/office/officeart/2009/3/layout/IncreasingArrowsProcess"/>
    <dgm:cxn modelId="{FAB4DBA5-A1D5-47A6-A0EF-5969DA7D2617}" type="presParOf" srcId="{1CADD272-AB84-49D2-8835-3D43F5EF7E52}" destId="{25DDB0D7-115C-481A-8484-6F20E6F206C9}" srcOrd="2" destOrd="0" presId="urn:microsoft.com/office/officeart/2009/3/layout/IncreasingArrowsProcess"/>
    <dgm:cxn modelId="{A9B5F14F-B98E-4B01-94BA-FC2CDB670BC8}" type="presParOf" srcId="{1CADD272-AB84-49D2-8835-3D43F5EF7E52}" destId="{E537BAF8-FA02-49DA-AD2A-315D85819808}" srcOrd="3" destOrd="0" presId="urn:microsoft.com/office/officeart/2009/3/layout/IncreasingArrowsProcess"/>
    <dgm:cxn modelId="{51EC157F-F26A-4C36-BF97-6E89E2087E81}" type="presParOf" srcId="{1CADD272-AB84-49D2-8835-3D43F5EF7E52}" destId="{EC184305-354D-44DE-A914-7073474A2041}" srcOrd="4" destOrd="0" presId="urn:microsoft.com/office/officeart/2009/3/layout/IncreasingArrowsProcess"/>
    <dgm:cxn modelId="{57AA6435-DB24-4A19-B9DF-1AE29943A992}" type="presParOf" srcId="{1CADD272-AB84-49D2-8835-3D43F5EF7E52}" destId="{C0F8DEF7-69E0-49B5-9FCD-BA2D62B327A0}" srcOrd="5" destOrd="0" presId="urn:microsoft.com/office/officeart/2009/3/layout/IncreasingArrowsProcess"/>
    <dgm:cxn modelId="{C9486329-5532-47F1-9875-4253104AD51F}" type="presParOf" srcId="{1CADD272-AB84-49D2-8835-3D43F5EF7E52}" destId="{FC2E59CD-558F-4589-86BA-5B6B7251E6DF}" srcOrd="6" destOrd="0" presId="urn:microsoft.com/office/officeart/2009/3/layout/IncreasingArrowsProcess"/>
    <dgm:cxn modelId="{03C939AA-3C75-4618-9A9D-7BC36EA1313F}" type="presParOf" srcId="{1CADD272-AB84-49D2-8835-3D43F5EF7E52}" destId="{33D5BA75-8172-469B-A47A-8AA9433B42D0}" srcOrd="7"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A533D38-F6FB-4E66-8744-BF3CE0A8A48B}" type="doc">
      <dgm:prSet loTypeId="urn:microsoft.com/office/officeart/2009/3/layout/IncreasingArrowsProcess" loCatId="process" qsTypeId="urn:microsoft.com/office/officeart/2005/8/quickstyle/simple1" qsCatId="simple" csTypeId="urn:microsoft.com/office/officeart/2005/8/colors/colorful5" csCatId="colorful" phldr="1"/>
      <dgm:spPr/>
      <dgm:t>
        <a:bodyPr/>
        <a:lstStyle/>
        <a:p>
          <a:endParaRPr lang="es-EC"/>
        </a:p>
      </dgm:t>
    </dgm:pt>
    <dgm:pt modelId="{0B236C0F-C34C-4968-8518-3C1218356EC0}">
      <dgm:prSet phldrT="[Texto]" custT="1"/>
      <dgm:spPr/>
      <dgm:t>
        <a:bodyPr/>
        <a:lstStyle/>
        <a:p>
          <a:r>
            <a:rPr lang="es-EC" sz="2000" b="1" dirty="0" smtClean="0"/>
            <a:t>VARIABLE DEPENDIENTE</a:t>
          </a:r>
          <a:endParaRPr lang="es-EC" sz="2000" b="1" dirty="0"/>
        </a:p>
      </dgm:t>
    </dgm:pt>
    <dgm:pt modelId="{28A8E862-5058-4274-B8EB-0AB7AA319F40}" type="parTrans" cxnId="{73563B5C-DC25-4EBF-A204-48F22E87CED4}">
      <dgm:prSet/>
      <dgm:spPr/>
      <dgm:t>
        <a:bodyPr/>
        <a:lstStyle/>
        <a:p>
          <a:endParaRPr lang="es-EC"/>
        </a:p>
      </dgm:t>
    </dgm:pt>
    <dgm:pt modelId="{59D5A677-1523-4AC1-A9E9-02B6B85378ED}" type="sibTrans" cxnId="{73563B5C-DC25-4EBF-A204-48F22E87CED4}">
      <dgm:prSet/>
      <dgm:spPr/>
      <dgm:t>
        <a:bodyPr/>
        <a:lstStyle/>
        <a:p>
          <a:endParaRPr lang="es-EC"/>
        </a:p>
      </dgm:t>
    </dgm:pt>
    <dgm:pt modelId="{22E6426A-0A76-4EBB-B400-2D62A411552B}">
      <dgm:prSet phldrT="[Texto]"/>
      <dgm:spPr/>
      <dgm:t>
        <a:bodyPr/>
        <a:lstStyle/>
        <a:p>
          <a:r>
            <a:rPr lang="es-EC" dirty="0" smtClean="0">
              <a:solidFill>
                <a:schemeClr val="tx1"/>
              </a:solidFill>
            </a:rPr>
            <a:t>Técnica de crol  </a:t>
          </a:r>
          <a:endParaRPr lang="es-EC" dirty="0">
            <a:solidFill>
              <a:schemeClr val="tx1"/>
            </a:solidFill>
          </a:endParaRPr>
        </a:p>
      </dgm:t>
    </dgm:pt>
    <dgm:pt modelId="{951CCDB7-8851-4F63-B574-B17093FDD065}" type="parTrans" cxnId="{4DB7C9D5-E354-4AB8-A827-7879669CDA9B}">
      <dgm:prSet/>
      <dgm:spPr/>
      <dgm:t>
        <a:bodyPr/>
        <a:lstStyle/>
        <a:p>
          <a:endParaRPr lang="es-EC"/>
        </a:p>
      </dgm:t>
    </dgm:pt>
    <dgm:pt modelId="{B1453629-58F2-43F2-9AE8-CFB74DCD3FB3}" type="sibTrans" cxnId="{4DB7C9D5-E354-4AB8-A827-7879669CDA9B}">
      <dgm:prSet/>
      <dgm:spPr/>
      <dgm:t>
        <a:bodyPr/>
        <a:lstStyle/>
        <a:p>
          <a:endParaRPr lang="es-EC"/>
        </a:p>
      </dgm:t>
    </dgm:pt>
    <dgm:pt modelId="{57EC310B-AF17-42A5-8105-92A191D6A4FB}">
      <dgm:prSet phldrT="[Texto]" custT="1"/>
      <dgm:spPr/>
      <dgm:t>
        <a:bodyPr/>
        <a:lstStyle/>
        <a:p>
          <a:r>
            <a:rPr lang="es-EC" sz="2000" b="1" smtClean="0"/>
            <a:t>DIMENSIONES</a:t>
          </a:r>
          <a:endParaRPr lang="es-EC" sz="2000" b="1" dirty="0"/>
        </a:p>
      </dgm:t>
    </dgm:pt>
    <dgm:pt modelId="{D75EEDE0-129A-4741-8D12-0D7B3268808E}" type="parTrans" cxnId="{FCFD2D22-94CA-447B-B85C-EF798E04F928}">
      <dgm:prSet/>
      <dgm:spPr/>
      <dgm:t>
        <a:bodyPr/>
        <a:lstStyle/>
        <a:p>
          <a:endParaRPr lang="es-EC"/>
        </a:p>
      </dgm:t>
    </dgm:pt>
    <dgm:pt modelId="{33310493-BD0D-4280-9E3D-8202EFE08217}" type="sibTrans" cxnId="{FCFD2D22-94CA-447B-B85C-EF798E04F928}">
      <dgm:prSet/>
      <dgm:spPr/>
      <dgm:t>
        <a:bodyPr/>
        <a:lstStyle/>
        <a:p>
          <a:endParaRPr lang="es-EC"/>
        </a:p>
      </dgm:t>
    </dgm:pt>
    <dgm:pt modelId="{1A4000EF-0864-412D-9285-26A3CD68CF19}">
      <dgm:prSet phldrT="[Texto]"/>
      <dgm:spPr/>
      <dgm:t>
        <a:bodyPr/>
        <a:lstStyle/>
        <a:p>
          <a:r>
            <a:rPr lang="es-EC" dirty="0" smtClean="0"/>
            <a:t>Fase de agarre </a:t>
          </a:r>
          <a:endParaRPr lang="es-EC" dirty="0"/>
        </a:p>
      </dgm:t>
    </dgm:pt>
    <dgm:pt modelId="{2B83ABB2-FB55-46F7-A03A-86ABA3C2E4A3}" type="parTrans" cxnId="{73736248-85E0-4D46-BA49-855505CBA8FF}">
      <dgm:prSet/>
      <dgm:spPr/>
      <dgm:t>
        <a:bodyPr/>
        <a:lstStyle/>
        <a:p>
          <a:endParaRPr lang="es-EC"/>
        </a:p>
      </dgm:t>
    </dgm:pt>
    <dgm:pt modelId="{33BB4954-BEE4-405D-A4AF-C6DEEBC73AAD}" type="sibTrans" cxnId="{73736248-85E0-4D46-BA49-855505CBA8FF}">
      <dgm:prSet/>
      <dgm:spPr/>
      <dgm:t>
        <a:bodyPr/>
        <a:lstStyle/>
        <a:p>
          <a:endParaRPr lang="es-EC"/>
        </a:p>
      </dgm:t>
    </dgm:pt>
    <dgm:pt modelId="{C4E1EF81-8CB4-4779-92A2-3D27093FF41D}">
      <dgm:prSet phldrT="[Texto]" custT="1"/>
      <dgm:spPr/>
      <dgm:t>
        <a:bodyPr/>
        <a:lstStyle/>
        <a:p>
          <a:r>
            <a:rPr lang="es-EC" sz="2000" b="1" smtClean="0"/>
            <a:t>SUBDIMENSIONES</a:t>
          </a:r>
          <a:endParaRPr lang="es-EC" sz="2000" b="1" dirty="0"/>
        </a:p>
      </dgm:t>
    </dgm:pt>
    <dgm:pt modelId="{CE64F349-D59B-43FE-BD9E-0124ED5871A4}" type="parTrans" cxnId="{0B7D7AE5-4EE9-4F6F-87A0-F82D507477CE}">
      <dgm:prSet/>
      <dgm:spPr/>
      <dgm:t>
        <a:bodyPr/>
        <a:lstStyle/>
        <a:p>
          <a:endParaRPr lang="es-EC"/>
        </a:p>
      </dgm:t>
    </dgm:pt>
    <dgm:pt modelId="{EEB5CBBA-801E-42D4-B842-C9BCBFBF2853}" type="sibTrans" cxnId="{0B7D7AE5-4EE9-4F6F-87A0-F82D507477CE}">
      <dgm:prSet/>
      <dgm:spPr/>
      <dgm:t>
        <a:bodyPr/>
        <a:lstStyle/>
        <a:p>
          <a:endParaRPr lang="es-EC"/>
        </a:p>
      </dgm:t>
    </dgm:pt>
    <dgm:pt modelId="{CF8B1268-E422-448F-A2D4-2BA891ED9DDE}">
      <dgm:prSet phldrT="[Texto]"/>
      <dgm:spPr/>
      <dgm:t>
        <a:bodyPr/>
        <a:lstStyle/>
        <a:p>
          <a:r>
            <a:rPr lang="es-EC" dirty="0" smtClean="0"/>
            <a:t>Frecuencia de ciclo </a:t>
          </a:r>
          <a:endParaRPr lang="es-EC" dirty="0"/>
        </a:p>
      </dgm:t>
    </dgm:pt>
    <dgm:pt modelId="{ABFE9102-8579-4091-B514-255961DD3AFC}" type="parTrans" cxnId="{029D7319-653D-48CD-B4C4-F037E4A4EB39}">
      <dgm:prSet/>
      <dgm:spPr/>
      <dgm:t>
        <a:bodyPr/>
        <a:lstStyle/>
        <a:p>
          <a:endParaRPr lang="es-EC"/>
        </a:p>
      </dgm:t>
    </dgm:pt>
    <dgm:pt modelId="{2541F249-174C-4DF9-A30C-DF9428B43BF5}" type="sibTrans" cxnId="{029D7319-653D-48CD-B4C4-F037E4A4EB39}">
      <dgm:prSet/>
      <dgm:spPr/>
      <dgm:t>
        <a:bodyPr/>
        <a:lstStyle/>
        <a:p>
          <a:endParaRPr lang="es-EC"/>
        </a:p>
      </dgm:t>
    </dgm:pt>
    <dgm:pt modelId="{FF4592C3-A04D-404E-A5DD-C7174A6B4EE6}">
      <dgm:prSet phldrT="[Texto]"/>
      <dgm:spPr/>
      <dgm:t>
        <a:bodyPr/>
        <a:lstStyle/>
        <a:p>
          <a:r>
            <a:rPr lang="es-EC" dirty="0" smtClean="0"/>
            <a:t>Test técnicos </a:t>
          </a:r>
          <a:endParaRPr lang="es-EC" dirty="0"/>
        </a:p>
      </dgm:t>
    </dgm:pt>
    <dgm:pt modelId="{028E6072-1475-4956-9BB8-54C3379ADC67}" type="parTrans" cxnId="{14295619-BC6D-49FA-87CF-B3C268B52FEB}">
      <dgm:prSet/>
      <dgm:spPr/>
      <dgm:t>
        <a:bodyPr/>
        <a:lstStyle/>
        <a:p>
          <a:endParaRPr lang="es-EC"/>
        </a:p>
      </dgm:t>
    </dgm:pt>
    <dgm:pt modelId="{CA1C3545-6430-4A16-B468-686E0D0D0D76}" type="sibTrans" cxnId="{14295619-BC6D-49FA-87CF-B3C268B52FEB}">
      <dgm:prSet/>
      <dgm:spPr/>
      <dgm:t>
        <a:bodyPr/>
        <a:lstStyle/>
        <a:p>
          <a:endParaRPr lang="es-EC"/>
        </a:p>
      </dgm:t>
    </dgm:pt>
    <dgm:pt modelId="{F222FA64-59B0-498C-933F-404311ED0967}">
      <dgm:prSet phldrT="[Texto]" custT="1"/>
      <dgm:spPr/>
      <dgm:t>
        <a:bodyPr/>
        <a:lstStyle/>
        <a:p>
          <a:r>
            <a:rPr lang="es-EC" sz="2000" b="1" smtClean="0"/>
            <a:t>INDICADORES</a:t>
          </a:r>
          <a:endParaRPr lang="es-EC" sz="2000" b="1" dirty="0"/>
        </a:p>
      </dgm:t>
    </dgm:pt>
    <dgm:pt modelId="{589C634B-A775-4AA5-A24E-F40CAD7B57DE}" type="parTrans" cxnId="{F1A67B86-281C-4ED5-BCFE-4FF5CFE7A475}">
      <dgm:prSet/>
      <dgm:spPr/>
      <dgm:t>
        <a:bodyPr/>
        <a:lstStyle/>
        <a:p>
          <a:endParaRPr lang="es-EC"/>
        </a:p>
      </dgm:t>
    </dgm:pt>
    <dgm:pt modelId="{E3BBE097-F3FA-4A99-A420-1D5BC9574464}" type="sibTrans" cxnId="{F1A67B86-281C-4ED5-BCFE-4FF5CFE7A475}">
      <dgm:prSet/>
      <dgm:spPr/>
      <dgm:t>
        <a:bodyPr/>
        <a:lstStyle/>
        <a:p>
          <a:endParaRPr lang="es-EC"/>
        </a:p>
      </dgm:t>
    </dgm:pt>
    <dgm:pt modelId="{C411ADC9-FBA8-4397-AB2E-EA70B2A4BDFB}">
      <dgm:prSet/>
      <dgm:spPr/>
      <dgm:t>
        <a:bodyPr/>
        <a:lstStyle/>
        <a:p>
          <a:r>
            <a:rPr lang="es-EC" dirty="0" smtClean="0"/>
            <a:t> </a:t>
          </a:r>
        </a:p>
      </dgm:t>
    </dgm:pt>
    <dgm:pt modelId="{6322A091-4E44-4B09-A18A-5B150B2F2DAA}" type="parTrans" cxnId="{4F8B0C8A-175C-43DE-869D-E4D77B887397}">
      <dgm:prSet/>
      <dgm:spPr/>
      <dgm:t>
        <a:bodyPr/>
        <a:lstStyle/>
        <a:p>
          <a:endParaRPr lang="es-EC"/>
        </a:p>
      </dgm:t>
    </dgm:pt>
    <dgm:pt modelId="{0C63E41E-799C-4DDA-A9E3-6B037E06CC53}" type="sibTrans" cxnId="{4F8B0C8A-175C-43DE-869D-E4D77B887397}">
      <dgm:prSet/>
      <dgm:spPr/>
      <dgm:t>
        <a:bodyPr/>
        <a:lstStyle/>
        <a:p>
          <a:endParaRPr lang="es-EC"/>
        </a:p>
      </dgm:t>
    </dgm:pt>
    <dgm:pt modelId="{98D01AD9-4497-4790-8352-72EF6C436AFB}">
      <dgm:prSet/>
      <dgm:spPr/>
      <dgm:t>
        <a:bodyPr/>
        <a:lstStyle/>
        <a:p>
          <a:r>
            <a:rPr lang="es-EC" dirty="0" smtClean="0"/>
            <a:t>Fase tirón </a:t>
          </a:r>
        </a:p>
      </dgm:t>
    </dgm:pt>
    <dgm:pt modelId="{AB695756-2D8A-47D2-8D6C-A8DCFA0B4F7F}" type="parTrans" cxnId="{A6847F31-1B23-463F-8EE7-BA73F23AEE9B}">
      <dgm:prSet/>
      <dgm:spPr/>
      <dgm:t>
        <a:bodyPr/>
        <a:lstStyle/>
        <a:p>
          <a:endParaRPr lang="es-EC"/>
        </a:p>
      </dgm:t>
    </dgm:pt>
    <dgm:pt modelId="{C0014304-03D8-4014-A9BA-7E4C5E13F52C}" type="sibTrans" cxnId="{A6847F31-1B23-463F-8EE7-BA73F23AEE9B}">
      <dgm:prSet/>
      <dgm:spPr/>
      <dgm:t>
        <a:bodyPr/>
        <a:lstStyle/>
        <a:p>
          <a:endParaRPr lang="es-EC"/>
        </a:p>
      </dgm:t>
    </dgm:pt>
    <dgm:pt modelId="{CC09E554-B06C-4B90-A312-C4A28B6A13AE}">
      <dgm:prSet/>
      <dgm:spPr/>
      <dgm:t>
        <a:bodyPr/>
        <a:lstStyle/>
        <a:p>
          <a:r>
            <a:rPr lang="es-EC" dirty="0" smtClean="0"/>
            <a:t> </a:t>
          </a:r>
        </a:p>
      </dgm:t>
    </dgm:pt>
    <dgm:pt modelId="{85351C0F-6BB2-4667-9B83-63F8242B60D3}" type="parTrans" cxnId="{85A38549-63C7-4A00-95CF-3F2BC27E8129}">
      <dgm:prSet/>
      <dgm:spPr/>
      <dgm:t>
        <a:bodyPr/>
        <a:lstStyle/>
        <a:p>
          <a:endParaRPr lang="es-EC"/>
        </a:p>
      </dgm:t>
    </dgm:pt>
    <dgm:pt modelId="{A8A5A3A3-C306-428F-B643-2DB381F59E4C}" type="sibTrans" cxnId="{85A38549-63C7-4A00-95CF-3F2BC27E8129}">
      <dgm:prSet/>
      <dgm:spPr/>
      <dgm:t>
        <a:bodyPr/>
        <a:lstStyle/>
        <a:p>
          <a:endParaRPr lang="es-EC"/>
        </a:p>
      </dgm:t>
    </dgm:pt>
    <dgm:pt modelId="{93D769F4-C80D-4F3C-A2E8-379F3BC9C982}">
      <dgm:prSet/>
      <dgm:spPr/>
      <dgm:t>
        <a:bodyPr/>
        <a:lstStyle/>
        <a:p>
          <a:r>
            <a:rPr lang="es-EC" dirty="0" smtClean="0"/>
            <a:t>Fase empuje </a:t>
          </a:r>
        </a:p>
      </dgm:t>
    </dgm:pt>
    <dgm:pt modelId="{27A4D5D6-B083-4B5F-9510-65CE820F580F}" type="parTrans" cxnId="{ACCE184A-06A3-4448-ABDB-29015E5A8C53}">
      <dgm:prSet/>
      <dgm:spPr/>
      <dgm:t>
        <a:bodyPr/>
        <a:lstStyle/>
        <a:p>
          <a:endParaRPr lang="es-EC"/>
        </a:p>
      </dgm:t>
    </dgm:pt>
    <dgm:pt modelId="{61220D59-B2D9-4065-BD22-332B6077F89D}" type="sibTrans" cxnId="{ACCE184A-06A3-4448-ABDB-29015E5A8C53}">
      <dgm:prSet/>
      <dgm:spPr/>
      <dgm:t>
        <a:bodyPr/>
        <a:lstStyle/>
        <a:p>
          <a:endParaRPr lang="es-EC"/>
        </a:p>
      </dgm:t>
    </dgm:pt>
    <dgm:pt modelId="{ADB9B011-9505-4E84-9E48-182E39868E9D}">
      <dgm:prSet/>
      <dgm:spPr/>
      <dgm:t>
        <a:bodyPr/>
        <a:lstStyle/>
        <a:p>
          <a:r>
            <a:rPr lang="es-EC" dirty="0" smtClean="0"/>
            <a:t> </a:t>
          </a:r>
        </a:p>
      </dgm:t>
    </dgm:pt>
    <dgm:pt modelId="{E77560A5-14A2-49C5-9876-60068461B0F8}" type="parTrans" cxnId="{2C19BC62-1343-449E-9C2D-82BD0B8C6D10}">
      <dgm:prSet/>
      <dgm:spPr/>
      <dgm:t>
        <a:bodyPr/>
        <a:lstStyle/>
        <a:p>
          <a:endParaRPr lang="es-EC"/>
        </a:p>
      </dgm:t>
    </dgm:pt>
    <dgm:pt modelId="{8869578C-3CFB-425D-8157-7F82A95BE185}" type="sibTrans" cxnId="{2C19BC62-1343-449E-9C2D-82BD0B8C6D10}">
      <dgm:prSet/>
      <dgm:spPr/>
      <dgm:t>
        <a:bodyPr/>
        <a:lstStyle/>
        <a:p>
          <a:endParaRPr lang="es-EC"/>
        </a:p>
      </dgm:t>
    </dgm:pt>
    <dgm:pt modelId="{31A9BD22-5412-4F29-8EB3-B6293E4C8C3B}">
      <dgm:prSet/>
      <dgm:spPr/>
      <dgm:t>
        <a:bodyPr/>
        <a:lstStyle/>
        <a:p>
          <a:r>
            <a:rPr lang="es-EC" dirty="0" smtClean="0"/>
            <a:t>Fase de recobro</a:t>
          </a:r>
        </a:p>
      </dgm:t>
    </dgm:pt>
    <dgm:pt modelId="{F8AC1539-E1DB-4E39-83DD-779B21614096}" type="parTrans" cxnId="{2F1B749B-8C75-4C7A-BE89-13876B651645}">
      <dgm:prSet/>
      <dgm:spPr/>
      <dgm:t>
        <a:bodyPr/>
        <a:lstStyle/>
        <a:p>
          <a:endParaRPr lang="es-EC"/>
        </a:p>
      </dgm:t>
    </dgm:pt>
    <dgm:pt modelId="{D55CDE7D-3DBF-452A-80DB-8917060FC8FB}" type="sibTrans" cxnId="{2F1B749B-8C75-4C7A-BE89-13876B651645}">
      <dgm:prSet/>
      <dgm:spPr/>
      <dgm:t>
        <a:bodyPr/>
        <a:lstStyle/>
        <a:p>
          <a:endParaRPr lang="es-EC"/>
        </a:p>
      </dgm:t>
    </dgm:pt>
    <dgm:pt modelId="{9BF52421-879E-4DCC-819F-4D9A7A5FAA8C}">
      <dgm:prSet/>
      <dgm:spPr/>
      <dgm:t>
        <a:bodyPr/>
        <a:lstStyle/>
        <a:p>
          <a:endParaRPr lang="es-EC" dirty="0" smtClean="0"/>
        </a:p>
        <a:p>
          <a:r>
            <a:rPr lang="es-EC" dirty="0" smtClean="0"/>
            <a:t>Longitud del ciclo</a:t>
          </a:r>
        </a:p>
      </dgm:t>
    </dgm:pt>
    <dgm:pt modelId="{285EAD4C-F703-4638-982D-588E3C394637}" type="parTrans" cxnId="{8B6202A8-4A2A-457F-BF0D-877322211C0E}">
      <dgm:prSet/>
      <dgm:spPr/>
      <dgm:t>
        <a:bodyPr/>
        <a:lstStyle/>
        <a:p>
          <a:endParaRPr lang="es-EC"/>
        </a:p>
      </dgm:t>
    </dgm:pt>
    <dgm:pt modelId="{7A697A22-CBAC-481F-B53C-B9E81FA0AC7A}" type="sibTrans" cxnId="{8B6202A8-4A2A-457F-BF0D-877322211C0E}">
      <dgm:prSet/>
      <dgm:spPr/>
      <dgm:t>
        <a:bodyPr/>
        <a:lstStyle/>
        <a:p>
          <a:endParaRPr lang="es-EC"/>
        </a:p>
      </dgm:t>
    </dgm:pt>
    <dgm:pt modelId="{AF593AE7-A1D6-4E33-93B9-B9ED28F8DF74}">
      <dgm:prSet/>
      <dgm:spPr/>
      <dgm:t>
        <a:bodyPr/>
        <a:lstStyle/>
        <a:p>
          <a:endParaRPr lang="es-EC" dirty="0" smtClean="0"/>
        </a:p>
        <a:p>
          <a:r>
            <a:rPr lang="es-EC" dirty="0" smtClean="0"/>
            <a:t>Test táctico</a:t>
          </a:r>
        </a:p>
      </dgm:t>
    </dgm:pt>
    <dgm:pt modelId="{7BED0825-135C-4F2E-8A1A-F30184F83213}" type="parTrans" cxnId="{C63E0BAB-099F-4F1F-99EA-281AE07ABF20}">
      <dgm:prSet/>
      <dgm:spPr/>
      <dgm:t>
        <a:bodyPr/>
        <a:lstStyle/>
        <a:p>
          <a:endParaRPr lang="es-EC"/>
        </a:p>
      </dgm:t>
    </dgm:pt>
    <dgm:pt modelId="{74F55420-3D8B-48CB-B238-387DE00BE6DC}" type="sibTrans" cxnId="{C63E0BAB-099F-4F1F-99EA-281AE07ABF20}">
      <dgm:prSet/>
      <dgm:spPr/>
      <dgm:t>
        <a:bodyPr/>
        <a:lstStyle/>
        <a:p>
          <a:endParaRPr lang="es-EC"/>
        </a:p>
      </dgm:t>
    </dgm:pt>
    <dgm:pt modelId="{1CADD272-AB84-49D2-8835-3D43F5EF7E52}" type="pres">
      <dgm:prSet presAssocID="{CA533D38-F6FB-4E66-8744-BF3CE0A8A48B}" presName="Name0" presStyleCnt="0">
        <dgm:presLayoutVars>
          <dgm:chMax val="5"/>
          <dgm:chPref val="5"/>
          <dgm:dir/>
          <dgm:animLvl val="lvl"/>
        </dgm:presLayoutVars>
      </dgm:prSet>
      <dgm:spPr/>
      <dgm:t>
        <a:bodyPr/>
        <a:lstStyle/>
        <a:p>
          <a:endParaRPr lang="es-EC"/>
        </a:p>
      </dgm:t>
    </dgm:pt>
    <dgm:pt modelId="{7D2B1A93-F2EA-45CF-909B-FB3297A45EE9}" type="pres">
      <dgm:prSet presAssocID="{0B236C0F-C34C-4968-8518-3C1218356EC0}" presName="parentText1" presStyleLbl="node1" presStyleIdx="0" presStyleCnt="4">
        <dgm:presLayoutVars>
          <dgm:chMax/>
          <dgm:chPref val="3"/>
          <dgm:bulletEnabled val="1"/>
        </dgm:presLayoutVars>
      </dgm:prSet>
      <dgm:spPr/>
      <dgm:t>
        <a:bodyPr/>
        <a:lstStyle/>
        <a:p>
          <a:endParaRPr lang="es-EC"/>
        </a:p>
      </dgm:t>
    </dgm:pt>
    <dgm:pt modelId="{9575975F-FC8C-4D68-85AD-85770EAFA029}" type="pres">
      <dgm:prSet presAssocID="{0B236C0F-C34C-4968-8518-3C1218356EC0}" presName="childText1" presStyleLbl="solidAlignAcc1" presStyleIdx="0" presStyleCnt="4">
        <dgm:presLayoutVars>
          <dgm:chMax val="0"/>
          <dgm:chPref val="0"/>
          <dgm:bulletEnabled val="1"/>
        </dgm:presLayoutVars>
      </dgm:prSet>
      <dgm:spPr/>
      <dgm:t>
        <a:bodyPr/>
        <a:lstStyle/>
        <a:p>
          <a:endParaRPr lang="es-EC"/>
        </a:p>
      </dgm:t>
    </dgm:pt>
    <dgm:pt modelId="{25DDB0D7-115C-481A-8484-6F20E6F206C9}" type="pres">
      <dgm:prSet presAssocID="{57EC310B-AF17-42A5-8105-92A191D6A4FB}" presName="parentText2" presStyleLbl="node1" presStyleIdx="1" presStyleCnt="4">
        <dgm:presLayoutVars>
          <dgm:chMax/>
          <dgm:chPref val="3"/>
          <dgm:bulletEnabled val="1"/>
        </dgm:presLayoutVars>
      </dgm:prSet>
      <dgm:spPr/>
      <dgm:t>
        <a:bodyPr/>
        <a:lstStyle/>
        <a:p>
          <a:endParaRPr lang="es-EC"/>
        </a:p>
      </dgm:t>
    </dgm:pt>
    <dgm:pt modelId="{E537BAF8-FA02-49DA-AD2A-315D85819808}" type="pres">
      <dgm:prSet presAssocID="{57EC310B-AF17-42A5-8105-92A191D6A4FB}" presName="childText2" presStyleLbl="solidAlignAcc1" presStyleIdx="1" presStyleCnt="4">
        <dgm:presLayoutVars>
          <dgm:chMax val="0"/>
          <dgm:chPref val="0"/>
          <dgm:bulletEnabled val="1"/>
        </dgm:presLayoutVars>
      </dgm:prSet>
      <dgm:spPr/>
      <dgm:t>
        <a:bodyPr/>
        <a:lstStyle/>
        <a:p>
          <a:endParaRPr lang="es-EC"/>
        </a:p>
      </dgm:t>
    </dgm:pt>
    <dgm:pt modelId="{EC184305-354D-44DE-A914-7073474A2041}" type="pres">
      <dgm:prSet presAssocID="{C4E1EF81-8CB4-4779-92A2-3D27093FF41D}" presName="parentText3" presStyleLbl="node1" presStyleIdx="2" presStyleCnt="4">
        <dgm:presLayoutVars>
          <dgm:chMax/>
          <dgm:chPref val="3"/>
          <dgm:bulletEnabled val="1"/>
        </dgm:presLayoutVars>
      </dgm:prSet>
      <dgm:spPr/>
      <dgm:t>
        <a:bodyPr/>
        <a:lstStyle/>
        <a:p>
          <a:endParaRPr lang="es-EC"/>
        </a:p>
      </dgm:t>
    </dgm:pt>
    <dgm:pt modelId="{C0F8DEF7-69E0-49B5-9FCD-BA2D62B327A0}" type="pres">
      <dgm:prSet presAssocID="{C4E1EF81-8CB4-4779-92A2-3D27093FF41D}" presName="childText3" presStyleLbl="solidAlignAcc1" presStyleIdx="2" presStyleCnt="4">
        <dgm:presLayoutVars>
          <dgm:chMax val="0"/>
          <dgm:chPref val="0"/>
          <dgm:bulletEnabled val="1"/>
        </dgm:presLayoutVars>
      </dgm:prSet>
      <dgm:spPr/>
      <dgm:t>
        <a:bodyPr/>
        <a:lstStyle/>
        <a:p>
          <a:endParaRPr lang="es-EC"/>
        </a:p>
      </dgm:t>
    </dgm:pt>
    <dgm:pt modelId="{FC2E59CD-558F-4589-86BA-5B6B7251E6DF}" type="pres">
      <dgm:prSet presAssocID="{F222FA64-59B0-498C-933F-404311ED0967}" presName="parentText4" presStyleLbl="node1" presStyleIdx="3" presStyleCnt="4">
        <dgm:presLayoutVars>
          <dgm:chMax/>
          <dgm:chPref val="3"/>
          <dgm:bulletEnabled val="1"/>
        </dgm:presLayoutVars>
      </dgm:prSet>
      <dgm:spPr/>
      <dgm:t>
        <a:bodyPr/>
        <a:lstStyle/>
        <a:p>
          <a:endParaRPr lang="es-EC"/>
        </a:p>
      </dgm:t>
    </dgm:pt>
    <dgm:pt modelId="{33D5BA75-8172-469B-A47A-8AA9433B42D0}" type="pres">
      <dgm:prSet presAssocID="{F222FA64-59B0-498C-933F-404311ED0967}" presName="childText4" presStyleLbl="solidAlignAcc1" presStyleIdx="3" presStyleCnt="4">
        <dgm:presLayoutVars>
          <dgm:chMax val="0"/>
          <dgm:chPref val="0"/>
          <dgm:bulletEnabled val="1"/>
        </dgm:presLayoutVars>
      </dgm:prSet>
      <dgm:spPr/>
      <dgm:t>
        <a:bodyPr/>
        <a:lstStyle/>
        <a:p>
          <a:endParaRPr lang="es-EC"/>
        </a:p>
      </dgm:t>
    </dgm:pt>
  </dgm:ptLst>
  <dgm:cxnLst>
    <dgm:cxn modelId="{1CAF3E9D-E33B-4F9D-AD6C-C1E21D3549BD}" type="presOf" srcId="{98D01AD9-4497-4790-8352-72EF6C436AFB}" destId="{E537BAF8-FA02-49DA-AD2A-315D85819808}" srcOrd="0" destOrd="2" presId="urn:microsoft.com/office/officeart/2009/3/layout/IncreasingArrowsProcess"/>
    <dgm:cxn modelId="{22961365-9A59-4966-928C-4B65AED66C53}" type="presOf" srcId="{9BF52421-879E-4DCC-819F-4D9A7A5FAA8C}" destId="{C0F8DEF7-69E0-49B5-9FCD-BA2D62B327A0}" srcOrd="0" destOrd="1" presId="urn:microsoft.com/office/officeart/2009/3/layout/IncreasingArrowsProcess"/>
    <dgm:cxn modelId="{7ADFEDAD-C076-4B45-A9B1-7923EDF06C2D}" type="presOf" srcId="{F222FA64-59B0-498C-933F-404311ED0967}" destId="{FC2E59CD-558F-4589-86BA-5B6B7251E6DF}" srcOrd="0" destOrd="0" presId="urn:microsoft.com/office/officeart/2009/3/layout/IncreasingArrowsProcess"/>
    <dgm:cxn modelId="{8DDC8BF4-2C4D-47A0-BFB4-8E53B3023351}" type="presOf" srcId="{1A4000EF-0864-412D-9285-26A3CD68CF19}" destId="{E537BAF8-FA02-49DA-AD2A-315D85819808}" srcOrd="0" destOrd="0" presId="urn:microsoft.com/office/officeart/2009/3/layout/IncreasingArrowsProcess"/>
    <dgm:cxn modelId="{D365A718-4DA4-4947-99AB-6A45067F9520}" type="presOf" srcId="{FF4592C3-A04D-404E-A5DD-C7174A6B4EE6}" destId="{33D5BA75-8172-469B-A47A-8AA9433B42D0}" srcOrd="0" destOrd="0" presId="urn:microsoft.com/office/officeart/2009/3/layout/IncreasingArrowsProcess"/>
    <dgm:cxn modelId="{85A38549-63C7-4A00-95CF-3F2BC27E8129}" srcId="{57EC310B-AF17-42A5-8105-92A191D6A4FB}" destId="{CC09E554-B06C-4B90-A312-C4A28B6A13AE}" srcOrd="3" destOrd="0" parTransId="{85351C0F-6BB2-4667-9B83-63F8242B60D3}" sibTransId="{A8A5A3A3-C306-428F-B643-2DB381F59E4C}"/>
    <dgm:cxn modelId="{73736248-85E0-4D46-BA49-855505CBA8FF}" srcId="{57EC310B-AF17-42A5-8105-92A191D6A4FB}" destId="{1A4000EF-0864-412D-9285-26A3CD68CF19}" srcOrd="0" destOrd="0" parTransId="{2B83ABB2-FB55-46F7-A03A-86ABA3C2E4A3}" sibTransId="{33BB4954-BEE4-405D-A4AF-C6DEEBC73AAD}"/>
    <dgm:cxn modelId="{C674A2AD-CB3D-4316-8E01-2BFBE53DA9C7}" type="presOf" srcId="{CC09E554-B06C-4B90-A312-C4A28B6A13AE}" destId="{E537BAF8-FA02-49DA-AD2A-315D85819808}" srcOrd="0" destOrd="3" presId="urn:microsoft.com/office/officeart/2009/3/layout/IncreasingArrowsProcess"/>
    <dgm:cxn modelId="{61ACD1DF-221D-4DA7-B0AF-D4589295748C}" type="presOf" srcId="{CF8B1268-E422-448F-A2D4-2BA891ED9DDE}" destId="{C0F8DEF7-69E0-49B5-9FCD-BA2D62B327A0}" srcOrd="0" destOrd="0" presId="urn:microsoft.com/office/officeart/2009/3/layout/IncreasingArrowsProcess"/>
    <dgm:cxn modelId="{637DF0C2-7151-4BFE-AFE1-54C0C1BE3782}" type="presOf" srcId="{C411ADC9-FBA8-4397-AB2E-EA70B2A4BDFB}" destId="{E537BAF8-FA02-49DA-AD2A-315D85819808}" srcOrd="0" destOrd="1" presId="urn:microsoft.com/office/officeart/2009/3/layout/IncreasingArrowsProcess"/>
    <dgm:cxn modelId="{2C19BC62-1343-449E-9C2D-82BD0B8C6D10}" srcId="{57EC310B-AF17-42A5-8105-92A191D6A4FB}" destId="{ADB9B011-9505-4E84-9E48-182E39868E9D}" srcOrd="5" destOrd="0" parTransId="{E77560A5-14A2-49C5-9876-60068461B0F8}" sibTransId="{8869578C-3CFB-425D-8157-7F82A95BE185}"/>
    <dgm:cxn modelId="{F1A67B86-281C-4ED5-BCFE-4FF5CFE7A475}" srcId="{CA533D38-F6FB-4E66-8744-BF3CE0A8A48B}" destId="{F222FA64-59B0-498C-933F-404311ED0967}" srcOrd="3" destOrd="0" parTransId="{589C634B-A775-4AA5-A24E-F40CAD7B57DE}" sibTransId="{E3BBE097-F3FA-4A99-A420-1D5BC9574464}"/>
    <dgm:cxn modelId="{029D7319-653D-48CD-B4C4-F037E4A4EB39}" srcId="{C4E1EF81-8CB4-4779-92A2-3D27093FF41D}" destId="{CF8B1268-E422-448F-A2D4-2BA891ED9DDE}" srcOrd="0" destOrd="0" parTransId="{ABFE9102-8579-4091-B514-255961DD3AFC}" sibTransId="{2541F249-174C-4DF9-A30C-DF9428B43BF5}"/>
    <dgm:cxn modelId="{8B6202A8-4A2A-457F-BF0D-877322211C0E}" srcId="{C4E1EF81-8CB4-4779-92A2-3D27093FF41D}" destId="{9BF52421-879E-4DCC-819F-4D9A7A5FAA8C}" srcOrd="1" destOrd="0" parTransId="{285EAD4C-F703-4638-982D-588E3C394637}" sibTransId="{7A697A22-CBAC-481F-B53C-B9E81FA0AC7A}"/>
    <dgm:cxn modelId="{FCFD2D22-94CA-447B-B85C-EF798E04F928}" srcId="{CA533D38-F6FB-4E66-8744-BF3CE0A8A48B}" destId="{57EC310B-AF17-42A5-8105-92A191D6A4FB}" srcOrd="1" destOrd="0" parTransId="{D75EEDE0-129A-4741-8D12-0D7B3268808E}" sibTransId="{33310493-BD0D-4280-9E3D-8202EFE08217}"/>
    <dgm:cxn modelId="{4DB7C9D5-E354-4AB8-A827-7879669CDA9B}" srcId="{0B236C0F-C34C-4968-8518-3C1218356EC0}" destId="{22E6426A-0A76-4EBB-B400-2D62A411552B}" srcOrd="0" destOrd="0" parTransId="{951CCDB7-8851-4F63-B574-B17093FDD065}" sibTransId="{B1453629-58F2-43F2-9AE8-CFB74DCD3FB3}"/>
    <dgm:cxn modelId="{0B7D7AE5-4EE9-4F6F-87A0-F82D507477CE}" srcId="{CA533D38-F6FB-4E66-8744-BF3CE0A8A48B}" destId="{C4E1EF81-8CB4-4779-92A2-3D27093FF41D}" srcOrd="2" destOrd="0" parTransId="{CE64F349-D59B-43FE-BD9E-0124ED5871A4}" sibTransId="{EEB5CBBA-801E-42D4-B842-C9BCBFBF2853}"/>
    <dgm:cxn modelId="{5DDB8C61-F800-43A4-AD42-D3C20256DEE5}" type="presOf" srcId="{31A9BD22-5412-4F29-8EB3-B6293E4C8C3B}" destId="{E537BAF8-FA02-49DA-AD2A-315D85819808}" srcOrd="0" destOrd="6" presId="urn:microsoft.com/office/officeart/2009/3/layout/IncreasingArrowsProcess"/>
    <dgm:cxn modelId="{C63E0BAB-099F-4F1F-99EA-281AE07ABF20}" srcId="{F222FA64-59B0-498C-933F-404311ED0967}" destId="{AF593AE7-A1D6-4E33-93B9-B9ED28F8DF74}" srcOrd="1" destOrd="0" parTransId="{7BED0825-135C-4F2E-8A1A-F30184F83213}" sibTransId="{74F55420-3D8B-48CB-B238-387DE00BE6DC}"/>
    <dgm:cxn modelId="{14295619-BC6D-49FA-87CF-B3C268B52FEB}" srcId="{F222FA64-59B0-498C-933F-404311ED0967}" destId="{FF4592C3-A04D-404E-A5DD-C7174A6B4EE6}" srcOrd="0" destOrd="0" parTransId="{028E6072-1475-4956-9BB8-54C3379ADC67}" sibTransId="{CA1C3545-6430-4A16-B468-686E0D0D0D76}"/>
    <dgm:cxn modelId="{9594AF27-23AE-42A4-BDD3-962D6D9528C8}" type="presOf" srcId="{22E6426A-0A76-4EBB-B400-2D62A411552B}" destId="{9575975F-FC8C-4D68-85AD-85770EAFA029}" srcOrd="0" destOrd="0" presId="urn:microsoft.com/office/officeart/2009/3/layout/IncreasingArrowsProcess"/>
    <dgm:cxn modelId="{9071389D-1693-484C-B3FF-175BEE1ABADB}" type="presOf" srcId="{57EC310B-AF17-42A5-8105-92A191D6A4FB}" destId="{25DDB0D7-115C-481A-8484-6F20E6F206C9}" srcOrd="0" destOrd="0" presId="urn:microsoft.com/office/officeart/2009/3/layout/IncreasingArrowsProcess"/>
    <dgm:cxn modelId="{73563B5C-DC25-4EBF-A204-48F22E87CED4}" srcId="{CA533D38-F6FB-4E66-8744-BF3CE0A8A48B}" destId="{0B236C0F-C34C-4968-8518-3C1218356EC0}" srcOrd="0" destOrd="0" parTransId="{28A8E862-5058-4274-B8EB-0AB7AA319F40}" sibTransId="{59D5A677-1523-4AC1-A9E9-02B6B85378ED}"/>
    <dgm:cxn modelId="{448EADE9-2265-44B9-BC93-6FC9C5342489}" type="presOf" srcId="{0B236C0F-C34C-4968-8518-3C1218356EC0}" destId="{7D2B1A93-F2EA-45CF-909B-FB3297A45EE9}" srcOrd="0" destOrd="0" presId="urn:microsoft.com/office/officeart/2009/3/layout/IncreasingArrowsProcess"/>
    <dgm:cxn modelId="{4F8B0C8A-175C-43DE-869D-E4D77B887397}" srcId="{57EC310B-AF17-42A5-8105-92A191D6A4FB}" destId="{C411ADC9-FBA8-4397-AB2E-EA70B2A4BDFB}" srcOrd="1" destOrd="0" parTransId="{6322A091-4E44-4B09-A18A-5B150B2F2DAA}" sibTransId="{0C63E41E-799C-4DDA-A9E3-6B037E06CC53}"/>
    <dgm:cxn modelId="{E664AEE2-6D3C-4B7C-AB67-F2EDBFE1639C}" type="presOf" srcId="{AF593AE7-A1D6-4E33-93B9-B9ED28F8DF74}" destId="{33D5BA75-8172-469B-A47A-8AA9433B42D0}" srcOrd="0" destOrd="1" presId="urn:microsoft.com/office/officeart/2009/3/layout/IncreasingArrowsProcess"/>
    <dgm:cxn modelId="{4FF79DBD-5158-46C2-8E01-A970223E052D}" type="presOf" srcId="{93D769F4-C80D-4F3C-A2E8-379F3BC9C982}" destId="{E537BAF8-FA02-49DA-AD2A-315D85819808}" srcOrd="0" destOrd="4" presId="urn:microsoft.com/office/officeart/2009/3/layout/IncreasingArrowsProcess"/>
    <dgm:cxn modelId="{BB97CD1F-E9B4-4BDC-BBAB-BD54A5EEF705}" type="presOf" srcId="{ADB9B011-9505-4E84-9E48-182E39868E9D}" destId="{E537BAF8-FA02-49DA-AD2A-315D85819808}" srcOrd="0" destOrd="5" presId="urn:microsoft.com/office/officeart/2009/3/layout/IncreasingArrowsProcess"/>
    <dgm:cxn modelId="{A6847F31-1B23-463F-8EE7-BA73F23AEE9B}" srcId="{57EC310B-AF17-42A5-8105-92A191D6A4FB}" destId="{98D01AD9-4497-4790-8352-72EF6C436AFB}" srcOrd="2" destOrd="0" parTransId="{AB695756-2D8A-47D2-8D6C-A8DCFA0B4F7F}" sibTransId="{C0014304-03D8-4014-A9BA-7E4C5E13F52C}"/>
    <dgm:cxn modelId="{ACCE184A-06A3-4448-ABDB-29015E5A8C53}" srcId="{57EC310B-AF17-42A5-8105-92A191D6A4FB}" destId="{93D769F4-C80D-4F3C-A2E8-379F3BC9C982}" srcOrd="4" destOrd="0" parTransId="{27A4D5D6-B083-4B5F-9510-65CE820F580F}" sibTransId="{61220D59-B2D9-4065-BD22-332B6077F89D}"/>
    <dgm:cxn modelId="{0E8C73C7-BC43-4178-A8D5-83C8CAE77DD8}" type="presOf" srcId="{C4E1EF81-8CB4-4779-92A2-3D27093FF41D}" destId="{EC184305-354D-44DE-A914-7073474A2041}" srcOrd="0" destOrd="0" presId="urn:microsoft.com/office/officeart/2009/3/layout/IncreasingArrowsProcess"/>
    <dgm:cxn modelId="{E7BE470A-E4FD-4EE7-9F98-6FD69CE81E2A}" type="presOf" srcId="{CA533D38-F6FB-4E66-8744-BF3CE0A8A48B}" destId="{1CADD272-AB84-49D2-8835-3D43F5EF7E52}" srcOrd="0" destOrd="0" presId="urn:microsoft.com/office/officeart/2009/3/layout/IncreasingArrowsProcess"/>
    <dgm:cxn modelId="{2F1B749B-8C75-4C7A-BE89-13876B651645}" srcId="{57EC310B-AF17-42A5-8105-92A191D6A4FB}" destId="{31A9BD22-5412-4F29-8EB3-B6293E4C8C3B}" srcOrd="6" destOrd="0" parTransId="{F8AC1539-E1DB-4E39-83DD-779B21614096}" sibTransId="{D55CDE7D-3DBF-452A-80DB-8917060FC8FB}"/>
    <dgm:cxn modelId="{909162B0-AD3E-453D-B8F9-7B397135A6D2}" type="presParOf" srcId="{1CADD272-AB84-49D2-8835-3D43F5EF7E52}" destId="{7D2B1A93-F2EA-45CF-909B-FB3297A45EE9}" srcOrd="0" destOrd="0" presId="urn:microsoft.com/office/officeart/2009/3/layout/IncreasingArrowsProcess"/>
    <dgm:cxn modelId="{828BFE38-71F1-4787-82D2-AD10DF4C558E}" type="presParOf" srcId="{1CADD272-AB84-49D2-8835-3D43F5EF7E52}" destId="{9575975F-FC8C-4D68-85AD-85770EAFA029}" srcOrd="1" destOrd="0" presId="urn:microsoft.com/office/officeart/2009/3/layout/IncreasingArrowsProcess"/>
    <dgm:cxn modelId="{8ECA3A24-0B6D-4B75-AABA-6E5E86330151}" type="presParOf" srcId="{1CADD272-AB84-49D2-8835-3D43F5EF7E52}" destId="{25DDB0D7-115C-481A-8484-6F20E6F206C9}" srcOrd="2" destOrd="0" presId="urn:microsoft.com/office/officeart/2009/3/layout/IncreasingArrowsProcess"/>
    <dgm:cxn modelId="{74A25BA0-CE93-4ED0-986D-B9C1D2DDE188}" type="presParOf" srcId="{1CADD272-AB84-49D2-8835-3D43F5EF7E52}" destId="{E537BAF8-FA02-49DA-AD2A-315D85819808}" srcOrd="3" destOrd="0" presId="urn:microsoft.com/office/officeart/2009/3/layout/IncreasingArrowsProcess"/>
    <dgm:cxn modelId="{DCB3AE8B-48BD-44B3-A4AC-6E021816B10E}" type="presParOf" srcId="{1CADD272-AB84-49D2-8835-3D43F5EF7E52}" destId="{EC184305-354D-44DE-A914-7073474A2041}" srcOrd="4" destOrd="0" presId="urn:microsoft.com/office/officeart/2009/3/layout/IncreasingArrowsProcess"/>
    <dgm:cxn modelId="{744AF258-1C46-4E0C-AD27-78A31C41A7A7}" type="presParOf" srcId="{1CADD272-AB84-49D2-8835-3D43F5EF7E52}" destId="{C0F8DEF7-69E0-49B5-9FCD-BA2D62B327A0}" srcOrd="5" destOrd="0" presId="urn:microsoft.com/office/officeart/2009/3/layout/IncreasingArrowsProcess"/>
    <dgm:cxn modelId="{A808CE6E-E821-4A59-A098-2C58BA301DC1}" type="presParOf" srcId="{1CADD272-AB84-49D2-8835-3D43F5EF7E52}" destId="{FC2E59CD-558F-4589-86BA-5B6B7251E6DF}" srcOrd="6" destOrd="0" presId="urn:microsoft.com/office/officeart/2009/3/layout/IncreasingArrowsProcess"/>
    <dgm:cxn modelId="{D31996E9-A74C-47FA-89F0-9BE118EC81B2}" type="presParOf" srcId="{1CADD272-AB84-49D2-8835-3D43F5EF7E52}" destId="{33D5BA75-8172-469B-A47A-8AA9433B42D0}" srcOrd="7"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C027D5C-05FD-4726-86D2-1DE35A7B9F17}" type="doc">
      <dgm:prSet loTypeId="urn:microsoft.com/office/officeart/2005/8/layout/process4" loCatId="process" qsTypeId="urn:microsoft.com/office/officeart/2005/8/quickstyle/simple1" qsCatId="simple" csTypeId="urn:microsoft.com/office/officeart/2005/8/colors/colorful5" csCatId="colorful" phldr="1"/>
      <dgm:spPr/>
      <dgm:t>
        <a:bodyPr/>
        <a:lstStyle/>
        <a:p>
          <a:endParaRPr lang="es-EC"/>
        </a:p>
      </dgm:t>
    </dgm:pt>
    <dgm:pt modelId="{B5573F3A-8008-4981-8AC9-3195A6A874F0}">
      <dgm:prSet phldrT="[Texto]" custT="1"/>
      <dgm:spPr/>
      <dgm:t>
        <a:bodyPr/>
        <a:lstStyle/>
        <a:p>
          <a:r>
            <a:rPr lang="es-EC" sz="2800" b="1" dirty="0" smtClean="0">
              <a:latin typeface="Arial" panose="020B0604020202020204" pitchFamily="34" charset="0"/>
              <a:ea typeface="Calibri" panose="020F0502020204030204" pitchFamily="34" charset="0"/>
            </a:rPr>
            <a:t>Etapas del aprendizaje y perfeccionamiento técnico</a:t>
          </a:r>
          <a:endParaRPr lang="es-EC" sz="2800" dirty="0"/>
        </a:p>
      </dgm:t>
    </dgm:pt>
    <dgm:pt modelId="{9EDC5E70-5CD8-4C45-8067-47ADAEB1A87B}" type="parTrans" cxnId="{1D73F108-6ABC-4D80-9A48-12EB05F64C8A}">
      <dgm:prSet/>
      <dgm:spPr/>
      <dgm:t>
        <a:bodyPr/>
        <a:lstStyle/>
        <a:p>
          <a:endParaRPr lang="es-EC"/>
        </a:p>
      </dgm:t>
    </dgm:pt>
    <dgm:pt modelId="{516ADECB-250A-43AD-B3D4-CE9834C03C64}" type="sibTrans" cxnId="{1D73F108-6ABC-4D80-9A48-12EB05F64C8A}">
      <dgm:prSet/>
      <dgm:spPr/>
      <dgm:t>
        <a:bodyPr/>
        <a:lstStyle/>
        <a:p>
          <a:endParaRPr lang="es-EC"/>
        </a:p>
      </dgm:t>
    </dgm:pt>
    <dgm:pt modelId="{D5F4C71A-9D46-4223-A05E-3834C6F5F3AF}">
      <dgm:prSet phldrT="[Texto]" custT="1"/>
      <dgm:spPr/>
      <dgm:t>
        <a:bodyPr/>
        <a:lstStyle/>
        <a:p>
          <a:r>
            <a:rPr lang="es-EC" sz="1600" noProof="0" dirty="0" smtClean="0"/>
            <a:t>Etapa</a:t>
          </a:r>
          <a:r>
            <a:rPr lang="en-US" sz="1600" dirty="0" smtClean="0"/>
            <a:t> de </a:t>
          </a:r>
          <a:r>
            <a:rPr lang="es-EC" sz="1600" noProof="0" dirty="0" smtClean="0"/>
            <a:t>estudio inicial o aprendizaje inicial.</a:t>
          </a:r>
          <a:endParaRPr lang="es-EC" sz="1600" noProof="0" dirty="0"/>
        </a:p>
      </dgm:t>
    </dgm:pt>
    <dgm:pt modelId="{FF128D75-82E7-4133-A8E6-52454918AFED}" type="parTrans" cxnId="{F9CCCFAA-DEE2-4FB9-B37B-AB1147566D06}">
      <dgm:prSet/>
      <dgm:spPr/>
      <dgm:t>
        <a:bodyPr/>
        <a:lstStyle/>
        <a:p>
          <a:endParaRPr lang="es-EC"/>
        </a:p>
      </dgm:t>
    </dgm:pt>
    <dgm:pt modelId="{BD7D3529-F952-4D29-B325-14F8E1A4E9FA}" type="sibTrans" cxnId="{F9CCCFAA-DEE2-4FB9-B37B-AB1147566D06}">
      <dgm:prSet/>
      <dgm:spPr/>
      <dgm:t>
        <a:bodyPr/>
        <a:lstStyle/>
        <a:p>
          <a:endParaRPr lang="es-EC"/>
        </a:p>
      </dgm:t>
    </dgm:pt>
    <dgm:pt modelId="{A0D421E9-8165-4674-876F-464920B4B8E4}">
      <dgm:prSet phldrT="[Texto]" custT="1"/>
      <dgm:spPr/>
      <dgm:t>
        <a:bodyPr/>
        <a:lstStyle/>
        <a:p>
          <a:r>
            <a:rPr lang="es-EC" sz="1600" noProof="0" dirty="0" smtClean="0"/>
            <a:t>Etapa de estudio profundizado o aprendizaje profundo.</a:t>
          </a:r>
          <a:endParaRPr lang="es-EC" sz="1600" noProof="0" dirty="0"/>
        </a:p>
      </dgm:t>
    </dgm:pt>
    <dgm:pt modelId="{F8DE3E31-F071-43B9-B2E3-C0E109804BD5}" type="parTrans" cxnId="{7DE5520D-E673-4FEB-9F9E-33FB794F3DAC}">
      <dgm:prSet/>
      <dgm:spPr/>
      <dgm:t>
        <a:bodyPr/>
        <a:lstStyle/>
        <a:p>
          <a:endParaRPr lang="es-EC"/>
        </a:p>
      </dgm:t>
    </dgm:pt>
    <dgm:pt modelId="{A1747F21-941D-40FE-81BA-F28B80ED05C0}" type="sibTrans" cxnId="{7DE5520D-E673-4FEB-9F9E-33FB794F3DAC}">
      <dgm:prSet/>
      <dgm:spPr/>
      <dgm:t>
        <a:bodyPr/>
        <a:lstStyle/>
        <a:p>
          <a:endParaRPr lang="es-EC"/>
        </a:p>
      </dgm:t>
    </dgm:pt>
    <dgm:pt modelId="{3E2C54B1-ECFA-4325-8301-77042717A58A}">
      <dgm:prSet phldrT="[Texto]" custT="1"/>
      <dgm:spPr/>
      <dgm:t>
        <a:bodyPr/>
        <a:lstStyle/>
        <a:p>
          <a:r>
            <a:rPr lang="es-EC" sz="1600" dirty="0" smtClean="0"/>
            <a:t>Concentración</a:t>
          </a:r>
          <a:endParaRPr lang="es-EC" sz="1600" dirty="0"/>
        </a:p>
      </dgm:t>
    </dgm:pt>
    <dgm:pt modelId="{A49F5F28-A570-449F-92E6-16E369B66A48}" type="parTrans" cxnId="{9E764B35-02AD-4C85-9089-16880FDCBC6A}">
      <dgm:prSet/>
      <dgm:spPr/>
      <dgm:t>
        <a:bodyPr/>
        <a:lstStyle/>
        <a:p>
          <a:endParaRPr lang="es-EC"/>
        </a:p>
      </dgm:t>
    </dgm:pt>
    <dgm:pt modelId="{4A880120-60FE-4279-9189-F64B47E30FC9}" type="sibTrans" cxnId="{9E764B35-02AD-4C85-9089-16880FDCBC6A}">
      <dgm:prSet/>
      <dgm:spPr/>
      <dgm:t>
        <a:bodyPr/>
        <a:lstStyle/>
        <a:p>
          <a:endParaRPr lang="es-EC"/>
        </a:p>
      </dgm:t>
    </dgm:pt>
    <dgm:pt modelId="{1B886D8D-CA73-4343-BD3D-033DAAE56CF4}">
      <dgm:prSet phldrT="[Texto]"/>
      <dgm:spPr/>
      <dgm:t>
        <a:bodyPr/>
        <a:lstStyle/>
        <a:p>
          <a:r>
            <a:rPr lang="es-EC" dirty="0" smtClean="0"/>
            <a:t>3°</a:t>
          </a:r>
          <a:endParaRPr lang="es-EC" dirty="0"/>
        </a:p>
      </dgm:t>
    </dgm:pt>
    <dgm:pt modelId="{208310DE-704F-421D-97CB-9330C877EF4E}" type="parTrans" cxnId="{429236CB-BCC8-4AFC-8BBE-7AA6BA7FA513}">
      <dgm:prSet/>
      <dgm:spPr/>
      <dgm:t>
        <a:bodyPr/>
        <a:lstStyle/>
        <a:p>
          <a:endParaRPr lang="es-EC"/>
        </a:p>
      </dgm:t>
    </dgm:pt>
    <dgm:pt modelId="{157B1A0D-5DEE-4B29-B342-33AEA6E8BD2F}" type="sibTrans" cxnId="{429236CB-BCC8-4AFC-8BBE-7AA6BA7FA513}">
      <dgm:prSet/>
      <dgm:spPr/>
      <dgm:t>
        <a:bodyPr/>
        <a:lstStyle/>
        <a:p>
          <a:endParaRPr lang="es-EC"/>
        </a:p>
      </dgm:t>
    </dgm:pt>
    <dgm:pt modelId="{C76494FB-698C-4D83-B570-61B3B4722F7B}">
      <dgm:prSet phldrT="[Texto]" custT="1"/>
      <dgm:spPr/>
      <dgm:t>
        <a:bodyPr/>
        <a:lstStyle/>
        <a:p>
          <a:r>
            <a:rPr lang="es-EC" sz="1600" noProof="0" dirty="0" smtClean="0"/>
            <a:t>Etapa de consolidación y perfeccionamiento.</a:t>
          </a:r>
          <a:endParaRPr lang="es-EC" sz="1600" noProof="0" dirty="0"/>
        </a:p>
      </dgm:t>
    </dgm:pt>
    <dgm:pt modelId="{6EB9EE20-5D3B-4021-A9F8-71F238F0489C}" type="parTrans" cxnId="{BA3C3DA8-FE74-4663-98FF-24DC24F145FD}">
      <dgm:prSet/>
      <dgm:spPr/>
      <dgm:t>
        <a:bodyPr/>
        <a:lstStyle/>
        <a:p>
          <a:endParaRPr lang="es-EC"/>
        </a:p>
      </dgm:t>
    </dgm:pt>
    <dgm:pt modelId="{00BA449E-1FAD-43D5-8AF5-95F0E49B55DD}" type="sibTrans" cxnId="{BA3C3DA8-FE74-4663-98FF-24DC24F145FD}">
      <dgm:prSet/>
      <dgm:spPr/>
      <dgm:t>
        <a:bodyPr/>
        <a:lstStyle/>
        <a:p>
          <a:endParaRPr lang="es-EC"/>
        </a:p>
      </dgm:t>
    </dgm:pt>
    <dgm:pt modelId="{291443AA-55F7-4CA6-88AE-8FB905EE84FA}">
      <dgm:prSet phldrT="[Texto]" custT="1"/>
      <dgm:spPr/>
      <dgm:t>
        <a:bodyPr/>
        <a:lstStyle/>
        <a:p>
          <a:r>
            <a:rPr lang="es-EC" sz="1600" dirty="0" smtClean="0"/>
            <a:t>Consolidación y perfeccionamiento</a:t>
          </a:r>
          <a:endParaRPr lang="es-EC" sz="1600" dirty="0"/>
        </a:p>
      </dgm:t>
    </dgm:pt>
    <dgm:pt modelId="{0FE50C66-F34F-4F91-9E68-825440E14237}" type="parTrans" cxnId="{75C0E8B1-AC60-4D02-9C3A-772306D1E963}">
      <dgm:prSet/>
      <dgm:spPr/>
      <dgm:t>
        <a:bodyPr/>
        <a:lstStyle/>
        <a:p>
          <a:endParaRPr lang="es-EC"/>
        </a:p>
      </dgm:t>
    </dgm:pt>
    <dgm:pt modelId="{68C8CC72-708B-4A0D-80BE-2DE2CD80550F}" type="sibTrans" cxnId="{75C0E8B1-AC60-4D02-9C3A-772306D1E963}">
      <dgm:prSet/>
      <dgm:spPr/>
      <dgm:t>
        <a:bodyPr/>
        <a:lstStyle/>
        <a:p>
          <a:endParaRPr lang="es-EC"/>
        </a:p>
      </dgm:t>
    </dgm:pt>
    <dgm:pt modelId="{6FF34812-0384-48DD-BEC1-5514DB8A24EE}">
      <dgm:prSet phldrT="[Texto]" custT="1"/>
      <dgm:spPr/>
      <dgm:t>
        <a:bodyPr/>
        <a:lstStyle/>
        <a:p>
          <a:r>
            <a:rPr lang="es-EC" sz="1600" dirty="0" smtClean="0"/>
            <a:t>Generalización</a:t>
          </a:r>
          <a:endParaRPr lang="es-EC" sz="1600" dirty="0"/>
        </a:p>
      </dgm:t>
    </dgm:pt>
    <dgm:pt modelId="{653B3C07-5572-45E5-B07C-EC3347B81518}" type="parTrans" cxnId="{5001841C-C080-49D3-8668-EDC9C8A06275}">
      <dgm:prSet/>
      <dgm:spPr/>
      <dgm:t>
        <a:bodyPr/>
        <a:lstStyle/>
        <a:p>
          <a:endParaRPr lang="es-EC"/>
        </a:p>
      </dgm:t>
    </dgm:pt>
    <dgm:pt modelId="{524D4AAE-ADDF-4A7F-83E5-FBB8A16AA9A4}" type="sibTrans" cxnId="{5001841C-C080-49D3-8668-EDC9C8A06275}">
      <dgm:prSet/>
      <dgm:spPr/>
      <dgm:t>
        <a:bodyPr/>
        <a:lstStyle/>
        <a:p>
          <a:endParaRPr lang="es-EC"/>
        </a:p>
      </dgm:t>
    </dgm:pt>
    <dgm:pt modelId="{BC59073D-505F-4952-ABC3-D81CFF2A7991}">
      <dgm:prSet phldrT="[Texto]"/>
      <dgm:spPr/>
      <dgm:t>
        <a:bodyPr/>
        <a:lstStyle/>
        <a:p>
          <a:r>
            <a:rPr lang="es-EC" dirty="0" smtClean="0"/>
            <a:t>2°</a:t>
          </a:r>
          <a:endParaRPr lang="es-EC" dirty="0"/>
        </a:p>
      </dgm:t>
    </dgm:pt>
    <dgm:pt modelId="{0051CA0E-5CAD-4455-9C00-FA9617D20E57}" type="sibTrans" cxnId="{45F9AEAC-FD97-407D-A94D-DEE5399060F1}">
      <dgm:prSet/>
      <dgm:spPr/>
      <dgm:t>
        <a:bodyPr/>
        <a:lstStyle/>
        <a:p>
          <a:endParaRPr lang="es-EC"/>
        </a:p>
      </dgm:t>
    </dgm:pt>
    <dgm:pt modelId="{CCA6DAF7-29BF-4944-9852-D85058E5AF13}" type="parTrans" cxnId="{45F9AEAC-FD97-407D-A94D-DEE5399060F1}">
      <dgm:prSet/>
      <dgm:spPr/>
      <dgm:t>
        <a:bodyPr/>
        <a:lstStyle/>
        <a:p>
          <a:endParaRPr lang="es-EC"/>
        </a:p>
      </dgm:t>
    </dgm:pt>
    <dgm:pt modelId="{89984083-F0C2-4651-956A-5F5B3239802E}">
      <dgm:prSet phldrT="[Texto]"/>
      <dgm:spPr/>
      <dgm:t>
        <a:bodyPr/>
        <a:lstStyle/>
        <a:p>
          <a:r>
            <a:rPr lang="es-EC" dirty="0" smtClean="0"/>
            <a:t>1°</a:t>
          </a:r>
          <a:endParaRPr lang="es-EC" dirty="0"/>
        </a:p>
      </dgm:t>
    </dgm:pt>
    <dgm:pt modelId="{E4F132C6-B31B-4076-AECA-8C082AA0D849}" type="sibTrans" cxnId="{2458A8A3-399E-4000-A4C3-F675E9EBFD31}">
      <dgm:prSet/>
      <dgm:spPr/>
      <dgm:t>
        <a:bodyPr/>
        <a:lstStyle/>
        <a:p>
          <a:endParaRPr lang="es-EC"/>
        </a:p>
      </dgm:t>
    </dgm:pt>
    <dgm:pt modelId="{F6D7838C-B6DA-4C13-8490-FF291DCE62E3}" type="parTrans" cxnId="{2458A8A3-399E-4000-A4C3-F675E9EBFD31}">
      <dgm:prSet/>
      <dgm:spPr/>
      <dgm:t>
        <a:bodyPr/>
        <a:lstStyle/>
        <a:p>
          <a:endParaRPr lang="es-EC"/>
        </a:p>
      </dgm:t>
    </dgm:pt>
    <dgm:pt modelId="{26E3322C-5E3A-431B-82F2-366ECC9BF81B}" type="pres">
      <dgm:prSet presAssocID="{5C027D5C-05FD-4726-86D2-1DE35A7B9F17}" presName="Name0" presStyleCnt="0">
        <dgm:presLayoutVars>
          <dgm:dir/>
          <dgm:animLvl val="lvl"/>
          <dgm:resizeHandles val="exact"/>
        </dgm:presLayoutVars>
      </dgm:prSet>
      <dgm:spPr/>
      <dgm:t>
        <a:bodyPr/>
        <a:lstStyle/>
        <a:p>
          <a:endParaRPr lang="es-EC"/>
        </a:p>
      </dgm:t>
    </dgm:pt>
    <dgm:pt modelId="{1F522F94-57AC-463D-9816-A83F67E947AE}" type="pres">
      <dgm:prSet presAssocID="{1B886D8D-CA73-4343-BD3D-033DAAE56CF4}" presName="boxAndChildren" presStyleCnt="0"/>
      <dgm:spPr/>
    </dgm:pt>
    <dgm:pt modelId="{02031FE2-B587-4F91-9F47-0C913E3E0BCB}" type="pres">
      <dgm:prSet presAssocID="{1B886D8D-CA73-4343-BD3D-033DAAE56CF4}" presName="parentTextBox" presStyleLbl="node1" presStyleIdx="0" presStyleCnt="4"/>
      <dgm:spPr/>
      <dgm:t>
        <a:bodyPr/>
        <a:lstStyle/>
        <a:p>
          <a:endParaRPr lang="es-EC"/>
        </a:p>
      </dgm:t>
    </dgm:pt>
    <dgm:pt modelId="{E2B94593-0F56-4E98-9AA3-D3E682D933EF}" type="pres">
      <dgm:prSet presAssocID="{1B886D8D-CA73-4343-BD3D-033DAAE56CF4}" presName="entireBox" presStyleLbl="node1" presStyleIdx="0" presStyleCnt="4"/>
      <dgm:spPr/>
      <dgm:t>
        <a:bodyPr/>
        <a:lstStyle/>
        <a:p>
          <a:endParaRPr lang="es-EC"/>
        </a:p>
      </dgm:t>
    </dgm:pt>
    <dgm:pt modelId="{11599555-EAAF-4B3A-A32A-FD977328B473}" type="pres">
      <dgm:prSet presAssocID="{1B886D8D-CA73-4343-BD3D-033DAAE56CF4}" presName="descendantBox" presStyleCnt="0"/>
      <dgm:spPr/>
    </dgm:pt>
    <dgm:pt modelId="{030A03D9-9792-48FA-A0E6-829B333F1872}" type="pres">
      <dgm:prSet presAssocID="{C76494FB-698C-4D83-B570-61B3B4722F7B}" presName="childTextBox" presStyleLbl="fgAccFollowNode1" presStyleIdx="0" presStyleCnt="6">
        <dgm:presLayoutVars>
          <dgm:bulletEnabled val="1"/>
        </dgm:presLayoutVars>
      </dgm:prSet>
      <dgm:spPr/>
      <dgm:t>
        <a:bodyPr/>
        <a:lstStyle/>
        <a:p>
          <a:endParaRPr lang="es-EC"/>
        </a:p>
      </dgm:t>
    </dgm:pt>
    <dgm:pt modelId="{01A2C25D-B8E8-4D69-A240-2700843E6E6C}" type="pres">
      <dgm:prSet presAssocID="{291443AA-55F7-4CA6-88AE-8FB905EE84FA}" presName="childTextBox" presStyleLbl="fgAccFollowNode1" presStyleIdx="1" presStyleCnt="6">
        <dgm:presLayoutVars>
          <dgm:bulletEnabled val="1"/>
        </dgm:presLayoutVars>
      </dgm:prSet>
      <dgm:spPr/>
      <dgm:t>
        <a:bodyPr/>
        <a:lstStyle/>
        <a:p>
          <a:endParaRPr lang="es-EC"/>
        </a:p>
      </dgm:t>
    </dgm:pt>
    <dgm:pt modelId="{1C4D0A5E-54BD-465D-896D-BA7BB03F8FCC}" type="pres">
      <dgm:prSet presAssocID="{0051CA0E-5CAD-4455-9C00-FA9617D20E57}" presName="sp" presStyleCnt="0"/>
      <dgm:spPr/>
    </dgm:pt>
    <dgm:pt modelId="{6E82B614-4040-450E-98A5-2FBBC6D4B7D9}" type="pres">
      <dgm:prSet presAssocID="{BC59073D-505F-4952-ABC3-D81CFF2A7991}" presName="arrowAndChildren" presStyleCnt="0"/>
      <dgm:spPr/>
    </dgm:pt>
    <dgm:pt modelId="{DF40F73F-B94B-4DD0-8A36-1A9E7077C56A}" type="pres">
      <dgm:prSet presAssocID="{BC59073D-505F-4952-ABC3-D81CFF2A7991}" presName="parentTextArrow" presStyleLbl="node1" presStyleIdx="0" presStyleCnt="4"/>
      <dgm:spPr/>
      <dgm:t>
        <a:bodyPr/>
        <a:lstStyle/>
        <a:p>
          <a:endParaRPr lang="es-EC"/>
        </a:p>
      </dgm:t>
    </dgm:pt>
    <dgm:pt modelId="{B43466A2-8233-49C0-90AD-9EFEF2453FFD}" type="pres">
      <dgm:prSet presAssocID="{BC59073D-505F-4952-ABC3-D81CFF2A7991}" presName="arrow" presStyleLbl="node1" presStyleIdx="1" presStyleCnt="4"/>
      <dgm:spPr/>
      <dgm:t>
        <a:bodyPr/>
        <a:lstStyle/>
        <a:p>
          <a:endParaRPr lang="es-EC"/>
        </a:p>
      </dgm:t>
    </dgm:pt>
    <dgm:pt modelId="{A4EA3172-364E-4D77-8A40-7A68BEA6B349}" type="pres">
      <dgm:prSet presAssocID="{BC59073D-505F-4952-ABC3-D81CFF2A7991}" presName="descendantArrow" presStyleCnt="0"/>
      <dgm:spPr/>
    </dgm:pt>
    <dgm:pt modelId="{1036F736-4E9F-48A1-A180-5592357FF999}" type="pres">
      <dgm:prSet presAssocID="{A0D421E9-8165-4674-876F-464920B4B8E4}" presName="childTextArrow" presStyleLbl="fgAccFollowNode1" presStyleIdx="2" presStyleCnt="6">
        <dgm:presLayoutVars>
          <dgm:bulletEnabled val="1"/>
        </dgm:presLayoutVars>
      </dgm:prSet>
      <dgm:spPr/>
      <dgm:t>
        <a:bodyPr/>
        <a:lstStyle/>
        <a:p>
          <a:endParaRPr lang="es-EC"/>
        </a:p>
      </dgm:t>
    </dgm:pt>
    <dgm:pt modelId="{0E10E169-4941-4A4F-9AC3-F3B1B413B54C}" type="pres">
      <dgm:prSet presAssocID="{3E2C54B1-ECFA-4325-8301-77042717A58A}" presName="childTextArrow" presStyleLbl="fgAccFollowNode1" presStyleIdx="3" presStyleCnt="6">
        <dgm:presLayoutVars>
          <dgm:bulletEnabled val="1"/>
        </dgm:presLayoutVars>
      </dgm:prSet>
      <dgm:spPr/>
      <dgm:t>
        <a:bodyPr/>
        <a:lstStyle/>
        <a:p>
          <a:endParaRPr lang="es-EC"/>
        </a:p>
      </dgm:t>
    </dgm:pt>
    <dgm:pt modelId="{110FC59C-75EC-4202-A181-B4C3EC934049}" type="pres">
      <dgm:prSet presAssocID="{E4F132C6-B31B-4076-AECA-8C082AA0D849}" presName="sp" presStyleCnt="0"/>
      <dgm:spPr/>
    </dgm:pt>
    <dgm:pt modelId="{B64E8877-A6E4-49F2-AC00-0DBE48471929}" type="pres">
      <dgm:prSet presAssocID="{89984083-F0C2-4651-956A-5F5B3239802E}" presName="arrowAndChildren" presStyleCnt="0"/>
      <dgm:spPr/>
    </dgm:pt>
    <dgm:pt modelId="{01A22E23-4121-4D8E-8C37-FEEE78A4E9C8}" type="pres">
      <dgm:prSet presAssocID="{89984083-F0C2-4651-956A-5F5B3239802E}" presName="parentTextArrow" presStyleLbl="node1" presStyleIdx="1" presStyleCnt="4"/>
      <dgm:spPr/>
      <dgm:t>
        <a:bodyPr/>
        <a:lstStyle/>
        <a:p>
          <a:endParaRPr lang="es-EC"/>
        </a:p>
      </dgm:t>
    </dgm:pt>
    <dgm:pt modelId="{2D80B0B1-E557-42EE-BFF7-847F25319B41}" type="pres">
      <dgm:prSet presAssocID="{89984083-F0C2-4651-956A-5F5B3239802E}" presName="arrow" presStyleLbl="node1" presStyleIdx="2" presStyleCnt="4"/>
      <dgm:spPr/>
      <dgm:t>
        <a:bodyPr/>
        <a:lstStyle/>
        <a:p>
          <a:endParaRPr lang="es-EC"/>
        </a:p>
      </dgm:t>
    </dgm:pt>
    <dgm:pt modelId="{173F0F9D-BCCC-477F-AF88-CCEE2F8B7EC6}" type="pres">
      <dgm:prSet presAssocID="{89984083-F0C2-4651-956A-5F5B3239802E}" presName="descendantArrow" presStyleCnt="0"/>
      <dgm:spPr/>
    </dgm:pt>
    <dgm:pt modelId="{9646F0B7-CADF-4415-B543-AAD0A5D15339}" type="pres">
      <dgm:prSet presAssocID="{D5F4C71A-9D46-4223-A05E-3834C6F5F3AF}" presName="childTextArrow" presStyleLbl="fgAccFollowNode1" presStyleIdx="4" presStyleCnt="6">
        <dgm:presLayoutVars>
          <dgm:bulletEnabled val="1"/>
        </dgm:presLayoutVars>
      </dgm:prSet>
      <dgm:spPr/>
      <dgm:t>
        <a:bodyPr/>
        <a:lstStyle/>
        <a:p>
          <a:endParaRPr lang="es-EC"/>
        </a:p>
      </dgm:t>
    </dgm:pt>
    <dgm:pt modelId="{0A0D5B3D-05E3-491C-B803-71ED1CB871B4}" type="pres">
      <dgm:prSet presAssocID="{6FF34812-0384-48DD-BEC1-5514DB8A24EE}" presName="childTextArrow" presStyleLbl="fgAccFollowNode1" presStyleIdx="5" presStyleCnt="6">
        <dgm:presLayoutVars>
          <dgm:bulletEnabled val="1"/>
        </dgm:presLayoutVars>
      </dgm:prSet>
      <dgm:spPr/>
      <dgm:t>
        <a:bodyPr/>
        <a:lstStyle/>
        <a:p>
          <a:endParaRPr lang="es-EC"/>
        </a:p>
      </dgm:t>
    </dgm:pt>
    <dgm:pt modelId="{AB206339-3D04-47F1-95E0-69B3CF6F1D13}" type="pres">
      <dgm:prSet presAssocID="{516ADECB-250A-43AD-B3D4-CE9834C03C64}" presName="sp" presStyleCnt="0"/>
      <dgm:spPr/>
    </dgm:pt>
    <dgm:pt modelId="{F6FE6C16-DFC1-4956-916C-8514EE9DA338}" type="pres">
      <dgm:prSet presAssocID="{B5573F3A-8008-4981-8AC9-3195A6A874F0}" presName="arrowAndChildren" presStyleCnt="0"/>
      <dgm:spPr/>
    </dgm:pt>
    <dgm:pt modelId="{E838EEE0-113A-4667-8546-668660DE5437}" type="pres">
      <dgm:prSet presAssocID="{B5573F3A-8008-4981-8AC9-3195A6A874F0}" presName="parentTextArrow" presStyleLbl="node1" presStyleIdx="3" presStyleCnt="4" custLinFactNeighborX="638"/>
      <dgm:spPr/>
      <dgm:t>
        <a:bodyPr/>
        <a:lstStyle/>
        <a:p>
          <a:endParaRPr lang="es-EC"/>
        </a:p>
      </dgm:t>
    </dgm:pt>
  </dgm:ptLst>
  <dgm:cxnLst>
    <dgm:cxn modelId="{77211FBB-4B0B-4D0D-AD4E-F356D24BD733}" type="presOf" srcId="{1B886D8D-CA73-4343-BD3D-033DAAE56CF4}" destId="{E2B94593-0F56-4E98-9AA3-D3E682D933EF}" srcOrd="1" destOrd="0" presId="urn:microsoft.com/office/officeart/2005/8/layout/process4"/>
    <dgm:cxn modelId="{709F8AA0-4238-40AD-8DBD-726D3723E49C}" type="presOf" srcId="{89984083-F0C2-4651-956A-5F5B3239802E}" destId="{01A22E23-4121-4D8E-8C37-FEEE78A4E9C8}" srcOrd="0" destOrd="0" presId="urn:microsoft.com/office/officeart/2005/8/layout/process4"/>
    <dgm:cxn modelId="{FCA6D50C-7E7F-461C-BF60-432390B30EAC}" type="presOf" srcId="{3E2C54B1-ECFA-4325-8301-77042717A58A}" destId="{0E10E169-4941-4A4F-9AC3-F3B1B413B54C}" srcOrd="0" destOrd="0" presId="urn:microsoft.com/office/officeart/2005/8/layout/process4"/>
    <dgm:cxn modelId="{B19B1A9A-0210-4517-B2B4-EA4B6B650126}" type="presOf" srcId="{1B886D8D-CA73-4343-BD3D-033DAAE56CF4}" destId="{02031FE2-B587-4F91-9F47-0C913E3E0BCB}" srcOrd="0" destOrd="0" presId="urn:microsoft.com/office/officeart/2005/8/layout/process4"/>
    <dgm:cxn modelId="{30307546-B40C-4FF2-9B5F-25CA612A5C3E}" type="presOf" srcId="{C76494FB-698C-4D83-B570-61B3B4722F7B}" destId="{030A03D9-9792-48FA-A0E6-829B333F1872}" srcOrd="0" destOrd="0" presId="urn:microsoft.com/office/officeart/2005/8/layout/process4"/>
    <dgm:cxn modelId="{2458A8A3-399E-4000-A4C3-F675E9EBFD31}" srcId="{5C027D5C-05FD-4726-86D2-1DE35A7B9F17}" destId="{89984083-F0C2-4651-956A-5F5B3239802E}" srcOrd="1" destOrd="0" parTransId="{F6D7838C-B6DA-4C13-8490-FF291DCE62E3}" sibTransId="{E4F132C6-B31B-4076-AECA-8C082AA0D849}"/>
    <dgm:cxn modelId="{79F14E43-5719-44D4-AA03-CE437AB4DFAB}" type="presOf" srcId="{A0D421E9-8165-4674-876F-464920B4B8E4}" destId="{1036F736-4E9F-48A1-A180-5592357FF999}" srcOrd="0" destOrd="0" presId="urn:microsoft.com/office/officeart/2005/8/layout/process4"/>
    <dgm:cxn modelId="{9E764B35-02AD-4C85-9089-16880FDCBC6A}" srcId="{BC59073D-505F-4952-ABC3-D81CFF2A7991}" destId="{3E2C54B1-ECFA-4325-8301-77042717A58A}" srcOrd="1" destOrd="0" parTransId="{A49F5F28-A570-449F-92E6-16E369B66A48}" sibTransId="{4A880120-60FE-4279-9189-F64B47E30FC9}"/>
    <dgm:cxn modelId="{95A0CDC3-035C-4B34-9DD4-346C6119FE38}" type="presOf" srcId="{6FF34812-0384-48DD-BEC1-5514DB8A24EE}" destId="{0A0D5B3D-05E3-491C-B803-71ED1CB871B4}" srcOrd="0" destOrd="0" presId="urn:microsoft.com/office/officeart/2005/8/layout/process4"/>
    <dgm:cxn modelId="{695865C1-4680-437C-A191-40088823E4DC}" type="presOf" srcId="{BC59073D-505F-4952-ABC3-D81CFF2A7991}" destId="{B43466A2-8233-49C0-90AD-9EFEF2453FFD}" srcOrd="1" destOrd="0" presId="urn:microsoft.com/office/officeart/2005/8/layout/process4"/>
    <dgm:cxn modelId="{4C80E50F-B1A8-4326-B5A9-B53B8BEE30B8}" type="presOf" srcId="{5C027D5C-05FD-4726-86D2-1DE35A7B9F17}" destId="{26E3322C-5E3A-431B-82F2-366ECC9BF81B}" srcOrd="0" destOrd="0" presId="urn:microsoft.com/office/officeart/2005/8/layout/process4"/>
    <dgm:cxn modelId="{ECB2934F-9944-4D81-BA77-93E0A81C4FE6}" type="presOf" srcId="{BC59073D-505F-4952-ABC3-D81CFF2A7991}" destId="{DF40F73F-B94B-4DD0-8A36-1A9E7077C56A}" srcOrd="0" destOrd="0" presId="urn:microsoft.com/office/officeart/2005/8/layout/process4"/>
    <dgm:cxn modelId="{32BC4234-E9B8-49B3-A70A-134DB71902A6}" type="presOf" srcId="{89984083-F0C2-4651-956A-5F5B3239802E}" destId="{2D80B0B1-E557-42EE-BFF7-847F25319B41}" srcOrd="1" destOrd="0" presId="urn:microsoft.com/office/officeart/2005/8/layout/process4"/>
    <dgm:cxn modelId="{1D73F108-6ABC-4D80-9A48-12EB05F64C8A}" srcId="{5C027D5C-05FD-4726-86D2-1DE35A7B9F17}" destId="{B5573F3A-8008-4981-8AC9-3195A6A874F0}" srcOrd="0" destOrd="0" parTransId="{9EDC5E70-5CD8-4C45-8067-47ADAEB1A87B}" sibTransId="{516ADECB-250A-43AD-B3D4-CE9834C03C64}"/>
    <dgm:cxn modelId="{7DE5520D-E673-4FEB-9F9E-33FB794F3DAC}" srcId="{BC59073D-505F-4952-ABC3-D81CFF2A7991}" destId="{A0D421E9-8165-4674-876F-464920B4B8E4}" srcOrd="0" destOrd="0" parTransId="{F8DE3E31-F071-43B9-B2E3-C0E109804BD5}" sibTransId="{A1747F21-941D-40FE-81BA-F28B80ED05C0}"/>
    <dgm:cxn modelId="{429236CB-BCC8-4AFC-8BBE-7AA6BA7FA513}" srcId="{5C027D5C-05FD-4726-86D2-1DE35A7B9F17}" destId="{1B886D8D-CA73-4343-BD3D-033DAAE56CF4}" srcOrd="3" destOrd="0" parTransId="{208310DE-704F-421D-97CB-9330C877EF4E}" sibTransId="{157B1A0D-5DEE-4B29-B342-33AEA6E8BD2F}"/>
    <dgm:cxn modelId="{45F9AEAC-FD97-407D-A94D-DEE5399060F1}" srcId="{5C027D5C-05FD-4726-86D2-1DE35A7B9F17}" destId="{BC59073D-505F-4952-ABC3-D81CFF2A7991}" srcOrd="2" destOrd="0" parTransId="{CCA6DAF7-29BF-4944-9852-D85058E5AF13}" sibTransId="{0051CA0E-5CAD-4455-9C00-FA9617D20E57}"/>
    <dgm:cxn modelId="{E09560A1-47A5-4348-BC42-EB6607725907}" type="presOf" srcId="{B5573F3A-8008-4981-8AC9-3195A6A874F0}" destId="{E838EEE0-113A-4667-8546-668660DE5437}" srcOrd="0" destOrd="0" presId="urn:microsoft.com/office/officeart/2005/8/layout/process4"/>
    <dgm:cxn modelId="{75C0E8B1-AC60-4D02-9C3A-772306D1E963}" srcId="{1B886D8D-CA73-4343-BD3D-033DAAE56CF4}" destId="{291443AA-55F7-4CA6-88AE-8FB905EE84FA}" srcOrd="1" destOrd="0" parTransId="{0FE50C66-F34F-4F91-9E68-825440E14237}" sibTransId="{68C8CC72-708B-4A0D-80BE-2DE2CD80550F}"/>
    <dgm:cxn modelId="{5001841C-C080-49D3-8668-EDC9C8A06275}" srcId="{89984083-F0C2-4651-956A-5F5B3239802E}" destId="{6FF34812-0384-48DD-BEC1-5514DB8A24EE}" srcOrd="1" destOrd="0" parTransId="{653B3C07-5572-45E5-B07C-EC3347B81518}" sibTransId="{524D4AAE-ADDF-4A7F-83E5-FBB8A16AA9A4}"/>
    <dgm:cxn modelId="{BA3C3DA8-FE74-4663-98FF-24DC24F145FD}" srcId="{1B886D8D-CA73-4343-BD3D-033DAAE56CF4}" destId="{C76494FB-698C-4D83-B570-61B3B4722F7B}" srcOrd="0" destOrd="0" parTransId="{6EB9EE20-5D3B-4021-A9F8-71F238F0489C}" sibTransId="{00BA449E-1FAD-43D5-8AF5-95F0E49B55DD}"/>
    <dgm:cxn modelId="{F9CCCFAA-DEE2-4FB9-B37B-AB1147566D06}" srcId="{89984083-F0C2-4651-956A-5F5B3239802E}" destId="{D5F4C71A-9D46-4223-A05E-3834C6F5F3AF}" srcOrd="0" destOrd="0" parTransId="{FF128D75-82E7-4133-A8E6-52454918AFED}" sibTransId="{BD7D3529-F952-4D29-B325-14F8E1A4E9FA}"/>
    <dgm:cxn modelId="{290FBE2A-420A-4633-B146-0A7EAF252CC4}" type="presOf" srcId="{D5F4C71A-9D46-4223-A05E-3834C6F5F3AF}" destId="{9646F0B7-CADF-4415-B543-AAD0A5D15339}" srcOrd="0" destOrd="0" presId="urn:microsoft.com/office/officeart/2005/8/layout/process4"/>
    <dgm:cxn modelId="{917CCFC7-4441-44B3-87BF-B34AB40D4EDF}" type="presOf" srcId="{291443AA-55F7-4CA6-88AE-8FB905EE84FA}" destId="{01A2C25D-B8E8-4D69-A240-2700843E6E6C}" srcOrd="0" destOrd="0" presId="urn:microsoft.com/office/officeart/2005/8/layout/process4"/>
    <dgm:cxn modelId="{FB195494-277F-4FB9-9C90-80F944913E3E}" type="presParOf" srcId="{26E3322C-5E3A-431B-82F2-366ECC9BF81B}" destId="{1F522F94-57AC-463D-9816-A83F67E947AE}" srcOrd="0" destOrd="0" presId="urn:microsoft.com/office/officeart/2005/8/layout/process4"/>
    <dgm:cxn modelId="{7EB5FB9A-CBD6-420A-867F-0106597A8BE5}" type="presParOf" srcId="{1F522F94-57AC-463D-9816-A83F67E947AE}" destId="{02031FE2-B587-4F91-9F47-0C913E3E0BCB}" srcOrd="0" destOrd="0" presId="urn:microsoft.com/office/officeart/2005/8/layout/process4"/>
    <dgm:cxn modelId="{5113670B-44BB-49EF-9668-0B9941C9A4DB}" type="presParOf" srcId="{1F522F94-57AC-463D-9816-A83F67E947AE}" destId="{E2B94593-0F56-4E98-9AA3-D3E682D933EF}" srcOrd="1" destOrd="0" presId="urn:microsoft.com/office/officeart/2005/8/layout/process4"/>
    <dgm:cxn modelId="{6198061C-46A2-4854-AC82-E9005E535D82}" type="presParOf" srcId="{1F522F94-57AC-463D-9816-A83F67E947AE}" destId="{11599555-EAAF-4B3A-A32A-FD977328B473}" srcOrd="2" destOrd="0" presId="urn:microsoft.com/office/officeart/2005/8/layout/process4"/>
    <dgm:cxn modelId="{44547C0E-0F04-4960-80E3-0327784D598A}" type="presParOf" srcId="{11599555-EAAF-4B3A-A32A-FD977328B473}" destId="{030A03D9-9792-48FA-A0E6-829B333F1872}" srcOrd="0" destOrd="0" presId="urn:microsoft.com/office/officeart/2005/8/layout/process4"/>
    <dgm:cxn modelId="{319C30D2-1FE5-4448-8BE9-D500E2E14ABA}" type="presParOf" srcId="{11599555-EAAF-4B3A-A32A-FD977328B473}" destId="{01A2C25D-B8E8-4D69-A240-2700843E6E6C}" srcOrd="1" destOrd="0" presId="urn:microsoft.com/office/officeart/2005/8/layout/process4"/>
    <dgm:cxn modelId="{D5F1E492-3733-42BF-BCB5-F9BDFF406CF5}" type="presParOf" srcId="{26E3322C-5E3A-431B-82F2-366ECC9BF81B}" destId="{1C4D0A5E-54BD-465D-896D-BA7BB03F8FCC}" srcOrd="1" destOrd="0" presId="urn:microsoft.com/office/officeart/2005/8/layout/process4"/>
    <dgm:cxn modelId="{C600C530-1EFF-4D30-87F4-30C96D50C788}" type="presParOf" srcId="{26E3322C-5E3A-431B-82F2-366ECC9BF81B}" destId="{6E82B614-4040-450E-98A5-2FBBC6D4B7D9}" srcOrd="2" destOrd="0" presId="urn:microsoft.com/office/officeart/2005/8/layout/process4"/>
    <dgm:cxn modelId="{3CA00B79-AA1D-40EE-940C-191EEA86A9BD}" type="presParOf" srcId="{6E82B614-4040-450E-98A5-2FBBC6D4B7D9}" destId="{DF40F73F-B94B-4DD0-8A36-1A9E7077C56A}" srcOrd="0" destOrd="0" presId="urn:microsoft.com/office/officeart/2005/8/layout/process4"/>
    <dgm:cxn modelId="{B5EAEA70-37D7-4C02-B5E8-1FB13CAB7CEE}" type="presParOf" srcId="{6E82B614-4040-450E-98A5-2FBBC6D4B7D9}" destId="{B43466A2-8233-49C0-90AD-9EFEF2453FFD}" srcOrd="1" destOrd="0" presId="urn:microsoft.com/office/officeart/2005/8/layout/process4"/>
    <dgm:cxn modelId="{6D6B2793-5E6E-47A6-8EAB-3B799B47F557}" type="presParOf" srcId="{6E82B614-4040-450E-98A5-2FBBC6D4B7D9}" destId="{A4EA3172-364E-4D77-8A40-7A68BEA6B349}" srcOrd="2" destOrd="0" presId="urn:microsoft.com/office/officeart/2005/8/layout/process4"/>
    <dgm:cxn modelId="{E2394C46-F27F-476B-8878-385A81DC7BEA}" type="presParOf" srcId="{A4EA3172-364E-4D77-8A40-7A68BEA6B349}" destId="{1036F736-4E9F-48A1-A180-5592357FF999}" srcOrd="0" destOrd="0" presId="urn:microsoft.com/office/officeart/2005/8/layout/process4"/>
    <dgm:cxn modelId="{9014D279-3914-4E92-A594-0EEB4BE20501}" type="presParOf" srcId="{A4EA3172-364E-4D77-8A40-7A68BEA6B349}" destId="{0E10E169-4941-4A4F-9AC3-F3B1B413B54C}" srcOrd="1" destOrd="0" presId="urn:microsoft.com/office/officeart/2005/8/layout/process4"/>
    <dgm:cxn modelId="{8FA57630-410D-4255-930B-9C799ABDAE7F}" type="presParOf" srcId="{26E3322C-5E3A-431B-82F2-366ECC9BF81B}" destId="{110FC59C-75EC-4202-A181-B4C3EC934049}" srcOrd="3" destOrd="0" presId="urn:microsoft.com/office/officeart/2005/8/layout/process4"/>
    <dgm:cxn modelId="{70BB42C2-DE93-46BA-8D20-D8C76FB8EF8E}" type="presParOf" srcId="{26E3322C-5E3A-431B-82F2-366ECC9BF81B}" destId="{B64E8877-A6E4-49F2-AC00-0DBE48471929}" srcOrd="4" destOrd="0" presId="urn:microsoft.com/office/officeart/2005/8/layout/process4"/>
    <dgm:cxn modelId="{B34D982D-7383-4703-AC6D-1AF9DBD60FC6}" type="presParOf" srcId="{B64E8877-A6E4-49F2-AC00-0DBE48471929}" destId="{01A22E23-4121-4D8E-8C37-FEEE78A4E9C8}" srcOrd="0" destOrd="0" presId="urn:microsoft.com/office/officeart/2005/8/layout/process4"/>
    <dgm:cxn modelId="{28B6911B-D041-44AB-B658-499F7FD7A8C8}" type="presParOf" srcId="{B64E8877-A6E4-49F2-AC00-0DBE48471929}" destId="{2D80B0B1-E557-42EE-BFF7-847F25319B41}" srcOrd="1" destOrd="0" presId="urn:microsoft.com/office/officeart/2005/8/layout/process4"/>
    <dgm:cxn modelId="{61D523E1-5ADF-4770-B3D0-94AEF8DC98FD}" type="presParOf" srcId="{B64E8877-A6E4-49F2-AC00-0DBE48471929}" destId="{173F0F9D-BCCC-477F-AF88-CCEE2F8B7EC6}" srcOrd="2" destOrd="0" presId="urn:microsoft.com/office/officeart/2005/8/layout/process4"/>
    <dgm:cxn modelId="{86662234-404A-4036-AA15-2FCB9B5BD0AD}" type="presParOf" srcId="{173F0F9D-BCCC-477F-AF88-CCEE2F8B7EC6}" destId="{9646F0B7-CADF-4415-B543-AAD0A5D15339}" srcOrd="0" destOrd="0" presId="urn:microsoft.com/office/officeart/2005/8/layout/process4"/>
    <dgm:cxn modelId="{6D4F74FA-088A-4CC0-AE73-0E9120F84CC0}" type="presParOf" srcId="{173F0F9D-BCCC-477F-AF88-CCEE2F8B7EC6}" destId="{0A0D5B3D-05E3-491C-B803-71ED1CB871B4}" srcOrd="1" destOrd="0" presId="urn:microsoft.com/office/officeart/2005/8/layout/process4"/>
    <dgm:cxn modelId="{CC97CD6B-A8C0-403A-B658-ED9FF2EEC59E}" type="presParOf" srcId="{26E3322C-5E3A-431B-82F2-366ECC9BF81B}" destId="{AB206339-3D04-47F1-95E0-69B3CF6F1D13}" srcOrd="5" destOrd="0" presId="urn:microsoft.com/office/officeart/2005/8/layout/process4"/>
    <dgm:cxn modelId="{391BE04A-5D67-4197-8473-9E6D86D13E8C}" type="presParOf" srcId="{26E3322C-5E3A-431B-82F2-366ECC9BF81B}" destId="{F6FE6C16-DFC1-4956-916C-8514EE9DA338}" srcOrd="6" destOrd="0" presId="urn:microsoft.com/office/officeart/2005/8/layout/process4"/>
    <dgm:cxn modelId="{98D6AEC8-F3B4-4A7E-B35B-750B252D5E9B}" type="presParOf" srcId="{F6FE6C16-DFC1-4956-916C-8514EE9DA338}" destId="{E838EEE0-113A-4667-8546-668660DE5437}"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7C0A8D0-BB99-4A1F-9181-D4E61B89EF1A}" type="doc">
      <dgm:prSet loTypeId="urn:microsoft.com/office/officeart/2005/8/layout/hList7" loCatId="list" qsTypeId="urn:microsoft.com/office/officeart/2005/8/quickstyle/simple1" qsCatId="simple" csTypeId="urn:microsoft.com/office/officeart/2005/8/colors/colorful5" csCatId="colorful" phldr="1"/>
      <dgm:spPr/>
    </dgm:pt>
    <dgm:pt modelId="{09373950-609C-4AB4-9156-53319C54063A}">
      <dgm:prSet phldrT="[Texto]"/>
      <dgm:spPr/>
      <dgm:t>
        <a:bodyPr/>
        <a:lstStyle/>
        <a:p>
          <a:r>
            <a:rPr lang="es-EC" b="0" noProof="0" dirty="0" smtClean="0">
              <a:solidFill>
                <a:schemeClr val="tx1"/>
              </a:solidFill>
            </a:rPr>
            <a:t>Principio de la accesibilidad y la individualización</a:t>
          </a:r>
          <a:endParaRPr lang="es-EC" b="0" noProof="0" dirty="0">
            <a:solidFill>
              <a:schemeClr val="tx1"/>
            </a:solidFill>
          </a:endParaRPr>
        </a:p>
      </dgm:t>
    </dgm:pt>
    <dgm:pt modelId="{077EA914-1365-45FB-9F1B-04D578343053}" type="parTrans" cxnId="{1264FFEF-63CB-48A4-80C7-2487E95FD706}">
      <dgm:prSet/>
      <dgm:spPr/>
      <dgm:t>
        <a:bodyPr/>
        <a:lstStyle/>
        <a:p>
          <a:endParaRPr lang="es-EC"/>
        </a:p>
      </dgm:t>
    </dgm:pt>
    <dgm:pt modelId="{AB145847-933D-4B13-8FF7-50C5947C6EF3}" type="sibTrans" cxnId="{1264FFEF-63CB-48A4-80C7-2487E95FD706}">
      <dgm:prSet/>
      <dgm:spPr/>
      <dgm:t>
        <a:bodyPr/>
        <a:lstStyle/>
        <a:p>
          <a:endParaRPr lang="es-EC"/>
        </a:p>
      </dgm:t>
    </dgm:pt>
    <dgm:pt modelId="{C2C4AA70-0A83-49B4-A12F-F438550838A9}">
      <dgm:prSet phldrT="[Texto]"/>
      <dgm:spPr/>
      <dgm:t>
        <a:bodyPr/>
        <a:lstStyle/>
        <a:p>
          <a:r>
            <a:rPr lang="es-EC" b="1" u="sng" dirty="0" smtClean="0">
              <a:effectLst>
                <a:outerShdw blurRad="38100" dist="38100" dir="2700000" algn="tl">
                  <a:srgbClr val="000000">
                    <a:alpha val="43137"/>
                  </a:srgbClr>
                </a:outerShdw>
              </a:effectLst>
            </a:rPr>
            <a:t>Principios de entrenamiento</a:t>
          </a:r>
          <a:endParaRPr lang="es-EC" b="1" u="sng" dirty="0">
            <a:effectLst>
              <a:outerShdw blurRad="38100" dist="38100" dir="2700000" algn="tl">
                <a:srgbClr val="000000">
                  <a:alpha val="43137"/>
                </a:srgbClr>
              </a:outerShdw>
            </a:effectLst>
          </a:endParaRPr>
        </a:p>
      </dgm:t>
    </dgm:pt>
    <dgm:pt modelId="{E77EF6E8-2766-4BDB-BAC7-A2999C46E0F0}" type="parTrans" cxnId="{DBE8A17C-2C1D-49F0-BAF1-8F8C2D6CE3F0}">
      <dgm:prSet/>
      <dgm:spPr/>
      <dgm:t>
        <a:bodyPr/>
        <a:lstStyle/>
        <a:p>
          <a:endParaRPr lang="es-EC"/>
        </a:p>
      </dgm:t>
    </dgm:pt>
    <dgm:pt modelId="{67F7B301-7733-4DDF-8A15-AC5DDEEE5B77}" type="sibTrans" cxnId="{DBE8A17C-2C1D-49F0-BAF1-8F8C2D6CE3F0}">
      <dgm:prSet/>
      <dgm:spPr/>
      <dgm:t>
        <a:bodyPr/>
        <a:lstStyle/>
        <a:p>
          <a:endParaRPr lang="es-EC"/>
        </a:p>
      </dgm:t>
    </dgm:pt>
    <dgm:pt modelId="{79298E8E-8A85-462B-B2A2-52F1AB0D58F0}">
      <dgm:prSet phldrT="[Texto]"/>
      <dgm:spPr/>
      <dgm:t>
        <a:bodyPr/>
        <a:lstStyle/>
        <a:p>
          <a:r>
            <a:rPr lang="es-EC" b="0" noProof="0" dirty="0" smtClean="0">
              <a:solidFill>
                <a:schemeClr val="tx1"/>
              </a:solidFill>
            </a:rPr>
            <a:t>Principio de la sistematización</a:t>
          </a:r>
          <a:endParaRPr lang="es-EC" b="0" noProof="0" dirty="0">
            <a:solidFill>
              <a:schemeClr val="tx1"/>
            </a:solidFill>
          </a:endParaRPr>
        </a:p>
      </dgm:t>
    </dgm:pt>
    <dgm:pt modelId="{F4738552-C7D6-4C40-9FA6-C46992A44783}" type="parTrans" cxnId="{A82857B1-443A-410C-B9BA-37C4B1A04B67}">
      <dgm:prSet/>
      <dgm:spPr/>
      <dgm:t>
        <a:bodyPr/>
        <a:lstStyle/>
        <a:p>
          <a:endParaRPr lang="es-EC"/>
        </a:p>
      </dgm:t>
    </dgm:pt>
    <dgm:pt modelId="{410D6BC3-1E9A-4516-BE2C-B424C5CABC61}" type="sibTrans" cxnId="{A82857B1-443A-410C-B9BA-37C4B1A04B67}">
      <dgm:prSet/>
      <dgm:spPr/>
      <dgm:t>
        <a:bodyPr/>
        <a:lstStyle/>
        <a:p>
          <a:endParaRPr lang="es-EC"/>
        </a:p>
      </dgm:t>
    </dgm:pt>
    <dgm:pt modelId="{DD9560D2-9B66-4F06-993E-80B6AB866AB0}" type="pres">
      <dgm:prSet presAssocID="{B7C0A8D0-BB99-4A1F-9181-D4E61B89EF1A}" presName="Name0" presStyleCnt="0">
        <dgm:presLayoutVars>
          <dgm:dir/>
          <dgm:resizeHandles val="exact"/>
        </dgm:presLayoutVars>
      </dgm:prSet>
      <dgm:spPr/>
    </dgm:pt>
    <dgm:pt modelId="{D198EBDC-E190-4528-A5EC-8631CC74C10F}" type="pres">
      <dgm:prSet presAssocID="{B7C0A8D0-BB99-4A1F-9181-D4E61B89EF1A}" presName="fgShape" presStyleLbl="fgShp" presStyleIdx="0" presStyleCnt="1"/>
      <dgm:spPr/>
    </dgm:pt>
    <dgm:pt modelId="{E7F8B838-9432-4343-8759-67F91626F184}" type="pres">
      <dgm:prSet presAssocID="{B7C0A8D0-BB99-4A1F-9181-D4E61B89EF1A}" presName="linComp" presStyleCnt="0"/>
      <dgm:spPr/>
    </dgm:pt>
    <dgm:pt modelId="{0CBE59F0-1199-4C77-85FC-C8FC710BCC58}" type="pres">
      <dgm:prSet presAssocID="{09373950-609C-4AB4-9156-53319C54063A}" presName="compNode" presStyleCnt="0"/>
      <dgm:spPr/>
    </dgm:pt>
    <dgm:pt modelId="{E44A071F-68FF-4521-973A-5B1A73EB3B26}" type="pres">
      <dgm:prSet presAssocID="{09373950-609C-4AB4-9156-53319C54063A}" presName="bkgdShape" presStyleLbl="node1" presStyleIdx="0" presStyleCnt="3"/>
      <dgm:spPr/>
      <dgm:t>
        <a:bodyPr/>
        <a:lstStyle/>
        <a:p>
          <a:endParaRPr lang="es-EC"/>
        </a:p>
      </dgm:t>
    </dgm:pt>
    <dgm:pt modelId="{CB6B75E7-D464-4BA9-814A-5689E777D879}" type="pres">
      <dgm:prSet presAssocID="{09373950-609C-4AB4-9156-53319C54063A}" presName="nodeTx" presStyleLbl="node1" presStyleIdx="0" presStyleCnt="3">
        <dgm:presLayoutVars>
          <dgm:bulletEnabled val="1"/>
        </dgm:presLayoutVars>
      </dgm:prSet>
      <dgm:spPr/>
      <dgm:t>
        <a:bodyPr/>
        <a:lstStyle/>
        <a:p>
          <a:endParaRPr lang="es-EC"/>
        </a:p>
      </dgm:t>
    </dgm:pt>
    <dgm:pt modelId="{82B2E47B-B103-46AE-8C7D-8E41BE8DED54}" type="pres">
      <dgm:prSet presAssocID="{09373950-609C-4AB4-9156-53319C54063A}" presName="invisiNode" presStyleLbl="node1" presStyleIdx="0" presStyleCnt="3"/>
      <dgm:spPr/>
    </dgm:pt>
    <dgm:pt modelId="{A9BA143D-303C-413D-8CF5-445DC533710F}" type="pres">
      <dgm:prSet presAssocID="{09373950-609C-4AB4-9156-53319C54063A}" presName="imagNode" presStyleLbl="fgImgPlace1" presStyleIdx="0" presStyleCnt="3"/>
      <dgm:spPr>
        <a:blipFill rotWithShape="1">
          <a:blip xmlns:r="http://schemas.openxmlformats.org/officeDocument/2006/relationships" r:embed="rId1"/>
          <a:stretch>
            <a:fillRect/>
          </a:stretch>
        </a:blipFill>
      </dgm:spPr>
    </dgm:pt>
    <dgm:pt modelId="{E02B7824-BD3A-411A-9521-9B8A6566F266}" type="pres">
      <dgm:prSet presAssocID="{AB145847-933D-4B13-8FF7-50C5947C6EF3}" presName="sibTrans" presStyleLbl="sibTrans2D1" presStyleIdx="0" presStyleCnt="0"/>
      <dgm:spPr/>
      <dgm:t>
        <a:bodyPr/>
        <a:lstStyle/>
        <a:p>
          <a:endParaRPr lang="es-EC"/>
        </a:p>
      </dgm:t>
    </dgm:pt>
    <dgm:pt modelId="{BA86E381-585A-4EE2-98D6-F5FAC10B32B7}" type="pres">
      <dgm:prSet presAssocID="{C2C4AA70-0A83-49B4-A12F-F438550838A9}" presName="compNode" presStyleCnt="0"/>
      <dgm:spPr/>
    </dgm:pt>
    <dgm:pt modelId="{BCD7D77C-DD31-45BA-B1C4-3A602B58AB5D}" type="pres">
      <dgm:prSet presAssocID="{C2C4AA70-0A83-49B4-A12F-F438550838A9}" presName="bkgdShape" presStyleLbl="node1" presStyleIdx="1" presStyleCnt="3"/>
      <dgm:spPr/>
      <dgm:t>
        <a:bodyPr/>
        <a:lstStyle/>
        <a:p>
          <a:endParaRPr lang="es-EC"/>
        </a:p>
      </dgm:t>
    </dgm:pt>
    <dgm:pt modelId="{826489BF-D652-470E-BF55-218C45021718}" type="pres">
      <dgm:prSet presAssocID="{C2C4AA70-0A83-49B4-A12F-F438550838A9}" presName="nodeTx" presStyleLbl="node1" presStyleIdx="1" presStyleCnt="3">
        <dgm:presLayoutVars>
          <dgm:bulletEnabled val="1"/>
        </dgm:presLayoutVars>
      </dgm:prSet>
      <dgm:spPr/>
      <dgm:t>
        <a:bodyPr/>
        <a:lstStyle/>
        <a:p>
          <a:endParaRPr lang="es-EC"/>
        </a:p>
      </dgm:t>
    </dgm:pt>
    <dgm:pt modelId="{0540325D-D515-4D33-8C38-85EBA18F0CFB}" type="pres">
      <dgm:prSet presAssocID="{C2C4AA70-0A83-49B4-A12F-F438550838A9}" presName="invisiNode" presStyleLbl="node1" presStyleIdx="1" presStyleCnt="3"/>
      <dgm:spPr/>
    </dgm:pt>
    <dgm:pt modelId="{B582EA38-EBE8-4DC7-AD3E-7CE0A5EEF00B}" type="pres">
      <dgm:prSet presAssocID="{C2C4AA70-0A83-49B4-A12F-F438550838A9}" presName="imagNode" presStyleLbl="fgImgPlace1" presStyleIdx="1" presStyleCnt="3"/>
      <dgm:spPr>
        <a:blipFill rotWithShape="1">
          <a:blip xmlns:r="http://schemas.openxmlformats.org/officeDocument/2006/relationships" r:embed="rId2"/>
          <a:stretch>
            <a:fillRect/>
          </a:stretch>
        </a:blipFill>
      </dgm:spPr>
    </dgm:pt>
    <dgm:pt modelId="{C4C15C60-7FCB-49F2-81DF-20E3D66BF912}" type="pres">
      <dgm:prSet presAssocID="{67F7B301-7733-4DDF-8A15-AC5DDEEE5B77}" presName="sibTrans" presStyleLbl="sibTrans2D1" presStyleIdx="0" presStyleCnt="0"/>
      <dgm:spPr/>
      <dgm:t>
        <a:bodyPr/>
        <a:lstStyle/>
        <a:p>
          <a:endParaRPr lang="es-EC"/>
        </a:p>
      </dgm:t>
    </dgm:pt>
    <dgm:pt modelId="{2C2E02E5-FCE7-4DA7-9CFF-09DE43155D09}" type="pres">
      <dgm:prSet presAssocID="{79298E8E-8A85-462B-B2A2-52F1AB0D58F0}" presName="compNode" presStyleCnt="0"/>
      <dgm:spPr/>
    </dgm:pt>
    <dgm:pt modelId="{BF7F8425-0065-4BC5-ACDF-FE981414B14F}" type="pres">
      <dgm:prSet presAssocID="{79298E8E-8A85-462B-B2A2-52F1AB0D58F0}" presName="bkgdShape" presStyleLbl="node1" presStyleIdx="2" presStyleCnt="3"/>
      <dgm:spPr/>
      <dgm:t>
        <a:bodyPr/>
        <a:lstStyle/>
        <a:p>
          <a:endParaRPr lang="es-EC"/>
        </a:p>
      </dgm:t>
    </dgm:pt>
    <dgm:pt modelId="{5963ACE7-EA4B-4195-A957-5055BFDC9864}" type="pres">
      <dgm:prSet presAssocID="{79298E8E-8A85-462B-B2A2-52F1AB0D58F0}" presName="nodeTx" presStyleLbl="node1" presStyleIdx="2" presStyleCnt="3">
        <dgm:presLayoutVars>
          <dgm:bulletEnabled val="1"/>
        </dgm:presLayoutVars>
      </dgm:prSet>
      <dgm:spPr/>
      <dgm:t>
        <a:bodyPr/>
        <a:lstStyle/>
        <a:p>
          <a:endParaRPr lang="es-EC"/>
        </a:p>
      </dgm:t>
    </dgm:pt>
    <dgm:pt modelId="{B64FF2AB-06CB-4E50-AFB8-3EA4824416C6}" type="pres">
      <dgm:prSet presAssocID="{79298E8E-8A85-462B-B2A2-52F1AB0D58F0}" presName="invisiNode" presStyleLbl="node1" presStyleIdx="2" presStyleCnt="3"/>
      <dgm:spPr/>
    </dgm:pt>
    <dgm:pt modelId="{155469EF-0907-4F09-92F8-C4DDFAEA1A00}" type="pres">
      <dgm:prSet presAssocID="{79298E8E-8A85-462B-B2A2-52F1AB0D58F0}" presName="imagNode" presStyleLbl="fgImgPlace1" presStyleIdx="2" presStyleCnt="3"/>
      <dgm:spPr>
        <a:blipFill rotWithShape="1">
          <a:blip xmlns:r="http://schemas.openxmlformats.org/officeDocument/2006/relationships" r:embed="rId3"/>
          <a:stretch>
            <a:fillRect/>
          </a:stretch>
        </a:blipFill>
      </dgm:spPr>
    </dgm:pt>
  </dgm:ptLst>
  <dgm:cxnLst>
    <dgm:cxn modelId="{C4C4A75D-A740-467C-BCB2-67A988A16613}" type="presOf" srcId="{79298E8E-8A85-462B-B2A2-52F1AB0D58F0}" destId="{BF7F8425-0065-4BC5-ACDF-FE981414B14F}" srcOrd="0" destOrd="0" presId="urn:microsoft.com/office/officeart/2005/8/layout/hList7"/>
    <dgm:cxn modelId="{EC1759A6-B6F9-4066-AB46-BAE06975EF54}" type="presOf" srcId="{C2C4AA70-0A83-49B4-A12F-F438550838A9}" destId="{826489BF-D652-470E-BF55-218C45021718}" srcOrd="1" destOrd="0" presId="urn:microsoft.com/office/officeart/2005/8/layout/hList7"/>
    <dgm:cxn modelId="{BF9A74C0-AF8F-4296-85CE-6A2BD878232D}" type="presOf" srcId="{09373950-609C-4AB4-9156-53319C54063A}" destId="{E44A071F-68FF-4521-973A-5B1A73EB3B26}" srcOrd="0" destOrd="0" presId="urn:microsoft.com/office/officeart/2005/8/layout/hList7"/>
    <dgm:cxn modelId="{E0EB703A-BEEE-45B1-8681-E6EAE7026DE8}" type="presOf" srcId="{C2C4AA70-0A83-49B4-A12F-F438550838A9}" destId="{BCD7D77C-DD31-45BA-B1C4-3A602B58AB5D}" srcOrd="0" destOrd="0" presId="urn:microsoft.com/office/officeart/2005/8/layout/hList7"/>
    <dgm:cxn modelId="{5462D250-2E05-4C3B-AE2D-B5149D8E1AB6}" type="presOf" srcId="{AB145847-933D-4B13-8FF7-50C5947C6EF3}" destId="{E02B7824-BD3A-411A-9521-9B8A6566F266}" srcOrd="0" destOrd="0" presId="urn:microsoft.com/office/officeart/2005/8/layout/hList7"/>
    <dgm:cxn modelId="{F412522B-B5F7-4657-8D2D-B9CAE42336F6}" type="presOf" srcId="{B7C0A8D0-BB99-4A1F-9181-D4E61B89EF1A}" destId="{DD9560D2-9B66-4F06-993E-80B6AB866AB0}" srcOrd="0" destOrd="0" presId="urn:microsoft.com/office/officeart/2005/8/layout/hList7"/>
    <dgm:cxn modelId="{9FA4BC52-D375-47F6-816A-200CE43B908E}" type="presOf" srcId="{09373950-609C-4AB4-9156-53319C54063A}" destId="{CB6B75E7-D464-4BA9-814A-5689E777D879}" srcOrd="1" destOrd="0" presId="urn:microsoft.com/office/officeart/2005/8/layout/hList7"/>
    <dgm:cxn modelId="{DBE8A17C-2C1D-49F0-BAF1-8F8C2D6CE3F0}" srcId="{B7C0A8D0-BB99-4A1F-9181-D4E61B89EF1A}" destId="{C2C4AA70-0A83-49B4-A12F-F438550838A9}" srcOrd="1" destOrd="0" parTransId="{E77EF6E8-2766-4BDB-BAC7-A2999C46E0F0}" sibTransId="{67F7B301-7733-4DDF-8A15-AC5DDEEE5B77}"/>
    <dgm:cxn modelId="{B13D6CA2-E2B4-4075-86CD-4FC26146C257}" type="presOf" srcId="{79298E8E-8A85-462B-B2A2-52F1AB0D58F0}" destId="{5963ACE7-EA4B-4195-A957-5055BFDC9864}" srcOrd="1" destOrd="0" presId="urn:microsoft.com/office/officeart/2005/8/layout/hList7"/>
    <dgm:cxn modelId="{1264FFEF-63CB-48A4-80C7-2487E95FD706}" srcId="{B7C0A8D0-BB99-4A1F-9181-D4E61B89EF1A}" destId="{09373950-609C-4AB4-9156-53319C54063A}" srcOrd="0" destOrd="0" parTransId="{077EA914-1365-45FB-9F1B-04D578343053}" sibTransId="{AB145847-933D-4B13-8FF7-50C5947C6EF3}"/>
    <dgm:cxn modelId="{BA72F7D0-23E1-40E7-AC9E-51A09DFCABA6}" type="presOf" srcId="{67F7B301-7733-4DDF-8A15-AC5DDEEE5B77}" destId="{C4C15C60-7FCB-49F2-81DF-20E3D66BF912}" srcOrd="0" destOrd="0" presId="urn:microsoft.com/office/officeart/2005/8/layout/hList7"/>
    <dgm:cxn modelId="{A82857B1-443A-410C-B9BA-37C4B1A04B67}" srcId="{B7C0A8D0-BB99-4A1F-9181-D4E61B89EF1A}" destId="{79298E8E-8A85-462B-B2A2-52F1AB0D58F0}" srcOrd="2" destOrd="0" parTransId="{F4738552-C7D6-4C40-9FA6-C46992A44783}" sibTransId="{410D6BC3-1E9A-4516-BE2C-B424C5CABC61}"/>
    <dgm:cxn modelId="{B3654835-CDF7-48C5-8CC3-F85688403EA9}" type="presParOf" srcId="{DD9560D2-9B66-4F06-993E-80B6AB866AB0}" destId="{D198EBDC-E190-4528-A5EC-8631CC74C10F}" srcOrd="0" destOrd="0" presId="urn:microsoft.com/office/officeart/2005/8/layout/hList7"/>
    <dgm:cxn modelId="{48972398-9649-4167-9585-6DE4B29ECF5D}" type="presParOf" srcId="{DD9560D2-9B66-4F06-993E-80B6AB866AB0}" destId="{E7F8B838-9432-4343-8759-67F91626F184}" srcOrd="1" destOrd="0" presId="urn:microsoft.com/office/officeart/2005/8/layout/hList7"/>
    <dgm:cxn modelId="{1B091974-FAE9-42AA-B8B2-9969B79F6B52}" type="presParOf" srcId="{E7F8B838-9432-4343-8759-67F91626F184}" destId="{0CBE59F0-1199-4C77-85FC-C8FC710BCC58}" srcOrd="0" destOrd="0" presId="urn:microsoft.com/office/officeart/2005/8/layout/hList7"/>
    <dgm:cxn modelId="{02641FAA-1599-4ED3-AFDA-544D5C9317A8}" type="presParOf" srcId="{0CBE59F0-1199-4C77-85FC-C8FC710BCC58}" destId="{E44A071F-68FF-4521-973A-5B1A73EB3B26}" srcOrd="0" destOrd="0" presId="urn:microsoft.com/office/officeart/2005/8/layout/hList7"/>
    <dgm:cxn modelId="{14966DF4-C64B-49E1-AA0C-80BF6AA52B2E}" type="presParOf" srcId="{0CBE59F0-1199-4C77-85FC-C8FC710BCC58}" destId="{CB6B75E7-D464-4BA9-814A-5689E777D879}" srcOrd="1" destOrd="0" presId="urn:microsoft.com/office/officeart/2005/8/layout/hList7"/>
    <dgm:cxn modelId="{52F3290D-6C20-45E9-AC93-968605685764}" type="presParOf" srcId="{0CBE59F0-1199-4C77-85FC-C8FC710BCC58}" destId="{82B2E47B-B103-46AE-8C7D-8E41BE8DED54}" srcOrd="2" destOrd="0" presId="urn:microsoft.com/office/officeart/2005/8/layout/hList7"/>
    <dgm:cxn modelId="{5F0CF40F-8095-4507-8EA7-CC756AA24DEE}" type="presParOf" srcId="{0CBE59F0-1199-4C77-85FC-C8FC710BCC58}" destId="{A9BA143D-303C-413D-8CF5-445DC533710F}" srcOrd="3" destOrd="0" presId="urn:microsoft.com/office/officeart/2005/8/layout/hList7"/>
    <dgm:cxn modelId="{FE6E50F3-540B-4D14-B047-436A8DD1EBB2}" type="presParOf" srcId="{E7F8B838-9432-4343-8759-67F91626F184}" destId="{E02B7824-BD3A-411A-9521-9B8A6566F266}" srcOrd="1" destOrd="0" presId="urn:microsoft.com/office/officeart/2005/8/layout/hList7"/>
    <dgm:cxn modelId="{83EDEE10-71B4-4212-AEA8-7208A375151A}" type="presParOf" srcId="{E7F8B838-9432-4343-8759-67F91626F184}" destId="{BA86E381-585A-4EE2-98D6-F5FAC10B32B7}" srcOrd="2" destOrd="0" presId="urn:microsoft.com/office/officeart/2005/8/layout/hList7"/>
    <dgm:cxn modelId="{D883403D-B2CB-40D5-B8BE-952F1D9D51BD}" type="presParOf" srcId="{BA86E381-585A-4EE2-98D6-F5FAC10B32B7}" destId="{BCD7D77C-DD31-45BA-B1C4-3A602B58AB5D}" srcOrd="0" destOrd="0" presId="urn:microsoft.com/office/officeart/2005/8/layout/hList7"/>
    <dgm:cxn modelId="{5134EE6C-0735-454A-B600-69B0C0538748}" type="presParOf" srcId="{BA86E381-585A-4EE2-98D6-F5FAC10B32B7}" destId="{826489BF-D652-470E-BF55-218C45021718}" srcOrd="1" destOrd="0" presId="urn:microsoft.com/office/officeart/2005/8/layout/hList7"/>
    <dgm:cxn modelId="{1456CD90-D693-49B7-A40E-2A55E5382CEE}" type="presParOf" srcId="{BA86E381-585A-4EE2-98D6-F5FAC10B32B7}" destId="{0540325D-D515-4D33-8C38-85EBA18F0CFB}" srcOrd="2" destOrd="0" presId="urn:microsoft.com/office/officeart/2005/8/layout/hList7"/>
    <dgm:cxn modelId="{166F5307-82DC-49EF-A003-808C4B79E31F}" type="presParOf" srcId="{BA86E381-585A-4EE2-98D6-F5FAC10B32B7}" destId="{B582EA38-EBE8-4DC7-AD3E-7CE0A5EEF00B}" srcOrd="3" destOrd="0" presId="urn:microsoft.com/office/officeart/2005/8/layout/hList7"/>
    <dgm:cxn modelId="{B207EA18-A411-43B4-BD91-5214870620BE}" type="presParOf" srcId="{E7F8B838-9432-4343-8759-67F91626F184}" destId="{C4C15C60-7FCB-49F2-81DF-20E3D66BF912}" srcOrd="3" destOrd="0" presId="urn:microsoft.com/office/officeart/2005/8/layout/hList7"/>
    <dgm:cxn modelId="{8A2882DB-7C44-4300-8098-FDB648B73A1A}" type="presParOf" srcId="{E7F8B838-9432-4343-8759-67F91626F184}" destId="{2C2E02E5-FCE7-4DA7-9CFF-09DE43155D09}" srcOrd="4" destOrd="0" presId="urn:microsoft.com/office/officeart/2005/8/layout/hList7"/>
    <dgm:cxn modelId="{B3626335-6B55-4DC8-95A1-2FE3A0FF314C}" type="presParOf" srcId="{2C2E02E5-FCE7-4DA7-9CFF-09DE43155D09}" destId="{BF7F8425-0065-4BC5-ACDF-FE981414B14F}" srcOrd="0" destOrd="0" presId="urn:microsoft.com/office/officeart/2005/8/layout/hList7"/>
    <dgm:cxn modelId="{845064E9-8815-4E54-A048-0EA8789849DC}" type="presParOf" srcId="{2C2E02E5-FCE7-4DA7-9CFF-09DE43155D09}" destId="{5963ACE7-EA4B-4195-A957-5055BFDC9864}" srcOrd="1" destOrd="0" presId="urn:microsoft.com/office/officeart/2005/8/layout/hList7"/>
    <dgm:cxn modelId="{31B47537-1F1D-4A11-9C3C-790B5B71CAF5}" type="presParOf" srcId="{2C2E02E5-FCE7-4DA7-9CFF-09DE43155D09}" destId="{B64FF2AB-06CB-4E50-AFB8-3EA4824416C6}" srcOrd="2" destOrd="0" presId="urn:microsoft.com/office/officeart/2005/8/layout/hList7"/>
    <dgm:cxn modelId="{8271819D-55A6-4610-A4F8-F16881B272B4}" type="presParOf" srcId="{2C2E02E5-FCE7-4DA7-9CFF-09DE43155D09}" destId="{155469EF-0907-4F09-92F8-C4DDFAEA1A00}"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AB6BC3-9168-4BB4-BF05-B5E174A74AFE}">
      <dsp:nvSpPr>
        <dsp:cNvPr id="0" name=""/>
        <dsp:cNvSpPr/>
      </dsp:nvSpPr>
      <dsp:spPr>
        <a:xfrm>
          <a:off x="0" y="0"/>
          <a:ext cx="6654800" cy="864000"/>
        </a:xfrm>
        <a:prstGeom prst="rect">
          <a:avLst/>
        </a:prstGeom>
        <a:solidFill>
          <a:schemeClr val="accent5">
            <a:hueOff val="0"/>
            <a:satOff val="0"/>
            <a:lumOff val="0"/>
            <a:alphaOff val="0"/>
          </a:schemeClr>
        </a:solidFill>
        <a:ln w="1587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21920" rIns="213360" bIns="121920" numCol="1" spcCol="1270" anchor="ctr" anchorCtr="0">
          <a:noAutofit/>
        </a:bodyPr>
        <a:lstStyle/>
        <a:p>
          <a:pPr lvl="0" algn="l" defTabSz="1333500">
            <a:lnSpc>
              <a:spcPct val="90000"/>
            </a:lnSpc>
            <a:spcBef>
              <a:spcPct val="0"/>
            </a:spcBef>
            <a:spcAft>
              <a:spcPct val="35000"/>
            </a:spcAft>
          </a:pPr>
          <a:r>
            <a:rPr lang="es-EC" sz="3000" kern="1200" dirty="0" smtClean="0"/>
            <a:t>General</a:t>
          </a:r>
          <a:endParaRPr lang="es-EC" sz="3000" kern="1200" dirty="0"/>
        </a:p>
      </dsp:txBody>
      <dsp:txXfrm>
        <a:off x="0" y="0"/>
        <a:ext cx="6654800" cy="864000"/>
      </dsp:txXfrm>
    </dsp:sp>
    <dsp:sp modelId="{D84576DA-C710-4696-A18A-3455DD3AE183}">
      <dsp:nvSpPr>
        <dsp:cNvPr id="0" name=""/>
        <dsp:cNvSpPr/>
      </dsp:nvSpPr>
      <dsp:spPr>
        <a:xfrm>
          <a:off x="0" y="875866"/>
          <a:ext cx="6654800" cy="2964600"/>
        </a:xfrm>
        <a:prstGeom prst="rect">
          <a:avLst/>
        </a:prstGeom>
        <a:solidFill>
          <a:schemeClr val="accent5">
            <a:tint val="40000"/>
            <a:alpha val="90000"/>
            <a:hueOff val="0"/>
            <a:satOff val="0"/>
            <a:lumOff val="0"/>
            <a:alphaOff val="0"/>
          </a:schemeClr>
        </a:solidFill>
        <a:ln w="15875" cap="rnd"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0020" tIns="160020" rIns="213360" bIns="240030" numCol="1" spcCol="1270" anchor="t" anchorCtr="0">
          <a:noAutofit/>
        </a:bodyPr>
        <a:lstStyle/>
        <a:p>
          <a:pPr marL="285750" lvl="1" indent="-285750" algn="l" defTabSz="1333500">
            <a:lnSpc>
              <a:spcPct val="90000"/>
            </a:lnSpc>
            <a:spcBef>
              <a:spcPct val="0"/>
            </a:spcBef>
            <a:spcAft>
              <a:spcPct val="15000"/>
            </a:spcAft>
            <a:buChar char="••"/>
          </a:pPr>
          <a:r>
            <a:rPr lang="es-EC" sz="3000" kern="1200" dirty="0" smtClean="0"/>
            <a:t>Determinar la incidencia de los  ejercicios técnicos en la efectividad de adquisición de destrezas en la técnica de crol en las categorías infantiles del club de natación ESNNAT</a:t>
          </a:r>
          <a:endParaRPr lang="es-EC" sz="3000" kern="1200" dirty="0"/>
        </a:p>
      </dsp:txBody>
      <dsp:txXfrm>
        <a:off x="0" y="875866"/>
        <a:ext cx="6654800" cy="29646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AB6BC3-9168-4BB4-BF05-B5E174A74AFE}">
      <dsp:nvSpPr>
        <dsp:cNvPr id="0" name=""/>
        <dsp:cNvSpPr/>
      </dsp:nvSpPr>
      <dsp:spPr>
        <a:xfrm>
          <a:off x="0" y="0"/>
          <a:ext cx="7474528" cy="604800"/>
        </a:xfrm>
        <a:prstGeom prst="rect">
          <a:avLst/>
        </a:prstGeom>
        <a:solidFill>
          <a:schemeClr val="accent5">
            <a:hueOff val="0"/>
            <a:satOff val="0"/>
            <a:lumOff val="0"/>
            <a:alphaOff val="0"/>
          </a:schemeClr>
        </a:solidFill>
        <a:ln w="1587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lvl="0" algn="l" defTabSz="933450">
            <a:lnSpc>
              <a:spcPct val="90000"/>
            </a:lnSpc>
            <a:spcBef>
              <a:spcPct val="0"/>
            </a:spcBef>
            <a:spcAft>
              <a:spcPct val="35000"/>
            </a:spcAft>
          </a:pPr>
          <a:r>
            <a:rPr lang="es-EC" sz="2100" kern="1200" dirty="0" smtClean="0"/>
            <a:t>Específicos</a:t>
          </a:r>
          <a:endParaRPr lang="es-EC" sz="2100" kern="1200" dirty="0"/>
        </a:p>
      </dsp:txBody>
      <dsp:txXfrm>
        <a:off x="0" y="0"/>
        <a:ext cx="7474528" cy="604800"/>
      </dsp:txXfrm>
    </dsp:sp>
    <dsp:sp modelId="{D84576DA-C710-4696-A18A-3455DD3AE183}">
      <dsp:nvSpPr>
        <dsp:cNvPr id="0" name=""/>
        <dsp:cNvSpPr/>
      </dsp:nvSpPr>
      <dsp:spPr>
        <a:xfrm>
          <a:off x="0" y="670529"/>
          <a:ext cx="7474528" cy="3804570"/>
        </a:xfrm>
        <a:prstGeom prst="rect">
          <a:avLst/>
        </a:prstGeom>
        <a:solidFill>
          <a:schemeClr val="accent5">
            <a:tint val="40000"/>
            <a:alpha val="90000"/>
            <a:hueOff val="0"/>
            <a:satOff val="0"/>
            <a:lumOff val="0"/>
            <a:alphaOff val="0"/>
          </a:schemeClr>
        </a:solidFill>
        <a:ln w="15875" cap="rnd"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s-EC" sz="2100" kern="1200" dirty="0" smtClean="0"/>
            <a:t>Determinar  pre y pos test  la técnica de la brazada de crol en las categorías infantiles del club de natación ESNNAT. </a:t>
          </a:r>
          <a:endParaRPr lang="es-EC" sz="2100" kern="1200" dirty="0"/>
        </a:p>
        <a:p>
          <a:pPr marL="228600" lvl="1" indent="-228600" algn="l" defTabSz="933450">
            <a:lnSpc>
              <a:spcPct val="90000"/>
            </a:lnSpc>
            <a:spcBef>
              <a:spcPct val="0"/>
            </a:spcBef>
            <a:spcAft>
              <a:spcPct val="15000"/>
            </a:spcAft>
            <a:buChar char="••"/>
          </a:pPr>
          <a:endParaRPr lang="es-EC" sz="2100" kern="1200" dirty="0"/>
        </a:p>
        <a:p>
          <a:pPr marL="228600" lvl="1" indent="-228600" algn="l" defTabSz="933450">
            <a:lnSpc>
              <a:spcPct val="90000"/>
            </a:lnSpc>
            <a:spcBef>
              <a:spcPct val="0"/>
            </a:spcBef>
            <a:spcAft>
              <a:spcPct val="15000"/>
            </a:spcAft>
            <a:buChar char="••"/>
          </a:pPr>
          <a:r>
            <a:rPr lang="es-EC" sz="2100" kern="1200" dirty="0" smtClean="0"/>
            <a:t>Determinar  pre y pos test la efectividad técnica de la brazada de crol en las categorías infantiles del club de natación ESNNAT. </a:t>
          </a:r>
          <a:endParaRPr lang="es-EC" sz="2100" kern="1200" dirty="0"/>
        </a:p>
        <a:p>
          <a:pPr marL="228600" lvl="1" indent="-228600" algn="l" defTabSz="933450">
            <a:lnSpc>
              <a:spcPct val="90000"/>
            </a:lnSpc>
            <a:spcBef>
              <a:spcPct val="0"/>
            </a:spcBef>
            <a:spcAft>
              <a:spcPct val="15000"/>
            </a:spcAft>
            <a:buChar char="••"/>
          </a:pPr>
          <a:endParaRPr lang="es-EC" sz="2100" kern="1200" dirty="0"/>
        </a:p>
        <a:p>
          <a:pPr marL="228600" lvl="1" indent="-228600" algn="l" defTabSz="933450">
            <a:lnSpc>
              <a:spcPct val="90000"/>
            </a:lnSpc>
            <a:spcBef>
              <a:spcPct val="0"/>
            </a:spcBef>
            <a:spcAft>
              <a:spcPct val="15000"/>
            </a:spcAft>
            <a:buChar char="••"/>
          </a:pPr>
          <a:r>
            <a:rPr lang="es-EC" sz="2100" kern="1200" dirty="0" smtClean="0"/>
            <a:t>Diseñar y aplicar un programa de ejercicios técnicos de crol en las categorías infantiles del club de natación ESNNAT.</a:t>
          </a:r>
          <a:endParaRPr lang="es-EC" sz="2100" kern="1200" dirty="0"/>
        </a:p>
      </dsp:txBody>
      <dsp:txXfrm>
        <a:off x="0" y="670529"/>
        <a:ext cx="7474528" cy="380457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5.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16.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17.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18.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19.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2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22.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23.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24.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25.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2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7.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56034C-B3B3-4EA2-8340-4F02E3BE6F1F}" type="datetimeFigureOut">
              <a:rPr lang="es-ES" smtClean="0"/>
              <a:t>08/01/2020</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E8B435-DF81-4E4F-8F84-5E06D8195D7F}" type="slidenum">
              <a:rPr lang="es-ES" smtClean="0"/>
              <a:t>‹Nº›</a:t>
            </a:fld>
            <a:endParaRPr lang="es-ES"/>
          </a:p>
        </p:txBody>
      </p:sp>
    </p:spTree>
    <p:extLst>
      <p:ext uri="{BB962C8B-B14F-4D97-AF65-F5344CB8AC3E}">
        <p14:creationId xmlns:p14="http://schemas.microsoft.com/office/powerpoint/2010/main" val="1691912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A6E8B435-DF81-4E4F-8F84-5E06D8195D7F}" type="slidenum">
              <a:rPr lang="es-ES" smtClean="0"/>
              <a:t>2</a:t>
            </a:fld>
            <a:endParaRPr lang="es-ES"/>
          </a:p>
        </p:txBody>
      </p:sp>
    </p:spTree>
    <p:extLst>
      <p:ext uri="{BB962C8B-B14F-4D97-AF65-F5344CB8AC3E}">
        <p14:creationId xmlns:p14="http://schemas.microsoft.com/office/powerpoint/2010/main" val="15354639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A6E8B435-DF81-4E4F-8F84-5E06D8195D7F}" type="slidenum">
              <a:rPr lang="es-ES" smtClean="0"/>
              <a:t>3</a:t>
            </a:fld>
            <a:endParaRPr lang="es-ES"/>
          </a:p>
        </p:txBody>
      </p:sp>
    </p:spTree>
    <p:extLst>
      <p:ext uri="{BB962C8B-B14F-4D97-AF65-F5344CB8AC3E}">
        <p14:creationId xmlns:p14="http://schemas.microsoft.com/office/powerpoint/2010/main" val="3103313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A6E8B435-DF81-4E4F-8F84-5E06D8195D7F}" type="slidenum">
              <a:rPr lang="es-ES" smtClean="0"/>
              <a:t>8</a:t>
            </a:fld>
            <a:endParaRPr lang="es-ES"/>
          </a:p>
        </p:txBody>
      </p:sp>
    </p:spTree>
    <p:extLst>
      <p:ext uri="{BB962C8B-B14F-4D97-AF65-F5344CB8AC3E}">
        <p14:creationId xmlns:p14="http://schemas.microsoft.com/office/powerpoint/2010/main" val="9026876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A6E8B435-DF81-4E4F-8F84-5E06D8195D7F}" type="slidenum">
              <a:rPr lang="es-ES" smtClean="0"/>
              <a:t>9</a:t>
            </a:fld>
            <a:endParaRPr lang="es-ES"/>
          </a:p>
        </p:txBody>
      </p:sp>
    </p:spTree>
    <p:extLst>
      <p:ext uri="{BB962C8B-B14F-4D97-AF65-F5344CB8AC3E}">
        <p14:creationId xmlns:p14="http://schemas.microsoft.com/office/powerpoint/2010/main" val="4171561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A6E8B435-DF81-4E4F-8F84-5E06D8195D7F}" type="slidenum">
              <a:rPr lang="es-ES" smtClean="0"/>
              <a:t>10</a:t>
            </a:fld>
            <a:endParaRPr lang="es-ES"/>
          </a:p>
        </p:txBody>
      </p:sp>
    </p:spTree>
    <p:extLst>
      <p:ext uri="{BB962C8B-B14F-4D97-AF65-F5344CB8AC3E}">
        <p14:creationId xmlns:p14="http://schemas.microsoft.com/office/powerpoint/2010/main" val="31114789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A6E8B435-DF81-4E4F-8F84-5E06D8195D7F}" type="slidenum">
              <a:rPr lang="es-ES" smtClean="0"/>
              <a:t>12</a:t>
            </a:fld>
            <a:endParaRPr lang="es-ES"/>
          </a:p>
        </p:txBody>
      </p:sp>
    </p:spTree>
    <p:extLst>
      <p:ext uri="{BB962C8B-B14F-4D97-AF65-F5344CB8AC3E}">
        <p14:creationId xmlns:p14="http://schemas.microsoft.com/office/powerpoint/2010/main" val="16435778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0D5CD049-58B5-420B-8F05-1EB4ACD7F8C7}" type="datetimeFigureOut">
              <a:rPr lang="es-EC" smtClean="0"/>
              <a:t>8/1/2020</a:t>
            </a:fld>
            <a:endParaRPr lang="es-EC"/>
          </a:p>
        </p:txBody>
      </p:sp>
      <p:sp>
        <p:nvSpPr>
          <p:cNvPr id="5" name="Footer Placeholder 4"/>
          <p:cNvSpPr>
            <a:spLocks noGrp="1"/>
          </p:cNvSpPr>
          <p:nvPr>
            <p:ph type="ftr" sz="quarter" idx="11"/>
          </p:nvPr>
        </p:nvSpPr>
        <p:spPr/>
        <p:txBody>
          <a:bodyPr/>
          <a:lstStyle/>
          <a:p>
            <a:endParaRPr lang="es-EC"/>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37EF6E27-E645-4CFF-A93C-0749B1C3A97B}" type="slidenum">
              <a:rPr lang="es-EC" smtClean="0"/>
              <a:t>‹Nº›</a:t>
            </a:fld>
            <a:endParaRPr lang="es-EC"/>
          </a:p>
        </p:txBody>
      </p:sp>
    </p:spTree>
    <p:extLst>
      <p:ext uri="{BB962C8B-B14F-4D97-AF65-F5344CB8AC3E}">
        <p14:creationId xmlns:p14="http://schemas.microsoft.com/office/powerpoint/2010/main" val="2053645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0D5CD049-58B5-420B-8F05-1EB4ACD7F8C7}" type="datetimeFigureOut">
              <a:rPr lang="es-EC" smtClean="0"/>
              <a:t>8/1/2020</a:t>
            </a:fld>
            <a:endParaRPr lang="es-EC"/>
          </a:p>
        </p:txBody>
      </p:sp>
      <p:sp>
        <p:nvSpPr>
          <p:cNvPr id="5" name="Footer Placeholder 4"/>
          <p:cNvSpPr>
            <a:spLocks noGrp="1"/>
          </p:cNvSpPr>
          <p:nvPr>
            <p:ph type="ftr" sz="quarter" idx="11"/>
          </p:nvPr>
        </p:nvSpPr>
        <p:spPr/>
        <p:txBody>
          <a:bodyPr/>
          <a:lstStyle/>
          <a:p>
            <a:endParaRPr lang="es-EC"/>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7EF6E27-E645-4CFF-A93C-0749B1C3A97B}" type="slidenum">
              <a:rPr lang="es-EC" smtClean="0"/>
              <a:t>‹Nº›</a:t>
            </a:fld>
            <a:endParaRPr lang="es-EC"/>
          </a:p>
        </p:txBody>
      </p:sp>
    </p:spTree>
    <p:extLst>
      <p:ext uri="{BB962C8B-B14F-4D97-AF65-F5344CB8AC3E}">
        <p14:creationId xmlns:p14="http://schemas.microsoft.com/office/powerpoint/2010/main" val="30176296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0D5CD049-58B5-420B-8F05-1EB4ACD7F8C7}" type="datetimeFigureOut">
              <a:rPr lang="es-EC" smtClean="0"/>
              <a:t>8/1/2020</a:t>
            </a:fld>
            <a:endParaRPr lang="es-EC"/>
          </a:p>
        </p:txBody>
      </p:sp>
      <p:sp>
        <p:nvSpPr>
          <p:cNvPr id="5" name="Footer Placeholder 4"/>
          <p:cNvSpPr>
            <a:spLocks noGrp="1"/>
          </p:cNvSpPr>
          <p:nvPr>
            <p:ph type="ftr" sz="quarter" idx="11"/>
          </p:nvPr>
        </p:nvSpPr>
        <p:spPr/>
        <p:txBody>
          <a:bodyPr/>
          <a:lstStyle/>
          <a:p>
            <a:endParaRPr lang="es-EC"/>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7EF6E27-E645-4CFF-A93C-0749B1C3A97B}" type="slidenum">
              <a:rPr lang="es-EC" smtClean="0"/>
              <a:t>‹Nº›</a:t>
            </a:fld>
            <a:endParaRPr lang="es-EC"/>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793803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0D5CD049-58B5-420B-8F05-1EB4ACD7F8C7}" type="datetimeFigureOut">
              <a:rPr lang="es-EC" smtClean="0"/>
              <a:t>8/1/2020</a:t>
            </a:fld>
            <a:endParaRPr lang="es-EC"/>
          </a:p>
        </p:txBody>
      </p:sp>
      <p:sp>
        <p:nvSpPr>
          <p:cNvPr id="6" name="Footer Placeholder 5"/>
          <p:cNvSpPr>
            <a:spLocks noGrp="1"/>
          </p:cNvSpPr>
          <p:nvPr>
            <p:ph type="ftr" sz="quarter" idx="11"/>
          </p:nvPr>
        </p:nvSpPr>
        <p:spPr/>
        <p:txBody>
          <a:bodyPr/>
          <a:lstStyle/>
          <a:p>
            <a:endParaRPr lang="es-EC"/>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7EF6E27-E645-4CFF-A93C-0749B1C3A97B}" type="slidenum">
              <a:rPr lang="es-EC" smtClean="0"/>
              <a:t>‹Nº›</a:t>
            </a:fld>
            <a:endParaRPr lang="es-EC"/>
          </a:p>
        </p:txBody>
      </p:sp>
    </p:spTree>
    <p:extLst>
      <p:ext uri="{BB962C8B-B14F-4D97-AF65-F5344CB8AC3E}">
        <p14:creationId xmlns:p14="http://schemas.microsoft.com/office/powerpoint/2010/main" val="5459529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0D5CD049-58B5-420B-8F05-1EB4ACD7F8C7}" type="datetimeFigureOut">
              <a:rPr lang="es-EC" smtClean="0"/>
              <a:t>8/1/2020</a:t>
            </a:fld>
            <a:endParaRPr lang="es-EC"/>
          </a:p>
        </p:txBody>
      </p:sp>
      <p:sp>
        <p:nvSpPr>
          <p:cNvPr id="6" name="Footer Placeholder 5"/>
          <p:cNvSpPr>
            <a:spLocks noGrp="1"/>
          </p:cNvSpPr>
          <p:nvPr>
            <p:ph type="ftr" sz="quarter" idx="11"/>
          </p:nvPr>
        </p:nvSpPr>
        <p:spPr/>
        <p:txBody>
          <a:bodyPr/>
          <a:lstStyle/>
          <a:p>
            <a:endParaRPr lang="es-EC"/>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7EF6E27-E645-4CFF-A93C-0749B1C3A97B}" type="slidenum">
              <a:rPr lang="es-EC" smtClean="0"/>
              <a:t>‹Nº›</a:t>
            </a:fld>
            <a:endParaRPr lang="es-EC"/>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8360747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s-ES" smtClean="0"/>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0D5CD049-58B5-420B-8F05-1EB4ACD7F8C7}" type="datetimeFigureOut">
              <a:rPr lang="es-EC" smtClean="0"/>
              <a:t>8/1/2020</a:t>
            </a:fld>
            <a:endParaRPr lang="es-EC"/>
          </a:p>
        </p:txBody>
      </p:sp>
      <p:sp>
        <p:nvSpPr>
          <p:cNvPr id="6" name="Footer Placeholder 5"/>
          <p:cNvSpPr>
            <a:spLocks noGrp="1"/>
          </p:cNvSpPr>
          <p:nvPr>
            <p:ph type="ftr" sz="quarter" idx="11"/>
          </p:nvPr>
        </p:nvSpPr>
        <p:spPr/>
        <p:txBody>
          <a:bodyPr/>
          <a:lstStyle/>
          <a:p>
            <a:endParaRPr lang="es-EC"/>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7EF6E27-E645-4CFF-A93C-0749B1C3A97B}" type="slidenum">
              <a:rPr lang="es-EC" smtClean="0"/>
              <a:t>‹Nº›</a:t>
            </a:fld>
            <a:endParaRPr lang="es-EC"/>
          </a:p>
        </p:txBody>
      </p:sp>
    </p:spTree>
    <p:extLst>
      <p:ext uri="{BB962C8B-B14F-4D97-AF65-F5344CB8AC3E}">
        <p14:creationId xmlns:p14="http://schemas.microsoft.com/office/powerpoint/2010/main" val="16242555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D5CD049-58B5-420B-8F05-1EB4ACD7F8C7}" type="datetimeFigureOut">
              <a:rPr lang="es-EC" smtClean="0"/>
              <a:t>8/1/2020</a:t>
            </a:fld>
            <a:endParaRPr lang="es-EC"/>
          </a:p>
        </p:txBody>
      </p:sp>
      <p:sp>
        <p:nvSpPr>
          <p:cNvPr id="5" name="Footer Placeholder 4"/>
          <p:cNvSpPr>
            <a:spLocks noGrp="1"/>
          </p:cNvSpPr>
          <p:nvPr>
            <p:ph type="ftr" sz="quarter" idx="11"/>
          </p:nvPr>
        </p:nvSpPr>
        <p:spPr/>
        <p:txBody>
          <a:bodyPr/>
          <a:lstStyle/>
          <a:p>
            <a:endParaRPr lang="es-EC"/>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7EF6E27-E645-4CFF-A93C-0749B1C3A97B}" type="slidenum">
              <a:rPr lang="es-EC" smtClean="0"/>
              <a:t>‹Nº›</a:t>
            </a:fld>
            <a:endParaRPr lang="es-EC"/>
          </a:p>
        </p:txBody>
      </p:sp>
    </p:spTree>
    <p:extLst>
      <p:ext uri="{BB962C8B-B14F-4D97-AF65-F5344CB8AC3E}">
        <p14:creationId xmlns:p14="http://schemas.microsoft.com/office/powerpoint/2010/main" val="27598804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D5CD049-58B5-420B-8F05-1EB4ACD7F8C7}" type="datetimeFigureOut">
              <a:rPr lang="es-EC" smtClean="0"/>
              <a:t>8/1/2020</a:t>
            </a:fld>
            <a:endParaRPr lang="es-EC"/>
          </a:p>
        </p:txBody>
      </p:sp>
      <p:sp>
        <p:nvSpPr>
          <p:cNvPr id="5" name="Footer Placeholder 4"/>
          <p:cNvSpPr>
            <a:spLocks noGrp="1"/>
          </p:cNvSpPr>
          <p:nvPr>
            <p:ph type="ftr" sz="quarter" idx="11"/>
          </p:nvPr>
        </p:nvSpPr>
        <p:spPr/>
        <p:txBody>
          <a:bodyPr/>
          <a:lstStyle/>
          <a:p>
            <a:endParaRPr lang="es-EC"/>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7EF6E27-E645-4CFF-A93C-0749B1C3A97B}" type="slidenum">
              <a:rPr lang="es-EC" smtClean="0"/>
              <a:t>‹Nº›</a:t>
            </a:fld>
            <a:endParaRPr lang="es-EC"/>
          </a:p>
        </p:txBody>
      </p:sp>
    </p:spTree>
    <p:extLst>
      <p:ext uri="{BB962C8B-B14F-4D97-AF65-F5344CB8AC3E}">
        <p14:creationId xmlns:p14="http://schemas.microsoft.com/office/powerpoint/2010/main" val="3204217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D5CD049-58B5-420B-8F05-1EB4ACD7F8C7}" type="datetimeFigureOut">
              <a:rPr lang="es-EC" smtClean="0"/>
              <a:t>8/1/2020</a:t>
            </a:fld>
            <a:endParaRPr lang="es-EC"/>
          </a:p>
        </p:txBody>
      </p:sp>
      <p:sp>
        <p:nvSpPr>
          <p:cNvPr id="5" name="Footer Placeholder 4"/>
          <p:cNvSpPr>
            <a:spLocks noGrp="1"/>
          </p:cNvSpPr>
          <p:nvPr>
            <p:ph type="ftr" sz="quarter" idx="11"/>
          </p:nvPr>
        </p:nvSpPr>
        <p:spPr/>
        <p:txBody>
          <a:bodyPr/>
          <a:lstStyle/>
          <a:p>
            <a:endParaRPr lang="es-EC"/>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7EF6E27-E645-4CFF-A93C-0749B1C3A97B}" type="slidenum">
              <a:rPr lang="es-EC" smtClean="0"/>
              <a:t>‹Nº›</a:t>
            </a:fld>
            <a:endParaRPr lang="es-EC"/>
          </a:p>
        </p:txBody>
      </p:sp>
    </p:spTree>
    <p:extLst>
      <p:ext uri="{BB962C8B-B14F-4D97-AF65-F5344CB8AC3E}">
        <p14:creationId xmlns:p14="http://schemas.microsoft.com/office/powerpoint/2010/main" val="22563185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0D5CD049-58B5-420B-8F05-1EB4ACD7F8C7}" type="datetimeFigureOut">
              <a:rPr lang="es-EC" smtClean="0"/>
              <a:t>8/1/2020</a:t>
            </a:fld>
            <a:endParaRPr lang="es-EC"/>
          </a:p>
        </p:txBody>
      </p:sp>
      <p:sp>
        <p:nvSpPr>
          <p:cNvPr id="5" name="Footer Placeholder 4"/>
          <p:cNvSpPr>
            <a:spLocks noGrp="1"/>
          </p:cNvSpPr>
          <p:nvPr>
            <p:ph type="ftr" sz="quarter" idx="11"/>
          </p:nvPr>
        </p:nvSpPr>
        <p:spPr/>
        <p:txBody>
          <a:bodyPr/>
          <a:lstStyle/>
          <a:p>
            <a:endParaRPr lang="es-EC"/>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7EF6E27-E645-4CFF-A93C-0749B1C3A97B}" type="slidenum">
              <a:rPr lang="es-EC" smtClean="0"/>
              <a:t>‹Nº›</a:t>
            </a:fld>
            <a:endParaRPr lang="es-EC"/>
          </a:p>
        </p:txBody>
      </p:sp>
    </p:spTree>
    <p:extLst>
      <p:ext uri="{BB962C8B-B14F-4D97-AF65-F5344CB8AC3E}">
        <p14:creationId xmlns:p14="http://schemas.microsoft.com/office/powerpoint/2010/main" val="1437549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0D5CD049-58B5-420B-8F05-1EB4ACD7F8C7}" type="datetimeFigureOut">
              <a:rPr lang="es-EC" smtClean="0"/>
              <a:t>8/1/2020</a:t>
            </a:fld>
            <a:endParaRPr lang="es-EC"/>
          </a:p>
        </p:txBody>
      </p:sp>
      <p:sp>
        <p:nvSpPr>
          <p:cNvPr id="6" name="Footer Placeholder 5"/>
          <p:cNvSpPr>
            <a:spLocks noGrp="1"/>
          </p:cNvSpPr>
          <p:nvPr>
            <p:ph type="ftr" sz="quarter" idx="11"/>
          </p:nvPr>
        </p:nvSpPr>
        <p:spPr/>
        <p:txBody>
          <a:bodyPr/>
          <a:lstStyle/>
          <a:p>
            <a:endParaRPr lang="es-EC"/>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37EF6E27-E645-4CFF-A93C-0749B1C3A97B}" type="slidenum">
              <a:rPr lang="es-EC" smtClean="0"/>
              <a:t>‹Nº›</a:t>
            </a:fld>
            <a:endParaRPr lang="es-EC"/>
          </a:p>
        </p:txBody>
      </p:sp>
    </p:spTree>
    <p:extLst>
      <p:ext uri="{BB962C8B-B14F-4D97-AF65-F5344CB8AC3E}">
        <p14:creationId xmlns:p14="http://schemas.microsoft.com/office/powerpoint/2010/main" val="18987883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0D5CD049-58B5-420B-8F05-1EB4ACD7F8C7}" type="datetimeFigureOut">
              <a:rPr lang="es-EC" smtClean="0"/>
              <a:t>8/1/2020</a:t>
            </a:fld>
            <a:endParaRPr lang="es-EC"/>
          </a:p>
        </p:txBody>
      </p:sp>
      <p:sp>
        <p:nvSpPr>
          <p:cNvPr id="8" name="Footer Placeholder 7"/>
          <p:cNvSpPr>
            <a:spLocks noGrp="1"/>
          </p:cNvSpPr>
          <p:nvPr>
            <p:ph type="ftr" sz="quarter" idx="11"/>
          </p:nvPr>
        </p:nvSpPr>
        <p:spPr/>
        <p:txBody>
          <a:bodyPr/>
          <a:lstStyle/>
          <a:p>
            <a:endParaRPr lang="es-EC"/>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37EF6E27-E645-4CFF-A93C-0749B1C3A97B}" type="slidenum">
              <a:rPr lang="es-EC" smtClean="0"/>
              <a:t>‹Nº›</a:t>
            </a:fld>
            <a:endParaRPr lang="es-EC"/>
          </a:p>
        </p:txBody>
      </p:sp>
    </p:spTree>
    <p:extLst>
      <p:ext uri="{BB962C8B-B14F-4D97-AF65-F5344CB8AC3E}">
        <p14:creationId xmlns:p14="http://schemas.microsoft.com/office/powerpoint/2010/main" val="20520737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0D5CD049-58B5-420B-8F05-1EB4ACD7F8C7}" type="datetimeFigureOut">
              <a:rPr lang="es-EC" smtClean="0"/>
              <a:t>8/1/2020</a:t>
            </a:fld>
            <a:endParaRPr lang="es-EC"/>
          </a:p>
        </p:txBody>
      </p:sp>
      <p:sp>
        <p:nvSpPr>
          <p:cNvPr id="4" name="Footer Placeholder 3"/>
          <p:cNvSpPr>
            <a:spLocks noGrp="1"/>
          </p:cNvSpPr>
          <p:nvPr>
            <p:ph type="ftr" sz="quarter" idx="11"/>
          </p:nvPr>
        </p:nvSpPr>
        <p:spPr/>
        <p:txBody>
          <a:bodyPr/>
          <a:lstStyle/>
          <a:p>
            <a:endParaRPr lang="es-EC"/>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37EF6E27-E645-4CFF-A93C-0749B1C3A97B}" type="slidenum">
              <a:rPr lang="es-EC" smtClean="0"/>
              <a:t>‹Nº›</a:t>
            </a:fld>
            <a:endParaRPr lang="es-EC"/>
          </a:p>
        </p:txBody>
      </p:sp>
    </p:spTree>
    <p:extLst>
      <p:ext uri="{BB962C8B-B14F-4D97-AF65-F5344CB8AC3E}">
        <p14:creationId xmlns:p14="http://schemas.microsoft.com/office/powerpoint/2010/main" val="1895457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5CD049-58B5-420B-8F05-1EB4ACD7F8C7}" type="datetimeFigureOut">
              <a:rPr lang="es-EC" smtClean="0"/>
              <a:t>8/1/2020</a:t>
            </a:fld>
            <a:endParaRPr lang="es-EC"/>
          </a:p>
        </p:txBody>
      </p:sp>
      <p:sp>
        <p:nvSpPr>
          <p:cNvPr id="3" name="Footer Placeholder 2"/>
          <p:cNvSpPr>
            <a:spLocks noGrp="1"/>
          </p:cNvSpPr>
          <p:nvPr>
            <p:ph type="ftr" sz="quarter" idx="11"/>
          </p:nvPr>
        </p:nvSpPr>
        <p:spPr/>
        <p:txBody>
          <a:bodyPr/>
          <a:lstStyle/>
          <a:p>
            <a:endParaRPr lang="es-EC"/>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37EF6E27-E645-4CFF-A93C-0749B1C3A97B}" type="slidenum">
              <a:rPr lang="es-EC" smtClean="0"/>
              <a:t>‹Nº›</a:t>
            </a:fld>
            <a:endParaRPr lang="es-EC"/>
          </a:p>
        </p:txBody>
      </p:sp>
    </p:spTree>
    <p:extLst>
      <p:ext uri="{BB962C8B-B14F-4D97-AF65-F5344CB8AC3E}">
        <p14:creationId xmlns:p14="http://schemas.microsoft.com/office/powerpoint/2010/main" val="2872178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0D5CD049-58B5-420B-8F05-1EB4ACD7F8C7}" type="datetimeFigureOut">
              <a:rPr lang="es-EC" smtClean="0"/>
              <a:t>8/1/2020</a:t>
            </a:fld>
            <a:endParaRPr lang="es-EC"/>
          </a:p>
        </p:txBody>
      </p:sp>
      <p:sp>
        <p:nvSpPr>
          <p:cNvPr id="6" name="Footer Placeholder 5"/>
          <p:cNvSpPr>
            <a:spLocks noGrp="1"/>
          </p:cNvSpPr>
          <p:nvPr>
            <p:ph type="ftr" sz="quarter" idx="11"/>
          </p:nvPr>
        </p:nvSpPr>
        <p:spPr/>
        <p:txBody>
          <a:bodyPr/>
          <a:lstStyle/>
          <a:p>
            <a:endParaRPr lang="es-EC"/>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37EF6E27-E645-4CFF-A93C-0749B1C3A97B}" type="slidenum">
              <a:rPr lang="es-EC" smtClean="0"/>
              <a:t>‹Nº›</a:t>
            </a:fld>
            <a:endParaRPr lang="es-EC"/>
          </a:p>
        </p:txBody>
      </p:sp>
    </p:spTree>
    <p:extLst>
      <p:ext uri="{BB962C8B-B14F-4D97-AF65-F5344CB8AC3E}">
        <p14:creationId xmlns:p14="http://schemas.microsoft.com/office/powerpoint/2010/main" val="85300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0D5CD049-58B5-420B-8F05-1EB4ACD7F8C7}" type="datetimeFigureOut">
              <a:rPr lang="es-EC" smtClean="0"/>
              <a:t>8/1/2020</a:t>
            </a:fld>
            <a:endParaRPr lang="es-EC"/>
          </a:p>
        </p:txBody>
      </p:sp>
      <p:sp>
        <p:nvSpPr>
          <p:cNvPr id="6" name="Footer Placeholder 5"/>
          <p:cNvSpPr>
            <a:spLocks noGrp="1"/>
          </p:cNvSpPr>
          <p:nvPr>
            <p:ph type="ftr" sz="quarter" idx="11"/>
          </p:nvPr>
        </p:nvSpPr>
        <p:spPr/>
        <p:txBody>
          <a:bodyPr/>
          <a:lstStyle/>
          <a:p>
            <a:endParaRPr lang="es-EC"/>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7EF6E27-E645-4CFF-A93C-0749B1C3A97B}" type="slidenum">
              <a:rPr lang="es-EC" smtClean="0"/>
              <a:t>‹Nº›</a:t>
            </a:fld>
            <a:endParaRPr lang="es-EC"/>
          </a:p>
        </p:txBody>
      </p:sp>
    </p:spTree>
    <p:extLst>
      <p:ext uri="{BB962C8B-B14F-4D97-AF65-F5344CB8AC3E}">
        <p14:creationId xmlns:p14="http://schemas.microsoft.com/office/powerpoint/2010/main" val="1400491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0D5CD049-58B5-420B-8F05-1EB4ACD7F8C7}" type="datetimeFigureOut">
              <a:rPr lang="es-EC" smtClean="0"/>
              <a:t>8/1/2020</a:t>
            </a:fld>
            <a:endParaRPr lang="es-EC"/>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EC"/>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37EF6E27-E645-4CFF-A93C-0749B1C3A97B}" type="slidenum">
              <a:rPr lang="es-EC" smtClean="0"/>
              <a:t>‹Nº›</a:t>
            </a:fld>
            <a:endParaRPr lang="es-EC"/>
          </a:p>
        </p:txBody>
      </p:sp>
    </p:spTree>
    <p:extLst>
      <p:ext uri="{BB962C8B-B14F-4D97-AF65-F5344CB8AC3E}">
        <p14:creationId xmlns:p14="http://schemas.microsoft.com/office/powerpoint/2010/main" val="42918813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Layout" Target="../diagrams/layout14.xml"/><Relationship Id="rId7" Type="http://schemas.openxmlformats.org/officeDocument/2006/relationships/image" Target="../media/image11.png"/><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15.png"/><Relationship Id="rId7" Type="http://schemas.openxmlformats.org/officeDocument/2006/relationships/diagramColors" Target="../diagrams/colors15.xml"/><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3.gi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Layout" Target="../diagrams/layout16.xml"/><Relationship Id="rId7" Type="http://schemas.openxmlformats.org/officeDocument/2006/relationships/image" Target="../media/image17.png"/><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Layout" Target="../diagrams/layout17.xml"/><Relationship Id="rId7" Type="http://schemas.openxmlformats.org/officeDocument/2006/relationships/image" Target="../media/image20.png"/><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Layout" Target="../diagrams/layout18.xml"/><Relationship Id="rId7" Type="http://schemas.openxmlformats.org/officeDocument/2006/relationships/image" Target="../media/image23.png"/><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Layout" Target="../diagrams/layout19.xml"/><Relationship Id="rId7" Type="http://schemas.openxmlformats.org/officeDocument/2006/relationships/image" Target="../media/image26.png"/><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diagramLayout" Target="../diagrams/layout20.xml"/><Relationship Id="rId7" Type="http://schemas.openxmlformats.org/officeDocument/2006/relationships/image" Target="../media/image29.png"/><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Layout" Target="../diagrams/layout21.xml"/><Relationship Id="rId7" Type="http://schemas.openxmlformats.org/officeDocument/2006/relationships/image" Target="../media/image32.png"/><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diagramLayout" Target="../diagrams/layout22.xml"/><Relationship Id="rId7" Type="http://schemas.openxmlformats.org/officeDocument/2006/relationships/image" Target="../media/image35.png"/><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diagramLayout" Target="../diagrams/layout23.xml"/><Relationship Id="rId7" Type="http://schemas.openxmlformats.org/officeDocument/2006/relationships/image" Target="../media/image38.png"/><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diagramLayout" Target="../diagrams/layout24.xml"/><Relationship Id="rId7" Type="http://schemas.openxmlformats.org/officeDocument/2006/relationships/image" Target="../media/image41.png"/><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diagramLayout" Target="../diagrams/layout25.xml"/><Relationship Id="rId7" Type="http://schemas.openxmlformats.org/officeDocument/2006/relationships/image" Target="../media/image44.png"/><Relationship Id="rId2" Type="http://schemas.openxmlformats.org/officeDocument/2006/relationships/diagramData" Target="../diagrams/data25.xml"/><Relationship Id="rId1" Type="http://schemas.openxmlformats.org/officeDocument/2006/relationships/slideLayout" Target="../slideLayouts/slideLayout2.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 Id="rId9"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2.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27.xml"/><Relationship Id="rId2" Type="http://schemas.openxmlformats.org/officeDocument/2006/relationships/diagramData" Target="../diagrams/data27.xml"/><Relationship Id="rId1" Type="http://schemas.openxmlformats.org/officeDocument/2006/relationships/slideLayout" Target="../slideLayouts/slideLayout2.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28.xml"/><Relationship Id="rId2" Type="http://schemas.openxmlformats.org/officeDocument/2006/relationships/diagramData" Target="../diagrams/data28.xml"/><Relationship Id="rId1" Type="http://schemas.openxmlformats.org/officeDocument/2006/relationships/slideLayout" Target="../slideLayouts/slideLayout2.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4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00334" y="107304"/>
            <a:ext cx="1491666" cy="1422423"/>
          </a:xfrm>
          <a:prstGeom prst="rect">
            <a:avLst/>
          </a:prstGeom>
        </p:spPr>
      </p:pic>
      <p:pic>
        <p:nvPicPr>
          <p:cNvPr id="1026" name="Picture 2" descr="Resultado de imagen para logo espe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0542" y="107304"/>
            <a:ext cx="5403128" cy="1314451"/>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1"/>
          <p:cNvSpPr>
            <a:spLocks noGrp="1"/>
          </p:cNvSpPr>
          <p:nvPr>
            <p:ph type="ctrTitle"/>
          </p:nvPr>
        </p:nvSpPr>
        <p:spPr>
          <a:xfrm>
            <a:off x="1037166" y="1589808"/>
            <a:ext cx="10253134" cy="1963883"/>
          </a:xfrm>
        </p:spPr>
        <p:txBody>
          <a:bodyPr>
            <a:normAutofit/>
          </a:bodyPr>
          <a:lstStyle/>
          <a:p>
            <a:pPr algn="ctr"/>
            <a:r>
              <a:rPr lang="es-EC" sz="2800" b="1" dirty="0" smtClean="0">
                <a:solidFill>
                  <a:schemeClr val="tx1">
                    <a:lumMod val="95000"/>
                    <a:lumOff val="5000"/>
                  </a:schemeClr>
                </a:solidFill>
              </a:rPr>
              <a:t>DEPARTAMENTO DE CIENCIAS HUMANAS Y SOCIALES</a:t>
            </a:r>
            <a:br>
              <a:rPr lang="es-EC" sz="2800" b="1" dirty="0" smtClean="0">
                <a:solidFill>
                  <a:schemeClr val="tx1">
                    <a:lumMod val="95000"/>
                    <a:lumOff val="5000"/>
                  </a:schemeClr>
                </a:solidFill>
              </a:rPr>
            </a:br>
            <a:r>
              <a:rPr lang="es-EC" sz="2800" b="1" dirty="0" smtClean="0">
                <a:solidFill>
                  <a:schemeClr val="tx1">
                    <a:lumMod val="95000"/>
                    <a:lumOff val="5000"/>
                  </a:schemeClr>
                </a:solidFill>
              </a:rPr>
              <a:t/>
            </a:r>
            <a:br>
              <a:rPr lang="es-EC" sz="2800" b="1" dirty="0" smtClean="0">
                <a:solidFill>
                  <a:schemeClr val="tx1">
                    <a:lumMod val="95000"/>
                    <a:lumOff val="5000"/>
                  </a:schemeClr>
                </a:solidFill>
              </a:rPr>
            </a:br>
            <a:r>
              <a:rPr lang="es-EC" sz="2800" b="1" dirty="0" smtClean="0">
                <a:solidFill>
                  <a:schemeClr val="tx1">
                    <a:lumMod val="95000"/>
                    <a:lumOff val="5000"/>
                  </a:schemeClr>
                </a:solidFill>
              </a:rPr>
              <a:t>CARRERA DE LICENCIATURA EN CIENCIAS DE LA ACTIVIDAD FÍSICA, DEPORTES Y RECREACIÓN. </a:t>
            </a:r>
            <a:endParaRPr lang="es-EC" sz="2800" b="1" dirty="0">
              <a:solidFill>
                <a:schemeClr val="tx1">
                  <a:lumMod val="95000"/>
                  <a:lumOff val="5000"/>
                </a:schemeClr>
              </a:solidFill>
            </a:endParaRPr>
          </a:p>
        </p:txBody>
      </p:sp>
      <p:sp>
        <p:nvSpPr>
          <p:cNvPr id="6" name="Rectángulo 5"/>
          <p:cNvSpPr/>
          <p:nvPr/>
        </p:nvSpPr>
        <p:spPr>
          <a:xfrm>
            <a:off x="1724890" y="3875808"/>
            <a:ext cx="8514433" cy="1130080"/>
          </a:xfrm>
          <a:prstGeom prst="rect">
            <a:avLst/>
          </a:prstGeom>
        </p:spPr>
        <p:txBody>
          <a:bodyPr vert="horz" lIns="91440" tIns="45720" rIns="91440" bIns="45720" rtlCol="0" anchor="b">
            <a:normAutofit fontScale="90000" lnSpcReduction="10000"/>
          </a:bodyPr>
          <a:lstStyle/>
          <a:p>
            <a:pPr algn="ctr" defTabSz="457200">
              <a:spcBef>
                <a:spcPct val="0"/>
              </a:spcBef>
            </a:pPr>
            <a:r>
              <a:rPr lang="es-EC" sz="2800" b="1" i="1" dirty="0" smtClean="0">
                <a:solidFill>
                  <a:srgbClr val="FF0000"/>
                </a:solidFill>
                <a:latin typeface="+mj-lt"/>
                <a:ea typeface="+mj-ea"/>
                <a:cs typeface="+mj-cs"/>
              </a:rPr>
              <a:t>“METODOLOGÍA </a:t>
            </a:r>
            <a:r>
              <a:rPr lang="es-EC" sz="2800" b="1" i="1" dirty="0">
                <a:solidFill>
                  <a:srgbClr val="FF0000"/>
                </a:solidFill>
                <a:latin typeface="+mj-lt"/>
                <a:ea typeface="+mj-ea"/>
                <a:cs typeface="+mj-cs"/>
              </a:rPr>
              <a:t>DE  ENSEÑANZA PARA EL APRENDIZAJE DEL CROL, EN EDADES INFANTILES DEL CLUB DE </a:t>
            </a:r>
            <a:r>
              <a:rPr lang="es-EC" sz="2800" b="1" i="1" smtClean="0">
                <a:solidFill>
                  <a:srgbClr val="FF0000"/>
                </a:solidFill>
                <a:latin typeface="+mj-lt"/>
                <a:ea typeface="+mj-ea"/>
                <a:cs typeface="+mj-cs"/>
              </a:rPr>
              <a:t>NATACIÓN </a:t>
            </a:r>
            <a:r>
              <a:rPr lang="es-EC" sz="2800" b="1" i="1" smtClean="0">
                <a:solidFill>
                  <a:srgbClr val="FF0000"/>
                </a:solidFill>
                <a:latin typeface="+mj-lt"/>
                <a:ea typeface="+mj-ea"/>
                <a:cs typeface="+mj-cs"/>
              </a:rPr>
              <a:t>ESNNAT” </a:t>
            </a:r>
            <a:endParaRPr lang="es-EC" sz="2800" b="1" i="1" dirty="0">
              <a:solidFill>
                <a:srgbClr val="FF0000"/>
              </a:solidFill>
              <a:latin typeface="+mj-lt"/>
              <a:ea typeface="+mj-ea"/>
              <a:cs typeface="+mj-cs"/>
            </a:endParaRPr>
          </a:p>
        </p:txBody>
      </p:sp>
      <p:sp>
        <p:nvSpPr>
          <p:cNvPr id="9" name="Subtítulo 2"/>
          <p:cNvSpPr txBox="1">
            <a:spLocks/>
          </p:cNvSpPr>
          <p:nvPr/>
        </p:nvSpPr>
        <p:spPr>
          <a:xfrm>
            <a:off x="1037166" y="5404596"/>
            <a:ext cx="4048381" cy="819559"/>
          </a:xfrm>
          <a:prstGeom prst="rect">
            <a:avLst/>
          </a:prstGeom>
        </p:spPr>
        <p:txBody>
          <a:bodyPr vert="horz" lIns="91440" tIns="45720" rIns="91440" bIns="45720" rtlCol="0" anchor="t">
            <a:noAutofit/>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pPr algn="ctr"/>
            <a:r>
              <a:rPr lang="es-ES" b="1" dirty="0" smtClean="0">
                <a:solidFill>
                  <a:schemeClr val="tx1"/>
                </a:solidFill>
              </a:rPr>
              <a:t>MSc</a:t>
            </a:r>
            <a:r>
              <a:rPr lang="es-ES" b="1" dirty="0">
                <a:solidFill>
                  <a:schemeClr val="tx1"/>
                </a:solidFill>
              </a:rPr>
              <a:t>. VACA </a:t>
            </a:r>
            <a:r>
              <a:rPr lang="es-ES" b="1" dirty="0" smtClean="0">
                <a:solidFill>
                  <a:schemeClr val="tx1"/>
                </a:solidFill>
              </a:rPr>
              <a:t>GARCÍA, </a:t>
            </a:r>
            <a:r>
              <a:rPr lang="es-ES" b="1" dirty="0">
                <a:solidFill>
                  <a:schemeClr val="tx1"/>
                </a:solidFill>
              </a:rPr>
              <a:t>MARIO </a:t>
            </a:r>
            <a:r>
              <a:rPr lang="es-ES" b="1" dirty="0" smtClean="0">
                <a:solidFill>
                  <a:schemeClr val="tx1"/>
                </a:solidFill>
              </a:rPr>
              <a:t>RENÉ</a:t>
            </a:r>
          </a:p>
          <a:p>
            <a:pPr algn="ctr"/>
            <a:r>
              <a:rPr lang="es-ES" b="1" dirty="0" smtClean="0">
                <a:solidFill>
                  <a:schemeClr val="tx1"/>
                </a:solidFill>
              </a:rPr>
              <a:t>DIRECTOR DE TESIS</a:t>
            </a:r>
            <a:endParaRPr lang="es-EC" dirty="0">
              <a:solidFill>
                <a:schemeClr val="tx1"/>
              </a:solidFill>
            </a:endParaRPr>
          </a:p>
        </p:txBody>
      </p:sp>
      <p:sp>
        <p:nvSpPr>
          <p:cNvPr id="10" name="Subtítulo 2"/>
          <p:cNvSpPr txBox="1">
            <a:spLocks/>
          </p:cNvSpPr>
          <p:nvPr/>
        </p:nvSpPr>
        <p:spPr>
          <a:xfrm>
            <a:off x="6982693" y="5404595"/>
            <a:ext cx="4655123" cy="726041"/>
          </a:xfrm>
          <a:prstGeom prst="rect">
            <a:avLst/>
          </a:prstGeom>
        </p:spPr>
        <p:txBody>
          <a:bodyPr vert="horz" lIns="91440" tIns="45720" rIns="91440" bIns="45720" rtlCol="0" anchor="t">
            <a:noAutofit/>
          </a:bodyPr>
          <a:lstStyle>
            <a:defPPr>
              <a:defRPr lang="es-EC"/>
            </a:defPPr>
            <a:lvl1pPr indent="0" algn="ctr" defTabSz="457200">
              <a:spcBef>
                <a:spcPts val="1000"/>
              </a:spcBef>
              <a:spcAft>
                <a:spcPts val="0"/>
              </a:spcAft>
              <a:buClr>
                <a:schemeClr val="accent1"/>
              </a:buClr>
              <a:buSzPct val="80000"/>
              <a:buFont typeface="Wingdings 3" charset="2"/>
              <a:buNone/>
              <a:defRPr b="1"/>
            </a:lvl1pPr>
            <a:lvl2pPr indent="0" algn="ctr" defTabSz="457200">
              <a:spcBef>
                <a:spcPts val="1000"/>
              </a:spcBef>
              <a:spcAft>
                <a:spcPts val="0"/>
              </a:spcAft>
              <a:buClr>
                <a:schemeClr val="accent1"/>
              </a:buClr>
              <a:buSzPct val="80000"/>
              <a:buFont typeface="Wingdings 3" charset="2"/>
              <a:buNone/>
              <a:defRPr sz="1600">
                <a:solidFill>
                  <a:schemeClr val="tx1">
                    <a:tint val="75000"/>
                  </a:schemeClr>
                </a:solidFill>
              </a:defRPr>
            </a:lvl2pPr>
            <a:lvl3pPr indent="0" algn="ctr" defTabSz="457200">
              <a:spcBef>
                <a:spcPts val="1000"/>
              </a:spcBef>
              <a:spcAft>
                <a:spcPts val="0"/>
              </a:spcAft>
              <a:buClr>
                <a:schemeClr val="accent1"/>
              </a:buClr>
              <a:buSzPct val="80000"/>
              <a:buFont typeface="Wingdings 3" charset="2"/>
              <a:buNone/>
              <a:defRPr sz="1400">
                <a:solidFill>
                  <a:schemeClr val="tx1">
                    <a:tint val="75000"/>
                  </a:schemeClr>
                </a:solidFill>
              </a:defRPr>
            </a:lvl3pPr>
            <a:lvl4pPr indent="0" algn="ctr" defTabSz="457200">
              <a:spcBef>
                <a:spcPts val="1000"/>
              </a:spcBef>
              <a:spcAft>
                <a:spcPts val="0"/>
              </a:spcAft>
              <a:buClr>
                <a:schemeClr val="accent1"/>
              </a:buClr>
              <a:buSzPct val="80000"/>
              <a:buFont typeface="Wingdings 3" charset="2"/>
              <a:buNone/>
              <a:defRPr sz="1200">
                <a:solidFill>
                  <a:schemeClr val="tx1">
                    <a:tint val="75000"/>
                  </a:schemeClr>
                </a:solidFill>
              </a:defRPr>
            </a:lvl4pPr>
            <a:lvl5pPr indent="0" algn="ctr" defTabSz="457200">
              <a:spcBef>
                <a:spcPts val="1000"/>
              </a:spcBef>
              <a:spcAft>
                <a:spcPts val="0"/>
              </a:spcAft>
              <a:buClr>
                <a:schemeClr val="accent1"/>
              </a:buClr>
              <a:buSzPct val="80000"/>
              <a:buFont typeface="Wingdings 3" charset="2"/>
              <a:buNone/>
              <a:defRPr sz="1200">
                <a:solidFill>
                  <a:schemeClr val="tx1">
                    <a:tint val="75000"/>
                  </a:schemeClr>
                </a:solidFill>
              </a:defRPr>
            </a:lvl5pPr>
            <a:lvl6pPr indent="0" algn="ctr" defTabSz="457200">
              <a:spcBef>
                <a:spcPts val="1000"/>
              </a:spcBef>
              <a:spcAft>
                <a:spcPts val="0"/>
              </a:spcAft>
              <a:buClr>
                <a:schemeClr val="accent1"/>
              </a:buClr>
              <a:buSzPct val="80000"/>
              <a:buFont typeface="Wingdings 3" charset="2"/>
              <a:buNone/>
              <a:defRPr sz="1200">
                <a:solidFill>
                  <a:schemeClr val="tx1">
                    <a:tint val="75000"/>
                  </a:schemeClr>
                </a:solidFill>
              </a:defRPr>
            </a:lvl6pPr>
            <a:lvl7pPr indent="0" algn="ctr" defTabSz="457200">
              <a:spcBef>
                <a:spcPts val="1000"/>
              </a:spcBef>
              <a:spcAft>
                <a:spcPts val="0"/>
              </a:spcAft>
              <a:buClr>
                <a:schemeClr val="accent1"/>
              </a:buClr>
              <a:buSzPct val="80000"/>
              <a:buFont typeface="Wingdings 3" charset="2"/>
              <a:buNone/>
              <a:defRPr sz="1200">
                <a:solidFill>
                  <a:schemeClr val="tx1">
                    <a:tint val="75000"/>
                  </a:schemeClr>
                </a:solidFill>
              </a:defRPr>
            </a:lvl7pPr>
            <a:lvl8pPr indent="0" algn="ctr" defTabSz="457200">
              <a:spcBef>
                <a:spcPts val="1000"/>
              </a:spcBef>
              <a:spcAft>
                <a:spcPts val="0"/>
              </a:spcAft>
              <a:buClr>
                <a:schemeClr val="accent1"/>
              </a:buClr>
              <a:buSzPct val="80000"/>
              <a:buFont typeface="Wingdings 3" charset="2"/>
              <a:buNone/>
              <a:defRPr sz="1200">
                <a:solidFill>
                  <a:schemeClr val="tx1">
                    <a:tint val="75000"/>
                  </a:schemeClr>
                </a:solidFill>
              </a:defRPr>
            </a:lvl8pPr>
            <a:lvl9pPr indent="0" algn="ctr" defTabSz="457200">
              <a:spcBef>
                <a:spcPts val="1000"/>
              </a:spcBef>
              <a:spcAft>
                <a:spcPts val="0"/>
              </a:spcAft>
              <a:buClr>
                <a:schemeClr val="accent1"/>
              </a:buClr>
              <a:buSzPct val="80000"/>
              <a:buFont typeface="Wingdings 3" charset="2"/>
              <a:buNone/>
              <a:defRPr sz="1200">
                <a:solidFill>
                  <a:schemeClr val="tx1">
                    <a:tint val="75000"/>
                  </a:schemeClr>
                </a:solidFill>
              </a:defRPr>
            </a:lvl9pPr>
          </a:lstStyle>
          <a:p>
            <a:r>
              <a:rPr lang="es-ES" dirty="0" smtClean="0"/>
              <a:t>MEDRANO GÓMEZ, ANDRÉS ALEJANDRO</a:t>
            </a:r>
          </a:p>
          <a:p>
            <a:r>
              <a:rPr lang="es-ES" dirty="0" smtClean="0"/>
              <a:t>AUTOR</a:t>
            </a:r>
            <a:endParaRPr lang="es-EC" dirty="0"/>
          </a:p>
        </p:txBody>
      </p:sp>
      <p:sp>
        <p:nvSpPr>
          <p:cNvPr id="11" name="Subtítulo 2"/>
          <p:cNvSpPr txBox="1">
            <a:spLocks/>
          </p:cNvSpPr>
          <p:nvPr/>
        </p:nvSpPr>
        <p:spPr>
          <a:xfrm>
            <a:off x="4400820" y="6052133"/>
            <a:ext cx="3162572" cy="903781"/>
          </a:xfrm>
          <a:prstGeom prst="rect">
            <a:avLst/>
          </a:prstGeom>
        </p:spPr>
        <p:txBody>
          <a:bodyPr vert="horz" lIns="91440" tIns="45720" rIns="91440" bIns="45720" rtlCol="0" anchor="t">
            <a:noAutofit/>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pPr algn="ctr"/>
            <a:r>
              <a:rPr lang="es-ES" sz="2000" b="1" dirty="0" smtClean="0">
                <a:solidFill>
                  <a:schemeClr val="tx1"/>
                </a:solidFill>
              </a:rPr>
              <a:t>SANGOLQUÍ</a:t>
            </a:r>
          </a:p>
          <a:p>
            <a:pPr algn="ctr"/>
            <a:r>
              <a:rPr lang="es-ES" sz="2000" b="1" dirty="0" smtClean="0">
                <a:solidFill>
                  <a:schemeClr val="tx1"/>
                </a:solidFill>
              </a:rPr>
              <a:t>2020</a:t>
            </a:r>
            <a:endParaRPr lang="es-EC" sz="2000" dirty="0">
              <a:solidFill>
                <a:schemeClr val="tx1"/>
              </a:solidFill>
            </a:endParaRPr>
          </a:p>
        </p:txBody>
      </p:sp>
    </p:spTree>
    <p:extLst>
      <p:ext uri="{BB962C8B-B14F-4D97-AF65-F5344CB8AC3E}">
        <p14:creationId xmlns:p14="http://schemas.microsoft.com/office/powerpoint/2010/main" val="643852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788366" y="708953"/>
            <a:ext cx="8268610" cy="646331"/>
          </a:xfrm>
          <a:prstGeom prst="rect">
            <a:avLst/>
          </a:prstGeom>
        </p:spPr>
        <p:txBody>
          <a:bodyPr vert="horz" lIns="91440" tIns="45720" rIns="91440" bIns="45720" rtlCol="0" anchor="t">
            <a:normAutofit/>
            <a:scene3d>
              <a:camera prst="orthographicFront"/>
              <a:lightRig rig="harsh" dir="t"/>
            </a:scene3d>
            <a:sp3d extrusionH="57150" prstMaterial="matte">
              <a:bevelT w="63500" h="12700" prst="angle"/>
              <a:contourClr>
                <a:schemeClr val="bg1">
                  <a:lumMod val="65000"/>
                </a:schemeClr>
              </a:contourClr>
            </a:sp3d>
          </a:bodyPr>
          <a:lstStyle/>
          <a:p>
            <a:pPr defTabSz="457200">
              <a:spcBef>
                <a:spcPct val="0"/>
              </a:spcBef>
            </a:pPr>
            <a:r>
              <a:rPr lang="es-EC" sz="3600" b="1" dirty="0" smtClean="0">
                <a:ln/>
                <a:solidFill>
                  <a:srgbClr val="C00000"/>
                </a:solidFill>
                <a:latin typeface="+mj-lt"/>
                <a:ea typeface="+mj-ea"/>
                <a:cs typeface="+mj-cs"/>
              </a:rPr>
              <a:t>MARCO TEÓRICO</a:t>
            </a:r>
            <a:endParaRPr lang="es-EC" sz="3600" b="1" dirty="0">
              <a:ln/>
              <a:solidFill>
                <a:srgbClr val="C00000"/>
              </a:solidFill>
              <a:latin typeface="+mj-lt"/>
              <a:ea typeface="+mj-ea"/>
              <a:cs typeface="+mj-cs"/>
            </a:endParaRPr>
          </a:p>
        </p:txBody>
      </p:sp>
      <p:graphicFrame>
        <p:nvGraphicFramePr>
          <p:cNvPr id="6" name="Diagrama 5"/>
          <p:cNvGraphicFramePr/>
          <p:nvPr>
            <p:extLst>
              <p:ext uri="{D42A27DB-BD31-4B8C-83A1-F6EECF244321}">
                <p14:modId xmlns:p14="http://schemas.microsoft.com/office/powerpoint/2010/main" val="3022499115"/>
              </p:ext>
            </p:extLst>
          </p:nvPr>
        </p:nvGraphicFramePr>
        <p:xfrm>
          <a:off x="1928976" y="1355284"/>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06338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788366" y="708953"/>
            <a:ext cx="8268610" cy="646331"/>
          </a:xfrm>
          <a:prstGeom prst="rect">
            <a:avLst/>
          </a:prstGeom>
        </p:spPr>
        <p:txBody>
          <a:bodyPr vert="horz" lIns="91440" tIns="45720" rIns="91440" bIns="45720" rtlCol="0" anchor="t">
            <a:normAutofit/>
            <a:scene3d>
              <a:camera prst="orthographicFront"/>
              <a:lightRig rig="harsh" dir="t"/>
            </a:scene3d>
            <a:sp3d extrusionH="57150" prstMaterial="matte">
              <a:bevelT w="63500" h="12700" prst="angle"/>
              <a:contourClr>
                <a:schemeClr val="bg1">
                  <a:lumMod val="65000"/>
                </a:schemeClr>
              </a:contourClr>
            </a:sp3d>
          </a:bodyPr>
          <a:lstStyle/>
          <a:p>
            <a:pPr defTabSz="457200">
              <a:spcBef>
                <a:spcPct val="0"/>
              </a:spcBef>
            </a:pPr>
            <a:r>
              <a:rPr lang="es-EC" sz="3600" b="1" dirty="0" smtClean="0">
                <a:ln/>
                <a:solidFill>
                  <a:srgbClr val="C00000"/>
                </a:solidFill>
                <a:latin typeface="+mj-lt"/>
                <a:ea typeface="+mj-ea"/>
                <a:cs typeface="+mj-cs"/>
              </a:rPr>
              <a:t>MARCO TEÓRICO</a:t>
            </a:r>
            <a:endParaRPr lang="es-EC" sz="3600" b="1" dirty="0">
              <a:ln/>
              <a:solidFill>
                <a:srgbClr val="C00000"/>
              </a:solidFill>
              <a:latin typeface="+mj-lt"/>
              <a:ea typeface="+mj-ea"/>
              <a:cs typeface="+mj-cs"/>
            </a:endParaRPr>
          </a:p>
        </p:txBody>
      </p:sp>
      <p:graphicFrame>
        <p:nvGraphicFramePr>
          <p:cNvPr id="2" name="Diagrama 1"/>
          <p:cNvGraphicFramePr/>
          <p:nvPr>
            <p:extLst>
              <p:ext uri="{D42A27DB-BD31-4B8C-83A1-F6EECF244321}">
                <p14:modId xmlns:p14="http://schemas.microsoft.com/office/powerpoint/2010/main" val="4250039561"/>
              </p:ext>
            </p:extLst>
          </p:nvPr>
        </p:nvGraphicFramePr>
        <p:xfrm>
          <a:off x="2032000" y="1735282"/>
          <a:ext cx="8024976" cy="44030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526762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788366" y="708953"/>
            <a:ext cx="8268610" cy="646331"/>
          </a:xfrm>
          <a:prstGeom prst="rect">
            <a:avLst/>
          </a:prstGeom>
        </p:spPr>
        <p:txBody>
          <a:bodyPr vert="horz" lIns="91440" tIns="45720" rIns="91440" bIns="45720" rtlCol="0" anchor="t">
            <a:normAutofit/>
            <a:scene3d>
              <a:camera prst="orthographicFront"/>
              <a:lightRig rig="harsh" dir="t"/>
            </a:scene3d>
            <a:sp3d extrusionH="57150" prstMaterial="matte">
              <a:bevelT w="63500" h="12700" prst="angle"/>
              <a:contourClr>
                <a:schemeClr val="bg1">
                  <a:lumMod val="65000"/>
                </a:schemeClr>
              </a:contourClr>
            </a:sp3d>
          </a:bodyPr>
          <a:lstStyle/>
          <a:p>
            <a:pPr defTabSz="457200">
              <a:spcBef>
                <a:spcPct val="0"/>
              </a:spcBef>
            </a:pPr>
            <a:r>
              <a:rPr lang="es-EC" sz="3600" b="1" dirty="0" smtClean="0">
                <a:ln/>
                <a:solidFill>
                  <a:srgbClr val="C00000"/>
                </a:solidFill>
                <a:latin typeface="+mj-lt"/>
                <a:ea typeface="+mj-ea"/>
                <a:cs typeface="+mj-cs"/>
              </a:rPr>
              <a:t>MARCO TEÓRICO</a:t>
            </a:r>
            <a:endParaRPr lang="es-EC" sz="3600" b="1" dirty="0">
              <a:ln/>
              <a:solidFill>
                <a:srgbClr val="C00000"/>
              </a:solidFill>
              <a:latin typeface="+mj-lt"/>
              <a:ea typeface="+mj-ea"/>
              <a:cs typeface="+mj-cs"/>
            </a:endParaRPr>
          </a:p>
        </p:txBody>
      </p:sp>
      <p:graphicFrame>
        <p:nvGraphicFramePr>
          <p:cNvPr id="5" name="Diagrama 4"/>
          <p:cNvGraphicFramePr/>
          <p:nvPr>
            <p:extLst>
              <p:ext uri="{D42A27DB-BD31-4B8C-83A1-F6EECF244321}">
                <p14:modId xmlns:p14="http://schemas.microsoft.com/office/powerpoint/2010/main" val="2485435474"/>
              </p:ext>
            </p:extLst>
          </p:nvPr>
        </p:nvGraphicFramePr>
        <p:xfrm>
          <a:off x="2302163" y="1756067"/>
          <a:ext cx="8047182" cy="52031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ángulo 5"/>
          <p:cNvSpPr/>
          <p:nvPr/>
        </p:nvSpPr>
        <p:spPr>
          <a:xfrm>
            <a:off x="3579938" y="1756067"/>
            <a:ext cx="5491632" cy="369332"/>
          </a:xfrm>
          <a:prstGeom prst="rect">
            <a:avLst/>
          </a:prstGeom>
        </p:spPr>
        <p:txBody>
          <a:bodyPr wrap="none">
            <a:spAutoFit/>
          </a:bodyPr>
          <a:lstStyle/>
          <a:p>
            <a:r>
              <a:rPr lang="es-EC" b="1" spc="-10" dirty="0" smtClean="0">
                <a:latin typeface="Arial" panose="020B0604020202020204" pitchFamily="34" charset="0"/>
                <a:ea typeface="Calibri" panose="020F0502020204030204" pitchFamily="34" charset="0"/>
              </a:rPr>
              <a:t>Métodos de Enseñanza de las Acciones Motrices</a:t>
            </a:r>
            <a:endParaRPr lang="es-EC" dirty="0"/>
          </a:p>
        </p:txBody>
      </p:sp>
    </p:spTree>
    <p:extLst>
      <p:ext uri="{BB962C8B-B14F-4D97-AF65-F5344CB8AC3E}">
        <p14:creationId xmlns:p14="http://schemas.microsoft.com/office/powerpoint/2010/main" val="42436510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788366" y="636216"/>
            <a:ext cx="8268610" cy="646331"/>
          </a:xfrm>
          <a:prstGeom prst="rect">
            <a:avLst/>
          </a:prstGeom>
        </p:spPr>
        <p:txBody>
          <a:bodyPr vert="horz" lIns="91440" tIns="45720" rIns="91440" bIns="45720" rtlCol="0" anchor="t">
            <a:normAutofit fontScale="92500"/>
            <a:scene3d>
              <a:camera prst="orthographicFront"/>
              <a:lightRig rig="harsh" dir="t"/>
            </a:scene3d>
            <a:sp3d extrusionH="57150" prstMaterial="matte">
              <a:bevelT w="63500" h="12700" prst="angle"/>
              <a:contourClr>
                <a:schemeClr val="bg1">
                  <a:lumMod val="65000"/>
                </a:schemeClr>
              </a:contourClr>
            </a:sp3d>
          </a:bodyPr>
          <a:lstStyle/>
          <a:p>
            <a:pPr defTabSz="457200">
              <a:spcBef>
                <a:spcPct val="0"/>
              </a:spcBef>
            </a:pPr>
            <a:r>
              <a:rPr lang="es-EC" sz="3600" b="1" dirty="0" smtClean="0">
                <a:ln/>
                <a:solidFill>
                  <a:srgbClr val="C00000"/>
                </a:solidFill>
                <a:latin typeface="+mj-lt"/>
                <a:ea typeface="+mj-ea"/>
                <a:cs typeface="+mj-cs"/>
              </a:rPr>
              <a:t>METODOLOGÍA DE LA INVESTIGACIÓN</a:t>
            </a:r>
            <a:endParaRPr lang="es-EC" sz="3600" b="1" dirty="0">
              <a:ln/>
              <a:solidFill>
                <a:srgbClr val="C00000"/>
              </a:solidFill>
              <a:latin typeface="+mj-lt"/>
              <a:ea typeface="+mj-ea"/>
              <a:cs typeface="+mj-cs"/>
            </a:endParaRPr>
          </a:p>
        </p:txBody>
      </p:sp>
      <p:graphicFrame>
        <p:nvGraphicFramePr>
          <p:cNvPr id="5" name="Diagrama 4"/>
          <p:cNvGraphicFramePr/>
          <p:nvPr>
            <p:extLst>
              <p:ext uri="{D42A27DB-BD31-4B8C-83A1-F6EECF244321}">
                <p14:modId xmlns:p14="http://schemas.microsoft.com/office/powerpoint/2010/main" val="3473609843"/>
              </p:ext>
            </p:extLst>
          </p:nvPr>
        </p:nvGraphicFramePr>
        <p:xfrm>
          <a:off x="1958725" y="1296355"/>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134968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788366" y="636216"/>
            <a:ext cx="8268610" cy="646331"/>
          </a:xfrm>
          <a:prstGeom prst="rect">
            <a:avLst/>
          </a:prstGeom>
        </p:spPr>
        <p:txBody>
          <a:bodyPr vert="horz" lIns="91440" tIns="45720" rIns="91440" bIns="45720" rtlCol="0" anchor="t">
            <a:normAutofit fontScale="92500"/>
            <a:scene3d>
              <a:camera prst="orthographicFront"/>
              <a:lightRig rig="harsh" dir="t"/>
            </a:scene3d>
            <a:sp3d extrusionH="57150" prstMaterial="matte">
              <a:bevelT w="63500" h="12700" prst="angle"/>
              <a:contourClr>
                <a:schemeClr val="bg1">
                  <a:lumMod val="65000"/>
                </a:schemeClr>
              </a:contourClr>
            </a:sp3d>
          </a:bodyPr>
          <a:lstStyle/>
          <a:p>
            <a:pPr defTabSz="457200">
              <a:spcBef>
                <a:spcPct val="0"/>
              </a:spcBef>
            </a:pPr>
            <a:r>
              <a:rPr lang="es-EC" sz="3600" b="1" dirty="0" smtClean="0">
                <a:ln/>
                <a:solidFill>
                  <a:srgbClr val="C00000"/>
                </a:solidFill>
                <a:latin typeface="+mj-lt"/>
                <a:ea typeface="+mj-ea"/>
                <a:cs typeface="+mj-cs"/>
              </a:rPr>
              <a:t>METODOLOGÍA DE LA INVESTIGACIÓN</a:t>
            </a:r>
            <a:endParaRPr lang="es-EC" sz="3600" b="1" dirty="0">
              <a:ln/>
              <a:solidFill>
                <a:srgbClr val="C00000"/>
              </a:solidFill>
              <a:latin typeface="+mj-lt"/>
              <a:ea typeface="+mj-ea"/>
              <a:cs typeface="+mj-cs"/>
            </a:endParaRPr>
          </a:p>
        </p:txBody>
      </p:sp>
      <p:graphicFrame>
        <p:nvGraphicFramePr>
          <p:cNvPr id="2" name="Diagrama 1"/>
          <p:cNvGraphicFramePr/>
          <p:nvPr>
            <p:extLst>
              <p:ext uri="{D42A27DB-BD31-4B8C-83A1-F6EECF244321}">
                <p14:modId xmlns:p14="http://schemas.microsoft.com/office/powerpoint/2010/main" val="80929957"/>
              </p:ext>
            </p:extLst>
          </p:nvPr>
        </p:nvGraphicFramePr>
        <p:xfrm>
          <a:off x="2052781" y="1641764"/>
          <a:ext cx="8128000" cy="51458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ángulo 2"/>
          <p:cNvSpPr/>
          <p:nvPr/>
        </p:nvSpPr>
        <p:spPr>
          <a:xfrm>
            <a:off x="4746708" y="1277490"/>
            <a:ext cx="2351926" cy="369332"/>
          </a:xfrm>
          <a:prstGeom prst="rect">
            <a:avLst/>
          </a:prstGeom>
        </p:spPr>
        <p:txBody>
          <a:bodyPr wrap="none">
            <a:spAutoFit/>
          </a:bodyPr>
          <a:lstStyle/>
          <a:p>
            <a:r>
              <a:rPr lang="es-EC" b="1" dirty="0">
                <a:latin typeface="Arial" panose="020B0604020202020204" pitchFamily="34" charset="0"/>
                <a:ea typeface="Calibri" panose="020F0502020204030204" pitchFamily="34" charset="0"/>
              </a:rPr>
              <a:t>Título del Programa</a:t>
            </a:r>
            <a:endParaRPr lang="es-EC" dirty="0"/>
          </a:p>
        </p:txBody>
      </p:sp>
    </p:spTree>
    <p:extLst>
      <p:ext uri="{BB962C8B-B14F-4D97-AF65-F5344CB8AC3E}">
        <p14:creationId xmlns:p14="http://schemas.microsoft.com/office/powerpoint/2010/main" val="30297888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788366" y="636216"/>
            <a:ext cx="8268610" cy="646331"/>
          </a:xfrm>
          <a:prstGeom prst="rect">
            <a:avLst/>
          </a:prstGeom>
        </p:spPr>
        <p:txBody>
          <a:bodyPr vert="horz" lIns="91440" tIns="45720" rIns="91440" bIns="45720" rtlCol="0" anchor="t">
            <a:normAutofit fontScale="92500"/>
            <a:scene3d>
              <a:camera prst="orthographicFront"/>
              <a:lightRig rig="harsh" dir="t"/>
            </a:scene3d>
            <a:sp3d extrusionH="57150" prstMaterial="matte">
              <a:bevelT w="63500" h="12700" prst="angle"/>
              <a:contourClr>
                <a:schemeClr val="bg1">
                  <a:lumMod val="65000"/>
                </a:schemeClr>
              </a:contourClr>
            </a:sp3d>
          </a:bodyPr>
          <a:lstStyle/>
          <a:p>
            <a:pPr defTabSz="457200">
              <a:spcBef>
                <a:spcPct val="0"/>
              </a:spcBef>
            </a:pPr>
            <a:r>
              <a:rPr lang="es-EC" sz="3600" b="1" dirty="0" smtClean="0">
                <a:ln/>
                <a:solidFill>
                  <a:srgbClr val="C00000"/>
                </a:solidFill>
                <a:latin typeface="+mj-lt"/>
                <a:ea typeface="+mj-ea"/>
                <a:cs typeface="+mj-cs"/>
              </a:rPr>
              <a:t>METODOLOGÍA DE LA INVESTIGACIÓN</a:t>
            </a:r>
            <a:endParaRPr lang="es-EC" sz="3600" b="1" dirty="0">
              <a:ln/>
              <a:solidFill>
                <a:srgbClr val="C00000"/>
              </a:solidFill>
              <a:latin typeface="+mj-lt"/>
              <a:ea typeface="+mj-ea"/>
              <a:cs typeface="+mj-cs"/>
            </a:endParaRPr>
          </a:p>
        </p:txBody>
      </p:sp>
      <p:sp>
        <p:nvSpPr>
          <p:cNvPr id="7" name="Rectángulo 6"/>
          <p:cNvSpPr/>
          <p:nvPr/>
        </p:nvSpPr>
        <p:spPr>
          <a:xfrm>
            <a:off x="1788366" y="1097881"/>
            <a:ext cx="7673896" cy="369332"/>
          </a:xfrm>
          <a:prstGeom prst="rect">
            <a:avLst/>
          </a:prstGeom>
        </p:spPr>
        <p:txBody>
          <a:bodyPr wrap="none">
            <a:spAutoFit/>
          </a:bodyPr>
          <a:lstStyle/>
          <a:p>
            <a:r>
              <a:rPr lang="es-EC" b="1" dirty="0" smtClean="0">
                <a:latin typeface="Arial" panose="020B0604020202020204" pitchFamily="34" charset="0"/>
                <a:ea typeface="Calibri" panose="020F0502020204030204" pitchFamily="34" charset="0"/>
              </a:rPr>
              <a:t>Programa especifico de actividades y ejercicios técnicos para el crol</a:t>
            </a:r>
            <a:endParaRPr lang="es-EC" dirty="0"/>
          </a:p>
        </p:txBody>
      </p:sp>
      <p:graphicFrame>
        <p:nvGraphicFramePr>
          <p:cNvPr id="8" name="Diagrama 7"/>
          <p:cNvGraphicFramePr/>
          <p:nvPr>
            <p:extLst>
              <p:ext uri="{D42A27DB-BD31-4B8C-83A1-F6EECF244321}">
                <p14:modId xmlns:p14="http://schemas.microsoft.com/office/powerpoint/2010/main" val="2000052084"/>
              </p:ext>
            </p:extLst>
          </p:nvPr>
        </p:nvGraphicFramePr>
        <p:xfrm>
          <a:off x="552893" y="1467214"/>
          <a:ext cx="11313042" cy="5199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366014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788366" y="636216"/>
            <a:ext cx="8268610" cy="646331"/>
          </a:xfrm>
          <a:prstGeom prst="rect">
            <a:avLst/>
          </a:prstGeom>
        </p:spPr>
        <p:txBody>
          <a:bodyPr vert="horz" lIns="91440" tIns="45720" rIns="91440" bIns="45720" rtlCol="0" anchor="t">
            <a:normAutofit fontScale="92500"/>
            <a:scene3d>
              <a:camera prst="orthographicFront"/>
              <a:lightRig rig="harsh" dir="t"/>
            </a:scene3d>
            <a:sp3d extrusionH="57150" prstMaterial="matte">
              <a:bevelT w="63500" h="12700" prst="angle"/>
              <a:contourClr>
                <a:schemeClr val="bg1">
                  <a:lumMod val="65000"/>
                </a:schemeClr>
              </a:contourClr>
            </a:sp3d>
          </a:bodyPr>
          <a:lstStyle/>
          <a:p>
            <a:pPr defTabSz="457200">
              <a:spcBef>
                <a:spcPct val="0"/>
              </a:spcBef>
            </a:pPr>
            <a:r>
              <a:rPr lang="es-EC" sz="3600" b="1" dirty="0" smtClean="0">
                <a:ln/>
                <a:solidFill>
                  <a:srgbClr val="C00000"/>
                </a:solidFill>
                <a:latin typeface="+mj-lt"/>
                <a:ea typeface="+mj-ea"/>
                <a:cs typeface="+mj-cs"/>
              </a:rPr>
              <a:t>METODOLOGÍA DE LA INVESTIGACIÓN</a:t>
            </a:r>
            <a:endParaRPr lang="es-EC" sz="3600" b="1" dirty="0">
              <a:ln/>
              <a:solidFill>
                <a:srgbClr val="C00000"/>
              </a:solidFill>
              <a:latin typeface="+mj-lt"/>
              <a:ea typeface="+mj-ea"/>
              <a:cs typeface="+mj-cs"/>
            </a:endParaRPr>
          </a:p>
        </p:txBody>
      </p:sp>
      <p:sp>
        <p:nvSpPr>
          <p:cNvPr id="7" name="Rectángulo 6"/>
          <p:cNvSpPr/>
          <p:nvPr/>
        </p:nvSpPr>
        <p:spPr>
          <a:xfrm>
            <a:off x="2085722" y="1176274"/>
            <a:ext cx="6008795" cy="369332"/>
          </a:xfrm>
          <a:prstGeom prst="rect">
            <a:avLst/>
          </a:prstGeom>
        </p:spPr>
        <p:txBody>
          <a:bodyPr wrap="square">
            <a:spAutoFit/>
          </a:bodyPr>
          <a:lstStyle/>
          <a:p>
            <a:r>
              <a:rPr lang="es-EC" b="1" dirty="0" smtClean="0">
                <a:latin typeface="Arial" panose="020B0604020202020204" pitchFamily="34" charset="0"/>
                <a:ea typeface="Calibri" panose="020F0502020204030204" pitchFamily="34" charset="0"/>
              </a:rPr>
              <a:t>Recopilación de la información: </a:t>
            </a:r>
            <a:r>
              <a:rPr lang="es-EC" b="1" dirty="0" smtClean="0">
                <a:latin typeface="Arial" panose="020B0604020202020204" pitchFamily="34" charset="0"/>
              </a:rPr>
              <a:t>Parámetros a medir.</a:t>
            </a:r>
            <a:endParaRPr lang="es-EC" dirty="0"/>
          </a:p>
        </p:txBody>
      </p:sp>
      <p:graphicFrame>
        <p:nvGraphicFramePr>
          <p:cNvPr id="2" name="Diagrama 1"/>
          <p:cNvGraphicFramePr/>
          <p:nvPr>
            <p:extLst>
              <p:ext uri="{D42A27DB-BD31-4B8C-83A1-F6EECF244321}">
                <p14:modId xmlns:p14="http://schemas.microsoft.com/office/powerpoint/2010/main" val="2149465589"/>
              </p:ext>
            </p:extLst>
          </p:nvPr>
        </p:nvGraphicFramePr>
        <p:xfrm>
          <a:off x="1241451" y="1439333"/>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n 2"/>
          <p:cNvPicPr>
            <a:picLocks noChangeAspect="1"/>
          </p:cNvPicPr>
          <p:nvPr/>
        </p:nvPicPr>
        <p:blipFill rotWithShape="1">
          <a:blip r:embed="rId7"/>
          <a:srcRect l="61313" t="18333" r="28000" b="6500"/>
          <a:stretch/>
        </p:blipFill>
        <p:spPr>
          <a:xfrm>
            <a:off x="9527922" y="1439333"/>
            <a:ext cx="1303020" cy="5154930"/>
          </a:xfrm>
          <a:prstGeom prst="rect">
            <a:avLst/>
          </a:prstGeom>
        </p:spPr>
      </p:pic>
      <p:pic>
        <p:nvPicPr>
          <p:cNvPr id="5" name="Imagen 4"/>
          <p:cNvPicPr>
            <a:picLocks noChangeAspect="1"/>
          </p:cNvPicPr>
          <p:nvPr/>
        </p:nvPicPr>
        <p:blipFill rotWithShape="1">
          <a:blip r:embed="rId8"/>
          <a:srcRect l="61500" t="40667" r="28094" b="34333"/>
          <a:stretch/>
        </p:blipFill>
        <p:spPr>
          <a:xfrm>
            <a:off x="10923270" y="3159548"/>
            <a:ext cx="1268730" cy="1714500"/>
          </a:xfrm>
          <a:prstGeom prst="rect">
            <a:avLst/>
          </a:prstGeom>
        </p:spPr>
      </p:pic>
    </p:spTree>
    <p:extLst>
      <p:ext uri="{BB962C8B-B14F-4D97-AF65-F5344CB8AC3E}">
        <p14:creationId xmlns:p14="http://schemas.microsoft.com/office/powerpoint/2010/main" val="13732264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788366" y="636216"/>
            <a:ext cx="8268610" cy="646331"/>
          </a:xfrm>
          <a:prstGeom prst="rect">
            <a:avLst/>
          </a:prstGeom>
        </p:spPr>
        <p:txBody>
          <a:bodyPr vert="horz" lIns="91440" tIns="45720" rIns="91440" bIns="45720" rtlCol="0" anchor="t">
            <a:normAutofit/>
            <a:scene3d>
              <a:camera prst="orthographicFront"/>
              <a:lightRig rig="harsh" dir="t"/>
            </a:scene3d>
            <a:sp3d extrusionH="57150" prstMaterial="matte">
              <a:bevelT w="63500" h="12700" prst="angle"/>
              <a:contourClr>
                <a:schemeClr val="bg1">
                  <a:lumMod val="65000"/>
                </a:schemeClr>
              </a:contourClr>
            </a:sp3d>
          </a:bodyPr>
          <a:lstStyle/>
          <a:p>
            <a:pPr defTabSz="457200">
              <a:spcBef>
                <a:spcPct val="0"/>
              </a:spcBef>
            </a:pPr>
            <a:r>
              <a:rPr lang="es-EC" sz="3600" b="1" dirty="0" smtClean="0">
                <a:ln/>
                <a:solidFill>
                  <a:srgbClr val="C00000"/>
                </a:solidFill>
                <a:latin typeface="+mj-lt"/>
                <a:ea typeface="+mj-ea"/>
                <a:cs typeface="+mj-cs"/>
              </a:rPr>
              <a:t>ANÁLISIS DE RESULTADOS</a:t>
            </a:r>
            <a:endParaRPr lang="es-EC" sz="3600" b="1" dirty="0">
              <a:ln/>
              <a:solidFill>
                <a:srgbClr val="C00000"/>
              </a:solidFill>
              <a:latin typeface="+mj-lt"/>
              <a:ea typeface="+mj-ea"/>
              <a:cs typeface="+mj-cs"/>
            </a:endParaRPr>
          </a:p>
        </p:txBody>
      </p:sp>
      <p:sp>
        <p:nvSpPr>
          <p:cNvPr id="5" name="Rectángulo 4"/>
          <p:cNvSpPr/>
          <p:nvPr/>
        </p:nvSpPr>
        <p:spPr>
          <a:xfrm>
            <a:off x="836247" y="939645"/>
            <a:ext cx="10172848" cy="584775"/>
          </a:xfrm>
          <a:prstGeom prst="rect">
            <a:avLst/>
          </a:prstGeom>
        </p:spPr>
        <p:txBody>
          <a:bodyPr wrap="square">
            <a:spAutoFit/>
          </a:bodyPr>
          <a:lstStyle/>
          <a:p>
            <a:pPr lvl="2">
              <a:lnSpc>
                <a:spcPct val="200000"/>
              </a:lnSpc>
              <a:spcAft>
                <a:spcPts val="0"/>
              </a:spcAft>
              <a:tabLst>
                <a:tab pos="540385" algn="l"/>
              </a:tabLst>
            </a:pPr>
            <a:r>
              <a:rPr lang="es-ES" sz="1600" b="1" dirty="0">
                <a:solidFill>
                  <a:srgbClr val="000000"/>
                </a:solidFill>
                <a:latin typeface="Arial" panose="020B0604020202020204" pitchFamily="34" charset="0"/>
                <a:ea typeface="Times New Roman" panose="02020603050405020304" pitchFamily="18" charset="0"/>
              </a:rPr>
              <a:t>Análisis de las características técnicas o criterios </a:t>
            </a:r>
            <a:r>
              <a:rPr lang="es-ES" sz="1600" b="1" dirty="0" smtClean="0">
                <a:solidFill>
                  <a:srgbClr val="000000"/>
                </a:solidFill>
                <a:latin typeface="Arial" panose="020B0604020202020204" pitchFamily="34" charset="0"/>
                <a:ea typeface="Times New Roman" panose="02020603050405020304" pitchFamily="18" charset="0"/>
              </a:rPr>
              <a:t>de observación </a:t>
            </a:r>
            <a:r>
              <a:rPr lang="es-ES" sz="1600" b="1" dirty="0">
                <a:solidFill>
                  <a:srgbClr val="000000"/>
                </a:solidFill>
                <a:latin typeface="Arial" panose="020B0604020202020204" pitchFamily="34" charset="0"/>
                <a:ea typeface="Times New Roman" panose="02020603050405020304" pitchFamily="18" charset="0"/>
              </a:rPr>
              <a:t>de la brazada fase aérea. </a:t>
            </a:r>
            <a:endParaRPr lang="es-EC" sz="1600" dirty="0">
              <a:effectLst/>
              <a:latin typeface="Times New Roman" panose="02020603050405020304" pitchFamily="18" charset="0"/>
              <a:ea typeface="Times New Roman" panose="02020603050405020304" pitchFamily="18" charset="0"/>
            </a:endParaRPr>
          </a:p>
        </p:txBody>
      </p:sp>
      <p:pic>
        <p:nvPicPr>
          <p:cNvPr id="6" name="Imagen 5"/>
          <p:cNvPicPr>
            <a:picLocks noChangeAspect="1"/>
          </p:cNvPicPr>
          <p:nvPr/>
        </p:nvPicPr>
        <p:blipFill rotWithShape="1">
          <a:blip r:embed="rId2"/>
          <a:srcRect l="27869" t="31364" r="40512" b="30303"/>
          <a:stretch/>
        </p:blipFill>
        <p:spPr>
          <a:xfrm>
            <a:off x="1257300" y="2211750"/>
            <a:ext cx="5030330" cy="3430386"/>
          </a:xfrm>
          <a:prstGeom prst="rect">
            <a:avLst/>
          </a:prstGeom>
        </p:spPr>
      </p:pic>
      <p:graphicFrame>
        <p:nvGraphicFramePr>
          <p:cNvPr id="7" name="Tabla 6"/>
          <p:cNvGraphicFramePr>
            <a:graphicFrameLocks noGrp="1"/>
          </p:cNvGraphicFramePr>
          <p:nvPr>
            <p:extLst>
              <p:ext uri="{D42A27DB-BD31-4B8C-83A1-F6EECF244321}">
                <p14:modId xmlns:p14="http://schemas.microsoft.com/office/powerpoint/2010/main" val="940423236"/>
              </p:ext>
            </p:extLst>
          </p:nvPr>
        </p:nvGraphicFramePr>
        <p:xfrm>
          <a:off x="6882481" y="1500905"/>
          <a:ext cx="4126614" cy="5283200"/>
        </p:xfrm>
        <a:graphic>
          <a:graphicData uri="http://schemas.openxmlformats.org/drawingml/2006/table">
            <a:tbl>
              <a:tblPr>
                <a:tableStyleId>{5C22544A-7EE6-4342-B048-85BDC9FD1C3A}</a:tableStyleId>
              </a:tblPr>
              <a:tblGrid>
                <a:gridCol w="1244798"/>
                <a:gridCol w="677049"/>
                <a:gridCol w="677049"/>
                <a:gridCol w="34972"/>
                <a:gridCol w="746373"/>
                <a:gridCol w="746373"/>
              </a:tblGrid>
              <a:tr h="368568">
                <a:tc gridSpan="3">
                  <a:txBody>
                    <a:bodyPr/>
                    <a:lstStyle/>
                    <a:p>
                      <a:pPr>
                        <a:lnSpc>
                          <a:spcPct val="107000"/>
                        </a:lnSpc>
                        <a:spcAft>
                          <a:spcPts val="0"/>
                        </a:spcAft>
                      </a:pPr>
                      <a:r>
                        <a:rPr lang="es-EC" sz="1000" dirty="0">
                          <a:effectLst/>
                        </a:rPr>
                        <a:t> </a:t>
                      </a:r>
                      <a:endParaRPr lang="es-EC"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hMerge="1">
                  <a:txBody>
                    <a:bodyPr/>
                    <a:lstStyle/>
                    <a:p>
                      <a:endParaRPr lang="es-EC"/>
                    </a:p>
                  </a:txBody>
                  <a:tcPr/>
                </a:tc>
                <a:tc hMerge="1">
                  <a:txBody>
                    <a:bodyPr/>
                    <a:lstStyle/>
                    <a:p>
                      <a:endParaRPr lang="es-EC"/>
                    </a:p>
                  </a:txBody>
                  <a:tcPr/>
                </a:tc>
                <a:tc gridSpan="2">
                  <a:txBody>
                    <a:bodyPr/>
                    <a:lstStyle/>
                    <a:p>
                      <a:pPr marL="38100" marR="38100" algn="ctr">
                        <a:lnSpc>
                          <a:spcPts val="1600"/>
                        </a:lnSpc>
                        <a:spcAft>
                          <a:spcPts val="0"/>
                        </a:spcAft>
                      </a:pPr>
                      <a:r>
                        <a:rPr lang="es-EC" sz="1000">
                          <a:effectLst/>
                        </a:rPr>
                        <a:t>Estadístico</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hMerge="1">
                  <a:txBody>
                    <a:bodyPr/>
                    <a:lstStyle/>
                    <a:p>
                      <a:endParaRPr lang="es-EC"/>
                    </a:p>
                  </a:txBody>
                  <a:tcPr/>
                </a:tc>
                <a:tc>
                  <a:txBody>
                    <a:bodyPr/>
                    <a:lstStyle/>
                    <a:p>
                      <a:pPr marL="38100" marR="38100" algn="ctr">
                        <a:lnSpc>
                          <a:spcPts val="1600"/>
                        </a:lnSpc>
                        <a:spcAft>
                          <a:spcPts val="0"/>
                        </a:spcAft>
                      </a:pPr>
                      <a:r>
                        <a:rPr lang="es-EC" sz="1000">
                          <a:effectLst/>
                        </a:rPr>
                        <a:t>Error estándar</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r>
              <a:tr h="175537">
                <a:tc rowSpan="7">
                  <a:txBody>
                    <a:bodyPr/>
                    <a:lstStyle/>
                    <a:p>
                      <a:pPr marL="38100" marR="38100">
                        <a:lnSpc>
                          <a:spcPts val="1600"/>
                        </a:lnSpc>
                        <a:spcAft>
                          <a:spcPts val="0"/>
                        </a:spcAft>
                      </a:pPr>
                      <a:r>
                        <a:rPr lang="es-EC" sz="1000">
                          <a:effectLst/>
                        </a:rPr>
                        <a:t>Pre test Codo elevado (cerca del cuerpo y suelto)</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gridSpan="3">
                  <a:txBody>
                    <a:bodyPr/>
                    <a:lstStyle/>
                    <a:p>
                      <a:pPr marL="38100" marR="38100">
                        <a:lnSpc>
                          <a:spcPts val="1600"/>
                        </a:lnSpc>
                        <a:spcAft>
                          <a:spcPts val="0"/>
                        </a:spcAft>
                      </a:pPr>
                      <a:r>
                        <a:rPr lang="es-EC" sz="1000" dirty="0">
                          <a:effectLst/>
                        </a:rPr>
                        <a:t>Media</a:t>
                      </a:r>
                      <a:endParaRPr lang="es-EC"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hMerge="1">
                  <a:txBody>
                    <a:bodyPr/>
                    <a:lstStyle/>
                    <a:p>
                      <a:endParaRPr lang="es-EC"/>
                    </a:p>
                  </a:txBody>
                  <a:tcPr/>
                </a:tc>
                <a:tc>
                  <a:txBody>
                    <a:bodyPr/>
                    <a:lstStyle/>
                    <a:p>
                      <a:pPr marL="38100" marR="38100" algn="r">
                        <a:lnSpc>
                          <a:spcPts val="1600"/>
                        </a:lnSpc>
                        <a:spcAft>
                          <a:spcPts val="0"/>
                        </a:spcAft>
                      </a:pPr>
                      <a:r>
                        <a:rPr lang="es-EC" sz="1000">
                          <a:effectLst/>
                        </a:rPr>
                        <a:t>3,4167</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Aft>
                          <a:spcPts val="0"/>
                        </a:spcAft>
                      </a:pPr>
                      <a:r>
                        <a:rPr lang="es-EC" sz="1000">
                          <a:effectLst/>
                        </a:rPr>
                        <a:t>,25990</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r h="368568">
                <a:tc vMerge="1">
                  <a:txBody>
                    <a:bodyPr/>
                    <a:lstStyle/>
                    <a:p>
                      <a:endParaRPr lang="es-EC"/>
                    </a:p>
                  </a:txBody>
                  <a:tcPr/>
                </a:tc>
                <a:tc rowSpan="2">
                  <a:txBody>
                    <a:bodyPr/>
                    <a:lstStyle/>
                    <a:p>
                      <a:pPr marL="38100" marR="38100">
                        <a:lnSpc>
                          <a:spcPts val="1600"/>
                        </a:lnSpc>
                        <a:spcAft>
                          <a:spcPts val="0"/>
                        </a:spcAft>
                      </a:pPr>
                      <a:r>
                        <a:rPr lang="es-EC" sz="1000">
                          <a:effectLst/>
                        </a:rPr>
                        <a:t>95% de intervalo de confianza para la media</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gridSpan="2">
                  <a:txBody>
                    <a:bodyPr/>
                    <a:lstStyle/>
                    <a:p>
                      <a:pPr marL="38100" marR="38100">
                        <a:lnSpc>
                          <a:spcPts val="1600"/>
                        </a:lnSpc>
                        <a:spcAft>
                          <a:spcPts val="0"/>
                        </a:spcAft>
                      </a:pPr>
                      <a:r>
                        <a:rPr lang="es-EC" sz="1000">
                          <a:effectLst/>
                        </a:rPr>
                        <a:t>Límite inferior</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a:txBody>
                    <a:bodyPr/>
                    <a:lstStyle/>
                    <a:p>
                      <a:pPr marL="38100" marR="38100" algn="r">
                        <a:lnSpc>
                          <a:spcPts val="1600"/>
                        </a:lnSpc>
                        <a:spcAft>
                          <a:spcPts val="0"/>
                        </a:spcAft>
                      </a:pPr>
                      <a:r>
                        <a:rPr lang="es-EC" sz="1000">
                          <a:effectLst/>
                        </a:rPr>
                        <a:t>2,8446</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000">
                          <a:effectLst/>
                        </a:rPr>
                        <a:t> </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772122">
                <a:tc vMerge="1">
                  <a:txBody>
                    <a:bodyPr/>
                    <a:lstStyle/>
                    <a:p>
                      <a:endParaRPr lang="es-EC"/>
                    </a:p>
                  </a:txBody>
                  <a:tcPr/>
                </a:tc>
                <a:tc vMerge="1">
                  <a:txBody>
                    <a:bodyPr/>
                    <a:lstStyle/>
                    <a:p>
                      <a:endParaRPr lang="es-EC"/>
                    </a:p>
                  </a:txBody>
                  <a:tcPr/>
                </a:tc>
                <a:tc gridSpan="2">
                  <a:txBody>
                    <a:bodyPr/>
                    <a:lstStyle/>
                    <a:p>
                      <a:pPr marL="38100" marR="38100">
                        <a:lnSpc>
                          <a:spcPts val="1600"/>
                        </a:lnSpc>
                        <a:spcAft>
                          <a:spcPts val="0"/>
                        </a:spcAft>
                      </a:pPr>
                      <a:r>
                        <a:rPr lang="es-EC" sz="1000">
                          <a:effectLst/>
                        </a:rPr>
                        <a:t>Límite superior</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a:txBody>
                    <a:bodyPr/>
                    <a:lstStyle/>
                    <a:p>
                      <a:pPr marL="38100" marR="38100" algn="r">
                        <a:lnSpc>
                          <a:spcPts val="1600"/>
                        </a:lnSpc>
                        <a:spcAft>
                          <a:spcPts val="0"/>
                        </a:spcAft>
                      </a:pPr>
                      <a:r>
                        <a:rPr lang="es-EC" sz="1000">
                          <a:effectLst/>
                        </a:rPr>
                        <a:t>3,9887</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000">
                          <a:effectLst/>
                        </a:rPr>
                        <a:t> </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368568">
                <a:tc vMerge="1">
                  <a:txBody>
                    <a:bodyPr/>
                    <a:lstStyle/>
                    <a:p>
                      <a:endParaRPr lang="es-EC"/>
                    </a:p>
                  </a:txBody>
                  <a:tcPr/>
                </a:tc>
                <a:tc gridSpan="3">
                  <a:txBody>
                    <a:bodyPr/>
                    <a:lstStyle/>
                    <a:p>
                      <a:pPr marL="38100" marR="38100">
                        <a:lnSpc>
                          <a:spcPts val="1600"/>
                        </a:lnSpc>
                        <a:spcAft>
                          <a:spcPts val="0"/>
                        </a:spcAft>
                      </a:pPr>
                      <a:r>
                        <a:rPr lang="es-EC" sz="1000">
                          <a:effectLst/>
                        </a:rPr>
                        <a:t>Media recortada al 5%</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hMerge="1">
                  <a:txBody>
                    <a:bodyPr/>
                    <a:lstStyle/>
                    <a:p>
                      <a:endParaRPr lang="es-EC"/>
                    </a:p>
                  </a:txBody>
                  <a:tcPr/>
                </a:tc>
                <a:tc>
                  <a:txBody>
                    <a:bodyPr/>
                    <a:lstStyle/>
                    <a:p>
                      <a:pPr marL="38100" marR="38100" algn="r">
                        <a:lnSpc>
                          <a:spcPts val="1600"/>
                        </a:lnSpc>
                        <a:spcAft>
                          <a:spcPts val="0"/>
                        </a:spcAft>
                      </a:pPr>
                      <a:r>
                        <a:rPr lang="es-EC" sz="1000">
                          <a:effectLst/>
                        </a:rPr>
                        <a:t>3,4074</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000">
                          <a:effectLst/>
                        </a:rPr>
                        <a:t> </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175537">
                <a:tc vMerge="1">
                  <a:txBody>
                    <a:bodyPr/>
                    <a:lstStyle/>
                    <a:p>
                      <a:endParaRPr lang="es-EC"/>
                    </a:p>
                  </a:txBody>
                  <a:tcPr/>
                </a:tc>
                <a:tc gridSpan="3">
                  <a:txBody>
                    <a:bodyPr/>
                    <a:lstStyle/>
                    <a:p>
                      <a:pPr marL="38100" marR="38100">
                        <a:lnSpc>
                          <a:spcPts val="1600"/>
                        </a:lnSpc>
                        <a:spcAft>
                          <a:spcPts val="0"/>
                        </a:spcAft>
                      </a:pPr>
                      <a:r>
                        <a:rPr lang="es-EC" sz="1000">
                          <a:effectLst/>
                        </a:rPr>
                        <a:t>Mínimo</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hMerge="1">
                  <a:txBody>
                    <a:bodyPr/>
                    <a:lstStyle/>
                    <a:p>
                      <a:endParaRPr lang="es-EC"/>
                    </a:p>
                  </a:txBody>
                  <a:tcPr/>
                </a:tc>
                <a:tc>
                  <a:txBody>
                    <a:bodyPr/>
                    <a:lstStyle/>
                    <a:p>
                      <a:pPr marL="38100" marR="38100" algn="r">
                        <a:lnSpc>
                          <a:spcPts val="1600"/>
                        </a:lnSpc>
                        <a:spcAft>
                          <a:spcPts val="0"/>
                        </a:spcAft>
                      </a:pPr>
                      <a:r>
                        <a:rPr lang="es-EC" sz="1000">
                          <a:effectLst/>
                        </a:rPr>
                        <a:t>2,00</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000">
                          <a:effectLst/>
                        </a:rPr>
                        <a:t> </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175537">
                <a:tc vMerge="1">
                  <a:txBody>
                    <a:bodyPr/>
                    <a:lstStyle/>
                    <a:p>
                      <a:endParaRPr lang="es-EC"/>
                    </a:p>
                  </a:txBody>
                  <a:tcPr/>
                </a:tc>
                <a:tc gridSpan="3">
                  <a:txBody>
                    <a:bodyPr/>
                    <a:lstStyle/>
                    <a:p>
                      <a:pPr marL="38100" marR="38100">
                        <a:lnSpc>
                          <a:spcPts val="1600"/>
                        </a:lnSpc>
                        <a:spcAft>
                          <a:spcPts val="0"/>
                        </a:spcAft>
                      </a:pPr>
                      <a:r>
                        <a:rPr lang="es-EC" sz="1000">
                          <a:effectLst/>
                        </a:rPr>
                        <a:t>Máximo</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hMerge="1">
                  <a:txBody>
                    <a:bodyPr/>
                    <a:lstStyle/>
                    <a:p>
                      <a:endParaRPr lang="es-EC"/>
                    </a:p>
                  </a:txBody>
                  <a:tcPr/>
                </a:tc>
                <a:tc>
                  <a:txBody>
                    <a:bodyPr/>
                    <a:lstStyle/>
                    <a:p>
                      <a:pPr marL="38100" marR="38100" algn="r">
                        <a:lnSpc>
                          <a:spcPts val="1600"/>
                        </a:lnSpc>
                        <a:spcAft>
                          <a:spcPts val="0"/>
                        </a:spcAft>
                      </a:pPr>
                      <a:r>
                        <a:rPr lang="es-EC" sz="1000">
                          <a:effectLst/>
                        </a:rPr>
                        <a:t>5,00</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000">
                          <a:effectLst/>
                        </a:rPr>
                        <a:t> </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175537">
                <a:tc vMerge="1">
                  <a:txBody>
                    <a:bodyPr/>
                    <a:lstStyle/>
                    <a:p>
                      <a:endParaRPr lang="es-EC"/>
                    </a:p>
                  </a:txBody>
                  <a:tcPr/>
                </a:tc>
                <a:tc gridSpan="3">
                  <a:txBody>
                    <a:bodyPr/>
                    <a:lstStyle/>
                    <a:p>
                      <a:pPr marL="38100" marR="38100">
                        <a:lnSpc>
                          <a:spcPts val="1600"/>
                        </a:lnSpc>
                        <a:spcAft>
                          <a:spcPts val="0"/>
                        </a:spcAft>
                      </a:pPr>
                      <a:r>
                        <a:rPr lang="es-EC" sz="1000">
                          <a:effectLst/>
                        </a:rPr>
                        <a:t>Rango</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hMerge="1">
                  <a:txBody>
                    <a:bodyPr/>
                    <a:lstStyle/>
                    <a:p>
                      <a:endParaRPr lang="es-EC"/>
                    </a:p>
                  </a:txBody>
                  <a:tcPr/>
                </a:tc>
                <a:tc>
                  <a:txBody>
                    <a:bodyPr/>
                    <a:lstStyle/>
                    <a:p>
                      <a:pPr marL="38100" marR="38100" algn="r">
                        <a:lnSpc>
                          <a:spcPts val="1600"/>
                        </a:lnSpc>
                        <a:spcAft>
                          <a:spcPts val="0"/>
                        </a:spcAft>
                      </a:pPr>
                      <a:r>
                        <a:rPr lang="es-EC" sz="1000">
                          <a:effectLst/>
                        </a:rPr>
                        <a:t>3,00</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000">
                          <a:effectLst/>
                        </a:rPr>
                        <a:t> </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175537">
                <a:tc rowSpan="7">
                  <a:txBody>
                    <a:bodyPr/>
                    <a:lstStyle/>
                    <a:p>
                      <a:pPr marL="38100" marR="38100">
                        <a:lnSpc>
                          <a:spcPts val="1600"/>
                        </a:lnSpc>
                        <a:spcAft>
                          <a:spcPts val="0"/>
                        </a:spcAft>
                      </a:pPr>
                      <a:r>
                        <a:rPr lang="es-EC" sz="1000">
                          <a:effectLst/>
                        </a:rPr>
                        <a:t>Pos test Codo elevado (cerca del cuerpo y suelto)</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gridSpan="3">
                  <a:txBody>
                    <a:bodyPr/>
                    <a:lstStyle/>
                    <a:p>
                      <a:pPr marL="38100" marR="38100">
                        <a:lnSpc>
                          <a:spcPts val="1600"/>
                        </a:lnSpc>
                        <a:spcAft>
                          <a:spcPts val="0"/>
                        </a:spcAft>
                      </a:pPr>
                      <a:r>
                        <a:rPr lang="es-EC" sz="1000">
                          <a:effectLst/>
                        </a:rPr>
                        <a:t>Media</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hMerge="1">
                  <a:txBody>
                    <a:bodyPr/>
                    <a:lstStyle/>
                    <a:p>
                      <a:endParaRPr lang="es-EC"/>
                    </a:p>
                  </a:txBody>
                  <a:tcPr/>
                </a:tc>
                <a:tc>
                  <a:txBody>
                    <a:bodyPr/>
                    <a:lstStyle/>
                    <a:p>
                      <a:pPr marL="38100" marR="38100" algn="r">
                        <a:lnSpc>
                          <a:spcPts val="1600"/>
                        </a:lnSpc>
                        <a:spcAft>
                          <a:spcPts val="0"/>
                        </a:spcAft>
                      </a:pPr>
                      <a:r>
                        <a:rPr lang="es-EC" sz="1000">
                          <a:effectLst/>
                        </a:rPr>
                        <a:t>7,5000</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Aft>
                          <a:spcPts val="0"/>
                        </a:spcAft>
                      </a:pPr>
                      <a:r>
                        <a:rPr lang="es-EC" sz="1000">
                          <a:effectLst/>
                        </a:rPr>
                        <a:t>,37939</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r h="368568">
                <a:tc vMerge="1">
                  <a:txBody>
                    <a:bodyPr/>
                    <a:lstStyle/>
                    <a:p>
                      <a:endParaRPr lang="es-EC"/>
                    </a:p>
                  </a:txBody>
                  <a:tcPr/>
                </a:tc>
                <a:tc rowSpan="2">
                  <a:txBody>
                    <a:bodyPr/>
                    <a:lstStyle/>
                    <a:p>
                      <a:pPr marL="38100" marR="38100">
                        <a:lnSpc>
                          <a:spcPts val="1600"/>
                        </a:lnSpc>
                        <a:spcAft>
                          <a:spcPts val="0"/>
                        </a:spcAft>
                      </a:pPr>
                      <a:r>
                        <a:rPr lang="es-EC" sz="1000">
                          <a:effectLst/>
                        </a:rPr>
                        <a:t>95% de intervalo de confianza para la media</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gridSpan="2">
                  <a:txBody>
                    <a:bodyPr/>
                    <a:lstStyle/>
                    <a:p>
                      <a:pPr marL="38100" marR="38100">
                        <a:lnSpc>
                          <a:spcPts val="1600"/>
                        </a:lnSpc>
                        <a:spcAft>
                          <a:spcPts val="0"/>
                        </a:spcAft>
                      </a:pPr>
                      <a:r>
                        <a:rPr lang="es-EC" sz="1000">
                          <a:effectLst/>
                        </a:rPr>
                        <a:t>Límite inferior</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a:txBody>
                    <a:bodyPr/>
                    <a:lstStyle/>
                    <a:p>
                      <a:pPr marL="38100" marR="38100" algn="r">
                        <a:lnSpc>
                          <a:spcPts val="1600"/>
                        </a:lnSpc>
                        <a:spcAft>
                          <a:spcPts val="0"/>
                        </a:spcAft>
                      </a:pPr>
                      <a:r>
                        <a:rPr lang="es-EC" sz="1000">
                          <a:effectLst/>
                        </a:rPr>
                        <a:t>6,6650</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000">
                          <a:effectLst/>
                        </a:rPr>
                        <a:t> </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772122">
                <a:tc vMerge="1">
                  <a:txBody>
                    <a:bodyPr/>
                    <a:lstStyle/>
                    <a:p>
                      <a:endParaRPr lang="es-EC"/>
                    </a:p>
                  </a:txBody>
                  <a:tcPr/>
                </a:tc>
                <a:tc vMerge="1">
                  <a:txBody>
                    <a:bodyPr/>
                    <a:lstStyle/>
                    <a:p>
                      <a:endParaRPr lang="es-EC"/>
                    </a:p>
                  </a:txBody>
                  <a:tcPr/>
                </a:tc>
                <a:tc gridSpan="2">
                  <a:txBody>
                    <a:bodyPr/>
                    <a:lstStyle/>
                    <a:p>
                      <a:pPr marL="38100" marR="38100">
                        <a:lnSpc>
                          <a:spcPts val="1600"/>
                        </a:lnSpc>
                        <a:spcAft>
                          <a:spcPts val="0"/>
                        </a:spcAft>
                      </a:pPr>
                      <a:r>
                        <a:rPr lang="es-EC" sz="1000">
                          <a:effectLst/>
                        </a:rPr>
                        <a:t>Límite superior</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a:txBody>
                    <a:bodyPr/>
                    <a:lstStyle/>
                    <a:p>
                      <a:pPr marL="38100" marR="38100" algn="r">
                        <a:lnSpc>
                          <a:spcPts val="1600"/>
                        </a:lnSpc>
                        <a:spcAft>
                          <a:spcPts val="0"/>
                        </a:spcAft>
                      </a:pPr>
                      <a:r>
                        <a:rPr lang="es-EC" sz="1000">
                          <a:effectLst/>
                        </a:rPr>
                        <a:t>8,3350</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000">
                          <a:effectLst/>
                        </a:rPr>
                        <a:t> </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368568">
                <a:tc vMerge="1">
                  <a:txBody>
                    <a:bodyPr/>
                    <a:lstStyle/>
                    <a:p>
                      <a:endParaRPr lang="es-EC"/>
                    </a:p>
                  </a:txBody>
                  <a:tcPr/>
                </a:tc>
                <a:tc gridSpan="3">
                  <a:txBody>
                    <a:bodyPr/>
                    <a:lstStyle/>
                    <a:p>
                      <a:pPr marL="38100" marR="38100">
                        <a:lnSpc>
                          <a:spcPts val="1600"/>
                        </a:lnSpc>
                        <a:spcAft>
                          <a:spcPts val="0"/>
                        </a:spcAft>
                      </a:pPr>
                      <a:r>
                        <a:rPr lang="es-EC" sz="1000">
                          <a:effectLst/>
                        </a:rPr>
                        <a:t>Media recortada al 5%</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hMerge="1">
                  <a:txBody>
                    <a:bodyPr/>
                    <a:lstStyle/>
                    <a:p>
                      <a:endParaRPr lang="es-EC"/>
                    </a:p>
                  </a:txBody>
                  <a:tcPr/>
                </a:tc>
                <a:tc>
                  <a:txBody>
                    <a:bodyPr/>
                    <a:lstStyle/>
                    <a:p>
                      <a:pPr marL="38100" marR="38100" algn="r">
                        <a:lnSpc>
                          <a:spcPts val="1600"/>
                        </a:lnSpc>
                        <a:spcAft>
                          <a:spcPts val="0"/>
                        </a:spcAft>
                      </a:pPr>
                      <a:r>
                        <a:rPr lang="es-EC" sz="1000">
                          <a:effectLst/>
                        </a:rPr>
                        <a:t>7,5556</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000">
                          <a:effectLst/>
                        </a:rPr>
                        <a:t> </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175537">
                <a:tc vMerge="1">
                  <a:txBody>
                    <a:bodyPr/>
                    <a:lstStyle/>
                    <a:p>
                      <a:endParaRPr lang="es-EC"/>
                    </a:p>
                  </a:txBody>
                  <a:tcPr/>
                </a:tc>
                <a:tc gridSpan="3">
                  <a:txBody>
                    <a:bodyPr/>
                    <a:lstStyle/>
                    <a:p>
                      <a:pPr marL="38100" marR="38100">
                        <a:lnSpc>
                          <a:spcPts val="1600"/>
                        </a:lnSpc>
                        <a:spcAft>
                          <a:spcPts val="0"/>
                        </a:spcAft>
                      </a:pPr>
                      <a:r>
                        <a:rPr lang="es-EC" sz="1000">
                          <a:effectLst/>
                        </a:rPr>
                        <a:t>Mínimo</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hMerge="1">
                  <a:txBody>
                    <a:bodyPr/>
                    <a:lstStyle/>
                    <a:p>
                      <a:endParaRPr lang="es-EC"/>
                    </a:p>
                  </a:txBody>
                  <a:tcPr/>
                </a:tc>
                <a:tc>
                  <a:txBody>
                    <a:bodyPr/>
                    <a:lstStyle/>
                    <a:p>
                      <a:pPr marL="38100" marR="38100" algn="r">
                        <a:lnSpc>
                          <a:spcPts val="1600"/>
                        </a:lnSpc>
                        <a:spcAft>
                          <a:spcPts val="0"/>
                        </a:spcAft>
                      </a:pPr>
                      <a:r>
                        <a:rPr lang="es-EC" sz="1000">
                          <a:effectLst/>
                        </a:rPr>
                        <a:t>5,00</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000">
                          <a:effectLst/>
                        </a:rPr>
                        <a:t> </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175537">
                <a:tc vMerge="1">
                  <a:txBody>
                    <a:bodyPr/>
                    <a:lstStyle/>
                    <a:p>
                      <a:endParaRPr lang="es-EC"/>
                    </a:p>
                  </a:txBody>
                  <a:tcPr/>
                </a:tc>
                <a:tc gridSpan="3">
                  <a:txBody>
                    <a:bodyPr/>
                    <a:lstStyle/>
                    <a:p>
                      <a:pPr marL="38100" marR="38100">
                        <a:lnSpc>
                          <a:spcPts val="1600"/>
                        </a:lnSpc>
                        <a:spcAft>
                          <a:spcPts val="0"/>
                        </a:spcAft>
                      </a:pPr>
                      <a:r>
                        <a:rPr lang="es-EC" sz="1000">
                          <a:effectLst/>
                        </a:rPr>
                        <a:t>Máximo</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hMerge="1">
                  <a:txBody>
                    <a:bodyPr/>
                    <a:lstStyle/>
                    <a:p>
                      <a:endParaRPr lang="es-EC"/>
                    </a:p>
                  </a:txBody>
                  <a:tcPr/>
                </a:tc>
                <a:tc>
                  <a:txBody>
                    <a:bodyPr/>
                    <a:lstStyle/>
                    <a:p>
                      <a:pPr marL="38100" marR="38100" algn="r">
                        <a:lnSpc>
                          <a:spcPts val="1600"/>
                        </a:lnSpc>
                        <a:spcAft>
                          <a:spcPts val="0"/>
                        </a:spcAft>
                      </a:pPr>
                      <a:r>
                        <a:rPr lang="es-EC" sz="1000">
                          <a:effectLst/>
                        </a:rPr>
                        <a:t>9,00</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000">
                          <a:effectLst/>
                        </a:rPr>
                        <a:t> </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175537">
                <a:tc vMerge="1">
                  <a:txBody>
                    <a:bodyPr/>
                    <a:lstStyle/>
                    <a:p>
                      <a:endParaRPr lang="es-EC"/>
                    </a:p>
                  </a:txBody>
                  <a:tcPr/>
                </a:tc>
                <a:tc gridSpan="3">
                  <a:txBody>
                    <a:bodyPr/>
                    <a:lstStyle/>
                    <a:p>
                      <a:pPr marL="38100" marR="38100">
                        <a:lnSpc>
                          <a:spcPts val="1600"/>
                        </a:lnSpc>
                        <a:spcAft>
                          <a:spcPts val="0"/>
                        </a:spcAft>
                      </a:pPr>
                      <a:r>
                        <a:rPr lang="es-EC" sz="1000">
                          <a:effectLst/>
                        </a:rPr>
                        <a:t>Rango</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hMerge="1">
                  <a:txBody>
                    <a:bodyPr/>
                    <a:lstStyle/>
                    <a:p>
                      <a:endParaRPr lang="es-EC"/>
                    </a:p>
                  </a:txBody>
                  <a:tcPr/>
                </a:tc>
                <a:tc>
                  <a:txBody>
                    <a:bodyPr/>
                    <a:lstStyle/>
                    <a:p>
                      <a:pPr marL="38100" marR="38100" algn="r">
                        <a:lnSpc>
                          <a:spcPts val="1600"/>
                        </a:lnSpc>
                        <a:spcAft>
                          <a:spcPts val="0"/>
                        </a:spcAft>
                      </a:pPr>
                      <a:r>
                        <a:rPr lang="es-EC" sz="1000">
                          <a:effectLst/>
                        </a:rPr>
                        <a:t>4,00</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000" dirty="0">
                          <a:effectLst/>
                        </a:rPr>
                        <a:t> </a:t>
                      </a:r>
                      <a:endParaRPr lang="es-EC"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bl>
          </a:graphicData>
        </a:graphic>
      </p:graphicFrame>
      <p:sp>
        <p:nvSpPr>
          <p:cNvPr id="9" name="Rectángulo 8"/>
          <p:cNvSpPr/>
          <p:nvPr/>
        </p:nvSpPr>
        <p:spPr>
          <a:xfrm>
            <a:off x="6882481" y="1500905"/>
            <a:ext cx="2146742" cy="369332"/>
          </a:xfrm>
          <a:prstGeom prst="rect">
            <a:avLst/>
          </a:prstGeom>
        </p:spPr>
        <p:txBody>
          <a:bodyPr wrap="none">
            <a:spAutoFit/>
          </a:bodyPr>
          <a:lstStyle/>
          <a:p>
            <a:r>
              <a:rPr lang="es-EC" dirty="0">
                <a:latin typeface="Arial" panose="020B0604020202020204" pitchFamily="34" charset="0"/>
                <a:ea typeface="Calibri" panose="020F0502020204030204" pitchFamily="34" charset="0"/>
              </a:rPr>
              <a:t>Análisis descriptivo</a:t>
            </a:r>
            <a:endParaRPr lang="es-EC" dirty="0"/>
          </a:p>
        </p:txBody>
      </p:sp>
    </p:spTree>
    <p:extLst>
      <p:ext uri="{BB962C8B-B14F-4D97-AF65-F5344CB8AC3E}">
        <p14:creationId xmlns:p14="http://schemas.microsoft.com/office/powerpoint/2010/main" val="14935770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788366" y="636216"/>
            <a:ext cx="8268610" cy="646331"/>
          </a:xfrm>
          <a:prstGeom prst="rect">
            <a:avLst/>
          </a:prstGeom>
        </p:spPr>
        <p:txBody>
          <a:bodyPr vert="horz" lIns="91440" tIns="45720" rIns="91440" bIns="45720" rtlCol="0" anchor="t">
            <a:normAutofit/>
            <a:scene3d>
              <a:camera prst="orthographicFront"/>
              <a:lightRig rig="harsh" dir="t"/>
            </a:scene3d>
            <a:sp3d extrusionH="57150" prstMaterial="matte">
              <a:bevelT w="63500" h="12700" prst="angle"/>
              <a:contourClr>
                <a:schemeClr val="bg1">
                  <a:lumMod val="65000"/>
                </a:schemeClr>
              </a:contourClr>
            </a:sp3d>
          </a:bodyPr>
          <a:lstStyle/>
          <a:p>
            <a:pPr defTabSz="457200">
              <a:spcBef>
                <a:spcPct val="0"/>
              </a:spcBef>
            </a:pPr>
            <a:r>
              <a:rPr lang="es-EC" sz="3600" b="1" dirty="0" smtClean="0">
                <a:ln/>
                <a:solidFill>
                  <a:srgbClr val="C00000"/>
                </a:solidFill>
                <a:latin typeface="+mj-lt"/>
                <a:ea typeface="+mj-ea"/>
                <a:cs typeface="+mj-cs"/>
              </a:rPr>
              <a:t>ANÁLISIS DE RESULTADOS</a:t>
            </a:r>
            <a:endParaRPr lang="es-EC" sz="3600" b="1" dirty="0">
              <a:ln/>
              <a:solidFill>
                <a:srgbClr val="C00000"/>
              </a:solidFill>
              <a:latin typeface="+mj-lt"/>
              <a:ea typeface="+mj-ea"/>
              <a:cs typeface="+mj-cs"/>
            </a:endParaRPr>
          </a:p>
        </p:txBody>
      </p:sp>
      <p:pic>
        <p:nvPicPr>
          <p:cNvPr id="2" name="Imagen 1"/>
          <p:cNvPicPr>
            <a:picLocks noChangeAspect="1"/>
          </p:cNvPicPr>
          <p:nvPr/>
        </p:nvPicPr>
        <p:blipFill rotWithShape="1">
          <a:blip r:embed="rId2"/>
          <a:srcRect l="27955" t="25909" r="32159" b="32424"/>
          <a:stretch/>
        </p:blipFill>
        <p:spPr>
          <a:xfrm>
            <a:off x="1267690" y="1407238"/>
            <a:ext cx="4862946" cy="2857501"/>
          </a:xfrm>
          <a:prstGeom prst="rect">
            <a:avLst/>
          </a:prstGeom>
        </p:spPr>
      </p:pic>
      <p:pic>
        <p:nvPicPr>
          <p:cNvPr id="3" name="Imagen 2"/>
          <p:cNvPicPr>
            <a:picLocks noChangeAspect="1"/>
          </p:cNvPicPr>
          <p:nvPr/>
        </p:nvPicPr>
        <p:blipFill rotWithShape="1">
          <a:blip r:embed="rId3"/>
          <a:srcRect l="27870" t="41363" r="32329" b="35304"/>
          <a:stretch/>
        </p:blipFill>
        <p:spPr>
          <a:xfrm>
            <a:off x="1267690" y="4703252"/>
            <a:ext cx="4852556" cy="1600200"/>
          </a:xfrm>
          <a:prstGeom prst="rect">
            <a:avLst/>
          </a:prstGeom>
        </p:spPr>
      </p:pic>
      <p:graphicFrame>
        <p:nvGraphicFramePr>
          <p:cNvPr id="8" name="Diagrama 7"/>
          <p:cNvGraphicFramePr/>
          <p:nvPr>
            <p:extLst>
              <p:ext uri="{D42A27DB-BD31-4B8C-83A1-F6EECF244321}">
                <p14:modId xmlns:p14="http://schemas.microsoft.com/office/powerpoint/2010/main" val="2224308409"/>
              </p:ext>
            </p:extLst>
          </p:nvPr>
        </p:nvGraphicFramePr>
        <p:xfrm>
          <a:off x="6120246" y="400050"/>
          <a:ext cx="5933209" cy="632286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961812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788366" y="636216"/>
            <a:ext cx="8268610" cy="646331"/>
          </a:xfrm>
          <a:prstGeom prst="rect">
            <a:avLst/>
          </a:prstGeom>
        </p:spPr>
        <p:txBody>
          <a:bodyPr vert="horz" lIns="91440" tIns="45720" rIns="91440" bIns="45720" rtlCol="0" anchor="t">
            <a:normAutofit/>
            <a:scene3d>
              <a:camera prst="orthographicFront"/>
              <a:lightRig rig="harsh" dir="t"/>
            </a:scene3d>
            <a:sp3d extrusionH="57150" prstMaterial="matte">
              <a:bevelT w="63500" h="12700" prst="angle"/>
              <a:contourClr>
                <a:schemeClr val="bg1">
                  <a:lumMod val="65000"/>
                </a:schemeClr>
              </a:contourClr>
            </a:sp3d>
          </a:bodyPr>
          <a:lstStyle/>
          <a:p>
            <a:pPr defTabSz="457200">
              <a:spcBef>
                <a:spcPct val="0"/>
              </a:spcBef>
            </a:pPr>
            <a:r>
              <a:rPr lang="es-EC" sz="3600" b="1" dirty="0" smtClean="0">
                <a:ln/>
                <a:solidFill>
                  <a:srgbClr val="C00000"/>
                </a:solidFill>
                <a:latin typeface="+mj-lt"/>
                <a:ea typeface="+mj-ea"/>
                <a:cs typeface="+mj-cs"/>
              </a:rPr>
              <a:t>ANÁLISIS DE RESULTADOS</a:t>
            </a:r>
            <a:endParaRPr lang="es-EC" sz="3600" b="1" dirty="0">
              <a:ln/>
              <a:solidFill>
                <a:srgbClr val="C00000"/>
              </a:solidFill>
              <a:latin typeface="+mj-lt"/>
              <a:ea typeface="+mj-ea"/>
              <a:cs typeface="+mj-cs"/>
            </a:endParaRPr>
          </a:p>
        </p:txBody>
      </p:sp>
      <p:sp>
        <p:nvSpPr>
          <p:cNvPr id="5" name="Rectángulo 4"/>
          <p:cNvSpPr/>
          <p:nvPr/>
        </p:nvSpPr>
        <p:spPr>
          <a:xfrm>
            <a:off x="836247" y="939645"/>
            <a:ext cx="10172848" cy="584775"/>
          </a:xfrm>
          <a:prstGeom prst="rect">
            <a:avLst/>
          </a:prstGeom>
        </p:spPr>
        <p:txBody>
          <a:bodyPr wrap="square">
            <a:spAutoFit/>
          </a:bodyPr>
          <a:lstStyle/>
          <a:p>
            <a:pPr lvl="2">
              <a:lnSpc>
                <a:spcPct val="200000"/>
              </a:lnSpc>
              <a:spcAft>
                <a:spcPts val="0"/>
              </a:spcAft>
              <a:tabLst>
                <a:tab pos="540385" algn="l"/>
              </a:tabLst>
            </a:pPr>
            <a:r>
              <a:rPr lang="es-ES" sz="1600" b="1" dirty="0">
                <a:solidFill>
                  <a:srgbClr val="000000"/>
                </a:solidFill>
                <a:latin typeface="Arial" panose="020B0604020202020204" pitchFamily="34" charset="0"/>
                <a:ea typeface="Times New Roman" panose="02020603050405020304" pitchFamily="18" charset="0"/>
              </a:rPr>
              <a:t>Análisis de las características técnicas o criterios </a:t>
            </a:r>
            <a:r>
              <a:rPr lang="es-ES" sz="1600" b="1" dirty="0" smtClean="0">
                <a:solidFill>
                  <a:srgbClr val="000000"/>
                </a:solidFill>
                <a:latin typeface="Arial" panose="020B0604020202020204" pitchFamily="34" charset="0"/>
                <a:ea typeface="Times New Roman" panose="02020603050405020304" pitchFamily="18" charset="0"/>
              </a:rPr>
              <a:t>de observación </a:t>
            </a:r>
            <a:r>
              <a:rPr lang="es-ES" sz="1600" b="1" dirty="0">
                <a:solidFill>
                  <a:srgbClr val="000000"/>
                </a:solidFill>
                <a:latin typeface="Arial" panose="020B0604020202020204" pitchFamily="34" charset="0"/>
                <a:ea typeface="Times New Roman" panose="02020603050405020304" pitchFamily="18" charset="0"/>
              </a:rPr>
              <a:t>de la brazada fase aérea. </a:t>
            </a:r>
            <a:endParaRPr lang="es-EC" sz="1600" dirty="0">
              <a:effectLst/>
              <a:latin typeface="Times New Roman" panose="02020603050405020304" pitchFamily="18" charset="0"/>
              <a:ea typeface="Times New Roman" panose="02020603050405020304" pitchFamily="18" charset="0"/>
            </a:endParaRPr>
          </a:p>
        </p:txBody>
      </p:sp>
      <p:pic>
        <p:nvPicPr>
          <p:cNvPr id="2" name="Imagen 1"/>
          <p:cNvPicPr>
            <a:picLocks noChangeAspect="1"/>
          </p:cNvPicPr>
          <p:nvPr/>
        </p:nvPicPr>
        <p:blipFill rotWithShape="1">
          <a:blip r:embed="rId2"/>
          <a:srcRect l="27938" t="25166" r="28562" b="31834"/>
          <a:stretch/>
        </p:blipFill>
        <p:spPr>
          <a:xfrm>
            <a:off x="688028" y="2197181"/>
            <a:ext cx="5956607" cy="3312079"/>
          </a:xfrm>
          <a:prstGeom prst="rect">
            <a:avLst/>
          </a:prstGeom>
        </p:spPr>
      </p:pic>
      <p:graphicFrame>
        <p:nvGraphicFramePr>
          <p:cNvPr id="3" name="Tabla 2"/>
          <p:cNvGraphicFramePr>
            <a:graphicFrameLocks noGrp="1"/>
          </p:cNvGraphicFramePr>
          <p:nvPr>
            <p:extLst>
              <p:ext uri="{D42A27DB-BD31-4B8C-83A1-F6EECF244321}">
                <p14:modId xmlns:p14="http://schemas.microsoft.com/office/powerpoint/2010/main" val="1882390801"/>
              </p:ext>
            </p:extLst>
          </p:nvPr>
        </p:nvGraphicFramePr>
        <p:xfrm>
          <a:off x="6779611" y="1827849"/>
          <a:ext cx="4623142" cy="4470400"/>
        </p:xfrm>
        <a:graphic>
          <a:graphicData uri="http://schemas.openxmlformats.org/drawingml/2006/table">
            <a:tbl>
              <a:tblPr>
                <a:tableStyleId>{5C22544A-7EE6-4342-B048-85BDC9FD1C3A}</a:tableStyleId>
              </a:tblPr>
              <a:tblGrid>
                <a:gridCol w="1357962"/>
                <a:gridCol w="816985"/>
                <a:gridCol w="816985"/>
                <a:gridCol w="816985"/>
                <a:gridCol w="814225"/>
              </a:tblGrid>
              <a:tr h="353291">
                <a:tc gridSpan="3">
                  <a:txBody>
                    <a:bodyPr/>
                    <a:lstStyle/>
                    <a:p>
                      <a:pPr>
                        <a:lnSpc>
                          <a:spcPct val="107000"/>
                        </a:lnSpc>
                        <a:spcAft>
                          <a:spcPts val="0"/>
                        </a:spcAft>
                      </a:pPr>
                      <a:r>
                        <a:rPr lang="es-EC" sz="1000">
                          <a:effectLst/>
                        </a:rPr>
                        <a:t>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hMerge="1">
                  <a:txBody>
                    <a:bodyPr/>
                    <a:lstStyle/>
                    <a:p>
                      <a:endParaRPr lang="es-EC"/>
                    </a:p>
                  </a:txBody>
                  <a:tcPr/>
                </a:tc>
                <a:tc hMerge="1">
                  <a:txBody>
                    <a:bodyPr/>
                    <a:lstStyle/>
                    <a:p>
                      <a:endParaRPr lang="es-EC"/>
                    </a:p>
                  </a:txBody>
                  <a:tcPr/>
                </a:tc>
                <a:tc>
                  <a:txBody>
                    <a:bodyPr/>
                    <a:lstStyle/>
                    <a:p>
                      <a:pPr marL="38100" marR="38100" algn="ctr">
                        <a:lnSpc>
                          <a:spcPts val="1600"/>
                        </a:lnSpc>
                        <a:spcAft>
                          <a:spcPts val="0"/>
                        </a:spcAft>
                      </a:pPr>
                      <a:r>
                        <a:rPr lang="es-EC" sz="1000">
                          <a:effectLst/>
                        </a:rPr>
                        <a:t>Estadístico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a:txBody>
                    <a:bodyPr/>
                    <a:lstStyle/>
                    <a:p>
                      <a:pPr marL="38100" marR="38100" algn="ctr">
                        <a:lnSpc>
                          <a:spcPts val="1600"/>
                        </a:lnSpc>
                        <a:spcAft>
                          <a:spcPts val="0"/>
                        </a:spcAft>
                      </a:pPr>
                      <a:r>
                        <a:rPr lang="es-EC" sz="1000">
                          <a:effectLst/>
                        </a:rPr>
                        <a:t>Error estándar</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r>
              <a:tr h="176645">
                <a:tc rowSpan="7">
                  <a:txBody>
                    <a:bodyPr/>
                    <a:lstStyle/>
                    <a:p>
                      <a:pPr marL="38100" marR="38100">
                        <a:lnSpc>
                          <a:spcPts val="1600"/>
                        </a:lnSpc>
                        <a:spcAft>
                          <a:spcPts val="0"/>
                        </a:spcAft>
                      </a:pPr>
                      <a:r>
                        <a:rPr lang="es-EC" sz="1000">
                          <a:effectLst/>
                        </a:rPr>
                        <a:t>Pre test Entrada con la amplitud de los  hombros (el dedo pulgar es el prime-ro en entrar)</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gridSpan="2">
                  <a:txBody>
                    <a:bodyPr/>
                    <a:lstStyle/>
                    <a:p>
                      <a:pPr marL="38100" marR="38100">
                        <a:lnSpc>
                          <a:spcPts val="1600"/>
                        </a:lnSpc>
                        <a:spcAft>
                          <a:spcPts val="0"/>
                        </a:spcAft>
                      </a:pPr>
                      <a:r>
                        <a:rPr lang="es-EC" sz="1000">
                          <a:effectLst/>
                        </a:rPr>
                        <a:t>Media</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a:txBody>
                    <a:bodyPr/>
                    <a:lstStyle/>
                    <a:p>
                      <a:pPr marL="38100" marR="38100" algn="r">
                        <a:lnSpc>
                          <a:spcPts val="1600"/>
                        </a:lnSpc>
                        <a:spcAft>
                          <a:spcPts val="0"/>
                        </a:spcAft>
                      </a:pPr>
                      <a:r>
                        <a:rPr lang="es-EC" sz="1000">
                          <a:effectLst/>
                        </a:rPr>
                        <a:t>3,5833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Aft>
                          <a:spcPts val="0"/>
                        </a:spcAft>
                      </a:pPr>
                      <a:r>
                        <a:rPr lang="es-EC" sz="1000">
                          <a:effectLst/>
                        </a:rPr>
                        <a:t>,28758</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r h="353291">
                <a:tc vMerge="1">
                  <a:txBody>
                    <a:bodyPr/>
                    <a:lstStyle/>
                    <a:p>
                      <a:endParaRPr lang="es-EC"/>
                    </a:p>
                  </a:txBody>
                  <a:tcPr/>
                </a:tc>
                <a:tc rowSpan="2">
                  <a:txBody>
                    <a:bodyPr/>
                    <a:lstStyle/>
                    <a:p>
                      <a:pPr marL="38100" marR="38100">
                        <a:lnSpc>
                          <a:spcPts val="1600"/>
                        </a:lnSpc>
                        <a:spcAft>
                          <a:spcPts val="0"/>
                        </a:spcAft>
                      </a:pPr>
                      <a:r>
                        <a:rPr lang="es-EC" sz="1000">
                          <a:effectLst/>
                        </a:rPr>
                        <a:t>95% de intervalo de confianza para la media</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nSpc>
                          <a:spcPts val="1600"/>
                        </a:lnSpc>
                        <a:spcAft>
                          <a:spcPts val="0"/>
                        </a:spcAft>
                      </a:pPr>
                      <a:r>
                        <a:rPr lang="es-EC" sz="1000">
                          <a:effectLst/>
                        </a:rPr>
                        <a:t>Límite inferior</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Aft>
                          <a:spcPts val="0"/>
                        </a:spcAft>
                      </a:pPr>
                      <a:r>
                        <a:rPr lang="es-EC" sz="1000">
                          <a:effectLst/>
                        </a:rPr>
                        <a:t>2,9504</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000">
                          <a:effectLst/>
                        </a:rPr>
                        <a:t>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529936">
                <a:tc vMerge="1">
                  <a:txBody>
                    <a:bodyPr/>
                    <a:lstStyle/>
                    <a:p>
                      <a:endParaRPr lang="es-EC"/>
                    </a:p>
                  </a:txBody>
                  <a:tcPr/>
                </a:tc>
                <a:tc vMerge="1">
                  <a:txBody>
                    <a:bodyPr/>
                    <a:lstStyle/>
                    <a:p>
                      <a:endParaRPr lang="es-EC"/>
                    </a:p>
                  </a:txBody>
                  <a:tcPr/>
                </a:tc>
                <a:tc>
                  <a:txBody>
                    <a:bodyPr/>
                    <a:lstStyle/>
                    <a:p>
                      <a:pPr marL="38100" marR="38100">
                        <a:lnSpc>
                          <a:spcPts val="1600"/>
                        </a:lnSpc>
                        <a:spcAft>
                          <a:spcPts val="0"/>
                        </a:spcAft>
                      </a:pPr>
                      <a:r>
                        <a:rPr lang="es-EC" sz="1000">
                          <a:effectLst/>
                        </a:rPr>
                        <a:t>Límite superior</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Aft>
                          <a:spcPts val="0"/>
                        </a:spcAft>
                      </a:pPr>
                      <a:r>
                        <a:rPr lang="es-EC" sz="1000">
                          <a:effectLst/>
                        </a:rPr>
                        <a:t>4,2163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000">
                          <a:effectLst/>
                        </a:rPr>
                        <a:t>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176645">
                <a:tc vMerge="1">
                  <a:txBody>
                    <a:bodyPr/>
                    <a:lstStyle/>
                    <a:p>
                      <a:endParaRPr lang="es-EC"/>
                    </a:p>
                  </a:txBody>
                  <a:tcPr/>
                </a:tc>
                <a:tc gridSpan="2">
                  <a:txBody>
                    <a:bodyPr/>
                    <a:lstStyle/>
                    <a:p>
                      <a:pPr marL="38100" marR="38100">
                        <a:lnSpc>
                          <a:spcPts val="1600"/>
                        </a:lnSpc>
                        <a:spcAft>
                          <a:spcPts val="0"/>
                        </a:spcAft>
                      </a:pPr>
                      <a:r>
                        <a:rPr lang="es-EC" sz="1000">
                          <a:effectLst/>
                        </a:rPr>
                        <a:t>Media recortada al 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a:txBody>
                    <a:bodyPr/>
                    <a:lstStyle/>
                    <a:p>
                      <a:pPr marL="38100" marR="38100" algn="r">
                        <a:lnSpc>
                          <a:spcPts val="1600"/>
                        </a:lnSpc>
                        <a:spcAft>
                          <a:spcPts val="0"/>
                        </a:spcAft>
                      </a:pPr>
                      <a:r>
                        <a:rPr lang="es-EC" sz="1000">
                          <a:effectLst/>
                        </a:rPr>
                        <a:t>3,5926</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000">
                          <a:effectLst/>
                        </a:rPr>
                        <a:t>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176645">
                <a:tc vMerge="1">
                  <a:txBody>
                    <a:bodyPr/>
                    <a:lstStyle/>
                    <a:p>
                      <a:endParaRPr lang="es-EC"/>
                    </a:p>
                  </a:txBody>
                  <a:tcPr/>
                </a:tc>
                <a:tc gridSpan="2">
                  <a:txBody>
                    <a:bodyPr/>
                    <a:lstStyle/>
                    <a:p>
                      <a:pPr marL="38100" marR="38100">
                        <a:lnSpc>
                          <a:spcPts val="1600"/>
                        </a:lnSpc>
                        <a:spcAft>
                          <a:spcPts val="0"/>
                        </a:spcAft>
                      </a:pPr>
                      <a:r>
                        <a:rPr lang="es-EC" sz="1000">
                          <a:effectLst/>
                        </a:rPr>
                        <a:t>Mínimo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a:txBody>
                    <a:bodyPr/>
                    <a:lstStyle/>
                    <a:p>
                      <a:pPr marL="38100" marR="38100" algn="r">
                        <a:lnSpc>
                          <a:spcPts val="1600"/>
                        </a:lnSpc>
                        <a:spcAft>
                          <a:spcPts val="0"/>
                        </a:spcAft>
                      </a:pPr>
                      <a:r>
                        <a:rPr lang="es-EC" sz="1000">
                          <a:effectLst/>
                        </a:rPr>
                        <a:t>2,00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000">
                          <a:effectLst/>
                        </a:rPr>
                        <a:t>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176645">
                <a:tc vMerge="1">
                  <a:txBody>
                    <a:bodyPr/>
                    <a:lstStyle/>
                    <a:p>
                      <a:endParaRPr lang="es-EC"/>
                    </a:p>
                  </a:txBody>
                  <a:tcPr/>
                </a:tc>
                <a:tc gridSpan="2">
                  <a:txBody>
                    <a:bodyPr/>
                    <a:lstStyle/>
                    <a:p>
                      <a:pPr marL="38100" marR="38100">
                        <a:lnSpc>
                          <a:spcPts val="1600"/>
                        </a:lnSpc>
                        <a:spcAft>
                          <a:spcPts val="0"/>
                        </a:spcAft>
                      </a:pPr>
                      <a:r>
                        <a:rPr lang="es-EC" sz="1000">
                          <a:effectLst/>
                        </a:rPr>
                        <a:t>Máximo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a:txBody>
                    <a:bodyPr/>
                    <a:lstStyle/>
                    <a:p>
                      <a:pPr marL="38100" marR="38100" algn="r">
                        <a:lnSpc>
                          <a:spcPts val="1600"/>
                        </a:lnSpc>
                        <a:spcAft>
                          <a:spcPts val="0"/>
                        </a:spcAft>
                      </a:pPr>
                      <a:r>
                        <a:rPr lang="es-EC" sz="1000">
                          <a:effectLst/>
                        </a:rPr>
                        <a:t>5,00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000">
                          <a:effectLst/>
                        </a:rPr>
                        <a:t>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176645">
                <a:tc vMerge="1">
                  <a:txBody>
                    <a:bodyPr/>
                    <a:lstStyle/>
                    <a:p>
                      <a:endParaRPr lang="es-EC"/>
                    </a:p>
                  </a:txBody>
                  <a:tcPr/>
                </a:tc>
                <a:tc gridSpan="2">
                  <a:txBody>
                    <a:bodyPr/>
                    <a:lstStyle/>
                    <a:p>
                      <a:pPr marL="38100" marR="38100">
                        <a:lnSpc>
                          <a:spcPts val="1600"/>
                        </a:lnSpc>
                        <a:spcAft>
                          <a:spcPts val="0"/>
                        </a:spcAft>
                      </a:pPr>
                      <a:r>
                        <a:rPr lang="es-EC" sz="1000">
                          <a:effectLst/>
                        </a:rPr>
                        <a:t>Rango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a:txBody>
                    <a:bodyPr/>
                    <a:lstStyle/>
                    <a:p>
                      <a:pPr marL="38100" marR="38100" algn="r">
                        <a:lnSpc>
                          <a:spcPts val="1600"/>
                        </a:lnSpc>
                        <a:spcAft>
                          <a:spcPts val="0"/>
                        </a:spcAft>
                      </a:pPr>
                      <a:r>
                        <a:rPr lang="es-EC" sz="1000">
                          <a:effectLst/>
                        </a:rPr>
                        <a:t>3,00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000">
                          <a:effectLst/>
                        </a:rPr>
                        <a:t>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176645">
                <a:tc rowSpan="7">
                  <a:txBody>
                    <a:bodyPr/>
                    <a:lstStyle/>
                    <a:p>
                      <a:pPr marL="38100" marR="38100">
                        <a:lnSpc>
                          <a:spcPts val="1600"/>
                        </a:lnSpc>
                        <a:spcAft>
                          <a:spcPts val="0"/>
                        </a:spcAft>
                      </a:pPr>
                      <a:r>
                        <a:rPr lang="es-EC" sz="1000">
                          <a:effectLst/>
                        </a:rPr>
                        <a:t>Pos test Entrada con la amplitud de los  hombros (el dedo pulgar es el prime-ro en entrar)</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gridSpan="2">
                  <a:txBody>
                    <a:bodyPr/>
                    <a:lstStyle/>
                    <a:p>
                      <a:pPr marL="38100" marR="38100">
                        <a:lnSpc>
                          <a:spcPts val="1600"/>
                        </a:lnSpc>
                        <a:spcAft>
                          <a:spcPts val="0"/>
                        </a:spcAft>
                      </a:pPr>
                      <a:r>
                        <a:rPr lang="es-EC" sz="1000">
                          <a:effectLst/>
                        </a:rPr>
                        <a:t>Media</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a:txBody>
                    <a:bodyPr/>
                    <a:lstStyle/>
                    <a:p>
                      <a:pPr marL="38100" marR="38100" algn="r">
                        <a:lnSpc>
                          <a:spcPts val="1600"/>
                        </a:lnSpc>
                        <a:spcAft>
                          <a:spcPts val="0"/>
                        </a:spcAft>
                      </a:pPr>
                      <a:r>
                        <a:rPr lang="es-EC" sz="1000">
                          <a:effectLst/>
                        </a:rPr>
                        <a:t>5,9167</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Aft>
                          <a:spcPts val="0"/>
                        </a:spcAft>
                      </a:pPr>
                      <a:r>
                        <a:rPr lang="es-EC" sz="1000">
                          <a:effectLst/>
                        </a:rPr>
                        <a:t>,22891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r h="353291">
                <a:tc vMerge="1">
                  <a:txBody>
                    <a:bodyPr/>
                    <a:lstStyle/>
                    <a:p>
                      <a:endParaRPr lang="es-EC"/>
                    </a:p>
                  </a:txBody>
                  <a:tcPr/>
                </a:tc>
                <a:tc rowSpan="2">
                  <a:txBody>
                    <a:bodyPr/>
                    <a:lstStyle/>
                    <a:p>
                      <a:pPr marL="38100" marR="38100">
                        <a:lnSpc>
                          <a:spcPts val="1600"/>
                        </a:lnSpc>
                        <a:spcAft>
                          <a:spcPts val="0"/>
                        </a:spcAft>
                      </a:pPr>
                      <a:r>
                        <a:rPr lang="es-EC" sz="1000">
                          <a:effectLst/>
                        </a:rPr>
                        <a:t>95% de intervalo de confianza para la media</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nSpc>
                          <a:spcPts val="1600"/>
                        </a:lnSpc>
                        <a:spcAft>
                          <a:spcPts val="0"/>
                        </a:spcAft>
                      </a:pPr>
                      <a:r>
                        <a:rPr lang="es-EC" sz="1000">
                          <a:effectLst/>
                        </a:rPr>
                        <a:t>Límite inferior</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Aft>
                          <a:spcPts val="0"/>
                        </a:spcAft>
                      </a:pPr>
                      <a:r>
                        <a:rPr lang="es-EC" sz="1000">
                          <a:effectLst/>
                        </a:rPr>
                        <a:t>5,4128</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000">
                          <a:effectLst/>
                        </a:rPr>
                        <a:t>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529936">
                <a:tc vMerge="1">
                  <a:txBody>
                    <a:bodyPr/>
                    <a:lstStyle/>
                    <a:p>
                      <a:endParaRPr lang="es-EC"/>
                    </a:p>
                  </a:txBody>
                  <a:tcPr/>
                </a:tc>
                <a:tc vMerge="1">
                  <a:txBody>
                    <a:bodyPr/>
                    <a:lstStyle/>
                    <a:p>
                      <a:endParaRPr lang="es-EC"/>
                    </a:p>
                  </a:txBody>
                  <a:tcPr/>
                </a:tc>
                <a:tc>
                  <a:txBody>
                    <a:bodyPr/>
                    <a:lstStyle/>
                    <a:p>
                      <a:pPr marL="38100" marR="38100">
                        <a:lnSpc>
                          <a:spcPts val="1600"/>
                        </a:lnSpc>
                        <a:spcAft>
                          <a:spcPts val="0"/>
                        </a:spcAft>
                      </a:pPr>
                      <a:r>
                        <a:rPr lang="es-EC" sz="1000">
                          <a:effectLst/>
                        </a:rPr>
                        <a:t>Límite superior</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Aft>
                          <a:spcPts val="0"/>
                        </a:spcAft>
                      </a:pPr>
                      <a:r>
                        <a:rPr lang="es-EC" sz="1000">
                          <a:effectLst/>
                        </a:rPr>
                        <a:t>6,4205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000">
                          <a:effectLst/>
                        </a:rPr>
                        <a:t>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176645">
                <a:tc vMerge="1">
                  <a:txBody>
                    <a:bodyPr/>
                    <a:lstStyle/>
                    <a:p>
                      <a:endParaRPr lang="es-EC"/>
                    </a:p>
                  </a:txBody>
                  <a:tcPr/>
                </a:tc>
                <a:tc gridSpan="2">
                  <a:txBody>
                    <a:bodyPr/>
                    <a:lstStyle/>
                    <a:p>
                      <a:pPr marL="38100" marR="38100">
                        <a:lnSpc>
                          <a:spcPts val="1600"/>
                        </a:lnSpc>
                        <a:spcAft>
                          <a:spcPts val="0"/>
                        </a:spcAft>
                      </a:pPr>
                      <a:r>
                        <a:rPr lang="es-EC" sz="1000">
                          <a:effectLst/>
                        </a:rPr>
                        <a:t>Media recortada al 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a:txBody>
                    <a:bodyPr/>
                    <a:lstStyle/>
                    <a:p>
                      <a:pPr marL="38100" marR="38100" algn="r">
                        <a:lnSpc>
                          <a:spcPts val="1600"/>
                        </a:lnSpc>
                        <a:spcAft>
                          <a:spcPts val="0"/>
                        </a:spcAft>
                      </a:pPr>
                      <a:r>
                        <a:rPr lang="es-EC" sz="1000">
                          <a:effectLst/>
                        </a:rPr>
                        <a:t>5,9074</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000">
                          <a:effectLst/>
                        </a:rPr>
                        <a:t>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176645">
                <a:tc vMerge="1">
                  <a:txBody>
                    <a:bodyPr/>
                    <a:lstStyle/>
                    <a:p>
                      <a:endParaRPr lang="es-EC"/>
                    </a:p>
                  </a:txBody>
                  <a:tcPr/>
                </a:tc>
                <a:tc gridSpan="2">
                  <a:txBody>
                    <a:bodyPr/>
                    <a:lstStyle/>
                    <a:p>
                      <a:pPr marL="38100" marR="38100">
                        <a:lnSpc>
                          <a:spcPts val="1600"/>
                        </a:lnSpc>
                        <a:spcAft>
                          <a:spcPts val="0"/>
                        </a:spcAft>
                      </a:pPr>
                      <a:r>
                        <a:rPr lang="es-EC" sz="1000">
                          <a:effectLst/>
                        </a:rPr>
                        <a:t>Mínimo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a:txBody>
                    <a:bodyPr/>
                    <a:lstStyle/>
                    <a:p>
                      <a:pPr marL="38100" marR="38100" algn="r">
                        <a:lnSpc>
                          <a:spcPts val="1600"/>
                        </a:lnSpc>
                        <a:spcAft>
                          <a:spcPts val="0"/>
                        </a:spcAft>
                      </a:pPr>
                      <a:r>
                        <a:rPr lang="es-EC" sz="1000">
                          <a:effectLst/>
                        </a:rPr>
                        <a:t>5,00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000">
                          <a:effectLst/>
                        </a:rPr>
                        <a:t>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176645">
                <a:tc vMerge="1">
                  <a:txBody>
                    <a:bodyPr/>
                    <a:lstStyle/>
                    <a:p>
                      <a:endParaRPr lang="es-EC"/>
                    </a:p>
                  </a:txBody>
                  <a:tcPr/>
                </a:tc>
                <a:tc gridSpan="2">
                  <a:txBody>
                    <a:bodyPr/>
                    <a:lstStyle/>
                    <a:p>
                      <a:pPr marL="38100" marR="38100">
                        <a:lnSpc>
                          <a:spcPts val="1600"/>
                        </a:lnSpc>
                        <a:spcAft>
                          <a:spcPts val="0"/>
                        </a:spcAft>
                      </a:pPr>
                      <a:r>
                        <a:rPr lang="es-EC" sz="1000">
                          <a:effectLst/>
                        </a:rPr>
                        <a:t>Máximo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a:txBody>
                    <a:bodyPr/>
                    <a:lstStyle/>
                    <a:p>
                      <a:pPr marL="38100" marR="38100" algn="r">
                        <a:lnSpc>
                          <a:spcPts val="1600"/>
                        </a:lnSpc>
                        <a:spcAft>
                          <a:spcPts val="0"/>
                        </a:spcAft>
                      </a:pPr>
                      <a:r>
                        <a:rPr lang="es-EC" sz="1000">
                          <a:effectLst/>
                        </a:rPr>
                        <a:t>7,00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000">
                          <a:effectLst/>
                        </a:rPr>
                        <a:t>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176645">
                <a:tc vMerge="1">
                  <a:txBody>
                    <a:bodyPr/>
                    <a:lstStyle/>
                    <a:p>
                      <a:endParaRPr lang="es-EC"/>
                    </a:p>
                  </a:txBody>
                  <a:tcPr/>
                </a:tc>
                <a:tc gridSpan="2">
                  <a:txBody>
                    <a:bodyPr/>
                    <a:lstStyle/>
                    <a:p>
                      <a:pPr marL="38100" marR="38100">
                        <a:lnSpc>
                          <a:spcPts val="1600"/>
                        </a:lnSpc>
                        <a:spcAft>
                          <a:spcPts val="0"/>
                        </a:spcAft>
                      </a:pPr>
                      <a:r>
                        <a:rPr lang="es-EC" sz="1000">
                          <a:effectLst/>
                        </a:rPr>
                        <a:t>Rango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a:txBody>
                    <a:bodyPr/>
                    <a:lstStyle/>
                    <a:p>
                      <a:pPr marL="38100" marR="38100" algn="r">
                        <a:lnSpc>
                          <a:spcPts val="1600"/>
                        </a:lnSpc>
                        <a:spcAft>
                          <a:spcPts val="0"/>
                        </a:spcAft>
                      </a:pPr>
                      <a:r>
                        <a:rPr lang="es-EC" sz="1000">
                          <a:effectLst/>
                        </a:rPr>
                        <a:t>2,00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000" dirty="0">
                          <a:effectLst/>
                        </a:rPr>
                        <a:t> </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bl>
          </a:graphicData>
        </a:graphic>
      </p:graphicFrame>
      <p:sp>
        <p:nvSpPr>
          <p:cNvPr id="9" name="Rectángulo 8"/>
          <p:cNvSpPr/>
          <p:nvPr/>
        </p:nvSpPr>
        <p:spPr>
          <a:xfrm>
            <a:off x="6779611" y="1827849"/>
            <a:ext cx="2146742" cy="369332"/>
          </a:xfrm>
          <a:prstGeom prst="rect">
            <a:avLst/>
          </a:prstGeom>
        </p:spPr>
        <p:txBody>
          <a:bodyPr wrap="none">
            <a:spAutoFit/>
          </a:bodyPr>
          <a:lstStyle/>
          <a:p>
            <a:r>
              <a:rPr lang="es-EC" dirty="0">
                <a:latin typeface="Arial" panose="020B0604020202020204" pitchFamily="34" charset="0"/>
                <a:ea typeface="Calibri" panose="020F0502020204030204" pitchFamily="34" charset="0"/>
              </a:rPr>
              <a:t>Análisis descriptivo</a:t>
            </a:r>
            <a:endParaRPr lang="es-EC" dirty="0"/>
          </a:p>
        </p:txBody>
      </p:sp>
    </p:spTree>
    <p:extLst>
      <p:ext uri="{BB962C8B-B14F-4D97-AF65-F5344CB8AC3E}">
        <p14:creationId xmlns:p14="http://schemas.microsoft.com/office/powerpoint/2010/main" val="38956457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36962" y="551376"/>
            <a:ext cx="8911687" cy="664363"/>
          </a:xfrm>
        </p:spPr>
        <p:txBody>
          <a:bodyPr>
            <a:scene3d>
              <a:camera prst="orthographicFront"/>
              <a:lightRig rig="harsh" dir="t"/>
            </a:scene3d>
            <a:sp3d extrusionH="57150" prstMaterial="matte">
              <a:bevelT w="63500" h="12700" prst="angle"/>
              <a:contourClr>
                <a:schemeClr val="bg1">
                  <a:lumMod val="65000"/>
                </a:schemeClr>
              </a:contourClr>
            </a:sp3d>
          </a:bodyPr>
          <a:lstStyle/>
          <a:p>
            <a:r>
              <a:rPr lang="es-EC" b="1" dirty="0" smtClean="0">
                <a:ln/>
                <a:solidFill>
                  <a:srgbClr val="C00000"/>
                </a:solidFill>
              </a:rPr>
              <a:t>PLANTEAMIENTO DEL PROBLEMA. </a:t>
            </a:r>
            <a:endParaRPr lang="es-EC" b="1" dirty="0">
              <a:ln/>
              <a:solidFill>
                <a:srgbClr val="C00000"/>
              </a:solidFill>
            </a:endParaRPr>
          </a:p>
        </p:txBody>
      </p:sp>
      <p:graphicFrame>
        <p:nvGraphicFramePr>
          <p:cNvPr id="7" name="Diagrama 6"/>
          <p:cNvGraphicFramePr/>
          <p:nvPr>
            <p:extLst>
              <p:ext uri="{D42A27DB-BD31-4B8C-83A1-F6EECF244321}">
                <p14:modId xmlns:p14="http://schemas.microsoft.com/office/powerpoint/2010/main" val="859227883"/>
              </p:ext>
            </p:extLst>
          </p:nvPr>
        </p:nvGraphicFramePr>
        <p:xfrm>
          <a:off x="1283855" y="1215738"/>
          <a:ext cx="9990282" cy="4177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50" name="Picture 2" descr="Resultado de imagen para entrenamiento natacion gif"/>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23584" y="5278583"/>
            <a:ext cx="3524126" cy="1579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54652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788366" y="636216"/>
            <a:ext cx="8268610" cy="646331"/>
          </a:xfrm>
          <a:prstGeom prst="rect">
            <a:avLst/>
          </a:prstGeom>
        </p:spPr>
        <p:txBody>
          <a:bodyPr vert="horz" lIns="91440" tIns="45720" rIns="91440" bIns="45720" rtlCol="0" anchor="t">
            <a:normAutofit/>
            <a:scene3d>
              <a:camera prst="orthographicFront"/>
              <a:lightRig rig="harsh" dir="t"/>
            </a:scene3d>
            <a:sp3d extrusionH="57150" prstMaterial="matte">
              <a:bevelT w="63500" h="12700" prst="angle"/>
              <a:contourClr>
                <a:schemeClr val="bg1">
                  <a:lumMod val="65000"/>
                </a:schemeClr>
              </a:contourClr>
            </a:sp3d>
          </a:bodyPr>
          <a:lstStyle/>
          <a:p>
            <a:pPr defTabSz="457200">
              <a:spcBef>
                <a:spcPct val="0"/>
              </a:spcBef>
            </a:pPr>
            <a:r>
              <a:rPr lang="es-EC" sz="3600" b="1" dirty="0" smtClean="0">
                <a:ln/>
                <a:solidFill>
                  <a:srgbClr val="C00000"/>
                </a:solidFill>
                <a:latin typeface="+mj-lt"/>
                <a:ea typeface="+mj-ea"/>
                <a:cs typeface="+mj-cs"/>
              </a:rPr>
              <a:t>ANÁLISIS DE RESULTADOS</a:t>
            </a:r>
            <a:endParaRPr lang="es-EC" sz="3600" b="1" dirty="0">
              <a:ln/>
              <a:solidFill>
                <a:srgbClr val="C00000"/>
              </a:solidFill>
              <a:latin typeface="+mj-lt"/>
              <a:ea typeface="+mj-ea"/>
              <a:cs typeface="+mj-cs"/>
            </a:endParaRPr>
          </a:p>
        </p:txBody>
      </p:sp>
      <p:graphicFrame>
        <p:nvGraphicFramePr>
          <p:cNvPr id="8" name="Diagrama 7"/>
          <p:cNvGraphicFramePr/>
          <p:nvPr>
            <p:extLst>
              <p:ext uri="{D42A27DB-BD31-4B8C-83A1-F6EECF244321}">
                <p14:modId xmlns:p14="http://schemas.microsoft.com/office/powerpoint/2010/main" val="3633745184"/>
              </p:ext>
            </p:extLst>
          </p:nvPr>
        </p:nvGraphicFramePr>
        <p:xfrm>
          <a:off x="6154536" y="448888"/>
          <a:ext cx="5933209" cy="61825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7" name="Grupo 6"/>
          <p:cNvGrpSpPr/>
          <p:nvPr/>
        </p:nvGrpSpPr>
        <p:grpSpPr>
          <a:xfrm>
            <a:off x="605790" y="1282547"/>
            <a:ext cx="5337810" cy="3312313"/>
            <a:chOff x="582930" y="1378435"/>
            <a:chExt cx="5234939" cy="4137660"/>
          </a:xfrm>
        </p:grpSpPr>
        <p:pic>
          <p:nvPicPr>
            <p:cNvPr id="5" name="Imagen 4"/>
            <p:cNvPicPr>
              <a:picLocks noChangeAspect="1"/>
            </p:cNvPicPr>
            <p:nvPr/>
          </p:nvPicPr>
          <p:blipFill rotWithShape="1">
            <a:blip r:embed="rId7"/>
            <a:srcRect l="27469" t="23500" r="32125" b="24666"/>
            <a:stretch/>
          </p:blipFill>
          <p:spPr>
            <a:xfrm>
              <a:off x="582930" y="1378435"/>
              <a:ext cx="4926330" cy="3554730"/>
            </a:xfrm>
            <a:prstGeom prst="rect">
              <a:avLst/>
            </a:prstGeom>
          </p:spPr>
        </p:pic>
        <p:pic>
          <p:nvPicPr>
            <p:cNvPr id="6" name="Imagen 5"/>
            <p:cNvPicPr>
              <a:picLocks noChangeAspect="1"/>
            </p:cNvPicPr>
            <p:nvPr/>
          </p:nvPicPr>
          <p:blipFill rotWithShape="1">
            <a:blip r:embed="rId8"/>
            <a:srcRect l="27399" t="31000" r="29688" b="60500"/>
            <a:stretch/>
          </p:blipFill>
          <p:spPr>
            <a:xfrm>
              <a:off x="582930" y="4933165"/>
              <a:ext cx="5234939" cy="582930"/>
            </a:xfrm>
            <a:prstGeom prst="rect">
              <a:avLst/>
            </a:prstGeom>
          </p:spPr>
        </p:pic>
      </p:grpSp>
      <p:pic>
        <p:nvPicPr>
          <p:cNvPr id="9" name="Imagen 8"/>
          <p:cNvPicPr>
            <a:picLocks noChangeAspect="1"/>
          </p:cNvPicPr>
          <p:nvPr/>
        </p:nvPicPr>
        <p:blipFill rotWithShape="1">
          <a:blip r:embed="rId8"/>
          <a:srcRect l="27399" t="43909" r="32208" b="30924"/>
          <a:stretch/>
        </p:blipFill>
        <p:spPr>
          <a:xfrm>
            <a:off x="605790" y="4774539"/>
            <a:ext cx="4927514" cy="1725930"/>
          </a:xfrm>
          <a:prstGeom prst="rect">
            <a:avLst/>
          </a:prstGeom>
        </p:spPr>
      </p:pic>
    </p:spTree>
    <p:extLst>
      <p:ext uri="{BB962C8B-B14F-4D97-AF65-F5344CB8AC3E}">
        <p14:creationId xmlns:p14="http://schemas.microsoft.com/office/powerpoint/2010/main" val="16211228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788366" y="636216"/>
            <a:ext cx="8268610" cy="646331"/>
          </a:xfrm>
          <a:prstGeom prst="rect">
            <a:avLst/>
          </a:prstGeom>
        </p:spPr>
        <p:txBody>
          <a:bodyPr vert="horz" lIns="91440" tIns="45720" rIns="91440" bIns="45720" rtlCol="0" anchor="t">
            <a:normAutofit/>
            <a:scene3d>
              <a:camera prst="orthographicFront"/>
              <a:lightRig rig="harsh" dir="t"/>
            </a:scene3d>
            <a:sp3d extrusionH="57150" prstMaterial="matte">
              <a:bevelT w="63500" h="12700" prst="angle"/>
              <a:contourClr>
                <a:schemeClr val="bg1">
                  <a:lumMod val="65000"/>
                </a:schemeClr>
              </a:contourClr>
            </a:sp3d>
          </a:bodyPr>
          <a:lstStyle/>
          <a:p>
            <a:pPr defTabSz="457200">
              <a:spcBef>
                <a:spcPct val="0"/>
              </a:spcBef>
            </a:pPr>
            <a:r>
              <a:rPr lang="es-EC" sz="3600" b="1" dirty="0" smtClean="0">
                <a:ln/>
                <a:solidFill>
                  <a:srgbClr val="C00000"/>
                </a:solidFill>
                <a:latin typeface="+mj-lt"/>
                <a:ea typeface="+mj-ea"/>
                <a:cs typeface="+mj-cs"/>
              </a:rPr>
              <a:t>ANÁLISIS DE RESULTADOS</a:t>
            </a:r>
            <a:endParaRPr lang="es-EC" sz="3600" b="1" dirty="0">
              <a:ln/>
              <a:solidFill>
                <a:srgbClr val="C00000"/>
              </a:solidFill>
              <a:latin typeface="+mj-lt"/>
              <a:ea typeface="+mj-ea"/>
              <a:cs typeface="+mj-cs"/>
            </a:endParaRPr>
          </a:p>
        </p:txBody>
      </p:sp>
      <p:sp>
        <p:nvSpPr>
          <p:cNvPr id="5" name="Rectángulo 4"/>
          <p:cNvSpPr/>
          <p:nvPr/>
        </p:nvSpPr>
        <p:spPr>
          <a:xfrm>
            <a:off x="836247" y="939645"/>
            <a:ext cx="10172848" cy="584775"/>
          </a:xfrm>
          <a:prstGeom prst="rect">
            <a:avLst/>
          </a:prstGeom>
        </p:spPr>
        <p:txBody>
          <a:bodyPr wrap="square">
            <a:spAutoFit/>
          </a:bodyPr>
          <a:lstStyle/>
          <a:p>
            <a:pPr lvl="2">
              <a:lnSpc>
                <a:spcPct val="200000"/>
              </a:lnSpc>
              <a:spcAft>
                <a:spcPts val="0"/>
              </a:spcAft>
              <a:tabLst>
                <a:tab pos="540385" algn="l"/>
              </a:tabLst>
            </a:pPr>
            <a:r>
              <a:rPr lang="es-ES" sz="1600" b="1" dirty="0">
                <a:solidFill>
                  <a:srgbClr val="000000"/>
                </a:solidFill>
                <a:latin typeface="Arial" panose="020B0604020202020204" pitchFamily="34" charset="0"/>
                <a:ea typeface="Times New Roman" panose="02020603050405020304" pitchFamily="18" charset="0"/>
              </a:rPr>
              <a:t>Análisis de las características técnicas o criterios </a:t>
            </a:r>
            <a:r>
              <a:rPr lang="es-ES" sz="1600" b="1" dirty="0" smtClean="0">
                <a:solidFill>
                  <a:srgbClr val="000000"/>
                </a:solidFill>
                <a:latin typeface="Arial" panose="020B0604020202020204" pitchFamily="34" charset="0"/>
                <a:ea typeface="Times New Roman" panose="02020603050405020304" pitchFamily="18" charset="0"/>
              </a:rPr>
              <a:t>de observación </a:t>
            </a:r>
            <a:r>
              <a:rPr lang="es-ES" sz="1600" b="1" dirty="0">
                <a:solidFill>
                  <a:srgbClr val="000000"/>
                </a:solidFill>
                <a:latin typeface="Arial" panose="020B0604020202020204" pitchFamily="34" charset="0"/>
                <a:ea typeface="Times New Roman" panose="02020603050405020304" pitchFamily="18" charset="0"/>
              </a:rPr>
              <a:t>de la brazada fase aérea. </a:t>
            </a:r>
            <a:endParaRPr lang="es-EC" sz="1600" dirty="0">
              <a:effectLst/>
              <a:latin typeface="Times New Roman" panose="02020603050405020304" pitchFamily="18" charset="0"/>
              <a:ea typeface="Times New Roman" panose="02020603050405020304" pitchFamily="18" charset="0"/>
            </a:endParaRPr>
          </a:p>
        </p:txBody>
      </p:sp>
      <p:pic>
        <p:nvPicPr>
          <p:cNvPr id="6" name="Imagen 5"/>
          <p:cNvPicPr>
            <a:picLocks noChangeAspect="1"/>
          </p:cNvPicPr>
          <p:nvPr/>
        </p:nvPicPr>
        <p:blipFill rotWithShape="1">
          <a:blip r:embed="rId2"/>
          <a:srcRect l="27844" t="22834" r="40187" b="37500"/>
          <a:stretch/>
        </p:blipFill>
        <p:spPr>
          <a:xfrm>
            <a:off x="836247" y="2197181"/>
            <a:ext cx="4929921" cy="3440824"/>
          </a:xfrm>
          <a:prstGeom prst="rect">
            <a:avLst/>
          </a:prstGeom>
        </p:spPr>
      </p:pic>
      <p:graphicFrame>
        <p:nvGraphicFramePr>
          <p:cNvPr id="7" name="Tabla 6"/>
          <p:cNvGraphicFramePr>
            <a:graphicFrameLocks noGrp="1"/>
          </p:cNvGraphicFramePr>
          <p:nvPr>
            <p:extLst>
              <p:ext uri="{D42A27DB-BD31-4B8C-83A1-F6EECF244321}">
                <p14:modId xmlns:p14="http://schemas.microsoft.com/office/powerpoint/2010/main" val="3220875511"/>
              </p:ext>
            </p:extLst>
          </p:nvPr>
        </p:nvGraphicFramePr>
        <p:xfrm>
          <a:off x="6743826" y="1524420"/>
          <a:ext cx="4126614" cy="5283200"/>
        </p:xfrm>
        <a:graphic>
          <a:graphicData uri="http://schemas.openxmlformats.org/drawingml/2006/table">
            <a:tbl>
              <a:tblPr>
                <a:tableStyleId>{5C22544A-7EE6-4342-B048-85BDC9FD1C3A}</a:tableStyleId>
              </a:tblPr>
              <a:tblGrid>
                <a:gridCol w="1244798"/>
                <a:gridCol w="677049"/>
                <a:gridCol w="677049"/>
                <a:gridCol w="34972"/>
                <a:gridCol w="746373"/>
                <a:gridCol w="746373"/>
              </a:tblGrid>
              <a:tr h="323850">
                <a:tc gridSpan="3">
                  <a:txBody>
                    <a:bodyPr/>
                    <a:lstStyle/>
                    <a:p>
                      <a:pPr>
                        <a:lnSpc>
                          <a:spcPct val="107000"/>
                        </a:lnSpc>
                        <a:spcAft>
                          <a:spcPts val="0"/>
                        </a:spcAft>
                      </a:pPr>
                      <a:r>
                        <a:rPr lang="es-EC" sz="1000">
                          <a:effectLst/>
                        </a:rPr>
                        <a:t> </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hMerge="1">
                  <a:txBody>
                    <a:bodyPr/>
                    <a:lstStyle/>
                    <a:p>
                      <a:endParaRPr lang="es-EC"/>
                    </a:p>
                  </a:txBody>
                  <a:tcPr/>
                </a:tc>
                <a:tc hMerge="1">
                  <a:txBody>
                    <a:bodyPr/>
                    <a:lstStyle/>
                    <a:p>
                      <a:endParaRPr lang="es-EC"/>
                    </a:p>
                  </a:txBody>
                  <a:tcPr/>
                </a:tc>
                <a:tc gridSpan="2">
                  <a:txBody>
                    <a:bodyPr/>
                    <a:lstStyle/>
                    <a:p>
                      <a:pPr marL="38100" marR="38100" algn="ctr">
                        <a:lnSpc>
                          <a:spcPts val="1600"/>
                        </a:lnSpc>
                        <a:spcAft>
                          <a:spcPts val="0"/>
                        </a:spcAft>
                      </a:pPr>
                      <a:r>
                        <a:rPr lang="es-EC" sz="1000">
                          <a:effectLst/>
                        </a:rPr>
                        <a:t>Estadístico</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hMerge="1">
                  <a:txBody>
                    <a:bodyPr/>
                    <a:lstStyle/>
                    <a:p>
                      <a:endParaRPr lang="es-EC"/>
                    </a:p>
                  </a:txBody>
                  <a:tcPr/>
                </a:tc>
                <a:tc>
                  <a:txBody>
                    <a:bodyPr/>
                    <a:lstStyle/>
                    <a:p>
                      <a:pPr marL="38100" marR="38100" algn="ctr">
                        <a:lnSpc>
                          <a:spcPts val="1600"/>
                        </a:lnSpc>
                        <a:spcAft>
                          <a:spcPts val="0"/>
                        </a:spcAft>
                      </a:pPr>
                      <a:r>
                        <a:rPr lang="es-EC" sz="1000">
                          <a:effectLst/>
                        </a:rPr>
                        <a:t>Error estándar</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r>
              <a:tr h="161925">
                <a:tc rowSpan="7">
                  <a:txBody>
                    <a:bodyPr/>
                    <a:lstStyle/>
                    <a:p>
                      <a:pPr marL="38100" marR="38100">
                        <a:lnSpc>
                          <a:spcPts val="1600"/>
                        </a:lnSpc>
                        <a:spcAft>
                          <a:spcPts val="0"/>
                        </a:spcAft>
                      </a:pPr>
                      <a:r>
                        <a:rPr lang="es-EC" sz="1000">
                          <a:effectLst/>
                        </a:rPr>
                        <a:t>Pre test La mano entra antes que el codo</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gridSpan="3">
                  <a:txBody>
                    <a:bodyPr/>
                    <a:lstStyle/>
                    <a:p>
                      <a:pPr marL="38100" marR="38100">
                        <a:lnSpc>
                          <a:spcPts val="1600"/>
                        </a:lnSpc>
                        <a:spcAft>
                          <a:spcPts val="0"/>
                        </a:spcAft>
                      </a:pPr>
                      <a:r>
                        <a:rPr lang="es-EC" sz="1000">
                          <a:effectLst/>
                        </a:rPr>
                        <a:t>Media</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hMerge="1">
                  <a:txBody>
                    <a:bodyPr/>
                    <a:lstStyle/>
                    <a:p>
                      <a:endParaRPr lang="es-EC"/>
                    </a:p>
                  </a:txBody>
                  <a:tcPr/>
                </a:tc>
                <a:tc>
                  <a:txBody>
                    <a:bodyPr/>
                    <a:lstStyle/>
                    <a:p>
                      <a:pPr marL="38100" marR="38100" algn="r">
                        <a:lnSpc>
                          <a:spcPts val="1600"/>
                        </a:lnSpc>
                        <a:spcAft>
                          <a:spcPts val="0"/>
                        </a:spcAft>
                      </a:pPr>
                      <a:r>
                        <a:rPr lang="es-EC" sz="1000">
                          <a:effectLst/>
                        </a:rPr>
                        <a:t>3,4167</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Aft>
                          <a:spcPts val="0"/>
                        </a:spcAft>
                      </a:pPr>
                      <a:r>
                        <a:rPr lang="es-EC" sz="1000">
                          <a:effectLst/>
                        </a:rPr>
                        <a:t>,31282</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r h="323850">
                <a:tc vMerge="1">
                  <a:txBody>
                    <a:bodyPr/>
                    <a:lstStyle/>
                    <a:p>
                      <a:endParaRPr lang="es-EC"/>
                    </a:p>
                  </a:txBody>
                  <a:tcPr/>
                </a:tc>
                <a:tc rowSpan="2">
                  <a:txBody>
                    <a:bodyPr/>
                    <a:lstStyle/>
                    <a:p>
                      <a:pPr marL="38100" marR="38100">
                        <a:lnSpc>
                          <a:spcPts val="1600"/>
                        </a:lnSpc>
                        <a:spcAft>
                          <a:spcPts val="0"/>
                        </a:spcAft>
                      </a:pPr>
                      <a:r>
                        <a:rPr lang="es-EC" sz="1000">
                          <a:effectLst/>
                        </a:rPr>
                        <a:t>95% de intervalo de confianza para la media</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gridSpan="2">
                  <a:txBody>
                    <a:bodyPr/>
                    <a:lstStyle/>
                    <a:p>
                      <a:pPr marL="38100" marR="38100">
                        <a:lnSpc>
                          <a:spcPts val="1600"/>
                        </a:lnSpc>
                        <a:spcAft>
                          <a:spcPts val="0"/>
                        </a:spcAft>
                      </a:pPr>
                      <a:r>
                        <a:rPr lang="es-EC" sz="1000">
                          <a:effectLst/>
                        </a:rPr>
                        <a:t>Límite inferior</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a:txBody>
                    <a:bodyPr/>
                    <a:lstStyle/>
                    <a:p>
                      <a:pPr marL="38100" marR="38100" algn="r">
                        <a:lnSpc>
                          <a:spcPts val="1600"/>
                        </a:lnSpc>
                        <a:spcAft>
                          <a:spcPts val="0"/>
                        </a:spcAft>
                      </a:pPr>
                      <a:r>
                        <a:rPr lang="es-EC" sz="1000">
                          <a:effectLst/>
                        </a:rPr>
                        <a:t>2,7282</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000">
                          <a:effectLst/>
                        </a:rPr>
                        <a:t> </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647700">
                <a:tc vMerge="1">
                  <a:txBody>
                    <a:bodyPr/>
                    <a:lstStyle/>
                    <a:p>
                      <a:endParaRPr lang="es-EC"/>
                    </a:p>
                  </a:txBody>
                  <a:tcPr/>
                </a:tc>
                <a:tc vMerge="1">
                  <a:txBody>
                    <a:bodyPr/>
                    <a:lstStyle/>
                    <a:p>
                      <a:endParaRPr lang="es-EC"/>
                    </a:p>
                  </a:txBody>
                  <a:tcPr/>
                </a:tc>
                <a:tc gridSpan="2">
                  <a:txBody>
                    <a:bodyPr/>
                    <a:lstStyle/>
                    <a:p>
                      <a:pPr marL="38100" marR="38100">
                        <a:lnSpc>
                          <a:spcPts val="1600"/>
                        </a:lnSpc>
                        <a:spcAft>
                          <a:spcPts val="0"/>
                        </a:spcAft>
                      </a:pPr>
                      <a:r>
                        <a:rPr lang="es-EC" sz="1000">
                          <a:effectLst/>
                        </a:rPr>
                        <a:t>Límite superior</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a:txBody>
                    <a:bodyPr/>
                    <a:lstStyle/>
                    <a:p>
                      <a:pPr marL="38100" marR="38100" algn="r">
                        <a:lnSpc>
                          <a:spcPts val="1600"/>
                        </a:lnSpc>
                        <a:spcAft>
                          <a:spcPts val="0"/>
                        </a:spcAft>
                      </a:pPr>
                      <a:r>
                        <a:rPr lang="es-EC" sz="1000">
                          <a:effectLst/>
                        </a:rPr>
                        <a:t>4,1052</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000">
                          <a:effectLst/>
                        </a:rPr>
                        <a:t> </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161925">
                <a:tc vMerge="1">
                  <a:txBody>
                    <a:bodyPr/>
                    <a:lstStyle/>
                    <a:p>
                      <a:endParaRPr lang="es-EC"/>
                    </a:p>
                  </a:txBody>
                  <a:tcPr/>
                </a:tc>
                <a:tc gridSpan="3">
                  <a:txBody>
                    <a:bodyPr/>
                    <a:lstStyle/>
                    <a:p>
                      <a:pPr marL="38100" marR="38100">
                        <a:lnSpc>
                          <a:spcPts val="1600"/>
                        </a:lnSpc>
                        <a:spcAft>
                          <a:spcPts val="0"/>
                        </a:spcAft>
                      </a:pPr>
                      <a:r>
                        <a:rPr lang="es-EC" sz="1000">
                          <a:effectLst/>
                        </a:rPr>
                        <a:t>Media recortada al 5%</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hMerge="1">
                  <a:txBody>
                    <a:bodyPr/>
                    <a:lstStyle/>
                    <a:p>
                      <a:endParaRPr lang="es-EC"/>
                    </a:p>
                  </a:txBody>
                  <a:tcPr/>
                </a:tc>
                <a:tc>
                  <a:txBody>
                    <a:bodyPr/>
                    <a:lstStyle/>
                    <a:p>
                      <a:pPr marL="38100" marR="38100" algn="r">
                        <a:lnSpc>
                          <a:spcPts val="1600"/>
                        </a:lnSpc>
                        <a:spcAft>
                          <a:spcPts val="0"/>
                        </a:spcAft>
                      </a:pPr>
                      <a:r>
                        <a:rPr lang="es-EC" sz="1000">
                          <a:effectLst/>
                        </a:rPr>
                        <a:t>3,4074</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000">
                          <a:effectLst/>
                        </a:rPr>
                        <a:t> </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161925">
                <a:tc vMerge="1">
                  <a:txBody>
                    <a:bodyPr/>
                    <a:lstStyle/>
                    <a:p>
                      <a:endParaRPr lang="es-EC"/>
                    </a:p>
                  </a:txBody>
                  <a:tcPr/>
                </a:tc>
                <a:tc gridSpan="3">
                  <a:txBody>
                    <a:bodyPr/>
                    <a:lstStyle/>
                    <a:p>
                      <a:pPr marL="38100" marR="38100">
                        <a:lnSpc>
                          <a:spcPts val="1600"/>
                        </a:lnSpc>
                        <a:spcAft>
                          <a:spcPts val="0"/>
                        </a:spcAft>
                      </a:pPr>
                      <a:r>
                        <a:rPr lang="es-EC" sz="1000">
                          <a:effectLst/>
                        </a:rPr>
                        <a:t>Mínimo</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hMerge="1">
                  <a:txBody>
                    <a:bodyPr/>
                    <a:lstStyle/>
                    <a:p>
                      <a:endParaRPr lang="es-EC"/>
                    </a:p>
                  </a:txBody>
                  <a:tcPr/>
                </a:tc>
                <a:tc>
                  <a:txBody>
                    <a:bodyPr/>
                    <a:lstStyle/>
                    <a:p>
                      <a:pPr marL="38100" marR="38100" algn="r">
                        <a:lnSpc>
                          <a:spcPts val="1600"/>
                        </a:lnSpc>
                        <a:spcAft>
                          <a:spcPts val="0"/>
                        </a:spcAft>
                      </a:pPr>
                      <a:r>
                        <a:rPr lang="es-EC" sz="1000">
                          <a:effectLst/>
                        </a:rPr>
                        <a:t>2,00</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000">
                          <a:effectLst/>
                        </a:rPr>
                        <a:t> </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161925">
                <a:tc vMerge="1">
                  <a:txBody>
                    <a:bodyPr/>
                    <a:lstStyle/>
                    <a:p>
                      <a:endParaRPr lang="es-EC"/>
                    </a:p>
                  </a:txBody>
                  <a:tcPr/>
                </a:tc>
                <a:tc gridSpan="3">
                  <a:txBody>
                    <a:bodyPr/>
                    <a:lstStyle/>
                    <a:p>
                      <a:pPr marL="38100" marR="38100">
                        <a:lnSpc>
                          <a:spcPts val="1600"/>
                        </a:lnSpc>
                        <a:spcAft>
                          <a:spcPts val="0"/>
                        </a:spcAft>
                      </a:pPr>
                      <a:r>
                        <a:rPr lang="es-EC" sz="1000">
                          <a:effectLst/>
                        </a:rPr>
                        <a:t>Máximo</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hMerge="1">
                  <a:txBody>
                    <a:bodyPr/>
                    <a:lstStyle/>
                    <a:p>
                      <a:endParaRPr lang="es-EC"/>
                    </a:p>
                  </a:txBody>
                  <a:tcPr/>
                </a:tc>
                <a:tc>
                  <a:txBody>
                    <a:bodyPr/>
                    <a:lstStyle/>
                    <a:p>
                      <a:pPr marL="38100" marR="38100" algn="r">
                        <a:lnSpc>
                          <a:spcPts val="1600"/>
                        </a:lnSpc>
                        <a:spcAft>
                          <a:spcPts val="0"/>
                        </a:spcAft>
                      </a:pPr>
                      <a:r>
                        <a:rPr lang="es-EC" sz="1000">
                          <a:effectLst/>
                        </a:rPr>
                        <a:t>5,00</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000">
                          <a:effectLst/>
                        </a:rPr>
                        <a:t> </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161925">
                <a:tc vMerge="1">
                  <a:txBody>
                    <a:bodyPr/>
                    <a:lstStyle/>
                    <a:p>
                      <a:endParaRPr lang="es-EC"/>
                    </a:p>
                  </a:txBody>
                  <a:tcPr/>
                </a:tc>
                <a:tc gridSpan="3">
                  <a:txBody>
                    <a:bodyPr/>
                    <a:lstStyle/>
                    <a:p>
                      <a:pPr marL="38100" marR="38100">
                        <a:lnSpc>
                          <a:spcPts val="1600"/>
                        </a:lnSpc>
                        <a:spcAft>
                          <a:spcPts val="0"/>
                        </a:spcAft>
                      </a:pPr>
                      <a:r>
                        <a:rPr lang="es-EC" sz="1000">
                          <a:effectLst/>
                        </a:rPr>
                        <a:t>Rango</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hMerge="1">
                  <a:txBody>
                    <a:bodyPr/>
                    <a:lstStyle/>
                    <a:p>
                      <a:endParaRPr lang="es-EC"/>
                    </a:p>
                  </a:txBody>
                  <a:tcPr/>
                </a:tc>
                <a:tc>
                  <a:txBody>
                    <a:bodyPr/>
                    <a:lstStyle/>
                    <a:p>
                      <a:pPr marL="38100" marR="38100" algn="r">
                        <a:lnSpc>
                          <a:spcPts val="1600"/>
                        </a:lnSpc>
                        <a:spcAft>
                          <a:spcPts val="0"/>
                        </a:spcAft>
                      </a:pPr>
                      <a:r>
                        <a:rPr lang="es-EC" sz="1000">
                          <a:effectLst/>
                        </a:rPr>
                        <a:t>3,00</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000">
                          <a:effectLst/>
                        </a:rPr>
                        <a:t> </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161925">
                <a:tc rowSpan="7">
                  <a:txBody>
                    <a:bodyPr/>
                    <a:lstStyle/>
                    <a:p>
                      <a:pPr marL="38100" marR="38100">
                        <a:lnSpc>
                          <a:spcPts val="1600"/>
                        </a:lnSpc>
                        <a:spcAft>
                          <a:spcPts val="0"/>
                        </a:spcAft>
                      </a:pPr>
                      <a:r>
                        <a:rPr lang="es-EC" sz="1000">
                          <a:effectLst/>
                        </a:rPr>
                        <a:t>Pos test La mano entra antes que el codo</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gridSpan="3">
                  <a:txBody>
                    <a:bodyPr/>
                    <a:lstStyle/>
                    <a:p>
                      <a:pPr marL="38100" marR="38100">
                        <a:lnSpc>
                          <a:spcPts val="1600"/>
                        </a:lnSpc>
                        <a:spcAft>
                          <a:spcPts val="0"/>
                        </a:spcAft>
                      </a:pPr>
                      <a:r>
                        <a:rPr lang="es-EC" sz="1000">
                          <a:effectLst/>
                        </a:rPr>
                        <a:t>Media</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hMerge="1">
                  <a:txBody>
                    <a:bodyPr/>
                    <a:lstStyle/>
                    <a:p>
                      <a:endParaRPr lang="es-EC"/>
                    </a:p>
                  </a:txBody>
                  <a:tcPr/>
                </a:tc>
                <a:tc>
                  <a:txBody>
                    <a:bodyPr/>
                    <a:lstStyle/>
                    <a:p>
                      <a:pPr marL="38100" marR="38100" algn="r">
                        <a:lnSpc>
                          <a:spcPts val="1600"/>
                        </a:lnSpc>
                        <a:spcAft>
                          <a:spcPts val="0"/>
                        </a:spcAft>
                      </a:pPr>
                      <a:r>
                        <a:rPr lang="es-EC" sz="1000">
                          <a:effectLst/>
                        </a:rPr>
                        <a:t>7,2500</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Aft>
                          <a:spcPts val="0"/>
                        </a:spcAft>
                      </a:pPr>
                      <a:r>
                        <a:rPr lang="es-EC" sz="1000">
                          <a:effectLst/>
                        </a:rPr>
                        <a:t>,27866</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r h="323850">
                <a:tc vMerge="1">
                  <a:txBody>
                    <a:bodyPr/>
                    <a:lstStyle/>
                    <a:p>
                      <a:endParaRPr lang="es-EC"/>
                    </a:p>
                  </a:txBody>
                  <a:tcPr/>
                </a:tc>
                <a:tc rowSpan="2">
                  <a:txBody>
                    <a:bodyPr/>
                    <a:lstStyle/>
                    <a:p>
                      <a:pPr marL="38100" marR="38100">
                        <a:lnSpc>
                          <a:spcPts val="1600"/>
                        </a:lnSpc>
                        <a:spcAft>
                          <a:spcPts val="0"/>
                        </a:spcAft>
                      </a:pPr>
                      <a:r>
                        <a:rPr lang="es-EC" sz="1000">
                          <a:effectLst/>
                        </a:rPr>
                        <a:t>95% de intervalo de confianza para la media</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gridSpan="2">
                  <a:txBody>
                    <a:bodyPr/>
                    <a:lstStyle/>
                    <a:p>
                      <a:pPr marL="38100" marR="38100">
                        <a:lnSpc>
                          <a:spcPts val="1600"/>
                        </a:lnSpc>
                        <a:spcAft>
                          <a:spcPts val="0"/>
                        </a:spcAft>
                      </a:pPr>
                      <a:r>
                        <a:rPr lang="es-EC" sz="1000">
                          <a:effectLst/>
                        </a:rPr>
                        <a:t>Límite inferior</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a:txBody>
                    <a:bodyPr/>
                    <a:lstStyle/>
                    <a:p>
                      <a:pPr marL="38100" marR="38100" algn="r">
                        <a:lnSpc>
                          <a:spcPts val="1600"/>
                        </a:lnSpc>
                        <a:spcAft>
                          <a:spcPts val="0"/>
                        </a:spcAft>
                      </a:pPr>
                      <a:r>
                        <a:rPr lang="es-EC" sz="1000">
                          <a:effectLst/>
                        </a:rPr>
                        <a:t>6,6367</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000">
                          <a:effectLst/>
                        </a:rPr>
                        <a:t> </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647700">
                <a:tc vMerge="1">
                  <a:txBody>
                    <a:bodyPr/>
                    <a:lstStyle/>
                    <a:p>
                      <a:endParaRPr lang="es-EC"/>
                    </a:p>
                  </a:txBody>
                  <a:tcPr/>
                </a:tc>
                <a:tc vMerge="1">
                  <a:txBody>
                    <a:bodyPr/>
                    <a:lstStyle/>
                    <a:p>
                      <a:endParaRPr lang="es-EC"/>
                    </a:p>
                  </a:txBody>
                  <a:tcPr/>
                </a:tc>
                <a:tc gridSpan="2">
                  <a:txBody>
                    <a:bodyPr/>
                    <a:lstStyle/>
                    <a:p>
                      <a:pPr marL="38100" marR="38100">
                        <a:lnSpc>
                          <a:spcPts val="1600"/>
                        </a:lnSpc>
                        <a:spcAft>
                          <a:spcPts val="0"/>
                        </a:spcAft>
                      </a:pPr>
                      <a:r>
                        <a:rPr lang="es-EC" sz="1000">
                          <a:effectLst/>
                        </a:rPr>
                        <a:t>Límite superior</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a:txBody>
                    <a:bodyPr/>
                    <a:lstStyle/>
                    <a:p>
                      <a:pPr marL="38100" marR="38100" algn="r">
                        <a:lnSpc>
                          <a:spcPts val="1600"/>
                        </a:lnSpc>
                        <a:spcAft>
                          <a:spcPts val="0"/>
                        </a:spcAft>
                      </a:pPr>
                      <a:r>
                        <a:rPr lang="es-EC" sz="1000">
                          <a:effectLst/>
                        </a:rPr>
                        <a:t>7,8633</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000">
                          <a:effectLst/>
                        </a:rPr>
                        <a:t> </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161925">
                <a:tc vMerge="1">
                  <a:txBody>
                    <a:bodyPr/>
                    <a:lstStyle/>
                    <a:p>
                      <a:endParaRPr lang="es-EC"/>
                    </a:p>
                  </a:txBody>
                  <a:tcPr/>
                </a:tc>
                <a:tc gridSpan="3">
                  <a:txBody>
                    <a:bodyPr/>
                    <a:lstStyle/>
                    <a:p>
                      <a:pPr marL="38100" marR="38100">
                        <a:lnSpc>
                          <a:spcPts val="1600"/>
                        </a:lnSpc>
                        <a:spcAft>
                          <a:spcPts val="0"/>
                        </a:spcAft>
                      </a:pPr>
                      <a:r>
                        <a:rPr lang="es-EC" sz="1000">
                          <a:effectLst/>
                        </a:rPr>
                        <a:t>Media recortada al 5%</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hMerge="1">
                  <a:txBody>
                    <a:bodyPr/>
                    <a:lstStyle/>
                    <a:p>
                      <a:endParaRPr lang="es-EC"/>
                    </a:p>
                  </a:txBody>
                  <a:tcPr/>
                </a:tc>
                <a:tc>
                  <a:txBody>
                    <a:bodyPr/>
                    <a:lstStyle/>
                    <a:p>
                      <a:pPr marL="38100" marR="38100" algn="r">
                        <a:lnSpc>
                          <a:spcPts val="1600"/>
                        </a:lnSpc>
                        <a:spcAft>
                          <a:spcPts val="0"/>
                        </a:spcAft>
                      </a:pPr>
                      <a:r>
                        <a:rPr lang="es-EC" sz="1000">
                          <a:effectLst/>
                        </a:rPr>
                        <a:t>7,2222</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000">
                          <a:effectLst/>
                        </a:rPr>
                        <a:t> </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161925">
                <a:tc vMerge="1">
                  <a:txBody>
                    <a:bodyPr/>
                    <a:lstStyle/>
                    <a:p>
                      <a:endParaRPr lang="es-EC"/>
                    </a:p>
                  </a:txBody>
                  <a:tcPr/>
                </a:tc>
                <a:tc gridSpan="3">
                  <a:txBody>
                    <a:bodyPr/>
                    <a:lstStyle/>
                    <a:p>
                      <a:pPr marL="38100" marR="38100">
                        <a:lnSpc>
                          <a:spcPts val="1600"/>
                        </a:lnSpc>
                        <a:spcAft>
                          <a:spcPts val="0"/>
                        </a:spcAft>
                      </a:pPr>
                      <a:r>
                        <a:rPr lang="es-EC" sz="1000">
                          <a:effectLst/>
                        </a:rPr>
                        <a:t>Mínimo</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hMerge="1">
                  <a:txBody>
                    <a:bodyPr/>
                    <a:lstStyle/>
                    <a:p>
                      <a:endParaRPr lang="es-EC"/>
                    </a:p>
                  </a:txBody>
                  <a:tcPr/>
                </a:tc>
                <a:tc>
                  <a:txBody>
                    <a:bodyPr/>
                    <a:lstStyle/>
                    <a:p>
                      <a:pPr marL="38100" marR="38100" algn="r">
                        <a:lnSpc>
                          <a:spcPts val="1600"/>
                        </a:lnSpc>
                        <a:spcAft>
                          <a:spcPts val="0"/>
                        </a:spcAft>
                      </a:pPr>
                      <a:r>
                        <a:rPr lang="es-EC" sz="1000">
                          <a:effectLst/>
                        </a:rPr>
                        <a:t>6,00</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000">
                          <a:effectLst/>
                        </a:rPr>
                        <a:t> </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161925">
                <a:tc vMerge="1">
                  <a:txBody>
                    <a:bodyPr/>
                    <a:lstStyle/>
                    <a:p>
                      <a:endParaRPr lang="es-EC"/>
                    </a:p>
                  </a:txBody>
                  <a:tcPr/>
                </a:tc>
                <a:tc gridSpan="3">
                  <a:txBody>
                    <a:bodyPr/>
                    <a:lstStyle/>
                    <a:p>
                      <a:pPr marL="38100" marR="38100">
                        <a:lnSpc>
                          <a:spcPts val="1600"/>
                        </a:lnSpc>
                        <a:spcAft>
                          <a:spcPts val="0"/>
                        </a:spcAft>
                      </a:pPr>
                      <a:r>
                        <a:rPr lang="es-EC" sz="1000">
                          <a:effectLst/>
                        </a:rPr>
                        <a:t>Máximo</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hMerge="1">
                  <a:txBody>
                    <a:bodyPr/>
                    <a:lstStyle/>
                    <a:p>
                      <a:endParaRPr lang="es-EC"/>
                    </a:p>
                  </a:txBody>
                  <a:tcPr/>
                </a:tc>
                <a:tc>
                  <a:txBody>
                    <a:bodyPr/>
                    <a:lstStyle/>
                    <a:p>
                      <a:pPr marL="38100" marR="38100" algn="r">
                        <a:lnSpc>
                          <a:spcPts val="1600"/>
                        </a:lnSpc>
                        <a:spcAft>
                          <a:spcPts val="0"/>
                        </a:spcAft>
                      </a:pPr>
                      <a:r>
                        <a:rPr lang="es-EC" sz="1000">
                          <a:effectLst/>
                        </a:rPr>
                        <a:t>9,00</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000">
                          <a:effectLst/>
                        </a:rPr>
                        <a:t> </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161925">
                <a:tc vMerge="1">
                  <a:txBody>
                    <a:bodyPr/>
                    <a:lstStyle/>
                    <a:p>
                      <a:endParaRPr lang="es-EC"/>
                    </a:p>
                  </a:txBody>
                  <a:tcPr/>
                </a:tc>
                <a:tc gridSpan="3">
                  <a:txBody>
                    <a:bodyPr/>
                    <a:lstStyle/>
                    <a:p>
                      <a:pPr marL="38100" marR="38100">
                        <a:lnSpc>
                          <a:spcPts val="1600"/>
                        </a:lnSpc>
                        <a:spcAft>
                          <a:spcPts val="0"/>
                        </a:spcAft>
                      </a:pPr>
                      <a:r>
                        <a:rPr lang="es-EC" sz="1000">
                          <a:effectLst/>
                        </a:rPr>
                        <a:t>Rango</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hMerge="1">
                  <a:txBody>
                    <a:bodyPr/>
                    <a:lstStyle/>
                    <a:p>
                      <a:endParaRPr lang="es-EC"/>
                    </a:p>
                  </a:txBody>
                  <a:tcPr/>
                </a:tc>
                <a:tc>
                  <a:txBody>
                    <a:bodyPr/>
                    <a:lstStyle/>
                    <a:p>
                      <a:pPr marL="38100" marR="38100" algn="r">
                        <a:lnSpc>
                          <a:spcPts val="1600"/>
                        </a:lnSpc>
                        <a:spcAft>
                          <a:spcPts val="0"/>
                        </a:spcAft>
                      </a:pPr>
                      <a:r>
                        <a:rPr lang="es-EC" sz="1000">
                          <a:effectLst/>
                        </a:rPr>
                        <a:t>3,00</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000" dirty="0">
                          <a:effectLst/>
                        </a:rPr>
                        <a:t> </a:t>
                      </a:r>
                      <a:endParaRPr lang="es-EC"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bl>
          </a:graphicData>
        </a:graphic>
      </p:graphicFrame>
      <p:sp>
        <p:nvSpPr>
          <p:cNvPr id="9" name="Rectángulo 8"/>
          <p:cNvSpPr/>
          <p:nvPr/>
        </p:nvSpPr>
        <p:spPr>
          <a:xfrm>
            <a:off x="6743826" y="1524420"/>
            <a:ext cx="2146742" cy="369332"/>
          </a:xfrm>
          <a:prstGeom prst="rect">
            <a:avLst/>
          </a:prstGeom>
        </p:spPr>
        <p:txBody>
          <a:bodyPr wrap="none">
            <a:spAutoFit/>
          </a:bodyPr>
          <a:lstStyle/>
          <a:p>
            <a:r>
              <a:rPr lang="es-EC" dirty="0">
                <a:latin typeface="Arial" panose="020B0604020202020204" pitchFamily="34" charset="0"/>
                <a:ea typeface="Calibri" panose="020F0502020204030204" pitchFamily="34" charset="0"/>
              </a:rPr>
              <a:t>Análisis descriptivo</a:t>
            </a:r>
            <a:endParaRPr lang="es-EC" dirty="0"/>
          </a:p>
        </p:txBody>
      </p:sp>
    </p:spTree>
    <p:extLst>
      <p:ext uri="{BB962C8B-B14F-4D97-AF65-F5344CB8AC3E}">
        <p14:creationId xmlns:p14="http://schemas.microsoft.com/office/powerpoint/2010/main" val="533817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788366" y="636216"/>
            <a:ext cx="8268610" cy="646331"/>
          </a:xfrm>
          <a:prstGeom prst="rect">
            <a:avLst/>
          </a:prstGeom>
        </p:spPr>
        <p:txBody>
          <a:bodyPr vert="horz" lIns="91440" tIns="45720" rIns="91440" bIns="45720" rtlCol="0" anchor="t">
            <a:normAutofit/>
            <a:scene3d>
              <a:camera prst="orthographicFront"/>
              <a:lightRig rig="harsh" dir="t"/>
            </a:scene3d>
            <a:sp3d extrusionH="57150" prstMaterial="matte">
              <a:bevelT w="63500" h="12700" prst="angle"/>
              <a:contourClr>
                <a:schemeClr val="bg1">
                  <a:lumMod val="65000"/>
                </a:schemeClr>
              </a:contourClr>
            </a:sp3d>
          </a:bodyPr>
          <a:lstStyle/>
          <a:p>
            <a:pPr defTabSz="457200">
              <a:spcBef>
                <a:spcPct val="0"/>
              </a:spcBef>
            </a:pPr>
            <a:r>
              <a:rPr lang="es-EC" sz="3600" b="1" dirty="0" smtClean="0">
                <a:ln/>
                <a:solidFill>
                  <a:srgbClr val="C00000"/>
                </a:solidFill>
                <a:latin typeface="+mj-lt"/>
                <a:ea typeface="+mj-ea"/>
                <a:cs typeface="+mj-cs"/>
              </a:rPr>
              <a:t>ANÁLISIS DE RESULTADOS</a:t>
            </a:r>
            <a:endParaRPr lang="es-EC" sz="3600" b="1" dirty="0">
              <a:ln/>
              <a:solidFill>
                <a:srgbClr val="C00000"/>
              </a:solidFill>
              <a:latin typeface="+mj-lt"/>
              <a:ea typeface="+mj-ea"/>
              <a:cs typeface="+mj-cs"/>
            </a:endParaRPr>
          </a:p>
        </p:txBody>
      </p:sp>
      <p:graphicFrame>
        <p:nvGraphicFramePr>
          <p:cNvPr id="8" name="Diagrama 7"/>
          <p:cNvGraphicFramePr/>
          <p:nvPr>
            <p:extLst>
              <p:ext uri="{D42A27DB-BD31-4B8C-83A1-F6EECF244321}">
                <p14:modId xmlns:p14="http://schemas.microsoft.com/office/powerpoint/2010/main" val="2205159203"/>
              </p:ext>
            </p:extLst>
          </p:nvPr>
        </p:nvGraphicFramePr>
        <p:xfrm>
          <a:off x="6154536" y="448888"/>
          <a:ext cx="5933209" cy="61825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Imagen 1"/>
          <p:cNvPicPr>
            <a:picLocks noChangeAspect="1"/>
          </p:cNvPicPr>
          <p:nvPr/>
        </p:nvPicPr>
        <p:blipFill rotWithShape="1">
          <a:blip r:embed="rId7"/>
          <a:srcRect l="27469" t="23500" r="32313" b="34000"/>
          <a:stretch/>
        </p:blipFill>
        <p:spPr>
          <a:xfrm>
            <a:off x="811530" y="1469874"/>
            <a:ext cx="5199640" cy="3090695"/>
          </a:xfrm>
          <a:prstGeom prst="rect">
            <a:avLst/>
          </a:prstGeom>
        </p:spPr>
      </p:pic>
      <p:pic>
        <p:nvPicPr>
          <p:cNvPr id="3" name="Imagen 2"/>
          <p:cNvPicPr>
            <a:picLocks noChangeAspect="1"/>
          </p:cNvPicPr>
          <p:nvPr/>
        </p:nvPicPr>
        <p:blipFill rotWithShape="1">
          <a:blip r:embed="rId8"/>
          <a:srcRect l="27844" t="30833" r="32594" b="48167"/>
          <a:stretch/>
        </p:blipFill>
        <p:spPr>
          <a:xfrm>
            <a:off x="811530" y="4747896"/>
            <a:ext cx="5063490" cy="1481454"/>
          </a:xfrm>
          <a:prstGeom prst="rect">
            <a:avLst/>
          </a:prstGeom>
        </p:spPr>
      </p:pic>
    </p:spTree>
    <p:extLst>
      <p:ext uri="{BB962C8B-B14F-4D97-AF65-F5344CB8AC3E}">
        <p14:creationId xmlns:p14="http://schemas.microsoft.com/office/powerpoint/2010/main" val="25594666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788366" y="636216"/>
            <a:ext cx="8268610" cy="646331"/>
          </a:xfrm>
          <a:prstGeom prst="rect">
            <a:avLst/>
          </a:prstGeom>
        </p:spPr>
        <p:txBody>
          <a:bodyPr vert="horz" lIns="91440" tIns="45720" rIns="91440" bIns="45720" rtlCol="0" anchor="t">
            <a:normAutofit/>
            <a:scene3d>
              <a:camera prst="orthographicFront"/>
              <a:lightRig rig="harsh" dir="t"/>
            </a:scene3d>
            <a:sp3d extrusionH="57150" prstMaterial="matte">
              <a:bevelT w="63500" h="12700" prst="angle"/>
              <a:contourClr>
                <a:schemeClr val="bg1">
                  <a:lumMod val="65000"/>
                </a:schemeClr>
              </a:contourClr>
            </a:sp3d>
          </a:bodyPr>
          <a:lstStyle/>
          <a:p>
            <a:pPr defTabSz="457200">
              <a:spcBef>
                <a:spcPct val="0"/>
              </a:spcBef>
            </a:pPr>
            <a:r>
              <a:rPr lang="es-EC" sz="3600" b="1" dirty="0" smtClean="0">
                <a:ln/>
                <a:solidFill>
                  <a:srgbClr val="C00000"/>
                </a:solidFill>
                <a:latin typeface="+mj-lt"/>
                <a:ea typeface="+mj-ea"/>
                <a:cs typeface="+mj-cs"/>
              </a:rPr>
              <a:t>ANÁLISIS DE RESULTADOS</a:t>
            </a:r>
            <a:endParaRPr lang="es-EC" sz="3600" b="1" dirty="0">
              <a:ln/>
              <a:solidFill>
                <a:srgbClr val="C00000"/>
              </a:solidFill>
              <a:latin typeface="+mj-lt"/>
              <a:ea typeface="+mj-ea"/>
              <a:cs typeface="+mj-cs"/>
            </a:endParaRPr>
          </a:p>
        </p:txBody>
      </p:sp>
      <p:sp>
        <p:nvSpPr>
          <p:cNvPr id="5" name="Rectángulo 4"/>
          <p:cNvSpPr/>
          <p:nvPr/>
        </p:nvSpPr>
        <p:spPr>
          <a:xfrm>
            <a:off x="836247" y="939645"/>
            <a:ext cx="10172848" cy="584775"/>
          </a:xfrm>
          <a:prstGeom prst="rect">
            <a:avLst/>
          </a:prstGeom>
        </p:spPr>
        <p:txBody>
          <a:bodyPr wrap="square">
            <a:spAutoFit/>
          </a:bodyPr>
          <a:lstStyle/>
          <a:p>
            <a:pPr lvl="2">
              <a:lnSpc>
                <a:spcPct val="200000"/>
              </a:lnSpc>
              <a:spcAft>
                <a:spcPts val="0"/>
              </a:spcAft>
              <a:tabLst>
                <a:tab pos="540385" algn="l"/>
              </a:tabLst>
            </a:pPr>
            <a:r>
              <a:rPr lang="es-ES" sz="1600" b="1" dirty="0">
                <a:solidFill>
                  <a:srgbClr val="000000"/>
                </a:solidFill>
                <a:latin typeface="Arial" panose="020B0604020202020204" pitchFamily="34" charset="0"/>
                <a:ea typeface="Times New Roman" panose="02020603050405020304" pitchFamily="18" charset="0"/>
              </a:rPr>
              <a:t>Análisis de las características técnicas o criterios </a:t>
            </a:r>
            <a:r>
              <a:rPr lang="es-ES" sz="1600" b="1" dirty="0" smtClean="0">
                <a:solidFill>
                  <a:srgbClr val="000000"/>
                </a:solidFill>
                <a:latin typeface="Arial" panose="020B0604020202020204" pitchFamily="34" charset="0"/>
                <a:ea typeface="Times New Roman" panose="02020603050405020304" pitchFamily="18" charset="0"/>
              </a:rPr>
              <a:t>de observación </a:t>
            </a:r>
            <a:r>
              <a:rPr lang="es-ES" sz="1600" b="1" dirty="0">
                <a:solidFill>
                  <a:srgbClr val="000000"/>
                </a:solidFill>
                <a:latin typeface="Arial" panose="020B0604020202020204" pitchFamily="34" charset="0"/>
                <a:ea typeface="Times New Roman" panose="02020603050405020304" pitchFamily="18" charset="0"/>
              </a:rPr>
              <a:t>de la brazada fase aérea. </a:t>
            </a:r>
            <a:endParaRPr lang="es-EC" sz="1600" dirty="0">
              <a:effectLst/>
              <a:latin typeface="Times New Roman" panose="02020603050405020304" pitchFamily="18" charset="0"/>
              <a:ea typeface="Times New Roman" panose="02020603050405020304" pitchFamily="18" charset="0"/>
            </a:endParaRPr>
          </a:p>
        </p:txBody>
      </p:sp>
      <p:pic>
        <p:nvPicPr>
          <p:cNvPr id="2" name="Imagen 1"/>
          <p:cNvPicPr>
            <a:picLocks noChangeAspect="1"/>
          </p:cNvPicPr>
          <p:nvPr/>
        </p:nvPicPr>
        <p:blipFill rotWithShape="1">
          <a:blip r:embed="rId2"/>
          <a:srcRect l="27844" t="31334" r="40375" b="29333"/>
          <a:stretch/>
        </p:blipFill>
        <p:spPr>
          <a:xfrm>
            <a:off x="1053416" y="2636468"/>
            <a:ext cx="4638723" cy="3229318"/>
          </a:xfrm>
          <a:prstGeom prst="rect">
            <a:avLst/>
          </a:prstGeom>
        </p:spPr>
      </p:pic>
      <p:graphicFrame>
        <p:nvGraphicFramePr>
          <p:cNvPr id="3" name="Tabla 2"/>
          <p:cNvGraphicFramePr>
            <a:graphicFrameLocks noGrp="1"/>
          </p:cNvGraphicFramePr>
          <p:nvPr>
            <p:extLst>
              <p:ext uri="{D42A27DB-BD31-4B8C-83A1-F6EECF244321}">
                <p14:modId xmlns:p14="http://schemas.microsoft.com/office/powerpoint/2010/main" val="2441877505"/>
              </p:ext>
            </p:extLst>
          </p:nvPr>
        </p:nvGraphicFramePr>
        <p:xfrm>
          <a:off x="6578997" y="2135625"/>
          <a:ext cx="4623142" cy="4470400"/>
        </p:xfrm>
        <a:graphic>
          <a:graphicData uri="http://schemas.openxmlformats.org/drawingml/2006/table">
            <a:tbl>
              <a:tblPr>
                <a:tableStyleId>{5C22544A-7EE6-4342-B048-85BDC9FD1C3A}</a:tableStyleId>
              </a:tblPr>
              <a:tblGrid>
                <a:gridCol w="1357962"/>
                <a:gridCol w="816985"/>
                <a:gridCol w="816985"/>
                <a:gridCol w="816985"/>
                <a:gridCol w="814225"/>
              </a:tblGrid>
              <a:tr h="353291">
                <a:tc gridSpan="3">
                  <a:txBody>
                    <a:bodyPr/>
                    <a:lstStyle/>
                    <a:p>
                      <a:pPr>
                        <a:lnSpc>
                          <a:spcPct val="107000"/>
                        </a:lnSpc>
                        <a:spcAft>
                          <a:spcPts val="0"/>
                        </a:spcAft>
                      </a:pPr>
                      <a:r>
                        <a:rPr lang="es-EC" sz="1000">
                          <a:effectLst/>
                        </a:rPr>
                        <a:t>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hMerge="1">
                  <a:txBody>
                    <a:bodyPr/>
                    <a:lstStyle/>
                    <a:p>
                      <a:endParaRPr lang="es-EC"/>
                    </a:p>
                  </a:txBody>
                  <a:tcPr/>
                </a:tc>
                <a:tc hMerge="1">
                  <a:txBody>
                    <a:bodyPr/>
                    <a:lstStyle/>
                    <a:p>
                      <a:endParaRPr lang="es-EC"/>
                    </a:p>
                  </a:txBody>
                  <a:tcPr/>
                </a:tc>
                <a:tc>
                  <a:txBody>
                    <a:bodyPr/>
                    <a:lstStyle/>
                    <a:p>
                      <a:pPr marL="38100" marR="38100" algn="ctr">
                        <a:lnSpc>
                          <a:spcPts val="1600"/>
                        </a:lnSpc>
                        <a:spcAft>
                          <a:spcPts val="0"/>
                        </a:spcAft>
                      </a:pPr>
                      <a:r>
                        <a:rPr lang="es-EC" sz="1000">
                          <a:effectLst/>
                        </a:rPr>
                        <a:t>Estadístico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a:txBody>
                    <a:bodyPr/>
                    <a:lstStyle/>
                    <a:p>
                      <a:pPr marL="38100" marR="38100" algn="ctr">
                        <a:lnSpc>
                          <a:spcPts val="1600"/>
                        </a:lnSpc>
                        <a:spcAft>
                          <a:spcPts val="0"/>
                        </a:spcAft>
                      </a:pPr>
                      <a:r>
                        <a:rPr lang="es-EC" sz="1000">
                          <a:effectLst/>
                        </a:rPr>
                        <a:t>Error estándar</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r>
              <a:tr h="176645">
                <a:tc rowSpan="7">
                  <a:txBody>
                    <a:bodyPr/>
                    <a:lstStyle/>
                    <a:p>
                      <a:pPr marL="38100" marR="38100">
                        <a:lnSpc>
                          <a:spcPts val="1600"/>
                        </a:lnSpc>
                        <a:spcAft>
                          <a:spcPts val="0"/>
                        </a:spcAft>
                      </a:pPr>
                      <a:r>
                        <a:rPr lang="es-EC" sz="1000">
                          <a:effectLst/>
                        </a:rPr>
                        <a:t>Pre test Sale primero el dedo meñique del agua</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gridSpan="2">
                  <a:txBody>
                    <a:bodyPr/>
                    <a:lstStyle/>
                    <a:p>
                      <a:pPr marL="38100" marR="38100">
                        <a:lnSpc>
                          <a:spcPts val="1600"/>
                        </a:lnSpc>
                        <a:spcAft>
                          <a:spcPts val="0"/>
                        </a:spcAft>
                      </a:pPr>
                      <a:r>
                        <a:rPr lang="es-EC" sz="1000">
                          <a:effectLst/>
                        </a:rPr>
                        <a:t>Media</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a:txBody>
                    <a:bodyPr/>
                    <a:lstStyle/>
                    <a:p>
                      <a:pPr marL="38100" marR="38100" algn="r">
                        <a:lnSpc>
                          <a:spcPts val="1600"/>
                        </a:lnSpc>
                        <a:spcAft>
                          <a:spcPts val="0"/>
                        </a:spcAft>
                      </a:pPr>
                      <a:r>
                        <a:rPr lang="es-EC" sz="1000">
                          <a:effectLst/>
                        </a:rPr>
                        <a:t>3,4167</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Aft>
                          <a:spcPts val="0"/>
                        </a:spcAft>
                      </a:pPr>
                      <a:r>
                        <a:rPr lang="es-EC" sz="1000">
                          <a:effectLst/>
                        </a:rPr>
                        <a:t>,31282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r h="353291">
                <a:tc vMerge="1">
                  <a:txBody>
                    <a:bodyPr/>
                    <a:lstStyle/>
                    <a:p>
                      <a:endParaRPr lang="es-EC"/>
                    </a:p>
                  </a:txBody>
                  <a:tcPr/>
                </a:tc>
                <a:tc rowSpan="2">
                  <a:txBody>
                    <a:bodyPr/>
                    <a:lstStyle/>
                    <a:p>
                      <a:pPr marL="38100" marR="38100">
                        <a:lnSpc>
                          <a:spcPts val="1600"/>
                        </a:lnSpc>
                        <a:spcAft>
                          <a:spcPts val="0"/>
                        </a:spcAft>
                      </a:pPr>
                      <a:r>
                        <a:rPr lang="es-EC" sz="1000">
                          <a:effectLst/>
                        </a:rPr>
                        <a:t>95% de intervalo de confianza para la media</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nSpc>
                          <a:spcPts val="1600"/>
                        </a:lnSpc>
                        <a:spcAft>
                          <a:spcPts val="0"/>
                        </a:spcAft>
                      </a:pPr>
                      <a:r>
                        <a:rPr lang="es-EC" sz="1000">
                          <a:effectLst/>
                        </a:rPr>
                        <a:t>Límite inferior</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Aft>
                          <a:spcPts val="0"/>
                        </a:spcAft>
                      </a:pPr>
                      <a:r>
                        <a:rPr lang="es-EC" sz="1000">
                          <a:effectLst/>
                        </a:rPr>
                        <a:t>2,7282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000">
                          <a:effectLst/>
                        </a:rPr>
                        <a:t>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529936">
                <a:tc vMerge="1">
                  <a:txBody>
                    <a:bodyPr/>
                    <a:lstStyle/>
                    <a:p>
                      <a:endParaRPr lang="es-EC"/>
                    </a:p>
                  </a:txBody>
                  <a:tcPr/>
                </a:tc>
                <a:tc vMerge="1">
                  <a:txBody>
                    <a:bodyPr/>
                    <a:lstStyle/>
                    <a:p>
                      <a:endParaRPr lang="es-EC"/>
                    </a:p>
                  </a:txBody>
                  <a:tcPr/>
                </a:tc>
                <a:tc>
                  <a:txBody>
                    <a:bodyPr/>
                    <a:lstStyle/>
                    <a:p>
                      <a:pPr marL="38100" marR="38100">
                        <a:lnSpc>
                          <a:spcPts val="1600"/>
                        </a:lnSpc>
                        <a:spcAft>
                          <a:spcPts val="0"/>
                        </a:spcAft>
                      </a:pPr>
                      <a:r>
                        <a:rPr lang="es-EC" sz="1000">
                          <a:effectLst/>
                        </a:rPr>
                        <a:t>Límite superior</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Aft>
                          <a:spcPts val="0"/>
                        </a:spcAft>
                      </a:pPr>
                      <a:r>
                        <a:rPr lang="es-EC" sz="1000">
                          <a:effectLst/>
                        </a:rPr>
                        <a:t>4,1052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000">
                          <a:effectLst/>
                        </a:rPr>
                        <a:t>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176645">
                <a:tc vMerge="1">
                  <a:txBody>
                    <a:bodyPr/>
                    <a:lstStyle/>
                    <a:p>
                      <a:endParaRPr lang="es-EC"/>
                    </a:p>
                  </a:txBody>
                  <a:tcPr/>
                </a:tc>
                <a:tc gridSpan="2">
                  <a:txBody>
                    <a:bodyPr/>
                    <a:lstStyle/>
                    <a:p>
                      <a:pPr marL="38100" marR="38100">
                        <a:lnSpc>
                          <a:spcPts val="1600"/>
                        </a:lnSpc>
                        <a:spcAft>
                          <a:spcPts val="0"/>
                        </a:spcAft>
                      </a:pPr>
                      <a:r>
                        <a:rPr lang="es-EC" sz="1000">
                          <a:effectLst/>
                        </a:rPr>
                        <a:t>Media recortada al 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a:txBody>
                    <a:bodyPr/>
                    <a:lstStyle/>
                    <a:p>
                      <a:pPr marL="38100" marR="38100" algn="r">
                        <a:lnSpc>
                          <a:spcPts val="1600"/>
                        </a:lnSpc>
                        <a:spcAft>
                          <a:spcPts val="0"/>
                        </a:spcAft>
                      </a:pPr>
                      <a:r>
                        <a:rPr lang="es-EC" sz="1000">
                          <a:effectLst/>
                        </a:rPr>
                        <a:t>3,4074</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000">
                          <a:effectLst/>
                        </a:rPr>
                        <a:t>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176645">
                <a:tc vMerge="1">
                  <a:txBody>
                    <a:bodyPr/>
                    <a:lstStyle/>
                    <a:p>
                      <a:endParaRPr lang="es-EC"/>
                    </a:p>
                  </a:txBody>
                  <a:tcPr/>
                </a:tc>
                <a:tc gridSpan="2">
                  <a:txBody>
                    <a:bodyPr/>
                    <a:lstStyle/>
                    <a:p>
                      <a:pPr marL="38100" marR="38100">
                        <a:lnSpc>
                          <a:spcPts val="1600"/>
                        </a:lnSpc>
                        <a:spcAft>
                          <a:spcPts val="0"/>
                        </a:spcAft>
                      </a:pPr>
                      <a:r>
                        <a:rPr lang="es-EC" sz="1000">
                          <a:effectLst/>
                        </a:rPr>
                        <a:t>Mínimo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a:txBody>
                    <a:bodyPr/>
                    <a:lstStyle/>
                    <a:p>
                      <a:pPr marL="38100" marR="38100" algn="r">
                        <a:lnSpc>
                          <a:spcPts val="1600"/>
                        </a:lnSpc>
                        <a:spcAft>
                          <a:spcPts val="0"/>
                        </a:spcAft>
                      </a:pPr>
                      <a:r>
                        <a:rPr lang="es-EC" sz="1000">
                          <a:effectLst/>
                        </a:rPr>
                        <a:t>2,00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000">
                          <a:effectLst/>
                        </a:rPr>
                        <a:t>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176645">
                <a:tc vMerge="1">
                  <a:txBody>
                    <a:bodyPr/>
                    <a:lstStyle/>
                    <a:p>
                      <a:endParaRPr lang="es-EC"/>
                    </a:p>
                  </a:txBody>
                  <a:tcPr/>
                </a:tc>
                <a:tc gridSpan="2">
                  <a:txBody>
                    <a:bodyPr/>
                    <a:lstStyle/>
                    <a:p>
                      <a:pPr marL="38100" marR="38100">
                        <a:lnSpc>
                          <a:spcPts val="1600"/>
                        </a:lnSpc>
                        <a:spcAft>
                          <a:spcPts val="0"/>
                        </a:spcAft>
                      </a:pPr>
                      <a:r>
                        <a:rPr lang="es-EC" sz="1000">
                          <a:effectLst/>
                        </a:rPr>
                        <a:t>Máximo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a:txBody>
                    <a:bodyPr/>
                    <a:lstStyle/>
                    <a:p>
                      <a:pPr marL="38100" marR="38100" algn="r">
                        <a:lnSpc>
                          <a:spcPts val="1600"/>
                        </a:lnSpc>
                        <a:spcAft>
                          <a:spcPts val="0"/>
                        </a:spcAft>
                      </a:pPr>
                      <a:r>
                        <a:rPr lang="es-EC" sz="1000">
                          <a:effectLst/>
                        </a:rPr>
                        <a:t>5,00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000">
                          <a:effectLst/>
                        </a:rPr>
                        <a:t>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176645">
                <a:tc vMerge="1">
                  <a:txBody>
                    <a:bodyPr/>
                    <a:lstStyle/>
                    <a:p>
                      <a:endParaRPr lang="es-EC"/>
                    </a:p>
                  </a:txBody>
                  <a:tcPr/>
                </a:tc>
                <a:tc gridSpan="2">
                  <a:txBody>
                    <a:bodyPr/>
                    <a:lstStyle/>
                    <a:p>
                      <a:pPr marL="38100" marR="38100">
                        <a:lnSpc>
                          <a:spcPts val="1600"/>
                        </a:lnSpc>
                        <a:spcAft>
                          <a:spcPts val="0"/>
                        </a:spcAft>
                      </a:pPr>
                      <a:r>
                        <a:rPr lang="es-EC" sz="1000">
                          <a:effectLst/>
                        </a:rPr>
                        <a:t>Rango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a:txBody>
                    <a:bodyPr/>
                    <a:lstStyle/>
                    <a:p>
                      <a:pPr marL="38100" marR="38100" algn="r">
                        <a:lnSpc>
                          <a:spcPts val="1600"/>
                        </a:lnSpc>
                        <a:spcAft>
                          <a:spcPts val="0"/>
                        </a:spcAft>
                      </a:pPr>
                      <a:r>
                        <a:rPr lang="es-EC" sz="1000">
                          <a:effectLst/>
                        </a:rPr>
                        <a:t>3,00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000">
                          <a:effectLst/>
                        </a:rPr>
                        <a:t>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176645">
                <a:tc rowSpan="7">
                  <a:txBody>
                    <a:bodyPr/>
                    <a:lstStyle/>
                    <a:p>
                      <a:pPr marL="38100" marR="38100">
                        <a:lnSpc>
                          <a:spcPts val="1600"/>
                        </a:lnSpc>
                        <a:spcAft>
                          <a:spcPts val="0"/>
                        </a:spcAft>
                      </a:pPr>
                      <a:r>
                        <a:rPr lang="es-EC" sz="1000">
                          <a:effectLst/>
                        </a:rPr>
                        <a:t>Pos test Sale primero el dedo meñique del agua</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gridSpan="2">
                  <a:txBody>
                    <a:bodyPr/>
                    <a:lstStyle/>
                    <a:p>
                      <a:pPr marL="38100" marR="38100">
                        <a:lnSpc>
                          <a:spcPts val="1600"/>
                        </a:lnSpc>
                        <a:spcAft>
                          <a:spcPts val="0"/>
                        </a:spcAft>
                      </a:pPr>
                      <a:r>
                        <a:rPr lang="es-EC" sz="1000">
                          <a:effectLst/>
                        </a:rPr>
                        <a:t>Media</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a:txBody>
                    <a:bodyPr/>
                    <a:lstStyle/>
                    <a:p>
                      <a:pPr marL="38100" marR="38100" algn="r">
                        <a:lnSpc>
                          <a:spcPts val="1600"/>
                        </a:lnSpc>
                        <a:spcAft>
                          <a:spcPts val="0"/>
                        </a:spcAft>
                      </a:pPr>
                      <a:r>
                        <a:rPr lang="es-EC" sz="1000">
                          <a:effectLst/>
                        </a:rPr>
                        <a:t>6,9167</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Aft>
                          <a:spcPts val="0"/>
                        </a:spcAft>
                      </a:pPr>
                      <a:r>
                        <a:rPr lang="es-EC" sz="1000">
                          <a:effectLst/>
                        </a:rPr>
                        <a:t>,39807</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r h="353291">
                <a:tc vMerge="1">
                  <a:txBody>
                    <a:bodyPr/>
                    <a:lstStyle/>
                    <a:p>
                      <a:endParaRPr lang="es-EC"/>
                    </a:p>
                  </a:txBody>
                  <a:tcPr/>
                </a:tc>
                <a:tc rowSpan="2">
                  <a:txBody>
                    <a:bodyPr/>
                    <a:lstStyle/>
                    <a:p>
                      <a:pPr marL="38100" marR="38100">
                        <a:lnSpc>
                          <a:spcPts val="1600"/>
                        </a:lnSpc>
                        <a:spcAft>
                          <a:spcPts val="0"/>
                        </a:spcAft>
                      </a:pPr>
                      <a:r>
                        <a:rPr lang="es-EC" sz="1000">
                          <a:effectLst/>
                        </a:rPr>
                        <a:t>95% de intervalo de confianza para la media</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nSpc>
                          <a:spcPts val="1600"/>
                        </a:lnSpc>
                        <a:spcAft>
                          <a:spcPts val="0"/>
                        </a:spcAft>
                      </a:pPr>
                      <a:r>
                        <a:rPr lang="es-EC" sz="1000">
                          <a:effectLst/>
                        </a:rPr>
                        <a:t>Límite inferior</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Aft>
                          <a:spcPts val="0"/>
                        </a:spcAft>
                      </a:pPr>
                      <a:r>
                        <a:rPr lang="es-EC" sz="1000">
                          <a:effectLst/>
                        </a:rPr>
                        <a:t>6,0405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000">
                          <a:effectLst/>
                        </a:rPr>
                        <a:t>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529936">
                <a:tc vMerge="1">
                  <a:txBody>
                    <a:bodyPr/>
                    <a:lstStyle/>
                    <a:p>
                      <a:endParaRPr lang="es-EC"/>
                    </a:p>
                  </a:txBody>
                  <a:tcPr/>
                </a:tc>
                <a:tc vMerge="1">
                  <a:txBody>
                    <a:bodyPr/>
                    <a:lstStyle/>
                    <a:p>
                      <a:endParaRPr lang="es-EC"/>
                    </a:p>
                  </a:txBody>
                  <a:tcPr/>
                </a:tc>
                <a:tc>
                  <a:txBody>
                    <a:bodyPr/>
                    <a:lstStyle/>
                    <a:p>
                      <a:pPr marL="38100" marR="38100">
                        <a:lnSpc>
                          <a:spcPts val="1600"/>
                        </a:lnSpc>
                        <a:spcAft>
                          <a:spcPts val="0"/>
                        </a:spcAft>
                      </a:pPr>
                      <a:r>
                        <a:rPr lang="es-EC" sz="1000">
                          <a:effectLst/>
                        </a:rPr>
                        <a:t>Límite superior</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Aft>
                          <a:spcPts val="0"/>
                        </a:spcAft>
                      </a:pPr>
                      <a:r>
                        <a:rPr lang="es-EC" sz="1000">
                          <a:effectLst/>
                        </a:rPr>
                        <a:t>7,7928</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000">
                          <a:effectLst/>
                        </a:rPr>
                        <a:t>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176645">
                <a:tc vMerge="1">
                  <a:txBody>
                    <a:bodyPr/>
                    <a:lstStyle/>
                    <a:p>
                      <a:endParaRPr lang="es-EC"/>
                    </a:p>
                  </a:txBody>
                  <a:tcPr/>
                </a:tc>
                <a:tc gridSpan="2">
                  <a:txBody>
                    <a:bodyPr/>
                    <a:lstStyle/>
                    <a:p>
                      <a:pPr marL="38100" marR="38100">
                        <a:lnSpc>
                          <a:spcPts val="1600"/>
                        </a:lnSpc>
                        <a:spcAft>
                          <a:spcPts val="0"/>
                        </a:spcAft>
                      </a:pPr>
                      <a:r>
                        <a:rPr lang="es-EC" sz="1000">
                          <a:effectLst/>
                        </a:rPr>
                        <a:t>Media recortada al 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a:txBody>
                    <a:bodyPr/>
                    <a:lstStyle/>
                    <a:p>
                      <a:pPr marL="38100" marR="38100" algn="r">
                        <a:lnSpc>
                          <a:spcPts val="1600"/>
                        </a:lnSpc>
                        <a:spcAft>
                          <a:spcPts val="0"/>
                        </a:spcAft>
                      </a:pPr>
                      <a:r>
                        <a:rPr lang="es-EC" sz="1000">
                          <a:effectLst/>
                        </a:rPr>
                        <a:t>6,9074</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000">
                          <a:effectLst/>
                        </a:rPr>
                        <a:t>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176645">
                <a:tc vMerge="1">
                  <a:txBody>
                    <a:bodyPr/>
                    <a:lstStyle/>
                    <a:p>
                      <a:endParaRPr lang="es-EC"/>
                    </a:p>
                  </a:txBody>
                  <a:tcPr/>
                </a:tc>
                <a:tc gridSpan="2">
                  <a:txBody>
                    <a:bodyPr/>
                    <a:lstStyle/>
                    <a:p>
                      <a:pPr marL="38100" marR="38100">
                        <a:lnSpc>
                          <a:spcPts val="1600"/>
                        </a:lnSpc>
                        <a:spcAft>
                          <a:spcPts val="0"/>
                        </a:spcAft>
                      </a:pPr>
                      <a:r>
                        <a:rPr lang="es-EC" sz="1000">
                          <a:effectLst/>
                        </a:rPr>
                        <a:t>Mínimo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a:txBody>
                    <a:bodyPr/>
                    <a:lstStyle/>
                    <a:p>
                      <a:pPr marL="38100" marR="38100" algn="r">
                        <a:lnSpc>
                          <a:spcPts val="1600"/>
                        </a:lnSpc>
                        <a:spcAft>
                          <a:spcPts val="0"/>
                        </a:spcAft>
                      </a:pPr>
                      <a:r>
                        <a:rPr lang="es-EC" sz="1000">
                          <a:effectLst/>
                        </a:rPr>
                        <a:t>5,00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000">
                          <a:effectLst/>
                        </a:rPr>
                        <a:t>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176645">
                <a:tc vMerge="1">
                  <a:txBody>
                    <a:bodyPr/>
                    <a:lstStyle/>
                    <a:p>
                      <a:endParaRPr lang="es-EC"/>
                    </a:p>
                  </a:txBody>
                  <a:tcPr/>
                </a:tc>
                <a:tc gridSpan="2">
                  <a:txBody>
                    <a:bodyPr/>
                    <a:lstStyle/>
                    <a:p>
                      <a:pPr marL="38100" marR="38100">
                        <a:lnSpc>
                          <a:spcPts val="1600"/>
                        </a:lnSpc>
                        <a:spcAft>
                          <a:spcPts val="0"/>
                        </a:spcAft>
                      </a:pPr>
                      <a:r>
                        <a:rPr lang="es-EC" sz="1000">
                          <a:effectLst/>
                        </a:rPr>
                        <a:t>Máximo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a:txBody>
                    <a:bodyPr/>
                    <a:lstStyle/>
                    <a:p>
                      <a:pPr marL="38100" marR="38100" algn="r">
                        <a:lnSpc>
                          <a:spcPts val="1600"/>
                        </a:lnSpc>
                        <a:spcAft>
                          <a:spcPts val="0"/>
                        </a:spcAft>
                      </a:pPr>
                      <a:r>
                        <a:rPr lang="es-EC" sz="1000">
                          <a:effectLst/>
                        </a:rPr>
                        <a:t>9,00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000">
                          <a:effectLst/>
                        </a:rPr>
                        <a:t>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176645">
                <a:tc vMerge="1">
                  <a:txBody>
                    <a:bodyPr/>
                    <a:lstStyle/>
                    <a:p>
                      <a:endParaRPr lang="es-EC"/>
                    </a:p>
                  </a:txBody>
                  <a:tcPr/>
                </a:tc>
                <a:tc gridSpan="2">
                  <a:txBody>
                    <a:bodyPr/>
                    <a:lstStyle/>
                    <a:p>
                      <a:pPr marL="38100" marR="38100">
                        <a:lnSpc>
                          <a:spcPts val="1600"/>
                        </a:lnSpc>
                        <a:spcAft>
                          <a:spcPts val="0"/>
                        </a:spcAft>
                      </a:pPr>
                      <a:r>
                        <a:rPr lang="es-EC" sz="1000">
                          <a:effectLst/>
                        </a:rPr>
                        <a:t>Rango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a:txBody>
                    <a:bodyPr/>
                    <a:lstStyle/>
                    <a:p>
                      <a:pPr marL="38100" marR="38100" algn="r">
                        <a:lnSpc>
                          <a:spcPts val="1600"/>
                        </a:lnSpc>
                        <a:spcAft>
                          <a:spcPts val="0"/>
                        </a:spcAft>
                      </a:pPr>
                      <a:r>
                        <a:rPr lang="es-EC" sz="1000">
                          <a:effectLst/>
                        </a:rPr>
                        <a:t>4,00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000" dirty="0">
                          <a:effectLst/>
                        </a:rPr>
                        <a:t> </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bl>
          </a:graphicData>
        </a:graphic>
      </p:graphicFrame>
      <p:sp>
        <p:nvSpPr>
          <p:cNvPr id="9" name="Rectángulo 8"/>
          <p:cNvSpPr/>
          <p:nvPr/>
        </p:nvSpPr>
        <p:spPr>
          <a:xfrm>
            <a:off x="6578997" y="2135625"/>
            <a:ext cx="2146742" cy="369332"/>
          </a:xfrm>
          <a:prstGeom prst="rect">
            <a:avLst/>
          </a:prstGeom>
        </p:spPr>
        <p:txBody>
          <a:bodyPr wrap="none">
            <a:spAutoFit/>
          </a:bodyPr>
          <a:lstStyle/>
          <a:p>
            <a:r>
              <a:rPr lang="es-EC" dirty="0">
                <a:latin typeface="Arial" panose="020B0604020202020204" pitchFamily="34" charset="0"/>
                <a:ea typeface="Calibri" panose="020F0502020204030204" pitchFamily="34" charset="0"/>
              </a:rPr>
              <a:t>Análisis descriptivo</a:t>
            </a:r>
            <a:endParaRPr lang="es-EC" dirty="0"/>
          </a:p>
        </p:txBody>
      </p:sp>
    </p:spTree>
    <p:extLst>
      <p:ext uri="{BB962C8B-B14F-4D97-AF65-F5344CB8AC3E}">
        <p14:creationId xmlns:p14="http://schemas.microsoft.com/office/powerpoint/2010/main" val="30006874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788366" y="636216"/>
            <a:ext cx="8268610" cy="646331"/>
          </a:xfrm>
          <a:prstGeom prst="rect">
            <a:avLst/>
          </a:prstGeom>
        </p:spPr>
        <p:txBody>
          <a:bodyPr vert="horz" lIns="91440" tIns="45720" rIns="91440" bIns="45720" rtlCol="0" anchor="t">
            <a:normAutofit/>
            <a:scene3d>
              <a:camera prst="orthographicFront"/>
              <a:lightRig rig="harsh" dir="t"/>
            </a:scene3d>
            <a:sp3d extrusionH="57150" prstMaterial="matte">
              <a:bevelT w="63500" h="12700" prst="angle"/>
              <a:contourClr>
                <a:schemeClr val="bg1">
                  <a:lumMod val="65000"/>
                </a:schemeClr>
              </a:contourClr>
            </a:sp3d>
          </a:bodyPr>
          <a:lstStyle/>
          <a:p>
            <a:pPr defTabSz="457200">
              <a:spcBef>
                <a:spcPct val="0"/>
              </a:spcBef>
            </a:pPr>
            <a:r>
              <a:rPr lang="es-EC" sz="3600" b="1" dirty="0" smtClean="0">
                <a:ln/>
                <a:solidFill>
                  <a:srgbClr val="C00000"/>
                </a:solidFill>
                <a:latin typeface="+mj-lt"/>
                <a:ea typeface="+mj-ea"/>
                <a:cs typeface="+mj-cs"/>
              </a:rPr>
              <a:t>ANÁLISIS DE RESULTADOS</a:t>
            </a:r>
            <a:endParaRPr lang="es-EC" sz="3600" b="1" dirty="0">
              <a:ln/>
              <a:solidFill>
                <a:srgbClr val="C00000"/>
              </a:solidFill>
              <a:latin typeface="+mj-lt"/>
              <a:ea typeface="+mj-ea"/>
              <a:cs typeface="+mj-cs"/>
            </a:endParaRPr>
          </a:p>
        </p:txBody>
      </p:sp>
      <p:graphicFrame>
        <p:nvGraphicFramePr>
          <p:cNvPr id="8" name="Diagrama 7"/>
          <p:cNvGraphicFramePr/>
          <p:nvPr>
            <p:extLst>
              <p:ext uri="{D42A27DB-BD31-4B8C-83A1-F6EECF244321}">
                <p14:modId xmlns:p14="http://schemas.microsoft.com/office/powerpoint/2010/main" val="196732888"/>
              </p:ext>
            </p:extLst>
          </p:nvPr>
        </p:nvGraphicFramePr>
        <p:xfrm>
          <a:off x="6154536" y="448888"/>
          <a:ext cx="5933209" cy="61825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4"/>
          <p:cNvPicPr>
            <a:picLocks noChangeAspect="1"/>
          </p:cNvPicPr>
          <p:nvPr/>
        </p:nvPicPr>
        <p:blipFill rotWithShape="1">
          <a:blip r:embed="rId7"/>
          <a:srcRect l="27469" t="30001" r="32031" b="27166"/>
          <a:stretch/>
        </p:blipFill>
        <p:spPr>
          <a:xfrm>
            <a:off x="984910" y="1588770"/>
            <a:ext cx="5169625" cy="3075448"/>
          </a:xfrm>
          <a:prstGeom prst="rect">
            <a:avLst/>
          </a:prstGeom>
        </p:spPr>
      </p:pic>
      <p:pic>
        <p:nvPicPr>
          <p:cNvPr id="6" name="Imagen 5"/>
          <p:cNvPicPr>
            <a:picLocks noChangeAspect="1"/>
          </p:cNvPicPr>
          <p:nvPr/>
        </p:nvPicPr>
        <p:blipFill rotWithShape="1">
          <a:blip r:embed="rId8"/>
          <a:srcRect l="27844" t="33667" r="32688" b="44833"/>
          <a:stretch/>
        </p:blipFill>
        <p:spPr>
          <a:xfrm>
            <a:off x="984910" y="4823460"/>
            <a:ext cx="5027270" cy="1540422"/>
          </a:xfrm>
          <a:prstGeom prst="rect">
            <a:avLst/>
          </a:prstGeom>
        </p:spPr>
      </p:pic>
    </p:spTree>
    <p:extLst>
      <p:ext uri="{BB962C8B-B14F-4D97-AF65-F5344CB8AC3E}">
        <p14:creationId xmlns:p14="http://schemas.microsoft.com/office/powerpoint/2010/main" val="21396796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788366" y="636216"/>
            <a:ext cx="8268610" cy="646331"/>
          </a:xfrm>
          <a:prstGeom prst="rect">
            <a:avLst/>
          </a:prstGeom>
        </p:spPr>
        <p:txBody>
          <a:bodyPr vert="horz" lIns="91440" tIns="45720" rIns="91440" bIns="45720" rtlCol="0" anchor="t">
            <a:normAutofit/>
            <a:scene3d>
              <a:camera prst="orthographicFront"/>
              <a:lightRig rig="harsh" dir="t"/>
            </a:scene3d>
            <a:sp3d extrusionH="57150" prstMaterial="matte">
              <a:bevelT w="63500" h="12700" prst="angle"/>
              <a:contourClr>
                <a:schemeClr val="bg1">
                  <a:lumMod val="65000"/>
                </a:schemeClr>
              </a:contourClr>
            </a:sp3d>
          </a:bodyPr>
          <a:lstStyle/>
          <a:p>
            <a:pPr defTabSz="457200">
              <a:spcBef>
                <a:spcPct val="0"/>
              </a:spcBef>
            </a:pPr>
            <a:r>
              <a:rPr lang="es-EC" sz="3600" b="1" dirty="0" smtClean="0">
                <a:ln/>
                <a:solidFill>
                  <a:srgbClr val="C00000"/>
                </a:solidFill>
                <a:latin typeface="+mj-lt"/>
                <a:ea typeface="+mj-ea"/>
                <a:cs typeface="+mj-cs"/>
              </a:rPr>
              <a:t>ANÁLISIS DE RESULTADOS</a:t>
            </a:r>
            <a:endParaRPr lang="es-EC" sz="3600" b="1" dirty="0">
              <a:ln/>
              <a:solidFill>
                <a:srgbClr val="C00000"/>
              </a:solidFill>
              <a:latin typeface="+mj-lt"/>
              <a:ea typeface="+mj-ea"/>
              <a:cs typeface="+mj-cs"/>
            </a:endParaRPr>
          </a:p>
        </p:txBody>
      </p:sp>
      <p:sp>
        <p:nvSpPr>
          <p:cNvPr id="5" name="Rectángulo 4"/>
          <p:cNvSpPr/>
          <p:nvPr/>
        </p:nvSpPr>
        <p:spPr>
          <a:xfrm>
            <a:off x="836246" y="939645"/>
            <a:ext cx="10776634" cy="584775"/>
          </a:xfrm>
          <a:prstGeom prst="rect">
            <a:avLst/>
          </a:prstGeom>
        </p:spPr>
        <p:txBody>
          <a:bodyPr wrap="square">
            <a:spAutoFit/>
          </a:bodyPr>
          <a:lstStyle/>
          <a:p>
            <a:pPr lvl="2">
              <a:lnSpc>
                <a:spcPct val="200000"/>
              </a:lnSpc>
              <a:spcAft>
                <a:spcPts val="0"/>
              </a:spcAft>
              <a:tabLst>
                <a:tab pos="540385" algn="l"/>
              </a:tabLst>
            </a:pPr>
            <a:r>
              <a:rPr lang="es-ES" sz="1600" b="1" dirty="0">
                <a:solidFill>
                  <a:srgbClr val="000000"/>
                </a:solidFill>
                <a:latin typeface="Arial" panose="020B0604020202020204" pitchFamily="34" charset="0"/>
                <a:ea typeface="Times New Roman" panose="02020603050405020304" pitchFamily="18" charset="0"/>
              </a:rPr>
              <a:t>Análisis de las características técnicas o criterios </a:t>
            </a:r>
            <a:r>
              <a:rPr lang="es-ES" sz="1600" b="1" dirty="0" smtClean="0">
                <a:solidFill>
                  <a:srgbClr val="000000"/>
                </a:solidFill>
                <a:latin typeface="Arial" panose="020B0604020202020204" pitchFamily="34" charset="0"/>
                <a:ea typeface="Times New Roman" panose="02020603050405020304" pitchFamily="18" charset="0"/>
              </a:rPr>
              <a:t>de observación </a:t>
            </a:r>
            <a:r>
              <a:rPr lang="es-ES" sz="1600" b="1" dirty="0">
                <a:solidFill>
                  <a:srgbClr val="000000"/>
                </a:solidFill>
                <a:latin typeface="Arial" panose="020B0604020202020204" pitchFamily="34" charset="0"/>
                <a:ea typeface="Times New Roman" panose="02020603050405020304" pitchFamily="18" charset="0"/>
              </a:rPr>
              <a:t>de la brazada fase </a:t>
            </a:r>
            <a:r>
              <a:rPr lang="es-ES" sz="1600" b="1" dirty="0" smtClean="0">
                <a:solidFill>
                  <a:srgbClr val="000000"/>
                </a:solidFill>
                <a:latin typeface="Arial" panose="020B0604020202020204" pitchFamily="34" charset="0"/>
                <a:ea typeface="Times New Roman" panose="02020603050405020304" pitchFamily="18" charset="0"/>
              </a:rPr>
              <a:t>sub acuática. </a:t>
            </a:r>
            <a:endParaRPr lang="es-EC" sz="1600" dirty="0">
              <a:effectLst/>
              <a:latin typeface="Times New Roman" panose="02020603050405020304" pitchFamily="18" charset="0"/>
              <a:ea typeface="Times New Roman" panose="02020603050405020304" pitchFamily="18" charset="0"/>
            </a:endParaRPr>
          </a:p>
        </p:txBody>
      </p:sp>
      <p:pic>
        <p:nvPicPr>
          <p:cNvPr id="6" name="Imagen 5"/>
          <p:cNvPicPr>
            <a:picLocks noChangeAspect="1"/>
          </p:cNvPicPr>
          <p:nvPr/>
        </p:nvPicPr>
        <p:blipFill rotWithShape="1">
          <a:blip r:embed="rId2"/>
          <a:srcRect l="27749" t="26167" r="32313" b="31000"/>
          <a:stretch/>
        </p:blipFill>
        <p:spPr>
          <a:xfrm>
            <a:off x="721946" y="2628900"/>
            <a:ext cx="5323889" cy="3211830"/>
          </a:xfrm>
          <a:prstGeom prst="rect">
            <a:avLst/>
          </a:prstGeom>
        </p:spPr>
      </p:pic>
      <p:graphicFrame>
        <p:nvGraphicFramePr>
          <p:cNvPr id="7" name="Tabla 6"/>
          <p:cNvGraphicFramePr>
            <a:graphicFrameLocks noGrp="1"/>
          </p:cNvGraphicFramePr>
          <p:nvPr>
            <p:extLst>
              <p:ext uri="{D42A27DB-BD31-4B8C-83A1-F6EECF244321}">
                <p14:modId xmlns:p14="http://schemas.microsoft.com/office/powerpoint/2010/main" val="1651215073"/>
              </p:ext>
            </p:extLst>
          </p:nvPr>
        </p:nvGraphicFramePr>
        <p:xfrm>
          <a:off x="6703988" y="2024897"/>
          <a:ext cx="4623142" cy="4470400"/>
        </p:xfrm>
        <a:graphic>
          <a:graphicData uri="http://schemas.openxmlformats.org/drawingml/2006/table">
            <a:tbl>
              <a:tblPr>
                <a:tableStyleId>{5C22544A-7EE6-4342-B048-85BDC9FD1C3A}</a:tableStyleId>
              </a:tblPr>
              <a:tblGrid>
                <a:gridCol w="1357962"/>
                <a:gridCol w="816985"/>
                <a:gridCol w="816985"/>
                <a:gridCol w="816985"/>
                <a:gridCol w="814225"/>
              </a:tblGrid>
              <a:tr h="353291">
                <a:tc gridSpan="3">
                  <a:txBody>
                    <a:bodyPr/>
                    <a:lstStyle/>
                    <a:p>
                      <a:pPr>
                        <a:lnSpc>
                          <a:spcPct val="107000"/>
                        </a:lnSpc>
                        <a:spcAft>
                          <a:spcPts val="0"/>
                        </a:spcAft>
                      </a:pPr>
                      <a:r>
                        <a:rPr lang="es-EC" sz="1000">
                          <a:effectLst/>
                        </a:rPr>
                        <a:t>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hMerge="1">
                  <a:txBody>
                    <a:bodyPr/>
                    <a:lstStyle/>
                    <a:p>
                      <a:endParaRPr lang="es-EC"/>
                    </a:p>
                  </a:txBody>
                  <a:tcPr/>
                </a:tc>
                <a:tc hMerge="1">
                  <a:txBody>
                    <a:bodyPr/>
                    <a:lstStyle/>
                    <a:p>
                      <a:endParaRPr lang="es-EC"/>
                    </a:p>
                  </a:txBody>
                  <a:tcPr/>
                </a:tc>
                <a:tc>
                  <a:txBody>
                    <a:bodyPr/>
                    <a:lstStyle/>
                    <a:p>
                      <a:pPr marL="38100" marR="38100" algn="ctr">
                        <a:lnSpc>
                          <a:spcPts val="1600"/>
                        </a:lnSpc>
                        <a:spcAft>
                          <a:spcPts val="0"/>
                        </a:spcAft>
                      </a:pPr>
                      <a:r>
                        <a:rPr lang="es-EC" sz="1000">
                          <a:effectLst/>
                        </a:rPr>
                        <a:t>Estadístico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a:txBody>
                    <a:bodyPr/>
                    <a:lstStyle/>
                    <a:p>
                      <a:pPr marL="38100" marR="38100" algn="ctr">
                        <a:lnSpc>
                          <a:spcPts val="1600"/>
                        </a:lnSpc>
                        <a:spcAft>
                          <a:spcPts val="0"/>
                        </a:spcAft>
                      </a:pPr>
                      <a:r>
                        <a:rPr lang="es-EC" sz="1000">
                          <a:effectLst/>
                        </a:rPr>
                        <a:t>Error estándar</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r>
              <a:tr h="176645">
                <a:tc rowSpan="7">
                  <a:txBody>
                    <a:bodyPr/>
                    <a:lstStyle/>
                    <a:p>
                      <a:pPr marL="38100" marR="38100">
                        <a:lnSpc>
                          <a:spcPts val="1600"/>
                        </a:lnSpc>
                        <a:spcAft>
                          <a:spcPts val="0"/>
                        </a:spcAft>
                      </a:pPr>
                      <a:r>
                        <a:rPr lang="es-EC" sz="1000">
                          <a:effectLst/>
                        </a:rPr>
                        <a:t>Pre test Inicio extendido (movimiento hacia abajo acentuado):flexión-apoyo (articulación del codo)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gridSpan="2">
                  <a:txBody>
                    <a:bodyPr/>
                    <a:lstStyle/>
                    <a:p>
                      <a:pPr marL="38100" marR="38100">
                        <a:lnSpc>
                          <a:spcPts val="1600"/>
                        </a:lnSpc>
                        <a:spcAft>
                          <a:spcPts val="0"/>
                        </a:spcAft>
                      </a:pPr>
                      <a:r>
                        <a:rPr lang="es-EC" sz="1000">
                          <a:effectLst/>
                        </a:rPr>
                        <a:t>Media</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a:txBody>
                    <a:bodyPr/>
                    <a:lstStyle/>
                    <a:p>
                      <a:pPr marL="38100" marR="38100" algn="r">
                        <a:lnSpc>
                          <a:spcPts val="1600"/>
                        </a:lnSpc>
                        <a:spcAft>
                          <a:spcPts val="0"/>
                        </a:spcAft>
                      </a:pPr>
                      <a:r>
                        <a:rPr lang="es-EC" sz="1000">
                          <a:effectLst/>
                        </a:rPr>
                        <a:t>3,2500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Aft>
                          <a:spcPts val="0"/>
                        </a:spcAft>
                      </a:pPr>
                      <a:r>
                        <a:rPr lang="es-EC" sz="1000">
                          <a:effectLst/>
                        </a:rPr>
                        <a:t>,25000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r h="353291">
                <a:tc vMerge="1">
                  <a:txBody>
                    <a:bodyPr/>
                    <a:lstStyle/>
                    <a:p>
                      <a:endParaRPr lang="es-EC"/>
                    </a:p>
                  </a:txBody>
                  <a:tcPr/>
                </a:tc>
                <a:tc rowSpan="2">
                  <a:txBody>
                    <a:bodyPr/>
                    <a:lstStyle/>
                    <a:p>
                      <a:pPr marL="38100" marR="38100">
                        <a:lnSpc>
                          <a:spcPts val="1600"/>
                        </a:lnSpc>
                        <a:spcAft>
                          <a:spcPts val="0"/>
                        </a:spcAft>
                      </a:pPr>
                      <a:r>
                        <a:rPr lang="es-EC" sz="1000">
                          <a:effectLst/>
                        </a:rPr>
                        <a:t>95% de intervalo de confianza para la media</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nSpc>
                          <a:spcPts val="1600"/>
                        </a:lnSpc>
                        <a:spcAft>
                          <a:spcPts val="0"/>
                        </a:spcAft>
                      </a:pPr>
                      <a:r>
                        <a:rPr lang="es-EC" sz="1000">
                          <a:effectLst/>
                        </a:rPr>
                        <a:t>Límite inferior</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Aft>
                          <a:spcPts val="0"/>
                        </a:spcAft>
                      </a:pPr>
                      <a:r>
                        <a:rPr lang="es-EC" sz="1000">
                          <a:effectLst/>
                        </a:rPr>
                        <a:t>2,6998</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000">
                          <a:effectLst/>
                        </a:rPr>
                        <a:t>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529936">
                <a:tc vMerge="1">
                  <a:txBody>
                    <a:bodyPr/>
                    <a:lstStyle/>
                    <a:p>
                      <a:endParaRPr lang="es-EC"/>
                    </a:p>
                  </a:txBody>
                  <a:tcPr/>
                </a:tc>
                <a:tc vMerge="1">
                  <a:txBody>
                    <a:bodyPr/>
                    <a:lstStyle/>
                    <a:p>
                      <a:endParaRPr lang="es-EC"/>
                    </a:p>
                  </a:txBody>
                  <a:tcPr/>
                </a:tc>
                <a:tc>
                  <a:txBody>
                    <a:bodyPr/>
                    <a:lstStyle/>
                    <a:p>
                      <a:pPr marL="38100" marR="38100">
                        <a:lnSpc>
                          <a:spcPts val="1600"/>
                        </a:lnSpc>
                        <a:spcAft>
                          <a:spcPts val="0"/>
                        </a:spcAft>
                      </a:pPr>
                      <a:r>
                        <a:rPr lang="es-EC" sz="1000">
                          <a:effectLst/>
                        </a:rPr>
                        <a:t>Límite superior</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Aft>
                          <a:spcPts val="0"/>
                        </a:spcAft>
                      </a:pPr>
                      <a:r>
                        <a:rPr lang="es-EC" sz="1000">
                          <a:effectLst/>
                        </a:rPr>
                        <a:t>3,8002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000">
                          <a:effectLst/>
                        </a:rPr>
                        <a:t>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176645">
                <a:tc vMerge="1">
                  <a:txBody>
                    <a:bodyPr/>
                    <a:lstStyle/>
                    <a:p>
                      <a:endParaRPr lang="es-EC"/>
                    </a:p>
                  </a:txBody>
                  <a:tcPr/>
                </a:tc>
                <a:tc gridSpan="2">
                  <a:txBody>
                    <a:bodyPr/>
                    <a:lstStyle/>
                    <a:p>
                      <a:pPr marL="38100" marR="38100">
                        <a:lnSpc>
                          <a:spcPts val="1600"/>
                        </a:lnSpc>
                        <a:spcAft>
                          <a:spcPts val="0"/>
                        </a:spcAft>
                      </a:pPr>
                      <a:r>
                        <a:rPr lang="es-EC" sz="1000">
                          <a:effectLst/>
                        </a:rPr>
                        <a:t>Media recortada al 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a:txBody>
                    <a:bodyPr/>
                    <a:lstStyle/>
                    <a:p>
                      <a:pPr marL="38100" marR="38100" algn="r">
                        <a:lnSpc>
                          <a:spcPts val="1600"/>
                        </a:lnSpc>
                        <a:spcAft>
                          <a:spcPts val="0"/>
                        </a:spcAft>
                      </a:pPr>
                      <a:r>
                        <a:rPr lang="es-EC" sz="1000">
                          <a:effectLst/>
                        </a:rPr>
                        <a:t>3,2222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000">
                          <a:effectLst/>
                        </a:rPr>
                        <a:t>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176645">
                <a:tc vMerge="1">
                  <a:txBody>
                    <a:bodyPr/>
                    <a:lstStyle/>
                    <a:p>
                      <a:endParaRPr lang="es-EC"/>
                    </a:p>
                  </a:txBody>
                  <a:tcPr/>
                </a:tc>
                <a:tc gridSpan="2">
                  <a:txBody>
                    <a:bodyPr/>
                    <a:lstStyle/>
                    <a:p>
                      <a:pPr marL="38100" marR="38100">
                        <a:lnSpc>
                          <a:spcPts val="1600"/>
                        </a:lnSpc>
                        <a:spcAft>
                          <a:spcPts val="0"/>
                        </a:spcAft>
                      </a:pPr>
                      <a:r>
                        <a:rPr lang="es-EC" sz="1000">
                          <a:effectLst/>
                        </a:rPr>
                        <a:t>Mínimo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a:txBody>
                    <a:bodyPr/>
                    <a:lstStyle/>
                    <a:p>
                      <a:pPr marL="38100" marR="38100" algn="r">
                        <a:lnSpc>
                          <a:spcPts val="1600"/>
                        </a:lnSpc>
                        <a:spcAft>
                          <a:spcPts val="0"/>
                        </a:spcAft>
                      </a:pPr>
                      <a:r>
                        <a:rPr lang="es-EC" sz="1000">
                          <a:effectLst/>
                        </a:rPr>
                        <a:t>2,00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000">
                          <a:effectLst/>
                        </a:rPr>
                        <a:t>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176645">
                <a:tc vMerge="1">
                  <a:txBody>
                    <a:bodyPr/>
                    <a:lstStyle/>
                    <a:p>
                      <a:endParaRPr lang="es-EC"/>
                    </a:p>
                  </a:txBody>
                  <a:tcPr/>
                </a:tc>
                <a:tc gridSpan="2">
                  <a:txBody>
                    <a:bodyPr/>
                    <a:lstStyle/>
                    <a:p>
                      <a:pPr marL="38100" marR="38100">
                        <a:lnSpc>
                          <a:spcPts val="1600"/>
                        </a:lnSpc>
                        <a:spcAft>
                          <a:spcPts val="0"/>
                        </a:spcAft>
                      </a:pPr>
                      <a:r>
                        <a:rPr lang="es-EC" sz="1000">
                          <a:effectLst/>
                        </a:rPr>
                        <a:t>Máximo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a:txBody>
                    <a:bodyPr/>
                    <a:lstStyle/>
                    <a:p>
                      <a:pPr marL="38100" marR="38100" algn="r">
                        <a:lnSpc>
                          <a:spcPts val="1600"/>
                        </a:lnSpc>
                        <a:spcAft>
                          <a:spcPts val="0"/>
                        </a:spcAft>
                      </a:pPr>
                      <a:r>
                        <a:rPr lang="es-EC" sz="1000">
                          <a:effectLst/>
                        </a:rPr>
                        <a:t>5,00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000">
                          <a:effectLst/>
                        </a:rPr>
                        <a:t>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176645">
                <a:tc vMerge="1">
                  <a:txBody>
                    <a:bodyPr/>
                    <a:lstStyle/>
                    <a:p>
                      <a:endParaRPr lang="es-EC"/>
                    </a:p>
                  </a:txBody>
                  <a:tcPr/>
                </a:tc>
                <a:tc gridSpan="2">
                  <a:txBody>
                    <a:bodyPr/>
                    <a:lstStyle/>
                    <a:p>
                      <a:pPr marL="38100" marR="38100">
                        <a:lnSpc>
                          <a:spcPts val="1600"/>
                        </a:lnSpc>
                        <a:spcAft>
                          <a:spcPts val="0"/>
                        </a:spcAft>
                      </a:pPr>
                      <a:r>
                        <a:rPr lang="es-EC" sz="1000">
                          <a:effectLst/>
                        </a:rPr>
                        <a:t>Rango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a:txBody>
                    <a:bodyPr/>
                    <a:lstStyle/>
                    <a:p>
                      <a:pPr marL="38100" marR="38100" algn="r">
                        <a:lnSpc>
                          <a:spcPts val="1600"/>
                        </a:lnSpc>
                        <a:spcAft>
                          <a:spcPts val="0"/>
                        </a:spcAft>
                      </a:pPr>
                      <a:r>
                        <a:rPr lang="es-EC" sz="1000">
                          <a:effectLst/>
                        </a:rPr>
                        <a:t>3,00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000">
                          <a:effectLst/>
                        </a:rPr>
                        <a:t>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176645">
                <a:tc rowSpan="7">
                  <a:txBody>
                    <a:bodyPr/>
                    <a:lstStyle/>
                    <a:p>
                      <a:pPr marL="38100" marR="38100">
                        <a:lnSpc>
                          <a:spcPts val="1600"/>
                        </a:lnSpc>
                        <a:spcAft>
                          <a:spcPts val="0"/>
                        </a:spcAft>
                      </a:pPr>
                      <a:r>
                        <a:rPr lang="es-EC" sz="1000">
                          <a:effectLst/>
                        </a:rPr>
                        <a:t>Pos Test Inicio extendido (movimiento hacia abajo acentuado):flexión-apoyo (articulación del codo)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gridSpan="2">
                  <a:txBody>
                    <a:bodyPr/>
                    <a:lstStyle/>
                    <a:p>
                      <a:pPr marL="38100" marR="38100">
                        <a:lnSpc>
                          <a:spcPts val="1600"/>
                        </a:lnSpc>
                        <a:spcAft>
                          <a:spcPts val="0"/>
                        </a:spcAft>
                      </a:pPr>
                      <a:r>
                        <a:rPr lang="es-EC" sz="1000">
                          <a:effectLst/>
                        </a:rPr>
                        <a:t>Media</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a:txBody>
                    <a:bodyPr/>
                    <a:lstStyle/>
                    <a:p>
                      <a:pPr marL="38100" marR="38100" algn="r">
                        <a:lnSpc>
                          <a:spcPts val="1600"/>
                        </a:lnSpc>
                        <a:spcAft>
                          <a:spcPts val="0"/>
                        </a:spcAft>
                      </a:pPr>
                      <a:r>
                        <a:rPr lang="es-EC" sz="1000">
                          <a:effectLst/>
                        </a:rPr>
                        <a:t>4,8333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Aft>
                          <a:spcPts val="0"/>
                        </a:spcAft>
                      </a:pPr>
                      <a:r>
                        <a:rPr lang="es-EC" sz="1000">
                          <a:effectLst/>
                        </a:rPr>
                        <a:t>,24100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r h="353291">
                <a:tc vMerge="1">
                  <a:txBody>
                    <a:bodyPr/>
                    <a:lstStyle/>
                    <a:p>
                      <a:endParaRPr lang="es-EC"/>
                    </a:p>
                  </a:txBody>
                  <a:tcPr/>
                </a:tc>
                <a:tc rowSpan="2">
                  <a:txBody>
                    <a:bodyPr/>
                    <a:lstStyle/>
                    <a:p>
                      <a:pPr marL="38100" marR="38100">
                        <a:lnSpc>
                          <a:spcPts val="1600"/>
                        </a:lnSpc>
                        <a:spcAft>
                          <a:spcPts val="0"/>
                        </a:spcAft>
                      </a:pPr>
                      <a:r>
                        <a:rPr lang="es-EC" sz="1000">
                          <a:effectLst/>
                        </a:rPr>
                        <a:t>95% de intervalo de confianza para la media</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nSpc>
                          <a:spcPts val="1600"/>
                        </a:lnSpc>
                        <a:spcAft>
                          <a:spcPts val="0"/>
                        </a:spcAft>
                      </a:pPr>
                      <a:r>
                        <a:rPr lang="es-EC" sz="1000">
                          <a:effectLst/>
                        </a:rPr>
                        <a:t>Límite inferior</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Aft>
                          <a:spcPts val="0"/>
                        </a:spcAft>
                      </a:pPr>
                      <a:r>
                        <a:rPr lang="es-EC" sz="1000">
                          <a:effectLst/>
                        </a:rPr>
                        <a:t>4,3029</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000">
                          <a:effectLst/>
                        </a:rPr>
                        <a:t>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529936">
                <a:tc vMerge="1">
                  <a:txBody>
                    <a:bodyPr/>
                    <a:lstStyle/>
                    <a:p>
                      <a:endParaRPr lang="es-EC"/>
                    </a:p>
                  </a:txBody>
                  <a:tcPr/>
                </a:tc>
                <a:tc vMerge="1">
                  <a:txBody>
                    <a:bodyPr/>
                    <a:lstStyle/>
                    <a:p>
                      <a:endParaRPr lang="es-EC"/>
                    </a:p>
                  </a:txBody>
                  <a:tcPr/>
                </a:tc>
                <a:tc>
                  <a:txBody>
                    <a:bodyPr/>
                    <a:lstStyle/>
                    <a:p>
                      <a:pPr marL="38100" marR="38100">
                        <a:lnSpc>
                          <a:spcPts val="1600"/>
                        </a:lnSpc>
                        <a:spcAft>
                          <a:spcPts val="0"/>
                        </a:spcAft>
                      </a:pPr>
                      <a:r>
                        <a:rPr lang="es-EC" sz="1000">
                          <a:effectLst/>
                        </a:rPr>
                        <a:t>Límite superior</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Aft>
                          <a:spcPts val="0"/>
                        </a:spcAft>
                      </a:pPr>
                      <a:r>
                        <a:rPr lang="es-EC" sz="1000">
                          <a:effectLst/>
                        </a:rPr>
                        <a:t>5,3638</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000">
                          <a:effectLst/>
                        </a:rPr>
                        <a:t>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176645">
                <a:tc vMerge="1">
                  <a:txBody>
                    <a:bodyPr/>
                    <a:lstStyle/>
                    <a:p>
                      <a:endParaRPr lang="es-EC"/>
                    </a:p>
                  </a:txBody>
                  <a:tcPr/>
                </a:tc>
                <a:tc gridSpan="2">
                  <a:txBody>
                    <a:bodyPr/>
                    <a:lstStyle/>
                    <a:p>
                      <a:pPr marL="38100" marR="38100">
                        <a:lnSpc>
                          <a:spcPts val="1600"/>
                        </a:lnSpc>
                        <a:spcAft>
                          <a:spcPts val="0"/>
                        </a:spcAft>
                      </a:pPr>
                      <a:r>
                        <a:rPr lang="es-EC" sz="1000">
                          <a:effectLst/>
                        </a:rPr>
                        <a:t>Media recortada al 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a:txBody>
                    <a:bodyPr/>
                    <a:lstStyle/>
                    <a:p>
                      <a:pPr marL="38100" marR="38100" algn="r">
                        <a:lnSpc>
                          <a:spcPts val="1600"/>
                        </a:lnSpc>
                        <a:spcAft>
                          <a:spcPts val="0"/>
                        </a:spcAft>
                      </a:pPr>
                      <a:r>
                        <a:rPr lang="es-EC" sz="1000">
                          <a:effectLst/>
                        </a:rPr>
                        <a:t>4,8148</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000">
                          <a:effectLst/>
                        </a:rPr>
                        <a:t>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176645">
                <a:tc vMerge="1">
                  <a:txBody>
                    <a:bodyPr/>
                    <a:lstStyle/>
                    <a:p>
                      <a:endParaRPr lang="es-EC"/>
                    </a:p>
                  </a:txBody>
                  <a:tcPr/>
                </a:tc>
                <a:tc gridSpan="2">
                  <a:txBody>
                    <a:bodyPr/>
                    <a:lstStyle/>
                    <a:p>
                      <a:pPr marL="38100" marR="38100">
                        <a:lnSpc>
                          <a:spcPts val="1600"/>
                        </a:lnSpc>
                        <a:spcAft>
                          <a:spcPts val="0"/>
                        </a:spcAft>
                      </a:pPr>
                      <a:r>
                        <a:rPr lang="es-EC" sz="1000">
                          <a:effectLst/>
                        </a:rPr>
                        <a:t>Mínimo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a:txBody>
                    <a:bodyPr/>
                    <a:lstStyle/>
                    <a:p>
                      <a:pPr marL="38100" marR="38100" algn="r">
                        <a:lnSpc>
                          <a:spcPts val="1600"/>
                        </a:lnSpc>
                        <a:spcAft>
                          <a:spcPts val="0"/>
                        </a:spcAft>
                      </a:pPr>
                      <a:r>
                        <a:rPr lang="es-EC" sz="1000">
                          <a:effectLst/>
                        </a:rPr>
                        <a:t>4,00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000">
                          <a:effectLst/>
                        </a:rPr>
                        <a:t>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176645">
                <a:tc vMerge="1">
                  <a:txBody>
                    <a:bodyPr/>
                    <a:lstStyle/>
                    <a:p>
                      <a:endParaRPr lang="es-EC"/>
                    </a:p>
                  </a:txBody>
                  <a:tcPr/>
                </a:tc>
                <a:tc gridSpan="2">
                  <a:txBody>
                    <a:bodyPr/>
                    <a:lstStyle/>
                    <a:p>
                      <a:pPr marL="38100" marR="38100">
                        <a:lnSpc>
                          <a:spcPts val="1600"/>
                        </a:lnSpc>
                        <a:spcAft>
                          <a:spcPts val="0"/>
                        </a:spcAft>
                      </a:pPr>
                      <a:r>
                        <a:rPr lang="es-EC" sz="1000">
                          <a:effectLst/>
                        </a:rPr>
                        <a:t>Máximo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a:txBody>
                    <a:bodyPr/>
                    <a:lstStyle/>
                    <a:p>
                      <a:pPr marL="38100" marR="38100" algn="r">
                        <a:lnSpc>
                          <a:spcPts val="1600"/>
                        </a:lnSpc>
                        <a:spcAft>
                          <a:spcPts val="0"/>
                        </a:spcAft>
                      </a:pPr>
                      <a:r>
                        <a:rPr lang="es-EC" sz="1000">
                          <a:effectLst/>
                        </a:rPr>
                        <a:t>6,00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000">
                          <a:effectLst/>
                        </a:rPr>
                        <a:t>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176645">
                <a:tc vMerge="1">
                  <a:txBody>
                    <a:bodyPr/>
                    <a:lstStyle/>
                    <a:p>
                      <a:endParaRPr lang="es-EC"/>
                    </a:p>
                  </a:txBody>
                  <a:tcPr/>
                </a:tc>
                <a:tc gridSpan="2">
                  <a:txBody>
                    <a:bodyPr/>
                    <a:lstStyle/>
                    <a:p>
                      <a:pPr marL="38100" marR="38100">
                        <a:lnSpc>
                          <a:spcPts val="1600"/>
                        </a:lnSpc>
                        <a:spcAft>
                          <a:spcPts val="0"/>
                        </a:spcAft>
                      </a:pPr>
                      <a:r>
                        <a:rPr lang="es-EC" sz="1000">
                          <a:effectLst/>
                        </a:rPr>
                        <a:t>Rango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a:txBody>
                    <a:bodyPr/>
                    <a:lstStyle/>
                    <a:p>
                      <a:pPr marL="38100" marR="38100" algn="r">
                        <a:lnSpc>
                          <a:spcPts val="1600"/>
                        </a:lnSpc>
                        <a:spcAft>
                          <a:spcPts val="0"/>
                        </a:spcAft>
                      </a:pPr>
                      <a:r>
                        <a:rPr lang="es-EC" sz="1000">
                          <a:effectLst/>
                        </a:rPr>
                        <a:t>2,00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000" dirty="0">
                          <a:effectLst/>
                        </a:rPr>
                        <a:t> </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bl>
          </a:graphicData>
        </a:graphic>
      </p:graphicFrame>
      <p:sp>
        <p:nvSpPr>
          <p:cNvPr id="9" name="Rectángulo 8"/>
          <p:cNvSpPr/>
          <p:nvPr/>
        </p:nvSpPr>
        <p:spPr>
          <a:xfrm>
            <a:off x="6703988" y="2024897"/>
            <a:ext cx="2146742" cy="369332"/>
          </a:xfrm>
          <a:prstGeom prst="rect">
            <a:avLst/>
          </a:prstGeom>
        </p:spPr>
        <p:txBody>
          <a:bodyPr wrap="none">
            <a:spAutoFit/>
          </a:bodyPr>
          <a:lstStyle/>
          <a:p>
            <a:r>
              <a:rPr lang="es-EC" dirty="0">
                <a:latin typeface="Arial" panose="020B0604020202020204" pitchFamily="34" charset="0"/>
                <a:ea typeface="Calibri" panose="020F0502020204030204" pitchFamily="34" charset="0"/>
              </a:rPr>
              <a:t>Análisis descriptivo</a:t>
            </a:r>
            <a:endParaRPr lang="es-EC" dirty="0"/>
          </a:p>
        </p:txBody>
      </p:sp>
    </p:spTree>
    <p:extLst>
      <p:ext uri="{BB962C8B-B14F-4D97-AF65-F5344CB8AC3E}">
        <p14:creationId xmlns:p14="http://schemas.microsoft.com/office/powerpoint/2010/main" val="41844323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686163" y="125722"/>
            <a:ext cx="8268610" cy="646331"/>
          </a:xfrm>
          <a:prstGeom prst="rect">
            <a:avLst/>
          </a:prstGeom>
        </p:spPr>
        <p:txBody>
          <a:bodyPr vert="horz" lIns="91440" tIns="45720" rIns="91440" bIns="45720" rtlCol="0" anchor="t">
            <a:normAutofit/>
            <a:scene3d>
              <a:camera prst="orthographicFront"/>
              <a:lightRig rig="harsh" dir="t"/>
            </a:scene3d>
            <a:sp3d extrusionH="57150" prstMaterial="matte">
              <a:bevelT w="63500" h="12700" prst="angle"/>
              <a:contourClr>
                <a:schemeClr val="bg1">
                  <a:lumMod val="65000"/>
                </a:schemeClr>
              </a:contourClr>
            </a:sp3d>
          </a:bodyPr>
          <a:lstStyle/>
          <a:p>
            <a:pPr defTabSz="457200">
              <a:spcBef>
                <a:spcPct val="0"/>
              </a:spcBef>
            </a:pPr>
            <a:r>
              <a:rPr lang="es-EC" sz="3600" b="1" dirty="0" smtClean="0">
                <a:ln/>
                <a:solidFill>
                  <a:srgbClr val="C00000"/>
                </a:solidFill>
                <a:latin typeface="+mj-lt"/>
                <a:ea typeface="+mj-ea"/>
                <a:cs typeface="+mj-cs"/>
              </a:rPr>
              <a:t>ANÁLISIS DE RESULTADOS</a:t>
            </a:r>
            <a:endParaRPr lang="es-EC" sz="3600" b="1" dirty="0">
              <a:ln/>
              <a:solidFill>
                <a:srgbClr val="C00000"/>
              </a:solidFill>
              <a:latin typeface="+mj-lt"/>
              <a:ea typeface="+mj-ea"/>
              <a:cs typeface="+mj-cs"/>
            </a:endParaRPr>
          </a:p>
        </p:txBody>
      </p:sp>
      <p:graphicFrame>
        <p:nvGraphicFramePr>
          <p:cNvPr id="8" name="Diagrama 7"/>
          <p:cNvGraphicFramePr/>
          <p:nvPr>
            <p:extLst>
              <p:ext uri="{D42A27DB-BD31-4B8C-83A1-F6EECF244321}">
                <p14:modId xmlns:p14="http://schemas.microsoft.com/office/powerpoint/2010/main" val="692507223"/>
              </p:ext>
            </p:extLst>
          </p:nvPr>
        </p:nvGraphicFramePr>
        <p:xfrm>
          <a:off x="6154536" y="448888"/>
          <a:ext cx="5933209" cy="61825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7" name="Grupo 6"/>
          <p:cNvGrpSpPr/>
          <p:nvPr/>
        </p:nvGrpSpPr>
        <p:grpSpPr>
          <a:xfrm>
            <a:off x="628650" y="699617"/>
            <a:ext cx="4983480" cy="4295293"/>
            <a:chOff x="628650" y="699617"/>
            <a:chExt cx="4857750" cy="4661053"/>
          </a:xfrm>
        </p:grpSpPr>
        <p:pic>
          <p:nvPicPr>
            <p:cNvPr id="2" name="Imagen 1"/>
            <p:cNvPicPr>
              <a:picLocks noChangeAspect="1"/>
            </p:cNvPicPr>
            <p:nvPr/>
          </p:nvPicPr>
          <p:blipFill rotWithShape="1">
            <a:blip r:embed="rId7"/>
            <a:srcRect l="27844" t="26167" r="32313" b="29667"/>
            <a:stretch/>
          </p:blipFill>
          <p:spPr>
            <a:xfrm>
              <a:off x="628650" y="699617"/>
              <a:ext cx="4857750" cy="3028950"/>
            </a:xfrm>
            <a:prstGeom prst="rect">
              <a:avLst/>
            </a:prstGeom>
          </p:spPr>
        </p:pic>
        <p:pic>
          <p:nvPicPr>
            <p:cNvPr id="3" name="Imagen 2"/>
            <p:cNvPicPr>
              <a:picLocks noChangeAspect="1"/>
            </p:cNvPicPr>
            <p:nvPr/>
          </p:nvPicPr>
          <p:blipFill rotWithShape="1">
            <a:blip r:embed="rId8"/>
            <a:srcRect l="28125" t="34500" r="32688" b="41701"/>
            <a:stretch/>
          </p:blipFill>
          <p:spPr>
            <a:xfrm>
              <a:off x="628650" y="3728567"/>
              <a:ext cx="4857750" cy="1632103"/>
            </a:xfrm>
            <a:prstGeom prst="rect">
              <a:avLst/>
            </a:prstGeom>
          </p:spPr>
        </p:pic>
      </p:grpSp>
      <p:pic>
        <p:nvPicPr>
          <p:cNvPr id="9" name="Imagen 8"/>
          <p:cNvPicPr>
            <a:picLocks noChangeAspect="1"/>
          </p:cNvPicPr>
          <p:nvPr/>
        </p:nvPicPr>
        <p:blipFill rotWithShape="1">
          <a:blip r:embed="rId8"/>
          <a:srcRect l="28125" t="63243" r="32688" b="10500"/>
          <a:stretch/>
        </p:blipFill>
        <p:spPr>
          <a:xfrm>
            <a:off x="628650" y="5057293"/>
            <a:ext cx="4892040" cy="1800707"/>
          </a:xfrm>
          <a:prstGeom prst="rect">
            <a:avLst/>
          </a:prstGeom>
        </p:spPr>
      </p:pic>
    </p:spTree>
    <p:extLst>
      <p:ext uri="{BB962C8B-B14F-4D97-AF65-F5344CB8AC3E}">
        <p14:creationId xmlns:p14="http://schemas.microsoft.com/office/powerpoint/2010/main" val="272255033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788366" y="636216"/>
            <a:ext cx="8268610" cy="646331"/>
          </a:xfrm>
          <a:prstGeom prst="rect">
            <a:avLst/>
          </a:prstGeom>
        </p:spPr>
        <p:txBody>
          <a:bodyPr vert="horz" lIns="91440" tIns="45720" rIns="91440" bIns="45720" rtlCol="0" anchor="t">
            <a:normAutofit/>
            <a:scene3d>
              <a:camera prst="orthographicFront"/>
              <a:lightRig rig="harsh" dir="t"/>
            </a:scene3d>
            <a:sp3d extrusionH="57150" prstMaterial="matte">
              <a:bevelT w="63500" h="12700" prst="angle"/>
              <a:contourClr>
                <a:schemeClr val="bg1">
                  <a:lumMod val="65000"/>
                </a:schemeClr>
              </a:contourClr>
            </a:sp3d>
          </a:bodyPr>
          <a:lstStyle/>
          <a:p>
            <a:pPr defTabSz="457200">
              <a:spcBef>
                <a:spcPct val="0"/>
              </a:spcBef>
            </a:pPr>
            <a:r>
              <a:rPr lang="es-EC" sz="3600" b="1" dirty="0" smtClean="0">
                <a:ln/>
                <a:solidFill>
                  <a:srgbClr val="C00000"/>
                </a:solidFill>
                <a:latin typeface="+mj-lt"/>
                <a:ea typeface="+mj-ea"/>
                <a:cs typeface="+mj-cs"/>
              </a:rPr>
              <a:t>ANÁLISIS DE RESULTADOS</a:t>
            </a:r>
            <a:endParaRPr lang="es-EC" sz="3600" b="1" dirty="0">
              <a:ln/>
              <a:solidFill>
                <a:srgbClr val="C00000"/>
              </a:solidFill>
              <a:latin typeface="+mj-lt"/>
              <a:ea typeface="+mj-ea"/>
              <a:cs typeface="+mj-cs"/>
            </a:endParaRPr>
          </a:p>
        </p:txBody>
      </p:sp>
      <p:sp>
        <p:nvSpPr>
          <p:cNvPr id="5" name="Rectángulo 4"/>
          <p:cNvSpPr/>
          <p:nvPr/>
        </p:nvSpPr>
        <p:spPr>
          <a:xfrm>
            <a:off x="836246" y="939645"/>
            <a:ext cx="10776634" cy="584775"/>
          </a:xfrm>
          <a:prstGeom prst="rect">
            <a:avLst/>
          </a:prstGeom>
        </p:spPr>
        <p:txBody>
          <a:bodyPr wrap="square">
            <a:spAutoFit/>
          </a:bodyPr>
          <a:lstStyle/>
          <a:p>
            <a:pPr lvl="2">
              <a:lnSpc>
                <a:spcPct val="200000"/>
              </a:lnSpc>
              <a:spcAft>
                <a:spcPts val="0"/>
              </a:spcAft>
              <a:tabLst>
                <a:tab pos="540385" algn="l"/>
              </a:tabLst>
            </a:pPr>
            <a:r>
              <a:rPr lang="es-ES" sz="1600" b="1" dirty="0">
                <a:solidFill>
                  <a:srgbClr val="000000"/>
                </a:solidFill>
                <a:latin typeface="Arial" panose="020B0604020202020204" pitchFamily="34" charset="0"/>
                <a:ea typeface="Times New Roman" panose="02020603050405020304" pitchFamily="18" charset="0"/>
              </a:rPr>
              <a:t>Análisis de las características técnicas o criterios </a:t>
            </a:r>
            <a:r>
              <a:rPr lang="es-ES" sz="1600" b="1" dirty="0" smtClean="0">
                <a:solidFill>
                  <a:srgbClr val="000000"/>
                </a:solidFill>
                <a:latin typeface="Arial" panose="020B0604020202020204" pitchFamily="34" charset="0"/>
                <a:ea typeface="Times New Roman" panose="02020603050405020304" pitchFamily="18" charset="0"/>
              </a:rPr>
              <a:t>de observación </a:t>
            </a:r>
            <a:r>
              <a:rPr lang="es-ES" sz="1600" b="1" dirty="0">
                <a:solidFill>
                  <a:srgbClr val="000000"/>
                </a:solidFill>
                <a:latin typeface="Arial" panose="020B0604020202020204" pitchFamily="34" charset="0"/>
                <a:ea typeface="Times New Roman" panose="02020603050405020304" pitchFamily="18" charset="0"/>
              </a:rPr>
              <a:t>de la brazada fase </a:t>
            </a:r>
            <a:r>
              <a:rPr lang="es-ES" sz="1600" b="1" dirty="0" smtClean="0">
                <a:solidFill>
                  <a:srgbClr val="000000"/>
                </a:solidFill>
                <a:latin typeface="Arial" panose="020B0604020202020204" pitchFamily="34" charset="0"/>
                <a:ea typeface="Times New Roman" panose="02020603050405020304" pitchFamily="18" charset="0"/>
              </a:rPr>
              <a:t>sub acuática. </a:t>
            </a:r>
            <a:endParaRPr lang="es-EC" sz="1600" dirty="0">
              <a:effectLst/>
              <a:latin typeface="Times New Roman" panose="02020603050405020304" pitchFamily="18" charset="0"/>
              <a:ea typeface="Times New Roman" panose="02020603050405020304" pitchFamily="18" charset="0"/>
            </a:endParaRPr>
          </a:p>
        </p:txBody>
      </p:sp>
      <p:pic>
        <p:nvPicPr>
          <p:cNvPr id="2" name="Imagen 1"/>
          <p:cNvPicPr>
            <a:picLocks noChangeAspect="1"/>
          </p:cNvPicPr>
          <p:nvPr/>
        </p:nvPicPr>
        <p:blipFill rotWithShape="1">
          <a:blip r:embed="rId2"/>
          <a:srcRect l="27656" t="26000" r="36250" b="33666"/>
          <a:stretch/>
        </p:blipFill>
        <p:spPr>
          <a:xfrm>
            <a:off x="836246" y="2394228"/>
            <a:ext cx="4955731" cy="3115031"/>
          </a:xfrm>
          <a:prstGeom prst="rect">
            <a:avLst/>
          </a:prstGeom>
        </p:spPr>
      </p:pic>
      <p:graphicFrame>
        <p:nvGraphicFramePr>
          <p:cNvPr id="3" name="Tabla 2"/>
          <p:cNvGraphicFramePr>
            <a:graphicFrameLocks noGrp="1"/>
          </p:cNvGraphicFramePr>
          <p:nvPr>
            <p:extLst>
              <p:ext uri="{D42A27DB-BD31-4B8C-83A1-F6EECF244321}">
                <p14:modId xmlns:p14="http://schemas.microsoft.com/office/powerpoint/2010/main" val="3135206886"/>
              </p:ext>
            </p:extLst>
          </p:nvPr>
        </p:nvGraphicFramePr>
        <p:xfrm>
          <a:off x="5922671" y="1889387"/>
          <a:ext cx="5586730" cy="4267200"/>
        </p:xfrm>
        <a:graphic>
          <a:graphicData uri="http://schemas.openxmlformats.org/drawingml/2006/table">
            <a:tbl>
              <a:tblPr>
                <a:tableStyleId>{5C22544A-7EE6-4342-B048-85BDC9FD1C3A}</a:tableStyleId>
              </a:tblPr>
              <a:tblGrid>
                <a:gridCol w="1562100"/>
                <a:gridCol w="1029335"/>
                <a:gridCol w="1029335"/>
                <a:gridCol w="1029335"/>
                <a:gridCol w="936625"/>
              </a:tblGrid>
              <a:tr h="0">
                <a:tc gridSpan="3">
                  <a:txBody>
                    <a:bodyPr/>
                    <a:lstStyle/>
                    <a:p>
                      <a:pPr>
                        <a:lnSpc>
                          <a:spcPct val="107000"/>
                        </a:lnSpc>
                        <a:spcAft>
                          <a:spcPts val="0"/>
                        </a:spcAft>
                      </a:pPr>
                      <a:r>
                        <a:rPr lang="es-EC" sz="1200">
                          <a:effectLst/>
                        </a:rPr>
                        <a:t>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hMerge="1">
                  <a:txBody>
                    <a:bodyPr/>
                    <a:lstStyle/>
                    <a:p>
                      <a:endParaRPr lang="es-EC"/>
                    </a:p>
                  </a:txBody>
                  <a:tcPr/>
                </a:tc>
                <a:tc hMerge="1">
                  <a:txBody>
                    <a:bodyPr/>
                    <a:lstStyle/>
                    <a:p>
                      <a:endParaRPr lang="es-EC"/>
                    </a:p>
                  </a:txBody>
                  <a:tcPr/>
                </a:tc>
                <a:tc>
                  <a:txBody>
                    <a:bodyPr/>
                    <a:lstStyle/>
                    <a:p>
                      <a:pPr marL="38100" marR="38100" algn="ctr">
                        <a:lnSpc>
                          <a:spcPts val="1600"/>
                        </a:lnSpc>
                        <a:spcAft>
                          <a:spcPts val="0"/>
                        </a:spcAft>
                      </a:pPr>
                      <a:r>
                        <a:rPr lang="es-EC" sz="1200">
                          <a:effectLst/>
                        </a:rPr>
                        <a:t>Estadístico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a:txBody>
                    <a:bodyPr/>
                    <a:lstStyle/>
                    <a:p>
                      <a:pPr marL="38100" marR="38100" algn="ctr">
                        <a:lnSpc>
                          <a:spcPts val="1600"/>
                        </a:lnSpc>
                        <a:spcAft>
                          <a:spcPts val="0"/>
                        </a:spcAft>
                      </a:pPr>
                      <a:r>
                        <a:rPr lang="es-EC" sz="1200">
                          <a:effectLst/>
                        </a:rPr>
                        <a:t>Error estándar</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r>
              <a:tr h="0">
                <a:tc rowSpan="13">
                  <a:txBody>
                    <a:bodyPr/>
                    <a:lstStyle/>
                    <a:p>
                      <a:pPr marL="38100" marR="38100">
                        <a:lnSpc>
                          <a:spcPts val="1600"/>
                        </a:lnSpc>
                        <a:spcAft>
                          <a:spcPts val="0"/>
                        </a:spcAft>
                      </a:pPr>
                      <a:r>
                        <a:rPr lang="es-EC" sz="1200">
                          <a:effectLst/>
                        </a:rPr>
                        <a:t>Pre test Rotación interna del brazo ("mantener los codos adelante")</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gridSpan="2">
                  <a:txBody>
                    <a:bodyPr/>
                    <a:lstStyle/>
                    <a:p>
                      <a:pPr marL="38100" marR="38100">
                        <a:lnSpc>
                          <a:spcPts val="1600"/>
                        </a:lnSpc>
                        <a:spcAft>
                          <a:spcPts val="0"/>
                        </a:spcAft>
                      </a:pPr>
                      <a:r>
                        <a:rPr lang="es-EC" sz="1200">
                          <a:effectLst/>
                        </a:rPr>
                        <a:t>Media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a:txBody>
                    <a:bodyPr/>
                    <a:lstStyle/>
                    <a:p>
                      <a:pPr marL="38100" marR="38100" algn="r">
                        <a:lnSpc>
                          <a:spcPts val="1600"/>
                        </a:lnSpc>
                        <a:spcAft>
                          <a:spcPts val="0"/>
                        </a:spcAft>
                      </a:pPr>
                      <a:r>
                        <a:rPr lang="es-EC" sz="1200">
                          <a:effectLst/>
                        </a:rPr>
                        <a:t>2,0833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Aft>
                          <a:spcPts val="0"/>
                        </a:spcAft>
                      </a:pPr>
                      <a:r>
                        <a:rPr lang="es-EC" sz="1200">
                          <a:effectLst/>
                        </a:rPr>
                        <a:t>,19300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r h="0">
                <a:tc vMerge="1">
                  <a:txBody>
                    <a:bodyPr/>
                    <a:lstStyle/>
                    <a:p>
                      <a:endParaRPr lang="es-EC"/>
                    </a:p>
                  </a:txBody>
                  <a:tcPr/>
                </a:tc>
                <a:tc rowSpan="2">
                  <a:txBody>
                    <a:bodyPr/>
                    <a:lstStyle/>
                    <a:p>
                      <a:pPr marL="38100" marR="38100">
                        <a:lnSpc>
                          <a:spcPts val="1600"/>
                        </a:lnSpc>
                        <a:spcAft>
                          <a:spcPts val="0"/>
                        </a:spcAft>
                      </a:pPr>
                      <a:r>
                        <a:rPr lang="es-EC" sz="1200">
                          <a:effectLst/>
                        </a:rPr>
                        <a:t>95% de intervalo de confianza para la media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nSpc>
                          <a:spcPts val="1600"/>
                        </a:lnSpc>
                        <a:spcAft>
                          <a:spcPts val="0"/>
                        </a:spcAft>
                      </a:pPr>
                      <a:r>
                        <a:rPr lang="es-EC" sz="1200">
                          <a:effectLst/>
                        </a:rPr>
                        <a:t>Límite inferior</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Aft>
                          <a:spcPts val="0"/>
                        </a:spcAft>
                      </a:pPr>
                      <a:r>
                        <a:rPr lang="es-EC" sz="1200">
                          <a:effectLst/>
                        </a:rPr>
                        <a:t>1,6586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200">
                          <a:effectLst/>
                        </a:rPr>
                        <a:t>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0">
                <a:tc vMerge="1">
                  <a:txBody>
                    <a:bodyPr/>
                    <a:lstStyle/>
                    <a:p>
                      <a:endParaRPr lang="es-EC"/>
                    </a:p>
                  </a:txBody>
                  <a:tcPr/>
                </a:tc>
                <a:tc vMerge="1">
                  <a:txBody>
                    <a:bodyPr/>
                    <a:lstStyle/>
                    <a:p>
                      <a:endParaRPr lang="es-EC"/>
                    </a:p>
                  </a:txBody>
                  <a:tcPr/>
                </a:tc>
                <a:tc>
                  <a:txBody>
                    <a:bodyPr/>
                    <a:lstStyle/>
                    <a:p>
                      <a:pPr marL="38100" marR="38100">
                        <a:lnSpc>
                          <a:spcPts val="1600"/>
                        </a:lnSpc>
                        <a:spcAft>
                          <a:spcPts val="0"/>
                        </a:spcAft>
                      </a:pPr>
                      <a:r>
                        <a:rPr lang="es-EC" sz="1200">
                          <a:effectLst/>
                        </a:rPr>
                        <a:t>Límite superior</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Aft>
                          <a:spcPts val="0"/>
                        </a:spcAft>
                      </a:pPr>
                      <a:r>
                        <a:rPr lang="es-EC" sz="1200">
                          <a:effectLst/>
                        </a:rPr>
                        <a:t>2,5081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200">
                          <a:effectLst/>
                        </a:rPr>
                        <a:t>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0">
                <a:tc vMerge="1">
                  <a:txBody>
                    <a:bodyPr/>
                    <a:lstStyle/>
                    <a:p>
                      <a:endParaRPr lang="es-EC"/>
                    </a:p>
                  </a:txBody>
                  <a:tcPr/>
                </a:tc>
                <a:tc gridSpan="2">
                  <a:txBody>
                    <a:bodyPr/>
                    <a:lstStyle/>
                    <a:p>
                      <a:pPr marL="38100" marR="38100">
                        <a:lnSpc>
                          <a:spcPts val="1600"/>
                        </a:lnSpc>
                        <a:spcAft>
                          <a:spcPts val="0"/>
                        </a:spcAft>
                      </a:pPr>
                      <a:r>
                        <a:rPr lang="es-EC" sz="1200">
                          <a:effectLst/>
                        </a:rPr>
                        <a:t>Media recortada al 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a:txBody>
                    <a:bodyPr/>
                    <a:lstStyle/>
                    <a:p>
                      <a:pPr marL="38100" marR="38100" algn="r">
                        <a:lnSpc>
                          <a:spcPts val="1600"/>
                        </a:lnSpc>
                        <a:spcAft>
                          <a:spcPts val="0"/>
                        </a:spcAft>
                      </a:pPr>
                      <a:r>
                        <a:rPr lang="es-EC" sz="1200">
                          <a:effectLst/>
                        </a:rPr>
                        <a:t>2,0926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200">
                          <a:effectLst/>
                        </a:rPr>
                        <a:t>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0">
                <a:tc vMerge="1">
                  <a:txBody>
                    <a:bodyPr/>
                    <a:lstStyle/>
                    <a:p>
                      <a:endParaRPr lang="es-EC"/>
                    </a:p>
                  </a:txBody>
                  <a:tcPr/>
                </a:tc>
                <a:tc gridSpan="2">
                  <a:txBody>
                    <a:bodyPr/>
                    <a:lstStyle/>
                    <a:p>
                      <a:pPr marL="38100" marR="38100">
                        <a:lnSpc>
                          <a:spcPts val="1600"/>
                        </a:lnSpc>
                        <a:spcAft>
                          <a:spcPts val="0"/>
                        </a:spcAft>
                      </a:pPr>
                      <a:r>
                        <a:rPr lang="es-EC" sz="1200">
                          <a:effectLst/>
                        </a:rPr>
                        <a:t>Mínimo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a:txBody>
                    <a:bodyPr/>
                    <a:lstStyle/>
                    <a:p>
                      <a:pPr marL="38100" marR="38100" algn="r">
                        <a:lnSpc>
                          <a:spcPts val="1600"/>
                        </a:lnSpc>
                        <a:spcAft>
                          <a:spcPts val="0"/>
                        </a:spcAft>
                      </a:pPr>
                      <a:r>
                        <a:rPr lang="es-EC" sz="1200">
                          <a:effectLst/>
                        </a:rPr>
                        <a:t>1,00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200">
                          <a:effectLst/>
                        </a:rPr>
                        <a:t>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0">
                <a:tc vMerge="1">
                  <a:txBody>
                    <a:bodyPr/>
                    <a:lstStyle/>
                    <a:p>
                      <a:endParaRPr lang="es-EC"/>
                    </a:p>
                  </a:txBody>
                  <a:tcPr/>
                </a:tc>
                <a:tc gridSpan="2">
                  <a:txBody>
                    <a:bodyPr/>
                    <a:lstStyle/>
                    <a:p>
                      <a:pPr marL="38100" marR="38100">
                        <a:lnSpc>
                          <a:spcPts val="1600"/>
                        </a:lnSpc>
                        <a:spcAft>
                          <a:spcPts val="0"/>
                        </a:spcAft>
                      </a:pPr>
                      <a:r>
                        <a:rPr lang="es-EC" sz="1200">
                          <a:effectLst/>
                        </a:rPr>
                        <a:t>Máximo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a:txBody>
                    <a:bodyPr/>
                    <a:lstStyle/>
                    <a:p>
                      <a:pPr marL="38100" marR="38100" algn="r">
                        <a:lnSpc>
                          <a:spcPts val="1600"/>
                        </a:lnSpc>
                        <a:spcAft>
                          <a:spcPts val="0"/>
                        </a:spcAft>
                      </a:pPr>
                      <a:r>
                        <a:rPr lang="es-EC" sz="1200">
                          <a:effectLst/>
                        </a:rPr>
                        <a:t>3,00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200">
                          <a:effectLst/>
                        </a:rPr>
                        <a:t>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0">
                <a:tc vMerge="1">
                  <a:txBody>
                    <a:bodyPr/>
                    <a:lstStyle/>
                    <a:p>
                      <a:endParaRPr lang="es-EC"/>
                    </a:p>
                  </a:txBody>
                  <a:tcPr/>
                </a:tc>
                <a:tc gridSpan="2">
                  <a:txBody>
                    <a:bodyPr/>
                    <a:lstStyle/>
                    <a:p>
                      <a:pPr marL="38100" marR="38100">
                        <a:lnSpc>
                          <a:spcPts val="1600"/>
                        </a:lnSpc>
                        <a:spcAft>
                          <a:spcPts val="0"/>
                        </a:spcAft>
                      </a:pPr>
                      <a:r>
                        <a:rPr lang="es-EC" sz="1200">
                          <a:effectLst/>
                        </a:rPr>
                        <a:t>Rango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a:txBody>
                    <a:bodyPr/>
                    <a:lstStyle/>
                    <a:p>
                      <a:pPr marL="38100" marR="38100" algn="r">
                        <a:lnSpc>
                          <a:spcPts val="1600"/>
                        </a:lnSpc>
                        <a:spcAft>
                          <a:spcPts val="0"/>
                        </a:spcAft>
                      </a:pPr>
                      <a:r>
                        <a:rPr lang="es-EC" sz="1200">
                          <a:effectLst/>
                        </a:rPr>
                        <a:t>2,00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200">
                          <a:effectLst/>
                        </a:rPr>
                        <a:t>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0">
                <a:tc vMerge="1">
                  <a:txBody>
                    <a:bodyPr/>
                    <a:lstStyle/>
                    <a:p>
                      <a:endParaRPr lang="es-EC"/>
                    </a:p>
                  </a:txBody>
                  <a:tcPr/>
                </a:tc>
                <a:tc rowSpan="2">
                  <a:txBody>
                    <a:bodyPr/>
                    <a:lstStyle/>
                    <a:p>
                      <a:pPr marL="38100" marR="38100">
                        <a:lnSpc>
                          <a:spcPts val="1600"/>
                        </a:lnSpc>
                        <a:spcAft>
                          <a:spcPts val="0"/>
                        </a:spcAft>
                      </a:pPr>
                      <a:r>
                        <a:rPr lang="es-EC" sz="1200">
                          <a:effectLst/>
                        </a:rPr>
                        <a:t>95% de intervalo de confianza para la media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nSpc>
                          <a:spcPts val="1600"/>
                        </a:lnSpc>
                        <a:spcAft>
                          <a:spcPts val="0"/>
                        </a:spcAft>
                      </a:pPr>
                      <a:r>
                        <a:rPr lang="es-EC" sz="1200">
                          <a:effectLst/>
                        </a:rPr>
                        <a:t>Límite inferior</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Aft>
                          <a:spcPts val="0"/>
                        </a:spcAft>
                      </a:pPr>
                      <a:r>
                        <a:rPr lang="es-EC" sz="1200">
                          <a:effectLst/>
                        </a:rPr>
                        <a:t>3,8551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200">
                          <a:effectLst/>
                        </a:rPr>
                        <a:t>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0">
                <a:tc vMerge="1">
                  <a:txBody>
                    <a:bodyPr/>
                    <a:lstStyle/>
                    <a:p>
                      <a:endParaRPr lang="es-EC"/>
                    </a:p>
                  </a:txBody>
                  <a:tcPr/>
                </a:tc>
                <a:tc vMerge="1">
                  <a:txBody>
                    <a:bodyPr/>
                    <a:lstStyle/>
                    <a:p>
                      <a:endParaRPr lang="es-EC"/>
                    </a:p>
                  </a:txBody>
                  <a:tcPr/>
                </a:tc>
                <a:tc>
                  <a:txBody>
                    <a:bodyPr/>
                    <a:lstStyle/>
                    <a:p>
                      <a:pPr marL="38100" marR="38100">
                        <a:lnSpc>
                          <a:spcPts val="1600"/>
                        </a:lnSpc>
                        <a:spcAft>
                          <a:spcPts val="0"/>
                        </a:spcAft>
                      </a:pPr>
                      <a:r>
                        <a:rPr lang="es-EC" sz="1200">
                          <a:effectLst/>
                        </a:rPr>
                        <a:t>Límite superior</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Aft>
                          <a:spcPts val="0"/>
                        </a:spcAft>
                      </a:pPr>
                      <a:r>
                        <a:rPr lang="es-EC" sz="1200">
                          <a:effectLst/>
                        </a:rPr>
                        <a:t>4,6449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200">
                          <a:effectLst/>
                        </a:rPr>
                        <a:t>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0">
                <a:tc vMerge="1">
                  <a:txBody>
                    <a:bodyPr/>
                    <a:lstStyle/>
                    <a:p>
                      <a:endParaRPr lang="es-EC"/>
                    </a:p>
                  </a:txBody>
                  <a:tcPr/>
                </a:tc>
                <a:tc gridSpan="2">
                  <a:txBody>
                    <a:bodyPr/>
                    <a:lstStyle/>
                    <a:p>
                      <a:pPr marL="38100" marR="38100">
                        <a:lnSpc>
                          <a:spcPts val="1600"/>
                        </a:lnSpc>
                        <a:spcAft>
                          <a:spcPts val="0"/>
                        </a:spcAft>
                      </a:pPr>
                      <a:r>
                        <a:rPr lang="es-EC" sz="1200">
                          <a:effectLst/>
                        </a:rPr>
                        <a:t>Media recortada al 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a:txBody>
                    <a:bodyPr/>
                    <a:lstStyle/>
                    <a:p>
                      <a:pPr marL="38100" marR="38100" algn="r">
                        <a:lnSpc>
                          <a:spcPts val="1600"/>
                        </a:lnSpc>
                        <a:spcAft>
                          <a:spcPts val="0"/>
                        </a:spcAft>
                      </a:pPr>
                      <a:r>
                        <a:rPr lang="es-EC" sz="1200">
                          <a:effectLst/>
                        </a:rPr>
                        <a:t>4,2778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200">
                          <a:effectLst/>
                        </a:rPr>
                        <a:t>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0">
                <a:tc vMerge="1">
                  <a:txBody>
                    <a:bodyPr/>
                    <a:lstStyle/>
                    <a:p>
                      <a:endParaRPr lang="es-EC"/>
                    </a:p>
                  </a:txBody>
                  <a:tcPr/>
                </a:tc>
                <a:tc gridSpan="2">
                  <a:txBody>
                    <a:bodyPr/>
                    <a:lstStyle/>
                    <a:p>
                      <a:pPr marL="38100" marR="38100">
                        <a:lnSpc>
                          <a:spcPts val="1600"/>
                        </a:lnSpc>
                        <a:spcAft>
                          <a:spcPts val="0"/>
                        </a:spcAft>
                      </a:pPr>
                      <a:r>
                        <a:rPr lang="es-EC" sz="1200">
                          <a:effectLst/>
                        </a:rPr>
                        <a:t>Mínimo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a:txBody>
                    <a:bodyPr/>
                    <a:lstStyle/>
                    <a:p>
                      <a:pPr marL="38100" marR="38100" algn="r">
                        <a:lnSpc>
                          <a:spcPts val="1600"/>
                        </a:lnSpc>
                        <a:spcAft>
                          <a:spcPts val="0"/>
                        </a:spcAft>
                      </a:pPr>
                      <a:r>
                        <a:rPr lang="es-EC" sz="1200">
                          <a:effectLst/>
                        </a:rPr>
                        <a:t>3,00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200">
                          <a:effectLst/>
                        </a:rPr>
                        <a:t>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0">
                <a:tc vMerge="1">
                  <a:txBody>
                    <a:bodyPr/>
                    <a:lstStyle/>
                    <a:p>
                      <a:endParaRPr lang="es-EC"/>
                    </a:p>
                  </a:txBody>
                  <a:tcPr/>
                </a:tc>
                <a:tc gridSpan="2">
                  <a:txBody>
                    <a:bodyPr/>
                    <a:lstStyle/>
                    <a:p>
                      <a:pPr marL="38100" marR="38100">
                        <a:lnSpc>
                          <a:spcPts val="1600"/>
                        </a:lnSpc>
                        <a:spcAft>
                          <a:spcPts val="0"/>
                        </a:spcAft>
                      </a:pPr>
                      <a:r>
                        <a:rPr lang="es-EC" sz="1200">
                          <a:effectLst/>
                        </a:rPr>
                        <a:t>Máximo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a:txBody>
                    <a:bodyPr/>
                    <a:lstStyle/>
                    <a:p>
                      <a:pPr marL="38100" marR="38100" algn="r">
                        <a:lnSpc>
                          <a:spcPts val="1600"/>
                        </a:lnSpc>
                        <a:spcAft>
                          <a:spcPts val="0"/>
                        </a:spcAft>
                      </a:pPr>
                      <a:r>
                        <a:rPr lang="es-EC" sz="1200">
                          <a:effectLst/>
                        </a:rPr>
                        <a:t>5,00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200">
                          <a:effectLst/>
                        </a:rPr>
                        <a:t>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0">
                <a:tc vMerge="1">
                  <a:txBody>
                    <a:bodyPr/>
                    <a:lstStyle/>
                    <a:p>
                      <a:endParaRPr lang="es-EC"/>
                    </a:p>
                  </a:txBody>
                  <a:tcPr/>
                </a:tc>
                <a:tc gridSpan="2">
                  <a:txBody>
                    <a:bodyPr/>
                    <a:lstStyle/>
                    <a:p>
                      <a:pPr marL="38100" marR="38100">
                        <a:lnSpc>
                          <a:spcPts val="1600"/>
                        </a:lnSpc>
                        <a:spcAft>
                          <a:spcPts val="0"/>
                        </a:spcAft>
                      </a:pPr>
                      <a:r>
                        <a:rPr lang="es-EC" sz="1200">
                          <a:effectLst/>
                        </a:rPr>
                        <a:t>Rango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a:txBody>
                    <a:bodyPr/>
                    <a:lstStyle/>
                    <a:p>
                      <a:pPr marL="38100" marR="38100" algn="r">
                        <a:lnSpc>
                          <a:spcPts val="1600"/>
                        </a:lnSpc>
                        <a:spcAft>
                          <a:spcPts val="0"/>
                        </a:spcAft>
                      </a:pPr>
                      <a:r>
                        <a:rPr lang="es-EC" sz="1200">
                          <a:effectLst/>
                        </a:rPr>
                        <a:t>2,00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200" dirty="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bl>
          </a:graphicData>
        </a:graphic>
      </p:graphicFrame>
      <p:sp>
        <p:nvSpPr>
          <p:cNvPr id="9" name="Rectángulo 8"/>
          <p:cNvSpPr/>
          <p:nvPr/>
        </p:nvSpPr>
        <p:spPr>
          <a:xfrm>
            <a:off x="5922671" y="1889387"/>
            <a:ext cx="2146742" cy="369332"/>
          </a:xfrm>
          <a:prstGeom prst="rect">
            <a:avLst/>
          </a:prstGeom>
        </p:spPr>
        <p:txBody>
          <a:bodyPr wrap="none">
            <a:spAutoFit/>
          </a:bodyPr>
          <a:lstStyle/>
          <a:p>
            <a:r>
              <a:rPr lang="es-EC" dirty="0">
                <a:latin typeface="Arial" panose="020B0604020202020204" pitchFamily="34" charset="0"/>
                <a:ea typeface="Calibri" panose="020F0502020204030204" pitchFamily="34" charset="0"/>
              </a:rPr>
              <a:t>Análisis descriptivo</a:t>
            </a:r>
            <a:endParaRPr lang="es-EC" dirty="0"/>
          </a:p>
        </p:txBody>
      </p:sp>
    </p:spTree>
    <p:extLst>
      <p:ext uri="{BB962C8B-B14F-4D97-AF65-F5344CB8AC3E}">
        <p14:creationId xmlns:p14="http://schemas.microsoft.com/office/powerpoint/2010/main" val="20594588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686163" y="674362"/>
            <a:ext cx="8268610" cy="646331"/>
          </a:xfrm>
          <a:prstGeom prst="rect">
            <a:avLst/>
          </a:prstGeom>
        </p:spPr>
        <p:txBody>
          <a:bodyPr vert="horz" lIns="91440" tIns="45720" rIns="91440" bIns="45720" rtlCol="0" anchor="t">
            <a:normAutofit/>
            <a:scene3d>
              <a:camera prst="orthographicFront"/>
              <a:lightRig rig="harsh" dir="t"/>
            </a:scene3d>
            <a:sp3d extrusionH="57150" prstMaterial="matte">
              <a:bevelT w="63500" h="12700" prst="angle"/>
              <a:contourClr>
                <a:schemeClr val="bg1">
                  <a:lumMod val="65000"/>
                </a:schemeClr>
              </a:contourClr>
            </a:sp3d>
          </a:bodyPr>
          <a:lstStyle/>
          <a:p>
            <a:pPr defTabSz="457200">
              <a:spcBef>
                <a:spcPct val="0"/>
              </a:spcBef>
            </a:pPr>
            <a:r>
              <a:rPr lang="es-EC" sz="3600" b="1" dirty="0" smtClean="0">
                <a:ln/>
                <a:solidFill>
                  <a:srgbClr val="C00000"/>
                </a:solidFill>
                <a:latin typeface="+mj-lt"/>
                <a:ea typeface="+mj-ea"/>
                <a:cs typeface="+mj-cs"/>
              </a:rPr>
              <a:t>ANÁLISIS DE RESULTADOS</a:t>
            </a:r>
            <a:endParaRPr lang="es-EC" sz="3600" b="1" dirty="0">
              <a:ln/>
              <a:solidFill>
                <a:srgbClr val="C00000"/>
              </a:solidFill>
              <a:latin typeface="+mj-lt"/>
              <a:ea typeface="+mj-ea"/>
              <a:cs typeface="+mj-cs"/>
            </a:endParaRPr>
          </a:p>
        </p:txBody>
      </p:sp>
      <p:graphicFrame>
        <p:nvGraphicFramePr>
          <p:cNvPr id="8" name="Diagrama 7"/>
          <p:cNvGraphicFramePr/>
          <p:nvPr/>
        </p:nvGraphicFramePr>
        <p:xfrm>
          <a:off x="6154536" y="448888"/>
          <a:ext cx="5933209" cy="61825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4"/>
          <p:cNvPicPr>
            <a:picLocks noChangeAspect="1"/>
          </p:cNvPicPr>
          <p:nvPr/>
        </p:nvPicPr>
        <p:blipFill rotWithShape="1">
          <a:blip r:embed="rId7"/>
          <a:srcRect l="27844" t="27333" r="32500" b="27833"/>
          <a:stretch/>
        </p:blipFill>
        <p:spPr>
          <a:xfrm>
            <a:off x="674370" y="1348740"/>
            <a:ext cx="5014626" cy="3188970"/>
          </a:xfrm>
          <a:prstGeom prst="rect">
            <a:avLst/>
          </a:prstGeom>
        </p:spPr>
      </p:pic>
      <p:pic>
        <p:nvPicPr>
          <p:cNvPr id="6" name="Imagen 5"/>
          <p:cNvPicPr>
            <a:picLocks noChangeAspect="1"/>
          </p:cNvPicPr>
          <p:nvPr/>
        </p:nvPicPr>
        <p:blipFill rotWithShape="1">
          <a:blip r:embed="rId8"/>
          <a:srcRect l="27562" t="28000" r="32688" b="50167"/>
          <a:stretch/>
        </p:blipFill>
        <p:spPr>
          <a:xfrm>
            <a:off x="674369" y="4834890"/>
            <a:ext cx="4994299" cy="1543050"/>
          </a:xfrm>
          <a:prstGeom prst="rect">
            <a:avLst/>
          </a:prstGeom>
        </p:spPr>
      </p:pic>
    </p:spTree>
    <p:extLst>
      <p:ext uri="{BB962C8B-B14F-4D97-AF65-F5344CB8AC3E}">
        <p14:creationId xmlns:p14="http://schemas.microsoft.com/office/powerpoint/2010/main" val="253566822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788366" y="636216"/>
            <a:ext cx="8268610" cy="646331"/>
          </a:xfrm>
          <a:prstGeom prst="rect">
            <a:avLst/>
          </a:prstGeom>
        </p:spPr>
        <p:txBody>
          <a:bodyPr vert="horz" lIns="91440" tIns="45720" rIns="91440" bIns="45720" rtlCol="0" anchor="t">
            <a:normAutofit/>
            <a:scene3d>
              <a:camera prst="orthographicFront"/>
              <a:lightRig rig="harsh" dir="t"/>
            </a:scene3d>
            <a:sp3d extrusionH="57150" prstMaterial="matte">
              <a:bevelT w="63500" h="12700" prst="angle"/>
              <a:contourClr>
                <a:schemeClr val="bg1">
                  <a:lumMod val="65000"/>
                </a:schemeClr>
              </a:contourClr>
            </a:sp3d>
          </a:bodyPr>
          <a:lstStyle/>
          <a:p>
            <a:pPr defTabSz="457200">
              <a:spcBef>
                <a:spcPct val="0"/>
              </a:spcBef>
            </a:pPr>
            <a:r>
              <a:rPr lang="es-EC" sz="3600" b="1" dirty="0" smtClean="0">
                <a:ln/>
                <a:solidFill>
                  <a:srgbClr val="C00000"/>
                </a:solidFill>
                <a:latin typeface="+mj-lt"/>
                <a:ea typeface="+mj-ea"/>
                <a:cs typeface="+mj-cs"/>
              </a:rPr>
              <a:t>ANÁLISIS DE RESULTADOS</a:t>
            </a:r>
            <a:endParaRPr lang="es-EC" sz="3600" b="1" dirty="0">
              <a:ln/>
              <a:solidFill>
                <a:srgbClr val="C00000"/>
              </a:solidFill>
              <a:latin typeface="+mj-lt"/>
              <a:ea typeface="+mj-ea"/>
              <a:cs typeface="+mj-cs"/>
            </a:endParaRPr>
          </a:p>
        </p:txBody>
      </p:sp>
      <p:sp>
        <p:nvSpPr>
          <p:cNvPr id="5" name="Rectángulo 4"/>
          <p:cNvSpPr/>
          <p:nvPr/>
        </p:nvSpPr>
        <p:spPr>
          <a:xfrm>
            <a:off x="836246" y="939645"/>
            <a:ext cx="10776634" cy="584775"/>
          </a:xfrm>
          <a:prstGeom prst="rect">
            <a:avLst/>
          </a:prstGeom>
        </p:spPr>
        <p:txBody>
          <a:bodyPr wrap="square">
            <a:spAutoFit/>
          </a:bodyPr>
          <a:lstStyle/>
          <a:p>
            <a:pPr lvl="2">
              <a:lnSpc>
                <a:spcPct val="200000"/>
              </a:lnSpc>
              <a:spcAft>
                <a:spcPts val="0"/>
              </a:spcAft>
              <a:tabLst>
                <a:tab pos="540385" algn="l"/>
              </a:tabLst>
            </a:pPr>
            <a:r>
              <a:rPr lang="es-ES" sz="1600" b="1" dirty="0">
                <a:solidFill>
                  <a:srgbClr val="000000"/>
                </a:solidFill>
                <a:latin typeface="Arial" panose="020B0604020202020204" pitchFamily="34" charset="0"/>
                <a:ea typeface="Times New Roman" panose="02020603050405020304" pitchFamily="18" charset="0"/>
              </a:rPr>
              <a:t>Análisis de las características técnicas o criterios </a:t>
            </a:r>
            <a:r>
              <a:rPr lang="es-ES" sz="1600" b="1" dirty="0" smtClean="0">
                <a:solidFill>
                  <a:srgbClr val="000000"/>
                </a:solidFill>
                <a:latin typeface="Arial" panose="020B0604020202020204" pitchFamily="34" charset="0"/>
                <a:ea typeface="Times New Roman" panose="02020603050405020304" pitchFamily="18" charset="0"/>
              </a:rPr>
              <a:t>de observación </a:t>
            </a:r>
            <a:r>
              <a:rPr lang="es-ES" sz="1600" b="1" dirty="0">
                <a:solidFill>
                  <a:srgbClr val="000000"/>
                </a:solidFill>
                <a:latin typeface="Arial" panose="020B0604020202020204" pitchFamily="34" charset="0"/>
                <a:ea typeface="Times New Roman" panose="02020603050405020304" pitchFamily="18" charset="0"/>
              </a:rPr>
              <a:t>de la brazada fase </a:t>
            </a:r>
            <a:r>
              <a:rPr lang="es-ES" sz="1600" b="1" dirty="0" smtClean="0">
                <a:solidFill>
                  <a:srgbClr val="000000"/>
                </a:solidFill>
                <a:latin typeface="Arial" panose="020B0604020202020204" pitchFamily="34" charset="0"/>
                <a:ea typeface="Times New Roman" panose="02020603050405020304" pitchFamily="18" charset="0"/>
              </a:rPr>
              <a:t>sub acuática. </a:t>
            </a:r>
            <a:endParaRPr lang="es-EC" sz="1600" dirty="0">
              <a:effectLst/>
              <a:latin typeface="Times New Roman" panose="02020603050405020304" pitchFamily="18" charset="0"/>
              <a:ea typeface="Times New Roman" panose="02020603050405020304" pitchFamily="18" charset="0"/>
            </a:endParaRPr>
          </a:p>
        </p:txBody>
      </p:sp>
      <p:pic>
        <p:nvPicPr>
          <p:cNvPr id="6" name="Imagen 5"/>
          <p:cNvPicPr>
            <a:picLocks noChangeAspect="1"/>
          </p:cNvPicPr>
          <p:nvPr/>
        </p:nvPicPr>
        <p:blipFill rotWithShape="1">
          <a:blip r:embed="rId2"/>
          <a:srcRect l="27937" t="29000" r="33812" b="30666"/>
          <a:stretch/>
        </p:blipFill>
        <p:spPr>
          <a:xfrm>
            <a:off x="827828" y="2484864"/>
            <a:ext cx="5094843" cy="3021941"/>
          </a:xfrm>
          <a:prstGeom prst="rect">
            <a:avLst/>
          </a:prstGeom>
        </p:spPr>
      </p:pic>
      <p:graphicFrame>
        <p:nvGraphicFramePr>
          <p:cNvPr id="7" name="Tabla 6"/>
          <p:cNvGraphicFramePr>
            <a:graphicFrameLocks noGrp="1"/>
          </p:cNvGraphicFramePr>
          <p:nvPr>
            <p:extLst>
              <p:ext uri="{D42A27DB-BD31-4B8C-83A1-F6EECF244321}">
                <p14:modId xmlns:p14="http://schemas.microsoft.com/office/powerpoint/2010/main" val="2350095527"/>
              </p:ext>
            </p:extLst>
          </p:nvPr>
        </p:nvGraphicFramePr>
        <p:xfrm>
          <a:off x="6101687" y="1827849"/>
          <a:ext cx="5342312" cy="4470400"/>
        </p:xfrm>
        <a:graphic>
          <a:graphicData uri="http://schemas.openxmlformats.org/drawingml/2006/table">
            <a:tbl>
              <a:tblPr>
                <a:tableStyleId>{5C22544A-7EE6-4342-B048-85BDC9FD1C3A}</a:tableStyleId>
              </a:tblPr>
              <a:tblGrid>
                <a:gridCol w="1493758"/>
                <a:gridCol w="984302"/>
                <a:gridCol w="984302"/>
                <a:gridCol w="984302"/>
                <a:gridCol w="895648"/>
              </a:tblGrid>
              <a:tr h="388620">
                <a:tc gridSpan="3">
                  <a:txBody>
                    <a:bodyPr/>
                    <a:lstStyle/>
                    <a:p>
                      <a:pPr>
                        <a:lnSpc>
                          <a:spcPct val="107000"/>
                        </a:lnSpc>
                        <a:spcAft>
                          <a:spcPts val="0"/>
                        </a:spcAft>
                      </a:pPr>
                      <a:r>
                        <a:rPr lang="es-EC" sz="1100">
                          <a:effectLst/>
                        </a:rPr>
                        <a:t>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hMerge="1">
                  <a:txBody>
                    <a:bodyPr/>
                    <a:lstStyle/>
                    <a:p>
                      <a:endParaRPr lang="es-EC"/>
                    </a:p>
                  </a:txBody>
                  <a:tcPr/>
                </a:tc>
                <a:tc hMerge="1">
                  <a:txBody>
                    <a:bodyPr/>
                    <a:lstStyle/>
                    <a:p>
                      <a:endParaRPr lang="es-EC"/>
                    </a:p>
                  </a:txBody>
                  <a:tcPr/>
                </a:tc>
                <a:tc>
                  <a:txBody>
                    <a:bodyPr/>
                    <a:lstStyle/>
                    <a:p>
                      <a:pPr marL="38100" marR="38100" algn="ctr">
                        <a:lnSpc>
                          <a:spcPts val="1600"/>
                        </a:lnSpc>
                        <a:spcAft>
                          <a:spcPts val="0"/>
                        </a:spcAft>
                      </a:pPr>
                      <a:r>
                        <a:rPr lang="es-EC" sz="1100">
                          <a:effectLst/>
                        </a:rPr>
                        <a:t>Estadístico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a:txBody>
                    <a:bodyPr/>
                    <a:lstStyle/>
                    <a:p>
                      <a:pPr marL="38100" marR="38100" algn="ctr">
                        <a:lnSpc>
                          <a:spcPts val="1600"/>
                        </a:lnSpc>
                        <a:spcAft>
                          <a:spcPts val="0"/>
                        </a:spcAft>
                      </a:pPr>
                      <a:r>
                        <a:rPr lang="es-EC" sz="1100">
                          <a:effectLst/>
                        </a:rPr>
                        <a:t>Error estándar</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r>
              <a:tr h="194310">
                <a:tc rowSpan="7">
                  <a:txBody>
                    <a:bodyPr/>
                    <a:lstStyle/>
                    <a:p>
                      <a:pPr marL="38100" marR="38100">
                        <a:lnSpc>
                          <a:spcPts val="1600"/>
                        </a:lnSpc>
                        <a:spcAft>
                          <a:spcPts val="0"/>
                        </a:spcAft>
                      </a:pPr>
                      <a:r>
                        <a:rPr lang="es-EC" sz="1100">
                          <a:effectLst/>
                        </a:rPr>
                        <a:t>Pre test Movimiento atrás-adentro y movimiento atrás afuera acentuado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gridSpan="2">
                  <a:txBody>
                    <a:bodyPr/>
                    <a:lstStyle/>
                    <a:p>
                      <a:pPr marL="38100" marR="38100">
                        <a:lnSpc>
                          <a:spcPts val="1600"/>
                        </a:lnSpc>
                        <a:spcAft>
                          <a:spcPts val="0"/>
                        </a:spcAft>
                      </a:pPr>
                      <a:r>
                        <a:rPr lang="es-EC" sz="1100">
                          <a:effectLst/>
                        </a:rPr>
                        <a:t>Media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a:txBody>
                    <a:bodyPr/>
                    <a:lstStyle/>
                    <a:p>
                      <a:pPr marL="38100" marR="38100" algn="r">
                        <a:lnSpc>
                          <a:spcPts val="1600"/>
                        </a:lnSpc>
                        <a:spcAft>
                          <a:spcPts val="0"/>
                        </a:spcAft>
                      </a:pPr>
                      <a:r>
                        <a:rPr lang="es-EC" sz="1100">
                          <a:effectLst/>
                        </a:rPr>
                        <a:t>2,5833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Aft>
                          <a:spcPts val="0"/>
                        </a:spcAft>
                      </a:pPr>
                      <a:r>
                        <a:rPr lang="es-EC" sz="1100">
                          <a:effectLst/>
                        </a:rPr>
                        <a:t>,22891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r h="194310">
                <a:tc vMerge="1">
                  <a:txBody>
                    <a:bodyPr/>
                    <a:lstStyle/>
                    <a:p>
                      <a:endParaRPr lang="es-EC"/>
                    </a:p>
                  </a:txBody>
                  <a:tcPr/>
                </a:tc>
                <a:tc rowSpan="2">
                  <a:txBody>
                    <a:bodyPr/>
                    <a:lstStyle/>
                    <a:p>
                      <a:pPr marL="38100" marR="38100">
                        <a:lnSpc>
                          <a:spcPts val="1600"/>
                        </a:lnSpc>
                        <a:spcAft>
                          <a:spcPts val="0"/>
                        </a:spcAft>
                      </a:pPr>
                      <a:r>
                        <a:rPr lang="es-EC" sz="1100">
                          <a:effectLst/>
                        </a:rPr>
                        <a:t>95% de intervalo de confianza para la media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nSpc>
                          <a:spcPts val="1600"/>
                        </a:lnSpc>
                        <a:spcAft>
                          <a:spcPts val="0"/>
                        </a:spcAft>
                      </a:pPr>
                      <a:r>
                        <a:rPr lang="es-EC" sz="1100">
                          <a:effectLst/>
                        </a:rPr>
                        <a:t>Límite inferior</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Aft>
                          <a:spcPts val="0"/>
                        </a:spcAft>
                      </a:pPr>
                      <a:r>
                        <a:rPr lang="es-EC" sz="1100">
                          <a:effectLst/>
                        </a:rPr>
                        <a:t>2,0795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100">
                          <a:effectLst/>
                        </a:rPr>
                        <a:t>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582930">
                <a:tc vMerge="1">
                  <a:txBody>
                    <a:bodyPr/>
                    <a:lstStyle/>
                    <a:p>
                      <a:endParaRPr lang="es-EC"/>
                    </a:p>
                  </a:txBody>
                  <a:tcPr/>
                </a:tc>
                <a:tc vMerge="1">
                  <a:txBody>
                    <a:bodyPr/>
                    <a:lstStyle/>
                    <a:p>
                      <a:endParaRPr lang="es-EC"/>
                    </a:p>
                  </a:txBody>
                  <a:tcPr/>
                </a:tc>
                <a:tc>
                  <a:txBody>
                    <a:bodyPr/>
                    <a:lstStyle/>
                    <a:p>
                      <a:pPr marL="38100" marR="38100">
                        <a:lnSpc>
                          <a:spcPts val="1600"/>
                        </a:lnSpc>
                        <a:spcAft>
                          <a:spcPts val="0"/>
                        </a:spcAft>
                      </a:pPr>
                      <a:r>
                        <a:rPr lang="es-EC" sz="1100">
                          <a:effectLst/>
                        </a:rPr>
                        <a:t>Límite superior</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Aft>
                          <a:spcPts val="0"/>
                        </a:spcAft>
                      </a:pPr>
                      <a:r>
                        <a:rPr lang="es-EC" sz="1100">
                          <a:effectLst/>
                        </a:rPr>
                        <a:t>3,0872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100">
                          <a:effectLst/>
                        </a:rPr>
                        <a:t>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194310">
                <a:tc vMerge="1">
                  <a:txBody>
                    <a:bodyPr/>
                    <a:lstStyle/>
                    <a:p>
                      <a:endParaRPr lang="es-EC"/>
                    </a:p>
                  </a:txBody>
                  <a:tcPr/>
                </a:tc>
                <a:tc gridSpan="2">
                  <a:txBody>
                    <a:bodyPr/>
                    <a:lstStyle/>
                    <a:p>
                      <a:pPr marL="38100" marR="38100">
                        <a:lnSpc>
                          <a:spcPts val="1600"/>
                        </a:lnSpc>
                        <a:spcAft>
                          <a:spcPts val="0"/>
                        </a:spcAft>
                      </a:pPr>
                      <a:r>
                        <a:rPr lang="es-EC" sz="1100">
                          <a:effectLst/>
                        </a:rPr>
                        <a:t>Media recortada al 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a:txBody>
                    <a:bodyPr/>
                    <a:lstStyle/>
                    <a:p>
                      <a:pPr marL="38100" marR="38100" algn="r">
                        <a:lnSpc>
                          <a:spcPts val="1600"/>
                        </a:lnSpc>
                        <a:spcAft>
                          <a:spcPts val="0"/>
                        </a:spcAft>
                      </a:pPr>
                      <a:r>
                        <a:rPr lang="es-EC" sz="1100">
                          <a:effectLst/>
                        </a:rPr>
                        <a:t>2,5370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100">
                          <a:effectLst/>
                        </a:rPr>
                        <a:t>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194310">
                <a:tc vMerge="1">
                  <a:txBody>
                    <a:bodyPr/>
                    <a:lstStyle/>
                    <a:p>
                      <a:endParaRPr lang="es-EC"/>
                    </a:p>
                  </a:txBody>
                  <a:tcPr/>
                </a:tc>
                <a:tc gridSpan="2">
                  <a:txBody>
                    <a:bodyPr/>
                    <a:lstStyle/>
                    <a:p>
                      <a:pPr marL="38100" marR="38100">
                        <a:lnSpc>
                          <a:spcPts val="1600"/>
                        </a:lnSpc>
                        <a:spcAft>
                          <a:spcPts val="0"/>
                        </a:spcAft>
                      </a:pPr>
                      <a:r>
                        <a:rPr lang="es-EC" sz="1100">
                          <a:effectLst/>
                        </a:rPr>
                        <a:t>Mínimo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a:txBody>
                    <a:bodyPr/>
                    <a:lstStyle/>
                    <a:p>
                      <a:pPr marL="38100" marR="38100" algn="r">
                        <a:lnSpc>
                          <a:spcPts val="1600"/>
                        </a:lnSpc>
                        <a:spcAft>
                          <a:spcPts val="0"/>
                        </a:spcAft>
                      </a:pPr>
                      <a:r>
                        <a:rPr lang="es-EC" sz="1100">
                          <a:effectLst/>
                        </a:rPr>
                        <a:t>2,00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100">
                          <a:effectLst/>
                        </a:rPr>
                        <a:t>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194310">
                <a:tc vMerge="1">
                  <a:txBody>
                    <a:bodyPr/>
                    <a:lstStyle/>
                    <a:p>
                      <a:endParaRPr lang="es-EC"/>
                    </a:p>
                  </a:txBody>
                  <a:tcPr/>
                </a:tc>
                <a:tc gridSpan="2">
                  <a:txBody>
                    <a:bodyPr/>
                    <a:lstStyle/>
                    <a:p>
                      <a:pPr marL="38100" marR="38100">
                        <a:lnSpc>
                          <a:spcPts val="1600"/>
                        </a:lnSpc>
                        <a:spcAft>
                          <a:spcPts val="0"/>
                        </a:spcAft>
                      </a:pPr>
                      <a:r>
                        <a:rPr lang="es-EC" sz="1100">
                          <a:effectLst/>
                        </a:rPr>
                        <a:t>Máximo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a:txBody>
                    <a:bodyPr/>
                    <a:lstStyle/>
                    <a:p>
                      <a:pPr marL="38100" marR="38100" algn="r">
                        <a:lnSpc>
                          <a:spcPts val="1600"/>
                        </a:lnSpc>
                        <a:spcAft>
                          <a:spcPts val="0"/>
                        </a:spcAft>
                      </a:pPr>
                      <a:r>
                        <a:rPr lang="es-EC" sz="1100">
                          <a:effectLst/>
                        </a:rPr>
                        <a:t>4,00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100">
                          <a:effectLst/>
                        </a:rPr>
                        <a:t>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194310">
                <a:tc vMerge="1">
                  <a:txBody>
                    <a:bodyPr/>
                    <a:lstStyle/>
                    <a:p>
                      <a:endParaRPr lang="es-EC"/>
                    </a:p>
                  </a:txBody>
                  <a:tcPr/>
                </a:tc>
                <a:tc gridSpan="2">
                  <a:txBody>
                    <a:bodyPr/>
                    <a:lstStyle/>
                    <a:p>
                      <a:pPr marL="38100" marR="38100">
                        <a:lnSpc>
                          <a:spcPts val="1600"/>
                        </a:lnSpc>
                        <a:spcAft>
                          <a:spcPts val="0"/>
                        </a:spcAft>
                      </a:pPr>
                      <a:r>
                        <a:rPr lang="es-EC" sz="1100">
                          <a:effectLst/>
                        </a:rPr>
                        <a:t>Rango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a:txBody>
                    <a:bodyPr/>
                    <a:lstStyle/>
                    <a:p>
                      <a:pPr marL="38100" marR="38100" algn="r">
                        <a:lnSpc>
                          <a:spcPts val="1600"/>
                        </a:lnSpc>
                        <a:spcAft>
                          <a:spcPts val="0"/>
                        </a:spcAft>
                      </a:pPr>
                      <a:r>
                        <a:rPr lang="es-EC" sz="1100">
                          <a:effectLst/>
                        </a:rPr>
                        <a:t>2,00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100">
                          <a:effectLst/>
                        </a:rPr>
                        <a:t>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194310">
                <a:tc rowSpan="7">
                  <a:txBody>
                    <a:bodyPr/>
                    <a:lstStyle/>
                    <a:p>
                      <a:pPr marL="38100" marR="38100">
                        <a:lnSpc>
                          <a:spcPts val="1600"/>
                        </a:lnSpc>
                        <a:spcAft>
                          <a:spcPts val="0"/>
                        </a:spcAft>
                      </a:pPr>
                      <a:r>
                        <a:rPr lang="es-EC" sz="1100">
                          <a:effectLst/>
                        </a:rPr>
                        <a:t>Pos Test Movimiento atrás-adentro y movimiento atrás afuera acentuado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gridSpan="2">
                  <a:txBody>
                    <a:bodyPr/>
                    <a:lstStyle/>
                    <a:p>
                      <a:pPr marL="38100" marR="38100">
                        <a:lnSpc>
                          <a:spcPts val="1600"/>
                        </a:lnSpc>
                        <a:spcAft>
                          <a:spcPts val="0"/>
                        </a:spcAft>
                      </a:pPr>
                      <a:r>
                        <a:rPr lang="es-EC" sz="1100">
                          <a:effectLst/>
                        </a:rPr>
                        <a:t>Media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a:txBody>
                    <a:bodyPr/>
                    <a:lstStyle/>
                    <a:p>
                      <a:pPr marL="38100" marR="38100" algn="r">
                        <a:lnSpc>
                          <a:spcPts val="1600"/>
                        </a:lnSpc>
                        <a:spcAft>
                          <a:spcPts val="0"/>
                        </a:spcAft>
                      </a:pPr>
                      <a:r>
                        <a:rPr lang="es-EC" sz="1100">
                          <a:effectLst/>
                        </a:rPr>
                        <a:t>5,9167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Aft>
                          <a:spcPts val="0"/>
                        </a:spcAft>
                      </a:pPr>
                      <a:r>
                        <a:rPr lang="es-EC" sz="1100">
                          <a:effectLst/>
                        </a:rPr>
                        <a:t>,33616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r h="194310">
                <a:tc vMerge="1">
                  <a:txBody>
                    <a:bodyPr/>
                    <a:lstStyle/>
                    <a:p>
                      <a:endParaRPr lang="es-EC"/>
                    </a:p>
                  </a:txBody>
                  <a:tcPr/>
                </a:tc>
                <a:tc rowSpan="2">
                  <a:txBody>
                    <a:bodyPr/>
                    <a:lstStyle/>
                    <a:p>
                      <a:pPr marL="38100" marR="38100">
                        <a:lnSpc>
                          <a:spcPts val="1600"/>
                        </a:lnSpc>
                        <a:spcAft>
                          <a:spcPts val="0"/>
                        </a:spcAft>
                      </a:pPr>
                      <a:r>
                        <a:rPr lang="es-EC" sz="1100">
                          <a:effectLst/>
                        </a:rPr>
                        <a:t>95% de intervalo de confianza para la media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nSpc>
                          <a:spcPts val="1600"/>
                        </a:lnSpc>
                        <a:spcAft>
                          <a:spcPts val="0"/>
                        </a:spcAft>
                      </a:pPr>
                      <a:r>
                        <a:rPr lang="es-EC" sz="1100">
                          <a:effectLst/>
                        </a:rPr>
                        <a:t>Límite inferior</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Aft>
                          <a:spcPts val="0"/>
                        </a:spcAft>
                      </a:pPr>
                      <a:r>
                        <a:rPr lang="es-EC" sz="1100">
                          <a:effectLst/>
                        </a:rPr>
                        <a:t>5,1768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100">
                          <a:effectLst/>
                        </a:rPr>
                        <a:t>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582930">
                <a:tc vMerge="1">
                  <a:txBody>
                    <a:bodyPr/>
                    <a:lstStyle/>
                    <a:p>
                      <a:endParaRPr lang="es-EC"/>
                    </a:p>
                  </a:txBody>
                  <a:tcPr/>
                </a:tc>
                <a:tc vMerge="1">
                  <a:txBody>
                    <a:bodyPr/>
                    <a:lstStyle/>
                    <a:p>
                      <a:endParaRPr lang="es-EC"/>
                    </a:p>
                  </a:txBody>
                  <a:tcPr/>
                </a:tc>
                <a:tc>
                  <a:txBody>
                    <a:bodyPr/>
                    <a:lstStyle/>
                    <a:p>
                      <a:pPr marL="38100" marR="38100">
                        <a:lnSpc>
                          <a:spcPts val="1600"/>
                        </a:lnSpc>
                        <a:spcAft>
                          <a:spcPts val="0"/>
                        </a:spcAft>
                      </a:pPr>
                      <a:r>
                        <a:rPr lang="es-EC" sz="1100">
                          <a:effectLst/>
                        </a:rPr>
                        <a:t>Límite superior</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Aft>
                          <a:spcPts val="0"/>
                        </a:spcAft>
                      </a:pPr>
                      <a:r>
                        <a:rPr lang="es-EC" sz="1100">
                          <a:effectLst/>
                        </a:rPr>
                        <a:t>6,6566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100">
                          <a:effectLst/>
                        </a:rPr>
                        <a:t>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194310">
                <a:tc vMerge="1">
                  <a:txBody>
                    <a:bodyPr/>
                    <a:lstStyle/>
                    <a:p>
                      <a:endParaRPr lang="es-EC"/>
                    </a:p>
                  </a:txBody>
                  <a:tcPr/>
                </a:tc>
                <a:tc gridSpan="2">
                  <a:txBody>
                    <a:bodyPr/>
                    <a:lstStyle/>
                    <a:p>
                      <a:pPr marL="38100" marR="38100">
                        <a:lnSpc>
                          <a:spcPts val="1600"/>
                        </a:lnSpc>
                        <a:spcAft>
                          <a:spcPts val="0"/>
                        </a:spcAft>
                      </a:pPr>
                      <a:r>
                        <a:rPr lang="es-EC" sz="1100">
                          <a:effectLst/>
                        </a:rPr>
                        <a:t>Media recortada al 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a:txBody>
                    <a:bodyPr/>
                    <a:lstStyle/>
                    <a:p>
                      <a:pPr marL="38100" marR="38100" algn="r">
                        <a:lnSpc>
                          <a:spcPts val="1600"/>
                        </a:lnSpc>
                        <a:spcAft>
                          <a:spcPts val="0"/>
                        </a:spcAft>
                      </a:pPr>
                      <a:r>
                        <a:rPr lang="es-EC" sz="1100">
                          <a:effectLst/>
                        </a:rPr>
                        <a:t>5,9630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100">
                          <a:effectLst/>
                        </a:rPr>
                        <a:t>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194310">
                <a:tc vMerge="1">
                  <a:txBody>
                    <a:bodyPr/>
                    <a:lstStyle/>
                    <a:p>
                      <a:endParaRPr lang="es-EC"/>
                    </a:p>
                  </a:txBody>
                  <a:tcPr/>
                </a:tc>
                <a:tc gridSpan="2">
                  <a:txBody>
                    <a:bodyPr/>
                    <a:lstStyle/>
                    <a:p>
                      <a:pPr marL="38100" marR="38100">
                        <a:lnSpc>
                          <a:spcPts val="1600"/>
                        </a:lnSpc>
                        <a:spcAft>
                          <a:spcPts val="0"/>
                        </a:spcAft>
                      </a:pPr>
                      <a:r>
                        <a:rPr lang="es-EC" sz="1100">
                          <a:effectLst/>
                        </a:rPr>
                        <a:t>Mínimo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a:txBody>
                    <a:bodyPr/>
                    <a:lstStyle/>
                    <a:p>
                      <a:pPr marL="38100" marR="38100" algn="r">
                        <a:lnSpc>
                          <a:spcPts val="1600"/>
                        </a:lnSpc>
                        <a:spcAft>
                          <a:spcPts val="0"/>
                        </a:spcAft>
                      </a:pPr>
                      <a:r>
                        <a:rPr lang="es-EC" sz="1100">
                          <a:effectLst/>
                        </a:rPr>
                        <a:t>4,00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100">
                          <a:effectLst/>
                        </a:rPr>
                        <a:t>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194310">
                <a:tc vMerge="1">
                  <a:txBody>
                    <a:bodyPr/>
                    <a:lstStyle/>
                    <a:p>
                      <a:endParaRPr lang="es-EC"/>
                    </a:p>
                  </a:txBody>
                  <a:tcPr/>
                </a:tc>
                <a:tc gridSpan="2">
                  <a:txBody>
                    <a:bodyPr/>
                    <a:lstStyle/>
                    <a:p>
                      <a:pPr marL="38100" marR="38100">
                        <a:lnSpc>
                          <a:spcPts val="1600"/>
                        </a:lnSpc>
                        <a:spcAft>
                          <a:spcPts val="0"/>
                        </a:spcAft>
                      </a:pPr>
                      <a:r>
                        <a:rPr lang="es-EC" sz="1100">
                          <a:effectLst/>
                        </a:rPr>
                        <a:t>Máximo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a:txBody>
                    <a:bodyPr/>
                    <a:lstStyle/>
                    <a:p>
                      <a:pPr marL="38100" marR="38100" algn="r">
                        <a:lnSpc>
                          <a:spcPts val="1600"/>
                        </a:lnSpc>
                        <a:spcAft>
                          <a:spcPts val="0"/>
                        </a:spcAft>
                      </a:pPr>
                      <a:r>
                        <a:rPr lang="es-EC" sz="1100">
                          <a:effectLst/>
                        </a:rPr>
                        <a:t>7,00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100">
                          <a:effectLst/>
                        </a:rPr>
                        <a:t>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194310">
                <a:tc vMerge="1">
                  <a:txBody>
                    <a:bodyPr/>
                    <a:lstStyle/>
                    <a:p>
                      <a:endParaRPr lang="es-EC"/>
                    </a:p>
                  </a:txBody>
                  <a:tcPr/>
                </a:tc>
                <a:tc gridSpan="2">
                  <a:txBody>
                    <a:bodyPr/>
                    <a:lstStyle/>
                    <a:p>
                      <a:pPr marL="38100" marR="38100">
                        <a:lnSpc>
                          <a:spcPts val="1600"/>
                        </a:lnSpc>
                        <a:spcAft>
                          <a:spcPts val="0"/>
                        </a:spcAft>
                      </a:pPr>
                      <a:r>
                        <a:rPr lang="es-EC" sz="1100">
                          <a:effectLst/>
                        </a:rPr>
                        <a:t>Rango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a:txBody>
                    <a:bodyPr/>
                    <a:lstStyle/>
                    <a:p>
                      <a:pPr marL="38100" marR="38100" algn="r">
                        <a:lnSpc>
                          <a:spcPts val="1600"/>
                        </a:lnSpc>
                        <a:spcAft>
                          <a:spcPts val="0"/>
                        </a:spcAft>
                      </a:pPr>
                      <a:r>
                        <a:rPr lang="es-EC" sz="1100">
                          <a:effectLst/>
                        </a:rPr>
                        <a:t>3,00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100" dirty="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bl>
          </a:graphicData>
        </a:graphic>
      </p:graphicFrame>
      <p:sp>
        <p:nvSpPr>
          <p:cNvPr id="9" name="Rectángulo 8"/>
          <p:cNvSpPr/>
          <p:nvPr/>
        </p:nvSpPr>
        <p:spPr>
          <a:xfrm>
            <a:off x="6101687" y="1827849"/>
            <a:ext cx="2146742" cy="369332"/>
          </a:xfrm>
          <a:prstGeom prst="rect">
            <a:avLst/>
          </a:prstGeom>
        </p:spPr>
        <p:txBody>
          <a:bodyPr wrap="none">
            <a:spAutoFit/>
          </a:bodyPr>
          <a:lstStyle/>
          <a:p>
            <a:r>
              <a:rPr lang="es-EC" dirty="0">
                <a:latin typeface="Arial" panose="020B0604020202020204" pitchFamily="34" charset="0"/>
                <a:ea typeface="Calibri" panose="020F0502020204030204" pitchFamily="34" charset="0"/>
              </a:rPr>
              <a:t>Análisis descriptivo</a:t>
            </a:r>
            <a:endParaRPr lang="es-EC" dirty="0"/>
          </a:p>
        </p:txBody>
      </p:sp>
    </p:spTree>
    <p:extLst>
      <p:ext uri="{BB962C8B-B14F-4D97-AF65-F5344CB8AC3E}">
        <p14:creationId xmlns:p14="http://schemas.microsoft.com/office/powerpoint/2010/main" val="432311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a:xfrm>
            <a:off x="1636962" y="551376"/>
            <a:ext cx="8911687" cy="664363"/>
          </a:xfrm>
          <a:prstGeom prst="rect">
            <a:avLst/>
          </a:prstGeom>
        </p:spPr>
        <p:txBody>
          <a:bodyPr vert="horz" lIns="91440" tIns="45720" rIns="91440" bIns="45720" rtlCol="0" anchor="t">
            <a:normAutofit/>
            <a:scene3d>
              <a:camera prst="orthographicFront"/>
              <a:lightRig rig="harsh" dir="t"/>
            </a:scene3d>
            <a:sp3d extrusionH="57150" prstMaterial="matte">
              <a:bevelT w="63500" h="12700" prst="angle"/>
              <a:contourClr>
                <a:schemeClr val="bg1">
                  <a:lumMod val="65000"/>
                </a:schemeClr>
              </a:contourClr>
            </a:sp3d>
          </a:bodyPr>
          <a:lstStyle>
            <a:lvl1pPr defTabSz="457200">
              <a:spcBef>
                <a:spcPct val="0"/>
              </a:spcBef>
              <a:buNone/>
              <a:defRPr sz="3600" b="1">
                <a:ln/>
                <a:solidFill>
                  <a:srgbClr val="C00000"/>
                </a:solidFill>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s-EC" dirty="0" smtClean="0"/>
              <a:t>PLANTEAMIENTO DEL PROBLEMA. </a:t>
            </a:r>
            <a:endParaRPr lang="es-EC" dirty="0"/>
          </a:p>
        </p:txBody>
      </p:sp>
      <p:graphicFrame>
        <p:nvGraphicFramePr>
          <p:cNvPr id="8" name="Diagrama 7"/>
          <p:cNvGraphicFramePr/>
          <p:nvPr>
            <p:extLst>
              <p:ext uri="{D42A27DB-BD31-4B8C-83A1-F6EECF244321}">
                <p14:modId xmlns:p14="http://schemas.microsoft.com/office/powerpoint/2010/main" val="1014670201"/>
              </p:ext>
            </p:extLst>
          </p:nvPr>
        </p:nvGraphicFramePr>
        <p:xfrm>
          <a:off x="238991" y="1215739"/>
          <a:ext cx="11502735"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8315274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686163" y="674362"/>
            <a:ext cx="8268610" cy="646331"/>
          </a:xfrm>
          <a:prstGeom prst="rect">
            <a:avLst/>
          </a:prstGeom>
        </p:spPr>
        <p:txBody>
          <a:bodyPr vert="horz" lIns="91440" tIns="45720" rIns="91440" bIns="45720" rtlCol="0" anchor="t">
            <a:normAutofit/>
            <a:scene3d>
              <a:camera prst="orthographicFront"/>
              <a:lightRig rig="harsh" dir="t"/>
            </a:scene3d>
            <a:sp3d extrusionH="57150" prstMaterial="matte">
              <a:bevelT w="63500" h="12700" prst="angle"/>
              <a:contourClr>
                <a:schemeClr val="bg1">
                  <a:lumMod val="65000"/>
                </a:schemeClr>
              </a:contourClr>
            </a:sp3d>
          </a:bodyPr>
          <a:lstStyle/>
          <a:p>
            <a:pPr defTabSz="457200">
              <a:spcBef>
                <a:spcPct val="0"/>
              </a:spcBef>
            </a:pPr>
            <a:r>
              <a:rPr lang="es-EC" sz="3600" b="1" dirty="0" smtClean="0">
                <a:ln/>
                <a:solidFill>
                  <a:srgbClr val="C00000"/>
                </a:solidFill>
                <a:latin typeface="+mj-lt"/>
                <a:ea typeface="+mj-ea"/>
                <a:cs typeface="+mj-cs"/>
              </a:rPr>
              <a:t>ANÁLISIS DE RESULTADOS</a:t>
            </a:r>
            <a:endParaRPr lang="es-EC" sz="3600" b="1" dirty="0">
              <a:ln/>
              <a:solidFill>
                <a:srgbClr val="C00000"/>
              </a:solidFill>
              <a:latin typeface="+mj-lt"/>
              <a:ea typeface="+mj-ea"/>
              <a:cs typeface="+mj-cs"/>
            </a:endParaRPr>
          </a:p>
        </p:txBody>
      </p:sp>
      <p:graphicFrame>
        <p:nvGraphicFramePr>
          <p:cNvPr id="8" name="Diagrama 7"/>
          <p:cNvGraphicFramePr/>
          <p:nvPr/>
        </p:nvGraphicFramePr>
        <p:xfrm>
          <a:off x="6154536" y="448888"/>
          <a:ext cx="5933209" cy="61825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Imagen 1"/>
          <p:cNvPicPr>
            <a:picLocks noChangeAspect="1"/>
          </p:cNvPicPr>
          <p:nvPr/>
        </p:nvPicPr>
        <p:blipFill rotWithShape="1">
          <a:blip r:embed="rId7"/>
          <a:srcRect l="27656" t="27666" r="32500" b="25333"/>
          <a:stretch/>
        </p:blipFill>
        <p:spPr>
          <a:xfrm>
            <a:off x="834390" y="1320693"/>
            <a:ext cx="4857750" cy="3223260"/>
          </a:xfrm>
          <a:prstGeom prst="rect">
            <a:avLst/>
          </a:prstGeom>
        </p:spPr>
      </p:pic>
      <p:pic>
        <p:nvPicPr>
          <p:cNvPr id="3" name="Imagen 2"/>
          <p:cNvPicPr>
            <a:picLocks noChangeAspect="1"/>
          </p:cNvPicPr>
          <p:nvPr/>
        </p:nvPicPr>
        <p:blipFill rotWithShape="1">
          <a:blip r:embed="rId8"/>
          <a:srcRect l="27750" t="31334" r="32687" b="46166"/>
          <a:stretch/>
        </p:blipFill>
        <p:spPr>
          <a:xfrm>
            <a:off x="834390" y="4800600"/>
            <a:ext cx="4823460" cy="1543050"/>
          </a:xfrm>
          <a:prstGeom prst="rect">
            <a:avLst/>
          </a:prstGeom>
        </p:spPr>
      </p:pic>
    </p:spTree>
    <p:extLst>
      <p:ext uri="{BB962C8B-B14F-4D97-AF65-F5344CB8AC3E}">
        <p14:creationId xmlns:p14="http://schemas.microsoft.com/office/powerpoint/2010/main" val="38715427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788366" y="636216"/>
            <a:ext cx="8268610" cy="646331"/>
          </a:xfrm>
          <a:prstGeom prst="rect">
            <a:avLst/>
          </a:prstGeom>
        </p:spPr>
        <p:txBody>
          <a:bodyPr vert="horz" lIns="91440" tIns="45720" rIns="91440" bIns="45720" rtlCol="0" anchor="t">
            <a:normAutofit/>
            <a:scene3d>
              <a:camera prst="orthographicFront"/>
              <a:lightRig rig="harsh" dir="t"/>
            </a:scene3d>
            <a:sp3d extrusionH="57150" prstMaterial="matte">
              <a:bevelT w="63500" h="12700" prst="angle"/>
              <a:contourClr>
                <a:schemeClr val="bg1">
                  <a:lumMod val="65000"/>
                </a:schemeClr>
              </a:contourClr>
            </a:sp3d>
          </a:bodyPr>
          <a:lstStyle/>
          <a:p>
            <a:pPr defTabSz="457200">
              <a:spcBef>
                <a:spcPct val="0"/>
              </a:spcBef>
            </a:pPr>
            <a:r>
              <a:rPr lang="es-EC" sz="3600" b="1" dirty="0" smtClean="0">
                <a:ln/>
                <a:solidFill>
                  <a:srgbClr val="C00000"/>
                </a:solidFill>
                <a:latin typeface="+mj-lt"/>
                <a:ea typeface="+mj-ea"/>
                <a:cs typeface="+mj-cs"/>
              </a:rPr>
              <a:t>ANÁLISIS DE RESULTADOS</a:t>
            </a:r>
            <a:endParaRPr lang="es-EC" sz="3600" b="1" dirty="0">
              <a:ln/>
              <a:solidFill>
                <a:srgbClr val="C00000"/>
              </a:solidFill>
              <a:latin typeface="+mj-lt"/>
              <a:ea typeface="+mj-ea"/>
              <a:cs typeface="+mj-cs"/>
            </a:endParaRPr>
          </a:p>
        </p:txBody>
      </p:sp>
      <p:sp>
        <p:nvSpPr>
          <p:cNvPr id="5" name="Rectángulo 4"/>
          <p:cNvSpPr/>
          <p:nvPr/>
        </p:nvSpPr>
        <p:spPr>
          <a:xfrm>
            <a:off x="836246" y="939645"/>
            <a:ext cx="10776634" cy="584775"/>
          </a:xfrm>
          <a:prstGeom prst="rect">
            <a:avLst/>
          </a:prstGeom>
        </p:spPr>
        <p:txBody>
          <a:bodyPr wrap="square">
            <a:spAutoFit/>
          </a:bodyPr>
          <a:lstStyle/>
          <a:p>
            <a:pPr lvl="2">
              <a:lnSpc>
                <a:spcPct val="200000"/>
              </a:lnSpc>
              <a:spcAft>
                <a:spcPts val="0"/>
              </a:spcAft>
              <a:tabLst>
                <a:tab pos="540385" algn="l"/>
              </a:tabLst>
            </a:pPr>
            <a:r>
              <a:rPr lang="es-ES" sz="1600" b="1" dirty="0">
                <a:solidFill>
                  <a:srgbClr val="000000"/>
                </a:solidFill>
                <a:latin typeface="Arial" panose="020B0604020202020204" pitchFamily="34" charset="0"/>
                <a:ea typeface="Times New Roman" panose="02020603050405020304" pitchFamily="18" charset="0"/>
              </a:rPr>
              <a:t>Análisis de las características técnicas o criterios </a:t>
            </a:r>
            <a:r>
              <a:rPr lang="es-ES" sz="1600" b="1" dirty="0" smtClean="0">
                <a:solidFill>
                  <a:srgbClr val="000000"/>
                </a:solidFill>
                <a:latin typeface="Arial" panose="020B0604020202020204" pitchFamily="34" charset="0"/>
                <a:ea typeface="Times New Roman" panose="02020603050405020304" pitchFamily="18" charset="0"/>
              </a:rPr>
              <a:t>de observación </a:t>
            </a:r>
            <a:r>
              <a:rPr lang="es-ES" sz="1600" b="1" dirty="0">
                <a:solidFill>
                  <a:srgbClr val="000000"/>
                </a:solidFill>
                <a:latin typeface="Arial" panose="020B0604020202020204" pitchFamily="34" charset="0"/>
                <a:ea typeface="Times New Roman" panose="02020603050405020304" pitchFamily="18" charset="0"/>
              </a:rPr>
              <a:t>de la brazada fase </a:t>
            </a:r>
            <a:r>
              <a:rPr lang="es-ES" sz="1600" b="1" dirty="0" smtClean="0">
                <a:solidFill>
                  <a:srgbClr val="000000"/>
                </a:solidFill>
                <a:latin typeface="Arial" panose="020B0604020202020204" pitchFamily="34" charset="0"/>
                <a:ea typeface="Times New Roman" panose="02020603050405020304" pitchFamily="18" charset="0"/>
              </a:rPr>
              <a:t>sub acuática. </a:t>
            </a:r>
            <a:endParaRPr lang="es-EC" sz="1600" dirty="0">
              <a:effectLst/>
              <a:latin typeface="Times New Roman" panose="02020603050405020304" pitchFamily="18" charset="0"/>
              <a:ea typeface="Times New Roman" panose="02020603050405020304" pitchFamily="18" charset="0"/>
            </a:endParaRPr>
          </a:p>
        </p:txBody>
      </p:sp>
      <p:pic>
        <p:nvPicPr>
          <p:cNvPr id="2" name="Imagen 1"/>
          <p:cNvPicPr>
            <a:picLocks noChangeAspect="1"/>
          </p:cNvPicPr>
          <p:nvPr/>
        </p:nvPicPr>
        <p:blipFill rotWithShape="1">
          <a:blip r:embed="rId2"/>
          <a:srcRect l="27562" t="32000" r="38688" b="27334"/>
          <a:stretch/>
        </p:blipFill>
        <p:spPr>
          <a:xfrm>
            <a:off x="1316306" y="2236062"/>
            <a:ext cx="4695874" cy="3182759"/>
          </a:xfrm>
          <a:prstGeom prst="rect">
            <a:avLst/>
          </a:prstGeom>
        </p:spPr>
      </p:pic>
      <p:graphicFrame>
        <p:nvGraphicFramePr>
          <p:cNvPr id="3" name="Tabla 2"/>
          <p:cNvGraphicFramePr>
            <a:graphicFrameLocks noGrp="1"/>
          </p:cNvGraphicFramePr>
          <p:nvPr>
            <p:extLst>
              <p:ext uri="{D42A27DB-BD31-4B8C-83A1-F6EECF244321}">
                <p14:modId xmlns:p14="http://schemas.microsoft.com/office/powerpoint/2010/main" val="1276366611"/>
              </p:ext>
            </p:extLst>
          </p:nvPr>
        </p:nvGraphicFramePr>
        <p:xfrm>
          <a:off x="6456017" y="1711940"/>
          <a:ext cx="4623142" cy="4470400"/>
        </p:xfrm>
        <a:graphic>
          <a:graphicData uri="http://schemas.openxmlformats.org/drawingml/2006/table">
            <a:tbl>
              <a:tblPr>
                <a:tableStyleId>{5C22544A-7EE6-4342-B048-85BDC9FD1C3A}</a:tableStyleId>
              </a:tblPr>
              <a:tblGrid>
                <a:gridCol w="1357962"/>
                <a:gridCol w="816985"/>
                <a:gridCol w="816985"/>
                <a:gridCol w="816985"/>
                <a:gridCol w="814225"/>
              </a:tblGrid>
              <a:tr h="353291">
                <a:tc gridSpan="3">
                  <a:txBody>
                    <a:bodyPr/>
                    <a:lstStyle/>
                    <a:p>
                      <a:pPr>
                        <a:lnSpc>
                          <a:spcPct val="107000"/>
                        </a:lnSpc>
                        <a:spcAft>
                          <a:spcPts val="0"/>
                        </a:spcAft>
                      </a:pPr>
                      <a:r>
                        <a:rPr lang="es-EC" sz="1000">
                          <a:effectLst/>
                        </a:rPr>
                        <a:t>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hMerge="1">
                  <a:txBody>
                    <a:bodyPr/>
                    <a:lstStyle/>
                    <a:p>
                      <a:endParaRPr lang="es-EC"/>
                    </a:p>
                  </a:txBody>
                  <a:tcPr/>
                </a:tc>
                <a:tc hMerge="1">
                  <a:txBody>
                    <a:bodyPr/>
                    <a:lstStyle/>
                    <a:p>
                      <a:endParaRPr lang="es-EC"/>
                    </a:p>
                  </a:txBody>
                  <a:tcPr/>
                </a:tc>
                <a:tc>
                  <a:txBody>
                    <a:bodyPr/>
                    <a:lstStyle/>
                    <a:p>
                      <a:pPr marL="38100" marR="38100" algn="ctr">
                        <a:lnSpc>
                          <a:spcPts val="1600"/>
                        </a:lnSpc>
                        <a:spcAft>
                          <a:spcPts val="0"/>
                        </a:spcAft>
                      </a:pPr>
                      <a:r>
                        <a:rPr lang="es-EC" sz="1000">
                          <a:effectLst/>
                        </a:rPr>
                        <a:t>Estadístico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a:txBody>
                    <a:bodyPr/>
                    <a:lstStyle/>
                    <a:p>
                      <a:pPr marL="38100" marR="38100" algn="ctr">
                        <a:lnSpc>
                          <a:spcPts val="1600"/>
                        </a:lnSpc>
                        <a:spcAft>
                          <a:spcPts val="0"/>
                        </a:spcAft>
                      </a:pPr>
                      <a:r>
                        <a:rPr lang="es-EC" sz="1000">
                          <a:effectLst/>
                        </a:rPr>
                        <a:t>Error estándar</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r>
              <a:tr h="176645">
                <a:tc rowSpan="7">
                  <a:txBody>
                    <a:bodyPr/>
                    <a:lstStyle/>
                    <a:p>
                      <a:pPr marL="38100" marR="38100">
                        <a:lnSpc>
                          <a:spcPts val="1600"/>
                        </a:lnSpc>
                        <a:spcAft>
                          <a:spcPts val="0"/>
                        </a:spcAft>
                      </a:pPr>
                      <a:r>
                        <a:rPr lang="es-EC" sz="1000">
                          <a:effectLst/>
                        </a:rPr>
                        <a:t>Pre test Movimiento atrás y adentro hasta la mitad del cuerpo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gridSpan="2">
                  <a:txBody>
                    <a:bodyPr/>
                    <a:lstStyle/>
                    <a:p>
                      <a:pPr marL="38100" marR="38100">
                        <a:lnSpc>
                          <a:spcPts val="1600"/>
                        </a:lnSpc>
                        <a:spcAft>
                          <a:spcPts val="0"/>
                        </a:spcAft>
                      </a:pPr>
                      <a:r>
                        <a:rPr lang="es-EC" sz="1000">
                          <a:effectLst/>
                        </a:rPr>
                        <a:t>Media</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a:txBody>
                    <a:bodyPr/>
                    <a:lstStyle/>
                    <a:p>
                      <a:pPr marL="38100" marR="38100" algn="r">
                        <a:lnSpc>
                          <a:spcPts val="1600"/>
                        </a:lnSpc>
                        <a:spcAft>
                          <a:spcPts val="0"/>
                        </a:spcAft>
                      </a:pPr>
                      <a:r>
                        <a:rPr lang="es-EC" sz="1000">
                          <a:effectLst/>
                        </a:rPr>
                        <a:t>3,0000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Aft>
                          <a:spcPts val="0"/>
                        </a:spcAft>
                      </a:pPr>
                      <a:r>
                        <a:rPr lang="es-EC" sz="1000">
                          <a:effectLst/>
                        </a:rPr>
                        <a:t>,17408</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r h="353291">
                <a:tc vMerge="1">
                  <a:txBody>
                    <a:bodyPr/>
                    <a:lstStyle/>
                    <a:p>
                      <a:endParaRPr lang="es-EC"/>
                    </a:p>
                  </a:txBody>
                  <a:tcPr/>
                </a:tc>
                <a:tc rowSpan="2">
                  <a:txBody>
                    <a:bodyPr/>
                    <a:lstStyle/>
                    <a:p>
                      <a:pPr marL="38100" marR="38100">
                        <a:lnSpc>
                          <a:spcPts val="1600"/>
                        </a:lnSpc>
                        <a:spcAft>
                          <a:spcPts val="0"/>
                        </a:spcAft>
                      </a:pPr>
                      <a:r>
                        <a:rPr lang="es-EC" sz="1000">
                          <a:effectLst/>
                        </a:rPr>
                        <a:t>95% de intervalo de confianza para la media</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nSpc>
                          <a:spcPts val="1600"/>
                        </a:lnSpc>
                        <a:spcAft>
                          <a:spcPts val="0"/>
                        </a:spcAft>
                      </a:pPr>
                      <a:r>
                        <a:rPr lang="es-EC" sz="1000">
                          <a:effectLst/>
                        </a:rPr>
                        <a:t>Límite inferior</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Aft>
                          <a:spcPts val="0"/>
                        </a:spcAft>
                      </a:pPr>
                      <a:r>
                        <a:rPr lang="es-EC" sz="1000">
                          <a:effectLst/>
                        </a:rPr>
                        <a:t>2,6169</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000">
                          <a:effectLst/>
                        </a:rPr>
                        <a:t>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529936">
                <a:tc vMerge="1">
                  <a:txBody>
                    <a:bodyPr/>
                    <a:lstStyle/>
                    <a:p>
                      <a:endParaRPr lang="es-EC"/>
                    </a:p>
                  </a:txBody>
                  <a:tcPr/>
                </a:tc>
                <a:tc vMerge="1">
                  <a:txBody>
                    <a:bodyPr/>
                    <a:lstStyle/>
                    <a:p>
                      <a:endParaRPr lang="es-EC"/>
                    </a:p>
                  </a:txBody>
                  <a:tcPr/>
                </a:tc>
                <a:tc>
                  <a:txBody>
                    <a:bodyPr/>
                    <a:lstStyle/>
                    <a:p>
                      <a:pPr marL="38100" marR="38100">
                        <a:lnSpc>
                          <a:spcPts val="1600"/>
                        </a:lnSpc>
                        <a:spcAft>
                          <a:spcPts val="0"/>
                        </a:spcAft>
                      </a:pPr>
                      <a:r>
                        <a:rPr lang="es-EC" sz="1000">
                          <a:effectLst/>
                        </a:rPr>
                        <a:t>Límite superior</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Aft>
                          <a:spcPts val="0"/>
                        </a:spcAft>
                      </a:pPr>
                      <a:r>
                        <a:rPr lang="es-EC" sz="1000">
                          <a:effectLst/>
                        </a:rPr>
                        <a:t>3,3831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000">
                          <a:effectLst/>
                        </a:rPr>
                        <a:t>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176645">
                <a:tc vMerge="1">
                  <a:txBody>
                    <a:bodyPr/>
                    <a:lstStyle/>
                    <a:p>
                      <a:endParaRPr lang="es-EC"/>
                    </a:p>
                  </a:txBody>
                  <a:tcPr/>
                </a:tc>
                <a:tc gridSpan="2">
                  <a:txBody>
                    <a:bodyPr/>
                    <a:lstStyle/>
                    <a:p>
                      <a:pPr marL="38100" marR="38100">
                        <a:lnSpc>
                          <a:spcPts val="1600"/>
                        </a:lnSpc>
                        <a:spcAft>
                          <a:spcPts val="0"/>
                        </a:spcAft>
                      </a:pPr>
                      <a:r>
                        <a:rPr lang="es-EC" sz="1000">
                          <a:effectLst/>
                        </a:rPr>
                        <a:t>Media recortada al 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a:txBody>
                    <a:bodyPr/>
                    <a:lstStyle/>
                    <a:p>
                      <a:pPr marL="38100" marR="38100" algn="r">
                        <a:lnSpc>
                          <a:spcPts val="1600"/>
                        </a:lnSpc>
                        <a:spcAft>
                          <a:spcPts val="0"/>
                        </a:spcAft>
                      </a:pPr>
                      <a:r>
                        <a:rPr lang="es-EC" sz="1000">
                          <a:effectLst/>
                        </a:rPr>
                        <a:t>3,0000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000">
                          <a:effectLst/>
                        </a:rPr>
                        <a:t>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176645">
                <a:tc vMerge="1">
                  <a:txBody>
                    <a:bodyPr/>
                    <a:lstStyle/>
                    <a:p>
                      <a:endParaRPr lang="es-EC"/>
                    </a:p>
                  </a:txBody>
                  <a:tcPr/>
                </a:tc>
                <a:tc gridSpan="2">
                  <a:txBody>
                    <a:bodyPr/>
                    <a:lstStyle/>
                    <a:p>
                      <a:pPr marL="38100" marR="38100">
                        <a:lnSpc>
                          <a:spcPts val="1600"/>
                        </a:lnSpc>
                        <a:spcAft>
                          <a:spcPts val="0"/>
                        </a:spcAft>
                      </a:pPr>
                      <a:r>
                        <a:rPr lang="es-EC" sz="1000">
                          <a:effectLst/>
                        </a:rPr>
                        <a:t>Mínimo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a:txBody>
                    <a:bodyPr/>
                    <a:lstStyle/>
                    <a:p>
                      <a:pPr marL="38100" marR="38100" algn="r">
                        <a:lnSpc>
                          <a:spcPts val="1600"/>
                        </a:lnSpc>
                        <a:spcAft>
                          <a:spcPts val="0"/>
                        </a:spcAft>
                      </a:pPr>
                      <a:r>
                        <a:rPr lang="es-EC" sz="1000">
                          <a:effectLst/>
                        </a:rPr>
                        <a:t>2,00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000">
                          <a:effectLst/>
                        </a:rPr>
                        <a:t>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176645">
                <a:tc vMerge="1">
                  <a:txBody>
                    <a:bodyPr/>
                    <a:lstStyle/>
                    <a:p>
                      <a:endParaRPr lang="es-EC"/>
                    </a:p>
                  </a:txBody>
                  <a:tcPr/>
                </a:tc>
                <a:tc gridSpan="2">
                  <a:txBody>
                    <a:bodyPr/>
                    <a:lstStyle/>
                    <a:p>
                      <a:pPr marL="38100" marR="38100">
                        <a:lnSpc>
                          <a:spcPts val="1600"/>
                        </a:lnSpc>
                        <a:spcAft>
                          <a:spcPts val="0"/>
                        </a:spcAft>
                      </a:pPr>
                      <a:r>
                        <a:rPr lang="es-EC" sz="1000">
                          <a:effectLst/>
                        </a:rPr>
                        <a:t>Máximo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a:txBody>
                    <a:bodyPr/>
                    <a:lstStyle/>
                    <a:p>
                      <a:pPr marL="38100" marR="38100" algn="r">
                        <a:lnSpc>
                          <a:spcPts val="1600"/>
                        </a:lnSpc>
                        <a:spcAft>
                          <a:spcPts val="0"/>
                        </a:spcAft>
                      </a:pPr>
                      <a:r>
                        <a:rPr lang="es-EC" sz="1000">
                          <a:effectLst/>
                        </a:rPr>
                        <a:t>4,00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000">
                          <a:effectLst/>
                        </a:rPr>
                        <a:t>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176645">
                <a:tc vMerge="1">
                  <a:txBody>
                    <a:bodyPr/>
                    <a:lstStyle/>
                    <a:p>
                      <a:endParaRPr lang="es-EC"/>
                    </a:p>
                  </a:txBody>
                  <a:tcPr/>
                </a:tc>
                <a:tc gridSpan="2">
                  <a:txBody>
                    <a:bodyPr/>
                    <a:lstStyle/>
                    <a:p>
                      <a:pPr marL="38100" marR="38100">
                        <a:lnSpc>
                          <a:spcPts val="1600"/>
                        </a:lnSpc>
                        <a:spcAft>
                          <a:spcPts val="0"/>
                        </a:spcAft>
                      </a:pPr>
                      <a:r>
                        <a:rPr lang="es-EC" sz="1000">
                          <a:effectLst/>
                        </a:rPr>
                        <a:t>Rango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a:txBody>
                    <a:bodyPr/>
                    <a:lstStyle/>
                    <a:p>
                      <a:pPr marL="38100" marR="38100" algn="r">
                        <a:lnSpc>
                          <a:spcPts val="1600"/>
                        </a:lnSpc>
                        <a:spcAft>
                          <a:spcPts val="0"/>
                        </a:spcAft>
                      </a:pPr>
                      <a:r>
                        <a:rPr lang="es-EC" sz="1000">
                          <a:effectLst/>
                        </a:rPr>
                        <a:t>2,00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000">
                          <a:effectLst/>
                        </a:rPr>
                        <a:t>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176645">
                <a:tc rowSpan="7">
                  <a:txBody>
                    <a:bodyPr/>
                    <a:lstStyle/>
                    <a:p>
                      <a:pPr marL="38100" marR="38100">
                        <a:lnSpc>
                          <a:spcPts val="1600"/>
                        </a:lnSpc>
                        <a:spcAft>
                          <a:spcPts val="0"/>
                        </a:spcAft>
                      </a:pPr>
                      <a:r>
                        <a:rPr lang="es-EC" sz="1000">
                          <a:effectLst/>
                        </a:rPr>
                        <a:t>Pos Test Movimiento atrás y adentro hasta la mitad del cuerpo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gridSpan="2">
                  <a:txBody>
                    <a:bodyPr/>
                    <a:lstStyle/>
                    <a:p>
                      <a:pPr marL="38100" marR="38100">
                        <a:lnSpc>
                          <a:spcPts val="1600"/>
                        </a:lnSpc>
                        <a:spcAft>
                          <a:spcPts val="0"/>
                        </a:spcAft>
                      </a:pPr>
                      <a:r>
                        <a:rPr lang="es-EC" sz="1000">
                          <a:effectLst/>
                        </a:rPr>
                        <a:t>Media</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a:txBody>
                    <a:bodyPr/>
                    <a:lstStyle/>
                    <a:p>
                      <a:pPr marL="38100" marR="38100" algn="r">
                        <a:lnSpc>
                          <a:spcPts val="1600"/>
                        </a:lnSpc>
                        <a:spcAft>
                          <a:spcPts val="0"/>
                        </a:spcAft>
                      </a:pPr>
                      <a:r>
                        <a:rPr lang="es-EC" sz="1000">
                          <a:effectLst/>
                        </a:rPr>
                        <a:t>7,3333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Aft>
                          <a:spcPts val="0"/>
                        </a:spcAft>
                      </a:pPr>
                      <a:r>
                        <a:rPr lang="es-EC" sz="1000">
                          <a:effectLst/>
                        </a:rPr>
                        <a:t>,33333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r h="353291">
                <a:tc vMerge="1">
                  <a:txBody>
                    <a:bodyPr/>
                    <a:lstStyle/>
                    <a:p>
                      <a:endParaRPr lang="es-EC"/>
                    </a:p>
                  </a:txBody>
                  <a:tcPr/>
                </a:tc>
                <a:tc rowSpan="2">
                  <a:txBody>
                    <a:bodyPr/>
                    <a:lstStyle/>
                    <a:p>
                      <a:pPr marL="38100" marR="38100">
                        <a:lnSpc>
                          <a:spcPts val="1600"/>
                        </a:lnSpc>
                        <a:spcAft>
                          <a:spcPts val="0"/>
                        </a:spcAft>
                      </a:pPr>
                      <a:r>
                        <a:rPr lang="es-EC" sz="1000">
                          <a:effectLst/>
                        </a:rPr>
                        <a:t>95% de intervalo de confianza para la media</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nSpc>
                          <a:spcPts val="1600"/>
                        </a:lnSpc>
                        <a:spcAft>
                          <a:spcPts val="0"/>
                        </a:spcAft>
                      </a:pPr>
                      <a:r>
                        <a:rPr lang="es-EC" sz="1000">
                          <a:effectLst/>
                        </a:rPr>
                        <a:t>Límite inferior</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Aft>
                          <a:spcPts val="0"/>
                        </a:spcAft>
                      </a:pPr>
                      <a:r>
                        <a:rPr lang="es-EC" sz="1000">
                          <a:effectLst/>
                        </a:rPr>
                        <a:t>6,5997</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000">
                          <a:effectLst/>
                        </a:rPr>
                        <a:t>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529936">
                <a:tc vMerge="1">
                  <a:txBody>
                    <a:bodyPr/>
                    <a:lstStyle/>
                    <a:p>
                      <a:endParaRPr lang="es-EC"/>
                    </a:p>
                  </a:txBody>
                  <a:tcPr/>
                </a:tc>
                <a:tc vMerge="1">
                  <a:txBody>
                    <a:bodyPr/>
                    <a:lstStyle/>
                    <a:p>
                      <a:endParaRPr lang="es-EC"/>
                    </a:p>
                  </a:txBody>
                  <a:tcPr/>
                </a:tc>
                <a:tc>
                  <a:txBody>
                    <a:bodyPr/>
                    <a:lstStyle/>
                    <a:p>
                      <a:pPr marL="38100" marR="38100">
                        <a:lnSpc>
                          <a:spcPts val="1600"/>
                        </a:lnSpc>
                        <a:spcAft>
                          <a:spcPts val="0"/>
                        </a:spcAft>
                      </a:pPr>
                      <a:r>
                        <a:rPr lang="es-EC" sz="1000">
                          <a:effectLst/>
                        </a:rPr>
                        <a:t>Límite superior</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Aft>
                          <a:spcPts val="0"/>
                        </a:spcAft>
                      </a:pPr>
                      <a:r>
                        <a:rPr lang="es-EC" sz="1000">
                          <a:effectLst/>
                        </a:rPr>
                        <a:t>8,0670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000">
                          <a:effectLst/>
                        </a:rPr>
                        <a:t>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176645">
                <a:tc vMerge="1">
                  <a:txBody>
                    <a:bodyPr/>
                    <a:lstStyle/>
                    <a:p>
                      <a:endParaRPr lang="es-EC"/>
                    </a:p>
                  </a:txBody>
                  <a:tcPr/>
                </a:tc>
                <a:tc gridSpan="2">
                  <a:txBody>
                    <a:bodyPr/>
                    <a:lstStyle/>
                    <a:p>
                      <a:pPr marL="38100" marR="38100">
                        <a:lnSpc>
                          <a:spcPts val="1600"/>
                        </a:lnSpc>
                        <a:spcAft>
                          <a:spcPts val="0"/>
                        </a:spcAft>
                      </a:pPr>
                      <a:r>
                        <a:rPr lang="es-EC" sz="1000">
                          <a:effectLst/>
                        </a:rPr>
                        <a:t>Media recortada al 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a:txBody>
                    <a:bodyPr/>
                    <a:lstStyle/>
                    <a:p>
                      <a:pPr marL="38100" marR="38100" algn="r">
                        <a:lnSpc>
                          <a:spcPts val="1600"/>
                        </a:lnSpc>
                        <a:spcAft>
                          <a:spcPts val="0"/>
                        </a:spcAft>
                      </a:pPr>
                      <a:r>
                        <a:rPr lang="es-EC" sz="1000">
                          <a:effectLst/>
                        </a:rPr>
                        <a:t>7,3148</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000">
                          <a:effectLst/>
                        </a:rPr>
                        <a:t>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176645">
                <a:tc vMerge="1">
                  <a:txBody>
                    <a:bodyPr/>
                    <a:lstStyle/>
                    <a:p>
                      <a:endParaRPr lang="es-EC"/>
                    </a:p>
                  </a:txBody>
                  <a:tcPr/>
                </a:tc>
                <a:tc gridSpan="2">
                  <a:txBody>
                    <a:bodyPr/>
                    <a:lstStyle/>
                    <a:p>
                      <a:pPr marL="38100" marR="38100">
                        <a:lnSpc>
                          <a:spcPts val="1600"/>
                        </a:lnSpc>
                        <a:spcAft>
                          <a:spcPts val="0"/>
                        </a:spcAft>
                      </a:pPr>
                      <a:r>
                        <a:rPr lang="es-EC" sz="1000">
                          <a:effectLst/>
                        </a:rPr>
                        <a:t>Mínimo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a:txBody>
                    <a:bodyPr/>
                    <a:lstStyle/>
                    <a:p>
                      <a:pPr marL="38100" marR="38100" algn="r">
                        <a:lnSpc>
                          <a:spcPts val="1600"/>
                        </a:lnSpc>
                        <a:spcAft>
                          <a:spcPts val="0"/>
                        </a:spcAft>
                      </a:pPr>
                      <a:r>
                        <a:rPr lang="es-EC" sz="1000">
                          <a:effectLst/>
                        </a:rPr>
                        <a:t>6,00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000">
                          <a:effectLst/>
                        </a:rPr>
                        <a:t>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176645">
                <a:tc vMerge="1">
                  <a:txBody>
                    <a:bodyPr/>
                    <a:lstStyle/>
                    <a:p>
                      <a:endParaRPr lang="es-EC"/>
                    </a:p>
                  </a:txBody>
                  <a:tcPr/>
                </a:tc>
                <a:tc gridSpan="2">
                  <a:txBody>
                    <a:bodyPr/>
                    <a:lstStyle/>
                    <a:p>
                      <a:pPr marL="38100" marR="38100">
                        <a:lnSpc>
                          <a:spcPts val="1600"/>
                        </a:lnSpc>
                        <a:spcAft>
                          <a:spcPts val="0"/>
                        </a:spcAft>
                      </a:pPr>
                      <a:r>
                        <a:rPr lang="es-EC" sz="1000">
                          <a:effectLst/>
                        </a:rPr>
                        <a:t>Máximo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a:txBody>
                    <a:bodyPr/>
                    <a:lstStyle/>
                    <a:p>
                      <a:pPr marL="38100" marR="38100" algn="r">
                        <a:lnSpc>
                          <a:spcPts val="1600"/>
                        </a:lnSpc>
                        <a:spcAft>
                          <a:spcPts val="0"/>
                        </a:spcAft>
                      </a:pPr>
                      <a:r>
                        <a:rPr lang="es-EC" sz="1000">
                          <a:effectLst/>
                        </a:rPr>
                        <a:t>9,00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000">
                          <a:effectLst/>
                        </a:rPr>
                        <a:t>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176645">
                <a:tc vMerge="1">
                  <a:txBody>
                    <a:bodyPr/>
                    <a:lstStyle/>
                    <a:p>
                      <a:endParaRPr lang="es-EC"/>
                    </a:p>
                  </a:txBody>
                  <a:tcPr/>
                </a:tc>
                <a:tc gridSpan="2">
                  <a:txBody>
                    <a:bodyPr/>
                    <a:lstStyle/>
                    <a:p>
                      <a:pPr marL="38100" marR="38100">
                        <a:lnSpc>
                          <a:spcPts val="1600"/>
                        </a:lnSpc>
                        <a:spcAft>
                          <a:spcPts val="0"/>
                        </a:spcAft>
                      </a:pPr>
                      <a:r>
                        <a:rPr lang="es-EC" sz="1000">
                          <a:effectLst/>
                        </a:rPr>
                        <a:t>Rango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a:txBody>
                    <a:bodyPr/>
                    <a:lstStyle/>
                    <a:p>
                      <a:pPr marL="38100" marR="38100" algn="r">
                        <a:lnSpc>
                          <a:spcPts val="1600"/>
                        </a:lnSpc>
                        <a:spcAft>
                          <a:spcPts val="0"/>
                        </a:spcAft>
                      </a:pPr>
                      <a:r>
                        <a:rPr lang="es-EC" sz="1000">
                          <a:effectLst/>
                        </a:rPr>
                        <a:t>3,00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000" dirty="0">
                          <a:effectLst/>
                        </a:rPr>
                        <a:t> </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bl>
          </a:graphicData>
        </a:graphic>
      </p:graphicFrame>
      <p:sp>
        <p:nvSpPr>
          <p:cNvPr id="9" name="Rectángulo 8"/>
          <p:cNvSpPr/>
          <p:nvPr/>
        </p:nvSpPr>
        <p:spPr>
          <a:xfrm>
            <a:off x="6456017" y="1710989"/>
            <a:ext cx="2146742" cy="369332"/>
          </a:xfrm>
          <a:prstGeom prst="rect">
            <a:avLst/>
          </a:prstGeom>
        </p:spPr>
        <p:txBody>
          <a:bodyPr wrap="none">
            <a:spAutoFit/>
          </a:bodyPr>
          <a:lstStyle/>
          <a:p>
            <a:r>
              <a:rPr lang="es-EC" dirty="0">
                <a:latin typeface="Arial" panose="020B0604020202020204" pitchFamily="34" charset="0"/>
                <a:ea typeface="Calibri" panose="020F0502020204030204" pitchFamily="34" charset="0"/>
              </a:rPr>
              <a:t>Análisis descriptivo</a:t>
            </a:r>
            <a:endParaRPr lang="es-EC" dirty="0"/>
          </a:p>
        </p:txBody>
      </p:sp>
    </p:spTree>
    <p:extLst>
      <p:ext uri="{BB962C8B-B14F-4D97-AF65-F5344CB8AC3E}">
        <p14:creationId xmlns:p14="http://schemas.microsoft.com/office/powerpoint/2010/main" val="163997010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686163" y="674362"/>
            <a:ext cx="8268610" cy="646331"/>
          </a:xfrm>
          <a:prstGeom prst="rect">
            <a:avLst/>
          </a:prstGeom>
        </p:spPr>
        <p:txBody>
          <a:bodyPr vert="horz" lIns="91440" tIns="45720" rIns="91440" bIns="45720" rtlCol="0" anchor="t">
            <a:normAutofit/>
            <a:scene3d>
              <a:camera prst="orthographicFront"/>
              <a:lightRig rig="harsh" dir="t"/>
            </a:scene3d>
            <a:sp3d extrusionH="57150" prstMaterial="matte">
              <a:bevelT w="63500" h="12700" prst="angle"/>
              <a:contourClr>
                <a:schemeClr val="bg1">
                  <a:lumMod val="65000"/>
                </a:schemeClr>
              </a:contourClr>
            </a:sp3d>
          </a:bodyPr>
          <a:lstStyle/>
          <a:p>
            <a:pPr defTabSz="457200">
              <a:spcBef>
                <a:spcPct val="0"/>
              </a:spcBef>
            </a:pPr>
            <a:r>
              <a:rPr lang="es-EC" sz="3600" b="1" dirty="0" smtClean="0">
                <a:ln/>
                <a:solidFill>
                  <a:srgbClr val="C00000"/>
                </a:solidFill>
                <a:latin typeface="+mj-lt"/>
                <a:ea typeface="+mj-ea"/>
                <a:cs typeface="+mj-cs"/>
              </a:rPr>
              <a:t>ANÁLISIS DE RESULTADOS</a:t>
            </a:r>
            <a:endParaRPr lang="es-EC" sz="3600" b="1" dirty="0">
              <a:ln/>
              <a:solidFill>
                <a:srgbClr val="C00000"/>
              </a:solidFill>
              <a:latin typeface="+mj-lt"/>
              <a:ea typeface="+mj-ea"/>
              <a:cs typeface="+mj-cs"/>
            </a:endParaRPr>
          </a:p>
        </p:txBody>
      </p:sp>
      <p:graphicFrame>
        <p:nvGraphicFramePr>
          <p:cNvPr id="8" name="Diagrama 7"/>
          <p:cNvGraphicFramePr/>
          <p:nvPr/>
        </p:nvGraphicFramePr>
        <p:xfrm>
          <a:off x="6154536" y="448888"/>
          <a:ext cx="5933209" cy="61825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4"/>
          <p:cNvPicPr>
            <a:picLocks noChangeAspect="1"/>
          </p:cNvPicPr>
          <p:nvPr/>
        </p:nvPicPr>
        <p:blipFill rotWithShape="1">
          <a:blip r:embed="rId7"/>
          <a:srcRect l="27750" t="27167" r="32406" b="28000"/>
          <a:stretch/>
        </p:blipFill>
        <p:spPr>
          <a:xfrm>
            <a:off x="962718" y="1320693"/>
            <a:ext cx="4857750" cy="3074670"/>
          </a:xfrm>
          <a:prstGeom prst="rect">
            <a:avLst/>
          </a:prstGeom>
        </p:spPr>
      </p:pic>
      <p:pic>
        <p:nvPicPr>
          <p:cNvPr id="6" name="Imagen 5"/>
          <p:cNvPicPr>
            <a:picLocks noChangeAspect="1"/>
          </p:cNvPicPr>
          <p:nvPr/>
        </p:nvPicPr>
        <p:blipFill rotWithShape="1">
          <a:blip r:embed="rId8"/>
          <a:srcRect l="27844" t="22666" r="32688" b="55334"/>
          <a:stretch/>
        </p:blipFill>
        <p:spPr>
          <a:xfrm>
            <a:off x="962718" y="4743450"/>
            <a:ext cx="4812030" cy="1508760"/>
          </a:xfrm>
          <a:prstGeom prst="rect">
            <a:avLst/>
          </a:prstGeom>
        </p:spPr>
      </p:pic>
    </p:spTree>
    <p:extLst>
      <p:ext uri="{BB962C8B-B14F-4D97-AF65-F5344CB8AC3E}">
        <p14:creationId xmlns:p14="http://schemas.microsoft.com/office/powerpoint/2010/main" val="195761855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788366" y="636216"/>
            <a:ext cx="8268610" cy="646331"/>
          </a:xfrm>
          <a:prstGeom prst="rect">
            <a:avLst/>
          </a:prstGeom>
        </p:spPr>
        <p:txBody>
          <a:bodyPr vert="horz" lIns="91440" tIns="45720" rIns="91440" bIns="45720" rtlCol="0" anchor="t">
            <a:normAutofit/>
            <a:scene3d>
              <a:camera prst="orthographicFront"/>
              <a:lightRig rig="harsh" dir="t"/>
            </a:scene3d>
            <a:sp3d extrusionH="57150" prstMaterial="matte">
              <a:bevelT w="63500" h="12700" prst="angle"/>
              <a:contourClr>
                <a:schemeClr val="bg1">
                  <a:lumMod val="65000"/>
                </a:schemeClr>
              </a:contourClr>
            </a:sp3d>
          </a:bodyPr>
          <a:lstStyle/>
          <a:p>
            <a:pPr defTabSz="457200">
              <a:spcBef>
                <a:spcPct val="0"/>
              </a:spcBef>
            </a:pPr>
            <a:r>
              <a:rPr lang="es-EC" sz="3600" b="1" dirty="0" smtClean="0">
                <a:ln/>
                <a:solidFill>
                  <a:srgbClr val="C00000"/>
                </a:solidFill>
                <a:latin typeface="+mj-lt"/>
                <a:ea typeface="+mj-ea"/>
                <a:cs typeface="+mj-cs"/>
              </a:rPr>
              <a:t>ANÁLISIS DE RESULTADOS</a:t>
            </a:r>
            <a:endParaRPr lang="es-EC" sz="3600" b="1" dirty="0">
              <a:ln/>
              <a:solidFill>
                <a:srgbClr val="C00000"/>
              </a:solidFill>
              <a:latin typeface="+mj-lt"/>
              <a:ea typeface="+mj-ea"/>
              <a:cs typeface="+mj-cs"/>
            </a:endParaRPr>
          </a:p>
        </p:txBody>
      </p:sp>
      <p:sp>
        <p:nvSpPr>
          <p:cNvPr id="5" name="Rectángulo 4"/>
          <p:cNvSpPr/>
          <p:nvPr/>
        </p:nvSpPr>
        <p:spPr>
          <a:xfrm>
            <a:off x="836246" y="939645"/>
            <a:ext cx="10776634" cy="584775"/>
          </a:xfrm>
          <a:prstGeom prst="rect">
            <a:avLst/>
          </a:prstGeom>
        </p:spPr>
        <p:txBody>
          <a:bodyPr wrap="square">
            <a:spAutoFit/>
          </a:bodyPr>
          <a:lstStyle/>
          <a:p>
            <a:pPr lvl="2">
              <a:lnSpc>
                <a:spcPct val="200000"/>
              </a:lnSpc>
              <a:spcAft>
                <a:spcPts val="0"/>
              </a:spcAft>
              <a:tabLst>
                <a:tab pos="540385" algn="l"/>
              </a:tabLst>
            </a:pPr>
            <a:r>
              <a:rPr lang="es-ES" sz="1600" b="1" dirty="0">
                <a:solidFill>
                  <a:srgbClr val="000000"/>
                </a:solidFill>
                <a:latin typeface="Arial" panose="020B0604020202020204" pitchFamily="34" charset="0"/>
                <a:ea typeface="Times New Roman" panose="02020603050405020304" pitchFamily="18" charset="0"/>
              </a:rPr>
              <a:t>Análisis de las características técnicas o criterios </a:t>
            </a:r>
            <a:r>
              <a:rPr lang="es-ES" sz="1600" b="1" dirty="0" smtClean="0">
                <a:solidFill>
                  <a:srgbClr val="000000"/>
                </a:solidFill>
                <a:latin typeface="Arial" panose="020B0604020202020204" pitchFamily="34" charset="0"/>
                <a:ea typeface="Times New Roman" panose="02020603050405020304" pitchFamily="18" charset="0"/>
              </a:rPr>
              <a:t>de observación </a:t>
            </a:r>
            <a:r>
              <a:rPr lang="es-ES" sz="1600" b="1" dirty="0">
                <a:solidFill>
                  <a:srgbClr val="000000"/>
                </a:solidFill>
                <a:latin typeface="Arial" panose="020B0604020202020204" pitchFamily="34" charset="0"/>
                <a:ea typeface="Times New Roman" panose="02020603050405020304" pitchFamily="18" charset="0"/>
              </a:rPr>
              <a:t>de la brazada fase </a:t>
            </a:r>
            <a:r>
              <a:rPr lang="es-ES" sz="1600" b="1" dirty="0" smtClean="0">
                <a:solidFill>
                  <a:srgbClr val="000000"/>
                </a:solidFill>
                <a:latin typeface="Arial" panose="020B0604020202020204" pitchFamily="34" charset="0"/>
                <a:ea typeface="Times New Roman" panose="02020603050405020304" pitchFamily="18" charset="0"/>
              </a:rPr>
              <a:t>sub acuática. </a:t>
            </a:r>
            <a:endParaRPr lang="es-EC" sz="1600" dirty="0">
              <a:effectLst/>
              <a:latin typeface="Times New Roman" panose="02020603050405020304" pitchFamily="18" charset="0"/>
              <a:ea typeface="Times New Roman" panose="02020603050405020304" pitchFamily="18" charset="0"/>
            </a:endParaRPr>
          </a:p>
        </p:txBody>
      </p:sp>
      <p:graphicFrame>
        <p:nvGraphicFramePr>
          <p:cNvPr id="6" name="Tabla 5"/>
          <p:cNvGraphicFramePr>
            <a:graphicFrameLocks noGrp="1"/>
          </p:cNvGraphicFramePr>
          <p:nvPr>
            <p:extLst>
              <p:ext uri="{D42A27DB-BD31-4B8C-83A1-F6EECF244321}">
                <p14:modId xmlns:p14="http://schemas.microsoft.com/office/powerpoint/2010/main" val="2397022009"/>
              </p:ext>
            </p:extLst>
          </p:nvPr>
        </p:nvGraphicFramePr>
        <p:xfrm>
          <a:off x="6224563" y="1827849"/>
          <a:ext cx="4623142" cy="4470400"/>
        </p:xfrm>
        <a:graphic>
          <a:graphicData uri="http://schemas.openxmlformats.org/drawingml/2006/table">
            <a:tbl>
              <a:tblPr>
                <a:tableStyleId>{5C22544A-7EE6-4342-B048-85BDC9FD1C3A}</a:tableStyleId>
              </a:tblPr>
              <a:tblGrid>
                <a:gridCol w="1357962"/>
                <a:gridCol w="816985"/>
                <a:gridCol w="816985"/>
                <a:gridCol w="816985"/>
                <a:gridCol w="814225"/>
              </a:tblGrid>
              <a:tr h="353291">
                <a:tc gridSpan="3">
                  <a:txBody>
                    <a:bodyPr/>
                    <a:lstStyle/>
                    <a:p>
                      <a:pPr>
                        <a:lnSpc>
                          <a:spcPct val="107000"/>
                        </a:lnSpc>
                        <a:spcAft>
                          <a:spcPts val="0"/>
                        </a:spcAft>
                      </a:pPr>
                      <a:r>
                        <a:rPr lang="es-EC" sz="1000" dirty="0">
                          <a:effectLst/>
                        </a:rPr>
                        <a:t> </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hMerge="1">
                  <a:txBody>
                    <a:bodyPr/>
                    <a:lstStyle/>
                    <a:p>
                      <a:endParaRPr lang="es-EC"/>
                    </a:p>
                  </a:txBody>
                  <a:tcPr/>
                </a:tc>
                <a:tc hMerge="1">
                  <a:txBody>
                    <a:bodyPr/>
                    <a:lstStyle/>
                    <a:p>
                      <a:endParaRPr lang="es-EC"/>
                    </a:p>
                  </a:txBody>
                  <a:tcPr/>
                </a:tc>
                <a:tc>
                  <a:txBody>
                    <a:bodyPr/>
                    <a:lstStyle/>
                    <a:p>
                      <a:pPr marL="38100" marR="38100" algn="ctr">
                        <a:lnSpc>
                          <a:spcPts val="1600"/>
                        </a:lnSpc>
                        <a:spcAft>
                          <a:spcPts val="0"/>
                        </a:spcAft>
                      </a:pPr>
                      <a:r>
                        <a:rPr lang="es-EC" sz="1000">
                          <a:effectLst/>
                        </a:rPr>
                        <a:t>Estadístico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a:txBody>
                    <a:bodyPr/>
                    <a:lstStyle/>
                    <a:p>
                      <a:pPr marL="38100" marR="38100" algn="ctr">
                        <a:lnSpc>
                          <a:spcPts val="1600"/>
                        </a:lnSpc>
                        <a:spcAft>
                          <a:spcPts val="0"/>
                        </a:spcAft>
                      </a:pPr>
                      <a:r>
                        <a:rPr lang="es-EC" sz="1000">
                          <a:effectLst/>
                        </a:rPr>
                        <a:t>Error estándar</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r>
              <a:tr h="176645">
                <a:tc rowSpan="7">
                  <a:txBody>
                    <a:bodyPr/>
                    <a:lstStyle/>
                    <a:p>
                      <a:pPr marL="38100" marR="38100">
                        <a:lnSpc>
                          <a:spcPts val="1600"/>
                        </a:lnSpc>
                        <a:spcAft>
                          <a:spcPts val="0"/>
                        </a:spcAft>
                      </a:pPr>
                      <a:r>
                        <a:rPr lang="es-EC" sz="1000">
                          <a:effectLst/>
                        </a:rPr>
                        <a:t>Pre test Sin retención en el inicio del tirón y al sacar la mano del agua</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gridSpan="2">
                  <a:txBody>
                    <a:bodyPr/>
                    <a:lstStyle/>
                    <a:p>
                      <a:pPr marL="38100" marR="38100">
                        <a:lnSpc>
                          <a:spcPts val="1600"/>
                        </a:lnSpc>
                        <a:spcAft>
                          <a:spcPts val="0"/>
                        </a:spcAft>
                      </a:pPr>
                      <a:r>
                        <a:rPr lang="es-EC" sz="1000">
                          <a:effectLst/>
                        </a:rPr>
                        <a:t>Media</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a:txBody>
                    <a:bodyPr/>
                    <a:lstStyle/>
                    <a:p>
                      <a:pPr marL="38100" marR="38100" algn="r">
                        <a:lnSpc>
                          <a:spcPts val="1600"/>
                        </a:lnSpc>
                        <a:spcAft>
                          <a:spcPts val="0"/>
                        </a:spcAft>
                      </a:pPr>
                      <a:r>
                        <a:rPr lang="es-EC" sz="1000">
                          <a:effectLst/>
                        </a:rPr>
                        <a:t>2,6667</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Aft>
                          <a:spcPts val="0"/>
                        </a:spcAft>
                      </a:pPr>
                      <a:r>
                        <a:rPr lang="es-EC" sz="1000">
                          <a:effectLst/>
                        </a:rPr>
                        <a:t>,22473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r h="353291">
                <a:tc vMerge="1">
                  <a:txBody>
                    <a:bodyPr/>
                    <a:lstStyle/>
                    <a:p>
                      <a:endParaRPr lang="es-EC"/>
                    </a:p>
                  </a:txBody>
                  <a:tcPr/>
                </a:tc>
                <a:tc rowSpan="2">
                  <a:txBody>
                    <a:bodyPr/>
                    <a:lstStyle/>
                    <a:p>
                      <a:pPr marL="38100" marR="38100">
                        <a:lnSpc>
                          <a:spcPts val="1600"/>
                        </a:lnSpc>
                        <a:spcAft>
                          <a:spcPts val="0"/>
                        </a:spcAft>
                      </a:pPr>
                      <a:r>
                        <a:rPr lang="es-EC" sz="1000">
                          <a:effectLst/>
                        </a:rPr>
                        <a:t>95% de intervalo de confianza para la media</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nSpc>
                          <a:spcPts val="1600"/>
                        </a:lnSpc>
                        <a:spcAft>
                          <a:spcPts val="0"/>
                        </a:spcAft>
                      </a:pPr>
                      <a:r>
                        <a:rPr lang="es-EC" sz="1000">
                          <a:effectLst/>
                        </a:rPr>
                        <a:t>Límite inferior</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Aft>
                          <a:spcPts val="0"/>
                        </a:spcAft>
                      </a:pPr>
                      <a:r>
                        <a:rPr lang="es-EC" sz="1000">
                          <a:effectLst/>
                        </a:rPr>
                        <a:t>2,1720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000">
                          <a:effectLst/>
                        </a:rPr>
                        <a:t>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529936">
                <a:tc vMerge="1">
                  <a:txBody>
                    <a:bodyPr/>
                    <a:lstStyle/>
                    <a:p>
                      <a:endParaRPr lang="es-EC"/>
                    </a:p>
                  </a:txBody>
                  <a:tcPr/>
                </a:tc>
                <a:tc vMerge="1">
                  <a:txBody>
                    <a:bodyPr/>
                    <a:lstStyle/>
                    <a:p>
                      <a:endParaRPr lang="es-EC"/>
                    </a:p>
                  </a:txBody>
                  <a:tcPr/>
                </a:tc>
                <a:tc>
                  <a:txBody>
                    <a:bodyPr/>
                    <a:lstStyle/>
                    <a:p>
                      <a:pPr marL="38100" marR="38100">
                        <a:lnSpc>
                          <a:spcPts val="1600"/>
                        </a:lnSpc>
                        <a:spcAft>
                          <a:spcPts val="0"/>
                        </a:spcAft>
                      </a:pPr>
                      <a:r>
                        <a:rPr lang="es-EC" sz="1000">
                          <a:effectLst/>
                        </a:rPr>
                        <a:t>Límite superior</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Aft>
                          <a:spcPts val="0"/>
                        </a:spcAft>
                      </a:pPr>
                      <a:r>
                        <a:rPr lang="es-EC" sz="1000">
                          <a:effectLst/>
                        </a:rPr>
                        <a:t>3,1613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000">
                          <a:effectLst/>
                        </a:rPr>
                        <a:t>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176645">
                <a:tc vMerge="1">
                  <a:txBody>
                    <a:bodyPr/>
                    <a:lstStyle/>
                    <a:p>
                      <a:endParaRPr lang="es-EC"/>
                    </a:p>
                  </a:txBody>
                  <a:tcPr/>
                </a:tc>
                <a:tc gridSpan="2">
                  <a:txBody>
                    <a:bodyPr/>
                    <a:lstStyle/>
                    <a:p>
                      <a:pPr marL="38100" marR="38100">
                        <a:lnSpc>
                          <a:spcPts val="1600"/>
                        </a:lnSpc>
                        <a:spcAft>
                          <a:spcPts val="0"/>
                        </a:spcAft>
                      </a:pPr>
                      <a:r>
                        <a:rPr lang="es-EC" sz="1000">
                          <a:effectLst/>
                        </a:rPr>
                        <a:t>Media recortada al 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a:txBody>
                    <a:bodyPr/>
                    <a:lstStyle/>
                    <a:p>
                      <a:pPr marL="38100" marR="38100" algn="r">
                        <a:lnSpc>
                          <a:spcPts val="1600"/>
                        </a:lnSpc>
                        <a:spcAft>
                          <a:spcPts val="0"/>
                        </a:spcAft>
                      </a:pPr>
                      <a:r>
                        <a:rPr lang="es-EC" sz="1000">
                          <a:effectLst/>
                        </a:rPr>
                        <a:t>2,6852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000">
                          <a:effectLst/>
                        </a:rPr>
                        <a:t>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176645">
                <a:tc vMerge="1">
                  <a:txBody>
                    <a:bodyPr/>
                    <a:lstStyle/>
                    <a:p>
                      <a:endParaRPr lang="es-EC"/>
                    </a:p>
                  </a:txBody>
                  <a:tcPr/>
                </a:tc>
                <a:tc gridSpan="2">
                  <a:txBody>
                    <a:bodyPr/>
                    <a:lstStyle/>
                    <a:p>
                      <a:pPr marL="38100" marR="38100">
                        <a:lnSpc>
                          <a:spcPts val="1600"/>
                        </a:lnSpc>
                        <a:spcAft>
                          <a:spcPts val="0"/>
                        </a:spcAft>
                      </a:pPr>
                      <a:r>
                        <a:rPr lang="es-EC" sz="1000">
                          <a:effectLst/>
                        </a:rPr>
                        <a:t>Mínimo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a:txBody>
                    <a:bodyPr/>
                    <a:lstStyle/>
                    <a:p>
                      <a:pPr marL="38100" marR="38100" algn="r">
                        <a:lnSpc>
                          <a:spcPts val="1600"/>
                        </a:lnSpc>
                        <a:spcAft>
                          <a:spcPts val="0"/>
                        </a:spcAft>
                      </a:pPr>
                      <a:r>
                        <a:rPr lang="es-EC" sz="1000">
                          <a:effectLst/>
                        </a:rPr>
                        <a:t>1,00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000">
                          <a:effectLst/>
                        </a:rPr>
                        <a:t>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176645">
                <a:tc vMerge="1">
                  <a:txBody>
                    <a:bodyPr/>
                    <a:lstStyle/>
                    <a:p>
                      <a:endParaRPr lang="es-EC"/>
                    </a:p>
                  </a:txBody>
                  <a:tcPr/>
                </a:tc>
                <a:tc gridSpan="2">
                  <a:txBody>
                    <a:bodyPr/>
                    <a:lstStyle/>
                    <a:p>
                      <a:pPr marL="38100" marR="38100">
                        <a:lnSpc>
                          <a:spcPts val="1600"/>
                        </a:lnSpc>
                        <a:spcAft>
                          <a:spcPts val="0"/>
                        </a:spcAft>
                      </a:pPr>
                      <a:r>
                        <a:rPr lang="es-EC" sz="1000">
                          <a:effectLst/>
                        </a:rPr>
                        <a:t>Máximo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a:txBody>
                    <a:bodyPr/>
                    <a:lstStyle/>
                    <a:p>
                      <a:pPr marL="38100" marR="38100" algn="r">
                        <a:lnSpc>
                          <a:spcPts val="1600"/>
                        </a:lnSpc>
                        <a:spcAft>
                          <a:spcPts val="0"/>
                        </a:spcAft>
                      </a:pPr>
                      <a:r>
                        <a:rPr lang="es-EC" sz="1000">
                          <a:effectLst/>
                        </a:rPr>
                        <a:t>4,00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000">
                          <a:effectLst/>
                        </a:rPr>
                        <a:t>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176645">
                <a:tc vMerge="1">
                  <a:txBody>
                    <a:bodyPr/>
                    <a:lstStyle/>
                    <a:p>
                      <a:endParaRPr lang="es-EC"/>
                    </a:p>
                  </a:txBody>
                  <a:tcPr/>
                </a:tc>
                <a:tc gridSpan="2">
                  <a:txBody>
                    <a:bodyPr/>
                    <a:lstStyle/>
                    <a:p>
                      <a:pPr marL="38100" marR="38100">
                        <a:lnSpc>
                          <a:spcPts val="1600"/>
                        </a:lnSpc>
                        <a:spcAft>
                          <a:spcPts val="0"/>
                        </a:spcAft>
                      </a:pPr>
                      <a:r>
                        <a:rPr lang="es-EC" sz="1000">
                          <a:effectLst/>
                        </a:rPr>
                        <a:t>Rango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a:txBody>
                    <a:bodyPr/>
                    <a:lstStyle/>
                    <a:p>
                      <a:pPr marL="38100" marR="38100" algn="r">
                        <a:lnSpc>
                          <a:spcPts val="1600"/>
                        </a:lnSpc>
                        <a:spcAft>
                          <a:spcPts val="0"/>
                        </a:spcAft>
                      </a:pPr>
                      <a:r>
                        <a:rPr lang="es-EC" sz="1000">
                          <a:effectLst/>
                        </a:rPr>
                        <a:t>3,00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000">
                          <a:effectLst/>
                        </a:rPr>
                        <a:t>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176645">
                <a:tc rowSpan="7">
                  <a:txBody>
                    <a:bodyPr/>
                    <a:lstStyle/>
                    <a:p>
                      <a:pPr marL="38100" marR="38100">
                        <a:lnSpc>
                          <a:spcPts val="1600"/>
                        </a:lnSpc>
                        <a:spcAft>
                          <a:spcPts val="0"/>
                        </a:spcAft>
                      </a:pPr>
                      <a:r>
                        <a:rPr lang="es-EC" sz="1000">
                          <a:effectLst/>
                        </a:rPr>
                        <a:t>Pos Test Sin retención en el inicio del tirón y al sacar la mano del agua</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gridSpan="2">
                  <a:txBody>
                    <a:bodyPr/>
                    <a:lstStyle/>
                    <a:p>
                      <a:pPr marL="38100" marR="38100">
                        <a:lnSpc>
                          <a:spcPts val="1600"/>
                        </a:lnSpc>
                        <a:spcAft>
                          <a:spcPts val="0"/>
                        </a:spcAft>
                      </a:pPr>
                      <a:r>
                        <a:rPr lang="es-EC" sz="1000">
                          <a:effectLst/>
                        </a:rPr>
                        <a:t>Media</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a:txBody>
                    <a:bodyPr/>
                    <a:lstStyle/>
                    <a:p>
                      <a:pPr marL="38100" marR="38100" algn="r">
                        <a:lnSpc>
                          <a:spcPts val="1600"/>
                        </a:lnSpc>
                        <a:spcAft>
                          <a:spcPts val="0"/>
                        </a:spcAft>
                      </a:pPr>
                      <a:r>
                        <a:rPr lang="es-EC" sz="1000">
                          <a:effectLst/>
                        </a:rPr>
                        <a:t>4,7500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Aft>
                          <a:spcPts val="0"/>
                        </a:spcAft>
                      </a:pPr>
                      <a:r>
                        <a:rPr lang="es-EC" sz="1000">
                          <a:effectLst/>
                        </a:rPr>
                        <a:t>,21760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r h="353291">
                <a:tc vMerge="1">
                  <a:txBody>
                    <a:bodyPr/>
                    <a:lstStyle/>
                    <a:p>
                      <a:endParaRPr lang="es-EC"/>
                    </a:p>
                  </a:txBody>
                  <a:tcPr/>
                </a:tc>
                <a:tc rowSpan="2">
                  <a:txBody>
                    <a:bodyPr/>
                    <a:lstStyle/>
                    <a:p>
                      <a:pPr marL="38100" marR="38100">
                        <a:lnSpc>
                          <a:spcPts val="1600"/>
                        </a:lnSpc>
                        <a:spcAft>
                          <a:spcPts val="0"/>
                        </a:spcAft>
                      </a:pPr>
                      <a:r>
                        <a:rPr lang="es-EC" sz="1000">
                          <a:effectLst/>
                        </a:rPr>
                        <a:t>95% de intervalo de confianza para la media</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nSpc>
                          <a:spcPts val="1600"/>
                        </a:lnSpc>
                        <a:spcAft>
                          <a:spcPts val="0"/>
                        </a:spcAft>
                      </a:pPr>
                      <a:r>
                        <a:rPr lang="es-EC" sz="1000">
                          <a:effectLst/>
                        </a:rPr>
                        <a:t>Límite inferior</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Aft>
                          <a:spcPts val="0"/>
                        </a:spcAft>
                      </a:pPr>
                      <a:r>
                        <a:rPr lang="es-EC" sz="1000">
                          <a:effectLst/>
                        </a:rPr>
                        <a:t>4,2711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000">
                          <a:effectLst/>
                        </a:rPr>
                        <a:t>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529936">
                <a:tc vMerge="1">
                  <a:txBody>
                    <a:bodyPr/>
                    <a:lstStyle/>
                    <a:p>
                      <a:endParaRPr lang="es-EC"/>
                    </a:p>
                  </a:txBody>
                  <a:tcPr/>
                </a:tc>
                <a:tc vMerge="1">
                  <a:txBody>
                    <a:bodyPr/>
                    <a:lstStyle/>
                    <a:p>
                      <a:endParaRPr lang="es-EC"/>
                    </a:p>
                  </a:txBody>
                  <a:tcPr/>
                </a:tc>
                <a:tc>
                  <a:txBody>
                    <a:bodyPr/>
                    <a:lstStyle/>
                    <a:p>
                      <a:pPr marL="38100" marR="38100">
                        <a:lnSpc>
                          <a:spcPts val="1600"/>
                        </a:lnSpc>
                        <a:spcAft>
                          <a:spcPts val="0"/>
                        </a:spcAft>
                      </a:pPr>
                      <a:r>
                        <a:rPr lang="es-EC" sz="1000">
                          <a:effectLst/>
                        </a:rPr>
                        <a:t>Límite superior</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Aft>
                          <a:spcPts val="0"/>
                        </a:spcAft>
                      </a:pPr>
                      <a:r>
                        <a:rPr lang="es-EC" sz="1000">
                          <a:effectLst/>
                        </a:rPr>
                        <a:t>5,2289</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000">
                          <a:effectLst/>
                        </a:rPr>
                        <a:t>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176645">
                <a:tc vMerge="1">
                  <a:txBody>
                    <a:bodyPr/>
                    <a:lstStyle/>
                    <a:p>
                      <a:endParaRPr lang="es-EC"/>
                    </a:p>
                  </a:txBody>
                  <a:tcPr/>
                </a:tc>
                <a:tc gridSpan="2">
                  <a:txBody>
                    <a:bodyPr/>
                    <a:lstStyle/>
                    <a:p>
                      <a:pPr marL="38100" marR="38100">
                        <a:lnSpc>
                          <a:spcPts val="1600"/>
                        </a:lnSpc>
                        <a:spcAft>
                          <a:spcPts val="0"/>
                        </a:spcAft>
                      </a:pPr>
                      <a:r>
                        <a:rPr lang="es-EC" sz="1000">
                          <a:effectLst/>
                        </a:rPr>
                        <a:t>Media recortada al 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a:txBody>
                    <a:bodyPr/>
                    <a:lstStyle/>
                    <a:p>
                      <a:pPr marL="38100" marR="38100" algn="r">
                        <a:lnSpc>
                          <a:spcPts val="1600"/>
                        </a:lnSpc>
                        <a:spcAft>
                          <a:spcPts val="0"/>
                        </a:spcAft>
                      </a:pPr>
                      <a:r>
                        <a:rPr lang="es-EC" sz="1000">
                          <a:effectLst/>
                        </a:rPr>
                        <a:t>4,7222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000">
                          <a:effectLst/>
                        </a:rPr>
                        <a:t>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176645">
                <a:tc vMerge="1">
                  <a:txBody>
                    <a:bodyPr/>
                    <a:lstStyle/>
                    <a:p>
                      <a:endParaRPr lang="es-EC"/>
                    </a:p>
                  </a:txBody>
                  <a:tcPr/>
                </a:tc>
                <a:tc gridSpan="2">
                  <a:txBody>
                    <a:bodyPr/>
                    <a:lstStyle/>
                    <a:p>
                      <a:pPr marL="38100" marR="38100">
                        <a:lnSpc>
                          <a:spcPts val="1600"/>
                        </a:lnSpc>
                        <a:spcAft>
                          <a:spcPts val="0"/>
                        </a:spcAft>
                      </a:pPr>
                      <a:r>
                        <a:rPr lang="es-EC" sz="1000">
                          <a:effectLst/>
                        </a:rPr>
                        <a:t>Mínimo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a:txBody>
                    <a:bodyPr/>
                    <a:lstStyle/>
                    <a:p>
                      <a:pPr marL="38100" marR="38100" algn="r">
                        <a:lnSpc>
                          <a:spcPts val="1600"/>
                        </a:lnSpc>
                        <a:spcAft>
                          <a:spcPts val="0"/>
                        </a:spcAft>
                      </a:pPr>
                      <a:r>
                        <a:rPr lang="es-EC" sz="1000">
                          <a:effectLst/>
                        </a:rPr>
                        <a:t>4,00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000">
                          <a:effectLst/>
                        </a:rPr>
                        <a:t>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176645">
                <a:tc vMerge="1">
                  <a:txBody>
                    <a:bodyPr/>
                    <a:lstStyle/>
                    <a:p>
                      <a:endParaRPr lang="es-EC"/>
                    </a:p>
                  </a:txBody>
                  <a:tcPr/>
                </a:tc>
                <a:tc gridSpan="2">
                  <a:txBody>
                    <a:bodyPr/>
                    <a:lstStyle/>
                    <a:p>
                      <a:pPr marL="38100" marR="38100">
                        <a:lnSpc>
                          <a:spcPts val="1600"/>
                        </a:lnSpc>
                        <a:spcAft>
                          <a:spcPts val="0"/>
                        </a:spcAft>
                      </a:pPr>
                      <a:r>
                        <a:rPr lang="es-EC" sz="1000">
                          <a:effectLst/>
                        </a:rPr>
                        <a:t>Máximo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a:txBody>
                    <a:bodyPr/>
                    <a:lstStyle/>
                    <a:p>
                      <a:pPr marL="38100" marR="38100" algn="r">
                        <a:lnSpc>
                          <a:spcPts val="1600"/>
                        </a:lnSpc>
                        <a:spcAft>
                          <a:spcPts val="0"/>
                        </a:spcAft>
                      </a:pPr>
                      <a:r>
                        <a:rPr lang="es-EC" sz="1000">
                          <a:effectLst/>
                        </a:rPr>
                        <a:t>6,00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000">
                          <a:effectLst/>
                        </a:rPr>
                        <a:t>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176645">
                <a:tc vMerge="1">
                  <a:txBody>
                    <a:bodyPr/>
                    <a:lstStyle/>
                    <a:p>
                      <a:endParaRPr lang="es-EC"/>
                    </a:p>
                  </a:txBody>
                  <a:tcPr/>
                </a:tc>
                <a:tc gridSpan="2">
                  <a:txBody>
                    <a:bodyPr/>
                    <a:lstStyle/>
                    <a:p>
                      <a:pPr marL="38100" marR="38100">
                        <a:lnSpc>
                          <a:spcPts val="1600"/>
                        </a:lnSpc>
                        <a:spcAft>
                          <a:spcPts val="0"/>
                        </a:spcAft>
                      </a:pPr>
                      <a:r>
                        <a:rPr lang="es-EC" sz="1000" dirty="0">
                          <a:effectLst/>
                        </a:rPr>
                        <a:t>Rango</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a:txBody>
                    <a:bodyPr/>
                    <a:lstStyle/>
                    <a:p>
                      <a:pPr marL="38100" marR="38100" algn="r">
                        <a:lnSpc>
                          <a:spcPts val="1600"/>
                        </a:lnSpc>
                        <a:spcAft>
                          <a:spcPts val="0"/>
                        </a:spcAft>
                      </a:pPr>
                      <a:r>
                        <a:rPr lang="es-EC" sz="1000">
                          <a:effectLst/>
                        </a:rPr>
                        <a:t>2,00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000" dirty="0">
                          <a:effectLst/>
                        </a:rPr>
                        <a:t> </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bl>
          </a:graphicData>
        </a:graphic>
      </p:graphicFrame>
      <p:pic>
        <p:nvPicPr>
          <p:cNvPr id="7" name="Imagen 6"/>
          <p:cNvPicPr>
            <a:picLocks noChangeAspect="1"/>
          </p:cNvPicPr>
          <p:nvPr/>
        </p:nvPicPr>
        <p:blipFill rotWithShape="1">
          <a:blip r:embed="rId2"/>
          <a:srcRect l="27469" t="29667" r="34469" b="32334"/>
          <a:stretch/>
        </p:blipFill>
        <p:spPr>
          <a:xfrm>
            <a:off x="1028701" y="2525200"/>
            <a:ext cx="5050606" cy="2836301"/>
          </a:xfrm>
          <a:prstGeom prst="rect">
            <a:avLst/>
          </a:prstGeom>
        </p:spPr>
      </p:pic>
      <p:sp>
        <p:nvSpPr>
          <p:cNvPr id="9" name="Rectángulo 8"/>
          <p:cNvSpPr/>
          <p:nvPr/>
        </p:nvSpPr>
        <p:spPr>
          <a:xfrm>
            <a:off x="6224563" y="1827849"/>
            <a:ext cx="2146742" cy="369332"/>
          </a:xfrm>
          <a:prstGeom prst="rect">
            <a:avLst/>
          </a:prstGeom>
        </p:spPr>
        <p:txBody>
          <a:bodyPr wrap="none">
            <a:spAutoFit/>
          </a:bodyPr>
          <a:lstStyle/>
          <a:p>
            <a:r>
              <a:rPr lang="es-EC" dirty="0">
                <a:latin typeface="Arial" panose="020B0604020202020204" pitchFamily="34" charset="0"/>
                <a:ea typeface="Calibri" panose="020F0502020204030204" pitchFamily="34" charset="0"/>
              </a:rPr>
              <a:t>Análisis descriptivo</a:t>
            </a:r>
            <a:endParaRPr lang="es-EC" dirty="0"/>
          </a:p>
        </p:txBody>
      </p:sp>
    </p:spTree>
    <p:extLst>
      <p:ext uri="{BB962C8B-B14F-4D97-AF65-F5344CB8AC3E}">
        <p14:creationId xmlns:p14="http://schemas.microsoft.com/office/powerpoint/2010/main" val="76000354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686163" y="674362"/>
            <a:ext cx="8268610" cy="646331"/>
          </a:xfrm>
          <a:prstGeom prst="rect">
            <a:avLst/>
          </a:prstGeom>
        </p:spPr>
        <p:txBody>
          <a:bodyPr vert="horz" lIns="91440" tIns="45720" rIns="91440" bIns="45720" rtlCol="0" anchor="t">
            <a:normAutofit/>
            <a:scene3d>
              <a:camera prst="orthographicFront"/>
              <a:lightRig rig="harsh" dir="t"/>
            </a:scene3d>
            <a:sp3d extrusionH="57150" prstMaterial="matte">
              <a:bevelT w="63500" h="12700" prst="angle"/>
              <a:contourClr>
                <a:schemeClr val="bg1">
                  <a:lumMod val="65000"/>
                </a:schemeClr>
              </a:contourClr>
            </a:sp3d>
          </a:bodyPr>
          <a:lstStyle/>
          <a:p>
            <a:pPr defTabSz="457200">
              <a:spcBef>
                <a:spcPct val="0"/>
              </a:spcBef>
            </a:pPr>
            <a:r>
              <a:rPr lang="es-EC" sz="3600" b="1" dirty="0" smtClean="0">
                <a:ln/>
                <a:solidFill>
                  <a:srgbClr val="C00000"/>
                </a:solidFill>
                <a:latin typeface="+mj-lt"/>
                <a:ea typeface="+mj-ea"/>
                <a:cs typeface="+mj-cs"/>
              </a:rPr>
              <a:t>ANÁLISIS DE RESULTADOS</a:t>
            </a:r>
            <a:endParaRPr lang="es-EC" sz="3600" b="1" dirty="0">
              <a:ln/>
              <a:solidFill>
                <a:srgbClr val="C00000"/>
              </a:solidFill>
              <a:latin typeface="+mj-lt"/>
              <a:ea typeface="+mj-ea"/>
              <a:cs typeface="+mj-cs"/>
            </a:endParaRPr>
          </a:p>
        </p:txBody>
      </p:sp>
      <p:graphicFrame>
        <p:nvGraphicFramePr>
          <p:cNvPr id="8" name="Diagrama 7"/>
          <p:cNvGraphicFramePr/>
          <p:nvPr/>
        </p:nvGraphicFramePr>
        <p:xfrm>
          <a:off x="6154536" y="448888"/>
          <a:ext cx="5933209" cy="61825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Imagen 1"/>
          <p:cNvPicPr>
            <a:picLocks noChangeAspect="1"/>
          </p:cNvPicPr>
          <p:nvPr/>
        </p:nvPicPr>
        <p:blipFill rotWithShape="1">
          <a:blip r:embed="rId7"/>
          <a:srcRect l="27656" t="25333" r="32407" b="27333"/>
          <a:stretch/>
        </p:blipFill>
        <p:spPr>
          <a:xfrm>
            <a:off x="951288" y="1320693"/>
            <a:ext cx="4869180" cy="3246120"/>
          </a:xfrm>
          <a:prstGeom prst="rect">
            <a:avLst/>
          </a:prstGeom>
        </p:spPr>
      </p:pic>
      <p:pic>
        <p:nvPicPr>
          <p:cNvPr id="3" name="Imagen 2"/>
          <p:cNvPicPr>
            <a:picLocks noChangeAspect="1"/>
          </p:cNvPicPr>
          <p:nvPr/>
        </p:nvPicPr>
        <p:blipFill rotWithShape="1">
          <a:blip r:embed="rId8"/>
          <a:srcRect l="27656" t="43167" r="32313" b="34000"/>
          <a:stretch/>
        </p:blipFill>
        <p:spPr>
          <a:xfrm>
            <a:off x="951288" y="5051022"/>
            <a:ext cx="4880610" cy="1565910"/>
          </a:xfrm>
          <a:prstGeom prst="rect">
            <a:avLst/>
          </a:prstGeom>
        </p:spPr>
      </p:pic>
    </p:spTree>
    <p:extLst>
      <p:ext uri="{BB962C8B-B14F-4D97-AF65-F5344CB8AC3E}">
        <p14:creationId xmlns:p14="http://schemas.microsoft.com/office/powerpoint/2010/main" val="348345455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788366" y="636216"/>
            <a:ext cx="8268610" cy="646331"/>
          </a:xfrm>
          <a:prstGeom prst="rect">
            <a:avLst/>
          </a:prstGeom>
        </p:spPr>
        <p:txBody>
          <a:bodyPr vert="horz" lIns="91440" tIns="45720" rIns="91440" bIns="45720" rtlCol="0" anchor="t">
            <a:normAutofit/>
            <a:scene3d>
              <a:camera prst="orthographicFront"/>
              <a:lightRig rig="harsh" dir="t"/>
            </a:scene3d>
            <a:sp3d extrusionH="57150" prstMaterial="matte">
              <a:bevelT w="63500" h="12700" prst="angle"/>
              <a:contourClr>
                <a:schemeClr val="bg1">
                  <a:lumMod val="65000"/>
                </a:schemeClr>
              </a:contourClr>
            </a:sp3d>
          </a:bodyPr>
          <a:lstStyle/>
          <a:p>
            <a:pPr defTabSz="457200">
              <a:spcBef>
                <a:spcPct val="0"/>
              </a:spcBef>
            </a:pPr>
            <a:r>
              <a:rPr lang="es-EC" sz="3600" b="1" dirty="0" smtClean="0">
                <a:ln/>
                <a:solidFill>
                  <a:srgbClr val="C00000"/>
                </a:solidFill>
                <a:latin typeface="+mj-lt"/>
                <a:ea typeface="+mj-ea"/>
                <a:cs typeface="+mj-cs"/>
              </a:rPr>
              <a:t>ANÁLISIS DE RESULTADOS</a:t>
            </a:r>
            <a:endParaRPr lang="es-EC" sz="3600" b="1" dirty="0">
              <a:ln/>
              <a:solidFill>
                <a:srgbClr val="C00000"/>
              </a:solidFill>
              <a:latin typeface="+mj-lt"/>
              <a:ea typeface="+mj-ea"/>
              <a:cs typeface="+mj-cs"/>
            </a:endParaRPr>
          </a:p>
        </p:txBody>
      </p:sp>
      <p:sp>
        <p:nvSpPr>
          <p:cNvPr id="5" name="Rectángulo 4"/>
          <p:cNvSpPr/>
          <p:nvPr/>
        </p:nvSpPr>
        <p:spPr>
          <a:xfrm>
            <a:off x="836246" y="939645"/>
            <a:ext cx="10776634" cy="584775"/>
          </a:xfrm>
          <a:prstGeom prst="rect">
            <a:avLst/>
          </a:prstGeom>
        </p:spPr>
        <p:txBody>
          <a:bodyPr wrap="square">
            <a:spAutoFit/>
          </a:bodyPr>
          <a:lstStyle/>
          <a:p>
            <a:pPr lvl="2">
              <a:lnSpc>
                <a:spcPct val="200000"/>
              </a:lnSpc>
              <a:spcAft>
                <a:spcPts val="0"/>
              </a:spcAft>
              <a:tabLst>
                <a:tab pos="540385" algn="l"/>
              </a:tabLst>
            </a:pPr>
            <a:r>
              <a:rPr lang="es-ES" sz="1600" b="1" dirty="0">
                <a:solidFill>
                  <a:srgbClr val="000000"/>
                </a:solidFill>
                <a:latin typeface="Arial" panose="020B0604020202020204" pitchFamily="34" charset="0"/>
                <a:ea typeface="Times New Roman" panose="02020603050405020304" pitchFamily="18" charset="0"/>
              </a:rPr>
              <a:t>Análisis de las características técnicas o criterios </a:t>
            </a:r>
            <a:r>
              <a:rPr lang="es-ES" sz="1600" b="1" dirty="0" smtClean="0">
                <a:solidFill>
                  <a:srgbClr val="000000"/>
                </a:solidFill>
                <a:latin typeface="Arial" panose="020B0604020202020204" pitchFamily="34" charset="0"/>
                <a:ea typeface="Times New Roman" panose="02020603050405020304" pitchFamily="18" charset="0"/>
              </a:rPr>
              <a:t>de observación </a:t>
            </a:r>
            <a:r>
              <a:rPr lang="es-ES" sz="1600" b="1" dirty="0">
                <a:solidFill>
                  <a:srgbClr val="000000"/>
                </a:solidFill>
                <a:latin typeface="Arial" panose="020B0604020202020204" pitchFamily="34" charset="0"/>
                <a:ea typeface="Times New Roman" panose="02020603050405020304" pitchFamily="18" charset="0"/>
              </a:rPr>
              <a:t>de la brazada fase </a:t>
            </a:r>
            <a:r>
              <a:rPr lang="es-ES" sz="1600" b="1" dirty="0" smtClean="0">
                <a:solidFill>
                  <a:srgbClr val="000000"/>
                </a:solidFill>
                <a:latin typeface="Arial" panose="020B0604020202020204" pitchFamily="34" charset="0"/>
                <a:ea typeface="Times New Roman" panose="02020603050405020304" pitchFamily="18" charset="0"/>
              </a:rPr>
              <a:t>sub acuática. </a:t>
            </a:r>
            <a:endParaRPr lang="es-EC" sz="1600" dirty="0">
              <a:effectLst/>
              <a:latin typeface="Times New Roman" panose="02020603050405020304" pitchFamily="18" charset="0"/>
              <a:ea typeface="Times New Roman" panose="02020603050405020304" pitchFamily="18" charset="0"/>
            </a:endParaRPr>
          </a:p>
        </p:txBody>
      </p:sp>
      <p:pic>
        <p:nvPicPr>
          <p:cNvPr id="2" name="Imagen 1"/>
          <p:cNvPicPr>
            <a:picLocks noChangeAspect="1"/>
          </p:cNvPicPr>
          <p:nvPr/>
        </p:nvPicPr>
        <p:blipFill rotWithShape="1">
          <a:blip r:embed="rId2"/>
          <a:srcRect l="27656" t="26833" r="29594" b="33333"/>
          <a:stretch/>
        </p:blipFill>
        <p:spPr>
          <a:xfrm>
            <a:off x="836246" y="2517072"/>
            <a:ext cx="5442536" cy="2852557"/>
          </a:xfrm>
          <a:prstGeom prst="rect">
            <a:avLst/>
          </a:prstGeom>
        </p:spPr>
      </p:pic>
      <p:graphicFrame>
        <p:nvGraphicFramePr>
          <p:cNvPr id="3" name="Tabla 2"/>
          <p:cNvGraphicFramePr>
            <a:graphicFrameLocks noGrp="1"/>
          </p:cNvGraphicFramePr>
          <p:nvPr>
            <p:extLst>
              <p:ext uri="{D42A27DB-BD31-4B8C-83A1-F6EECF244321}">
                <p14:modId xmlns:p14="http://schemas.microsoft.com/office/powerpoint/2010/main" val="2374715363"/>
              </p:ext>
            </p:extLst>
          </p:nvPr>
        </p:nvGraphicFramePr>
        <p:xfrm>
          <a:off x="6905651" y="1827849"/>
          <a:ext cx="4623142" cy="4470400"/>
        </p:xfrm>
        <a:graphic>
          <a:graphicData uri="http://schemas.openxmlformats.org/drawingml/2006/table">
            <a:tbl>
              <a:tblPr>
                <a:tableStyleId>{5C22544A-7EE6-4342-B048-85BDC9FD1C3A}</a:tableStyleId>
              </a:tblPr>
              <a:tblGrid>
                <a:gridCol w="1357962"/>
                <a:gridCol w="816985"/>
                <a:gridCol w="816985"/>
                <a:gridCol w="816985"/>
                <a:gridCol w="814225"/>
              </a:tblGrid>
              <a:tr h="353291">
                <a:tc gridSpan="3">
                  <a:txBody>
                    <a:bodyPr/>
                    <a:lstStyle/>
                    <a:p>
                      <a:pPr>
                        <a:lnSpc>
                          <a:spcPct val="107000"/>
                        </a:lnSpc>
                        <a:spcAft>
                          <a:spcPts val="0"/>
                        </a:spcAft>
                      </a:pPr>
                      <a:r>
                        <a:rPr lang="es-EC" sz="1000">
                          <a:effectLst/>
                        </a:rPr>
                        <a:t>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hMerge="1">
                  <a:txBody>
                    <a:bodyPr/>
                    <a:lstStyle/>
                    <a:p>
                      <a:endParaRPr lang="es-EC"/>
                    </a:p>
                  </a:txBody>
                  <a:tcPr/>
                </a:tc>
                <a:tc hMerge="1">
                  <a:txBody>
                    <a:bodyPr/>
                    <a:lstStyle/>
                    <a:p>
                      <a:endParaRPr lang="es-EC"/>
                    </a:p>
                  </a:txBody>
                  <a:tcPr/>
                </a:tc>
                <a:tc>
                  <a:txBody>
                    <a:bodyPr/>
                    <a:lstStyle/>
                    <a:p>
                      <a:pPr marL="38100" marR="38100" algn="ctr">
                        <a:lnSpc>
                          <a:spcPts val="1600"/>
                        </a:lnSpc>
                        <a:spcAft>
                          <a:spcPts val="0"/>
                        </a:spcAft>
                      </a:pPr>
                      <a:r>
                        <a:rPr lang="es-EC" sz="1000">
                          <a:effectLst/>
                        </a:rPr>
                        <a:t>Estadístico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a:txBody>
                    <a:bodyPr/>
                    <a:lstStyle/>
                    <a:p>
                      <a:pPr marL="38100" marR="38100" algn="ctr">
                        <a:lnSpc>
                          <a:spcPts val="1600"/>
                        </a:lnSpc>
                        <a:spcAft>
                          <a:spcPts val="0"/>
                        </a:spcAft>
                      </a:pPr>
                      <a:r>
                        <a:rPr lang="es-EC" sz="1000">
                          <a:effectLst/>
                        </a:rPr>
                        <a:t>Error estándar</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r>
              <a:tr h="176645">
                <a:tc rowSpan="7">
                  <a:txBody>
                    <a:bodyPr/>
                    <a:lstStyle/>
                    <a:p>
                      <a:pPr marL="38100" marR="38100">
                        <a:lnSpc>
                          <a:spcPts val="1600"/>
                        </a:lnSpc>
                        <a:spcAft>
                          <a:spcPts val="0"/>
                        </a:spcAft>
                      </a:pPr>
                      <a:r>
                        <a:rPr lang="es-EC" sz="1000">
                          <a:effectLst/>
                        </a:rPr>
                        <a:t>Pre test Ángulo de incidencia de la mano adaptado a la dirección del movimiento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gridSpan="2">
                  <a:txBody>
                    <a:bodyPr/>
                    <a:lstStyle/>
                    <a:p>
                      <a:pPr marL="38100" marR="38100">
                        <a:lnSpc>
                          <a:spcPts val="1600"/>
                        </a:lnSpc>
                        <a:spcAft>
                          <a:spcPts val="0"/>
                        </a:spcAft>
                      </a:pPr>
                      <a:r>
                        <a:rPr lang="es-EC" sz="1000">
                          <a:effectLst/>
                        </a:rPr>
                        <a:t>Media</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a:txBody>
                    <a:bodyPr/>
                    <a:lstStyle/>
                    <a:p>
                      <a:pPr marL="38100" marR="38100" algn="r">
                        <a:lnSpc>
                          <a:spcPts val="1600"/>
                        </a:lnSpc>
                        <a:spcAft>
                          <a:spcPts val="0"/>
                        </a:spcAft>
                      </a:pPr>
                      <a:r>
                        <a:rPr lang="es-EC" sz="1000">
                          <a:effectLst/>
                        </a:rPr>
                        <a:t>1,7500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Aft>
                          <a:spcPts val="0"/>
                        </a:spcAft>
                      </a:pPr>
                      <a:r>
                        <a:rPr lang="es-EC" sz="1000">
                          <a:effectLst/>
                        </a:rPr>
                        <a:t>,21760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r h="353291">
                <a:tc vMerge="1">
                  <a:txBody>
                    <a:bodyPr/>
                    <a:lstStyle/>
                    <a:p>
                      <a:endParaRPr lang="es-EC"/>
                    </a:p>
                  </a:txBody>
                  <a:tcPr/>
                </a:tc>
                <a:tc rowSpan="2">
                  <a:txBody>
                    <a:bodyPr/>
                    <a:lstStyle/>
                    <a:p>
                      <a:pPr marL="38100" marR="38100">
                        <a:lnSpc>
                          <a:spcPts val="1600"/>
                        </a:lnSpc>
                        <a:spcAft>
                          <a:spcPts val="0"/>
                        </a:spcAft>
                      </a:pPr>
                      <a:r>
                        <a:rPr lang="es-EC" sz="1000">
                          <a:effectLst/>
                        </a:rPr>
                        <a:t>95% de intervalo de confianza para la media</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nSpc>
                          <a:spcPts val="1600"/>
                        </a:lnSpc>
                        <a:spcAft>
                          <a:spcPts val="0"/>
                        </a:spcAft>
                      </a:pPr>
                      <a:r>
                        <a:rPr lang="es-EC" sz="1000">
                          <a:effectLst/>
                        </a:rPr>
                        <a:t>Límite inferior</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Aft>
                          <a:spcPts val="0"/>
                        </a:spcAft>
                      </a:pPr>
                      <a:r>
                        <a:rPr lang="es-EC" sz="1000">
                          <a:effectLst/>
                        </a:rPr>
                        <a:t>1,2711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000">
                          <a:effectLst/>
                        </a:rPr>
                        <a:t>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529936">
                <a:tc vMerge="1">
                  <a:txBody>
                    <a:bodyPr/>
                    <a:lstStyle/>
                    <a:p>
                      <a:endParaRPr lang="es-EC"/>
                    </a:p>
                  </a:txBody>
                  <a:tcPr/>
                </a:tc>
                <a:tc vMerge="1">
                  <a:txBody>
                    <a:bodyPr/>
                    <a:lstStyle/>
                    <a:p>
                      <a:endParaRPr lang="es-EC"/>
                    </a:p>
                  </a:txBody>
                  <a:tcPr/>
                </a:tc>
                <a:tc>
                  <a:txBody>
                    <a:bodyPr/>
                    <a:lstStyle/>
                    <a:p>
                      <a:pPr marL="38100" marR="38100">
                        <a:lnSpc>
                          <a:spcPts val="1600"/>
                        </a:lnSpc>
                        <a:spcAft>
                          <a:spcPts val="0"/>
                        </a:spcAft>
                      </a:pPr>
                      <a:r>
                        <a:rPr lang="es-EC" sz="1000">
                          <a:effectLst/>
                        </a:rPr>
                        <a:t>Límite superior</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Aft>
                          <a:spcPts val="0"/>
                        </a:spcAft>
                      </a:pPr>
                      <a:r>
                        <a:rPr lang="es-EC" sz="1000">
                          <a:effectLst/>
                        </a:rPr>
                        <a:t>2,2289</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000">
                          <a:effectLst/>
                        </a:rPr>
                        <a:t>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176645">
                <a:tc vMerge="1">
                  <a:txBody>
                    <a:bodyPr/>
                    <a:lstStyle/>
                    <a:p>
                      <a:endParaRPr lang="es-EC"/>
                    </a:p>
                  </a:txBody>
                  <a:tcPr/>
                </a:tc>
                <a:tc gridSpan="2">
                  <a:txBody>
                    <a:bodyPr/>
                    <a:lstStyle/>
                    <a:p>
                      <a:pPr marL="38100" marR="38100">
                        <a:lnSpc>
                          <a:spcPts val="1600"/>
                        </a:lnSpc>
                        <a:spcAft>
                          <a:spcPts val="0"/>
                        </a:spcAft>
                      </a:pPr>
                      <a:r>
                        <a:rPr lang="es-EC" sz="1000">
                          <a:effectLst/>
                        </a:rPr>
                        <a:t>Media recortada al 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a:txBody>
                    <a:bodyPr/>
                    <a:lstStyle/>
                    <a:p>
                      <a:pPr marL="38100" marR="38100" algn="r">
                        <a:lnSpc>
                          <a:spcPts val="1600"/>
                        </a:lnSpc>
                        <a:spcAft>
                          <a:spcPts val="0"/>
                        </a:spcAft>
                      </a:pPr>
                      <a:r>
                        <a:rPr lang="es-EC" sz="1000">
                          <a:effectLst/>
                        </a:rPr>
                        <a:t>1,7222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000">
                          <a:effectLst/>
                        </a:rPr>
                        <a:t>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176645">
                <a:tc vMerge="1">
                  <a:txBody>
                    <a:bodyPr/>
                    <a:lstStyle/>
                    <a:p>
                      <a:endParaRPr lang="es-EC"/>
                    </a:p>
                  </a:txBody>
                  <a:tcPr/>
                </a:tc>
                <a:tc gridSpan="2">
                  <a:txBody>
                    <a:bodyPr/>
                    <a:lstStyle/>
                    <a:p>
                      <a:pPr marL="38100" marR="38100">
                        <a:lnSpc>
                          <a:spcPts val="1600"/>
                        </a:lnSpc>
                        <a:spcAft>
                          <a:spcPts val="0"/>
                        </a:spcAft>
                      </a:pPr>
                      <a:r>
                        <a:rPr lang="es-EC" sz="1000">
                          <a:effectLst/>
                        </a:rPr>
                        <a:t>Mínimo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a:txBody>
                    <a:bodyPr/>
                    <a:lstStyle/>
                    <a:p>
                      <a:pPr marL="38100" marR="38100" algn="r">
                        <a:lnSpc>
                          <a:spcPts val="1600"/>
                        </a:lnSpc>
                        <a:spcAft>
                          <a:spcPts val="0"/>
                        </a:spcAft>
                      </a:pPr>
                      <a:r>
                        <a:rPr lang="es-EC" sz="1000">
                          <a:effectLst/>
                        </a:rPr>
                        <a:t>1,00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000">
                          <a:effectLst/>
                        </a:rPr>
                        <a:t>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176645">
                <a:tc vMerge="1">
                  <a:txBody>
                    <a:bodyPr/>
                    <a:lstStyle/>
                    <a:p>
                      <a:endParaRPr lang="es-EC"/>
                    </a:p>
                  </a:txBody>
                  <a:tcPr/>
                </a:tc>
                <a:tc gridSpan="2">
                  <a:txBody>
                    <a:bodyPr/>
                    <a:lstStyle/>
                    <a:p>
                      <a:pPr marL="38100" marR="38100">
                        <a:lnSpc>
                          <a:spcPts val="1600"/>
                        </a:lnSpc>
                        <a:spcAft>
                          <a:spcPts val="0"/>
                        </a:spcAft>
                      </a:pPr>
                      <a:r>
                        <a:rPr lang="es-EC" sz="1000">
                          <a:effectLst/>
                        </a:rPr>
                        <a:t>Máximo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a:txBody>
                    <a:bodyPr/>
                    <a:lstStyle/>
                    <a:p>
                      <a:pPr marL="38100" marR="38100" algn="r">
                        <a:lnSpc>
                          <a:spcPts val="1600"/>
                        </a:lnSpc>
                        <a:spcAft>
                          <a:spcPts val="0"/>
                        </a:spcAft>
                      </a:pPr>
                      <a:r>
                        <a:rPr lang="es-EC" sz="1000">
                          <a:effectLst/>
                        </a:rPr>
                        <a:t>3,00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000">
                          <a:effectLst/>
                        </a:rPr>
                        <a:t>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176645">
                <a:tc vMerge="1">
                  <a:txBody>
                    <a:bodyPr/>
                    <a:lstStyle/>
                    <a:p>
                      <a:endParaRPr lang="es-EC"/>
                    </a:p>
                  </a:txBody>
                  <a:tcPr/>
                </a:tc>
                <a:tc gridSpan="2">
                  <a:txBody>
                    <a:bodyPr/>
                    <a:lstStyle/>
                    <a:p>
                      <a:pPr marL="38100" marR="38100">
                        <a:lnSpc>
                          <a:spcPts val="1600"/>
                        </a:lnSpc>
                        <a:spcAft>
                          <a:spcPts val="0"/>
                        </a:spcAft>
                      </a:pPr>
                      <a:r>
                        <a:rPr lang="es-EC" sz="1000">
                          <a:effectLst/>
                        </a:rPr>
                        <a:t>Rango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a:txBody>
                    <a:bodyPr/>
                    <a:lstStyle/>
                    <a:p>
                      <a:pPr marL="38100" marR="38100" algn="r">
                        <a:lnSpc>
                          <a:spcPts val="1600"/>
                        </a:lnSpc>
                        <a:spcAft>
                          <a:spcPts val="0"/>
                        </a:spcAft>
                      </a:pPr>
                      <a:r>
                        <a:rPr lang="es-EC" sz="1000">
                          <a:effectLst/>
                        </a:rPr>
                        <a:t>2,00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000">
                          <a:effectLst/>
                        </a:rPr>
                        <a:t>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176645">
                <a:tc rowSpan="7">
                  <a:txBody>
                    <a:bodyPr/>
                    <a:lstStyle/>
                    <a:p>
                      <a:pPr marL="38100" marR="38100">
                        <a:lnSpc>
                          <a:spcPts val="1600"/>
                        </a:lnSpc>
                        <a:spcAft>
                          <a:spcPts val="0"/>
                        </a:spcAft>
                      </a:pPr>
                      <a:r>
                        <a:rPr lang="es-EC" sz="1000">
                          <a:effectLst/>
                        </a:rPr>
                        <a:t>Pos Test Ángulo de incidencia de la mano adaptado a la dirección del movimiento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gridSpan="2">
                  <a:txBody>
                    <a:bodyPr/>
                    <a:lstStyle/>
                    <a:p>
                      <a:pPr marL="38100" marR="38100">
                        <a:lnSpc>
                          <a:spcPts val="1600"/>
                        </a:lnSpc>
                        <a:spcAft>
                          <a:spcPts val="0"/>
                        </a:spcAft>
                      </a:pPr>
                      <a:r>
                        <a:rPr lang="es-EC" sz="1000">
                          <a:effectLst/>
                        </a:rPr>
                        <a:t>Media</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a:txBody>
                    <a:bodyPr/>
                    <a:lstStyle/>
                    <a:p>
                      <a:pPr marL="38100" marR="38100" algn="r">
                        <a:lnSpc>
                          <a:spcPts val="1600"/>
                        </a:lnSpc>
                        <a:spcAft>
                          <a:spcPts val="0"/>
                        </a:spcAft>
                      </a:pPr>
                      <a:r>
                        <a:rPr lang="es-EC" sz="1000">
                          <a:effectLst/>
                        </a:rPr>
                        <a:t>3,7500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Aft>
                          <a:spcPts val="0"/>
                        </a:spcAft>
                      </a:pPr>
                      <a:r>
                        <a:rPr lang="es-EC" sz="1000">
                          <a:effectLst/>
                        </a:rPr>
                        <a:t>,30464</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r h="353291">
                <a:tc vMerge="1">
                  <a:txBody>
                    <a:bodyPr/>
                    <a:lstStyle/>
                    <a:p>
                      <a:endParaRPr lang="es-EC"/>
                    </a:p>
                  </a:txBody>
                  <a:tcPr/>
                </a:tc>
                <a:tc rowSpan="2">
                  <a:txBody>
                    <a:bodyPr/>
                    <a:lstStyle/>
                    <a:p>
                      <a:pPr marL="38100" marR="38100">
                        <a:lnSpc>
                          <a:spcPts val="1600"/>
                        </a:lnSpc>
                        <a:spcAft>
                          <a:spcPts val="0"/>
                        </a:spcAft>
                      </a:pPr>
                      <a:r>
                        <a:rPr lang="es-EC" sz="1000">
                          <a:effectLst/>
                        </a:rPr>
                        <a:t>95% de intervalo de confianza para la media</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nSpc>
                          <a:spcPts val="1600"/>
                        </a:lnSpc>
                        <a:spcAft>
                          <a:spcPts val="0"/>
                        </a:spcAft>
                      </a:pPr>
                      <a:r>
                        <a:rPr lang="es-EC" sz="1000">
                          <a:effectLst/>
                        </a:rPr>
                        <a:t>Límite inferior</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Aft>
                          <a:spcPts val="0"/>
                        </a:spcAft>
                      </a:pPr>
                      <a:r>
                        <a:rPr lang="es-EC" sz="1000">
                          <a:effectLst/>
                        </a:rPr>
                        <a:t>3,0795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000">
                          <a:effectLst/>
                        </a:rPr>
                        <a:t>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529936">
                <a:tc vMerge="1">
                  <a:txBody>
                    <a:bodyPr/>
                    <a:lstStyle/>
                    <a:p>
                      <a:endParaRPr lang="es-EC"/>
                    </a:p>
                  </a:txBody>
                  <a:tcPr/>
                </a:tc>
                <a:tc vMerge="1">
                  <a:txBody>
                    <a:bodyPr/>
                    <a:lstStyle/>
                    <a:p>
                      <a:endParaRPr lang="es-EC"/>
                    </a:p>
                  </a:txBody>
                  <a:tcPr/>
                </a:tc>
                <a:tc>
                  <a:txBody>
                    <a:bodyPr/>
                    <a:lstStyle/>
                    <a:p>
                      <a:pPr marL="38100" marR="38100">
                        <a:lnSpc>
                          <a:spcPts val="1600"/>
                        </a:lnSpc>
                        <a:spcAft>
                          <a:spcPts val="0"/>
                        </a:spcAft>
                      </a:pPr>
                      <a:r>
                        <a:rPr lang="es-EC" sz="1000">
                          <a:effectLst/>
                        </a:rPr>
                        <a:t>Límite superior</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Aft>
                          <a:spcPts val="0"/>
                        </a:spcAft>
                      </a:pPr>
                      <a:r>
                        <a:rPr lang="es-EC" sz="1000">
                          <a:effectLst/>
                        </a:rPr>
                        <a:t>4,4205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000">
                          <a:effectLst/>
                        </a:rPr>
                        <a:t>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176645">
                <a:tc vMerge="1">
                  <a:txBody>
                    <a:bodyPr/>
                    <a:lstStyle/>
                    <a:p>
                      <a:endParaRPr lang="es-EC"/>
                    </a:p>
                  </a:txBody>
                  <a:tcPr/>
                </a:tc>
                <a:tc gridSpan="2">
                  <a:txBody>
                    <a:bodyPr/>
                    <a:lstStyle/>
                    <a:p>
                      <a:pPr marL="38100" marR="38100">
                        <a:lnSpc>
                          <a:spcPts val="1600"/>
                        </a:lnSpc>
                        <a:spcAft>
                          <a:spcPts val="0"/>
                        </a:spcAft>
                      </a:pPr>
                      <a:r>
                        <a:rPr lang="es-EC" sz="1000">
                          <a:effectLst/>
                        </a:rPr>
                        <a:t>Media recortada al 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a:txBody>
                    <a:bodyPr/>
                    <a:lstStyle/>
                    <a:p>
                      <a:pPr marL="38100" marR="38100" algn="r">
                        <a:lnSpc>
                          <a:spcPts val="1600"/>
                        </a:lnSpc>
                        <a:spcAft>
                          <a:spcPts val="0"/>
                        </a:spcAft>
                      </a:pPr>
                      <a:r>
                        <a:rPr lang="es-EC" sz="1000">
                          <a:effectLst/>
                        </a:rPr>
                        <a:t>3,7778</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000">
                          <a:effectLst/>
                        </a:rPr>
                        <a:t>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176645">
                <a:tc vMerge="1">
                  <a:txBody>
                    <a:bodyPr/>
                    <a:lstStyle/>
                    <a:p>
                      <a:endParaRPr lang="es-EC"/>
                    </a:p>
                  </a:txBody>
                  <a:tcPr/>
                </a:tc>
                <a:tc gridSpan="2">
                  <a:txBody>
                    <a:bodyPr/>
                    <a:lstStyle/>
                    <a:p>
                      <a:pPr marL="38100" marR="38100">
                        <a:lnSpc>
                          <a:spcPts val="1600"/>
                        </a:lnSpc>
                        <a:spcAft>
                          <a:spcPts val="0"/>
                        </a:spcAft>
                      </a:pPr>
                      <a:r>
                        <a:rPr lang="es-EC" sz="1000">
                          <a:effectLst/>
                        </a:rPr>
                        <a:t>Mínimo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a:txBody>
                    <a:bodyPr/>
                    <a:lstStyle/>
                    <a:p>
                      <a:pPr marL="38100" marR="38100" algn="r">
                        <a:lnSpc>
                          <a:spcPts val="1600"/>
                        </a:lnSpc>
                        <a:spcAft>
                          <a:spcPts val="0"/>
                        </a:spcAft>
                      </a:pPr>
                      <a:r>
                        <a:rPr lang="es-EC" sz="1000">
                          <a:effectLst/>
                        </a:rPr>
                        <a:t>2,00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000">
                          <a:effectLst/>
                        </a:rPr>
                        <a:t>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176645">
                <a:tc vMerge="1">
                  <a:txBody>
                    <a:bodyPr/>
                    <a:lstStyle/>
                    <a:p>
                      <a:endParaRPr lang="es-EC"/>
                    </a:p>
                  </a:txBody>
                  <a:tcPr/>
                </a:tc>
                <a:tc gridSpan="2">
                  <a:txBody>
                    <a:bodyPr/>
                    <a:lstStyle/>
                    <a:p>
                      <a:pPr marL="38100" marR="38100">
                        <a:lnSpc>
                          <a:spcPts val="1600"/>
                        </a:lnSpc>
                        <a:spcAft>
                          <a:spcPts val="0"/>
                        </a:spcAft>
                      </a:pPr>
                      <a:r>
                        <a:rPr lang="es-EC" sz="1000">
                          <a:effectLst/>
                        </a:rPr>
                        <a:t>Máximo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a:txBody>
                    <a:bodyPr/>
                    <a:lstStyle/>
                    <a:p>
                      <a:pPr marL="38100" marR="38100" algn="r">
                        <a:lnSpc>
                          <a:spcPts val="1600"/>
                        </a:lnSpc>
                        <a:spcAft>
                          <a:spcPts val="0"/>
                        </a:spcAft>
                      </a:pPr>
                      <a:r>
                        <a:rPr lang="es-EC" sz="1000">
                          <a:effectLst/>
                        </a:rPr>
                        <a:t>5,00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000">
                          <a:effectLst/>
                        </a:rPr>
                        <a:t>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176645">
                <a:tc vMerge="1">
                  <a:txBody>
                    <a:bodyPr/>
                    <a:lstStyle/>
                    <a:p>
                      <a:endParaRPr lang="es-EC"/>
                    </a:p>
                  </a:txBody>
                  <a:tcPr/>
                </a:tc>
                <a:tc gridSpan="2">
                  <a:txBody>
                    <a:bodyPr/>
                    <a:lstStyle/>
                    <a:p>
                      <a:pPr marL="38100" marR="38100">
                        <a:lnSpc>
                          <a:spcPts val="1600"/>
                        </a:lnSpc>
                        <a:spcAft>
                          <a:spcPts val="0"/>
                        </a:spcAft>
                      </a:pPr>
                      <a:r>
                        <a:rPr lang="es-EC" sz="1000">
                          <a:effectLst/>
                        </a:rPr>
                        <a:t>Rango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a:txBody>
                    <a:bodyPr/>
                    <a:lstStyle/>
                    <a:p>
                      <a:pPr marL="38100" marR="38100" algn="r">
                        <a:lnSpc>
                          <a:spcPts val="1600"/>
                        </a:lnSpc>
                        <a:spcAft>
                          <a:spcPts val="0"/>
                        </a:spcAft>
                      </a:pPr>
                      <a:r>
                        <a:rPr lang="es-EC" sz="1000">
                          <a:effectLst/>
                        </a:rPr>
                        <a:t>3,00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000" dirty="0">
                          <a:effectLst/>
                        </a:rPr>
                        <a:t> </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bl>
          </a:graphicData>
        </a:graphic>
      </p:graphicFrame>
      <p:sp>
        <p:nvSpPr>
          <p:cNvPr id="9" name="Rectángulo 8"/>
          <p:cNvSpPr/>
          <p:nvPr/>
        </p:nvSpPr>
        <p:spPr>
          <a:xfrm>
            <a:off x="6905651" y="1827849"/>
            <a:ext cx="2146742" cy="369332"/>
          </a:xfrm>
          <a:prstGeom prst="rect">
            <a:avLst/>
          </a:prstGeom>
        </p:spPr>
        <p:txBody>
          <a:bodyPr wrap="none">
            <a:spAutoFit/>
          </a:bodyPr>
          <a:lstStyle/>
          <a:p>
            <a:r>
              <a:rPr lang="es-EC" dirty="0">
                <a:latin typeface="Arial" panose="020B0604020202020204" pitchFamily="34" charset="0"/>
                <a:ea typeface="Calibri" panose="020F0502020204030204" pitchFamily="34" charset="0"/>
              </a:rPr>
              <a:t>Análisis descriptivo</a:t>
            </a:r>
            <a:endParaRPr lang="es-EC" dirty="0"/>
          </a:p>
        </p:txBody>
      </p:sp>
    </p:spTree>
    <p:extLst>
      <p:ext uri="{BB962C8B-B14F-4D97-AF65-F5344CB8AC3E}">
        <p14:creationId xmlns:p14="http://schemas.microsoft.com/office/powerpoint/2010/main" val="60519278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686163" y="674362"/>
            <a:ext cx="8268610" cy="646331"/>
          </a:xfrm>
          <a:prstGeom prst="rect">
            <a:avLst/>
          </a:prstGeom>
        </p:spPr>
        <p:txBody>
          <a:bodyPr vert="horz" lIns="91440" tIns="45720" rIns="91440" bIns="45720" rtlCol="0" anchor="t">
            <a:normAutofit/>
            <a:scene3d>
              <a:camera prst="orthographicFront"/>
              <a:lightRig rig="harsh" dir="t"/>
            </a:scene3d>
            <a:sp3d extrusionH="57150" prstMaterial="matte">
              <a:bevelT w="63500" h="12700" prst="angle"/>
              <a:contourClr>
                <a:schemeClr val="bg1">
                  <a:lumMod val="65000"/>
                </a:schemeClr>
              </a:contourClr>
            </a:sp3d>
          </a:bodyPr>
          <a:lstStyle/>
          <a:p>
            <a:pPr defTabSz="457200">
              <a:spcBef>
                <a:spcPct val="0"/>
              </a:spcBef>
            </a:pPr>
            <a:r>
              <a:rPr lang="es-EC" sz="3600" b="1" dirty="0" smtClean="0">
                <a:ln/>
                <a:solidFill>
                  <a:srgbClr val="C00000"/>
                </a:solidFill>
                <a:latin typeface="+mj-lt"/>
                <a:ea typeface="+mj-ea"/>
                <a:cs typeface="+mj-cs"/>
              </a:rPr>
              <a:t>ANÁLISIS DE RESULTADOS</a:t>
            </a:r>
            <a:endParaRPr lang="es-EC" sz="3600" b="1" dirty="0">
              <a:ln/>
              <a:solidFill>
                <a:srgbClr val="C00000"/>
              </a:solidFill>
              <a:latin typeface="+mj-lt"/>
              <a:ea typeface="+mj-ea"/>
              <a:cs typeface="+mj-cs"/>
            </a:endParaRPr>
          </a:p>
        </p:txBody>
      </p:sp>
      <p:graphicFrame>
        <p:nvGraphicFramePr>
          <p:cNvPr id="8" name="Diagrama 7"/>
          <p:cNvGraphicFramePr/>
          <p:nvPr/>
        </p:nvGraphicFramePr>
        <p:xfrm>
          <a:off x="6154536" y="448888"/>
          <a:ext cx="5933209" cy="61825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4"/>
          <p:cNvPicPr>
            <a:picLocks noChangeAspect="1"/>
          </p:cNvPicPr>
          <p:nvPr/>
        </p:nvPicPr>
        <p:blipFill rotWithShape="1">
          <a:blip r:embed="rId7"/>
          <a:srcRect l="27750" t="31166" r="32219" b="11500"/>
          <a:stretch/>
        </p:blipFill>
        <p:spPr>
          <a:xfrm>
            <a:off x="742950" y="1206393"/>
            <a:ext cx="4880610" cy="3931920"/>
          </a:xfrm>
          <a:prstGeom prst="rect">
            <a:avLst/>
          </a:prstGeom>
        </p:spPr>
      </p:pic>
      <p:pic>
        <p:nvPicPr>
          <p:cNvPr id="6" name="Imagen 5"/>
          <p:cNvPicPr>
            <a:picLocks noChangeAspect="1"/>
          </p:cNvPicPr>
          <p:nvPr/>
        </p:nvPicPr>
        <p:blipFill rotWithShape="1">
          <a:blip r:embed="rId8"/>
          <a:srcRect l="27937" t="46000" r="33250" b="29000"/>
          <a:stretch/>
        </p:blipFill>
        <p:spPr>
          <a:xfrm>
            <a:off x="742950" y="5138313"/>
            <a:ext cx="4732020" cy="1714500"/>
          </a:xfrm>
          <a:prstGeom prst="rect">
            <a:avLst/>
          </a:prstGeom>
        </p:spPr>
      </p:pic>
    </p:spTree>
    <p:extLst>
      <p:ext uri="{BB962C8B-B14F-4D97-AF65-F5344CB8AC3E}">
        <p14:creationId xmlns:p14="http://schemas.microsoft.com/office/powerpoint/2010/main" val="287943727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788366" y="636216"/>
            <a:ext cx="8268610" cy="646331"/>
          </a:xfrm>
          <a:prstGeom prst="rect">
            <a:avLst/>
          </a:prstGeom>
        </p:spPr>
        <p:txBody>
          <a:bodyPr vert="horz" lIns="91440" tIns="45720" rIns="91440" bIns="45720" rtlCol="0" anchor="t">
            <a:normAutofit/>
            <a:scene3d>
              <a:camera prst="orthographicFront"/>
              <a:lightRig rig="harsh" dir="t"/>
            </a:scene3d>
            <a:sp3d extrusionH="57150" prstMaterial="matte">
              <a:bevelT w="63500" h="12700" prst="angle"/>
              <a:contourClr>
                <a:schemeClr val="bg1">
                  <a:lumMod val="65000"/>
                </a:schemeClr>
              </a:contourClr>
            </a:sp3d>
          </a:bodyPr>
          <a:lstStyle/>
          <a:p>
            <a:pPr defTabSz="457200">
              <a:spcBef>
                <a:spcPct val="0"/>
              </a:spcBef>
            </a:pPr>
            <a:r>
              <a:rPr lang="es-EC" sz="3600" b="1" dirty="0" smtClean="0">
                <a:ln/>
                <a:solidFill>
                  <a:srgbClr val="C00000"/>
                </a:solidFill>
                <a:latin typeface="+mj-lt"/>
                <a:ea typeface="+mj-ea"/>
                <a:cs typeface="+mj-cs"/>
              </a:rPr>
              <a:t>ANÁLISIS DE RESULTADOS</a:t>
            </a:r>
            <a:endParaRPr lang="es-EC" sz="3600" b="1" dirty="0">
              <a:ln/>
              <a:solidFill>
                <a:srgbClr val="C00000"/>
              </a:solidFill>
              <a:latin typeface="+mj-lt"/>
              <a:ea typeface="+mj-ea"/>
              <a:cs typeface="+mj-cs"/>
            </a:endParaRPr>
          </a:p>
        </p:txBody>
      </p:sp>
      <p:sp>
        <p:nvSpPr>
          <p:cNvPr id="5" name="Rectángulo 4"/>
          <p:cNvSpPr/>
          <p:nvPr/>
        </p:nvSpPr>
        <p:spPr>
          <a:xfrm>
            <a:off x="859106" y="1048136"/>
            <a:ext cx="10776634" cy="507062"/>
          </a:xfrm>
          <a:prstGeom prst="rect">
            <a:avLst/>
          </a:prstGeom>
        </p:spPr>
        <p:txBody>
          <a:bodyPr wrap="square">
            <a:spAutoFit/>
          </a:bodyPr>
          <a:lstStyle/>
          <a:p>
            <a:pPr lvl="2">
              <a:lnSpc>
                <a:spcPct val="200000"/>
              </a:lnSpc>
              <a:tabLst>
                <a:tab pos="540385" algn="l"/>
              </a:tabLst>
            </a:pPr>
            <a:r>
              <a:rPr lang="es-ES" sz="1600" b="1" dirty="0">
                <a:solidFill>
                  <a:srgbClr val="000000"/>
                </a:solidFill>
                <a:latin typeface="Arial" panose="020B0604020202020204" pitchFamily="34" charset="0"/>
                <a:ea typeface="Times New Roman" panose="02020603050405020304" pitchFamily="18" charset="0"/>
              </a:rPr>
              <a:t>Análisis de las características técnicas o criterios de observación del  movimiento completo. </a:t>
            </a:r>
            <a:endParaRPr lang="es-EC" sz="1600" b="1" dirty="0">
              <a:solidFill>
                <a:srgbClr val="000000"/>
              </a:solidFill>
              <a:latin typeface="Arial" panose="020B0604020202020204" pitchFamily="34" charset="0"/>
              <a:ea typeface="Times New Roman" panose="02020603050405020304" pitchFamily="18" charset="0"/>
            </a:endParaRPr>
          </a:p>
        </p:txBody>
      </p:sp>
      <p:pic>
        <p:nvPicPr>
          <p:cNvPr id="6" name="Imagen 5"/>
          <p:cNvPicPr>
            <a:picLocks noChangeAspect="1"/>
          </p:cNvPicPr>
          <p:nvPr/>
        </p:nvPicPr>
        <p:blipFill rotWithShape="1">
          <a:blip r:embed="rId2"/>
          <a:srcRect l="27938" t="35000" r="27719" b="22167"/>
          <a:stretch/>
        </p:blipFill>
        <p:spPr>
          <a:xfrm>
            <a:off x="728589" y="2465954"/>
            <a:ext cx="5518834" cy="2998605"/>
          </a:xfrm>
          <a:prstGeom prst="rect">
            <a:avLst/>
          </a:prstGeom>
        </p:spPr>
      </p:pic>
      <p:graphicFrame>
        <p:nvGraphicFramePr>
          <p:cNvPr id="7" name="Tabla 6"/>
          <p:cNvGraphicFramePr>
            <a:graphicFrameLocks noGrp="1"/>
          </p:cNvGraphicFramePr>
          <p:nvPr>
            <p:extLst>
              <p:ext uri="{D42A27DB-BD31-4B8C-83A1-F6EECF244321}">
                <p14:modId xmlns:p14="http://schemas.microsoft.com/office/powerpoint/2010/main" val="1483369320"/>
              </p:ext>
            </p:extLst>
          </p:nvPr>
        </p:nvGraphicFramePr>
        <p:xfrm>
          <a:off x="6721648" y="1849755"/>
          <a:ext cx="4623142" cy="4470400"/>
        </p:xfrm>
        <a:graphic>
          <a:graphicData uri="http://schemas.openxmlformats.org/drawingml/2006/table">
            <a:tbl>
              <a:tblPr>
                <a:tableStyleId>{5C22544A-7EE6-4342-B048-85BDC9FD1C3A}</a:tableStyleId>
              </a:tblPr>
              <a:tblGrid>
                <a:gridCol w="1357962"/>
                <a:gridCol w="816985"/>
                <a:gridCol w="816985"/>
                <a:gridCol w="816985"/>
                <a:gridCol w="814225"/>
              </a:tblGrid>
              <a:tr h="353291">
                <a:tc gridSpan="3">
                  <a:txBody>
                    <a:bodyPr/>
                    <a:lstStyle/>
                    <a:p>
                      <a:pPr>
                        <a:lnSpc>
                          <a:spcPct val="107000"/>
                        </a:lnSpc>
                        <a:spcAft>
                          <a:spcPts val="0"/>
                        </a:spcAft>
                      </a:pPr>
                      <a:r>
                        <a:rPr lang="es-EC" sz="1000">
                          <a:effectLst/>
                        </a:rPr>
                        <a:t>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hMerge="1">
                  <a:txBody>
                    <a:bodyPr/>
                    <a:lstStyle/>
                    <a:p>
                      <a:endParaRPr lang="es-EC"/>
                    </a:p>
                  </a:txBody>
                  <a:tcPr/>
                </a:tc>
                <a:tc hMerge="1">
                  <a:txBody>
                    <a:bodyPr/>
                    <a:lstStyle/>
                    <a:p>
                      <a:endParaRPr lang="es-EC"/>
                    </a:p>
                  </a:txBody>
                  <a:tcPr/>
                </a:tc>
                <a:tc>
                  <a:txBody>
                    <a:bodyPr/>
                    <a:lstStyle/>
                    <a:p>
                      <a:pPr marL="38100" marR="38100" algn="ctr">
                        <a:lnSpc>
                          <a:spcPts val="1600"/>
                        </a:lnSpc>
                        <a:spcAft>
                          <a:spcPts val="0"/>
                        </a:spcAft>
                      </a:pPr>
                      <a:r>
                        <a:rPr lang="es-EC" sz="1000">
                          <a:effectLst/>
                        </a:rPr>
                        <a:t>Estadístico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a:txBody>
                    <a:bodyPr/>
                    <a:lstStyle/>
                    <a:p>
                      <a:pPr marL="38100" marR="38100" algn="ctr">
                        <a:lnSpc>
                          <a:spcPts val="1600"/>
                        </a:lnSpc>
                        <a:spcAft>
                          <a:spcPts val="0"/>
                        </a:spcAft>
                      </a:pPr>
                      <a:r>
                        <a:rPr lang="es-EC" sz="1000">
                          <a:effectLst/>
                        </a:rPr>
                        <a:t>Error estándar</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r>
              <a:tr h="176645">
                <a:tc rowSpan="7">
                  <a:txBody>
                    <a:bodyPr/>
                    <a:lstStyle/>
                    <a:p>
                      <a:pPr marL="38100" marR="38100">
                        <a:lnSpc>
                          <a:spcPts val="1600"/>
                        </a:lnSpc>
                        <a:spcAft>
                          <a:spcPts val="0"/>
                        </a:spcAft>
                      </a:pPr>
                      <a:r>
                        <a:rPr lang="es-EC" sz="1000">
                          <a:effectLst/>
                        </a:rPr>
                        <a:t>Pre test El brazo izquierdo entra en el agua, el brazo derecho pasa de la fase de T al E</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gridSpan="2">
                  <a:txBody>
                    <a:bodyPr/>
                    <a:lstStyle/>
                    <a:p>
                      <a:pPr marL="38100" marR="38100">
                        <a:lnSpc>
                          <a:spcPts val="1600"/>
                        </a:lnSpc>
                        <a:spcAft>
                          <a:spcPts val="0"/>
                        </a:spcAft>
                      </a:pPr>
                      <a:r>
                        <a:rPr lang="es-EC" sz="1000">
                          <a:effectLst/>
                        </a:rPr>
                        <a:t>Media</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a:txBody>
                    <a:bodyPr/>
                    <a:lstStyle/>
                    <a:p>
                      <a:pPr marL="38100" marR="38100" algn="r">
                        <a:lnSpc>
                          <a:spcPts val="1600"/>
                        </a:lnSpc>
                        <a:spcAft>
                          <a:spcPts val="0"/>
                        </a:spcAft>
                      </a:pPr>
                      <a:r>
                        <a:rPr lang="es-EC" sz="1000">
                          <a:effectLst/>
                        </a:rPr>
                        <a:t>3,0833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Aft>
                          <a:spcPts val="0"/>
                        </a:spcAft>
                      </a:pPr>
                      <a:r>
                        <a:rPr lang="es-EC" sz="1000">
                          <a:effectLst/>
                        </a:rPr>
                        <a:t>,25990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r h="353291">
                <a:tc vMerge="1">
                  <a:txBody>
                    <a:bodyPr/>
                    <a:lstStyle/>
                    <a:p>
                      <a:endParaRPr lang="es-EC"/>
                    </a:p>
                  </a:txBody>
                  <a:tcPr/>
                </a:tc>
                <a:tc rowSpan="2">
                  <a:txBody>
                    <a:bodyPr/>
                    <a:lstStyle/>
                    <a:p>
                      <a:pPr marL="38100" marR="38100">
                        <a:lnSpc>
                          <a:spcPts val="1600"/>
                        </a:lnSpc>
                        <a:spcAft>
                          <a:spcPts val="0"/>
                        </a:spcAft>
                      </a:pPr>
                      <a:r>
                        <a:rPr lang="es-EC" sz="1000">
                          <a:effectLst/>
                        </a:rPr>
                        <a:t>95% de intervalo de confianza para la media</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nSpc>
                          <a:spcPts val="1600"/>
                        </a:lnSpc>
                        <a:spcAft>
                          <a:spcPts val="0"/>
                        </a:spcAft>
                      </a:pPr>
                      <a:r>
                        <a:rPr lang="es-EC" sz="1000">
                          <a:effectLst/>
                        </a:rPr>
                        <a:t>Límite inferior</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Aft>
                          <a:spcPts val="0"/>
                        </a:spcAft>
                      </a:pPr>
                      <a:r>
                        <a:rPr lang="es-EC" sz="1000">
                          <a:effectLst/>
                        </a:rPr>
                        <a:t>2,5113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000">
                          <a:effectLst/>
                        </a:rPr>
                        <a:t>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529936">
                <a:tc vMerge="1">
                  <a:txBody>
                    <a:bodyPr/>
                    <a:lstStyle/>
                    <a:p>
                      <a:endParaRPr lang="es-EC"/>
                    </a:p>
                  </a:txBody>
                  <a:tcPr/>
                </a:tc>
                <a:tc vMerge="1">
                  <a:txBody>
                    <a:bodyPr/>
                    <a:lstStyle/>
                    <a:p>
                      <a:endParaRPr lang="es-EC"/>
                    </a:p>
                  </a:txBody>
                  <a:tcPr/>
                </a:tc>
                <a:tc>
                  <a:txBody>
                    <a:bodyPr/>
                    <a:lstStyle/>
                    <a:p>
                      <a:pPr marL="38100" marR="38100">
                        <a:lnSpc>
                          <a:spcPts val="1600"/>
                        </a:lnSpc>
                        <a:spcAft>
                          <a:spcPts val="0"/>
                        </a:spcAft>
                      </a:pPr>
                      <a:r>
                        <a:rPr lang="es-EC" sz="1000">
                          <a:effectLst/>
                        </a:rPr>
                        <a:t>Límite superior</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Aft>
                          <a:spcPts val="0"/>
                        </a:spcAft>
                      </a:pPr>
                      <a:r>
                        <a:rPr lang="es-EC" sz="1000">
                          <a:effectLst/>
                        </a:rPr>
                        <a:t>3,6554</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000">
                          <a:effectLst/>
                        </a:rPr>
                        <a:t>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176645">
                <a:tc vMerge="1">
                  <a:txBody>
                    <a:bodyPr/>
                    <a:lstStyle/>
                    <a:p>
                      <a:endParaRPr lang="es-EC"/>
                    </a:p>
                  </a:txBody>
                  <a:tcPr/>
                </a:tc>
                <a:tc gridSpan="2">
                  <a:txBody>
                    <a:bodyPr/>
                    <a:lstStyle/>
                    <a:p>
                      <a:pPr marL="38100" marR="38100">
                        <a:lnSpc>
                          <a:spcPts val="1600"/>
                        </a:lnSpc>
                        <a:spcAft>
                          <a:spcPts val="0"/>
                        </a:spcAft>
                      </a:pPr>
                      <a:r>
                        <a:rPr lang="es-EC" sz="1000">
                          <a:effectLst/>
                        </a:rPr>
                        <a:t>Media recortada al 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a:txBody>
                    <a:bodyPr/>
                    <a:lstStyle/>
                    <a:p>
                      <a:pPr marL="38100" marR="38100" algn="r">
                        <a:lnSpc>
                          <a:spcPts val="1600"/>
                        </a:lnSpc>
                        <a:spcAft>
                          <a:spcPts val="0"/>
                        </a:spcAft>
                      </a:pPr>
                      <a:r>
                        <a:rPr lang="es-EC" sz="1000">
                          <a:effectLst/>
                        </a:rPr>
                        <a:t>3,0370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000">
                          <a:effectLst/>
                        </a:rPr>
                        <a:t>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176645">
                <a:tc vMerge="1">
                  <a:txBody>
                    <a:bodyPr/>
                    <a:lstStyle/>
                    <a:p>
                      <a:endParaRPr lang="es-EC"/>
                    </a:p>
                  </a:txBody>
                  <a:tcPr/>
                </a:tc>
                <a:tc gridSpan="2">
                  <a:txBody>
                    <a:bodyPr/>
                    <a:lstStyle/>
                    <a:p>
                      <a:pPr marL="38100" marR="38100">
                        <a:lnSpc>
                          <a:spcPts val="1600"/>
                        </a:lnSpc>
                        <a:spcAft>
                          <a:spcPts val="0"/>
                        </a:spcAft>
                      </a:pPr>
                      <a:r>
                        <a:rPr lang="es-EC" sz="1000">
                          <a:effectLst/>
                        </a:rPr>
                        <a:t>Mínimo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a:txBody>
                    <a:bodyPr/>
                    <a:lstStyle/>
                    <a:p>
                      <a:pPr marL="38100" marR="38100" algn="r">
                        <a:lnSpc>
                          <a:spcPts val="1600"/>
                        </a:lnSpc>
                        <a:spcAft>
                          <a:spcPts val="0"/>
                        </a:spcAft>
                      </a:pPr>
                      <a:r>
                        <a:rPr lang="es-EC" sz="1000">
                          <a:effectLst/>
                        </a:rPr>
                        <a:t>2,00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000">
                          <a:effectLst/>
                        </a:rPr>
                        <a:t>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176645">
                <a:tc vMerge="1">
                  <a:txBody>
                    <a:bodyPr/>
                    <a:lstStyle/>
                    <a:p>
                      <a:endParaRPr lang="es-EC"/>
                    </a:p>
                  </a:txBody>
                  <a:tcPr/>
                </a:tc>
                <a:tc gridSpan="2">
                  <a:txBody>
                    <a:bodyPr/>
                    <a:lstStyle/>
                    <a:p>
                      <a:pPr marL="38100" marR="38100">
                        <a:lnSpc>
                          <a:spcPts val="1600"/>
                        </a:lnSpc>
                        <a:spcAft>
                          <a:spcPts val="0"/>
                        </a:spcAft>
                      </a:pPr>
                      <a:r>
                        <a:rPr lang="es-EC" sz="1000">
                          <a:effectLst/>
                        </a:rPr>
                        <a:t>Máximo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a:txBody>
                    <a:bodyPr/>
                    <a:lstStyle/>
                    <a:p>
                      <a:pPr marL="38100" marR="38100" algn="r">
                        <a:lnSpc>
                          <a:spcPts val="1600"/>
                        </a:lnSpc>
                        <a:spcAft>
                          <a:spcPts val="0"/>
                        </a:spcAft>
                      </a:pPr>
                      <a:r>
                        <a:rPr lang="es-EC" sz="1000">
                          <a:effectLst/>
                        </a:rPr>
                        <a:t>5,00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000">
                          <a:effectLst/>
                        </a:rPr>
                        <a:t>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176645">
                <a:tc vMerge="1">
                  <a:txBody>
                    <a:bodyPr/>
                    <a:lstStyle/>
                    <a:p>
                      <a:endParaRPr lang="es-EC"/>
                    </a:p>
                  </a:txBody>
                  <a:tcPr/>
                </a:tc>
                <a:tc gridSpan="2">
                  <a:txBody>
                    <a:bodyPr/>
                    <a:lstStyle/>
                    <a:p>
                      <a:pPr marL="38100" marR="38100">
                        <a:lnSpc>
                          <a:spcPts val="1600"/>
                        </a:lnSpc>
                        <a:spcAft>
                          <a:spcPts val="0"/>
                        </a:spcAft>
                      </a:pPr>
                      <a:r>
                        <a:rPr lang="es-EC" sz="1000">
                          <a:effectLst/>
                        </a:rPr>
                        <a:t>Rango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a:txBody>
                    <a:bodyPr/>
                    <a:lstStyle/>
                    <a:p>
                      <a:pPr marL="38100" marR="38100" algn="r">
                        <a:lnSpc>
                          <a:spcPts val="1600"/>
                        </a:lnSpc>
                        <a:spcAft>
                          <a:spcPts val="0"/>
                        </a:spcAft>
                      </a:pPr>
                      <a:r>
                        <a:rPr lang="es-EC" sz="1000">
                          <a:effectLst/>
                        </a:rPr>
                        <a:t>3,00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000">
                          <a:effectLst/>
                        </a:rPr>
                        <a:t>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176645">
                <a:tc rowSpan="7">
                  <a:txBody>
                    <a:bodyPr/>
                    <a:lstStyle/>
                    <a:p>
                      <a:pPr marL="38100" marR="38100">
                        <a:lnSpc>
                          <a:spcPts val="1600"/>
                        </a:lnSpc>
                        <a:spcAft>
                          <a:spcPts val="0"/>
                        </a:spcAft>
                      </a:pPr>
                      <a:r>
                        <a:rPr lang="es-EC" sz="1000">
                          <a:effectLst/>
                        </a:rPr>
                        <a:t>Pos Test El brazo izquierdo entra en el agua, el brazo derecho pasa de la fase de T al E</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gridSpan="2">
                  <a:txBody>
                    <a:bodyPr/>
                    <a:lstStyle/>
                    <a:p>
                      <a:pPr marL="38100" marR="38100">
                        <a:lnSpc>
                          <a:spcPts val="1600"/>
                        </a:lnSpc>
                        <a:spcAft>
                          <a:spcPts val="0"/>
                        </a:spcAft>
                      </a:pPr>
                      <a:r>
                        <a:rPr lang="es-EC" sz="1000">
                          <a:effectLst/>
                        </a:rPr>
                        <a:t>Media</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a:txBody>
                    <a:bodyPr/>
                    <a:lstStyle/>
                    <a:p>
                      <a:pPr marL="38100" marR="38100" algn="r">
                        <a:lnSpc>
                          <a:spcPts val="1600"/>
                        </a:lnSpc>
                        <a:spcAft>
                          <a:spcPts val="0"/>
                        </a:spcAft>
                      </a:pPr>
                      <a:r>
                        <a:rPr lang="es-EC" sz="1000">
                          <a:effectLst/>
                        </a:rPr>
                        <a:t>6,8333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Aft>
                          <a:spcPts val="0"/>
                        </a:spcAft>
                      </a:pPr>
                      <a:r>
                        <a:rPr lang="es-EC" sz="1000">
                          <a:effectLst/>
                        </a:rPr>
                        <a:t>,24100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r h="353291">
                <a:tc vMerge="1">
                  <a:txBody>
                    <a:bodyPr/>
                    <a:lstStyle/>
                    <a:p>
                      <a:endParaRPr lang="es-EC"/>
                    </a:p>
                  </a:txBody>
                  <a:tcPr/>
                </a:tc>
                <a:tc rowSpan="2">
                  <a:txBody>
                    <a:bodyPr/>
                    <a:lstStyle/>
                    <a:p>
                      <a:pPr marL="38100" marR="38100">
                        <a:lnSpc>
                          <a:spcPts val="1600"/>
                        </a:lnSpc>
                        <a:spcAft>
                          <a:spcPts val="0"/>
                        </a:spcAft>
                      </a:pPr>
                      <a:r>
                        <a:rPr lang="es-EC" sz="1000">
                          <a:effectLst/>
                        </a:rPr>
                        <a:t>95% de intervalo de confianza para la media</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nSpc>
                          <a:spcPts val="1600"/>
                        </a:lnSpc>
                        <a:spcAft>
                          <a:spcPts val="0"/>
                        </a:spcAft>
                      </a:pPr>
                      <a:r>
                        <a:rPr lang="es-EC" sz="1000">
                          <a:effectLst/>
                        </a:rPr>
                        <a:t>Límite inferior</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Aft>
                          <a:spcPts val="0"/>
                        </a:spcAft>
                      </a:pPr>
                      <a:r>
                        <a:rPr lang="es-EC" sz="1000">
                          <a:effectLst/>
                        </a:rPr>
                        <a:t>6,3029</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endParaRPr lang="es-EC" sz="1000">
                        <a:effectLst/>
                      </a:endParaRPr>
                    </a:p>
                    <a:p>
                      <a:pPr algn="ctr">
                        <a:lnSpc>
                          <a:spcPct val="107000"/>
                        </a:lnSpc>
                        <a:spcAft>
                          <a:spcPts val="800"/>
                        </a:spcAft>
                      </a:pPr>
                      <a:r>
                        <a:rPr lang="es-EC" sz="1000">
                          <a:effectLst/>
                        </a:rPr>
                        <a:t>Continua</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529936">
                <a:tc vMerge="1">
                  <a:txBody>
                    <a:bodyPr/>
                    <a:lstStyle/>
                    <a:p>
                      <a:endParaRPr lang="es-EC"/>
                    </a:p>
                  </a:txBody>
                  <a:tcPr/>
                </a:tc>
                <a:tc vMerge="1">
                  <a:txBody>
                    <a:bodyPr/>
                    <a:lstStyle/>
                    <a:p>
                      <a:endParaRPr lang="es-EC"/>
                    </a:p>
                  </a:txBody>
                  <a:tcPr/>
                </a:tc>
                <a:tc>
                  <a:txBody>
                    <a:bodyPr/>
                    <a:lstStyle/>
                    <a:p>
                      <a:pPr marL="38100" marR="38100">
                        <a:lnSpc>
                          <a:spcPts val="1600"/>
                        </a:lnSpc>
                        <a:spcAft>
                          <a:spcPts val="0"/>
                        </a:spcAft>
                      </a:pPr>
                      <a:r>
                        <a:rPr lang="es-EC" sz="1000">
                          <a:effectLst/>
                        </a:rPr>
                        <a:t>Límite superior</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Aft>
                          <a:spcPts val="0"/>
                        </a:spcAft>
                      </a:pPr>
                      <a:r>
                        <a:rPr lang="es-EC" sz="1000">
                          <a:effectLst/>
                        </a:rPr>
                        <a:t>7,3638</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000">
                          <a:effectLst/>
                        </a:rPr>
                        <a:t>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176645">
                <a:tc vMerge="1">
                  <a:txBody>
                    <a:bodyPr/>
                    <a:lstStyle/>
                    <a:p>
                      <a:endParaRPr lang="es-EC"/>
                    </a:p>
                  </a:txBody>
                  <a:tcPr/>
                </a:tc>
                <a:tc gridSpan="2">
                  <a:txBody>
                    <a:bodyPr/>
                    <a:lstStyle/>
                    <a:p>
                      <a:pPr marL="38100" marR="38100">
                        <a:lnSpc>
                          <a:spcPts val="1600"/>
                        </a:lnSpc>
                        <a:spcAft>
                          <a:spcPts val="0"/>
                        </a:spcAft>
                      </a:pPr>
                      <a:r>
                        <a:rPr lang="es-EC" sz="1000">
                          <a:effectLst/>
                        </a:rPr>
                        <a:t>Media recortada al 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a:txBody>
                    <a:bodyPr/>
                    <a:lstStyle/>
                    <a:p>
                      <a:pPr marL="38100" marR="38100" algn="r">
                        <a:lnSpc>
                          <a:spcPts val="1600"/>
                        </a:lnSpc>
                        <a:spcAft>
                          <a:spcPts val="0"/>
                        </a:spcAft>
                      </a:pPr>
                      <a:r>
                        <a:rPr lang="es-EC" sz="1000">
                          <a:effectLst/>
                        </a:rPr>
                        <a:t>6,8148</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000">
                          <a:effectLst/>
                        </a:rPr>
                        <a:t>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176645">
                <a:tc vMerge="1">
                  <a:txBody>
                    <a:bodyPr/>
                    <a:lstStyle/>
                    <a:p>
                      <a:endParaRPr lang="es-EC"/>
                    </a:p>
                  </a:txBody>
                  <a:tcPr/>
                </a:tc>
                <a:tc gridSpan="2">
                  <a:txBody>
                    <a:bodyPr/>
                    <a:lstStyle/>
                    <a:p>
                      <a:pPr marL="38100" marR="38100">
                        <a:lnSpc>
                          <a:spcPts val="1600"/>
                        </a:lnSpc>
                        <a:spcAft>
                          <a:spcPts val="0"/>
                        </a:spcAft>
                      </a:pPr>
                      <a:r>
                        <a:rPr lang="es-EC" sz="1000">
                          <a:effectLst/>
                        </a:rPr>
                        <a:t>Mínimo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a:txBody>
                    <a:bodyPr/>
                    <a:lstStyle/>
                    <a:p>
                      <a:pPr marL="38100" marR="38100" algn="r">
                        <a:lnSpc>
                          <a:spcPts val="1600"/>
                        </a:lnSpc>
                        <a:spcAft>
                          <a:spcPts val="0"/>
                        </a:spcAft>
                      </a:pPr>
                      <a:r>
                        <a:rPr lang="es-EC" sz="1000">
                          <a:effectLst/>
                        </a:rPr>
                        <a:t>6,00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000">
                          <a:effectLst/>
                        </a:rPr>
                        <a:t>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176645">
                <a:tc vMerge="1">
                  <a:txBody>
                    <a:bodyPr/>
                    <a:lstStyle/>
                    <a:p>
                      <a:endParaRPr lang="es-EC"/>
                    </a:p>
                  </a:txBody>
                  <a:tcPr/>
                </a:tc>
                <a:tc gridSpan="2">
                  <a:txBody>
                    <a:bodyPr/>
                    <a:lstStyle/>
                    <a:p>
                      <a:pPr marL="38100" marR="38100">
                        <a:lnSpc>
                          <a:spcPts val="1600"/>
                        </a:lnSpc>
                        <a:spcAft>
                          <a:spcPts val="0"/>
                        </a:spcAft>
                      </a:pPr>
                      <a:r>
                        <a:rPr lang="es-EC" sz="1000">
                          <a:effectLst/>
                        </a:rPr>
                        <a:t>Máximo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a:txBody>
                    <a:bodyPr/>
                    <a:lstStyle/>
                    <a:p>
                      <a:pPr marL="38100" marR="38100" algn="r">
                        <a:lnSpc>
                          <a:spcPts val="1600"/>
                        </a:lnSpc>
                        <a:spcAft>
                          <a:spcPts val="0"/>
                        </a:spcAft>
                      </a:pPr>
                      <a:r>
                        <a:rPr lang="es-EC" sz="1000">
                          <a:effectLst/>
                        </a:rPr>
                        <a:t>8,00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000">
                          <a:effectLst/>
                        </a:rPr>
                        <a:t>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176645">
                <a:tc vMerge="1">
                  <a:txBody>
                    <a:bodyPr/>
                    <a:lstStyle/>
                    <a:p>
                      <a:endParaRPr lang="es-EC"/>
                    </a:p>
                  </a:txBody>
                  <a:tcPr/>
                </a:tc>
                <a:tc gridSpan="2">
                  <a:txBody>
                    <a:bodyPr/>
                    <a:lstStyle/>
                    <a:p>
                      <a:pPr marL="38100" marR="38100">
                        <a:lnSpc>
                          <a:spcPts val="1600"/>
                        </a:lnSpc>
                        <a:spcAft>
                          <a:spcPts val="0"/>
                        </a:spcAft>
                      </a:pPr>
                      <a:r>
                        <a:rPr lang="es-EC" sz="1000">
                          <a:effectLst/>
                        </a:rPr>
                        <a:t>Rango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a:txBody>
                    <a:bodyPr/>
                    <a:lstStyle/>
                    <a:p>
                      <a:pPr marL="38100" marR="38100" algn="r">
                        <a:lnSpc>
                          <a:spcPts val="1600"/>
                        </a:lnSpc>
                        <a:spcAft>
                          <a:spcPts val="0"/>
                        </a:spcAft>
                      </a:pPr>
                      <a:r>
                        <a:rPr lang="es-EC" sz="1000">
                          <a:effectLst/>
                        </a:rPr>
                        <a:t>2,00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000" dirty="0">
                          <a:effectLst/>
                        </a:rPr>
                        <a:t> </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bl>
          </a:graphicData>
        </a:graphic>
      </p:graphicFrame>
      <p:sp>
        <p:nvSpPr>
          <p:cNvPr id="9" name="Rectángulo 8"/>
          <p:cNvSpPr/>
          <p:nvPr/>
        </p:nvSpPr>
        <p:spPr>
          <a:xfrm>
            <a:off x="6721648" y="1849755"/>
            <a:ext cx="2146742" cy="369332"/>
          </a:xfrm>
          <a:prstGeom prst="rect">
            <a:avLst/>
          </a:prstGeom>
        </p:spPr>
        <p:txBody>
          <a:bodyPr wrap="none">
            <a:spAutoFit/>
          </a:bodyPr>
          <a:lstStyle/>
          <a:p>
            <a:r>
              <a:rPr lang="es-EC" dirty="0">
                <a:latin typeface="Arial" panose="020B0604020202020204" pitchFamily="34" charset="0"/>
                <a:ea typeface="Calibri" panose="020F0502020204030204" pitchFamily="34" charset="0"/>
              </a:rPr>
              <a:t>Análisis descriptivo</a:t>
            </a:r>
            <a:endParaRPr lang="es-EC" dirty="0"/>
          </a:p>
        </p:txBody>
      </p:sp>
    </p:spTree>
    <p:extLst>
      <p:ext uri="{BB962C8B-B14F-4D97-AF65-F5344CB8AC3E}">
        <p14:creationId xmlns:p14="http://schemas.microsoft.com/office/powerpoint/2010/main" val="220659513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697593" y="125722"/>
            <a:ext cx="8268610" cy="646331"/>
          </a:xfrm>
          <a:prstGeom prst="rect">
            <a:avLst/>
          </a:prstGeom>
        </p:spPr>
        <p:txBody>
          <a:bodyPr vert="horz" lIns="91440" tIns="45720" rIns="91440" bIns="45720" rtlCol="0" anchor="t">
            <a:normAutofit/>
            <a:scene3d>
              <a:camera prst="orthographicFront"/>
              <a:lightRig rig="harsh" dir="t"/>
            </a:scene3d>
            <a:sp3d extrusionH="57150" prstMaterial="matte">
              <a:bevelT w="63500" h="12700" prst="angle"/>
              <a:contourClr>
                <a:schemeClr val="bg1">
                  <a:lumMod val="65000"/>
                </a:schemeClr>
              </a:contourClr>
            </a:sp3d>
          </a:bodyPr>
          <a:lstStyle/>
          <a:p>
            <a:pPr defTabSz="457200">
              <a:spcBef>
                <a:spcPct val="0"/>
              </a:spcBef>
            </a:pPr>
            <a:r>
              <a:rPr lang="es-EC" sz="3600" b="1" dirty="0" smtClean="0">
                <a:ln/>
                <a:solidFill>
                  <a:srgbClr val="C00000"/>
                </a:solidFill>
                <a:latin typeface="+mj-lt"/>
                <a:ea typeface="+mj-ea"/>
                <a:cs typeface="+mj-cs"/>
              </a:rPr>
              <a:t>ANÁLISIS DE RESULTADOS</a:t>
            </a:r>
            <a:endParaRPr lang="es-EC" sz="3600" b="1" dirty="0">
              <a:ln/>
              <a:solidFill>
                <a:srgbClr val="C00000"/>
              </a:solidFill>
              <a:latin typeface="+mj-lt"/>
              <a:ea typeface="+mj-ea"/>
              <a:cs typeface="+mj-cs"/>
            </a:endParaRPr>
          </a:p>
        </p:txBody>
      </p:sp>
      <p:graphicFrame>
        <p:nvGraphicFramePr>
          <p:cNvPr id="8" name="Diagrama 7"/>
          <p:cNvGraphicFramePr/>
          <p:nvPr/>
        </p:nvGraphicFramePr>
        <p:xfrm>
          <a:off x="6154536" y="448888"/>
          <a:ext cx="5933209" cy="61825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Imagen 1"/>
          <p:cNvPicPr>
            <a:picLocks noChangeAspect="1"/>
          </p:cNvPicPr>
          <p:nvPr/>
        </p:nvPicPr>
        <p:blipFill rotWithShape="1">
          <a:blip r:embed="rId7"/>
          <a:srcRect l="27562" t="35833" r="32969" b="30167"/>
          <a:stretch/>
        </p:blipFill>
        <p:spPr>
          <a:xfrm>
            <a:off x="697230" y="4526280"/>
            <a:ext cx="4812030" cy="2331720"/>
          </a:xfrm>
          <a:prstGeom prst="rect">
            <a:avLst/>
          </a:prstGeom>
        </p:spPr>
      </p:pic>
      <p:grpSp>
        <p:nvGrpSpPr>
          <p:cNvPr id="9" name="Grupo 8"/>
          <p:cNvGrpSpPr/>
          <p:nvPr/>
        </p:nvGrpSpPr>
        <p:grpSpPr>
          <a:xfrm>
            <a:off x="697230" y="695676"/>
            <a:ext cx="4812030" cy="3704874"/>
            <a:chOff x="697230" y="695676"/>
            <a:chExt cx="4812030" cy="4114800"/>
          </a:xfrm>
        </p:grpSpPr>
        <p:pic>
          <p:nvPicPr>
            <p:cNvPr id="3" name="Imagen 2"/>
            <p:cNvPicPr>
              <a:picLocks noChangeAspect="1"/>
            </p:cNvPicPr>
            <p:nvPr/>
          </p:nvPicPr>
          <p:blipFill rotWithShape="1">
            <a:blip r:embed="rId8"/>
            <a:srcRect l="28032" t="29166" r="32499" b="27000"/>
            <a:stretch/>
          </p:blipFill>
          <p:spPr>
            <a:xfrm>
              <a:off x="697230" y="695676"/>
              <a:ext cx="4812030" cy="3006090"/>
            </a:xfrm>
            <a:prstGeom prst="rect">
              <a:avLst/>
            </a:prstGeom>
          </p:spPr>
        </p:pic>
        <p:pic>
          <p:nvPicPr>
            <p:cNvPr id="7" name="Imagen 6"/>
            <p:cNvPicPr>
              <a:picLocks noChangeAspect="1"/>
            </p:cNvPicPr>
            <p:nvPr/>
          </p:nvPicPr>
          <p:blipFill rotWithShape="1">
            <a:blip r:embed="rId9"/>
            <a:srcRect l="27937" t="48667" r="32781" b="35000"/>
            <a:stretch/>
          </p:blipFill>
          <p:spPr>
            <a:xfrm>
              <a:off x="697230" y="3690336"/>
              <a:ext cx="4789170" cy="1120140"/>
            </a:xfrm>
            <a:prstGeom prst="rect">
              <a:avLst/>
            </a:prstGeom>
          </p:spPr>
        </p:pic>
      </p:grpSp>
    </p:spTree>
    <p:extLst>
      <p:ext uri="{BB962C8B-B14F-4D97-AF65-F5344CB8AC3E}">
        <p14:creationId xmlns:p14="http://schemas.microsoft.com/office/powerpoint/2010/main" val="169021301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788366" y="636216"/>
            <a:ext cx="8268610" cy="646331"/>
          </a:xfrm>
          <a:prstGeom prst="rect">
            <a:avLst/>
          </a:prstGeom>
        </p:spPr>
        <p:txBody>
          <a:bodyPr vert="horz" lIns="91440" tIns="45720" rIns="91440" bIns="45720" rtlCol="0" anchor="t">
            <a:normAutofit/>
            <a:scene3d>
              <a:camera prst="orthographicFront"/>
              <a:lightRig rig="harsh" dir="t"/>
            </a:scene3d>
            <a:sp3d extrusionH="57150" prstMaterial="matte">
              <a:bevelT w="63500" h="12700" prst="angle"/>
              <a:contourClr>
                <a:schemeClr val="bg1">
                  <a:lumMod val="65000"/>
                </a:schemeClr>
              </a:contourClr>
            </a:sp3d>
          </a:bodyPr>
          <a:lstStyle/>
          <a:p>
            <a:pPr defTabSz="457200">
              <a:spcBef>
                <a:spcPct val="0"/>
              </a:spcBef>
            </a:pPr>
            <a:r>
              <a:rPr lang="es-EC" sz="3600" b="1" dirty="0" smtClean="0">
                <a:ln/>
                <a:solidFill>
                  <a:srgbClr val="C00000"/>
                </a:solidFill>
                <a:latin typeface="+mj-lt"/>
                <a:ea typeface="+mj-ea"/>
                <a:cs typeface="+mj-cs"/>
              </a:rPr>
              <a:t>CONCLUSIONES</a:t>
            </a:r>
            <a:endParaRPr lang="es-EC" sz="3600" b="1" dirty="0">
              <a:ln/>
              <a:solidFill>
                <a:srgbClr val="C00000"/>
              </a:solidFill>
              <a:latin typeface="+mj-lt"/>
              <a:ea typeface="+mj-ea"/>
              <a:cs typeface="+mj-cs"/>
            </a:endParaRPr>
          </a:p>
        </p:txBody>
      </p:sp>
      <p:graphicFrame>
        <p:nvGraphicFramePr>
          <p:cNvPr id="2" name="Diagrama 1"/>
          <p:cNvGraphicFramePr/>
          <p:nvPr>
            <p:extLst>
              <p:ext uri="{D42A27DB-BD31-4B8C-83A1-F6EECF244321}">
                <p14:modId xmlns:p14="http://schemas.microsoft.com/office/powerpoint/2010/main" val="2294287599"/>
              </p:ext>
            </p:extLst>
          </p:nvPr>
        </p:nvGraphicFramePr>
        <p:xfrm>
          <a:off x="361340" y="994411"/>
          <a:ext cx="11640159" cy="58635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040529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744026" y="615434"/>
            <a:ext cx="6248827" cy="646331"/>
          </a:xfrm>
          <a:prstGeom prst="rect">
            <a:avLst/>
          </a:prstGeom>
        </p:spPr>
        <p:txBody>
          <a:bodyPr vert="horz" lIns="91440" tIns="45720" rIns="91440" bIns="45720" rtlCol="0" anchor="t">
            <a:normAutofit fontScale="85000" lnSpcReduction="10000"/>
            <a:scene3d>
              <a:camera prst="orthographicFront"/>
              <a:lightRig rig="harsh" dir="t"/>
            </a:scene3d>
            <a:sp3d extrusionH="57150" prstMaterial="matte">
              <a:bevelT w="63500" h="12700" prst="angle"/>
              <a:contourClr>
                <a:schemeClr val="bg1">
                  <a:lumMod val="65000"/>
                </a:schemeClr>
              </a:contourClr>
            </a:sp3d>
          </a:bodyPr>
          <a:lstStyle/>
          <a:p>
            <a:pPr defTabSz="457200">
              <a:spcBef>
                <a:spcPct val="0"/>
              </a:spcBef>
            </a:pPr>
            <a:r>
              <a:rPr lang="es-EC" sz="3600" b="1" dirty="0" smtClean="0">
                <a:ln/>
                <a:solidFill>
                  <a:srgbClr val="C00000"/>
                </a:solidFill>
                <a:latin typeface="+mj-lt"/>
                <a:ea typeface="+mj-ea"/>
                <a:cs typeface="+mj-cs"/>
              </a:rPr>
              <a:t>FORMULACIÓN DEL PROBLEMA </a:t>
            </a:r>
            <a:endParaRPr lang="es-EC" sz="3600" b="1" dirty="0">
              <a:ln/>
              <a:solidFill>
                <a:srgbClr val="C00000"/>
              </a:solidFill>
              <a:latin typeface="+mj-lt"/>
              <a:ea typeface="+mj-ea"/>
              <a:cs typeface="+mj-cs"/>
            </a:endParaRPr>
          </a:p>
        </p:txBody>
      </p:sp>
      <p:sp>
        <p:nvSpPr>
          <p:cNvPr id="5" name="Rectángulo 4"/>
          <p:cNvSpPr/>
          <p:nvPr/>
        </p:nvSpPr>
        <p:spPr>
          <a:xfrm>
            <a:off x="1744026" y="1703971"/>
            <a:ext cx="7774047" cy="1569660"/>
          </a:xfrm>
          <a:prstGeom prst="rect">
            <a:avLst/>
          </a:prstGeom>
        </p:spPr>
        <p:txBody>
          <a:bodyPr wrap="square">
            <a:spAutoFit/>
          </a:bodyPr>
          <a:lstStyle/>
          <a:p>
            <a:pPr algn="just"/>
            <a:r>
              <a:rPr lang="es-EC" sz="2400" b="1" i="1" dirty="0"/>
              <a:t>¿</a:t>
            </a:r>
            <a:r>
              <a:rPr lang="es-EC" sz="2400" b="1" i="1" dirty="0" smtClean="0"/>
              <a:t>La aplicación de un programa con ejercicios técnicos incrementara la adquisición de destrezas en la técnica de crol en las categorías infantiles del club de natación ESNNAT? </a:t>
            </a:r>
            <a:endParaRPr lang="es-EC" sz="2400" b="1" i="1" dirty="0"/>
          </a:p>
        </p:txBody>
      </p:sp>
      <p:pic>
        <p:nvPicPr>
          <p:cNvPr id="3074" name="Picture 2" descr="Resultado de imagen para ejercicios de natacion para niños de 9 a 12 añ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3235" y="3715837"/>
            <a:ext cx="7449993" cy="2908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14976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788366" y="636216"/>
            <a:ext cx="8268610" cy="646331"/>
          </a:xfrm>
          <a:prstGeom prst="rect">
            <a:avLst/>
          </a:prstGeom>
        </p:spPr>
        <p:txBody>
          <a:bodyPr vert="horz" lIns="91440" tIns="45720" rIns="91440" bIns="45720" rtlCol="0" anchor="t">
            <a:normAutofit/>
            <a:scene3d>
              <a:camera prst="orthographicFront"/>
              <a:lightRig rig="harsh" dir="t"/>
            </a:scene3d>
            <a:sp3d extrusionH="57150" prstMaterial="matte">
              <a:bevelT w="63500" h="12700" prst="angle"/>
              <a:contourClr>
                <a:schemeClr val="bg1">
                  <a:lumMod val="65000"/>
                </a:schemeClr>
              </a:contourClr>
            </a:sp3d>
          </a:bodyPr>
          <a:lstStyle/>
          <a:p>
            <a:pPr defTabSz="457200">
              <a:spcBef>
                <a:spcPct val="0"/>
              </a:spcBef>
            </a:pPr>
            <a:r>
              <a:rPr lang="es-EC" sz="3600" b="1" dirty="0" smtClean="0">
                <a:ln/>
                <a:solidFill>
                  <a:srgbClr val="C00000"/>
                </a:solidFill>
                <a:latin typeface="+mj-lt"/>
                <a:ea typeface="+mj-ea"/>
                <a:cs typeface="+mj-cs"/>
              </a:rPr>
              <a:t>CONCLUSIONES</a:t>
            </a:r>
            <a:endParaRPr lang="es-EC" sz="3600" b="1" dirty="0">
              <a:ln/>
              <a:solidFill>
                <a:srgbClr val="C00000"/>
              </a:solidFill>
              <a:latin typeface="+mj-lt"/>
              <a:ea typeface="+mj-ea"/>
              <a:cs typeface="+mj-cs"/>
            </a:endParaRPr>
          </a:p>
        </p:txBody>
      </p:sp>
      <p:graphicFrame>
        <p:nvGraphicFramePr>
          <p:cNvPr id="2" name="Diagrama 1"/>
          <p:cNvGraphicFramePr/>
          <p:nvPr>
            <p:extLst>
              <p:ext uri="{D42A27DB-BD31-4B8C-83A1-F6EECF244321}">
                <p14:modId xmlns:p14="http://schemas.microsoft.com/office/powerpoint/2010/main" val="2858923369"/>
              </p:ext>
            </p:extLst>
          </p:nvPr>
        </p:nvGraphicFramePr>
        <p:xfrm>
          <a:off x="361340" y="994411"/>
          <a:ext cx="11640159" cy="58635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0208388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788366" y="636216"/>
            <a:ext cx="8268610" cy="646331"/>
          </a:xfrm>
          <a:prstGeom prst="rect">
            <a:avLst/>
          </a:prstGeom>
        </p:spPr>
        <p:txBody>
          <a:bodyPr vert="horz" lIns="91440" tIns="45720" rIns="91440" bIns="45720" rtlCol="0" anchor="t">
            <a:normAutofit/>
            <a:scene3d>
              <a:camera prst="orthographicFront"/>
              <a:lightRig rig="harsh" dir="t"/>
            </a:scene3d>
            <a:sp3d extrusionH="57150" prstMaterial="matte">
              <a:bevelT w="63500" h="12700" prst="angle"/>
              <a:contourClr>
                <a:schemeClr val="bg1">
                  <a:lumMod val="65000"/>
                </a:schemeClr>
              </a:contourClr>
            </a:sp3d>
          </a:bodyPr>
          <a:lstStyle/>
          <a:p>
            <a:pPr defTabSz="457200">
              <a:spcBef>
                <a:spcPct val="0"/>
              </a:spcBef>
            </a:pPr>
            <a:r>
              <a:rPr lang="es-EC" sz="3600" b="1" dirty="0" smtClean="0">
                <a:ln/>
                <a:solidFill>
                  <a:srgbClr val="C00000"/>
                </a:solidFill>
                <a:latin typeface="+mj-lt"/>
                <a:ea typeface="+mj-ea"/>
                <a:cs typeface="+mj-cs"/>
              </a:rPr>
              <a:t>RECOMENDACIONES</a:t>
            </a:r>
            <a:endParaRPr lang="es-EC" sz="3600" b="1" dirty="0">
              <a:ln/>
              <a:solidFill>
                <a:srgbClr val="C00000"/>
              </a:solidFill>
              <a:latin typeface="+mj-lt"/>
              <a:ea typeface="+mj-ea"/>
              <a:cs typeface="+mj-cs"/>
            </a:endParaRPr>
          </a:p>
        </p:txBody>
      </p:sp>
      <p:graphicFrame>
        <p:nvGraphicFramePr>
          <p:cNvPr id="2" name="Diagrama 1"/>
          <p:cNvGraphicFramePr/>
          <p:nvPr>
            <p:extLst>
              <p:ext uri="{D42A27DB-BD31-4B8C-83A1-F6EECF244321}">
                <p14:modId xmlns:p14="http://schemas.microsoft.com/office/powerpoint/2010/main" val="99400496"/>
              </p:ext>
            </p:extLst>
          </p:nvPr>
        </p:nvGraphicFramePr>
        <p:xfrm>
          <a:off x="361340" y="994411"/>
          <a:ext cx="11640159" cy="58635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0176692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1720" y="765333"/>
            <a:ext cx="8561070" cy="5350669"/>
          </a:xfrm>
          <a:prstGeom prst="rect">
            <a:avLst/>
          </a:prstGeom>
        </p:spPr>
      </p:pic>
    </p:spTree>
    <p:extLst>
      <p:ext uri="{BB962C8B-B14F-4D97-AF65-F5344CB8AC3E}">
        <p14:creationId xmlns:p14="http://schemas.microsoft.com/office/powerpoint/2010/main" val="31258907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842667" y="625825"/>
            <a:ext cx="2297424" cy="646331"/>
          </a:xfrm>
          <a:prstGeom prst="rect">
            <a:avLst/>
          </a:prstGeom>
        </p:spPr>
        <p:txBody>
          <a:bodyPr vert="horz" lIns="91440" tIns="45720" rIns="91440" bIns="45720" rtlCol="0" anchor="t">
            <a:normAutofit fontScale="85000" lnSpcReduction="10000"/>
            <a:scene3d>
              <a:camera prst="orthographicFront"/>
              <a:lightRig rig="harsh" dir="t"/>
            </a:scene3d>
            <a:sp3d extrusionH="57150" prstMaterial="matte">
              <a:bevelT w="63500" h="12700" prst="angle"/>
              <a:contourClr>
                <a:schemeClr val="bg1">
                  <a:lumMod val="65000"/>
                </a:schemeClr>
              </a:contourClr>
            </a:sp3d>
          </a:bodyPr>
          <a:lstStyle/>
          <a:p>
            <a:pPr defTabSz="457200">
              <a:spcBef>
                <a:spcPct val="0"/>
              </a:spcBef>
            </a:pPr>
            <a:r>
              <a:rPr lang="es-EC" sz="3600" b="1" dirty="0" smtClean="0">
                <a:ln/>
                <a:solidFill>
                  <a:srgbClr val="C00000"/>
                </a:solidFill>
                <a:latin typeface="+mj-lt"/>
                <a:ea typeface="+mj-ea"/>
                <a:cs typeface="+mj-cs"/>
              </a:rPr>
              <a:t>OBJETIVOS</a:t>
            </a:r>
            <a:endParaRPr lang="es-EC" sz="3600" b="1" dirty="0">
              <a:ln/>
              <a:solidFill>
                <a:srgbClr val="C00000"/>
              </a:solidFill>
              <a:latin typeface="+mj-lt"/>
              <a:ea typeface="+mj-ea"/>
              <a:cs typeface="+mj-cs"/>
            </a:endParaRPr>
          </a:p>
        </p:txBody>
      </p:sp>
      <p:graphicFrame>
        <p:nvGraphicFramePr>
          <p:cNvPr id="7" name="Diagrama 6"/>
          <p:cNvGraphicFramePr/>
          <p:nvPr>
            <p:extLst>
              <p:ext uri="{D42A27DB-BD31-4B8C-83A1-F6EECF244321}">
                <p14:modId xmlns:p14="http://schemas.microsoft.com/office/powerpoint/2010/main" val="2617561548"/>
              </p:ext>
            </p:extLst>
          </p:nvPr>
        </p:nvGraphicFramePr>
        <p:xfrm>
          <a:off x="2563090" y="1922317"/>
          <a:ext cx="6654800" cy="38523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677431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842667" y="625825"/>
            <a:ext cx="2297424" cy="646331"/>
          </a:xfrm>
          <a:prstGeom prst="rect">
            <a:avLst/>
          </a:prstGeom>
        </p:spPr>
        <p:txBody>
          <a:bodyPr vert="horz" lIns="91440" tIns="45720" rIns="91440" bIns="45720" rtlCol="0" anchor="t">
            <a:normAutofit fontScale="85000" lnSpcReduction="10000"/>
            <a:scene3d>
              <a:camera prst="orthographicFront"/>
              <a:lightRig rig="harsh" dir="t"/>
            </a:scene3d>
            <a:sp3d extrusionH="57150" prstMaterial="matte">
              <a:bevelT w="63500" h="12700" prst="angle"/>
              <a:contourClr>
                <a:schemeClr val="bg1">
                  <a:lumMod val="65000"/>
                </a:schemeClr>
              </a:contourClr>
            </a:sp3d>
          </a:bodyPr>
          <a:lstStyle/>
          <a:p>
            <a:pPr defTabSz="457200">
              <a:spcBef>
                <a:spcPct val="0"/>
              </a:spcBef>
            </a:pPr>
            <a:r>
              <a:rPr lang="es-EC" sz="3600" b="1" dirty="0" smtClean="0">
                <a:ln/>
                <a:solidFill>
                  <a:srgbClr val="C00000"/>
                </a:solidFill>
                <a:latin typeface="+mj-lt"/>
                <a:ea typeface="+mj-ea"/>
                <a:cs typeface="+mj-cs"/>
              </a:rPr>
              <a:t>OBJETIVOS</a:t>
            </a:r>
            <a:endParaRPr lang="es-EC" sz="3600" b="1" dirty="0">
              <a:ln/>
              <a:solidFill>
                <a:srgbClr val="C00000"/>
              </a:solidFill>
              <a:latin typeface="+mj-lt"/>
              <a:ea typeface="+mj-ea"/>
              <a:cs typeface="+mj-cs"/>
            </a:endParaRPr>
          </a:p>
        </p:txBody>
      </p:sp>
      <p:graphicFrame>
        <p:nvGraphicFramePr>
          <p:cNvPr id="7" name="Diagrama 6"/>
          <p:cNvGraphicFramePr/>
          <p:nvPr>
            <p:extLst>
              <p:ext uri="{D42A27DB-BD31-4B8C-83A1-F6EECF244321}">
                <p14:modId xmlns:p14="http://schemas.microsoft.com/office/powerpoint/2010/main" val="3022236600"/>
              </p:ext>
            </p:extLst>
          </p:nvPr>
        </p:nvGraphicFramePr>
        <p:xfrm>
          <a:off x="2459181" y="1559722"/>
          <a:ext cx="7474528" cy="45408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452011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788251" y="646607"/>
            <a:ext cx="6128601" cy="646331"/>
          </a:xfrm>
          <a:prstGeom prst="rect">
            <a:avLst/>
          </a:prstGeom>
        </p:spPr>
        <p:txBody>
          <a:bodyPr vert="horz" lIns="91440" tIns="45720" rIns="91440" bIns="45720" rtlCol="0" anchor="t">
            <a:normAutofit fontScale="92500"/>
            <a:scene3d>
              <a:camera prst="orthographicFront"/>
              <a:lightRig rig="harsh" dir="t"/>
            </a:scene3d>
            <a:sp3d extrusionH="57150" prstMaterial="matte">
              <a:bevelT w="63500" h="12700" prst="angle"/>
              <a:contourClr>
                <a:schemeClr val="bg1">
                  <a:lumMod val="65000"/>
                </a:schemeClr>
              </a:contourClr>
            </a:sp3d>
          </a:bodyPr>
          <a:lstStyle/>
          <a:p>
            <a:pPr defTabSz="457200">
              <a:spcBef>
                <a:spcPct val="0"/>
              </a:spcBef>
            </a:pPr>
            <a:r>
              <a:rPr lang="es-EC" sz="3600" b="1" dirty="0" smtClean="0">
                <a:ln/>
                <a:solidFill>
                  <a:srgbClr val="C00000"/>
                </a:solidFill>
                <a:latin typeface="+mj-lt"/>
                <a:ea typeface="+mj-ea"/>
                <a:cs typeface="+mj-cs"/>
              </a:rPr>
              <a:t>HIPÓTESIS DE INVESTIGACIÓN </a:t>
            </a:r>
            <a:endParaRPr lang="es-EC" sz="3600" b="1" dirty="0">
              <a:ln/>
              <a:solidFill>
                <a:srgbClr val="C00000"/>
              </a:solidFill>
              <a:latin typeface="+mj-lt"/>
              <a:ea typeface="+mj-ea"/>
              <a:cs typeface="+mj-cs"/>
            </a:endParaRPr>
          </a:p>
        </p:txBody>
      </p:sp>
      <p:graphicFrame>
        <p:nvGraphicFramePr>
          <p:cNvPr id="5" name="Diagrama 4"/>
          <p:cNvGraphicFramePr/>
          <p:nvPr>
            <p:extLst>
              <p:ext uri="{D42A27DB-BD31-4B8C-83A1-F6EECF244321}">
                <p14:modId xmlns:p14="http://schemas.microsoft.com/office/powerpoint/2010/main" val="4184427277"/>
              </p:ext>
            </p:extLst>
          </p:nvPr>
        </p:nvGraphicFramePr>
        <p:xfrm>
          <a:off x="2156691" y="1620981"/>
          <a:ext cx="8128000" cy="4361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655175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788366" y="708953"/>
            <a:ext cx="8268610" cy="646331"/>
          </a:xfrm>
          <a:prstGeom prst="rect">
            <a:avLst/>
          </a:prstGeom>
        </p:spPr>
        <p:txBody>
          <a:bodyPr vert="horz" lIns="91440" tIns="45720" rIns="91440" bIns="45720" rtlCol="0" anchor="t">
            <a:normAutofit fontScale="85000" lnSpcReduction="10000"/>
            <a:scene3d>
              <a:camera prst="orthographicFront"/>
              <a:lightRig rig="harsh" dir="t"/>
            </a:scene3d>
            <a:sp3d extrusionH="57150" prstMaterial="matte">
              <a:bevelT w="63500" h="12700" prst="angle"/>
              <a:contourClr>
                <a:schemeClr val="bg1">
                  <a:lumMod val="65000"/>
                </a:schemeClr>
              </a:contourClr>
            </a:sp3d>
          </a:bodyPr>
          <a:lstStyle/>
          <a:p>
            <a:pPr defTabSz="457200">
              <a:spcBef>
                <a:spcPct val="0"/>
              </a:spcBef>
            </a:pPr>
            <a:r>
              <a:rPr lang="es-EC" sz="3600" b="1" dirty="0" smtClean="0">
                <a:ln/>
                <a:solidFill>
                  <a:srgbClr val="C00000"/>
                </a:solidFill>
                <a:latin typeface="+mj-lt"/>
                <a:ea typeface="+mj-ea"/>
                <a:cs typeface="+mj-cs"/>
              </a:rPr>
              <a:t>OPERACIONALIZACIÓN DE LAS VARIABLES</a:t>
            </a:r>
            <a:endParaRPr lang="es-EC" sz="3600" b="1" dirty="0">
              <a:ln/>
              <a:solidFill>
                <a:srgbClr val="C00000"/>
              </a:solidFill>
              <a:latin typeface="+mj-lt"/>
              <a:ea typeface="+mj-ea"/>
              <a:cs typeface="+mj-cs"/>
            </a:endParaRPr>
          </a:p>
        </p:txBody>
      </p:sp>
      <p:graphicFrame>
        <p:nvGraphicFramePr>
          <p:cNvPr id="6" name="Diagrama 5"/>
          <p:cNvGraphicFramePr/>
          <p:nvPr>
            <p:extLst>
              <p:ext uri="{D42A27DB-BD31-4B8C-83A1-F6EECF244321}">
                <p14:modId xmlns:p14="http://schemas.microsoft.com/office/powerpoint/2010/main" val="647260499"/>
              </p:ext>
            </p:extLst>
          </p:nvPr>
        </p:nvGraphicFramePr>
        <p:xfrm>
          <a:off x="1122218" y="1194954"/>
          <a:ext cx="10629900" cy="54967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178546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788366" y="708953"/>
            <a:ext cx="8268610" cy="646331"/>
          </a:xfrm>
          <a:prstGeom prst="rect">
            <a:avLst/>
          </a:prstGeom>
        </p:spPr>
        <p:txBody>
          <a:bodyPr vert="horz" lIns="91440" tIns="45720" rIns="91440" bIns="45720" rtlCol="0" anchor="t">
            <a:normAutofit fontScale="85000" lnSpcReduction="10000"/>
            <a:scene3d>
              <a:camera prst="orthographicFront"/>
              <a:lightRig rig="harsh" dir="t"/>
            </a:scene3d>
            <a:sp3d extrusionH="57150" prstMaterial="matte">
              <a:bevelT w="63500" h="12700" prst="angle"/>
              <a:contourClr>
                <a:schemeClr val="bg1">
                  <a:lumMod val="65000"/>
                </a:schemeClr>
              </a:contourClr>
            </a:sp3d>
          </a:bodyPr>
          <a:lstStyle/>
          <a:p>
            <a:pPr defTabSz="457200">
              <a:spcBef>
                <a:spcPct val="0"/>
              </a:spcBef>
            </a:pPr>
            <a:r>
              <a:rPr lang="es-EC" sz="3600" b="1" dirty="0" smtClean="0">
                <a:ln/>
                <a:solidFill>
                  <a:srgbClr val="C00000"/>
                </a:solidFill>
                <a:latin typeface="+mj-lt"/>
                <a:ea typeface="+mj-ea"/>
                <a:cs typeface="+mj-cs"/>
              </a:rPr>
              <a:t>OPERACIONALIZACIÓN DE LAS VARIABLES</a:t>
            </a:r>
            <a:endParaRPr lang="es-EC" sz="3600" b="1" dirty="0">
              <a:ln/>
              <a:solidFill>
                <a:srgbClr val="C00000"/>
              </a:solidFill>
              <a:latin typeface="+mj-lt"/>
              <a:ea typeface="+mj-ea"/>
              <a:cs typeface="+mj-cs"/>
            </a:endParaRPr>
          </a:p>
        </p:txBody>
      </p:sp>
      <p:graphicFrame>
        <p:nvGraphicFramePr>
          <p:cNvPr id="6" name="Diagrama 5"/>
          <p:cNvGraphicFramePr/>
          <p:nvPr>
            <p:extLst>
              <p:ext uri="{D42A27DB-BD31-4B8C-83A1-F6EECF244321}">
                <p14:modId xmlns:p14="http://schemas.microsoft.com/office/powerpoint/2010/main" val="3359068905"/>
              </p:ext>
            </p:extLst>
          </p:nvPr>
        </p:nvGraphicFramePr>
        <p:xfrm>
          <a:off x="1122218" y="1194954"/>
          <a:ext cx="10629900" cy="54967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81698585"/>
      </p:ext>
    </p:extLst>
  </p:cSld>
  <p:clrMapOvr>
    <a:masterClrMapping/>
  </p:clrMapOvr>
  <p:timing>
    <p:tnLst>
      <p:par>
        <p:cTn id="1" dur="indefinite" restart="never" nodeType="tmRoot"/>
      </p:par>
    </p:tnLst>
  </p:timing>
</p:sld>
</file>

<file path=ppt/theme/theme1.xml><?xml version="1.0" encoding="utf-8"?>
<a:theme xmlns:a="http://schemas.openxmlformats.org/drawingml/2006/main" name="Espiral">
  <a:themeElements>
    <a:clrScheme name="Azul cálido">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Espiral">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Espiral">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1145</TotalTime>
  <Words>3076</Words>
  <Application>Microsoft Office PowerPoint</Application>
  <PresentationFormat>Panorámica</PresentationFormat>
  <Paragraphs>806</Paragraphs>
  <Slides>42</Slides>
  <Notes>6</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42</vt:i4>
      </vt:variant>
    </vt:vector>
  </HeadingPairs>
  <TitlesOfParts>
    <vt:vector size="48" baseType="lpstr">
      <vt:lpstr>Arial</vt:lpstr>
      <vt:lpstr>Calibri</vt:lpstr>
      <vt:lpstr>Century Gothic</vt:lpstr>
      <vt:lpstr>Times New Roman</vt:lpstr>
      <vt:lpstr>Wingdings 3</vt:lpstr>
      <vt:lpstr>Espiral</vt:lpstr>
      <vt:lpstr>DEPARTAMENTO DE CIENCIAS HUMANAS Y SOCIALES  CARRERA DE LICENCIATURA EN CIENCIAS DE LA ACTIVIDAD FÍSICA, DEPORTES Y RECREACIÓN. </vt:lpstr>
      <vt:lpstr>PLANTEAMIENTO DEL PROBLEMA.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DEPARTAMENTO DE CIENCIAS HUMANAS Y SOCIALES   CARRERA DE LICENCIATURA EN CIENCIAS DE LA ACTIVIDAD FÍSICA, DEPORTES Y RECREACIÓN.</dc:title>
  <dc:creator>Diego Medrano</dc:creator>
  <cp:lastModifiedBy>Diego Medrano</cp:lastModifiedBy>
  <cp:revision>62</cp:revision>
  <dcterms:created xsi:type="dcterms:W3CDTF">2019-12-07T21:25:11Z</dcterms:created>
  <dcterms:modified xsi:type="dcterms:W3CDTF">2020-01-09T01:44:16Z</dcterms:modified>
</cp:coreProperties>
</file>