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sldIdLst>
    <p:sldId id="256" r:id="rId2"/>
    <p:sldId id="257" r:id="rId3"/>
    <p:sldId id="288" r:id="rId4"/>
    <p:sldId id="289" r:id="rId5"/>
    <p:sldId id="291" r:id="rId6"/>
    <p:sldId id="292" r:id="rId7"/>
    <p:sldId id="329" r:id="rId8"/>
    <p:sldId id="330" r:id="rId9"/>
    <p:sldId id="301" r:id="rId10"/>
    <p:sldId id="298" r:id="rId11"/>
    <p:sldId id="324" r:id="rId12"/>
    <p:sldId id="302" r:id="rId13"/>
    <p:sldId id="303" r:id="rId14"/>
    <p:sldId id="323" r:id="rId15"/>
    <p:sldId id="314" r:id="rId16"/>
    <p:sldId id="326" r:id="rId17"/>
    <p:sldId id="327" r:id="rId18"/>
    <p:sldId id="328" r:id="rId19"/>
    <p:sldId id="332" r:id="rId20"/>
    <p:sldId id="333" r:id="rId21"/>
    <p:sldId id="309" r:id="rId22"/>
    <p:sldId id="334" r:id="rId23"/>
    <p:sldId id="335" r:id="rId24"/>
    <p:sldId id="317" r:id="rId25"/>
    <p:sldId id="336" r:id="rId26"/>
    <p:sldId id="318" r:id="rId27"/>
    <p:sldId id="319" r:id="rId28"/>
    <p:sldId id="337" r:id="rId29"/>
    <p:sldId id="338" r:id="rId30"/>
    <p:sldId id="339" r:id="rId31"/>
    <p:sldId id="340" r:id="rId32"/>
    <p:sldId id="341" r:id="rId33"/>
    <p:sldId id="342" r:id="rId34"/>
    <p:sldId id="343" r:id="rId35"/>
    <p:sldId id="325" r:id="rId36"/>
  </p:sldIdLst>
  <p:sldSz cx="12192000" cy="6858000"/>
  <p:notesSz cx="10020300" cy="688816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5080"/>
    <a:srgbClr val="2BA548"/>
    <a:srgbClr val="68A62A"/>
    <a:srgbClr val="7BAA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autoAdjust="0"/>
  </p:normalViewPr>
  <p:slideViewPr>
    <p:cSldViewPr snapToGrid="0">
      <p:cViewPr varScale="1">
        <p:scale>
          <a:sx n="73" d="100"/>
          <a:sy n="73" d="100"/>
        </p:scale>
        <p:origin x="618"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3CD394-1252-442E-87C6-625F87CBCEDF}"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es-EC"/>
        </a:p>
      </dgm:t>
    </dgm:pt>
    <dgm:pt modelId="{37F5D169-7DA8-461F-8D1E-5A482C0F92B3}">
      <dgm:prSet phldrT="[Texto]" custT="1"/>
      <dgm:spPr/>
      <dgm:t>
        <a:bodyPr/>
        <a:lstStyle/>
        <a:p>
          <a:r>
            <a:rPr lang="es-ES" sz="1600"/>
            <a:t>PLANTEAMIENTO DEL PROBLEMA</a:t>
          </a:r>
          <a:endParaRPr lang="es-EC" sz="1600" dirty="0"/>
        </a:p>
      </dgm:t>
    </dgm:pt>
    <dgm:pt modelId="{7A92D3AE-A449-4373-AD39-CBDA2857C8B5}" type="parTrans" cxnId="{6A8C9BCA-F7A4-4D6B-9B5E-4D2328C6607B}">
      <dgm:prSet/>
      <dgm:spPr/>
      <dgm:t>
        <a:bodyPr/>
        <a:lstStyle/>
        <a:p>
          <a:endParaRPr lang="es-EC" sz="1400"/>
        </a:p>
      </dgm:t>
    </dgm:pt>
    <dgm:pt modelId="{3BC3D25B-9423-458F-A27F-85E462121888}" type="sibTrans" cxnId="{6A8C9BCA-F7A4-4D6B-9B5E-4D2328C6607B}">
      <dgm:prSet/>
      <dgm:spPr/>
      <dgm:t>
        <a:bodyPr/>
        <a:lstStyle/>
        <a:p>
          <a:endParaRPr lang="es-EC" sz="1400"/>
        </a:p>
      </dgm:t>
    </dgm:pt>
    <dgm:pt modelId="{AA1BAEBC-9EE8-41BD-BBDF-09D299A360C2}">
      <dgm:prSet phldrT="[Texto]" custT="1"/>
      <dgm:spPr/>
      <dgm:t>
        <a:bodyPr/>
        <a:lstStyle/>
        <a:p>
          <a:r>
            <a:rPr lang="es-EC" sz="1600" dirty="0"/>
            <a:t>OBJETIVOS</a:t>
          </a:r>
        </a:p>
      </dgm:t>
    </dgm:pt>
    <dgm:pt modelId="{A38922CC-4586-48EE-906E-26D55EE1227F}" type="parTrans" cxnId="{A29F5D04-5403-4380-BA95-EED272147626}">
      <dgm:prSet/>
      <dgm:spPr/>
      <dgm:t>
        <a:bodyPr/>
        <a:lstStyle/>
        <a:p>
          <a:endParaRPr lang="es-EC" sz="1400"/>
        </a:p>
      </dgm:t>
    </dgm:pt>
    <dgm:pt modelId="{42F4BF1B-8FAC-4D77-AAF7-C3F08E54C405}" type="sibTrans" cxnId="{A29F5D04-5403-4380-BA95-EED272147626}">
      <dgm:prSet/>
      <dgm:spPr/>
      <dgm:t>
        <a:bodyPr/>
        <a:lstStyle/>
        <a:p>
          <a:endParaRPr lang="es-EC" sz="1400"/>
        </a:p>
      </dgm:t>
    </dgm:pt>
    <dgm:pt modelId="{1C4AD2D8-545B-4E1B-A1F5-1C17A78313AB}">
      <dgm:prSet phldrT="[Texto]" custT="1"/>
      <dgm:spPr/>
      <dgm:t>
        <a:bodyPr/>
        <a:lstStyle/>
        <a:p>
          <a:r>
            <a:rPr lang="es-ES" sz="1600" dirty="0"/>
            <a:t>JUSTIFICACIÓN</a:t>
          </a:r>
          <a:endParaRPr lang="es-EC" sz="1600" dirty="0"/>
        </a:p>
      </dgm:t>
    </dgm:pt>
    <dgm:pt modelId="{4E4586A8-5E68-46F5-A5CB-3BC42AC4C520}" type="parTrans" cxnId="{8DE406E6-454D-4B22-A0DF-24D150997D3A}">
      <dgm:prSet/>
      <dgm:spPr/>
      <dgm:t>
        <a:bodyPr/>
        <a:lstStyle/>
        <a:p>
          <a:endParaRPr lang="es-EC" sz="1400"/>
        </a:p>
      </dgm:t>
    </dgm:pt>
    <dgm:pt modelId="{1E049251-D5BC-427D-9548-C38064EFC842}" type="sibTrans" cxnId="{8DE406E6-454D-4B22-A0DF-24D150997D3A}">
      <dgm:prSet/>
      <dgm:spPr/>
      <dgm:t>
        <a:bodyPr/>
        <a:lstStyle/>
        <a:p>
          <a:endParaRPr lang="es-EC" sz="1400"/>
        </a:p>
      </dgm:t>
    </dgm:pt>
    <dgm:pt modelId="{51C0CDC4-5A97-4D18-97C6-D3EC335AB35C}">
      <dgm:prSet custT="1"/>
      <dgm:spPr/>
      <dgm:t>
        <a:bodyPr/>
        <a:lstStyle/>
        <a:p>
          <a:r>
            <a:rPr lang="es-ES" sz="1600"/>
            <a:t>TEORÍAS DE SOPORTE</a:t>
          </a:r>
          <a:endParaRPr lang="es-EC" sz="1600"/>
        </a:p>
      </dgm:t>
    </dgm:pt>
    <dgm:pt modelId="{935033B4-F68A-40EE-9937-EC6CD6067106}" type="parTrans" cxnId="{C83D2ACB-E4B4-4D4D-948C-52F3F03A7B94}">
      <dgm:prSet/>
      <dgm:spPr/>
      <dgm:t>
        <a:bodyPr/>
        <a:lstStyle/>
        <a:p>
          <a:endParaRPr lang="es-EC" sz="1400"/>
        </a:p>
      </dgm:t>
    </dgm:pt>
    <dgm:pt modelId="{058C43EA-7318-4B82-8306-EC2C81D6C323}" type="sibTrans" cxnId="{C83D2ACB-E4B4-4D4D-948C-52F3F03A7B94}">
      <dgm:prSet/>
      <dgm:spPr/>
      <dgm:t>
        <a:bodyPr/>
        <a:lstStyle/>
        <a:p>
          <a:endParaRPr lang="es-EC" sz="1400"/>
        </a:p>
      </dgm:t>
    </dgm:pt>
    <dgm:pt modelId="{A4C3ADDC-FED3-4E83-AC93-22C131B76EBE}">
      <dgm:prSet custT="1"/>
      <dgm:spPr/>
      <dgm:t>
        <a:bodyPr/>
        <a:lstStyle/>
        <a:p>
          <a:r>
            <a:rPr lang="es-EC" sz="1600" dirty="0"/>
            <a:t>FUNDAMENTACIÓN </a:t>
          </a:r>
          <a:r>
            <a:rPr lang="es-EC" sz="1600" dirty="0" smtClean="0"/>
            <a:t>TEÓRICA</a:t>
          </a:r>
          <a:endParaRPr lang="es-EC" sz="1600" dirty="0"/>
        </a:p>
      </dgm:t>
    </dgm:pt>
    <dgm:pt modelId="{FDD47FAD-8DBA-45A3-B5C6-E7F3792D7EEF}" type="parTrans" cxnId="{937A9F46-501B-4901-8715-EF374EADA995}">
      <dgm:prSet/>
      <dgm:spPr/>
      <dgm:t>
        <a:bodyPr/>
        <a:lstStyle/>
        <a:p>
          <a:endParaRPr lang="es-EC" sz="1400"/>
        </a:p>
      </dgm:t>
    </dgm:pt>
    <dgm:pt modelId="{C4CC0B74-03DB-4407-8D7D-A66B3F6E800A}" type="sibTrans" cxnId="{937A9F46-501B-4901-8715-EF374EADA995}">
      <dgm:prSet/>
      <dgm:spPr/>
      <dgm:t>
        <a:bodyPr/>
        <a:lstStyle/>
        <a:p>
          <a:endParaRPr lang="es-EC" sz="1400"/>
        </a:p>
      </dgm:t>
    </dgm:pt>
    <dgm:pt modelId="{975F84D1-66AB-49AF-BBBA-FA100EFB0035}">
      <dgm:prSet custT="1"/>
      <dgm:spPr/>
      <dgm:t>
        <a:bodyPr/>
        <a:lstStyle/>
        <a:p>
          <a:r>
            <a:rPr lang="es-ES" sz="1600" dirty="0"/>
            <a:t>MARCO METODOLÓGICO</a:t>
          </a:r>
          <a:endParaRPr lang="es-EC" sz="1600" dirty="0"/>
        </a:p>
      </dgm:t>
    </dgm:pt>
    <dgm:pt modelId="{417C1CD0-446A-438C-ACFE-F8349B28405B}" type="parTrans" cxnId="{D5783F49-B1D7-437E-B0A3-61B70752EC06}">
      <dgm:prSet/>
      <dgm:spPr/>
      <dgm:t>
        <a:bodyPr/>
        <a:lstStyle/>
        <a:p>
          <a:endParaRPr lang="es-EC" sz="1400"/>
        </a:p>
      </dgm:t>
    </dgm:pt>
    <dgm:pt modelId="{E65AE2DA-5DA8-4D4E-BED6-DFF5B447D53E}" type="sibTrans" cxnId="{D5783F49-B1D7-437E-B0A3-61B70752EC06}">
      <dgm:prSet/>
      <dgm:spPr/>
      <dgm:t>
        <a:bodyPr/>
        <a:lstStyle/>
        <a:p>
          <a:endParaRPr lang="es-EC" sz="1400"/>
        </a:p>
      </dgm:t>
    </dgm:pt>
    <dgm:pt modelId="{3F28790E-185C-4AA6-9084-6C06932B4D02}">
      <dgm:prSet custT="1"/>
      <dgm:spPr/>
      <dgm:t>
        <a:bodyPr/>
        <a:lstStyle/>
        <a:p>
          <a:r>
            <a:rPr lang="es-EC" sz="1600" dirty="0"/>
            <a:t>RESULTADOS</a:t>
          </a:r>
        </a:p>
      </dgm:t>
    </dgm:pt>
    <dgm:pt modelId="{AC9C2642-1130-4F2D-8CB2-FA3165E52FF9}" type="parTrans" cxnId="{5A9961E8-8F92-4C34-9660-0A415A82057F}">
      <dgm:prSet/>
      <dgm:spPr/>
      <dgm:t>
        <a:bodyPr/>
        <a:lstStyle/>
        <a:p>
          <a:endParaRPr lang="es-EC" sz="1400"/>
        </a:p>
      </dgm:t>
    </dgm:pt>
    <dgm:pt modelId="{193D4F53-248B-4DFD-89C9-363181634E8C}" type="sibTrans" cxnId="{5A9961E8-8F92-4C34-9660-0A415A82057F}">
      <dgm:prSet/>
      <dgm:spPr/>
      <dgm:t>
        <a:bodyPr/>
        <a:lstStyle/>
        <a:p>
          <a:endParaRPr lang="es-EC" sz="1400"/>
        </a:p>
      </dgm:t>
    </dgm:pt>
    <dgm:pt modelId="{3AF27365-CEC6-431A-9AA1-88DF0AA894E1}">
      <dgm:prSet custT="1"/>
      <dgm:spPr/>
      <dgm:t>
        <a:bodyPr/>
        <a:lstStyle/>
        <a:p>
          <a:r>
            <a:rPr lang="es-EC" sz="1600" dirty="0"/>
            <a:t>CONCLUSIONES Y RECOMENDACIONES</a:t>
          </a:r>
        </a:p>
      </dgm:t>
    </dgm:pt>
    <dgm:pt modelId="{6769D68F-A71C-415F-A117-22CCA25900C1}" type="parTrans" cxnId="{0836BD0F-010F-4920-8768-0D4C724B462D}">
      <dgm:prSet/>
      <dgm:spPr/>
      <dgm:t>
        <a:bodyPr/>
        <a:lstStyle/>
        <a:p>
          <a:endParaRPr lang="es-EC" sz="1400"/>
        </a:p>
      </dgm:t>
    </dgm:pt>
    <dgm:pt modelId="{1AA00302-2A84-4AF6-BBED-06FB132E3E5D}" type="sibTrans" cxnId="{0836BD0F-010F-4920-8768-0D4C724B462D}">
      <dgm:prSet/>
      <dgm:spPr/>
      <dgm:t>
        <a:bodyPr/>
        <a:lstStyle/>
        <a:p>
          <a:endParaRPr lang="es-EC" sz="1400"/>
        </a:p>
      </dgm:t>
    </dgm:pt>
    <dgm:pt modelId="{029ED7A2-F789-4177-824D-F5C66524A995}">
      <dgm:prSet custT="1"/>
      <dgm:spPr/>
      <dgm:t>
        <a:bodyPr/>
        <a:lstStyle/>
        <a:p>
          <a:r>
            <a:rPr lang="es-EC" sz="1600" dirty="0"/>
            <a:t>PROPUESTA</a:t>
          </a:r>
        </a:p>
      </dgm:t>
    </dgm:pt>
    <dgm:pt modelId="{A33D7DF7-ED5F-4BBB-9731-A4AF65989BAB}" type="parTrans" cxnId="{43F9F5FF-C3F1-426E-B2D2-6F2A3039D8D3}">
      <dgm:prSet/>
      <dgm:spPr/>
      <dgm:t>
        <a:bodyPr/>
        <a:lstStyle/>
        <a:p>
          <a:endParaRPr lang="es-EC" sz="1400"/>
        </a:p>
      </dgm:t>
    </dgm:pt>
    <dgm:pt modelId="{66177696-6E6F-46C1-8C53-176BC1A29197}" type="sibTrans" cxnId="{43F9F5FF-C3F1-426E-B2D2-6F2A3039D8D3}">
      <dgm:prSet/>
      <dgm:spPr/>
      <dgm:t>
        <a:bodyPr/>
        <a:lstStyle/>
        <a:p>
          <a:endParaRPr lang="es-EC" sz="1400"/>
        </a:p>
      </dgm:t>
    </dgm:pt>
    <dgm:pt modelId="{F5C84401-9C07-4081-BA8E-1AFD147707D6}" type="pres">
      <dgm:prSet presAssocID="{713CD394-1252-442E-87C6-625F87CBCEDF}" presName="Name0" presStyleCnt="0">
        <dgm:presLayoutVars>
          <dgm:chMax/>
          <dgm:chPref/>
          <dgm:dir/>
        </dgm:presLayoutVars>
      </dgm:prSet>
      <dgm:spPr/>
      <dgm:t>
        <a:bodyPr/>
        <a:lstStyle/>
        <a:p>
          <a:endParaRPr lang="es-ES"/>
        </a:p>
      </dgm:t>
    </dgm:pt>
    <dgm:pt modelId="{5197AAF6-B10B-47A1-B177-545BFAECBC44}" type="pres">
      <dgm:prSet presAssocID="{37F5D169-7DA8-461F-8D1E-5A482C0F92B3}" presName="parenttextcomposite" presStyleCnt="0"/>
      <dgm:spPr/>
    </dgm:pt>
    <dgm:pt modelId="{78C6B202-D64A-4488-A545-364E5B9ADAA8}" type="pres">
      <dgm:prSet presAssocID="{37F5D169-7DA8-461F-8D1E-5A482C0F92B3}" presName="parenttext" presStyleLbl="revTx" presStyleIdx="0" presStyleCnt="9">
        <dgm:presLayoutVars>
          <dgm:chMax/>
          <dgm:chPref val="2"/>
          <dgm:bulletEnabled val="1"/>
        </dgm:presLayoutVars>
      </dgm:prSet>
      <dgm:spPr/>
      <dgm:t>
        <a:bodyPr/>
        <a:lstStyle/>
        <a:p>
          <a:endParaRPr lang="es-ES"/>
        </a:p>
      </dgm:t>
    </dgm:pt>
    <dgm:pt modelId="{E4056EB5-E3EC-4790-A142-DD14D81B7331}" type="pres">
      <dgm:prSet presAssocID="{37F5D169-7DA8-461F-8D1E-5A482C0F92B3}" presName="parallelogramComposite" presStyleCnt="0"/>
      <dgm:spPr/>
    </dgm:pt>
    <dgm:pt modelId="{F7FC2E98-2F61-4319-8908-39333A9E42B2}" type="pres">
      <dgm:prSet presAssocID="{37F5D169-7DA8-461F-8D1E-5A482C0F92B3}" presName="parallelogram1" presStyleLbl="alignNode1" presStyleIdx="0" presStyleCnt="63"/>
      <dgm:spPr/>
    </dgm:pt>
    <dgm:pt modelId="{AC450087-99DD-48CD-A4DA-006AA6C595CF}" type="pres">
      <dgm:prSet presAssocID="{37F5D169-7DA8-461F-8D1E-5A482C0F92B3}" presName="parallelogram2" presStyleLbl="alignNode1" presStyleIdx="1" presStyleCnt="63"/>
      <dgm:spPr/>
    </dgm:pt>
    <dgm:pt modelId="{2ED60963-F9A3-40CD-A500-84699BC039B0}" type="pres">
      <dgm:prSet presAssocID="{37F5D169-7DA8-461F-8D1E-5A482C0F92B3}" presName="parallelogram3" presStyleLbl="alignNode1" presStyleIdx="2" presStyleCnt="63"/>
      <dgm:spPr/>
    </dgm:pt>
    <dgm:pt modelId="{9E77ABAD-891F-40FF-B2C6-809FD4B481D9}" type="pres">
      <dgm:prSet presAssocID="{37F5D169-7DA8-461F-8D1E-5A482C0F92B3}" presName="parallelogram4" presStyleLbl="alignNode1" presStyleIdx="3" presStyleCnt="63"/>
      <dgm:spPr/>
    </dgm:pt>
    <dgm:pt modelId="{B5491A2C-23CD-46C6-8004-FEF0AE848077}" type="pres">
      <dgm:prSet presAssocID="{37F5D169-7DA8-461F-8D1E-5A482C0F92B3}" presName="parallelogram5" presStyleLbl="alignNode1" presStyleIdx="4" presStyleCnt="63"/>
      <dgm:spPr/>
    </dgm:pt>
    <dgm:pt modelId="{50F7D066-F154-4255-91BE-2BDFD6C9F627}" type="pres">
      <dgm:prSet presAssocID="{37F5D169-7DA8-461F-8D1E-5A482C0F92B3}" presName="parallelogram6" presStyleLbl="alignNode1" presStyleIdx="5" presStyleCnt="63"/>
      <dgm:spPr/>
    </dgm:pt>
    <dgm:pt modelId="{7B6EB2D7-0933-44B7-A791-7E8DCC21102D}" type="pres">
      <dgm:prSet presAssocID="{37F5D169-7DA8-461F-8D1E-5A482C0F92B3}" presName="parallelogram7" presStyleLbl="alignNode1" presStyleIdx="6" presStyleCnt="63"/>
      <dgm:spPr/>
    </dgm:pt>
    <dgm:pt modelId="{718ADF5E-F532-45A0-9E4B-1DDCB7578A9E}" type="pres">
      <dgm:prSet presAssocID="{3BC3D25B-9423-458F-A27F-85E462121888}" presName="sibTrans" presStyleCnt="0"/>
      <dgm:spPr/>
    </dgm:pt>
    <dgm:pt modelId="{95AC0B6F-73E0-4974-B49B-01866E9C0466}" type="pres">
      <dgm:prSet presAssocID="{AA1BAEBC-9EE8-41BD-BBDF-09D299A360C2}" presName="parenttextcomposite" presStyleCnt="0"/>
      <dgm:spPr/>
    </dgm:pt>
    <dgm:pt modelId="{F281A7DE-D286-4786-812B-F7BB4BDE21C6}" type="pres">
      <dgm:prSet presAssocID="{AA1BAEBC-9EE8-41BD-BBDF-09D299A360C2}" presName="parenttext" presStyleLbl="revTx" presStyleIdx="1" presStyleCnt="9">
        <dgm:presLayoutVars>
          <dgm:chMax/>
          <dgm:chPref val="2"/>
          <dgm:bulletEnabled val="1"/>
        </dgm:presLayoutVars>
      </dgm:prSet>
      <dgm:spPr/>
      <dgm:t>
        <a:bodyPr/>
        <a:lstStyle/>
        <a:p>
          <a:endParaRPr lang="es-ES"/>
        </a:p>
      </dgm:t>
    </dgm:pt>
    <dgm:pt modelId="{863DF4C1-B86D-4A89-8B06-EDEADCF83150}" type="pres">
      <dgm:prSet presAssocID="{AA1BAEBC-9EE8-41BD-BBDF-09D299A360C2}" presName="parallelogramComposite" presStyleCnt="0"/>
      <dgm:spPr/>
    </dgm:pt>
    <dgm:pt modelId="{DE3E7579-9FDC-4CB0-ABC8-11213A401361}" type="pres">
      <dgm:prSet presAssocID="{AA1BAEBC-9EE8-41BD-BBDF-09D299A360C2}" presName="parallelogram1" presStyleLbl="alignNode1" presStyleIdx="7" presStyleCnt="63"/>
      <dgm:spPr/>
    </dgm:pt>
    <dgm:pt modelId="{F8627AE5-D853-4925-98A0-9BA349469AF2}" type="pres">
      <dgm:prSet presAssocID="{AA1BAEBC-9EE8-41BD-BBDF-09D299A360C2}" presName="parallelogram2" presStyleLbl="alignNode1" presStyleIdx="8" presStyleCnt="63"/>
      <dgm:spPr/>
    </dgm:pt>
    <dgm:pt modelId="{3EFB3C8B-5A99-4A36-860F-A30E88BF1D61}" type="pres">
      <dgm:prSet presAssocID="{AA1BAEBC-9EE8-41BD-BBDF-09D299A360C2}" presName="parallelogram3" presStyleLbl="alignNode1" presStyleIdx="9" presStyleCnt="63"/>
      <dgm:spPr/>
    </dgm:pt>
    <dgm:pt modelId="{23292C2E-F9AB-43D4-BA7B-62CF892EDF08}" type="pres">
      <dgm:prSet presAssocID="{AA1BAEBC-9EE8-41BD-BBDF-09D299A360C2}" presName="parallelogram4" presStyleLbl="alignNode1" presStyleIdx="10" presStyleCnt="63"/>
      <dgm:spPr/>
    </dgm:pt>
    <dgm:pt modelId="{0983D11A-B5AD-4EF1-A021-592435E6A8F7}" type="pres">
      <dgm:prSet presAssocID="{AA1BAEBC-9EE8-41BD-BBDF-09D299A360C2}" presName="parallelogram5" presStyleLbl="alignNode1" presStyleIdx="11" presStyleCnt="63"/>
      <dgm:spPr/>
    </dgm:pt>
    <dgm:pt modelId="{D1F41BF7-FDA5-480B-9F1E-53CE06FD36AC}" type="pres">
      <dgm:prSet presAssocID="{AA1BAEBC-9EE8-41BD-BBDF-09D299A360C2}" presName="parallelogram6" presStyleLbl="alignNode1" presStyleIdx="12" presStyleCnt="63"/>
      <dgm:spPr/>
    </dgm:pt>
    <dgm:pt modelId="{E4E9102B-1721-47AA-8A84-F85265D32A5A}" type="pres">
      <dgm:prSet presAssocID="{AA1BAEBC-9EE8-41BD-BBDF-09D299A360C2}" presName="parallelogram7" presStyleLbl="alignNode1" presStyleIdx="13" presStyleCnt="63"/>
      <dgm:spPr/>
    </dgm:pt>
    <dgm:pt modelId="{3E701227-43EE-411F-A36D-5514329B8B69}" type="pres">
      <dgm:prSet presAssocID="{42F4BF1B-8FAC-4D77-AAF7-C3F08E54C405}" presName="sibTrans" presStyleCnt="0"/>
      <dgm:spPr/>
    </dgm:pt>
    <dgm:pt modelId="{3B85EA1B-3E0D-467A-A616-A2B44F1C9381}" type="pres">
      <dgm:prSet presAssocID="{1C4AD2D8-545B-4E1B-A1F5-1C17A78313AB}" presName="parenttextcomposite" presStyleCnt="0"/>
      <dgm:spPr/>
    </dgm:pt>
    <dgm:pt modelId="{307C1882-7BBC-4000-B51F-1C219141E235}" type="pres">
      <dgm:prSet presAssocID="{1C4AD2D8-545B-4E1B-A1F5-1C17A78313AB}" presName="parenttext" presStyleLbl="revTx" presStyleIdx="2" presStyleCnt="9">
        <dgm:presLayoutVars>
          <dgm:chMax/>
          <dgm:chPref val="2"/>
          <dgm:bulletEnabled val="1"/>
        </dgm:presLayoutVars>
      </dgm:prSet>
      <dgm:spPr/>
      <dgm:t>
        <a:bodyPr/>
        <a:lstStyle/>
        <a:p>
          <a:endParaRPr lang="es-ES"/>
        </a:p>
      </dgm:t>
    </dgm:pt>
    <dgm:pt modelId="{0EA2CD35-DDB0-48D1-86BE-6D19D51C34F7}" type="pres">
      <dgm:prSet presAssocID="{1C4AD2D8-545B-4E1B-A1F5-1C17A78313AB}" presName="parallelogramComposite" presStyleCnt="0"/>
      <dgm:spPr/>
    </dgm:pt>
    <dgm:pt modelId="{425085D1-4CAD-40D8-8E77-69B4D95BE216}" type="pres">
      <dgm:prSet presAssocID="{1C4AD2D8-545B-4E1B-A1F5-1C17A78313AB}" presName="parallelogram1" presStyleLbl="alignNode1" presStyleIdx="14" presStyleCnt="63"/>
      <dgm:spPr/>
    </dgm:pt>
    <dgm:pt modelId="{1A9356E6-806E-43F3-A703-7CCF0B222243}" type="pres">
      <dgm:prSet presAssocID="{1C4AD2D8-545B-4E1B-A1F5-1C17A78313AB}" presName="parallelogram2" presStyleLbl="alignNode1" presStyleIdx="15" presStyleCnt="63"/>
      <dgm:spPr/>
    </dgm:pt>
    <dgm:pt modelId="{922B7FF7-4382-4DFC-86FF-93F94528C498}" type="pres">
      <dgm:prSet presAssocID="{1C4AD2D8-545B-4E1B-A1F5-1C17A78313AB}" presName="parallelogram3" presStyleLbl="alignNode1" presStyleIdx="16" presStyleCnt="63"/>
      <dgm:spPr/>
    </dgm:pt>
    <dgm:pt modelId="{E185A174-38CF-4521-994A-D538C1CB8634}" type="pres">
      <dgm:prSet presAssocID="{1C4AD2D8-545B-4E1B-A1F5-1C17A78313AB}" presName="parallelogram4" presStyleLbl="alignNode1" presStyleIdx="17" presStyleCnt="63"/>
      <dgm:spPr/>
    </dgm:pt>
    <dgm:pt modelId="{28A97BDE-25AE-4F32-96E8-0BFFBA6871CC}" type="pres">
      <dgm:prSet presAssocID="{1C4AD2D8-545B-4E1B-A1F5-1C17A78313AB}" presName="parallelogram5" presStyleLbl="alignNode1" presStyleIdx="18" presStyleCnt="63"/>
      <dgm:spPr/>
    </dgm:pt>
    <dgm:pt modelId="{B3EADA0D-E9DF-49DB-A628-ABB27AC05050}" type="pres">
      <dgm:prSet presAssocID="{1C4AD2D8-545B-4E1B-A1F5-1C17A78313AB}" presName="parallelogram6" presStyleLbl="alignNode1" presStyleIdx="19" presStyleCnt="63"/>
      <dgm:spPr/>
    </dgm:pt>
    <dgm:pt modelId="{C56E4787-AECA-4C13-822B-70586BE1D27B}" type="pres">
      <dgm:prSet presAssocID="{1C4AD2D8-545B-4E1B-A1F5-1C17A78313AB}" presName="parallelogram7" presStyleLbl="alignNode1" presStyleIdx="20" presStyleCnt="63"/>
      <dgm:spPr/>
    </dgm:pt>
    <dgm:pt modelId="{746F18E5-7479-4BDC-BF2E-F4DE5AADB743}" type="pres">
      <dgm:prSet presAssocID="{1E049251-D5BC-427D-9548-C38064EFC842}" presName="sibTrans" presStyleCnt="0"/>
      <dgm:spPr/>
    </dgm:pt>
    <dgm:pt modelId="{6EB75F56-5B68-436F-A4CB-36FAE6982E97}" type="pres">
      <dgm:prSet presAssocID="{51C0CDC4-5A97-4D18-97C6-D3EC335AB35C}" presName="parenttextcomposite" presStyleCnt="0"/>
      <dgm:spPr/>
    </dgm:pt>
    <dgm:pt modelId="{315A3E90-03AA-4B82-A614-C4E5DA79D7D8}" type="pres">
      <dgm:prSet presAssocID="{51C0CDC4-5A97-4D18-97C6-D3EC335AB35C}" presName="parenttext" presStyleLbl="revTx" presStyleIdx="3" presStyleCnt="9">
        <dgm:presLayoutVars>
          <dgm:chMax/>
          <dgm:chPref val="2"/>
          <dgm:bulletEnabled val="1"/>
        </dgm:presLayoutVars>
      </dgm:prSet>
      <dgm:spPr/>
      <dgm:t>
        <a:bodyPr/>
        <a:lstStyle/>
        <a:p>
          <a:endParaRPr lang="es-ES"/>
        </a:p>
      </dgm:t>
    </dgm:pt>
    <dgm:pt modelId="{9A657A42-91A6-4950-9C46-1846CFE75F03}" type="pres">
      <dgm:prSet presAssocID="{51C0CDC4-5A97-4D18-97C6-D3EC335AB35C}" presName="parallelogramComposite" presStyleCnt="0"/>
      <dgm:spPr/>
    </dgm:pt>
    <dgm:pt modelId="{019DEE08-C718-452D-8AA3-9E3C775D1D19}" type="pres">
      <dgm:prSet presAssocID="{51C0CDC4-5A97-4D18-97C6-D3EC335AB35C}" presName="parallelogram1" presStyleLbl="alignNode1" presStyleIdx="21" presStyleCnt="63"/>
      <dgm:spPr/>
    </dgm:pt>
    <dgm:pt modelId="{AD9146C8-8FEE-4EF0-8733-969B8C64BB1D}" type="pres">
      <dgm:prSet presAssocID="{51C0CDC4-5A97-4D18-97C6-D3EC335AB35C}" presName="parallelogram2" presStyleLbl="alignNode1" presStyleIdx="22" presStyleCnt="63"/>
      <dgm:spPr/>
    </dgm:pt>
    <dgm:pt modelId="{BAE4CDEE-2067-4580-AD7F-CCE1A7156E94}" type="pres">
      <dgm:prSet presAssocID="{51C0CDC4-5A97-4D18-97C6-D3EC335AB35C}" presName="parallelogram3" presStyleLbl="alignNode1" presStyleIdx="23" presStyleCnt="63"/>
      <dgm:spPr/>
    </dgm:pt>
    <dgm:pt modelId="{4B343C64-7E79-4D08-895E-86AB24B7CE46}" type="pres">
      <dgm:prSet presAssocID="{51C0CDC4-5A97-4D18-97C6-D3EC335AB35C}" presName="parallelogram4" presStyleLbl="alignNode1" presStyleIdx="24" presStyleCnt="63"/>
      <dgm:spPr/>
    </dgm:pt>
    <dgm:pt modelId="{DDB3D951-EADC-44C7-A5DB-31DFC8942B33}" type="pres">
      <dgm:prSet presAssocID="{51C0CDC4-5A97-4D18-97C6-D3EC335AB35C}" presName="parallelogram5" presStyleLbl="alignNode1" presStyleIdx="25" presStyleCnt="63"/>
      <dgm:spPr/>
    </dgm:pt>
    <dgm:pt modelId="{05CED1BA-774D-43BF-9497-D4DE2CC879F6}" type="pres">
      <dgm:prSet presAssocID="{51C0CDC4-5A97-4D18-97C6-D3EC335AB35C}" presName="parallelogram6" presStyleLbl="alignNode1" presStyleIdx="26" presStyleCnt="63"/>
      <dgm:spPr/>
    </dgm:pt>
    <dgm:pt modelId="{B2B8177F-B390-443C-ACED-E2ED53BCD7D9}" type="pres">
      <dgm:prSet presAssocID="{51C0CDC4-5A97-4D18-97C6-D3EC335AB35C}" presName="parallelogram7" presStyleLbl="alignNode1" presStyleIdx="27" presStyleCnt="63"/>
      <dgm:spPr/>
    </dgm:pt>
    <dgm:pt modelId="{571B033A-7364-45FF-ABAD-F0FEE55B4848}" type="pres">
      <dgm:prSet presAssocID="{058C43EA-7318-4B82-8306-EC2C81D6C323}" presName="sibTrans" presStyleCnt="0"/>
      <dgm:spPr/>
    </dgm:pt>
    <dgm:pt modelId="{569A0AE6-BD5C-4AD9-90A6-07A3C7FA8BCC}" type="pres">
      <dgm:prSet presAssocID="{A4C3ADDC-FED3-4E83-AC93-22C131B76EBE}" presName="parenttextcomposite" presStyleCnt="0"/>
      <dgm:spPr/>
    </dgm:pt>
    <dgm:pt modelId="{F98F43EA-B8AA-4EDC-913F-B2C0B5622D52}" type="pres">
      <dgm:prSet presAssocID="{A4C3ADDC-FED3-4E83-AC93-22C131B76EBE}" presName="parenttext" presStyleLbl="revTx" presStyleIdx="4" presStyleCnt="9">
        <dgm:presLayoutVars>
          <dgm:chMax/>
          <dgm:chPref val="2"/>
          <dgm:bulletEnabled val="1"/>
        </dgm:presLayoutVars>
      </dgm:prSet>
      <dgm:spPr/>
      <dgm:t>
        <a:bodyPr/>
        <a:lstStyle/>
        <a:p>
          <a:endParaRPr lang="es-ES"/>
        </a:p>
      </dgm:t>
    </dgm:pt>
    <dgm:pt modelId="{EBA3FC15-DCA9-4BFD-BBDD-CBED3AACB715}" type="pres">
      <dgm:prSet presAssocID="{A4C3ADDC-FED3-4E83-AC93-22C131B76EBE}" presName="parallelogramComposite" presStyleCnt="0"/>
      <dgm:spPr/>
    </dgm:pt>
    <dgm:pt modelId="{3568E3A3-B4A6-41C9-90DE-625086E5F813}" type="pres">
      <dgm:prSet presAssocID="{A4C3ADDC-FED3-4E83-AC93-22C131B76EBE}" presName="parallelogram1" presStyleLbl="alignNode1" presStyleIdx="28" presStyleCnt="63"/>
      <dgm:spPr/>
    </dgm:pt>
    <dgm:pt modelId="{2F218927-3475-4BD3-BCCC-7A1703BB1A23}" type="pres">
      <dgm:prSet presAssocID="{A4C3ADDC-FED3-4E83-AC93-22C131B76EBE}" presName="parallelogram2" presStyleLbl="alignNode1" presStyleIdx="29" presStyleCnt="63"/>
      <dgm:spPr/>
    </dgm:pt>
    <dgm:pt modelId="{9DEBCC57-1DEA-4492-887A-2DF15AD3ED62}" type="pres">
      <dgm:prSet presAssocID="{A4C3ADDC-FED3-4E83-AC93-22C131B76EBE}" presName="parallelogram3" presStyleLbl="alignNode1" presStyleIdx="30" presStyleCnt="63"/>
      <dgm:spPr/>
    </dgm:pt>
    <dgm:pt modelId="{6A5A08DA-9C8B-4899-AECD-3AEF7318D2CE}" type="pres">
      <dgm:prSet presAssocID="{A4C3ADDC-FED3-4E83-AC93-22C131B76EBE}" presName="parallelogram4" presStyleLbl="alignNode1" presStyleIdx="31" presStyleCnt="63"/>
      <dgm:spPr/>
    </dgm:pt>
    <dgm:pt modelId="{5C291768-E8A4-4AD9-9842-079A0DD17FFA}" type="pres">
      <dgm:prSet presAssocID="{A4C3ADDC-FED3-4E83-AC93-22C131B76EBE}" presName="parallelogram5" presStyleLbl="alignNode1" presStyleIdx="32" presStyleCnt="63"/>
      <dgm:spPr/>
    </dgm:pt>
    <dgm:pt modelId="{70F5D2FA-D9CB-484B-9515-B839E95D45BC}" type="pres">
      <dgm:prSet presAssocID="{A4C3ADDC-FED3-4E83-AC93-22C131B76EBE}" presName="parallelogram6" presStyleLbl="alignNode1" presStyleIdx="33" presStyleCnt="63"/>
      <dgm:spPr/>
    </dgm:pt>
    <dgm:pt modelId="{FC164A9D-6B30-46C9-B943-D86828BBB327}" type="pres">
      <dgm:prSet presAssocID="{A4C3ADDC-FED3-4E83-AC93-22C131B76EBE}" presName="parallelogram7" presStyleLbl="alignNode1" presStyleIdx="34" presStyleCnt="63"/>
      <dgm:spPr/>
    </dgm:pt>
    <dgm:pt modelId="{02DCFB9C-DFDF-4E7F-ACAD-F55F72855F89}" type="pres">
      <dgm:prSet presAssocID="{C4CC0B74-03DB-4407-8D7D-A66B3F6E800A}" presName="sibTrans" presStyleCnt="0"/>
      <dgm:spPr/>
    </dgm:pt>
    <dgm:pt modelId="{A874BEE9-59B3-4237-ACD9-65F70D6D7A97}" type="pres">
      <dgm:prSet presAssocID="{975F84D1-66AB-49AF-BBBA-FA100EFB0035}" presName="parenttextcomposite" presStyleCnt="0"/>
      <dgm:spPr/>
    </dgm:pt>
    <dgm:pt modelId="{1693A1C0-F249-4DF5-AE44-9DB4F6DD7805}" type="pres">
      <dgm:prSet presAssocID="{975F84D1-66AB-49AF-BBBA-FA100EFB0035}" presName="parenttext" presStyleLbl="revTx" presStyleIdx="5" presStyleCnt="9">
        <dgm:presLayoutVars>
          <dgm:chMax/>
          <dgm:chPref val="2"/>
          <dgm:bulletEnabled val="1"/>
        </dgm:presLayoutVars>
      </dgm:prSet>
      <dgm:spPr/>
      <dgm:t>
        <a:bodyPr/>
        <a:lstStyle/>
        <a:p>
          <a:endParaRPr lang="es-ES"/>
        </a:p>
      </dgm:t>
    </dgm:pt>
    <dgm:pt modelId="{AC23A701-99C0-4724-BFCF-36CAD385E323}" type="pres">
      <dgm:prSet presAssocID="{975F84D1-66AB-49AF-BBBA-FA100EFB0035}" presName="parallelogramComposite" presStyleCnt="0"/>
      <dgm:spPr/>
    </dgm:pt>
    <dgm:pt modelId="{C016B932-0DDB-47D5-BB6E-09A7307A6B7E}" type="pres">
      <dgm:prSet presAssocID="{975F84D1-66AB-49AF-BBBA-FA100EFB0035}" presName="parallelogram1" presStyleLbl="alignNode1" presStyleIdx="35" presStyleCnt="63"/>
      <dgm:spPr/>
    </dgm:pt>
    <dgm:pt modelId="{E2D0F035-CDA8-4326-A602-E558FAE53C7D}" type="pres">
      <dgm:prSet presAssocID="{975F84D1-66AB-49AF-BBBA-FA100EFB0035}" presName="parallelogram2" presStyleLbl="alignNode1" presStyleIdx="36" presStyleCnt="63"/>
      <dgm:spPr/>
    </dgm:pt>
    <dgm:pt modelId="{4FD2908D-E9EE-434C-8896-41E5C0A83D80}" type="pres">
      <dgm:prSet presAssocID="{975F84D1-66AB-49AF-BBBA-FA100EFB0035}" presName="parallelogram3" presStyleLbl="alignNode1" presStyleIdx="37" presStyleCnt="63"/>
      <dgm:spPr/>
    </dgm:pt>
    <dgm:pt modelId="{3C5B6191-E093-4D02-92EF-F016D70BC0BE}" type="pres">
      <dgm:prSet presAssocID="{975F84D1-66AB-49AF-BBBA-FA100EFB0035}" presName="parallelogram4" presStyleLbl="alignNode1" presStyleIdx="38" presStyleCnt="63"/>
      <dgm:spPr/>
    </dgm:pt>
    <dgm:pt modelId="{A8D65172-6DAF-4361-9928-0B4211700EDC}" type="pres">
      <dgm:prSet presAssocID="{975F84D1-66AB-49AF-BBBA-FA100EFB0035}" presName="parallelogram5" presStyleLbl="alignNode1" presStyleIdx="39" presStyleCnt="63"/>
      <dgm:spPr/>
    </dgm:pt>
    <dgm:pt modelId="{DEEF7DB0-1B20-4C91-892A-D6101678086B}" type="pres">
      <dgm:prSet presAssocID="{975F84D1-66AB-49AF-BBBA-FA100EFB0035}" presName="parallelogram6" presStyleLbl="alignNode1" presStyleIdx="40" presStyleCnt="63"/>
      <dgm:spPr/>
    </dgm:pt>
    <dgm:pt modelId="{91A2F8A3-D08B-4D17-8F80-FA02E634C42B}" type="pres">
      <dgm:prSet presAssocID="{975F84D1-66AB-49AF-BBBA-FA100EFB0035}" presName="parallelogram7" presStyleLbl="alignNode1" presStyleIdx="41" presStyleCnt="63"/>
      <dgm:spPr/>
    </dgm:pt>
    <dgm:pt modelId="{5EEB973F-05CE-444E-87A5-B22CC163BDA5}" type="pres">
      <dgm:prSet presAssocID="{E65AE2DA-5DA8-4D4E-BED6-DFF5B447D53E}" presName="sibTrans" presStyleCnt="0"/>
      <dgm:spPr/>
    </dgm:pt>
    <dgm:pt modelId="{F1D4EA82-1AC4-4F24-B2BD-958898DA4E2A}" type="pres">
      <dgm:prSet presAssocID="{3F28790E-185C-4AA6-9084-6C06932B4D02}" presName="parenttextcomposite" presStyleCnt="0"/>
      <dgm:spPr/>
    </dgm:pt>
    <dgm:pt modelId="{7FD2B3EB-0D59-43FD-8394-D654F6EEA266}" type="pres">
      <dgm:prSet presAssocID="{3F28790E-185C-4AA6-9084-6C06932B4D02}" presName="parenttext" presStyleLbl="revTx" presStyleIdx="6" presStyleCnt="9">
        <dgm:presLayoutVars>
          <dgm:chMax/>
          <dgm:chPref val="2"/>
          <dgm:bulletEnabled val="1"/>
        </dgm:presLayoutVars>
      </dgm:prSet>
      <dgm:spPr/>
      <dgm:t>
        <a:bodyPr/>
        <a:lstStyle/>
        <a:p>
          <a:endParaRPr lang="es-ES"/>
        </a:p>
      </dgm:t>
    </dgm:pt>
    <dgm:pt modelId="{7F82248B-926E-435F-BD49-5D8D05489BDC}" type="pres">
      <dgm:prSet presAssocID="{3F28790E-185C-4AA6-9084-6C06932B4D02}" presName="parallelogramComposite" presStyleCnt="0"/>
      <dgm:spPr/>
    </dgm:pt>
    <dgm:pt modelId="{E3ADB07F-25FF-4B2D-B910-D2C1FFD6AE18}" type="pres">
      <dgm:prSet presAssocID="{3F28790E-185C-4AA6-9084-6C06932B4D02}" presName="parallelogram1" presStyleLbl="alignNode1" presStyleIdx="42" presStyleCnt="63"/>
      <dgm:spPr/>
    </dgm:pt>
    <dgm:pt modelId="{35DF98EC-FA1F-44C4-B550-508C2841B3CF}" type="pres">
      <dgm:prSet presAssocID="{3F28790E-185C-4AA6-9084-6C06932B4D02}" presName="parallelogram2" presStyleLbl="alignNode1" presStyleIdx="43" presStyleCnt="63"/>
      <dgm:spPr/>
    </dgm:pt>
    <dgm:pt modelId="{59811EDB-BB70-422E-8978-9EB619B18EF0}" type="pres">
      <dgm:prSet presAssocID="{3F28790E-185C-4AA6-9084-6C06932B4D02}" presName="parallelogram3" presStyleLbl="alignNode1" presStyleIdx="44" presStyleCnt="63"/>
      <dgm:spPr/>
    </dgm:pt>
    <dgm:pt modelId="{13D792C8-47B3-4EC1-955C-13912FCBC81C}" type="pres">
      <dgm:prSet presAssocID="{3F28790E-185C-4AA6-9084-6C06932B4D02}" presName="parallelogram4" presStyleLbl="alignNode1" presStyleIdx="45" presStyleCnt="63"/>
      <dgm:spPr/>
    </dgm:pt>
    <dgm:pt modelId="{85E867D2-044A-4C2B-A37A-AB756EE94D31}" type="pres">
      <dgm:prSet presAssocID="{3F28790E-185C-4AA6-9084-6C06932B4D02}" presName="parallelogram5" presStyleLbl="alignNode1" presStyleIdx="46" presStyleCnt="63"/>
      <dgm:spPr/>
    </dgm:pt>
    <dgm:pt modelId="{A29A3D2C-15B1-4300-A2EB-7109438B737A}" type="pres">
      <dgm:prSet presAssocID="{3F28790E-185C-4AA6-9084-6C06932B4D02}" presName="parallelogram6" presStyleLbl="alignNode1" presStyleIdx="47" presStyleCnt="63"/>
      <dgm:spPr/>
    </dgm:pt>
    <dgm:pt modelId="{00B2A93A-757C-4014-9A95-0516D299534B}" type="pres">
      <dgm:prSet presAssocID="{3F28790E-185C-4AA6-9084-6C06932B4D02}" presName="parallelogram7" presStyleLbl="alignNode1" presStyleIdx="48" presStyleCnt="63"/>
      <dgm:spPr/>
    </dgm:pt>
    <dgm:pt modelId="{3C516BC5-984B-41BB-8D95-CD5454826134}" type="pres">
      <dgm:prSet presAssocID="{193D4F53-248B-4DFD-89C9-363181634E8C}" presName="sibTrans" presStyleCnt="0"/>
      <dgm:spPr/>
    </dgm:pt>
    <dgm:pt modelId="{4A5B7671-C969-44E1-AECF-914A9E656004}" type="pres">
      <dgm:prSet presAssocID="{3AF27365-CEC6-431A-9AA1-88DF0AA894E1}" presName="parenttextcomposite" presStyleCnt="0"/>
      <dgm:spPr/>
    </dgm:pt>
    <dgm:pt modelId="{BB474A93-B056-4805-BB6D-948335EA7AC0}" type="pres">
      <dgm:prSet presAssocID="{3AF27365-CEC6-431A-9AA1-88DF0AA894E1}" presName="parenttext" presStyleLbl="revTx" presStyleIdx="7" presStyleCnt="9">
        <dgm:presLayoutVars>
          <dgm:chMax/>
          <dgm:chPref val="2"/>
          <dgm:bulletEnabled val="1"/>
        </dgm:presLayoutVars>
      </dgm:prSet>
      <dgm:spPr/>
      <dgm:t>
        <a:bodyPr/>
        <a:lstStyle/>
        <a:p>
          <a:endParaRPr lang="es-ES"/>
        </a:p>
      </dgm:t>
    </dgm:pt>
    <dgm:pt modelId="{FC2A8F1A-1DD6-4833-AE91-C2D516A0AE9F}" type="pres">
      <dgm:prSet presAssocID="{3AF27365-CEC6-431A-9AA1-88DF0AA894E1}" presName="parallelogramComposite" presStyleCnt="0"/>
      <dgm:spPr/>
    </dgm:pt>
    <dgm:pt modelId="{EFAF3040-14C7-4492-83F1-AE6615F3396F}" type="pres">
      <dgm:prSet presAssocID="{3AF27365-CEC6-431A-9AA1-88DF0AA894E1}" presName="parallelogram1" presStyleLbl="alignNode1" presStyleIdx="49" presStyleCnt="63"/>
      <dgm:spPr/>
    </dgm:pt>
    <dgm:pt modelId="{580E47C3-8DA9-4C93-A925-D35692B4CAF5}" type="pres">
      <dgm:prSet presAssocID="{3AF27365-CEC6-431A-9AA1-88DF0AA894E1}" presName="parallelogram2" presStyleLbl="alignNode1" presStyleIdx="50" presStyleCnt="63"/>
      <dgm:spPr/>
    </dgm:pt>
    <dgm:pt modelId="{9CD8C3BD-5844-4A1F-8AD4-7255FF92305E}" type="pres">
      <dgm:prSet presAssocID="{3AF27365-CEC6-431A-9AA1-88DF0AA894E1}" presName="parallelogram3" presStyleLbl="alignNode1" presStyleIdx="51" presStyleCnt="63"/>
      <dgm:spPr/>
    </dgm:pt>
    <dgm:pt modelId="{9EA80371-4146-46BF-A2CF-AB170DBD6575}" type="pres">
      <dgm:prSet presAssocID="{3AF27365-CEC6-431A-9AA1-88DF0AA894E1}" presName="parallelogram4" presStyleLbl="alignNode1" presStyleIdx="52" presStyleCnt="63"/>
      <dgm:spPr/>
    </dgm:pt>
    <dgm:pt modelId="{15CF79AE-D1A8-4288-B826-9A5EEDDA3034}" type="pres">
      <dgm:prSet presAssocID="{3AF27365-CEC6-431A-9AA1-88DF0AA894E1}" presName="parallelogram5" presStyleLbl="alignNode1" presStyleIdx="53" presStyleCnt="63"/>
      <dgm:spPr/>
    </dgm:pt>
    <dgm:pt modelId="{8E8BA0D8-D8BC-4788-B28C-FA071F1DCB5E}" type="pres">
      <dgm:prSet presAssocID="{3AF27365-CEC6-431A-9AA1-88DF0AA894E1}" presName="parallelogram6" presStyleLbl="alignNode1" presStyleIdx="54" presStyleCnt="63"/>
      <dgm:spPr/>
    </dgm:pt>
    <dgm:pt modelId="{8182F33A-35D1-47BA-ACA6-950076E83C0A}" type="pres">
      <dgm:prSet presAssocID="{3AF27365-CEC6-431A-9AA1-88DF0AA894E1}" presName="parallelogram7" presStyleLbl="alignNode1" presStyleIdx="55" presStyleCnt="63"/>
      <dgm:spPr/>
    </dgm:pt>
    <dgm:pt modelId="{39C7FB5E-9351-45E4-A549-C80E69061FA4}" type="pres">
      <dgm:prSet presAssocID="{1AA00302-2A84-4AF6-BBED-06FB132E3E5D}" presName="sibTrans" presStyleCnt="0"/>
      <dgm:spPr/>
    </dgm:pt>
    <dgm:pt modelId="{798C5DF9-0EF7-461C-A991-7A02E7CA26C9}" type="pres">
      <dgm:prSet presAssocID="{029ED7A2-F789-4177-824D-F5C66524A995}" presName="parenttextcomposite" presStyleCnt="0"/>
      <dgm:spPr/>
    </dgm:pt>
    <dgm:pt modelId="{214599CB-C7D4-40A3-B341-5D17A850F930}" type="pres">
      <dgm:prSet presAssocID="{029ED7A2-F789-4177-824D-F5C66524A995}" presName="parenttext" presStyleLbl="revTx" presStyleIdx="8" presStyleCnt="9">
        <dgm:presLayoutVars>
          <dgm:chMax/>
          <dgm:chPref val="2"/>
          <dgm:bulletEnabled val="1"/>
        </dgm:presLayoutVars>
      </dgm:prSet>
      <dgm:spPr/>
      <dgm:t>
        <a:bodyPr/>
        <a:lstStyle/>
        <a:p>
          <a:endParaRPr lang="es-ES"/>
        </a:p>
      </dgm:t>
    </dgm:pt>
    <dgm:pt modelId="{B76352A4-CDC0-45B0-BF70-D2362D5D987C}" type="pres">
      <dgm:prSet presAssocID="{029ED7A2-F789-4177-824D-F5C66524A995}" presName="parallelogramComposite" presStyleCnt="0"/>
      <dgm:spPr/>
    </dgm:pt>
    <dgm:pt modelId="{A308B7B1-7AD1-4426-8173-0F7208900602}" type="pres">
      <dgm:prSet presAssocID="{029ED7A2-F789-4177-824D-F5C66524A995}" presName="parallelogram1" presStyleLbl="alignNode1" presStyleIdx="56" presStyleCnt="63"/>
      <dgm:spPr/>
    </dgm:pt>
    <dgm:pt modelId="{8CB169A2-8945-486F-99B0-DA2B7D0B26CF}" type="pres">
      <dgm:prSet presAssocID="{029ED7A2-F789-4177-824D-F5C66524A995}" presName="parallelogram2" presStyleLbl="alignNode1" presStyleIdx="57" presStyleCnt="63"/>
      <dgm:spPr/>
    </dgm:pt>
    <dgm:pt modelId="{3E39FEB7-C6D9-45AE-881B-1F67CFA26640}" type="pres">
      <dgm:prSet presAssocID="{029ED7A2-F789-4177-824D-F5C66524A995}" presName="parallelogram3" presStyleLbl="alignNode1" presStyleIdx="58" presStyleCnt="63"/>
      <dgm:spPr/>
    </dgm:pt>
    <dgm:pt modelId="{CA6EE9D4-E994-47B0-8B32-C910769F792D}" type="pres">
      <dgm:prSet presAssocID="{029ED7A2-F789-4177-824D-F5C66524A995}" presName="parallelogram4" presStyleLbl="alignNode1" presStyleIdx="59" presStyleCnt="63"/>
      <dgm:spPr/>
    </dgm:pt>
    <dgm:pt modelId="{EFC4B0A6-013B-4932-BBAE-A7A96FF97B16}" type="pres">
      <dgm:prSet presAssocID="{029ED7A2-F789-4177-824D-F5C66524A995}" presName="parallelogram5" presStyleLbl="alignNode1" presStyleIdx="60" presStyleCnt="63"/>
      <dgm:spPr/>
    </dgm:pt>
    <dgm:pt modelId="{2A4A6CD3-8E4A-4496-8C12-73ED9482BB63}" type="pres">
      <dgm:prSet presAssocID="{029ED7A2-F789-4177-824D-F5C66524A995}" presName="parallelogram6" presStyleLbl="alignNode1" presStyleIdx="61" presStyleCnt="63"/>
      <dgm:spPr/>
    </dgm:pt>
    <dgm:pt modelId="{B4F205FA-579E-4F12-ADB8-79A999B9DBB1}" type="pres">
      <dgm:prSet presAssocID="{029ED7A2-F789-4177-824D-F5C66524A995}" presName="parallelogram7" presStyleLbl="alignNode1" presStyleIdx="62" presStyleCnt="63"/>
      <dgm:spPr/>
    </dgm:pt>
  </dgm:ptLst>
  <dgm:cxnLst>
    <dgm:cxn modelId="{937A9F46-501B-4901-8715-EF374EADA995}" srcId="{713CD394-1252-442E-87C6-625F87CBCEDF}" destId="{A4C3ADDC-FED3-4E83-AC93-22C131B76EBE}" srcOrd="4" destOrd="0" parTransId="{FDD47FAD-8DBA-45A3-B5C6-E7F3792D7EEF}" sibTransId="{C4CC0B74-03DB-4407-8D7D-A66B3F6E800A}"/>
    <dgm:cxn modelId="{A29F5D04-5403-4380-BA95-EED272147626}" srcId="{713CD394-1252-442E-87C6-625F87CBCEDF}" destId="{AA1BAEBC-9EE8-41BD-BBDF-09D299A360C2}" srcOrd="1" destOrd="0" parTransId="{A38922CC-4586-48EE-906E-26D55EE1227F}" sibTransId="{42F4BF1B-8FAC-4D77-AAF7-C3F08E54C405}"/>
    <dgm:cxn modelId="{D5783F49-B1D7-437E-B0A3-61B70752EC06}" srcId="{713CD394-1252-442E-87C6-625F87CBCEDF}" destId="{975F84D1-66AB-49AF-BBBA-FA100EFB0035}" srcOrd="5" destOrd="0" parTransId="{417C1CD0-446A-438C-ACFE-F8349B28405B}" sibTransId="{E65AE2DA-5DA8-4D4E-BED6-DFF5B447D53E}"/>
    <dgm:cxn modelId="{39C89E36-D896-48EE-A4FD-357AE3BCBE1A}" type="presOf" srcId="{713CD394-1252-442E-87C6-625F87CBCEDF}" destId="{F5C84401-9C07-4081-BA8E-1AFD147707D6}" srcOrd="0" destOrd="0" presId="urn:microsoft.com/office/officeart/2008/layout/VerticalAccentList"/>
    <dgm:cxn modelId="{5A9961E8-8F92-4C34-9660-0A415A82057F}" srcId="{713CD394-1252-442E-87C6-625F87CBCEDF}" destId="{3F28790E-185C-4AA6-9084-6C06932B4D02}" srcOrd="6" destOrd="0" parTransId="{AC9C2642-1130-4F2D-8CB2-FA3165E52FF9}" sibTransId="{193D4F53-248B-4DFD-89C9-363181634E8C}"/>
    <dgm:cxn modelId="{81D19966-D52E-4D59-B29C-A68B6F2A553A}" type="presOf" srcId="{37F5D169-7DA8-461F-8D1E-5A482C0F92B3}" destId="{78C6B202-D64A-4488-A545-364E5B9ADAA8}" srcOrd="0" destOrd="0" presId="urn:microsoft.com/office/officeart/2008/layout/VerticalAccentList"/>
    <dgm:cxn modelId="{0836BD0F-010F-4920-8768-0D4C724B462D}" srcId="{713CD394-1252-442E-87C6-625F87CBCEDF}" destId="{3AF27365-CEC6-431A-9AA1-88DF0AA894E1}" srcOrd="7" destOrd="0" parTransId="{6769D68F-A71C-415F-A117-22CCA25900C1}" sibTransId="{1AA00302-2A84-4AF6-BBED-06FB132E3E5D}"/>
    <dgm:cxn modelId="{6A8C9BCA-F7A4-4D6B-9B5E-4D2328C6607B}" srcId="{713CD394-1252-442E-87C6-625F87CBCEDF}" destId="{37F5D169-7DA8-461F-8D1E-5A482C0F92B3}" srcOrd="0" destOrd="0" parTransId="{7A92D3AE-A449-4373-AD39-CBDA2857C8B5}" sibTransId="{3BC3D25B-9423-458F-A27F-85E462121888}"/>
    <dgm:cxn modelId="{C3B16012-45FF-4B47-AE80-0F0B165E8292}" type="presOf" srcId="{029ED7A2-F789-4177-824D-F5C66524A995}" destId="{214599CB-C7D4-40A3-B341-5D17A850F930}" srcOrd="0" destOrd="0" presId="urn:microsoft.com/office/officeart/2008/layout/VerticalAccentList"/>
    <dgm:cxn modelId="{A64B8F15-92A5-4BE4-9E1C-F0392F03B621}" type="presOf" srcId="{A4C3ADDC-FED3-4E83-AC93-22C131B76EBE}" destId="{F98F43EA-B8AA-4EDC-913F-B2C0B5622D52}" srcOrd="0" destOrd="0" presId="urn:microsoft.com/office/officeart/2008/layout/VerticalAccentList"/>
    <dgm:cxn modelId="{C83D2ACB-E4B4-4D4D-948C-52F3F03A7B94}" srcId="{713CD394-1252-442E-87C6-625F87CBCEDF}" destId="{51C0CDC4-5A97-4D18-97C6-D3EC335AB35C}" srcOrd="3" destOrd="0" parTransId="{935033B4-F68A-40EE-9937-EC6CD6067106}" sibTransId="{058C43EA-7318-4B82-8306-EC2C81D6C323}"/>
    <dgm:cxn modelId="{43F9F5FF-C3F1-426E-B2D2-6F2A3039D8D3}" srcId="{713CD394-1252-442E-87C6-625F87CBCEDF}" destId="{029ED7A2-F789-4177-824D-F5C66524A995}" srcOrd="8" destOrd="0" parTransId="{A33D7DF7-ED5F-4BBB-9731-A4AF65989BAB}" sibTransId="{66177696-6E6F-46C1-8C53-176BC1A29197}"/>
    <dgm:cxn modelId="{9348D763-F2FF-414D-8C92-039743330A95}" type="presOf" srcId="{1C4AD2D8-545B-4E1B-A1F5-1C17A78313AB}" destId="{307C1882-7BBC-4000-B51F-1C219141E235}" srcOrd="0" destOrd="0" presId="urn:microsoft.com/office/officeart/2008/layout/VerticalAccentList"/>
    <dgm:cxn modelId="{23B7F225-5E1D-4804-A9DD-5DA69055EF1F}" type="presOf" srcId="{3AF27365-CEC6-431A-9AA1-88DF0AA894E1}" destId="{BB474A93-B056-4805-BB6D-948335EA7AC0}" srcOrd="0" destOrd="0" presId="urn:microsoft.com/office/officeart/2008/layout/VerticalAccentList"/>
    <dgm:cxn modelId="{D7D0837A-7CD2-4A9E-AEC6-260E77F4A6B2}" type="presOf" srcId="{AA1BAEBC-9EE8-41BD-BBDF-09D299A360C2}" destId="{F281A7DE-D286-4786-812B-F7BB4BDE21C6}" srcOrd="0" destOrd="0" presId="urn:microsoft.com/office/officeart/2008/layout/VerticalAccentList"/>
    <dgm:cxn modelId="{8DE406E6-454D-4B22-A0DF-24D150997D3A}" srcId="{713CD394-1252-442E-87C6-625F87CBCEDF}" destId="{1C4AD2D8-545B-4E1B-A1F5-1C17A78313AB}" srcOrd="2" destOrd="0" parTransId="{4E4586A8-5E68-46F5-A5CB-3BC42AC4C520}" sibTransId="{1E049251-D5BC-427D-9548-C38064EFC842}"/>
    <dgm:cxn modelId="{CF816930-E324-445A-8F28-2D61BF3CC3E1}" type="presOf" srcId="{51C0CDC4-5A97-4D18-97C6-D3EC335AB35C}" destId="{315A3E90-03AA-4B82-A614-C4E5DA79D7D8}" srcOrd="0" destOrd="0" presId="urn:microsoft.com/office/officeart/2008/layout/VerticalAccentList"/>
    <dgm:cxn modelId="{F0A41539-7F5B-41F4-8C1E-F4387FF73CF9}" type="presOf" srcId="{3F28790E-185C-4AA6-9084-6C06932B4D02}" destId="{7FD2B3EB-0D59-43FD-8394-D654F6EEA266}" srcOrd="0" destOrd="0" presId="urn:microsoft.com/office/officeart/2008/layout/VerticalAccentList"/>
    <dgm:cxn modelId="{D1A4EE5F-4475-4959-A301-DDB39A3022D2}" type="presOf" srcId="{975F84D1-66AB-49AF-BBBA-FA100EFB0035}" destId="{1693A1C0-F249-4DF5-AE44-9DB4F6DD7805}" srcOrd="0" destOrd="0" presId="urn:microsoft.com/office/officeart/2008/layout/VerticalAccentList"/>
    <dgm:cxn modelId="{D902D721-27CF-4018-BF53-0DBF34CDA73D}" type="presParOf" srcId="{F5C84401-9C07-4081-BA8E-1AFD147707D6}" destId="{5197AAF6-B10B-47A1-B177-545BFAECBC44}" srcOrd="0" destOrd="0" presId="urn:microsoft.com/office/officeart/2008/layout/VerticalAccentList"/>
    <dgm:cxn modelId="{AF274896-E5D7-4CD0-ACD3-8694959D232B}" type="presParOf" srcId="{5197AAF6-B10B-47A1-B177-545BFAECBC44}" destId="{78C6B202-D64A-4488-A545-364E5B9ADAA8}" srcOrd="0" destOrd="0" presId="urn:microsoft.com/office/officeart/2008/layout/VerticalAccentList"/>
    <dgm:cxn modelId="{84BA67F9-4F7F-4E7D-A213-4F75BAAA3E93}" type="presParOf" srcId="{F5C84401-9C07-4081-BA8E-1AFD147707D6}" destId="{E4056EB5-E3EC-4790-A142-DD14D81B7331}" srcOrd="1" destOrd="0" presId="urn:microsoft.com/office/officeart/2008/layout/VerticalAccentList"/>
    <dgm:cxn modelId="{BDC76A5A-3198-4F67-9D7A-D81C9FE0EB54}" type="presParOf" srcId="{E4056EB5-E3EC-4790-A142-DD14D81B7331}" destId="{F7FC2E98-2F61-4319-8908-39333A9E42B2}" srcOrd="0" destOrd="0" presId="urn:microsoft.com/office/officeart/2008/layout/VerticalAccentList"/>
    <dgm:cxn modelId="{656D19DE-B7C0-4C31-AA4C-220DA90111F8}" type="presParOf" srcId="{E4056EB5-E3EC-4790-A142-DD14D81B7331}" destId="{AC450087-99DD-48CD-A4DA-006AA6C595CF}" srcOrd="1" destOrd="0" presId="urn:microsoft.com/office/officeart/2008/layout/VerticalAccentList"/>
    <dgm:cxn modelId="{50A5C23E-9846-4273-A804-C16F02804431}" type="presParOf" srcId="{E4056EB5-E3EC-4790-A142-DD14D81B7331}" destId="{2ED60963-F9A3-40CD-A500-84699BC039B0}" srcOrd="2" destOrd="0" presId="urn:microsoft.com/office/officeart/2008/layout/VerticalAccentList"/>
    <dgm:cxn modelId="{B07E75D9-1E29-44FA-A699-CCF7ADA61505}" type="presParOf" srcId="{E4056EB5-E3EC-4790-A142-DD14D81B7331}" destId="{9E77ABAD-891F-40FF-B2C6-809FD4B481D9}" srcOrd="3" destOrd="0" presId="urn:microsoft.com/office/officeart/2008/layout/VerticalAccentList"/>
    <dgm:cxn modelId="{9140299D-CCF6-485C-8563-35B8C07666A4}" type="presParOf" srcId="{E4056EB5-E3EC-4790-A142-DD14D81B7331}" destId="{B5491A2C-23CD-46C6-8004-FEF0AE848077}" srcOrd="4" destOrd="0" presId="urn:microsoft.com/office/officeart/2008/layout/VerticalAccentList"/>
    <dgm:cxn modelId="{4CF52093-7098-4588-9573-2712E311C816}" type="presParOf" srcId="{E4056EB5-E3EC-4790-A142-DD14D81B7331}" destId="{50F7D066-F154-4255-91BE-2BDFD6C9F627}" srcOrd="5" destOrd="0" presId="urn:microsoft.com/office/officeart/2008/layout/VerticalAccentList"/>
    <dgm:cxn modelId="{57EE52FE-84BA-4F10-994A-E3CEBDE0E9F2}" type="presParOf" srcId="{E4056EB5-E3EC-4790-A142-DD14D81B7331}" destId="{7B6EB2D7-0933-44B7-A791-7E8DCC21102D}" srcOrd="6" destOrd="0" presId="urn:microsoft.com/office/officeart/2008/layout/VerticalAccentList"/>
    <dgm:cxn modelId="{8A66BFC3-46F1-4D8B-B0D7-8D7EF8D675EB}" type="presParOf" srcId="{F5C84401-9C07-4081-BA8E-1AFD147707D6}" destId="{718ADF5E-F532-45A0-9E4B-1DDCB7578A9E}" srcOrd="2" destOrd="0" presId="urn:microsoft.com/office/officeart/2008/layout/VerticalAccentList"/>
    <dgm:cxn modelId="{1620FFC6-3C41-4CFD-891A-F6EEEBCF7177}" type="presParOf" srcId="{F5C84401-9C07-4081-BA8E-1AFD147707D6}" destId="{95AC0B6F-73E0-4974-B49B-01866E9C0466}" srcOrd="3" destOrd="0" presId="urn:microsoft.com/office/officeart/2008/layout/VerticalAccentList"/>
    <dgm:cxn modelId="{D5568A63-1B52-4AEE-AFF3-44341CF70F21}" type="presParOf" srcId="{95AC0B6F-73E0-4974-B49B-01866E9C0466}" destId="{F281A7DE-D286-4786-812B-F7BB4BDE21C6}" srcOrd="0" destOrd="0" presId="urn:microsoft.com/office/officeart/2008/layout/VerticalAccentList"/>
    <dgm:cxn modelId="{5DA008B1-D087-4CFC-83D1-2D4DDC8D8C2C}" type="presParOf" srcId="{F5C84401-9C07-4081-BA8E-1AFD147707D6}" destId="{863DF4C1-B86D-4A89-8B06-EDEADCF83150}" srcOrd="4" destOrd="0" presId="urn:microsoft.com/office/officeart/2008/layout/VerticalAccentList"/>
    <dgm:cxn modelId="{9BDEA86E-4217-4119-9F87-16E3DCD6E7A6}" type="presParOf" srcId="{863DF4C1-B86D-4A89-8B06-EDEADCF83150}" destId="{DE3E7579-9FDC-4CB0-ABC8-11213A401361}" srcOrd="0" destOrd="0" presId="urn:microsoft.com/office/officeart/2008/layout/VerticalAccentList"/>
    <dgm:cxn modelId="{993D7D95-3391-4551-901B-E199A287756E}" type="presParOf" srcId="{863DF4C1-B86D-4A89-8B06-EDEADCF83150}" destId="{F8627AE5-D853-4925-98A0-9BA349469AF2}" srcOrd="1" destOrd="0" presId="urn:microsoft.com/office/officeart/2008/layout/VerticalAccentList"/>
    <dgm:cxn modelId="{460233D4-86D4-49A1-8866-642AC257CE0C}" type="presParOf" srcId="{863DF4C1-B86D-4A89-8B06-EDEADCF83150}" destId="{3EFB3C8B-5A99-4A36-860F-A30E88BF1D61}" srcOrd="2" destOrd="0" presId="urn:microsoft.com/office/officeart/2008/layout/VerticalAccentList"/>
    <dgm:cxn modelId="{D1B4DC94-C715-4976-8A57-C990A9AAC47D}" type="presParOf" srcId="{863DF4C1-B86D-4A89-8B06-EDEADCF83150}" destId="{23292C2E-F9AB-43D4-BA7B-62CF892EDF08}" srcOrd="3" destOrd="0" presId="urn:microsoft.com/office/officeart/2008/layout/VerticalAccentList"/>
    <dgm:cxn modelId="{9C905FD5-15FD-4ACB-97B5-69A7B900F26C}" type="presParOf" srcId="{863DF4C1-B86D-4A89-8B06-EDEADCF83150}" destId="{0983D11A-B5AD-4EF1-A021-592435E6A8F7}" srcOrd="4" destOrd="0" presId="urn:microsoft.com/office/officeart/2008/layout/VerticalAccentList"/>
    <dgm:cxn modelId="{914EA21B-9585-45B5-B4F7-47DCF2B1F992}" type="presParOf" srcId="{863DF4C1-B86D-4A89-8B06-EDEADCF83150}" destId="{D1F41BF7-FDA5-480B-9F1E-53CE06FD36AC}" srcOrd="5" destOrd="0" presId="urn:microsoft.com/office/officeart/2008/layout/VerticalAccentList"/>
    <dgm:cxn modelId="{AA5382EE-5335-451C-B749-2A04F2D9F25F}" type="presParOf" srcId="{863DF4C1-B86D-4A89-8B06-EDEADCF83150}" destId="{E4E9102B-1721-47AA-8A84-F85265D32A5A}" srcOrd="6" destOrd="0" presId="urn:microsoft.com/office/officeart/2008/layout/VerticalAccentList"/>
    <dgm:cxn modelId="{3B6203AD-467A-453F-82FE-27D3DEB455CC}" type="presParOf" srcId="{F5C84401-9C07-4081-BA8E-1AFD147707D6}" destId="{3E701227-43EE-411F-A36D-5514329B8B69}" srcOrd="5" destOrd="0" presId="urn:microsoft.com/office/officeart/2008/layout/VerticalAccentList"/>
    <dgm:cxn modelId="{63281AF0-6DE4-4F40-A577-902AE1212227}" type="presParOf" srcId="{F5C84401-9C07-4081-BA8E-1AFD147707D6}" destId="{3B85EA1B-3E0D-467A-A616-A2B44F1C9381}" srcOrd="6" destOrd="0" presId="urn:microsoft.com/office/officeart/2008/layout/VerticalAccentList"/>
    <dgm:cxn modelId="{3D0D6C0E-02AF-4EA0-8F33-1390BE093B2C}" type="presParOf" srcId="{3B85EA1B-3E0D-467A-A616-A2B44F1C9381}" destId="{307C1882-7BBC-4000-B51F-1C219141E235}" srcOrd="0" destOrd="0" presId="urn:microsoft.com/office/officeart/2008/layout/VerticalAccentList"/>
    <dgm:cxn modelId="{08FE62AE-2F48-4543-809F-4EC78DB355D0}" type="presParOf" srcId="{F5C84401-9C07-4081-BA8E-1AFD147707D6}" destId="{0EA2CD35-DDB0-48D1-86BE-6D19D51C34F7}" srcOrd="7" destOrd="0" presId="urn:microsoft.com/office/officeart/2008/layout/VerticalAccentList"/>
    <dgm:cxn modelId="{226E7EC0-9D68-4DDD-932B-84E3779926BC}" type="presParOf" srcId="{0EA2CD35-DDB0-48D1-86BE-6D19D51C34F7}" destId="{425085D1-4CAD-40D8-8E77-69B4D95BE216}" srcOrd="0" destOrd="0" presId="urn:microsoft.com/office/officeart/2008/layout/VerticalAccentList"/>
    <dgm:cxn modelId="{0D51A692-7601-4322-ADB9-E8E9FDE03453}" type="presParOf" srcId="{0EA2CD35-DDB0-48D1-86BE-6D19D51C34F7}" destId="{1A9356E6-806E-43F3-A703-7CCF0B222243}" srcOrd="1" destOrd="0" presId="urn:microsoft.com/office/officeart/2008/layout/VerticalAccentList"/>
    <dgm:cxn modelId="{07118419-52D7-40C5-AF4F-4D6D706B03BF}" type="presParOf" srcId="{0EA2CD35-DDB0-48D1-86BE-6D19D51C34F7}" destId="{922B7FF7-4382-4DFC-86FF-93F94528C498}" srcOrd="2" destOrd="0" presId="urn:microsoft.com/office/officeart/2008/layout/VerticalAccentList"/>
    <dgm:cxn modelId="{62741CE7-F119-4966-9169-C4A381B0E77B}" type="presParOf" srcId="{0EA2CD35-DDB0-48D1-86BE-6D19D51C34F7}" destId="{E185A174-38CF-4521-994A-D538C1CB8634}" srcOrd="3" destOrd="0" presId="urn:microsoft.com/office/officeart/2008/layout/VerticalAccentList"/>
    <dgm:cxn modelId="{E5AE3FE3-80DB-4AA9-A8CE-49B75D2D28D1}" type="presParOf" srcId="{0EA2CD35-DDB0-48D1-86BE-6D19D51C34F7}" destId="{28A97BDE-25AE-4F32-96E8-0BFFBA6871CC}" srcOrd="4" destOrd="0" presId="urn:microsoft.com/office/officeart/2008/layout/VerticalAccentList"/>
    <dgm:cxn modelId="{68016D90-6ECF-4E91-8983-F8D726B80711}" type="presParOf" srcId="{0EA2CD35-DDB0-48D1-86BE-6D19D51C34F7}" destId="{B3EADA0D-E9DF-49DB-A628-ABB27AC05050}" srcOrd="5" destOrd="0" presId="urn:microsoft.com/office/officeart/2008/layout/VerticalAccentList"/>
    <dgm:cxn modelId="{B9BA5762-AE0C-4EDF-8470-4A98A522066B}" type="presParOf" srcId="{0EA2CD35-DDB0-48D1-86BE-6D19D51C34F7}" destId="{C56E4787-AECA-4C13-822B-70586BE1D27B}" srcOrd="6" destOrd="0" presId="urn:microsoft.com/office/officeart/2008/layout/VerticalAccentList"/>
    <dgm:cxn modelId="{F84B7694-2231-4D82-8B5E-3876D7EB7F51}" type="presParOf" srcId="{F5C84401-9C07-4081-BA8E-1AFD147707D6}" destId="{746F18E5-7479-4BDC-BF2E-F4DE5AADB743}" srcOrd="8" destOrd="0" presId="urn:microsoft.com/office/officeart/2008/layout/VerticalAccentList"/>
    <dgm:cxn modelId="{8FEF43EB-8C76-48D8-B804-8B0DCCB9FE4F}" type="presParOf" srcId="{F5C84401-9C07-4081-BA8E-1AFD147707D6}" destId="{6EB75F56-5B68-436F-A4CB-36FAE6982E97}" srcOrd="9" destOrd="0" presId="urn:microsoft.com/office/officeart/2008/layout/VerticalAccentList"/>
    <dgm:cxn modelId="{24E2B059-98DE-4C8A-A137-49078D7153ED}" type="presParOf" srcId="{6EB75F56-5B68-436F-A4CB-36FAE6982E97}" destId="{315A3E90-03AA-4B82-A614-C4E5DA79D7D8}" srcOrd="0" destOrd="0" presId="urn:microsoft.com/office/officeart/2008/layout/VerticalAccentList"/>
    <dgm:cxn modelId="{1A9EE98F-0F96-4DB4-A4DF-5087DDE623B2}" type="presParOf" srcId="{F5C84401-9C07-4081-BA8E-1AFD147707D6}" destId="{9A657A42-91A6-4950-9C46-1846CFE75F03}" srcOrd="10" destOrd="0" presId="urn:microsoft.com/office/officeart/2008/layout/VerticalAccentList"/>
    <dgm:cxn modelId="{51A8DC7C-6966-41BF-9CD5-94B1387BA92D}" type="presParOf" srcId="{9A657A42-91A6-4950-9C46-1846CFE75F03}" destId="{019DEE08-C718-452D-8AA3-9E3C775D1D19}" srcOrd="0" destOrd="0" presId="urn:microsoft.com/office/officeart/2008/layout/VerticalAccentList"/>
    <dgm:cxn modelId="{2EBCCCC2-72D1-47A3-93AE-1136A37D277D}" type="presParOf" srcId="{9A657A42-91A6-4950-9C46-1846CFE75F03}" destId="{AD9146C8-8FEE-4EF0-8733-969B8C64BB1D}" srcOrd="1" destOrd="0" presId="urn:microsoft.com/office/officeart/2008/layout/VerticalAccentList"/>
    <dgm:cxn modelId="{547DAF29-526E-47AA-84E8-F9D3BC13051E}" type="presParOf" srcId="{9A657A42-91A6-4950-9C46-1846CFE75F03}" destId="{BAE4CDEE-2067-4580-AD7F-CCE1A7156E94}" srcOrd="2" destOrd="0" presId="urn:microsoft.com/office/officeart/2008/layout/VerticalAccentList"/>
    <dgm:cxn modelId="{C57406CD-90F7-4725-8DE6-CE9FCA1927F3}" type="presParOf" srcId="{9A657A42-91A6-4950-9C46-1846CFE75F03}" destId="{4B343C64-7E79-4D08-895E-86AB24B7CE46}" srcOrd="3" destOrd="0" presId="urn:microsoft.com/office/officeart/2008/layout/VerticalAccentList"/>
    <dgm:cxn modelId="{C9415C94-3F99-4114-A460-D9BAE120FD71}" type="presParOf" srcId="{9A657A42-91A6-4950-9C46-1846CFE75F03}" destId="{DDB3D951-EADC-44C7-A5DB-31DFC8942B33}" srcOrd="4" destOrd="0" presId="urn:microsoft.com/office/officeart/2008/layout/VerticalAccentList"/>
    <dgm:cxn modelId="{F872AD97-889D-4111-8423-F2DB9C17E1A0}" type="presParOf" srcId="{9A657A42-91A6-4950-9C46-1846CFE75F03}" destId="{05CED1BA-774D-43BF-9497-D4DE2CC879F6}" srcOrd="5" destOrd="0" presId="urn:microsoft.com/office/officeart/2008/layout/VerticalAccentList"/>
    <dgm:cxn modelId="{E9341B3D-4487-4B3A-8121-BA55C8A662D6}" type="presParOf" srcId="{9A657A42-91A6-4950-9C46-1846CFE75F03}" destId="{B2B8177F-B390-443C-ACED-E2ED53BCD7D9}" srcOrd="6" destOrd="0" presId="urn:microsoft.com/office/officeart/2008/layout/VerticalAccentList"/>
    <dgm:cxn modelId="{63550DB5-B752-43BD-BDAE-8E3D2D639541}" type="presParOf" srcId="{F5C84401-9C07-4081-BA8E-1AFD147707D6}" destId="{571B033A-7364-45FF-ABAD-F0FEE55B4848}" srcOrd="11" destOrd="0" presId="urn:microsoft.com/office/officeart/2008/layout/VerticalAccentList"/>
    <dgm:cxn modelId="{B9307543-4096-4793-AEAB-A09E6BAA6E03}" type="presParOf" srcId="{F5C84401-9C07-4081-BA8E-1AFD147707D6}" destId="{569A0AE6-BD5C-4AD9-90A6-07A3C7FA8BCC}" srcOrd="12" destOrd="0" presId="urn:microsoft.com/office/officeart/2008/layout/VerticalAccentList"/>
    <dgm:cxn modelId="{914BE30A-0A49-4CB5-9FB6-24F232291FEB}" type="presParOf" srcId="{569A0AE6-BD5C-4AD9-90A6-07A3C7FA8BCC}" destId="{F98F43EA-B8AA-4EDC-913F-B2C0B5622D52}" srcOrd="0" destOrd="0" presId="urn:microsoft.com/office/officeart/2008/layout/VerticalAccentList"/>
    <dgm:cxn modelId="{F7B473D5-61A0-4753-A554-BC3A7EE24DC6}" type="presParOf" srcId="{F5C84401-9C07-4081-BA8E-1AFD147707D6}" destId="{EBA3FC15-DCA9-4BFD-BBDD-CBED3AACB715}" srcOrd="13" destOrd="0" presId="urn:microsoft.com/office/officeart/2008/layout/VerticalAccentList"/>
    <dgm:cxn modelId="{DEB15243-6B4E-4FF8-BD33-26A71C8C846B}" type="presParOf" srcId="{EBA3FC15-DCA9-4BFD-BBDD-CBED3AACB715}" destId="{3568E3A3-B4A6-41C9-90DE-625086E5F813}" srcOrd="0" destOrd="0" presId="urn:microsoft.com/office/officeart/2008/layout/VerticalAccentList"/>
    <dgm:cxn modelId="{E1182AF3-AEEF-4899-BCC1-5F86D7AFC68C}" type="presParOf" srcId="{EBA3FC15-DCA9-4BFD-BBDD-CBED3AACB715}" destId="{2F218927-3475-4BD3-BCCC-7A1703BB1A23}" srcOrd="1" destOrd="0" presId="urn:microsoft.com/office/officeart/2008/layout/VerticalAccentList"/>
    <dgm:cxn modelId="{C045436B-E5B9-49E6-B071-7412CB1250CD}" type="presParOf" srcId="{EBA3FC15-DCA9-4BFD-BBDD-CBED3AACB715}" destId="{9DEBCC57-1DEA-4492-887A-2DF15AD3ED62}" srcOrd="2" destOrd="0" presId="urn:microsoft.com/office/officeart/2008/layout/VerticalAccentList"/>
    <dgm:cxn modelId="{F53CE16B-8D08-470E-85AD-C3D1A42A8C7B}" type="presParOf" srcId="{EBA3FC15-DCA9-4BFD-BBDD-CBED3AACB715}" destId="{6A5A08DA-9C8B-4899-AECD-3AEF7318D2CE}" srcOrd="3" destOrd="0" presId="urn:microsoft.com/office/officeart/2008/layout/VerticalAccentList"/>
    <dgm:cxn modelId="{8DCDAC91-DC3F-4377-83FD-4883BAE98F0A}" type="presParOf" srcId="{EBA3FC15-DCA9-4BFD-BBDD-CBED3AACB715}" destId="{5C291768-E8A4-4AD9-9842-079A0DD17FFA}" srcOrd="4" destOrd="0" presId="urn:microsoft.com/office/officeart/2008/layout/VerticalAccentList"/>
    <dgm:cxn modelId="{481588E2-ECB1-461A-9A93-105496687A0B}" type="presParOf" srcId="{EBA3FC15-DCA9-4BFD-BBDD-CBED3AACB715}" destId="{70F5D2FA-D9CB-484B-9515-B839E95D45BC}" srcOrd="5" destOrd="0" presId="urn:microsoft.com/office/officeart/2008/layout/VerticalAccentList"/>
    <dgm:cxn modelId="{ED7C4DF8-AD70-4406-A0CD-BD945EB3829A}" type="presParOf" srcId="{EBA3FC15-DCA9-4BFD-BBDD-CBED3AACB715}" destId="{FC164A9D-6B30-46C9-B943-D86828BBB327}" srcOrd="6" destOrd="0" presId="urn:microsoft.com/office/officeart/2008/layout/VerticalAccentList"/>
    <dgm:cxn modelId="{544FA07E-5BD4-4C45-A6DB-A599066CCA63}" type="presParOf" srcId="{F5C84401-9C07-4081-BA8E-1AFD147707D6}" destId="{02DCFB9C-DFDF-4E7F-ACAD-F55F72855F89}" srcOrd="14" destOrd="0" presId="urn:microsoft.com/office/officeart/2008/layout/VerticalAccentList"/>
    <dgm:cxn modelId="{F0172885-65C9-4576-A8BA-6C7132E6F297}" type="presParOf" srcId="{F5C84401-9C07-4081-BA8E-1AFD147707D6}" destId="{A874BEE9-59B3-4237-ACD9-65F70D6D7A97}" srcOrd="15" destOrd="0" presId="urn:microsoft.com/office/officeart/2008/layout/VerticalAccentList"/>
    <dgm:cxn modelId="{1D95F94B-3E58-48D5-B5A2-6CA6A0CC8354}" type="presParOf" srcId="{A874BEE9-59B3-4237-ACD9-65F70D6D7A97}" destId="{1693A1C0-F249-4DF5-AE44-9DB4F6DD7805}" srcOrd="0" destOrd="0" presId="urn:microsoft.com/office/officeart/2008/layout/VerticalAccentList"/>
    <dgm:cxn modelId="{7116B02B-7BA8-4699-A5A8-B51089FB3C6E}" type="presParOf" srcId="{F5C84401-9C07-4081-BA8E-1AFD147707D6}" destId="{AC23A701-99C0-4724-BFCF-36CAD385E323}" srcOrd="16" destOrd="0" presId="urn:microsoft.com/office/officeart/2008/layout/VerticalAccentList"/>
    <dgm:cxn modelId="{816212C5-BC81-4461-938F-BCD26B7B0806}" type="presParOf" srcId="{AC23A701-99C0-4724-BFCF-36CAD385E323}" destId="{C016B932-0DDB-47D5-BB6E-09A7307A6B7E}" srcOrd="0" destOrd="0" presId="urn:microsoft.com/office/officeart/2008/layout/VerticalAccentList"/>
    <dgm:cxn modelId="{B4C9695A-0109-4286-994C-2F2BB597D230}" type="presParOf" srcId="{AC23A701-99C0-4724-BFCF-36CAD385E323}" destId="{E2D0F035-CDA8-4326-A602-E558FAE53C7D}" srcOrd="1" destOrd="0" presId="urn:microsoft.com/office/officeart/2008/layout/VerticalAccentList"/>
    <dgm:cxn modelId="{AF4BBAD5-80B3-43B7-9F1D-476DD851DFBF}" type="presParOf" srcId="{AC23A701-99C0-4724-BFCF-36CAD385E323}" destId="{4FD2908D-E9EE-434C-8896-41E5C0A83D80}" srcOrd="2" destOrd="0" presId="urn:microsoft.com/office/officeart/2008/layout/VerticalAccentList"/>
    <dgm:cxn modelId="{F15D1BF8-52D9-4CAC-AB50-9FC06E272067}" type="presParOf" srcId="{AC23A701-99C0-4724-BFCF-36CAD385E323}" destId="{3C5B6191-E093-4D02-92EF-F016D70BC0BE}" srcOrd="3" destOrd="0" presId="urn:microsoft.com/office/officeart/2008/layout/VerticalAccentList"/>
    <dgm:cxn modelId="{8C877039-62DB-462F-9092-8F05E95DA09E}" type="presParOf" srcId="{AC23A701-99C0-4724-BFCF-36CAD385E323}" destId="{A8D65172-6DAF-4361-9928-0B4211700EDC}" srcOrd="4" destOrd="0" presId="urn:microsoft.com/office/officeart/2008/layout/VerticalAccentList"/>
    <dgm:cxn modelId="{EE16BB50-6082-4D29-BB48-6023DC667DC8}" type="presParOf" srcId="{AC23A701-99C0-4724-BFCF-36CAD385E323}" destId="{DEEF7DB0-1B20-4C91-892A-D6101678086B}" srcOrd="5" destOrd="0" presId="urn:microsoft.com/office/officeart/2008/layout/VerticalAccentList"/>
    <dgm:cxn modelId="{86C872E9-8DA1-461F-B356-BC9AB4BF5C76}" type="presParOf" srcId="{AC23A701-99C0-4724-BFCF-36CAD385E323}" destId="{91A2F8A3-D08B-4D17-8F80-FA02E634C42B}" srcOrd="6" destOrd="0" presId="urn:microsoft.com/office/officeart/2008/layout/VerticalAccentList"/>
    <dgm:cxn modelId="{E73E235B-C77C-47F2-B33C-89AA1DAD131F}" type="presParOf" srcId="{F5C84401-9C07-4081-BA8E-1AFD147707D6}" destId="{5EEB973F-05CE-444E-87A5-B22CC163BDA5}" srcOrd="17" destOrd="0" presId="urn:microsoft.com/office/officeart/2008/layout/VerticalAccentList"/>
    <dgm:cxn modelId="{AF5D7A78-BAB8-4FC1-BFCA-EFE28CBC76A7}" type="presParOf" srcId="{F5C84401-9C07-4081-BA8E-1AFD147707D6}" destId="{F1D4EA82-1AC4-4F24-B2BD-958898DA4E2A}" srcOrd="18" destOrd="0" presId="urn:microsoft.com/office/officeart/2008/layout/VerticalAccentList"/>
    <dgm:cxn modelId="{BC65AF16-91A8-4019-822C-5D4A2B6793C3}" type="presParOf" srcId="{F1D4EA82-1AC4-4F24-B2BD-958898DA4E2A}" destId="{7FD2B3EB-0D59-43FD-8394-D654F6EEA266}" srcOrd="0" destOrd="0" presId="urn:microsoft.com/office/officeart/2008/layout/VerticalAccentList"/>
    <dgm:cxn modelId="{7F64B16D-A552-404C-A114-DC66BEBCE67E}" type="presParOf" srcId="{F5C84401-9C07-4081-BA8E-1AFD147707D6}" destId="{7F82248B-926E-435F-BD49-5D8D05489BDC}" srcOrd="19" destOrd="0" presId="urn:microsoft.com/office/officeart/2008/layout/VerticalAccentList"/>
    <dgm:cxn modelId="{C8598505-A8A8-4992-90A6-248DCF2B777E}" type="presParOf" srcId="{7F82248B-926E-435F-BD49-5D8D05489BDC}" destId="{E3ADB07F-25FF-4B2D-B910-D2C1FFD6AE18}" srcOrd="0" destOrd="0" presId="urn:microsoft.com/office/officeart/2008/layout/VerticalAccentList"/>
    <dgm:cxn modelId="{03F1F24E-20F9-4D8F-A7A7-CF16F28ECA7F}" type="presParOf" srcId="{7F82248B-926E-435F-BD49-5D8D05489BDC}" destId="{35DF98EC-FA1F-44C4-B550-508C2841B3CF}" srcOrd="1" destOrd="0" presId="urn:microsoft.com/office/officeart/2008/layout/VerticalAccentList"/>
    <dgm:cxn modelId="{F7112DD9-179A-4E75-914B-32CB60E2CEE3}" type="presParOf" srcId="{7F82248B-926E-435F-BD49-5D8D05489BDC}" destId="{59811EDB-BB70-422E-8978-9EB619B18EF0}" srcOrd="2" destOrd="0" presId="urn:microsoft.com/office/officeart/2008/layout/VerticalAccentList"/>
    <dgm:cxn modelId="{F9730E57-92F0-4DA3-8BD6-3407717EE3CB}" type="presParOf" srcId="{7F82248B-926E-435F-BD49-5D8D05489BDC}" destId="{13D792C8-47B3-4EC1-955C-13912FCBC81C}" srcOrd="3" destOrd="0" presId="urn:microsoft.com/office/officeart/2008/layout/VerticalAccentList"/>
    <dgm:cxn modelId="{528F562F-7E55-4D27-9E07-C20742A5B016}" type="presParOf" srcId="{7F82248B-926E-435F-BD49-5D8D05489BDC}" destId="{85E867D2-044A-4C2B-A37A-AB756EE94D31}" srcOrd="4" destOrd="0" presId="urn:microsoft.com/office/officeart/2008/layout/VerticalAccentList"/>
    <dgm:cxn modelId="{551A9A7B-A0B5-45D5-94CD-696C42036738}" type="presParOf" srcId="{7F82248B-926E-435F-BD49-5D8D05489BDC}" destId="{A29A3D2C-15B1-4300-A2EB-7109438B737A}" srcOrd="5" destOrd="0" presId="urn:microsoft.com/office/officeart/2008/layout/VerticalAccentList"/>
    <dgm:cxn modelId="{BB072F12-9851-48D9-A84D-AC0C185DD7A1}" type="presParOf" srcId="{7F82248B-926E-435F-BD49-5D8D05489BDC}" destId="{00B2A93A-757C-4014-9A95-0516D299534B}" srcOrd="6" destOrd="0" presId="urn:microsoft.com/office/officeart/2008/layout/VerticalAccentList"/>
    <dgm:cxn modelId="{70C894F0-78E5-4698-8D62-1FCD5B5614E5}" type="presParOf" srcId="{F5C84401-9C07-4081-BA8E-1AFD147707D6}" destId="{3C516BC5-984B-41BB-8D95-CD5454826134}" srcOrd="20" destOrd="0" presId="urn:microsoft.com/office/officeart/2008/layout/VerticalAccentList"/>
    <dgm:cxn modelId="{41E8A67B-7036-4A32-96CA-D0DC611B426C}" type="presParOf" srcId="{F5C84401-9C07-4081-BA8E-1AFD147707D6}" destId="{4A5B7671-C969-44E1-AECF-914A9E656004}" srcOrd="21" destOrd="0" presId="urn:microsoft.com/office/officeart/2008/layout/VerticalAccentList"/>
    <dgm:cxn modelId="{5E82F547-DC3E-42F3-B02A-C67DF3F36F02}" type="presParOf" srcId="{4A5B7671-C969-44E1-AECF-914A9E656004}" destId="{BB474A93-B056-4805-BB6D-948335EA7AC0}" srcOrd="0" destOrd="0" presId="urn:microsoft.com/office/officeart/2008/layout/VerticalAccentList"/>
    <dgm:cxn modelId="{CD7D3C99-6589-4B76-B42A-0CA5E7AA093F}" type="presParOf" srcId="{F5C84401-9C07-4081-BA8E-1AFD147707D6}" destId="{FC2A8F1A-1DD6-4833-AE91-C2D516A0AE9F}" srcOrd="22" destOrd="0" presId="urn:microsoft.com/office/officeart/2008/layout/VerticalAccentList"/>
    <dgm:cxn modelId="{C0CDB830-5AC1-4AB4-A9B2-88F448B4FABF}" type="presParOf" srcId="{FC2A8F1A-1DD6-4833-AE91-C2D516A0AE9F}" destId="{EFAF3040-14C7-4492-83F1-AE6615F3396F}" srcOrd="0" destOrd="0" presId="urn:microsoft.com/office/officeart/2008/layout/VerticalAccentList"/>
    <dgm:cxn modelId="{03198965-CA51-4F7A-B712-05233BE8FBF8}" type="presParOf" srcId="{FC2A8F1A-1DD6-4833-AE91-C2D516A0AE9F}" destId="{580E47C3-8DA9-4C93-A925-D35692B4CAF5}" srcOrd="1" destOrd="0" presId="urn:microsoft.com/office/officeart/2008/layout/VerticalAccentList"/>
    <dgm:cxn modelId="{89F116AF-508D-4C7F-872A-D81EDDA76C26}" type="presParOf" srcId="{FC2A8F1A-1DD6-4833-AE91-C2D516A0AE9F}" destId="{9CD8C3BD-5844-4A1F-8AD4-7255FF92305E}" srcOrd="2" destOrd="0" presId="urn:microsoft.com/office/officeart/2008/layout/VerticalAccentList"/>
    <dgm:cxn modelId="{0D37C5E0-3A8B-482A-8797-4C550DACD16F}" type="presParOf" srcId="{FC2A8F1A-1DD6-4833-AE91-C2D516A0AE9F}" destId="{9EA80371-4146-46BF-A2CF-AB170DBD6575}" srcOrd="3" destOrd="0" presId="urn:microsoft.com/office/officeart/2008/layout/VerticalAccentList"/>
    <dgm:cxn modelId="{2F7127D1-9BDF-4A2C-A3D8-BBADC9E5B5D2}" type="presParOf" srcId="{FC2A8F1A-1DD6-4833-AE91-C2D516A0AE9F}" destId="{15CF79AE-D1A8-4288-B826-9A5EEDDA3034}" srcOrd="4" destOrd="0" presId="urn:microsoft.com/office/officeart/2008/layout/VerticalAccentList"/>
    <dgm:cxn modelId="{5DD674C3-BB3F-46DB-9BCF-D57EB05DAD3E}" type="presParOf" srcId="{FC2A8F1A-1DD6-4833-AE91-C2D516A0AE9F}" destId="{8E8BA0D8-D8BC-4788-B28C-FA071F1DCB5E}" srcOrd="5" destOrd="0" presId="urn:microsoft.com/office/officeart/2008/layout/VerticalAccentList"/>
    <dgm:cxn modelId="{DE446B01-28D5-495D-B1F1-433235C6EA6B}" type="presParOf" srcId="{FC2A8F1A-1DD6-4833-AE91-C2D516A0AE9F}" destId="{8182F33A-35D1-47BA-ACA6-950076E83C0A}" srcOrd="6" destOrd="0" presId="urn:microsoft.com/office/officeart/2008/layout/VerticalAccentList"/>
    <dgm:cxn modelId="{B7074A10-FB15-4085-A8CD-0F5BDB7526A4}" type="presParOf" srcId="{F5C84401-9C07-4081-BA8E-1AFD147707D6}" destId="{39C7FB5E-9351-45E4-A549-C80E69061FA4}" srcOrd="23" destOrd="0" presId="urn:microsoft.com/office/officeart/2008/layout/VerticalAccentList"/>
    <dgm:cxn modelId="{CD7E3D3D-C7F7-44C5-AF80-07DEB87B52CF}" type="presParOf" srcId="{F5C84401-9C07-4081-BA8E-1AFD147707D6}" destId="{798C5DF9-0EF7-461C-A991-7A02E7CA26C9}" srcOrd="24" destOrd="0" presId="urn:microsoft.com/office/officeart/2008/layout/VerticalAccentList"/>
    <dgm:cxn modelId="{76A5E71C-FE5A-4D39-ABCF-B64D553E21A7}" type="presParOf" srcId="{798C5DF9-0EF7-461C-A991-7A02E7CA26C9}" destId="{214599CB-C7D4-40A3-B341-5D17A850F930}" srcOrd="0" destOrd="0" presId="urn:microsoft.com/office/officeart/2008/layout/VerticalAccentList"/>
    <dgm:cxn modelId="{6C02AF2C-3597-4B0A-AC79-722532C0F123}" type="presParOf" srcId="{F5C84401-9C07-4081-BA8E-1AFD147707D6}" destId="{B76352A4-CDC0-45B0-BF70-D2362D5D987C}" srcOrd="25" destOrd="0" presId="urn:microsoft.com/office/officeart/2008/layout/VerticalAccentList"/>
    <dgm:cxn modelId="{EA979D8E-2396-4331-BD2B-460C82925407}" type="presParOf" srcId="{B76352A4-CDC0-45B0-BF70-D2362D5D987C}" destId="{A308B7B1-7AD1-4426-8173-0F7208900602}" srcOrd="0" destOrd="0" presId="urn:microsoft.com/office/officeart/2008/layout/VerticalAccentList"/>
    <dgm:cxn modelId="{BF26F62D-B57A-4B41-B519-9EFEE499132B}" type="presParOf" srcId="{B76352A4-CDC0-45B0-BF70-D2362D5D987C}" destId="{8CB169A2-8945-486F-99B0-DA2B7D0B26CF}" srcOrd="1" destOrd="0" presId="urn:microsoft.com/office/officeart/2008/layout/VerticalAccentList"/>
    <dgm:cxn modelId="{5FE50A68-5D98-4586-860D-C49B6354BADC}" type="presParOf" srcId="{B76352A4-CDC0-45B0-BF70-D2362D5D987C}" destId="{3E39FEB7-C6D9-45AE-881B-1F67CFA26640}" srcOrd="2" destOrd="0" presId="urn:microsoft.com/office/officeart/2008/layout/VerticalAccentList"/>
    <dgm:cxn modelId="{07761AB3-2A87-42D4-895A-B50C4C817F74}" type="presParOf" srcId="{B76352A4-CDC0-45B0-BF70-D2362D5D987C}" destId="{CA6EE9D4-E994-47B0-8B32-C910769F792D}" srcOrd="3" destOrd="0" presId="urn:microsoft.com/office/officeart/2008/layout/VerticalAccentList"/>
    <dgm:cxn modelId="{A3B7EE49-46AD-49A7-8624-C0E51CFEF2E5}" type="presParOf" srcId="{B76352A4-CDC0-45B0-BF70-D2362D5D987C}" destId="{EFC4B0A6-013B-4932-BBAE-A7A96FF97B16}" srcOrd="4" destOrd="0" presId="urn:microsoft.com/office/officeart/2008/layout/VerticalAccentList"/>
    <dgm:cxn modelId="{C7694D22-B947-4DD0-BF48-53ED61C5CC0A}" type="presParOf" srcId="{B76352A4-CDC0-45B0-BF70-D2362D5D987C}" destId="{2A4A6CD3-8E4A-4496-8C12-73ED9482BB63}" srcOrd="5" destOrd="0" presId="urn:microsoft.com/office/officeart/2008/layout/VerticalAccentList"/>
    <dgm:cxn modelId="{7ECBFE15-2289-4D5D-957A-248EDA33EE24}" type="presParOf" srcId="{B76352A4-CDC0-45B0-BF70-D2362D5D987C}" destId="{B4F205FA-579E-4F12-ADB8-79A999B9DBB1}"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AE4DBA7-87C2-40C6-A18F-BEAC08E6913E}"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s-EC"/>
        </a:p>
      </dgm:t>
    </dgm:pt>
    <dgm:pt modelId="{1AD25794-EC72-44AD-9651-062C3E83FD96}">
      <dgm:prSet phldrT="[Texto]"/>
      <dgm:spPr/>
      <dgm:t>
        <a:bodyPr/>
        <a:lstStyle/>
        <a:p>
          <a:r>
            <a:rPr lang="es-EC" b="1" dirty="0"/>
            <a:t>H</a:t>
          </a:r>
          <a:r>
            <a:rPr lang="es-EC" b="1" baseline="-25000" dirty="0"/>
            <a:t>1</a:t>
          </a:r>
          <a:r>
            <a:rPr lang="es-EC" dirty="0"/>
            <a:t>: El control interno influye positivamente en la ejecución presupuestaria de las PYMES de la provincia Bolívar</a:t>
          </a:r>
          <a:r>
            <a:rPr lang="es-EC" b="1" dirty="0"/>
            <a:t> </a:t>
          </a:r>
          <a:endParaRPr lang="es-EC" dirty="0"/>
        </a:p>
      </dgm:t>
    </dgm:pt>
    <dgm:pt modelId="{6E6EA86E-AABC-4FBA-8F1B-6E76F4355CA9}" type="parTrans" cxnId="{491EB08E-A6C9-4E6F-926F-34A42EE3658F}">
      <dgm:prSet/>
      <dgm:spPr/>
      <dgm:t>
        <a:bodyPr/>
        <a:lstStyle/>
        <a:p>
          <a:endParaRPr lang="es-EC"/>
        </a:p>
      </dgm:t>
    </dgm:pt>
    <dgm:pt modelId="{5719CE1F-0FB6-4623-B56C-E50D319EB336}" type="sibTrans" cxnId="{491EB08E-A6C9-4E6F-926F-34A42EE3658F}">
      <dgm:prSet/>
      <dgm:spPr/>
      <dgm:t>
        <a:bodyPr/>
        <a:lstStyle/>
        <a:p>
          <a:endParaRPr lang="es-EC"/>
        </a:p>
      </dgm:t>
    </dgm:pt>
    <dgm:pt modelId="{DA937D40-A62B-4331-88F3-3BF0FA207759}">
      <dgm:prSet phldrT="[Texto]"/>
      <dgm:spPr/>
      <dgm:t>
        <a:bodyPr/>
        <a:lstStyle/>
        <a:p>
          <a:r>
            <a:rPr lang="es-EC" b="1" dirty="0"/>
            <a:t>H0: </a:t>
          </a:r>
          <a:r>
            <a:rPr lang="es-EC" dirty="0"/>
            <a:t>El control interno no influye en la ejecución presupuestaria de las PYMES de la provincia Bolívar</a:t>
          </a:r>
        </a:p>
      </dgm:t>
    </dgm:pt>
    <dgm:pt modelId="{EBDEDF38-AC87-4E9D-BB93-45FE856EB8CF}" type="parTrans" cxnId="{417B412A-7AD6-445E-805F-F7DB3600F621}">
      <dgm:prSet/>
      <dgm:spPr/>
      <dgm:t>
        <a:bodyPr/>
        <a:lstStyle/>
        <a:p>
          <a:endParaRPr lang="es-EC"/>
        </a:p>
      </dgm:t>
    </dgm:pt>
    <dgm:pt modelId="{23A9FC45-442C-4970-B40F-C5561E5C316C}" type="sibTrans" cxnId="{417B412A-7AD6-445E-805F-F7DB3600F621}">
      <dgm:prSet/>
      <dgm:spPr/>
      <dgm:t>
        <a:bodyPr/>
        <a:lstStyle/>
        <a:p>
          <a:endParaRPr lang="es-EC"/>
        </a:p>
      </dgm:t>
    </dgm:pt>
    <dgm:pt modelId="{CD2F4278-E3E5-472C-9014-9FEB639D9740}">
      <dgm:prSet phldrT="[Texto]"/>
      <dgm:spPr/>
      <dgm:t>
        <a:bodyPr/>
        <a:lstStyle/>
        <a:p>
          <a:r>
            <a:rPr lang="es-EC" dirty="0"/>
            <a:t>Hipótesis Alternativa</a:t>
          </a:r>
        </a:p>
      </dgm:t>
    </dgm:pt>
    <dgm:pt modelId="{3361F203-CB54-4C48-B212-CE427F972D10}" type="parTrans" cxnId="{6FE9A6FD-FE57-4A43-B0FB-3E545332484E}">
      <dgm:prSet/>
      <dgm:spPr/>
      <dgm:t>
        <a:bodyPr/>
        <a:lstStyle/>
        <a:p>
          <a:endParaRPr lang="es-ES"/>
        </a:p>
      </dgm:t>
    </dgm:pt>
    <dgm:pt modelId="{DA111AC2-B5FC-4E9B-95DB-DF2665E07641}" type="sibTrans" cxnId="{6FE9A6FD-FE57-4A43-B0FB-3E545332484E}">
      <dgm:prSet/>
      <dgm:spPr/>
      <dgm:t>
        <a:bodyPr/>
        <a:lstStyle/>
        <a:p>
          <a:endParaRPr lang="es-ES"/>
        </a:p>
      </dgm:t>
    </dgm:pt>
    <dgm:pt modelId="{E3574642-331A-4874-9DE1-AB89A2C306F9}">
      <dgm:prSet phldrT="[Texto]"/>
      <dgm:spPr/>
      <dgm:t>
        <a:bodyPr/>
        <a:lstStyle/>
        <a:p>
          <a:r>
            <a:rPr lang="es-EC" dirty="0"/>
            <a:t>Hipótesis Nula</a:t>
          </a:r>
        </a:p>
      </dgm:t>
    </dgm:pt>
    <dgm:pt modelId="{24BB200C-A953-4141-9414-05E77ABB8AF1}" type="parTrans" cxnId="{BB920EEF-7F3E-40F7-AA8A-E443FC931FCD}">
      <dgm:prSet/>
      <dgm:spPr/>
      <dgm:t>
        <a:bodyPr/>
        <a:lstStyle/>
        <a:p>
          <a:endParaRPr lang="es-ES"/>
        </a:p>
      </dgm:t>
    </dgm:pt>
    <dgm:pt modelId="{D32B2C62-1F41-40DC-8D1A-852E01572ABD}" type="sibTrans" cxnId="{BB920EEF-7F3E-40F7-AA8A-E443FC931FCD}">
      <dgm:prSet/>
      <dgm:spPr/>
      <dgm:t>
        <a:bodyPr/>
        <a:lstStyle/>
        <a:p>
          <a:endParaRPr lang="es-ES"/>
        </a:p>
      </dgm:t>
    </dgm:pt>
    <dgm:pt modelId="{C799FD56-B5B4-4BCA-B469-9904138CA844}" type="pres">
      <dgm:prSet presAssocID="{DAE4DBA7-87C2-40C6-A18F-BEAC08E6913E}" presName="Name0" presStyleCnt="0">
        <dgm:presLayoutVars>
          <dgm:dir/>
          <dgm:animLvl val="lvl"/>
          <dgm:resizeHandles val="exact"/>
        </dgm:presLayoutVars>
      </dgm:prSet>
      <dgm:spPr/>
      <dgm:t>
        <a:bodyPr/>
        <a:lstStyle/>
        <a:p>
          <a:endParaRPr lang="es-ES"/>
        </a:p>
      </dgm:t>
    </dgm:pt>
    <dgm:pt modelId="{8CB83C08-C3F8-4748-80BA-8DCC0D08008C}" type="pres">
      <dgm:prSet presAssocID="{CD2F4278-E3E5-472C-9014-9FEB639D9740}" presName="composite" presStyleCnt="0"/>
      <dgm:spPr/>
    </dgm:pt>
    <dgm:pt modelId="{C85CFA7A-1E2A-4ADC-989E-E838CDCF758D}" type="pres">
      <dgm:prSet presAssocID="{CD2F4278-E3E5-472C-9014-9FEB639D9740}" presName="parTx" presStyleLbl="alignNode1" presStyleIdx="0" presStyleCnt="2">
        <dgm:presLayoutVars>
          <dgm:chMax val="0"/>
          <dgm:chPref val="0"/>
          <dgm:bulletEnabled val="1"/>
        </dgm:presLayoutVars>
      </dgm:prSet>
      <dgm:spPr/>
      <dgm:t>
        <a:bodyPr/>
        <a:lstStyle/>
        <a:p>
          <a:endParaRPr lang="es-ES"/>
        </a:p>
      </dgm:t>
    </dgm:pt>
    <dgm:pt modelId="{8C650382-E1D2-418A-9F9F-76ACD55452D1}" type="pres">
      <dgm:prSet presAssocID="{CD2F4278-E3E5-472C-9014-9FEB639D9740}" presName="desTx" presStyleLbl="alignAccFollowNode1" presStyleIdx="0" presStyleCnt="2">
        <dgm:presLayoutVars>
          <dgm:bulletEnabled val="1"/>
        </dgm:presLayoutVars>
      </dgm:prSet>
      <dgm:spPr/>
      <dgm:t>
        <a:bodyPr/>
        <a:lstStyle/>
        <a:p>
          <a:endParaRPr lang="es-ES"/>
        </a:p>
      </dgm:t>
    </dgm:pt>
    <dgm:pt modelId="{61E62998-8401-466F-90BC-FACD62C240A1}" type="pres">
      <dgm:prSet presAssocID="{DA111AC2-B5FC-4E9B-95DB-DF2665E07641}" presName="space" presStyleCnt="0"/>
      <dgm:spPr/>
    </dgm:pt>
    <dgm:pt modelId="{25315B11-AC50-4B58-A32C-AB50D8466F51}" type="pres">
      <dgm:prSet presAssocID="{E3574642-331A-4874-9DE1-AB89A2C306F9}" presName="composite" presStyleCnt="0"/>
      <dgm:spPr/>
    </dgm:pt>
    <dgm:pt modelId="{B580F87C-F165-4366-BDD3-E75E43FA39FE}" type="pres">
      <dgm:prSet presAssocID="{E3574642-331A-4874-9DE1-AB89A2C306F9}" presName="parTx" presStyleLbl="alignNode1" presStyleIdx="1" presStyleCnt="2">
        <dgm:presLayoutVars>
          <dgm:chMax val="0"/>
          <dgm:chPref val="0"/>
          <dgm:bulletEnabled val="1"/>
        </dgm:presLayoutVars>
      </dgm:prSet>
      <dgm:spPr/>
      <dgm:t>
        <a:bodyPr/>
        <a:lstStyle/>
        <a:p>
          <a:endParaRPr lang="es-ES"/>
        </a:p>
      </dgm:t>
    </dgm:pt>
    <dgm:pt modelId="{AB9771F6-4C41-4C43-BF82-0AB86BBB803E}" type="pres">
      <dgm:prSet presAssocID="{E3574642-331A-4874-9DE1-AB89A2C306F9}" presName="desTx" presStyleLbl="alignAccFollowNode1" presStyleIdx="1" presStyleCnt="2">
        <dgm:presLayoutVars>
          <dgm:bulletEnabled val="1"/>
        </dgm:presLayoutVars>
      </dgm:prSet>
      <dgm:spPr/>
      <dgm:t>
        <a:bodyPr/>
        <a:lstStyle/>
        <a:p>
          <a:endParaRPr lang="es-ES"/>
        </a:p>
      </dgm:t>
    </dgm:pt>
  </dgm:ptLst>
  <dgm:cxnLst>
    <dgm:cxn modelId="{8167E0D4-5613-42D3-80E9-70D8009AA387}" type="presOf" srcId="{DA937D40-A62B-4331-88F3-3BF0FA207759}" destId="{AB9771F6-4C41-4C43-BF82-0AB86BBB803E}" srcOrd="0" destOrd="0" presId="urn:microsoft.com/office/officeart/2005/8/layout/hList1"/>
    <dgm:cxn modelId="{6FE9A6FD-FE57-4A43-B0FB-3E545332484E}" srcId="{DAE4DBA7-87C2-40C6-A18F-BEAC08E6913E}" destId="{CD2F4278-E3E5-472C-9014-9FEB639D9740}" srcOrd="0" destOrd="0" parTransId="{3361F203-CB54-4C48-B212-CE427F972D10}" sibTransId="{DA111AC2-B5FC-4E9B-95DB-DF2665E07641}"/>
    <dgm:cxn modelId="{417B412A-7AD6-445E-805F-F7DB3600F621}" srcId="{E3574642-331A-4874-9DE1-AB89A2C306F9}" destId="{DA937D40-A62B-4331-88F3-3BF0FA207759}" srcOrd="0" destOrd="0" parTransId="{EBDEDF38-AC87-4E9D-BB93-45FE856EB8CF}" sibTransId="{23A9FC45-442C-4970-B40F-C5561E5C316C}"/>
    <dgm:cxn modelId="{491EB08E-A6C9-4E6F-926F-34A42EE3658F}" srcId="{CD2F4278-E3E5-472C-9014-9FEB639D9740}" destId="{1AD25794-EC72-44AD-9651-062C3E83FD96}" srcOrd="0" destOrd="0" parTransId="{6E6EA86E-AABC-4FBA-8F1B-6E76F4355CA9}" sibTransId="{5719CE1F-0FB6-4623-B56C-E50D319EB336}"/>
    <dgm:cxn modelId="{5C1516CA-DECC-40C7-93D4-633DFEEE89D3}" type="presOf" srcId="{E3574642-331A-4874-9DE1-AB89A2C306F9}" destId="{B580F87C-F165-4366-BDD3-E75E43FA39FE}" srcOrd="0" destOrd="0" presId="urn:microsoft.com/office/officeart/2005/8/layout/hList1"/>
    <dgm:cxn modelId="{64512B1E-D552-467B-BFC3-19E571C1A8D4}" type="presOf" srcId="{1AD25794-EC72-44AD-9651-062C3E83FD96}" destId="{8C650382-E1D2-418A-9F9F-76ACD55452D1}" srcOrd="0" destOrd="0" presId="urn:microsoft.com/office/officeart/2005/8/layout/hList1"/>
    <dgm:cxn modelId="{BB920EEF-7F3E-40F7-AA8A-E443FC931FCD}" srcId="{DAE4DBA7-87C2-40C6-A18F-BEAC08E6913E}" destId="{E3574642-331A-4874-9DE1-AB89A2C306F9}" srcOrd="1" destOrd="0" parTransId="{24BB200C-A953-4141-9414-05E77ABB8AF1}" sibTransId="{D32B2C62-1F41-40DC-8D1A-852E01572ABD}"/>
    <dgm:cxn modelId="{0ED4F581-2367-4A58-9312-8E22927567C4}" type="presOf" srcId="{CD2F4278-E3E5-472C-9014-9FEB639D9740}" destId="{C85CFA7A-1E2A-4ADC-989E-E838CDCF758D}" srcOrd="0" destOrd="0" presId="urn:microsoft.com/office/officeart/2005/8/layout/hList1"/>
    <dgm:cxn modelId="{B6F9AB6A-DB29-4A70-A00A-1630204439BC}" type="presOf" srcId="{DAE4DBA7-87C2-40C6-A18F-BEAC08E6913E}" destId="{C799FD56-B5B4-4BCA-B469-9904138CA844}" srcOrd="0" destOrd="0" presId="urn:microsoft.com/office/officeart/2005/8/layout/hList1"/>
    <dgm:cxn modelId="{786DF595-7D30-4AE1-914A-9326F028EAF8}" type="presParOf" srcId="{C799FD56-B5B4-4BCA-B469-9904138CA844}" destId="{8CB83C08-C3F8-4748-80BA-8DCC0D08008C}" srcOrd="0" destOrd="0" presId="urn:microsoft.com/office/officeart/2005/8/layout/hList1"/>
    <dgm:cxn modelId="{14ECFD0B-BB04-4098-8474-56C8FF335AC9}" type="presParOf" srcId="{8CB83C08-C3F8-4748-80BA-8DCC0D08008C}" destId="{C85CFA7A-1E2A-4ADC-989E-E838CDCF758D}" srcOrd="0" destOrd="0" presId="urn:microsoft.com/office/officeart/2005/8/layout/hList1"/>
    <dgm:cxn modelId="{4CBC7BD1-81C4-400B-BEA3-339A3DB27D95}" type="presParOf" srcId="{8CB83C08-C3F8-4748-80BA-8DCC0D08008C}" destId="{8C650382-E1D2-418A-9F9F-76ACD55452D1}" srcOrd="1" destOrd="0" presId="urn:microsoft.com/office/officeart/2005/8/layout/hList1"/>
    <dgm:cxn modelId="{C140CF33-9CC6-4F23-AE73-9410CEFA9BCE}" type="presParOf" srcId="{C799FD56-B5B4-4BCA-B469-9904138CA844}" destId="{61E62998-8401-466F-90BC-FACD62C240A1}" srcOrd="1" destOrd="0" presId="urn:microsoft.com/office/officeart/2005/8/layout/hList1"/>
    <dgm:cxn modelId="{BE56E034-E12E-46B7-8D3C-12FD66E32DF4}" type="presParOf" srcId="{C799FD56-B5B4-4BCA-B469-9904138CA844}" destId="{25315B11-AC50-4B58-A32C-AB50D8466F51}" srcOrd="2" destOrd="0" presId="urn:microsoft.com/office/officeart/2005/8/layout/hList1"/>
    <dgm:cxn modelId="{70B61311-D54A-4034-973A-645B26220421}" type="presParOf" srcId="{25315B11-AC50-4B58-A32C-AB50D8466F51}" destId="{B580F87C-F165-4366-BDD3-E75E43FA39FE}" srcOrd="0" destOrd="0" presId="urn:microsoft.com/office/officeart/2005/8/layout/hList1"/>
    <dgm:cxn modelId="{4DC8806B-6A5C-430B-AFCB-39A528678953}" type="presParOf" srcId="{25315B11-AC50-4B58-A32C-AB50D8466F51}" destId="{AB9771F6-4C41-4C43-BF82-0AB86BBB803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9A6C5BE-2722-4268-B7E7-CDF4CBD86A7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ES"/>
        </a:p>
      </dgm:t>
    </dgm:pt>
    <dgm:pt modelId="{135DABB8-A9F9-4A9F-8427-730F28484278}">
      <dgm:prSet phldrT="[Texto]" custT="1"/>
      <dgm:spPr/>
      <dgm:t>
        <a:bodyPr/>
        <a:lstStyle/>
        <a:p>
          <a:r>
            <a:rPr lang="es-EC" sz="2000" b="1" dirty="0"/>
            <a:t>Variable independiente</a:t>
          </a:r>
          <a:endParaRPr lang="es-ES" sz="2000" dirty="0"/>
        </a:p>
      </dgm:t>
    </dgm:pt>
    <dgm:pt modelId="{BAF46A07-46E3-4469-B0AF-D0445472D26E}" type="parTrans" cxnId="{30BE6051-9C3D-4037-9CE6-05A04FE1134E}">
      <dgm:prSet/>
      <dgm:spPr/>
      <dgm:t>
        <a:bodyPr/>
        <a:lstStyle/>
        <a:p>
          <a:endParaRPr lang="es-ES" sz="2000"/>
        </a:p>
      </dgm:t>
    </dgm:pt>
    <dgm:pt modelId="{9CCA2563-F978-4FCE-88D9-4551C1FE290C}" type="sibTrans" cxnId="{30BE6051-9C3D-4037-9CE6-05A04FE1134E}">
      <dgm:prSet/>
      <dgm:spPr/>
      <dgm:t>
        <a:bodyPr/>
        <a:lstStyle/>
        <a:p>
          <a:endParaRPr lang="es-ES" sz="2000"/>
        </a:p>
      </dgm:t>
    </dgm:pt>
    <dgm:pt modelId="{EB7B80C9-1761-4529-AC77-CCA1B486E981}">
      <dgm:prSet phldrT="[Texto]" custT="1"/>
      <dgm:spPr/>
      <dgm:t>
        <a:bodyPr/>
        <a:lstStyle/>
        <a:p>
          <a:r>
            <a:rPr lang="es-EC" sz="2000" dirty="0"/>
            <a:t>Control interno</a:t>
          </a:r>
          <a:endParaRPr lang="es-ES" sz="2000" dirty="0"/>
        </a:p>
      </dgm:t>
    </dgm:pt>
    <dgm:pt modelId="{8C4A945B-EF5E-4FA2-8373-B9EAC228E025}" type="parTrans" cxnId="{CD0C8227-87F3-42B3-B2C4-99D5F4CD613D}">
      <dgm:prSet/>
      <dgm:spPr/>
      <dgm:t>
        <a:bodyPr/>
        <a:lstStyle/>
        <a:p>
          <a:endParaRPr lang="es-ES" sz="2000"/>
        </a:p>
      </dgm:t>
    </dgm:pt>
    <dgm:pt modelId="{A72725CF-83A3-4B3D-83E8-959EB4E02E47}" type="sibTrans" cxnId="{CD0C8227-87F3-42B3-B2C4-99D5F4CD613D}">
      <dgm:prSet/>
      <dgm:spPr/>
      <dgm:t>
        <a:bodyPr/>
        <a:lstStyle/>
        <a:p>
          <a:endParaRPr lang="es-ES" sz="2000"/>
        </a:p>
      </dgm:t>
    </dgm:pt>
    <dgm:pt modelId="{6851742E-2BED-4702-969B-4C310F42356B}">
      <dgm:prSet phldrT="[Texto]" custT="1"/>
      <dgm:spPr/>
      <dgm:t>
        <a:bodyPr/>
        <a:lstStyle/>
        <a:p>
          <a:r>
            <a:rPr lang="es-EC" sz="2000" b="1" dirty="0"/>
            <a:t>Variable dependiente:</a:t>
          </a:r>
          <a:r>
            <a:rPr lang="es-EC" sz="2000" dirty="0"/>
            <a:t> </a:t>
          </a:r>
          <a:endParaRPr lang="es-ES" sz="2000" dirty="0"/>
        </a:p>
      </dgm:t>
    </dgm:pt>
    <dgm:pt modelId="{1367A71B-FA47-430A-9C28-E21CB7372A86}" type="parTrans" cxnId="{432FA6AA-2F0C-4B5A-BBFB-53B723C39263}">
      <dgm:prSet/>
      <dgm:spPr/>
      <dgm:t>
        <a:bodyPr/>
        <a:lstStyle/>
        <a:p>
          <a:endParaRPr lang="es-ES" sz="2000"/>
        </a:p>
      </dgm:t>
    </dgm:pt>
    <dgm:pt modelId="{90A0D9E7-632A-40CC-8063-303E694D6759}" type="sibTrans" cxnId="{432FA6AA-2F0C-4B5A-BBFB-53B723C39263}">
      <dgm:prSet/>
      <dgm:spPr/>
      <dgm:t>
        <a:bodyPr/>
        <a:lstStyle/>
        <a:p>
          <a:endParaRPr lang="es-ES" sz="2000"/>
        </a:p>
      </dgm:t>
    </dgm:pt>
    <dgm:pt modelId="{D6DB7208-FC47-4914-837C-6256F8B475FE}">
      <dgm:prSet phldrT="[Texto]" custT="1"/>
      <dgm:spPr/>
      <dgm:t>
        <a:bodyPr/>
        <a:lstStyle/>
        <a:p>
          <a:r>
            <a:rPr lang="es-EC" sz="2000" dirty="0"/>
            <a:t>Presupuesto</a:t>
          </a:r>
          <a:endParaRPr lang="es-ES" sz="2000" dirty="0"/>
        </a:p>
      </dgm:t>
    </dgm:pt>
    <dgm:pt modelId="{A5CC7C43-2F14-4EBF-AD52-0642C02E8790}" type="parTrans" cxnId="{43DE2F63-27D6-4BF3-A68C-5C642B5A9D7A}">
      <dgm:prSet/>
      <dgm:spPr/>
      <dgm:t>
        <a:bodyPr/>
        <a:lstStyle/>
        <a:p>
          <a:endParaRPr lang="es-ES" sz="2000"/>
        </a:p>
      </dgm:t>
    </dgm:pt>
    <dgm:pt modelId="{CA99DA6C-5AB5-48C0-ACBE-67E620DC6B39}" type="sibTrans" cxnId="{43DE2F63-27D6-4BF3-A68C-5C642B5A9D7A}">
      <dgm:prSet/>
      <dgm:spPr/>
      <dgm:t>
        <a:bodyPr/>
        <a:lstStyle/>
        <a:p>
          <a:endParaRPr lang="es-ES" sz="2000"/>
        </a:p>
      </dgm:t>
    </dgm:pt>
    <dgm:pt modelId="{73ACC40F-27D1-40E3-848B-E29FE6647583}" type="pres">
      <dgm:prSet presAssocID="{89A6C5BE-2722-4268-B7E7-CDF4CBD86A78}" presName="linear" presStyleCnt="0">
        <dgm:presLayoutVars>
          <dgm:animLvl val="lvl"/>
          <dgm:resizeHandles val="exact"/>
        </dgm:presLayoutVars>
      </dgm:prSet>
      <dgm:spPr/>
      <dgm:t>
        <a:bodyPr/>
        <a:lstStyle/>
        <a:p>
          <a:endParaRPr lang="es-ES"/>
        </a:p>
      </dgm:t>
    </dgm:pt>
    <dgm:pt modelId="{7344133A-B749-4BA0-8130-9EF2C97990F1}" type="pres">
      <dgm:prSet presAssocID="{135DABB8-A9F9-4A9F-8427-730F28484278}" presName="parentText" presStyleLbl="node1" presStyleIdx="0" presStyleCnt="2">
        <dgm:presLayoutVars>
          <dgm:chMax val="0"/>
          <dgm:bulletEnabled val="1"/>
        </dgm:presLayoutVars>
      </dgm:prSet>
      <dgm:spPr/>
      <dgm:t>
        <a:bodyPr/>
        <a:lstStyle/>
        <a:p>
          <a:endParaRPr lang="es-ES"/>
        </a:p>
      </dgm:t>
    </dgm:pt>
    <dgm:pt modelId="{61012446-4F2D-4938-B1D6-D43D3328FF8A}" type="pres">
      <dgm:prSet presAssocID="{135DABB8-A9F9-4A9F-8427-730F28484278}" presName="childText" presStyleLbl="revTx" presStyleIdx="0" presStyleCnt="2">
        <dgm:presLayoutVars>
          <dgm:bulletEnabled val="1"/>
        </dgm:presLayoutVars>
      </dgm:prSet>
      <dgm:spPr/>
      <dgm:t>
        <a:bodyPr/>
        <a:lstStyle/>
        <a:p>
          <a:endParaRPr lang="es-ES"/>
        </a:p>
      </dgm:t>
    </dgm:pt>
    <dgm:pt modelId="{8065C0E0-99B6-4897-B21F-4A9A79329D58}" type="pres">
      <dgm:prSet presAssocID="{6851742E-2BED-4702-969B-4C310F42356B}" presName="parentText" presStyleLbl="node1" presStyleIdx="1" presStyleCnt="2">
        <dgm:presLayoutVars>
          <dgm:chMax val="0"/>
          <dgm:bulletEnabled val="1"/>
        </dgm:presLayoutVars>
      </dgm:prSet>
      <dgm:spPr/>
      <dgm:t>
        <a:bodyPr/>
        <a:lstStyle/>
        <a:p>
          <a:endParaRPr lang="es-ES"/>
        </a:p>
      </dgm:t>
    </dgm:pt>
    <dgm:pt modelId="{CD13A24B-35C7-4E4E-A597-CEED5D096AFF}" type="pres">
      <dgm:prSet presAssocID="{6851742E-2BED-4702-969B-4C310F42356B}" presName="childText" presStyleLbl="revTx" presStyleIdx="1" presStyleCnt="2">
        <dgm:presLayoutVars>
          <dgm:bulletEnabled val="1"/>
        </dgm:presLayoutVars>
      </dgm:prSet>
      <dgm:spPr/>
      <dgm:t>
        <a:bodyPr/>
        <a:lstStyle/>
        <a:p>
          <a:endParaRPr lang="es-ES"/>
        </a:p>
      </dgm:t>
    </dgm:pt>
  </dgm:ptLst>
  <dgm:cxnLst>
    <dgm:cxn modelId="{27F6544C-E836-4850-AFFB-8673FD050254}" type="presOf" srcId="{6851742E-2BED-4702-969B-4C310F42356B}" destId="{8065C0E0-99B6-4897-B21F-4A9A79329D58}" srcOrd="0" destOrd="0" presId="urn:microsoft.com/office/officeart/2005/8/layout/vList2"/>
    <dgm:cxn modelId="{30BE6051-9C3D-4037-9CE6-05A04FE1134E}" srcId="{89A6C5BE-2722-4268-B7E7-CDF4CBD86A78}" destId="{135DABB8-A9F9-4A9F-8427-730F28484278}" srcOrd="0" destOrd="0" parTransId="{BAF46A07-46E3-4469-B0AF-D0445472D26E}" sibTransId="{9CCA2563-F978-4FCE-88D9-4551C1FE290C}"/>
    <dgm:cxn modelId="{45213A7E-FC6E-4396-9B2D-295E38065EAD}" type="presOf" srcId="{89A6C5BE-2722-4268-B7E7-CDF4CBD86A78}" destId="{73ACC40F-27D1-40E3-848B-E29FE6647583}" srcOrd="0" destOrd="0" presId="urn:microsoft.com/office/officeart/2005/8/layout/vList2"/>
    <dgm:cxn modelId="{E6F77768-35E5-4FC9-A602-28E601F7368E}" type="presOf" srcId="{135DABB8-A9F9-4A9F-8427-730F28484278}" destId="{7344133A-B749-4BA0-8130-9EF2C97990F1}" srcOrd="0" destOrd="0" presId="urn:microsoft.com/office/officeart/2005/8/layout/vList2"/>
    <dgm:cxn modelId="{CD0C8227-87F3-42B3-B2C4-99D5F4CD613D}" srcId="{135DABB8-A9F9-4A9F-8427-730F28484278}" destId="{EB7B80C9-1761-4529-AC77-CCA1B486E981}" srcOrd="0" destOrd="0" parTransId="{8C4A945B-EF5E-4FA2-8373-B9EAC228E025}" sibTransId="{A72725CF-83A3-4B3D-83E8-959EB4E02E47}"/>
    <dgm:cxn modelId="{43DE2F63-27D6-4BF3-A68C-5C642B5A9D7A}" srcId="{6851742E-2BED-4702-969B-4C310F42356B}" destId="{D6DB7208-FC47-4914-837C-6256F8B475FE}" srcOrd="0" destOrd="0" parTransId="{A5CC7C43-2F14-4EBF-AD52-0642C02E8790}" sibTransId="{CA99DA6C-5AB5-48C0-ACBE-67E620DC6B39}"/>
    <dgm:cxn modelId="{80ECDB90-0E33-4A75-BCC7-D4D1833F9B6B}" type="presOf" srcId="{D6DB7208-FC47-4914-837C-6256F8B475FE}" destId="{CD13A24B-35C7-4E4E-A597-CEED5D096AFF}" srcOrd="0" destOrd="0" presId="urn:microsoft.com/office/officeart/2005/8/layout/vList2"/>
    <dgm:cxn modelId="{432FA6AA-2F0C-4B5A-BBFB-53B723C39263}" srcId="{89A6C5BE-2722-4268-B7E7-CDF4CBD86A78}" destId="{6851742E-2BED-4702-969B-4C310F42356B}" srcOrd="1" destOrd="0" parTransId="{1367A71B-FA47-430A-9C28-E21CB7372A86}" sibTransId="{90A0D9E7-632A-40CC-8063-303E694D6759}"/>
    <dgm:cxn modelId="{E7B54C89-BE9B-4906-AD4B-DE7C933A3B33}" type="presOf" srcId="{EB7B80C9-1761-4529-AC77-CCA1B486E981}" destId="{61012446-4F2D-4938-B1D6-D43D3328FF8A}" srcOrd="0" destOrd="0" presId="urn:microsoft.com/office/officeart/2005/8/layout/vList2"/>
    <dgm:cxn modelId="{AF368BF7-D269-4C43-B429-A2C48E02355C}" type="presParOf" srcId="{73ACC40F-27D1-40E3-848B-E29FE6647583}" destId="{7344133A-B749-4BA0-8130-9EF2C97990F1}" srcOrd="0" destOrd="0" presId="urn:microsoft.com/office/officeart/2005/8/layout/vList2"/>
    <dgm:cxn modelId="{2EB2C538-CEF6-40B4-BE56-66B42E703E11}" type="presParOf" srcId="{73ACC40F-27D1-40E3-848B-E29FE6647583}" destId="{61012446-4F2D-4938-B1D6-D43D3328FF8A}" srcOrd="1" destOrd="0" presId="urn:microsoft.com/office/officeart/2005/8/layout/vList2"/>
    <dgm:cxn modelId="{17A8E5B7-24FA-4DDD-94EE-04FCDB486C30}" type="presParOf" srcId="{73ACC40F-27D1-40E3-848B-E29FE6647583}" destId="{8065C0E0-99B6-4897-B21F-4A9A79329D58}" srcOrd="2" destOrd="0" presId="urn:microsoft.com/office/officeart/2005/8/layout/vList2"/>
    <dgm:cxn modelId="{0612B3F8-5608-48CD-976D-FD4F218046F9}" type="presParOf" srcId="{73ACC40F-27D1-40E3-848B-E29FE6647583}" destId="{CD13A24B-35C7-4E4E-A597-CEED5D096AF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108770B-7E41-45E1-B476-78FD319B5870}" type="doc">
      <dgm:prSet loTypeId="urn:microsoft.com/office/officeart/2009/3/layout/RandomtoResultProcess" loCatId="process" qsTypeId="urn:microsoft.com/office/officeart/2005/8/quickstyle/simple1" qsCatId="simple" csTypeId="urn:microsoft.com/office/officeart/2005/8/colors/colorful1" csCatId="colorful" phldr="1"/>
      <dgm:spPr/>
      <dgm:t>
        <a:bodyPr/>
        <a:lstStyle/>
        <a:p>
          <a:endParaRPr lang="es-EC"/>
        </a:p>
      </dgm:t>
    </dgm:pt>
    <dgm:pt modelId="{FAF2578D-8FD5-4A26-B54E-D1688DF1829A}">
      <dgm:prSet phldrT="[Texto]"/>
      <dgm:spPr/>
      <dgm:t>
        <a:bodyPr/>
        <a:lstStyle/>
        <a:p>
          <a:r>
            <a:rPr lang="es-EC" dirty="0"/>
            <a:t>INEC </a:t>
          </a:r>
          <a:r>
            <a:rPr lang="es-ES" dirty="0"/>
            <a:t>(2017)</a:t>
          </a:r>
          <a:endParaRPr lang="es-EC" dirty="0"/>
        </a:p>
      </dgm:t>
    </dgm:pt>
    <dgm:pt modelId="{FE66B633-1C52-4F59-BEF1-6CBA9F5953E5}" type="parTrans" cxnId="{8384B0FF-919D-4384-B7F5-6D661449C909}">
      <dgm:prSet/>
      <dgm:spPr/>
      <dgm:t>
        <a:bodyPr/>
        <a:lstStyle/>
        <a:p>
          <a:endParaRPr lang="es-EC"/>
        </a:p>
      </dgm:t>
    </dgm:pt>
    <dgm:pt modelId="{D13DBA19-685A-4844-9D76-BE4F2519B346}" type="sibTrans" cxnId="{8384B0FF-919D-4384-B7F5-6D661449C909}">
      <dgm:prSet/>
      <dgm:spPr/>
      <dgm:t>
        <a:bodyPr/>
        <a:lstStyle/>
        <a:p>
          <a:endParaRPr lang="es-EC"/>
        </a:p>
      </dgm:t>
    </dgm:pt>
    <dgm:pt modelId="{3743D2D2-81CE-443B-BAD5-55C732620D07}">
      <dgm:prSet phldrT="[Texto]"/>
      <dgm:spPr/>
      <dgm:t>
        <a:bodyPr/>
        <a:lstStyle/>
        <a:p>
          <a:r>
            <a:rPr lang="es-EC" dirty="0"/>
            <a:t>12.762 Empresas</a:t>
          </a:r>
        </a:p>
      </dgm:t>
    </dgm:pt>
    <dgm:pt modelId="{A2B9E31D-7F55-4DBB-A4A2-9AC72123587E}" type="parTrans" cxnId="{C0FA46B7-D85C-4580-A3B2-6D318551FD03}">
      <dgm:prSet/>
      <dgm:spPr/>
      <dgm:t>
        <a:bodyPr/>
        <a:lstStyle/>
        <a:p>
          <a:endParaRPr lang="es-EC"/>
        </a:p>
      </dgm:t>
    </dgm:pt>
    <dgm:pt modelId="{60F223CD-31E4-4DCC-BFB6-74613DDA325F}" type="sibTrans" cxnId="{C0FA46B7-D85C-4580-A3B2-6D318551FD03}">
      <dgm:prSet/>
      <dgm:spPr/>
      <dgm:t>
        <a:bodyPr/>
        <a:lstStyle/>
        <a:p>
          <a:endParaRPr lang="es-EC"/>
        </a:p>
      </dgm:t>
    </dgm:pt>
    <dgm:pt modelId="{E6C2029B-A9A0-424B-A189-0A8AA0EC15E5}">
      <dgm:prSet phldrT="[Texto]"/>
      <dgm:spPr/>
      <dgm:t>
        <a:bodyPr/>
        <a:lstStyle/>
        <a:p>
          <a:r>
            <a:rPr lang="es-EC" dirty="0"/>
            <a:t>10.209 PYMES en la Provincia de Bolívar </a:t>
          </a:r>
        </a:p>
      </dgm:t>
    </dgm:pt>
    <dgm:pt modelId="{0B5316C5-6C82-4533-AD9A-CF2ECC1D0985}" type="parTrans" cxnId="{4C8D12AC-670A-4825-AA67-84AE0239862F}">
      <dgm:prSet/>
      <dgm:spPr/>
      <dgm:t>
        <a:bodyPr/>
        <a:lstStyle/>
        <a:p>
          <a:endParaRPr lang="es-EC"/>
        </a:p>
      </dgm:t>
    </dgm:pt>
    <dgm:pt modelId="{F9691810-6852-4E15-9355-F2F8300DA7C7}" type="sibTrans" cxnId="{4C8D12AC-670A-4825-AA67-84AE0239862F}">
      <dgm:prSet/>
      <dgm:spPr/>
      <dgm:t>
        <a:bodyPr/>
        <a:lstStyle/>
        <a:p>
          <a:endParaRPr lang="es-EC"/>
        </a:p>
      </dgm:t>
    </dgm:pt>
    <dgm:pt modelId="{AA09AE0B-33C1-473C-9521-8BF8F2E2E39C}">
      <dgm:prSet phldrT="[Texto]"/>
      <dgm:spPr/>
      <dgm:t>
        <a:bodyPr/>
        <a:lstStyle/>
        <a:p>
          <a:r>
            <a:rPr lang="es-EC" dirty="0" smtClean="0"/>
            <a:t>20% </a:t>
          </a:r>
          <a:r>
            <a:rPr lang="es-EC" dirty="0"/>
            <a:t>resultaban grandes empresas</a:t>
          </a:r>
        </a:p>
      </dgm:t>
    </dgm:pt>
    <dgm:pt modelId="{F8F2CA71-3EE7-4C82-8DE3-3B82EC57B604}" type="parTrans" cxnId="{41197DF2-8117-447E-8D20-2A757B8AF2C5}">
      <dgm:prSet/>
      <dgm:spPr/>
      <dgm:t>
        <a:bodyPr/>
        <a:lstStyle/>
        <a:p>
          <a:endParaRPr lang="es-EC"/>
        </a:p>
      </dgm:t>
    </dgm:pt>
    <dgm:pt modelId="{F6E57DB8-3A60-4BE3-99A2-1E2E7A7DDD8C}" type="sibTrans" cxnId="{41197DF2-8117-447E-8D20-2A757B8AF2C5}">
      <dgm:prSet/>
      <dgm:spPr/>
      <dgm:t>
        <a:bodyPr/>
        <a:lstStyle/>
        <a:p>
          <a:endParaRPr lang="es-EC"/>
        </a:p>
      </dgm:t>
    </dgm:pt>
    <dgm:pt modelId="{1139B662-2D04-4B27-88B1-EC118BF60D4E}" type="pres">
      <dgm:prSet presAssocID="{C108770B-7E41-45E1-B476-78FD319B5870}" presName="Name0" presStyleCnt="0">
        <dgm:presLayoutVars>
          <dgm:dir/>
          <dgm:animOne val="branch"/>
          <dgm:animLvl val="lvl"/>
        </dgm:presLayoutVars>
      </dgm:prSet>
      <dgm:spPr/>
      <dgm:t>
        <a:bodyPr/>
        <a:lstStyle/>
        <a:p>
          <a:endParaRPr lang="es-ES"/>
        </a:p>
      </dgm:t>
    </dgm:pt>
    <dgm:pt modelId="{5E8E2CA2-5BFE-4A91-A4CF-A9E4492F9886}" type="pres">
      <dgm:prSet presAssocID="{FAF2578D-8FD5-4A26-B54E-D1688DF1829A}" presName="chaos" presStyleCnt="0"/>
      <dgm:spPr/>
    </dgm:pt>
    <dgm:pt modelId="{6499DE9D-9AC0-4526-B1A9-23D50542BDC3}" type="pres">
      <dgm:prSet presAssocID="{FAF2578D-8FD5-4A26-B54E-D1688DF1829A}" presName="parTx1" presStyleLbl="revTx" presStyleIdx="0" presStyleCnt="3"/>
      <dgm:spPr/>
      <dgm:t>
        <a:bodyPr/>
        <a:lstStyle/>
        <a:p>
          <a:endParaRPr lang="es-ES"/>
        </a:p>
      </dgm:t>
    </dgm:pt>
    <dgm:pt modelId="{F96F6A94-478C-449B-9F58-03ECB45AE37C}" type="pres">
      <dgm:prSet presAssocID="{FAF2578D-8FD5-4A26-B54E-D1688DF1829A}" presName="desTx1" presStyleLbl="revTx" presStyleIdx="1" presStyleCnt="3">
        <dgm:presLayoutVars>
          <dgm:bulletEnabled val="1"/>
        </dgm:presLayoutVars>
      </dgm:prSet>
      <dgm:spPr/>
      <dgm:t>
        <a:bodyPr/>
        <a:lstStyle/>
        <a:p>
          <a:endParaRPr lang="es-ES"/>
        </a:p>
      </dgm:t>
    </dgm:pt>
    <dgm:pt modelId="{B9A2BFD7-17DC-4CDA-8EBD-EDB80725EE4A}" type="pres">
      <dgm:prSet presAssocID="{FAF2578D-8FD5-4A26-B54E-D1688DF1829A}" presName="c1" presStyleLbl="node1" presStyleIdx="0" presStyleCnt="19"/>
      <dgm:spPr/>
    </dgm:pt>
    <dgm:pt modelId="{2A449FB5-0E3F-4922-85DB-269C4AC60439}" type="pres">
      <dgm:prSet presAssocID="{FAF2578D-8FD5-4A26-B54E-D1688DF1829A}" presName="c2" presStyleLbl="node1" presStyleIdx="1" presStyleCnt="19"/>
      <dgm:spPr/>
    </dgm:pt>
    <dgm:pt modelId="{459FFA14-6186-4578-AA49-7CD029178C1B}" type="pres">
      <dgm:prSet presAssocID="{FAF2578D-8FD5-4A26-B54E-D1688DF1829A}" presName="c3" presStyleLbl="node1" presStyleIdx="2" presStyleCnt="19"/>
      <dgm:spPr/>
    </dgm:pt>
    <dgm:pt modelId="{F72B4446-59A6-4EF2-BA4A-A3A119D91A63}" type="pres">
      <dgm:prSet presAssocID="{FAF2578D-8FD5-4A26-B54E-D1688DF1829A}" presName="c4" presStyleLbl="node1" presStyleIdx="3" presStyleCnt="19"/>
      <dgm:spPr/>
    </dgm:pt>
    <dgm:pt modelId="{C0C8D3A4-EEFD-4F39-9433-417425F24A46}" type="pres">
      <dgm:prSet presAssocID="{FAF2578D-8FD5-4A26-B54E-D1688DF1829A}" presName="c5" presStyleLbl="node1" presStyleIdx="4" presStyleCnt="19"/>
      <dgm:spPr/>
    </dgm:pt>
    <dgm:pt modelId="{C225D5A8-6F12-47E4-91DB-A74270CB556A}" type="pres">
      <dgm:prSet presAssocID="{FAF2578D-8FD5-4A26-B54E-D1688DF1829A}" presName="c6" presStyleLbl="node1" presStyleIdx="5" presStyleCnt="19"/>
      <dgm:spPr/>
    </dgm:pt>
    <dgm:pt modelId="{D74724B1-4B32-47E6-A46A-0D71AFE0BA1B}" type="pres">
      <dgm:prSet presAssocID="{FAF2578D-8FD5-4A26-B54E-D1688DF1829A}" presName="c7" presStyleLbl="node1" presStyleIdx="6" presStyleCnt="19"/>
      <dgm:spPr/>
    </dgm:pt>
    <dgm:pt modelId="{330B5468-0204-47BB-AC0E-A9B0BF29AB95}" type="pres">
      <dgm:prSet presAssocID="{FAF2578D-8FD5-4A26-B54E-D1688DF1829A}" presName="c8" presStyleLbl="node1" presStyleIdx="7" presStyleCnt="19"/>
      <dgm:spPr/>
    </dgm:pt>
    <dgm:pt modelId="{24037FC3-02F6-4FA4-A394-8C7360543A8F}" type="pres">
      <dgm:prSet presAssocID="{FAF2578D-8FD5-4A26-B54E-D1688DF1829A}" presName="c9" presStyleLbl="node1" presStyleIdx="8" presStyleCnt="19"/>
      <dgm:spPr/>
    </dgm:pt>
    <dgm:pt modelId="{5A337340-525A-40CC-8A4F-857F5D9819D2}" type="pres">
      <dgm:prSet presAssocID="{FAF2578D-8FD5-4A26-B54E-D1688DF1829A}" presName="c10" presStyleLbl="node1" presStyleIdx="9" presStyleCnt="19"/>
      <dgm:spPr/>
    </dgm:pt>
    <dgm:pt modelId="{B038AAF6-1ECB-45CB-8A85-749869306FED}" type="pres">
      <dgm:prSet presAssocID="{FAF2578D-8FD5-4A26-B54E-D1688DF1829A}" presName="c11" presStyleLbl="node1" presStyleIdx="10" presStyleCnt="19"/>
      <dgm:spPr/>
    </dgm:pt>
    <dgm:pt modelId="{F0EB78C3-9583-46DB-AE37-BA63FB5D57F9}" type="pres">
      <dgm:prSet presAssocID="{FAF2578D-8FD5-4A26-B54E-D1688DF1829A}" presName="c12" presStyleLbl="node1" presStyleIdx="11" presStyleCnt="19"/>
      <dgm:spPr/>
    </dgm:pt>
    <dgm:pt modelId="{F8490814-ED92-4D2E-B1F6-A11C5BA3ADBB}" type="pres">
      <dgm:prSet presAssocID="{FAF2578D-8FD5-4A26-B54E-D1688DF1829A}" presName="c13" presStyleLbl="node1" presStyleIdx="12" presStyleCnt="19"/>
      <dgm:spPr/>
    </dgm:pt>
    <dgm:pt modelId="{5000741C-0733-4564-9F99-4A6576931A59}" type="pres">
      <dgm:prSet presAssocID="{FAF2578D-8FD5-4A26-B54E-D1688DF1829A}" presName="c14" presStyleLbl="node1" presStyleIdx="13" presStyleCnt="19"/>
      <dgm:spPr/>
    </dgm:pt>
    <dgm:pt modelId="{91F11146-C0F0-4349-B274-CD848858307A}" type="pres">
      <dgm:prSet presAssocID="{FAF2578D-8FD5-4A26-B54E-D1688DF1829A}" presName="c15" presStyleLbl="node1" presStyleIdx="14" presStyleCnt="19"/>
      <dgm:spPr/>
    </dgm:pt>
    <dgm:pt modelId="{C5D93EDD-CD73-49C2-A72F-F76F923F55BE}" type="pres">
      <dgm:prSet presAssocID="{FAF2578D-8FD5-4A26-B54E-D1688DF1829A}" presName="c16" presStyleLbl="node1" presStyleIdx="15" presStyleCnt="19"/>
      <dgm:spPr/>
    </dgm:pt>
    <dgm:pt modelId="{7A0E9CAE-7162-4B77-A7E0-2449445569DA}" type="pres">
      <dgm:prSet presAssocID="{FAF2578D-8FD5-4A26-B54E-D1688DF1829A}" presName="c17" presStyleLbl="node1" presStyleIdx="16" presStyleCnt="19"/>
      <dgm:spPr/>
    </dgm:pt>
    <dgm:pt modelId="{452EEF09-3E82-46E2-97B2-F71DF4705EBB}" type="pres">
      <dgm:prSet presAssocID="{FAF2578D-8FD5-4A26-B54E-D1688DF1829A}" presName="c18" presStyleLbl="node1" presStyleIdx="17" presStyleCnt="19"/>
      <dgm:spPr/>
    </dgm:pt>
    <dgm:pt modelId="{D877FE5D-12E4-4AE2-95AE-8B42CFB32933}" type="pres">
      <dgm:prSet presAssocID="{D13DBA19-685A-4844-9D76-BE4F2519B346}" presName="chevronComposite1" presStyleCnt="0"/>
      <dgm:spPr/>
    </dgm:pt>
    <dgm:pt modelId="{2C93844B-EDAD-434A-853B-172AB64B30A8}" type="pres">
      <dgm:prSet presAssocID="{D13DBA19-685A-4844-9D76-BE4F2519B346}" presName="chevron1" presStyleLbl="sibTrans2D1" presStyleIdx="0" presStyleCnt="2"/>
      <dgm:spPr/>
    </dgm:pt>
    <dgm:pt modelId="{CA353877-AEB7-45FE-A043-D584CD7F544C}" type="pres">
      <dgm:prSet presAssocID="{D13DBA19-685A-4844-9D76-BE4F2519B346}" presName="spChevron1" presStyleCnt="0"/>
      <dgm:spPr/>
    </dgm:pt>
    <dgm:pt modelId="{9D711687-476B-4F43-A41E-0D89BB949634}" type="pres">
      <dgm:prSet presAssocID="{D13DBA19-685A-4844-9D76-BE4F2519B346}" presName="overlap" presStyleCnt="0"/>
      <dgm:spPr/>
    </dgm:pt>
    <dgm:pt modelId="{16258C55-5D44-42DE-9EE4-2E9D31335DB2}" type="pres">
      <dgm:prSet presAssocID="{D13DBA19-685A-4844-9D76-BE4F2519B346}" presName="chevronComposite2" presStyleCnt="0"/>
      <dgm:spPr/>
    </dgm:pt>
    <dgm:pt modelId="{8E6FD4ED-3FBE-4F9C-ABD8-ABC453230350}" type="pres">
      <dgm:prSet presAssocID="{D13DBA19-685A-4844-9D76-BE4F2519B346}" presName="chevron2" presStyleLbl="sibTrans2D1" presStyleIdx="1" presStyleCnt="2"/>
      <dgm:spPr/>
    </dgm:pt>
    <dgm:pt modelId="{CD09614F-97D1-4269-BFB2-81E33B6943E8}" type="pres">
      <dgm:prSet presAssocID="{D13DBA19-685A-4844-9D76-BE4F2519B346}" presName="spChevron2" presStyleCnt="0"/>
      <dgm:spPr/>
    </dgm:pt>
    <dgm:pt modelId="{39D8E6BA-DA04-473C-B2FF-A4956EA44C85}" type="pres">
      <dgm:prSet presAssocID="{E6C2029B-A9A0-424B-A189-0A8AA0EC15E5}" presName="last" presStyleCnt="0"/>
      <dgm:spPr/>
    </dgm:pt>
    <dgm:pt modelId="{E1645BA9-F28F-4724-8157-0EF36FB4C0D1}" type="pres">
      <dgm:prSet presAssocID="{E6C2029B-A9A0-424B-A189-0A8AA0EC15E5}" presName="circleTx" presStyleLbl="node1" presStyleIdx="18" presStyleCnt="19"/>
      <dgm:spPr/>
      <dgm:t>
        <a:bodyPr/>
        <a:lstStyle/>
        <a:p>
          <a:endParaRPr lang="es-ES"/>
        </a:p>
      </dgm:t>
    </dgm:pt>
    <dgm:pt modelId="{DC914A43-6E1B-40FC-9F9B-A17AEAFEA65F}" type="pres">
      <dgm:prSet presAssocID="{E6C2029B-A9A0-424B-A189-0A8AA0EC15E5}" presName="desTxN" presStyleLbl="revTx" presStyleIdx="2" presStyleCnt="3">
        <dgm:presLayoutVars>
          <dgm:bulletEnabled val="1"/>
        </dgm:presLayoutVars>
      </dgm:prSet>
      <dgm:spPr/>
      <dgm:t>
        <a:bodyPr/>
        <a:lstStyle/>
        <a:p>
          <a:endParaRPr lang="es-ES"/>
        </a:p>
      </dgm:t>
    </dgm:pt>
    <dgm:pt modelId="{D71BFB87-CCA9-4C7C-8EE0-BFA031D14354}" type="pres">
      <dgm:prSet presAssocID="{E6C2029B-A9A0-424B-A189-0A8AA0EC15E5}" presName="spN" presStyleCnt="0"/>
      <dgm:spPr/>
    </dgm:pt>
  </dgm:ptLst>
  <dgm:cxnLst>
    <dgm:cxn modelId="{41197DF2-8117-447E-8D20-2A757B8AF2C5}" srcId="{E6C2029B-A9A0-424B-A189-0A8AA0EC15E5}" destId="{AA09AE0B-33C1-473C-9521-8BF8F2E2E39C}" srcOrd="0" destOrd="0" parTransId="{F8F2CA71-3EE7-4C82-8DE3-3B82EC57B604}" sibTransId="{F6E57DB8-3A60-4BE3-99A2-1E2E7A7DDD8C}"/>
    <dgm:cxn modelId="{4C8D12AC-670A-4825-AA67-84AE0239862F}" srcId="{C108770B-7E41-45E1-B476-78FD319B5870}" destId="{E6C2029B-A9A0-424B-A189-0A8AA0EC15E5}" srcOrd="1" destOrd="0" parTransId="{0B5316C5-6C82-4533-AD9A-CF2ECC1D0985}" sibTransId="{F9691810-6852-4E15-9355-F2F8300DA7C7}"/>
    <dgm:cxn modelId="{C0FA46B7-D85C-4580-A3B2-6D318551FD03}" srcId="{FAF2578D-8FD5-4A26-B54E-D1688DF1829A}" destId="{3743D2D2-81CE-443B-BAD5-55C732620D07}" srcOrd="0" destOrd="0" parTransId="{A2B9E31D-7F55-4DBB-A4A2-9AC72123587E}" sibTransId="{60F223CD-31E4-4DCC-BFB6-74613DDA325F}"/>
    <dgm:cxn modelId="{38FA60E0-D561-4559-B127-8D993A3DFD64}" type="presOf" srcId="{3743D2D2-81CE-443B-BAD5-55C732620D07}" destId="{F96F6A94-478C-449B-9F58-03ECB45AE37C}" srcOrd="0" destOrd="0" presId="urn:microsoft.com/office/officeart/2009/3/layout/RandomtoResultProcess"/>
    <dgm:cxn modelId="{6E38EA77-821C-486E-826D-E98F62513592}" type="presOf" srcId="{FAF2578D-8FD5-4A26-B54E-D1688DF1829A}" destId="{6499DE9D-9AC0-4526-B1A9-23D50542BDC3}" srcOrd="0" destOrd="0" presId="urn:microsoft.com/office/officeart/2009/3/layout/RandomtoResultProcess"/>
    <dgm:cxn modelId="{8384B0FF-919D-4384-B7F5-6D661449C909}" srcId="{C108770B-7E41-45E1-B476-78FD319B5870}" destId="{FAF2578D-8FD5-4A26-B54E-D1688DF1829A}" srcOrd="0" destOrd="0" parTransId="{FE66B633-1C52-4F59-BEF1-6CBA9F5953E5}" sibTransId="{D13DBA19-685A-4844-9D76-BE4F2519B346}"/>
    <dgm:cxn modelId="{028409E2-8B1C-4C1F-9102-FCABFB57045A}" type="presOf" srcId="{E6C2029B-A9A0-424B-A189-0A8AA0EC15E5}" destId="{E1645BA9-F28F-4724-8157-0EF36FB4C0D1}" srcOrd="0" destOrd="0" presId="urn:microsoft.com/office/officeart/2009/3/layout/RandomtoResultProcess"/>
    <dgm:cxn modelId="{75BA1184-BE1A-4A08-BC76-7EC1BC00E5E8}" type="presOf" srcId="{C108770B-7E41-45E1-B476-78FD319B5870}" destId="{1139B662-2D04-4B27-88B1-EC118BF60D4E}" srcOrd="0" destOrd="0" presId="urn:microsoft.com/office/officeart/2009/3/layout/RandomtoResultProcess"/>
    <dgm:cxn modelId="{72D7D050-1634-4374-A430-A82ECC2E5067}" type="presOf" srcId="{AA09AE0B-33C1-473C-9521-8BF8F2E2E39C}" destId="{DC914A43-6E1B-40FC-9F9B-A17AEAFEA65F}" srcOrd="0" destOrd="0" presId="urn:microsoft.com/office/officeart/2009/3/layout/RandomtoResultProcess"/>
    <dgm:cxn modelId="{ADD2031D-8696-47B2-BC5F-ED9B7284BF26}" type="presParOf" srcId="{1139B662-2D04-4B27-88B1-EC118BF60D4E}" destId="{5E8E2CA2-5BFE-4A91-A4CF-A9E4492F9886}" srcOrd="0" destOrd="0" presId="urn:microsoft.com/office/officeart/2009/3/layout/RandomtoResultProcess"/>
    <dgm:cxn modelId="{C4733D56-80B9-4114-B004-BEDDC84BFF39}" type="presParOf" srcId="{5E8E2CA2-5BFE-4A91-A4CF-A9E4492F9886}" destId="{6499DE9D-9AC0-4526-B1A9-23D50542BDC3}" srcOrd="0" destOrd="0" presId="urn:microsoft.com/office/officeart/2009/3/layout/RandomtoResultProcess"/>
    <dgm:cxn modelId="{65D9C7A6-9FB7-4D17-A8D7-393A70646004}" type="presParOf" srcId="{5E8E2CA2-5BFE-4A91-A4CF-A9E4492F9886}" destId="{F96F6A94-478C-449B-9F58-03ECB45AE37C}" srcOrd="1" destOrd="0" presId="urn:microsoft.com/office/officeart/2009/3/layout/RandomtoResultProcess"/>
    <dgm:cxn modelId="{7108C26D-5506-4E0A-B797-41DD54EBBAE6}" type="presParOf" srcId="{5E8E2CA2-5BFE-4A91-A4CF-A9E4492F9886}" destId="{B9A2BFD7-17DC-4CDA-8EBD-EDB80725EE4A}" srcOrd="2" destOrd="0" presId="urn:microsoft.com/office/officeart/2009/3/layout/RandomtoResultProcess"/>
    <dgm:cxn modelId="{7BD3FB30-E05A-4494-95CA-1D67E63B4096}" type="presParOf" srcId="{5E8E2CA2-5BFE-4A91-A4CF-A9E4492F9886}" destId="{2A449FB5-0E3F-4922-85DB-269C4AC60439}" srcOrd="3" destOrd="0" presId="urn:microsoft.com/office/officeart/2009/3/layout/RandomtoResultProcess"/>
    <dgm:cxn modelId="{83E40842-A610-427B-83D3-BC79B4EFCCC8}" type="presParOf" srcId="{5E8E2CA2-5BFE-4A91-A4CF-A9E4492F9886}" destId="{459FFA14-6186-4578-AA49-7CD029178C1B}" srcOrd="4" destOrd="0" presId="urn:microsoft.com/office/officeart/2009/3/layout/RandomtoResultProcess"/>
    <dgm:cxn modelId="{19D45275-9374-46E6-A416-27CA2B45C859}" type="presParOf" srcId="{5E8E2CA2-5BFE-4A91-A4CF-A9E4492F9886}" destId="{F72B4446-59A6-4EF2-BA4A-A3A119D91A63}" srcOrd="5" destOrd="0" presId="urn:microsoft.com/office/officeart/2009/3/layout/RandomtoResultProcess"/>
    <dgm:cxn modelId="{7FF9DA95-30D8-4DDC-8432-DE61D2EC81CC}" type="presParOf" srcId="{5E8E2CA2-5BFE-4A91-A4CF-A9E4492F9886}" destId="{C0C8D3A4-EEFD-4F39-9433-417425F24A46}" srcOrd="6" destOrd="0" presId="urn:microsoft.com/office/officeart/2009/3/layout/RandomtoResultProcess"/>
    <dgm:cxn modelId="{F3483C84-55CE-4F32-8392-22ABBE4297C2}" type="presParOf" srcId="{5E8E2CA2-5BFE-4A91-A4CF-A9E4492F9886}" destId="{C225D5A8-6F12-47E4-91DB-A74270CB556A}" srcOrd="7" destOrd="0" presId="urn:microsoft.com/office/officeart/2009/3/layout/RandomtoResultProcess"/>
    <dgm:cxn modelId="{0F2F6895-B7AC-40D1-A313-27E93CB56C90}" type="presParOf" srcId="{5E8E2CA2-5BFE-4A91-A4CF-A9E4492F9886}" destId="{D74724B1-4B32-47E6-A46A-0D71AFE0BA1B}" srcOrd="8" destOrd="0" presId="urn:microsoft.com/office/officeart/2009/3/layout/RandomtoResultProcess"/>
    <dgm:cxn modelId="{748189FB-87E9-4945-AF28-76E0736FAD3D}" type="presParOf" srcId="{5E8E2CA2-5BFE-4A91-A4CF-A9E4492F9886}" destId="{330B5468-0204-47BB-AC0E-A9B0BF29AB95}" srcOrd="9" destOrd="0" presId="urn:microsoft.com/office/officeart/2009/3/layout/RandomtoResultProcess"/>
    <dgm:cxn modelId="{C3FE7B9B-A35F-43BF-932F-BC56B4F3AAF9}" type="presParOf" srcId="{5E8E2CA2-5BFE-4A91-A4CF-A9E4492F9886}" destId="{24037FC3-02F6-4FA4-A394-8C7360543A8F}" srcOrd="10" destOrd="0" presId="urn:microsoft.com/office/officeart/2009/3/layout/RandomtoResultProcess"/>
    <dgm:cxn modelId="{08E30FFD-8D11-4E18-A3C9-7D3E6758DB22}" type="presParOf" srcId="{5E8E2CA2-5BFE-4A91-A4CF-A9E4492F9886}" destId="{5A337340-525A-40CC-8A4F-857F5D9819D2}" srcOrd="11" destOrd="0" presId="urn:microsoft.com/office/officeart/2009/3/layout/RandomtoResultProcess"/>
    <dgm:cxn modelId="{67B6ADFB-1966-4F12-92D9-F8EBAE92AE87}" type="presParOf" srcId="{5E8E2CA2-5BFE-4A91-A4CF-A9E4492F9886}" destId="{B038AAF6-1ECB-45CB-8A85-749869306FED}" srcOrd="12" destOrd="0" presId="urn:microsoft.com/office/officeart/2009/3/layout/RandomtoResultProcess"/>
    <dgm:cxn modelId="{CD361A82-2362-4FE1-A3CC-C805F8586711}" type="presParOf" srcId="{5E8E2CA2-5BFE-4A91-A4CF-A9E4492F9886}" destId="{F0EB78C3-9583-46DB-AE37-BA63FB5D57F9}" srcOrd="13" destOrd="0" presId="urn:microsoft.com/office/officeart/2009/3/layout/RandomtoResultProcess"/>
    <dgm:cxn modelId="{323E80F6-8620-4248-A08E-FD936670787F}" type="presParOf" srcId="{5E8E2CA2-5BFE-4A91-A4CF-A9E4492F9886}" destId="{F8490814-ED92-4D2E-B1F6-A11C5BA3ADBB}" srcOrd="14" destOrd="0" presId="urn:microsoft.com/office/officeart/2009/3/layout/RandomtoResultProcess"/>
    <dgm:cxn modelId="{936BCD5C-0EEA-4B49-850E-73A70015E741}" type="presParOf" srcId="{5E8E2CA2-5BFE-4A91-A4CF-A9E4492F9886}" destId="{5000741C-0733-4564-9F99-4A6576931A59}" srcOrd="15" destOrd="0" presId="urn:microsoft.com/office/officeart/2009/3/layout/RandomtoResultProcess"/>
    <dgm:cxn modelId="{11E4F635-3272-47DA-9378-43086B21DF74}" type="presParOf" srcId="{5E8E2CA2-5BFE-4A91-A4CF-A9E4492F9886}" destId="{91F11146-C0F0-4349-B274-CD848858307A}" srcOrd="16" destOrd="0" presId="urn:microsoft.com/office/officeart/2009/3/layout/RandomtoResultProcess"/>
    <dgm:cxn modelId="{64D66837-09F9-4726-9277-010C86781EF8}" type="presParOf" srcId="{5E8E2CA2-5BFE-4A91-A4CF-A9E4492F9886}" destId="{C5D93EDD-CD73-49C2-A72F-F76F923F55BE}" srcOrd="17" destOrd="0" presId="urn:microsoft.com/office/officeart/2009/3/layout/RandomtoResultProcess"/>
    <dgm:cxn modelId="{DCDEC0B0-625D-40B4-9985-8ED1784CED20}" type="presParOf" srcId="{5E8E2CA2-5BFE-4A91-A4CF-A9E4492F9886}" destId="{7A0E9CAE-7162-4B77-A7E0-2449445569DA}" srcOrd="18" destOrd="0" presId="urn:microsoft.com/office/officeart/2009/3/layout/RandomtoResultProcess"/>
    <dgm:cxn modelId="{5CCD04E7-B14A-4895-B26E-90BB7DDE1653}" type="presParOf" srcId="{5E8E2CA2-5BFE-4A91-A4CF-A9E4492F9886}" destId="{452EEF09-3E82-46E2-97B2-F71DF4705EBB}" srcOrd="19" destOrd="0" presId="urn:microsoft.com/office/officeart/2009/3/layout/RandomtoResultProcess"/>
    <dgm:cxn modelId="{5CFCE334-04FD-455D-9CD5-4D86D23BE53D}" type="presParOf" srcId="{1139B662-2D04-4B27-88B1-EC118BF60D4E}" destId="{D877FE5D-12E4-4AE2-95AE-8B42CFB32933}" srcOrd="1" destOrd="0" presId="urn:microsoft.com/office/officeart/2009/3/layout/RandomtoResultProcess"/>
    <dgm:cxn modelId="{6DE5DF5F-500C-497A-A3DA-46861398DF21}" type="presParOf" srcId="{D877FE5D-12E4-4AE2-95AE-8B42CFB32933}" destId="{2C93844B-EDAD-434A-853B-172AB64B30A8}" srcOrd="0" destOrd="0" presId="urn:microsoft.com/office/officeart/2009/3/layout/RandomtoResultProcess"/>
    <dgm:cxn modelId="{FADD2EB0-72EE-4019-9CB0-7835C31A4EDC}" type="presParOf" srcId="{D877FE5D-12E4-4AE2-95AE-8B42CFB32933}" destId="{CA353877-AEB7-45FE-A043-D584CD7F544C}" srcOrd="1" destOrd="0" presId="urn:microsoft.com/office/officeart/2009/3/layout/RandomtoResultProcess"/>
    <dgm:cxn modelId="{E43AED67-9DE3-4B24-895A-F224E3E7617F}" type="presParOf" srcId="{1139B662-2D04-4B27-88B1-EC118BF60D4E}" destId="{9D711687-476B-4F43-A41E-0D89BB949634}" srcOrd="2" destOrd="0" presId="urn:microsoft.com/office/officeart/2009/3/layout/RandomtoResultProcess"/>
    <dgm:cxn modelId="{D9917E16-C7BA-4B79-B619-34F2D4B57CD7}" type="presParOf" srcId="{1139B662-2D04-4B27-88B1-EC118BF60D4E}" destId="{16258C55-5D44-42DE-9EE4-2E9D31335DB2}" srcOrd="3" destOrd="0" presId="urn:microsoft.com/office/officeart/2009/3/layout/RandomtoResultProcess"/>
    <dgm:cxn modelId="{1EC939D0-D175-461F-9820-BCD4D3D3058C}" type="presParOf" srcId="{16258C55-5D44-42DE-9EE4-2E9D31335DB2}" destId="{8E6FD4ED-3FBE-4F9C-ABD8-ABC453230350}" srcOrd="0" destOrd="0" presId="urn:microsoft.com/office/officeart/2009/3/layout/RandomtoResultProcess"/>
    <dgm:cxn modelId="{ACB6B72B-A54E-4D11-B4BA-985398BB0A84}" type="presParOf" srcId="{16258C55-5D44-42DE-9EE4-2E9D31335DB2}" destId="{CD09614F-97D1-4269-BFB2-81E33B6943E8}" srcOrd="1" destOrd="0" presId="urn:microsoft.com/office/officeart/2009/3/layout/RandomtoResultProcess"/>
    <dgm:cxn modelId="{E7520CD7-777C-4B2A-B78A-576EA53BFB5D}" type="presParOf" srcId="{1139B662-2D04-4B27-88B1-EC118BF60D4E}" destId="{39D8E6BA-DA04-473C-B2FF-A4956EA44C85}" srcOrd="4" destOrd="0" presId="urn:microsoft.com/office/officeart/2009/3/layout/RandomtoResultProcess"/>
    <dgm:cxn modelId="{BB9913F3-BE50-4841-8770-C87491F0C556}" type="presParOf" srcId="{39D8E6BA-DA04-473C-B2FF-A4956EA44C85}" destId="{E1645BA9-F28F-4724-8157-0EF36FB4C0D1}" srcOrd="0" destOrd="0" presId="urn:microsoft.com/office/officeart/2009/3/layout/RandomtoResultProcess"/>
    <dgm:cxn modelId="{930F863E-4842-47B6-B500-EB150E3CFABD}" type="presParOf" srcId="{39D8E6BA-DA04-473C-B2FF-A4956EA44C85}" destId="{DC914A43-6E1B-40FC-9F9B-A17AEAFEA65F}" srcOrd="1" destOrd="0" presId="urn:microsoft.com/office/officeart/2009/3/layout/RandomtoResultProcess"/>
    <dgm:cxn modelId="{1034B6ED-6293-4BCB-A9B7-071ECD4D8BCE}" type="presParOf" srcId="{39D8E6BA-DA04-473C-B2FF-A4956EA44C85}" destId="{D71BFB87-CCA9-4C7C-8EE0-BFA031D14354}"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6806BA0-D8B9-49BA-A566-6BDDE0ABBA02}"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es-EC"/>
        </a:p>
      </dgm:t>
    </dgm:pt>
    <dgm:pt modelId="{654875B8-52FB-46D5-A764-F32501FE3474}">
      <dgm:prSet phldrT="[Texto]" custT="1"/>
      <dgm:spPr/>
      <dgm:t>
        <a:bodyPr/>
        <a:lstStyle/>
        <a:p>
          <a:r>
            <a:rPr lang="es-EC" sz="1400" b="1" dirty="0"/>
            <a:t>N=</a:t>
          </a:r>
          <a:r>
            <a:rPr lang="es-EC" sz="1400" dirty="0"/>
            <a:t> Población total</a:t>
          </a:r>
        </a:p>
      </dgm:t>
    </dgm:pt>
    <dgm:pt modelId="{3EA9BB5C-D9FB-45BC-BC6D-E671B05A2E11}" type="parTrans" cxnId="{2D69E5E4-1EDF-48F0-9EAB-92E8B4B6CC0A}">
      <dgm:prSet/>
      <dgm:spPr/>
      <dgm:t>
        <a:bodyPr/>
        <a:lstStyle/>
        <a:p>
          <a:endParaRPr lang="es-EC" sz="3200"/>
        </a:p>
      </dgm:t>
    </dgm:pt>
    <dgm:pt modelId="{D8D6D1FF-D610-4B4B-B3E5-B69CA115B696}" type="sibTrans" cxnId="{2D69E5E4-1EDF-48F0-9EAB-92E8B4B6CC0A}">
      <dgm:prSet/>
      <dgm:spPr/>
      <dgm:t>
        <a:bodyPr/>
        <a:lstStyle/>
        <a:p>
          <a:endParaRPr lang="es-EC" sz="3200"/>
        </a:p>
      </dgm:t>
    </dgm:pt>
    <dgm:pt modelId="{1F885F72-80F5-4B38-84A0-48E8EB00EC45}">
      <dgm:prSet phldrT="[Texto]" custT="1"/>
      <dgm:spPr/>
      <dgm:t>
        <a:bodyPr/>
        <a:lstStyle/>
        <a:p>
          <a:r>
            <a:rPr lang="es-EC" sz="1400" b="1" dirty="0"/>
            <a:t>P =</a:t>
          </a:r>
          <a:r>
            <a:rPr lang="es-EC" sz="1400" dirty="0"/>
            <a:t> proporción de individuos con un comportamiento diferente al esperado</a:t>
          </a:r>
        </a:p>
      </dgm:t>
    </dgm:pt>
    <dgm:pt modelId="{2E43E9EC-44FB-4281-BF13-19FC528C6FB5}" type="parTrans" cxnId="{7B3EF4E8-41E6-4B7A-BD95-95C3C04D82D5}">
      <dgm:prSet/>
      <dgm:spPr/>
      <dgm:t>
        <a:bodyPr/>
        <a:lstStyle/>
        <a:p>
          <a:endParaRPr lang="es-EC" sz="3200"/>
        </a:p>
      </dgm:t>
    </dgm:pt>
    <dgm:pt modelId="{38371102-B678-451A-8A89-A342DD455576}" type="sibTrans" cxnId="{7B3EF4E8-41E6-4B7A-BD95-95C3C04D82D5}">
      <dgm:prSet/>
      <dgm:spPr/>
      <dgm:t>
        <a:bodyPr/>
        <a:lstStyle/>
        <a:p>
          <a:endParaRPr lang="es-EC" sz="3200"/>
        </a:p>
      </dgm:t>
    </dgm:pt>
    <dgm:pt modelId="{D88E82EE-BBDD-41E2-8B24-7A6A5076C89C}">
      <dgm:prSet custT="1"/>
      <dgm:spPr/>
      <dgm:t>
        <a:bodyPr/>
        <a:lstStyle/>
        <a:p>
          <a:r>
            <a:rPr lang="es-EC" sz="1400" b="1" dirty="0"/>
            <a:t>K =</a:t>
          </a:r>
          <a:r>
            <a:rPr lang="es-EC" sz="1400" dirty="0"/>
            <a:t> nivel de confianza que indica que los resultados del estudio sean ciertos</a:t>
          </a:r>
        </a:p>
      </dgm:t>
    </dgm:pt>
    <dgm:pt modelId="{AEC7F5A3-EF15-41BC-8EFA-EE1BCE024C35}" type="parTrans" cxnId="{1D5A1673-90AF-4C6C-9FC3-93793926FC02}">
      <dgm:prSet/>
      <dgm:spPr/>
      <dgm:t>
        <a:bodyPr/>
        <a:lstStyle/>
        <a:p>
          <a:endParaRPr lang="es-EC" sz="3200"/>
        </a:p>
      </dgm:t>
    </dgm:pt>
    <dgm:pt modelId="{A2467F0F-CD03-4E80-831C-3F8C85F7A172}" type="sibTrans" cxnId="{1D5A1673-90AF-4C6C-9FC3-93793926FC02}">
      <dgm:prSet/>
      <dgm:spPr/>
      <dgm:t>
        <a:bodyPr/>
        <a:lstStyle/>
        <a:p>
          <a:endParaRPr lang="es-EC" sz="3200"/>
        </a:p>
      </dgm:t>
    </dgm:pt>
    <dgm:pt modelId="{D0B911D6-FCDB-4E41-92BD-810C8AC195AD}">
      <dgm:prSet custT="1"/>
      <dgm:spPr/>
      <dgm:t>
        <a:bodyPr/>
        <a:lstStyle/>
        <a:p>
          <a:pPr algn="l"/>
          <a:r>
            <a:rPr lang="es-EC" sz="1400" b="1" dirty="0"/>
            <a:t>E=</a:t>
          </a:r>
          <a:r>
            <a:rPr lang="es-EC" sz="1400" dirty="0"/>
            <a:t> el error muestral deseado</a:t>
          </a:r>
        </a:p>
      </dgm:t>
    </dgm:pt>
    <dgm:pt modelId="{9E8CBE87-EEEC-4D1A-8F5E-DB968EBFFFAE}" type="parTrans" cxnId="{E36BE90F-38D2-4267-9699-F09892AF793C}">
      <dgm:prSet/>
      <dgm:spPr/>
      <dgm:t>
        <a:bodyPr/>
        <a:lstStyle/>
        <a:p>
          <a:endParaRPr lang="es-EC" sz="3200"/>
        </a:p>
      </dgm:t>
    </dgm:pt>
    <dgm:pt modelId="{0E20A668-C6ED-4D6A-BD90-393D8B344D3D}" type="sibTrans" cxnId="{E36BE90F-38D2-4267-9699-F09892AF793C}">
      <dgm:prSet/>
      <dgm:spPr/>
      <dgm:t>
        <a:bodyPr/>
        <a:lstStyle/>
        <a:p>
          <a:endParaRPr lang="es-EC" sz="3200"/>
        </a:p>
      </dgm:t>
    </dgm:pt>
    <dgm:pt modelId="{B059F58D-FE49-4739-B965-E64BC6DE17E0}" type="pres">
      <dgm:prSet presAssocID="{E6806BA0-D8B9-49BA-A566-6BDDE0ABBA02}" presName="Name0" presStyleCnt="0">
        <dgm:presLayoutVars>
          <dgm:chMax/>
          <dgm:chPref/>
          <dgm:dir/>
        </dgm:presLayoutVars>
      </dgm:prSet>
      <dgm:spPr/>
      <dgm:t>
        <a:bodyPr/>
        <a:lstStyle/>
        <a:p>
          <a:endParaRPr lang="es-ES"/>
        </a:p>
      </dgm:t>
    </dgm:pt>
    <dgm:pt modelId="{BE082EF6-AC49-4B59-8BA8-CA6B372F8067}" type="pres">
      <dgm:prSet presAssocID="{654875B8-52FB-46D5-A764-F32501FE3474}" presName="parenttextcomposite" presStyleCnt="0"/>
      <dgm:spPr/>
    </dgm:pt>
    <dgm:pt modelId="{D488BAC2-F801-4EFB-A231-A759FED8B9E0}" type="pres">
      <dgm:prSet presAssocID="{654875B8-52FB-46D5-A764-F32501FE3474}" presName="parenttext" presStyleLbl="revTx" presStyleIdx="0" presStyleCnt="4">
        <dgm:presLayoutVars>
          <dgm:chMax/>
          <dgm:chPref val="2"/>
          <dgm:bulletEnabled val="1"/>
        </dgm:presLayoutVars>
      </dgm:prSet>
      <dgm:spPr/>
      <dgm:t>
        <a:bodyPr/>
        <a:lstStyle/>
        <a:p>
          <a:endParaRPr lang="es-ES"/>
        </a:p>
      </dgm:t>
    </dgm:pt>
    <dgm:pt modelId="{45BA2979-8019-456D-8669-C873E658011D}" type="pres">
      <dgm:prSet presAssocID="{654875B8-52FB-46D5-A764-F32501FE3474}" presName="parallelogramComposite" presStyleCnt="0"/>
      <dgm:spPr/>
    </dgm:pt>
    <dgm:pt modelId="{A5084763-671B-4B2C-A976-78BBACD6E125}" type="pres">
      <dgm:prSet presAssocID="{654875B8-52FB-46D5-A764-F32501FE3474}" presName="parallelogram1" presStyleLbl="alignNode1" presStyleIdx="0" presStyleCnt="28"/>
      <dgm:spPr/>
    </dgm:pt>
    <dgm:pt modelId="{837C8BFA-5D1D-4EDE-9020-08E24F3B8F7B}" type="pres">
      <dgm:prSet presAssocID="{654875B8-52FB-46D5-A764-F32501FE3474}" presName="parallelogram2" presStyleLbl="alignNode1" presStyleIdx="1" presStyleCnt="28"/>
      <dgm:spPr/>
    </dgm:pt>
    <dgm:pt modelId="{B440F2CB-6EAE-4DB1-948C-ADD62ED14F8E}" type="pres">
      <dgm:prSet presAssocID="{654875B8-52FB-46D5-A764-F32501FE3474}" presName="parallelogram3" presStyleLbl="alignNode1" presStyleIdx="2" presStyleCnt="28"/>
      <dgm:spPr/>
    </dgm:pt>
    <dgm:pt modelId="{F0F451E5-7A88-42C5-93EF-1ADF723CF5C6}" type="pres">
      <dgm:prSet presAssocID="{654875B8-52FB-46D5-A764-F32501FE3474}" presName="parallelogram4" presStyleLbl="alignNode1" presStyleIdx="3" presStyleCnt="28"/>
      <dgm:spPr/>
    </dgm:pt>
    <dgm:pt modelId="{139693E9-F710-4395-9AC7-D4312C57EFA0}" type="pres">
      <dgm:prSet presAssocID="{654875B8-52FB-46D5-A764-F32501FE3474}" presName="parallelogram5" presStyleLbl="alignNode1" presStyleIdx="4" presStyleCnt="28"/>
      <dgm:spPr/>
    </dgm:pt>
    <dgm:pt modelId="{BEE30F11-5428-4ADC-977A-3528BDAC2AC7}" type="pres">
      <dgm:prSet presAssocID="{654875B8-52FB-46D5-A764-F32501FE3474}" presName="parallelogram6" presStyleLbl="alignNode1" presStyleIdx="5" presStyleCnt="28"/>
      <dgm:spPr/>
    </dgm:pt>
    <dgm:pt modelId="{3538ED90-E950-4F26-B9BD-D3A955238C7D}" type="pres">
      <dgm:prSet presAssocID="{654875B8-52FB-46D5-A764-F32501FE3474}" presName="parallelogram7" presStyleLbl="alignNode1" presStyleIdx="6" presStyleCnt="28"/>
      <dgm:spPr/>
    </dgm:pt>
    <dgm:pt modelId="{80859CFC-FF2A-449D-91F1-1288E1D28C38}" type="pres">
      <dgm:prSet presAssocID="{D8D6D1FF-D610-4B4B-B3E5-B69CA115B696}" presName="sibTrans" presStyleCnt="0"/>
      <dgm:spPr/>
    </dgm:pt>
    <dgm:pt modelId="{16999F1F-DAEE-480D-AA69-A246E118D277}" type="pres">
      <dgm:prSet presAssocID="{1F885F72-80F5-4B38-84A0-48E8EB00EC45}" presName="parenttextcomposite" presStyleCnt="0"/>
      <dgm:spPr/>
    </dgm:pt>
    <dgm:pt modelId="{57585DD9-3EB8-47B5-8416-051025BEF3B4}" type="pres">
      <dgm:prSet presAssocID="{1F885F72-80F5-4B38-84A0-48E8EB00EC45}" presName="parenttext" presStyleLbl="revTx" presStyleIdx="1" presStyleCnt="4">
        <dgm:presLayoutVars>
          <dgm:chMax/>
          <dgm:chPref val="2"/>
          <dgm:bulletEnabled val="1"/>
        </dgm:presLayoutVars>
      </dgm:prSet>
      <dgm:spPr/>
      <dgm:t>
        <a:bodyPr/>
        <a:lstStyle/>
        <a:p>
          <a:endParaRPr lang="es-ES"/>
        </a:p>
      </dgm:t>
    </dgm:pt>
    <dgm:pt modelId="{1949602F-F83A-4BE0-9CA6-1F1C4F22BF2A}" type="pres">
      <dgm:prSet presAssocID="{1F885F72-80F5-4B38-84A0-48E8EB00EC45}" presName="parallelogramComposite" presStyleCnt="0"/>
      <dgm:spPr/>
    </dgm:pt>
    <dgm:pt modelId="{2A18743F-88D5-4436-A7F9-715C10663129}" type="pres">
      <dgm:prSet presAssocID="{1F885F72-80F5-4B38-84A0-48E8EB00EC45}" presName="parallelogram1" presStyleLbl="alignNode1" presStyleIdx="7" presStyleCnt="28"/>
      <dgm:spPr/>
    </dgm:pt>
    <dgm:pt modelId="{068A5772-D558-4D7D-ACCE-5A18796ABD6C}" type="pres">
      <dgm:prSet presAssocID="{1F885F72-80F5-4B38-84A0-48E8EB00EC45}" presName="parallelogram2" presStyleLbl="alignNode1" presStyleIdx="8" presStyleCnt="28"/>
      <dgm:spPr/>
    </dgm:pt>
    <dgm:pt modelId="{5A94F021-29EA-464B-9755-AEB9AE10D1FA}" type="pres">
      <dgm:prSet presAssocID="{1F885F72-80F5-4B38-84A0-48E8EB00EC45}" presName="parallelogram3" presStyleLbl="alignNode1" presStyleIdx="9" presStyleCnt="28"/>
      <dgm:spPr/>
    </dgm:pt>
    <dgm:pt modelId="{CF477A73-72D9-4B5B-A203-AF6A3776DBF4}" type="pres">
      <dgm:prSet presAssocID="{1F885F72-80F5-4B38-84A0-48E8EB00EC45}" presName="parallelogram4" presStyleLbl="alignNode1" presStyleIdx="10" presStyleCnt="28"/>
      <dgm:spPr/>
    </dgm:pt>
    <dgm:pt modelId="{14733BE2-E92C-4AA3-8051-B7B7038DC5D6}" type="pres">
      <dgm:prSet presAssocID="{1F885F72-80F5-4B38-84A0-48E8EB00EC45}" presName="parallelogram5" presStyleLbl="alignNode1" presStyleIdx="11" presStyleCnt="28"/>
      <dgm:spPr/>
    </dgm:pt>
    <dgm:pt modelId="{F06D9F22-C1EB-4522-BD9E-218406E3EE82}" type="pres">
      <dgm:prSet presAssocID="{1F885F72-80F5-4B38-84A0-48E8EB00EC45}" presName="parallelogram6" presStyleLbl="alignNode1" presStyleIdx="12" presStyleCnt="28"/>
      <dgm:spPr/>
    </dgm:pt>
    <dgm:pt modelId="{4998817A-A3B0-4C03-8A63-F08F0871A62D}" type="pres">
      <dgm:prSet presAssocID="{1F885F72-80F5-4B38-84A0-48E8EB00EC45}" presName="parallelogram7" presStyleLbl="alignNode1" presStyleIdx="13" presStyleCnt="28"/>
      <dgm:spPr/>
    </dgm:pt>
    <dgm:pt modelId="{00882143-0D1B-43FA-AB23-4F4F9241D82A}" type="pres">
      <dgm:prSet presAssocID="{38371102-B678-451A-8A89-A342DD455576}" presName="sibTrans" presStyleCnt="0"/>
      <dgm:spPr/>
    </dgm:pt>
    <dgm:pt modelId="{1FC7ED48-BE43-4C4F-83FF-7F1C4213B190}" type="pres">
      <dgm:prSet presAssocID="{D88E82EE-BBDD-41E2-8B24-7A6A5076C89C}" presName="parenttextcomposite" presStyleCnt="0"/>
      <dgm:spPr/>
    </dgm:pt>
    <dgm:pt modelId="{B0B0750C-0ADC-413B-92A6-8985CCF4169F}" type="pres">
      <dgm:prSet presAssocID="{D88E82EE-BBDD-41E2-8B24-7A6A5076C89C}" presName="parenttext" presStyleLbl="revTx" presStyleIdx="2" presStyleCnt="4">
        <dgm:presLayoutVars>
          <dgm:chMax/>
          <dgm:chPref val="2"/>
          <dgm:bulletEnabled val="1"/>
        </dgm:presLayoutVars>
      </dgm:prSet>
      <dgm:spPr/>
      <dgm:t>
        <a:bodyPr/>
        <a:lstStyle/>
        <a:p>
          <a:endParaRPr lang="es-ES"/>
        </a:p>
      </dgm:t>
    </dgm:pt>
    <dgm:pt modelId="{53A7A7C2-533C-4784-A5BC-A1D8C8FAEEBB}" type="pres">
      <dgm:prSet presAssocID="{D88E82EE-BBDD-41E2-8B24-7A6A5076C89C}" presName="parallelogramComposite" presStyleCnt="0"/>
      <dgm:spPr/>
    </dgm:pt>
    <dgm:pt modelId="{41AC638A-EF4A-47C1-B453-B3834F92C38B}" type="pres">
      <dgm:prSet presAssocID="{D88E82EE-BBDD-41E2-8B24-7A6A5076C89C}" presName="parallelogram1" presStyleLbl="alignNode1" presStyleIdx="14" presStyleCnt="28"/>
      <dgm:spPr/>
    </dgm:pt>
    <dgm:pt modelId="{9F534D29-311D-4DAB-95D6-8FA508FC3F84}" type="pres">
      <dgm:prSet presAssocID="{D88E82EE-BBDD-41E2-8B24-7A6A5076C89C}" presName="parallelogram2" presStyleLbl="alignNode1" presStyleIdx="15" presStyleCnt="28"/>
      <dgm:spPr/>
    </dgm:pt>
    <dgm:pt modelId="{111E4DFD-AF46-4484-A80D-EE2D9452372B}" type="pres">
      <dgm:prSet presAssocID="{D88E82EE-BBDD-41E2-8B24-7A6A5076C89C}" presName="parallelogram3" presStyleLbl="alignNode1" presStyleIdx="16" presStyleCnt="28"/>
      <dgm:spPr/>
    </dgm:pt>
    <dgm:pt modelId="{2E94EE63-2C5A-4790-94C6-6F8134C96746}" type="pres">
      <dgm:prSet presAssocID="{D88E82EE-BBDD-41E2-8B24-7A6A5076C89C}" presName="parallelogram4" presStyleLbl="alignNode1" presStyleIdx="17" presStyleCnt="28"/>
      <dgm:spPr/>
    </dgm:pt>
    <dgm:pt modelId="{BD4B0179-E4C9-4DA6-8A1A-418FE123E012}" type="pres">
      <dgm:prSet presAssocID="{D88E82EE-BBDD-41E2-8B24-7A6A5076C89C}" presName="parallelogram5" presStyleLbl="alignNode1" presStyleIdx="18" presStyleCnt="28"/>
      <dgm:spPr/>
    </dgm:pt>
    <dgm:pt modelId="{E456B122-4FE0-4459-B473-7EC05972521B}" type="pres">
      <dgm:prSet presAssocID="{D88E82EE-BBDD-41E2-8B24-7A6A5076C89C}" presName="parallelogram6" presStyleLbl="alignNode1" presStyleIdx="19" presStyleCnt="28"/>
      <dgm:spPr/>
    </dgm:pt>
    <dgm:pt modelId="{DD8D18B7-9485-4072-AC4E-CDCAABCF5A8D}" type="pres">
      <dgm:prSet presAssocID="{D88E82EE-BBDD-41E2-8B24-7A6A5076C89C}" presName="parallelogram7" presStyleLbl="alignNode1" presStyleIdx="20" presStyleCnt="28"/>
      <dgm:spPr/>
    </dgm:pt>
    <dgm:pt modelId="{141EAAED-10A2-4954-90E2-C0634E15CE45}" type="pres">
      <dgm:prSet presAssocID="{A2467F0F-CD03-4E80-831C-3F8C85F7A172}" presName="sibTrans" presStyleCnt="0"/>
      <dgm:spPr/>
    </dgm:pt>
    <dgm:pt modelId="{2B98C9DE-82AA-4526-AFDB-684B8C5EC41A}" type="pres">
      <dgm:prSet presAssocID="{D0B911D6-FCDB-4E41-92BD-810C8AC195AD}" presName="parenttextcomposite" presStyleCnt="0"/>
      <dgm:spPr/>
    </dgm:pt>
    <dgm:pt modelId="{7C4CE358-7FAA-40B4-9827-1197FDE3DF73}" type="pres">
      <dgm:prSet presAssocID="{D0B911D6-FCDB-4E41-92BD-810C8AC195AD}" presName="parenttext" presStyleLbl="revTx" presStyleIdx="3" presStyleCnt="4">
        <dgm:presLayoutVars>
          <dgm:chMax/>
          <dgm:chPref val="2"/>
          <dgm:bulletEnabled val="1"/>
        </dgm:presLayoutVars>
      </dgm:prSet>
      <dgm:spPr/>
      <dgm:t>
        <a:bodyPr/>
        <a:lstStyle/>
        <a:p>
          <a:endParaRPr lang="es-ES"/>
        </a:p>
      </dgm:t>
    </dgm:pt>
    <dgm:pt modelId="{FA723230-634C-41CF-8661-58D24A6AECF3}" type="pres">
      <dgm:prSet presAssocID="{D0B911D6-FCDB-4E41-92BD-810C8AC195AD}" presName="parallelogramComposite" presStyleCnt="0"/>
      <dgm:spPr/>
    </dgm:pt>
    <dgm:pt modelId="{AC974509-7CA3-4157-B438-6913A6525405}" type="pres">
      <dgm:prSet presAssocID="{D0B911D6-FCDB-4E41-92BD-810C8AC195AD}" presName="parallelogram1" presStyleLbl="alignNode1" presStyleIdx="21" presStyleCnt="28"/>
      <dgm:spPr/>
    </dgm:pt>
    <dgm:pt modelId="{81766CDF-007B-458D-8B5B-B4B64E320173}" type="pres">
      <dgm:prSet presAssocID="{D0B911D6-FCDB-4E41-92BD-810C8AC195AD}" presName="parallelogram2" presStyleLbl="alignNode1" presStyleIdx="22" presStyleCnt="28"/>
      <dgm:spPr/>
    </dgm:pt>
    <dgm:pt modelId="{897B5C2C-A7ED-49A7-8822-2D40EFA159A0}" type="pres">
      <dgm:prSet presAssocID="{D0B911D6-FCDB-4E41-92BD-810C8AC195AD}" presName="parallelogram3" presStyleLbl="alignNode1" presStyleIdx="23" presStyleCnt="28"/>
      <dgm:spPr/>
    </dgm:pt>
    <dgm:pt modelId="{FF4CACFD-0E9A-4BE3-80BC-9774ABC87FAA}" type="pres">
      <dgm:prSet presAssocID="{D0B911D6-FCDB-4E41-92BD-810C8AC195AD}" presName="parallelogram4" presStyleLbl="alignNode1" presStyleIdx="24" presStyleCnt="28"/>
      <dgm:spPr/>
    </dgm:pt>
    <dgm:pt modelId="{F558E59A-2D67-4E6F-93FE-F0037675E2B7}" type="pres">
      <dgm:prSet presAssocID="{D0B911D6-FCDB-4E41-92BD-810C8AC195AD}" presName="parallelogram5" presStyleLbl="alignNode1" presStyleIdx="25" presStyleCnt="28"/>
      <dgm:spPr/>
    </dgm:pt>
    <dgm:pt modelId="{3E7FDF1C-6D21-462B-9817-BF80FBEF8F23}" type="pres">
      <dgm:prSet presAssocID="{D0B911D6-FCDB-4E41-92BD-810C8AC195AD}" presName="parallelogram6" presStyleLbl="alignNode1" presStyleIdx="26" presStyleCnt="28"/>
      <dgm:spPr/>
    </dgm:pt>
    <dgm:pt modelId="{01FD8836-FB63-4544-B21E-A096CECDAA90}" type="pres">
      <dgm:prSet presAssocID="{D0B911D6-FCDB-4E41-92BD-810C8AC195AD}" presName="parallelogram7" presStyleLbl="alignNode1" presStyleIdx="27" presStyleCnt="28"/>
      <dgm:spPr/>
    </dgm:pt>
  </dgm:ptLst>
  <dgm:cxnLst>
    <dgm:cxn modelId="{784A5CE0-B283-467C-AD86-51053D5E12F0}" type="presOf" srcId="{D0B911D6-FCDB-4E41-92BD-810C8AC195AD}" destId="{7C4CE358-7FAA-40B4-9827-1197FDE3DF73}" srcOrd="0" destOrd="0" presId="urn:microsoft.com/office/officeart/2008/layout/VerticalAccentList"/>
    <dgm:cxn modelId="{2D69E5E4-1EDF-48F0-9EAB-92E8B4B6CC0A}" srcId="{E6806BA0-D8B9-49BA-A566-6BDDE0ABBA02}" destId="{654875B8-52FB-46D5-A764-F32501FE3474}" srcOrd="0" destOrd="0" parTransId="{3EA9BB5C-D9FB-45BC-BC6D-E671B05A2E11}" sibTransId="{D8D6D1FF-D610-4B4B-B3E5-B69CA115B696}"/>
    <dgm:cxn modelId="{7B3EF4E8-41E6-4B7A-BD95-95C3C04D82D5}" srcId="{E6806BA0-D8B9-49BA-A566-6BDDE0ABBA02}" destId="{1F885F72-80F5-4B38-84A0-48E8EB00EC45}" srcOrd="1" destOrd="0" parTransId="{2E43E9EC-44FB-4281-BF13-19FC528C6FB5}" sibTransId="{38371102-B678-451A-8A89-A342DD455576}"/>
    <dgm:cxn modelId="{E36BE90F-38D2-4267-9699-F09892AF793C}" srcId="{E6806BA0-D8B9-49BA-A566-6BDDE0ABBA02}" destId="{D0B911D6-FCDB-4E41-92BD-810C8AC195AD}" srcOrd="3" destOrd="0" parTransId="{9E8CBE87-EEEC-4D1A-8F5E-DB968EBFFFAE}" sibTransId="{0E20A668-C6ED-4D6A-BD90-393D8B344D3D}"/>
    <dgm:cxn modelId="{7D062103-5791-4271-8F5C-407ED521E74F}" type="presOf" srcId="{E6806BA0-D8B9-49BA-A566-6BDDE0ABBA02}" destId="{B059F58D-FE49-4739-B965-E64BC6DE17E0}" srcOrd="0" destOrd="0" presId="urn:microsoft.com/office/officeart/2008/layout/VerticalAccentList"/>
    <dgm:cxn modelId="{1D5A1673-90AF-4C6C-9FC3-93793926FC02}" srcId="{E6806BA0-D8B9-49BA-A566-6BDDE0ABBA02}" destId="{D88E82EE-BBDD-41E2-8B24-7A6A5076C89C}" srcOrd="2" destOrd="0" parTransId="{AEC7F5A3-EF15-41BC-8EFA-EE1BCE024C35}" sibTransId="{A2467F0F-CD03-4E80-831C-3F8C85F7A172}"/>
    <dgm:cxn modelId="{DFF47E76-541A-4524-A257-8AE39BB6286B}" type="presOf" srcId="{654875B8-52FB-46D5-A764-F32501FE3474}" destId="{D488BAC2-F801-4EFB-A231-A759FED8B9E0}" srcOrd="0" destOrd="0" presId="urn:microsoft.com/office/officeart/2008/layout/VerticalAccentList"/>
    <dgm:cxn modelId="{A8C063A0-F817-43C3-A060-ECD49AED2D16}" type="presOf" srcId="{1F885F72-80F5-4B38-84A0-48E8EB00EC45}" destId="{57585DD9-3EB8-47B5-8416-051025BEF3B4}" srcOrd="0" destOrd="0" presId="urn:microsoft.com/office/officeart/2008/layout/VerticalAccentList"/>
    <dgm:cxn modelId="{ADF39CC7-2676-4E82-B205-577CD15BBAA3}" type="presOf" srcId="{D88E82EE-BBDD-41E2-8B24-7A6A5076C89C}" destId="{B0B0750C-0ADC-413B-92A6-8985CCF4169F}" srcOrd="0" destOrd="0" presId="urn:microsoft.com/office/officeart/2008/layout/VerticalAccentList"/>
    <dgm:cxn modelId="{A1656F9B-42AD-440A-B740-CDC6E4EB6EC4}" type="presParOf" srcId="{B059F58D-FE49-4739-B965-E64BC6DE17E0}" destId="{BE082EF6-AC49-4B59-8BA8-CA6B372F8067}" srcOrd="0" destOrd="0" presId="urn:microsoft.com/office/officeart/2008/layout/VerticalAccentList"/>
    <dgm:cxn modelId="{1BA3D935-9032-455A-A698-2B82FECD8951}" type="presParOf" srcId="{BE082EF6-AC49-4B59-8BA8-CA6B372F8067}" destId="{D488BAC2-F801-4EFB-A231-A759FED8B9E0}" srcOrd="0" destOrd="0" presId="urn:microsoft.com/office/officeart/2008/layout/VerticalAccentList"/>
    <dgm:cxn modelId="{1A1F4F53-E14A-4071-8448-A20497100A06}" type="presParOf" srcId="{B059F58D-FE49-4739-B965-E64BC6DE17E0}" destId="{45BA2979-8019-456D-8669-C873E658011D}" srcOrd="1" destOrd="0" presId="urn:microsoft.com/office/officeart/2008/layout/VerticalAccentList"/>
    <dgm:cxn modelId="{961D4925-FE0A-4936-92D4-34267CD83BDD}" type="presParOf" srcId="{45BA2979-8019-456D-8669-C873E658011D}" destId="{A5084763-671B-4B2C-A976-78BBACD6E125}" srcOrd="0" destOrd="0" presId="urn:microsoft.com/office/officeart/2008/layout/VerticalAccentList"/>
    <dgm:cxn modelId="{4134F067-62A3-4A6F-B11B-8E277956224E}" type="presParOf" srcId="{45BA2979-8019-456D-8669-C873E658011D}" destId="{837C8BFA-5D1D-4EDE-9020-08E24F3B8F7B}" srcOrd="1" destOrd="0" presId="urn:microsoft.com/office/officeart/2008/layout/VerticalAccentList"/>
    <dgm:cxn modelId="{5D1EEF7F-6DB6-4E01-ADA5-079932ED8A6B}" type="presParOf" srcId="{45BA2979-8019-456D-8669-C873E658011D}" destId="{B440F2CB-6EAE-4DB1-948C-ADD62ED14F8E}" srcOrd="2" destOrd="0" presId="urn:microsoft.com/office/officeart/2008/layout/VerticalAccentList"/>
    <dgm:cxn modelId="{725A97AC-949A-4B9D-A527-4C95D0ECD702}" type="presParOf" srcId="{45BA2979-8019-456D-8669-C873E658011D}" destId="{F0F451E5-7A88-42C5-93EF-1ADF723CF5C6}" srcOrd="3" destOrd="0" presId="urn:microsoft.com/office/officeart/2008/layout/VerticalAccentList"/>
    <dgm:cxn modelId="{F0D5B375-1E37-4E72-B9B2-46F86219A60A}" type="presParOf" srcId="{45BA2979-8019-456D-8669-C873E658011D}" destId="{139693E9-F710-4395-9AC7-D4312C57EFA0}" srcOrd="4" destOrd="0" presId="urn:microsoft.com/office/officeart/2008/layout/VerticalAccentList"/>
    <dgm:cxn modelId="{ED5756A9-3852-4743-BBF3-7011882FEC49}" type="presParOf" srcId="{45BA2979-8019-456D-8669-C873E658011D}" destId="{BEE30F11-5428-4ADC-977A-3528BDAC2AC7}" srcOrd="5" destOrd="0" presId="urn:microsoft.com/office/officeart/2008/layout/VerticalAccentList"/>
    <dgm:cxn modelId="{9E4B5D97-CFC7-4412-AF11-AA30D4F9AFB8}" type="presParOf" srcId="{45BA2979-8019-456D-8669-C873E658011D}" destId="{3538ED90-E950-4F26-B9BD-D3A955238C7D}" srcOrd="6" destOrd="0" presId="urn:microsoft.com/office/officeart/2008/layout/VerticalAccentList"/>
    <dgm:cxn modelId="{6BA6CE1E-551A-4460-871F-8854573D904A}" type="presParOf" srcId="{B059F58D-FE49-4739-B965-E64BC6DE17E0}" destId="{80859CFC-FF2A-449D-91F1-1288E1D28C38}" srcOrd="2" destOrd="0" presId="urn:microsoft.com/office/officeart/2008/layout/VerticalAccentList"/>
    <dgm:cxn modelId="{A02EEB33-7CF3-4DFF-B89C-BB7CCC59168D}" type="presParOf" srcId="{B059F58D-FE49-4739-B965-E64BC6DE17E0}" destId="{16999F1F-DAEE-480D-AA69-A246E118D277}" srcOrd="3" destOrd="0" presId="urn:microsoft.com/office/officeart/2008/layout/VerticalAccentList"/>
    <dgm:cxn modelId="{4ABD26B1-0113-4086-AD3D-B09915AB52EC}" type="presParOf" srcId="{16999F1F-DAEE-480D-AA69-A246E118D277}" destId="{57585DD9-3EB8-47B5-8416-051025BEF3B4}" srcOrd="0" destOrd="0" presId="urn:microsoft.com/office/officeart/2008/layout/VerticalAccentList"/>
    <dgm:cxn modelId="{3A1A4830-6FF8-4172-8575-072FD7003071}" type="presParOf" srcId="{B059F58D-FE49-4739-B965-E64BC6DE17E0}" destId="{1949602F-F83A-4BE0-9CA6-1F1C4F22BF2A}" srcOrd="4" destOrd="0" presId="urn:microsoft.com/office/officeart/2008/layout/VerticalAccentList"/>
    <dgm:cxn modelId="{7AC29A07-459D-4DE0-9825-0F9BCC59CDB5}" type="presParOf" srcId="{1949602F-F83A-4BE0-9CA6-1F1C4F22BF2A}" destId="{2A18743F-88D5-4436-A7F9-715C10663129}" srcOrd="0" destOrd="0" presId="urn:microsoft.com/office/officeart/2008/layout/VerticalAccentList"/>
    <dgm:cxn modelId="{06E096A1-AC35-4F17-89D9-747A501EA30E}" type="presParOf" srcId="{1949602F-F83A-4BE0-9CA6-1F1C4F22BF2A}" destId="{068A5772-D558-4D7D-ACCE-5A18796ABD6C}" srcOrd="1" destOrd="0" presId="urn:microsoft.com/office/officeart/2008/layout/VerticalAccentList"/>
    <dgm:cxn modelId="{23766D0C-56F6-4331-8A88-F04C0E1746D8}" type="presParOf" srcId="{1949602F-F83A-4BE0-9CA6-1F1C4F22BF2A}" destId="{5A94F021-29EA-464B-9755-AEB9AE10D1FA}" srcOrd="2" destOrd="0" presId="urn:microsoft.com/office/officeart/2008/layout/VerticalAccentList"/>
    <dgm:cxn modelId="{E1F16E65-8E5E-4559-BEAD-A76F597585CD}" type="presParOf" srcId="{1949602F-F83A-4BE0-9CA6-1F1C4F22BF2A}" destId="{CF477A73-72D9-4B5B-A203-AF6A3776DBF4}" srcOrd="3" destOrd="0" presId="urn:microsoft.com/office/officeart/2008/layout/VerticalAccentList"/>
    <dgm:cxn modelId="{231828E0-CD64-41FE-8FBC-61FF3F8A6092}" type="presParOf" srcId="{1949602F-F83A-4BE0-9CA6-1F1C4F22BF2A}" destId="{14733BE2-E92C-4AA3-8051-B7B7038DC5D6}" srcOrd="4" destOrd="0" presId="urn:microsoft.com/office/officeart/2008/layout/VerticalAccentList"/>
    <dgm:cxn modelId="{F08537B2-2D4E-432F-98AD-3082AE313382}" type="presParOf" srcId="{1949602F-F83A-4BE0-9CA6-1F1C4F22BF2A}" destId="{F06D9F22-C1EB-4522-BD9E-218406E3EE82}" srcOrd="5" destOrd="0" presId="urn:microsoft.com/office/officeart/2008/layout/VerticalAccentList"/>
    <dgm:cxn modelId="{54E8C936-818C-4C03-A741-9AACCBECF378}" type="presParOf" srcId="{1949602F-F83A-4BE0-9CA6-1F1C4F22BF2A}" destId="{4998817A-A3B0-4C03-8A63-F08F0871A62D}" srcOrd="6" destOrd="0" presId="urn:microsoft.com/office/officeart/2008/layout/VerticalAccentList"/>
    <dgm:cxn modelId="{21B03CC6-5DE4-41C8-9993-5C90D1867BB9}" type="presParOf" srcId="{B059F58D-FE49-4739-B965-E64BC6DE17E0}" destId="{00882143-0D1B-43FA-AB23-4F4F9241D82A}" srcOrd="5" destOrd="0" presId="urn:microsoft.com/office/officeart/2008/layout/VerticalAccentList"/>
    <dgm:cxn modelId="{81126BBE-2163-4DDE-83A9-5AA8503C7748}" type="presParOf" srcId="{B059F58D-FE49-4739-B965-E64BC6DE17E0}" destId="{1FC7ED48-BE43-4C4F-83FF-7F1C4213B190}" srcOrd="6" destOrd="0" presId="urn:microsoft.com/office/officeart/2008/layout/VerticalAccentList"/>
    <dgm:cxn modelId="{7232B098-5509-4EF7-A763-0A66E0F21C54}" type="presParOf" srcId="{1FC7ED48-BE43-4C4F-83FF-7F1C4213B190}" destId="{B0B0750C-0ADC-413B-92A6-8985CCF4169F}" srcOrd="0" destOrd="0" presId="urn:microsoft.com/office/officeart/2008/layout/VerticalAccentList"/>
    <dgm:cxn modelId="{CC63DABD-B04A-4922-AC88-71BD87533D2D}" type="presParOf" srcId="{B059F58D-FE49-4739-B965-E64BC6DE17E0}" destId="{53A7A7C2-533C-4784-A5BC-A1D8C8FAEEBB}" srcOrd="7" destOrd="0" presId="urn:microsoft.com/office/officeart/2008/layout/VerticalAccentList"/>
    <dgm:cxn modelId="{3A358A94-881D-45B4-8720-637638013626}" type="presParOf" srcId="{53A7A7C2-533C-4784-A5BC-A1D8C8FAEEBB}" destId="{41AC638A-EF4A-47C1-B453-B3834F92C38B}" srcOrd="0" destOrd="0" presId="urn:microsoft.com/office/officeart/2008/layout/VerticalAccentList"/>
    <dgm:cxn modelId="{35901532-E81E-4001-BEF8-E4536D1B2EBA}" type="presParOf" srcId="{53A7A7C2-533C-4784-A5BC-A1D8C8FAEEBB}" destId="{9F534D29-311D-4DAB-95D6-8FA508FC3F84}" srcOrd="1" destOrd="0" presId="urn:microsoft.com/office/officeart/2008/layout/VerticalAccentList"/>
    <dgm:cxn modelId="{22CCC945-2585-4865-A434-934CB1160628}" type="presParOf" srcId="{53A7A7C2-533C-4784-A5BC-A1D8C8FAEEBB}" destId="{111E4DFD-AF46-4484-A80D-EE2D9452372B}" srcOrd="2" destOrd="0" presId="urn:microsoft.com/office/officeart/2008/layout/VerticalAccentList"/>
    <dgm:cxn modelId="{535484C5-CE7F-43D7-8776-7677CE04084D}" type="presParOf" srcId="{53A7A7C2-533C-4784-A5BC-A1D8C8FAEEBB}" destId="{2E94EE63-2C5A-4790-94C6-6F8134C96746}" srcOrd="3" destOrd="0" presId="urn:microsoft.com/office/officeart/2008/layout/VerticalAccentList"/>
    <dgm:cxn modelId="{24907B23-07F7-4869-BA4D-41F2054E3632}" type="presParOf" srcId="{53A7A7C2-533C-4784-A5BC-A1D8C8FAEEBB}" destId="{BD4B0179-E4C9-4DA6-8A1A-418FE123E012}" srcOrd="4" destOrd="0" presId="urn:microsoft.com/office/officeart/2008/layout/VerticalAccentList"/>
    <dgm:cxn modelId="{1BF8251B-6849-428F-9807-E9B8F563215D}" type="presParOf" srcId="{53A7A7C2-533C-4784-A5BC-A1D8C8FAEEBB}" destId="{E456B122-4FE0-4459-B473-7EC05972521B}" srcOrd="5" destOrd="0" presId="urn:microsoft.com/office/officeart/2008/layout/VerticalAccentList"/>
    <dgm:cxn modelId="{7E546F8B-5D9B-4985-BF35-1A104CF4121D}" type="presParOf" srcId="{53A7A7C2-533C-4784-A5BC-A1D8C8FAEEBB}" destId="{DD8D18B7-9485-4072-AC4E-CDCAABCF5A8D}" srcOrd="6" destOrd="0" presId="urn:microsoft.com/office/officeart/2008/layout/VerticalAccentList"/>
    <dgm:cxn modelId="{A69731E5-0107-4246-94E9-312C25509BC1}" type="presParOf" srcId="{B059F58D-FE49-4739-B965-E64BC6DE17E0}" destId="{141EAAED-10A2-4954-90E2-C0634E15CE45}" srcOrd="8" destOrd="0" presId="urn:microsoft.com/office/officeart/2008/layout/VerticalAccentList"/>
    <dgm:cxn modelId="{60A1BF8D-64E2-4E60-88F4-B3592FEAFA1F}" type="presParOf" srcId="{B059F58D-FE49-4739-B965-E64BC6DE17E0}" destId="{2B98C9DE-82AA-4526-AFDB-684B8C5EC41A}" srcOrd="9" destOrd="0" presId="urn:microsoft.com/office/officeart/2008/layout/VerticalAccentList"/>
    <dgm:cxn modelId="{2AD18EF4-89E5-4BCA-83B3-7E08C9A0D1CD}" type="presParOf" srcId="{2B98C9DE-82AA-4526-AFDB-684B8C5EC41A}" destId="{7C4CE358-7FAA-40B4-9827-1197FDE3DF73}" srcOrd="0" destOrd="0" presId="urn:microsoft.com/office/officeart/2008/layout/VerticalAccentList"/>
    <dgm:cxn modelId="{2B97313F-FF5F-447E-941F-13F6E839A20A}" type="presParOf" srcId="{B059F58D-FE49-4739-B965-E64BC6DE17E0}" destId="{FA723230-634C-41CF-8661-58D24A6AECF3}" srcOrd="10" destOrd="0" presId="urn:microsoft.com/office/officeart/2008/layout/VerticalAccentList"/>
    <dgm:cxn modelId="{2EC8F09F-96FA-4FA9-A92F-00C7C95A1707}" type="presParOf" srcId="{FA723230-634C-41CF-8661-58D24A6AECF3}" destId="{AC974509-7CA3-4157-B438-6913A6525405}" srcOrd="0" destOrd="0" presId="urn:microsoft.com/office/officeart/2008/layout/VerticalAccentList"/>
    <dgm:cxn modelId="{69038292-6A39-49EF-8625-2C11ED20B6EE}" type="presParOf" srcId="{FA723230-634C-41CF-8661-58D24A6AECF3}" destId="{81766CDF-007B-458D-8B5B-B4B64E320173}" srcOrd="1" destOrd="0" presId="urn:microsoft.com/office/officeart/2008/layout/VerticalAccentList"/>
    <dgm:cxn modelId="{1EC2F810-F60D-4964-A19D-2B3F110CA0C3}" type="presParOf" srcId="{FA723230-634C-41CF-8661-58D24A6AECF3}" destId="{897B5C2C-A7ED-49A7-8822-2D40EFA159A0}" srcOrd="2" destOrd="0" presId="urn:microsoft.com/office/officeart/2008/layout/VerticalAccentList"/>
    <dgm:cxn modelId="{74FBB689-BA90-4936-97AE-C92B5F44050E}" type="presParOf" srcId="{FA723230-634C-41CF-8661-58D24A6AECF3}" destId="{FF4CACFD-0E9A-4BE3-80BC-9774ABC87FAA}" srcOrd="3" destOrd="0" presId="urn:microsoft.com/office/officeart/2008/layout/VerticalAccentList"/>
    <dgm:cxn modelId="{11A5D90D-9C46-4118-A067-75A9E7B1A80B}" type="presParOf" srcId="{FA723230-634C-41CF-8661-58D24A6AECF3}" destId="{F558E59A-2D67-4E6F-93FE-F0037675E2B7}" srcOrd="4" destOrd="0" presId="urn:microsoft.com/office/officeart/2008/layout/VerticalAccentList"/>
    <dgm:cxn modelId="{722ECE24-BD8C-4086-A56C-AE9733002382}" type="presParOf" srcId="{FA723230-634C-41CF-8661-58D24A6AECF3}" destId="{3E7FDF1C-6D21-462B-9817-BF80FBEF8F23}" srcOrd="5" destOrd="0" presId="urn:microsoft.com/office/officeart/2008/layout/VerticalAccentList"/>
    <dgm:cxn modelId="{6F8CE0B8-8A65-47C8-92ED-40E2312B5199}" type="presParOf" srcId="{FA723230-634C-41CF-8661-58D24A6AECF3}" destId="{01FD8836-FB63-4544-B21E-A096CECDAA90}"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429647C-077F-4B73-9A69-3065A1E35E0F}" type="doc">
      <dgm:prSet loTypeId="urn:microsoft.com/office/officeart/2005/8/layout/hierarchy4" loCatId="list" qsTypeId="urn:microsoft.com/office/officeart/2005/8/quickstyle/simple1" qsCatId="simple" csTypeId="urn:microsoft.com/office/officeart/2005/8/colors/colorful2" csCatId="colorful" phldr="1"/>
      <dgm:spPr/>
    </dgm:pt>
    <dgm:pt modelId="{0285A305-6B38-400C-946E-BE77DC89941B}">
      <dgm:prSet phldrT="[Texto]"/>
      <dgm:spPr/>
      <dgm:t>
        <a:bodyPr/>
        <a:lstStyle/>
        <a:p>
          <a:r>
            <a:rPr lang="es-ES" dirty="0"/>
            <a:t>Propósito</a:t>
          </a:r>
        </a:p>
      </dgm:t>
    </dgm:pt>
    <dgm:pt modelId="{E68064D6-6306-4AA3-B9D0-41D81EBC58E3}" type="parTrans" cxnId="{147ED239-20AD-43CA-A507-F1766F2AF44C}">
      <dgm:prSet/>
      <dgm:spPr/>
      <dgm:t>
        <a:bodyPr/>
        <a:lstStyle/>
        <a:p>
          <a:endParaRPr lang="es-ES"/>
        </a:p>
      </dgm:t>
    </dgm:pt>
    <dgm:pt modelId="{A949F1EA-E12E-4984-9BEE-206D43DAAD1F}" type="sibTrans" cxnId="{147ED239-20AD-43CA-A507-F1766F2AF44C}">
      <dgm:prSet/>
      <dgm:spPr/>
      <dgm:t>
        <a:bodyPr/>
        <a:lstStyle/>
        <a:p>
          <a:endParaRPr lang="es-ES"/>
        </a:p>
      </dgm:t>
    </dgm:pt>
    <dgm:pt modelId="{4DE22F6B-82DA-4BE2-B7EB-A0B77B877805}">
      <dgm:prSet phldrT="[Texto]"/>
      <dgm:spPr/>
      <dgm:t>
        <a:bodyPr/>
        <a:lstStyle/>
        <a:p>
          <a:r>
            <a:rPr lang="es-ES" dirty="0"/>
            <a:t>Alcance</a:t>
          </a:r>
        </a:p>
      </dgm:t>
    </dgm:pt>
    <dgm:pt modelId="{BF262025-5EB3-4BEF-9B7D-5CF3679678F9}" type="parTrans" cxnId="{37720A88-28B9-434B-B9DE-4F050162A358}">
      <dgm:prSet/>
      <dgm:spPr/>
      <dgm:t>
        <a:bodyPr/>
        <a:lstStyle/>
        <a:p>
          <a:endParaRPr lang="es-ES"/>
        </a:p>
      </dgm:t>
    </dgm:pt>
    <dgm:pt modelId="{08835D91-3F65-4E94-BA77-68AFF529BC83}" type="sibTrans" cxnId="{37720A88-28B9-434B-B9DE-4F050162A358}">
      <dgm:prSet/>
      <dgm:spPr/>
      <dgm:t>
        <a:bodyPr/>
        <a:lstStyle/>
        <a:p>
          <a:endParaRPr lang="es-ES"/>
        </a:p>
      </dgm:t>
    </dgm:pt>
    <dgm:pt modelId="{6C55297D-FC05-4328-B2F9-704CA2B6FC56}">
      <dgm:prSet phldrT="[Texto]"/>
      <dgm:spPr/>
      <dgm:t>
        <a:bodyPr/>
        <a:lstStyle/>
        <a:p>
          <a:r>
            <a:rPr lang="es-ES" dirty="0"/>
            <a:t>Objetivo</a:t>
          </a:r>
        </a:p>
      </dgm:t>
    </dgm:pt>
    <dgm:pt modelId="{B5E5F881-D699-4245-BAE0-556EB87E9054}" type="parTrans" cxnId="{F137D5F9-AF78-46E7-B47F-4F1339C9138A}">
      <dgm:prSet/>
      <dgm:spPr/>
      <dgm:t>
        <a:bodyPr/>
        <a:lstStyle/>
        <a:p>
          <a:endParaRPr lang="es-ES"/>
        </a:p>
      </dgm:t>
    </dgm:pt>
    <dgm:pt modelId="{0E608129-8825-4D34-A387-634B8FB70209}" type="sibTrans" cxnId="{F137D5F9-AF78-46E7-B47F-4F1339C9138A}">
      <dgm:prSet/>
      <dgm:spPr/>
      <dgm:t>
        <a:bodyPr/>
        <a:lstStyle/>
        <a:p>
          <a:endParaRPr lang="es-ES"/>
        </a:p>
      </dgm:t>
    </dgm:pt>
    <dgm:pt modelId="{84560C38-604C-40C1-82F7-0122A56FC9DF}">
      <dgm:prSet phldrT="[Texto]"/>
      <dgm:spPr/>
      <dgm:t>
        <a:bodyPr/>
        <a:lstStyle/>
        <a:p>
          <a:r>
            <a:rPr lang="es-EC">
              <a:latin typeface="Arial" panose="020B0604020202020204" pitchFamily="34" charset="0"/>
              <a:ea typeface="Calibri" panose="020F0502020204030204" pitchFamily="34" charset="0"/>
              <a:cs typeface="Times New Roman" panose="02020603050405020304" pitchFamily="18" charset="0"/>
            </a:rPr>
            <a:t>El propósito del presente documento es prestar una guía a las PYMES de la provincia de Bolívar que les permita establecer el inicio del proceso de control de interno de manera sencilla y comprensible. Los postulados de la presente están basados en la realidad de las PYMES detectada durante la aplicación de la encuesta y el levantamiento de información.</a:t>
          </a:r>
          <a:endParaRPr lang="es-ES"/>
        </a:p>
      </dgm:t>
    </dgm:pt>
    <dgm:pt modelId="{089DD696-2E5B-47C8-BF18-466ACBFDD728}" type="parTrans" cxnId="{31F1CB91-4887-4C5D-AFE8-74BD1199E495}">
      <dgm:prSet/>
      <dgm:spPr/>
      <dgm:t>
        <a:bodyPr/>
        <a:lstStyle/>
        <a:p>
          <a:endParaRPr lang="es-ES"/>
        </a:p>
      </dgm:t>
    </dgm:pt>
    <dgm:pt modelId="{5AD8C5A5-65F1-4857-A1E2-BB181EC53F95}" type="sibTrans" cxnId="{31F1CB91-4887-4C5D-AFE8-74BD1199E495}">
      <dgm:prSet/>
      <dgm:spPr/>
      <dgm:t>
        <a:bodyPr/>
        <a:lstStyle/>
        <a:p>
          <a:endParaRPr lang="es-ES"/>
        </a:p>
      </dgm:t>
    </dgm:pt>
    <dgm:pt modelId="{12A7D718-3A6C-4F4F-B3B7-03F07778F5F0}">
      <dgm:prSet phldrT="[Texto]"/>
      <dgm:spPr/>
      <dgm:t>
        <a:bodyPr/>
        <a:lstStyle/>
        <a:p>
          <a:r>
            <a:rPr lang="es-EC" dirty="0"/>
            <a:t>Esta guía está desarrollada para aquellas empresas que carecen de un sistema de control interno.</a:t>
          </a:r>
          <a:endParaRPr lang="es-ES" dirty="0"/>
        </a:p>
      </dgm:t>
    </dgm:pt>
    <dgm:pt modelId="{6CEAADF3-261A-4E9E-9086-76C07916B519}" type="parTrans" cxnId="{4A5C574C-2C3E-4DAF-AC80-61A0F1D3530D}">
      <dgm:prSet/>
      <dgm:spPr/>
      <dgm:t>
        <a:bodyPr/>
        <a:lstStyle/>
        <a:p>
          <a:endParaRPr lang="es-ES"/>
        </a:p>
      </dgm:t>
    </dgm:pt>
    <dgm:pt modelId="{9654CD38-790F-43EA-856F-B857DC2D7338}" type="sibTrans" cxnId="{4A5C574C-2C3E-4DAF-AC80-61A0F1D3530D}">
      <dgm:prSet/>
      <dgm:spPr/>
      <dgm:t>
        <a:bodyPr/>
        <a:lstStyle/>
        <a:p>
          <a:endParaRPr lang="es-ES"/>
        </a:p>
      </dgm:t>
    </dgm:pt>
    <dgm:pt modelId="{290B9607-C8E7-4B42-BA9B-84D75D6E1E17}">
      <dgm:prSet phldrT="[Texto]"/>
      <dgm:spPr/>
      <dgm:t>
        <a:bodyPr/>
        <a:lstStyle/>
        <a:p>
          <a:r>
            <a:rPr lang="es-EC" dirty="0"/>
            <a:t>Fomentar la cultura de control interno en las PYMES de la provincia Bolívar a fin de contribuir con su rentabilidad y con el crecimiento económico de la región. </a:t>
          </a:r>
          <a:endParaRPr lang="es-ES" dirty="0"/>
        </a:p>
      </dgm:t>
    </dgm:pt>
    <dgm:pt modelId="{F7D569E5-4C27-4493-A15C-DC0CB5F4C240}" type="parTrans" cxnId="{2BFB4263-A6A1-4209-9533-F8A370191EFB}">
      <dgm:prSet/>
      <dgm:spPr/>
      <dgm:t>
        <a:bodyPr/>
        <a:lstStyle/>
        <a:p>
          <a:endParaRPr lang="es-ES"/>
        </a:p>
      </dgm:t>
    </dgm:pt>
    <dgm:pt modelId="{6050F75E-E668-4B54-99A6-F06038AC3374}" type="sibTrans" cxnId="{2BFB4263-A6A1-4209-9533-F8A370191EFB}">
      <dgm:prSet/>
      <dgm:spPr/>
      <dgm:t>
        <a:bodyPr/>
        <a:lstStyle/>
        <a:p>
          <a:endParaRPr lang="es-ES"/>
        </a:p>
      </dgm:t>
    </dgm:pt>
    <dgm:pt modelId="{FB7BBA8F-A676-4637-B7C9-A5FE9CFC068F}">
      <dgm:prSet/>
      <dgm:spPr/>
      <dgm:t>
        <a:bodyPr/>
        <a:lstStyle/>
        <a:p>
          <a:r>
            <a:rPr lang="es-EC"/>
            <a:t>Facilitar a los pequeños y nuevos empresarios la instauración de un control interno sencillo que no requiere de conocimientos profundos a nivel contable o de manejo de softwares o equipos tecnológicos.</a:t>
          </a:r>
          <a:endParaRPr lang="es-MX"/>
        </a:p>
      </dgm:t>
    </dgm:pt>
    <dgm:pt modelId="{99305C8A-BD74-4629-9FA8-0F0A6736DFAB}" type="parTrans" cxnId="{735677A8-A290-4A7D-BE54-64910BCB10AB}">
      <dgm:prSet/>
      <dgm:spPr/>
      <dgm:t>
        <a:bodyPr/>
        <a:lstStyle/>
        <a:p>
          <a:endParaRPr lang="es-ES"/>
        </a:p>
      </dgm:t>
    </dgm:pt>
    <dgm:pt modelId="{0E2325AE-28BE-44F4-91BD-FE099E0157C3}" type="sibTrans" cxnId="{735677A8-A290-4A7D-BE54-64910BCB10AB}">
      <dgm:prSet/>
      <dgm:spPr/>
      <dgm:t>
        <a:bodyPr/>
        <a:lstStyle/>
        <a:p>
          <a:endParaRPr lang="es-ES"/>
        </a:p>
      </dgm:t>
    </dgm:pt>
    <dgm:pt modelId="{E62EC007-4A0E-43C9-8DC1-28E64942B6D0}">
      <dgm:prSet/>
      <dgm:spPr/>
      <dgm:t>
        <a:bodyPr/>
        <a:lstStyle/>
        <a:p>
          <a:r>
            <a:rPr lang="es-EC"/>
            <a:t>Brindar una solución a la problemática actual de los pequeños empresarios de la provincia Bolívar quienes no cuentan con un sistema de control de inventario.</a:t>
          </a:r>
          <a:endParaRPr lang="es-MX"/>
        </a:p>
      </dgm:t>
    </dgm:pt>
    <dgm:pt modelId="{F89E6829-2AC6-4E9C-B197-A0AA164EEE0E}" type="parTrans" cxnId="{C2AD7228-3D60-40FE-9C27-5DEAB6853686}">
      <dgm:prSet/>
      <dgm:spPr/>
      <dgm:t>
        <a:bodyPr/>
        <a:lstStyle/>
        <a:p>
          <a:endParaRPr lang="es-ES"/>
        </a:p>
      </dgm:t>
    </dgm:pt>
    <dgm:pt modelId="{A82AE38B-A896-48AF-AA69-4D345C96B8F7}" type="sibTrans" cxnId="{C2AD7228-3D60-40FE-9C27-5DEAB6853686}">
      <dgm:prSet/>
      <dgm:spPr/>
      <dgm:t>
        <a:bodyPr/>
        <a:lstStyle/>
        <a:p>
          <a:endParaRPr lang="es-ES"/>
        </a:p>
      </dgm:t>
    </dgm:pt>
    <dgm:pt modelId="{C01C332C-7546-44B7-8207-ECBA7B000598}" type="pres">
      <dgm:prSet presAssocID="{F429647C-077F-4B73-9A69-3065A1E35E0F}" presName="Name0" presStyleCnt="0">
        <dgm:presLayoutVars>
          <dgm:chPref val="1"/>
          <dgm:dir/>
          <dgm:animOne val="branch"/>
          <dgm:animLvl val="lvl"/>
          <dgm:resizeHandles/>
        </dgm:presLayoutVars>
      </dgm:prSet>
      <dgm:spPr/>
    </dgm:pt>
    <dgm:pt modelId="{BA699119-5F76-4E08-8BC7-AA65F5B8CB1A}" type="pres">
      <dgm:prSet presAssocID="{0285A305-6B38-400C-946E-BE77DC89941B}" presName="vertOne" presStyleCnt="0"/>
      <dgm:spPr/>
    </dgm:pt>
    <dgm:pt modelId="{2E325A80-91A1-4E2E-8F33-3097F95BA4A6}" type="pres">
      <dgm:prSet presAssocID="{0285A305-6B38-400C-946E-BE77DC89941B}" presName="txOne" presStyleLbl="node0" presStyleIdx="0" presStyleCnt="3">
        <dgm:presLayoutVars>
          <dgm:chPref val="3"/>
        </dgm:presLayoutVars>
      </dgm:prSet>
      <dgm:spPr/>
      <dgm:t>
        <a:bodyPr/>
        <a:lstStyle/>
        <a:p>
          <a:endParaRPr lang="es-ES"/>
        </a:p>
      </dgm:t>
    </dgm:pt>
    <dgm:pt modelId="{CD3F225F-1C23-4ED9-8732-D7D91B5A6DFB}" type="pres">
      <dgm:prSet presAssocID="{0285A305-6B38-400C-946E-BE77DC89941B}" presName="parTransOne" presStyleCnt="0"/>
      <dgm:spPr/>
    </dgm:pt>
    <dgm:pt modelId="{3D809571-6DF7-4498-8EC1-506A968946D2}" type="pres">
      <dgm:prSet presAssocID="{0285A305-6B38-400C-946E-BE77DC89941B}" presName="horzOne" presStyleCnt="0"/>
      <dgm:spPr/>
    </dgm:pt>
    <dgm:pt modelId="{7088AE5C-A13E-4986-B9AD-DB82916B294D}" type="pres">
      <dgm:prSet presAssocID="{84560C38-604C-40C1-82F7-0122A56FC9DF}" presName="vertTwo" presStyleCnt="0"/>
      <dgm:spPr/>
    </dgm:pt>
    <dgm:pt modelId="{BAC7C596-BE3E-489E-88D5-71BF4B57C850}" type="pres">
      <dgm:prSet presAssocID="{84560C38-604C-40C1-82F7-0122A56FC9DF}" presName="txTwo" presStyleLbl="node2" presStyleIdx="0" presStyleCnt="5">
        <dgm:presLayoutVars>
          <dgm:chPref val="3"/>
        </dgm:presLayoutVars>
      </dgm:prSet>
      <dgm:spPr/>
      <dgm:t>
        <a:bodyPr/>
        <a:lstStyle/>
        <a:p>
          <a:endParaRPr lang="es-ES"/>
        </a:p>
      </dgm:t>
    </dgm:pt>
    <dgm:pt modelId="{9C2C1438-4257-4657-88A4-42A2B9C07490}" type="pres">
      <dgm:prSet presAssocID="{84560C38-604C-40C1-82F7-0122A56FC9DF}" presName="horzTwo" presStyleCnt="0"/>
      <dgm:spPr/>
    </dgm:pt>
    <dgm:pt modelId="{AD7B609C-F4E7-49FF-9311-FC2F7EEEED2C}" type="pres">
      <dgm:prSet presAssocID="{A949F1EA-E12E-4984-9BEE-206D43DAAD1F}" presName="sibSpaceOne" presStyleCnt="0"/>
      <dgm:spPr/>
    </dgm:pt>
    <dgm:pt modelId="{C635656B-9220-47FB-8A1B-42B0E819649C}" type="pres">
      <dgm:prSet presAssocID="{4DE22F6B-82DA-4BE2-B7EB-A0B77B877805}" presName="vertOne" presStyleCnt="0"/>
      <dgm:spPr/>
    </dgm:pt>
    <dgm:pt modelId="{1D1E8A82-3A78-47FC-BC24-C4A876E2DF78}" type="pres">
      <dgm:prSet presAssocID="{4DE22F6B-82DA-4BE2-B7EB-A0B77B877805}" presName="txOne" presStyleLbl="node0" presStyleIdx="1" presStyleCnt="3">
        <dgm:presLayoutVars>
          <dgm:chPref val="3"/>
        </dgm:presLayoutVars>
      </dgm:prSet>
      <dgm:spPr/>
      <dgm:t>
        <a:bodyPr/>
        <a:lstStyle/>
        <a:p>
          <a:endParaRPr lang="es-ES"/>
        </a:p>
      </dgm:t>
    </dgm:pt>
    <dgm:pt modelId="{D2D0C38E-8529-4BE1-8A7F-7E2BED95E358}" type="pres">
      <dgm:prSet presAssocID="{4DE22F6B-82DA-4BE2-B7EB-A0B77B877805}" presName="parTransOne" presStyleCnt="0"/>
      <dgm:spPr/>
    </dgm:pt>
    <dgm:pt modelId="{D5B101CE-2270-449F-99F8-2D28C998F0BA}" type="pres">
      <dgm:prSet presAssocID="{4DE22F6B-82DA-4BE2-B7EB-A0B77B877805}" presName="horzOne" presStyleCnt="0"/>
      <dgm:spPr/>
    </dgm:pt>
    <dgm:pt modelId="{871FA185-B643-4BE4-8FC1-7DE969370A5A}" type="pres">
      <dgm:prSet presAssocID="{12A7D718-3A6C-4F4F-B3B7-03F07778F5F0}" presName="vertTwo" presStyleCnt="0"/>
      <dgm:spPr/>
    </dgm:pt>
    <dgm:pt modelId="{F73FDACD-7C0B-4641-B2BF-C1E2B8F3B628}" type="pres">
      <dgm:prSet presAssocID="{12A7D718-3A6C-4F4F-B3B7-03F07778F5F0}" presName="txTwo" presStyleLbl="node2" presStyleIdx="1" presStyleCnt="5">
        <dgm:presLayoutVars>
          <dgm:chPref val="3"/>
        </dgm:presLayoutVars>
      </dgm:prSet>
      <dgm:spPr/>
      <dgm:t>
        <a:bodyPr/>
        <a:lstStyle/>
        <a:p>
          <a:endParaRPr lang="es-ES"/>
        </a:p>
      </dgm:t>
    </dgm:pt>
    <dgm:pt modelId="{C59683F7-EFEE-496C-8160-4B1F020696F0}" type="pres">
      <dgm:prSet presAssocID="{12A7D718-3A6C-4F4F-B3B7-03F07778F5F0}" presName="horzTwo" presStyleCnt="0"/>
      <dgm:spPr/>
    </dgm:pt>
    <dgm:pt modelId="{51196394-90C3-45B1-BCC2-5DC6ED865818}" type="pres">
      <dgm:prSet presAssocID="{08835D91-3F65-4E94-BA77-68AFF529BC83}" presName="sibSpaceOne" presStyleCnt="0"/>
      <dgm:spPr/>
    </dgm:pt>
    <dgm:pt modelId="{3F9A5A23-3587-47BF-AC02-F6FCDBC832D2}" type="pres">
      <dgm:prSet presAssocID="{6C55297D-FC05-4328-B2F9-704CA2B6FC56}" presName="vertOne" presStyleCnt="0"/>
      <dgm:spPr/>
    </dgm:pt>
    <dgm:pt modelId="{47824C2C-19BB-46F9-9876-6BA434DC4627}" type="pres">
      <dgm:prSet presAssocID="{6C55297D-FC05-4328-B2F9-704CA2B6FC56}" presName="txOne" presStyleLbl="node0" presStyleIdx="2" presStyleCnt="3">
        <dgm:presLayoutVars>
          <dgm:chPref val="3"/>
        </dgm:presLayoutVars>
      </dgm:prSet>
      <dgm:spPr/>
      <dgm:t>
        <a:bodyPr/>
        <a:lstStyle/>
        <a:p>
          <a:endParaRPr lang="es-ES"/>
        </a:p>
      </dgm:t>
    </dgm:pt>
    <dgm:pt modelId="{13A6B93F-2502-427B-B63C-2E92FE941D97}" type="pres">
      <dgm:prSet presAssocID="{6C55297D-FC05-4328-B2F9-704CA2B6FC56}" presName="parTransOne" presStyleCnt="0"/>
      <dgm:spPr/>
    </dgm:pt>
    <dgm:pt modelId="{6631F2F5-45F8-4DF3-9321-99B2E7934968}" type="pres">
      <dgm:prSet presAssocID="{6C55297D-FC05-4328-B2F9-704CA2B6FC56}" presName="horzOne" presStyleCnt="0"/>
      <dgm:spPr/>
    </dgm:pt>
    <dgm:pt modelId="{B81EFF4B-0873-475C-B482-924553F00FA1}" type="pres">
      <dgm:prSet presAssocID="{290B9607-C8E7-4B42-BA9B-84D75D6E1E17}" presName="vertTwo" presStyleCnt="0"/>
      <dgm:spPr/>
    </dgm:pt>
    <dgm:pt modelId="{6B2EA1C0-D5C8-4ECC-8266-696587411E12}" type="pres">
      <dgm:prSet presAssocID="{290B9607-C8E7-4B42-BA9B-84D75D6E1E17}" presName="txTwo" presStyleLbl="node2" presStyleIdx="2" presStyleCnt="5">
        <dgm:presLayoutVars>
          <dgm:chPref val="3"/>
        </dgm:presLayoutVars>
      </dgm:prSet>
      <dgm:spPr/>
      <dgm:t>
        <a:bodyPr/>
        <a:lstStyle/>
        <a:p>
          <a:endParaRPr lang="es-ES"/>
        </a:p>
      </dgm:t>
    </dgm:pt>
    <dgm:pt modelId="{95910EE3-409A-4316-9D7E-F9AA9A145ED4}" type="pres">
      <dgm:prSet presAssocID="{290B9607-C8E7-4B42-BA9B-84D75D6E1E17}" presName="horzTwo" presStyleCnt="0"/>
      <dgm:spPr/>
    </dgm:pt>
    <dgm:pt modelId="{E140AFB9-A2F5-4CE4-B450-A1154003597A}" type="pres">
      <dgm:prSet presAssocID="{6050F75E-E668-4B54-99A6-F06038AC3374}" presName="sibSpaceTwo" presStyleCnt="0"/>
      <dgm:spPr/>
    </dgm:pt>
    <dgm:pt modelId="{4785DBDD-C910-487B-9DDF-A275DD57E885}" type="pres">
      <dgm:prSet presAssocID="{FB7BBA8F-A676-4637-B7C9-A5FE9CFC068F}" presName="vertTwo" presStyleCnt="0"/>
      <dgm:spPr/>
    </dgm:pt>
    <dgm:pt modelId="{045D6284-59B3-41EF-AFF0-011FCA9FE4BF}" type="pres">
      <dgm:prSet presAssocID="{FB7BBA8F-A676-4637-B7C9-A5FE9CFC068F}" presName="txTwo" presStyleLbl="node2" presStyleIdx="3" presStyleCnt="5">
        <dgm:presLayoutVars>
          <dgm:chPref val="3"/>
        </dgm:presLayoutVars>
      </dgm:prSet>
      <dgm:spPr/>
      <dgm:t>
        <a:bodyPr/>
        <a:lstStyle/>
        <a:p>
          <a:endParaRPr lang="es-ES"/>
        </a:p>
      </dgm:t>
    </dgm:pt>
    <dgm:pt modelId="{7B44C364-5FBE-4EEB-A45B-ABE9452AC231}" type="pres">
      <dgm:prSet presAssocID="{FB7BBA8F-A676-4637-B7C9-A5FE9CFC068F}" presName="horzTwo" presStyleCnt="0"/>
      <dgm:spPr/>
    </dgm:pt>
    <dgm:pt modelId="{E552E63F-0AA8-4017-8627-7689C4E4ECFE}" type="pres">
      <dgm:prSet presAssocID="{0E2325AE-28BE-44F4-91BD-FE099E0157C3}" presName="sibSpaceTwo" presStyleCnt="0"/>
      <dgm:spPr/>
    </dgm:pt>
    <dgm:pt modelId="{22011F5E-6B73-438A-848B-D0703796AA27}" type="pres">
      <dgm:prSet presAssocID="{E62EC007-4A0E-43C9-8DC1-28E64942B6D0}" presName="vertTwo" presStyleCnt="0"/>
      <dgm:spPr/>
    </dgm:pt>
    <dgm:pt modelId="{740A38F2-DFA3-4FBB-9DBE-4EA2D7B09980}" type="pres">
      <dgm:prSet presAssocID="{E62EC007-4A0E-43C9-8DC1-28E64942B6D0}" presName="txTwo" presStyleLbl="node2" presStyleIdx="4" presStyleCnt="5">
        <dgm:presLayoutVars>
          <dgm:chPref val="3"/>
        </dgm:presLayoutVars>
      </dgm:prSet>
      <dgm:spPr/>
      <dgm:t>
        <a:bodyPr/>
        <a:lstStyle/>
        <a:p>
          <a:endParaRPr lang="es-ES"/>
        </a:p>
      </dgm:t>
    </dgm:pt>
    <dgm:pt modelId="{A05982D2-7FA1-4F02-B4E8-63F46B80FC0C}" type="pres">
      <dgm:prSet presAssocID="{E62EC007-4A0E-43C9-8DC1-28E64942B6D0}" presName="horzTwo" presStyleCnt="0"/>
      <dgm:spPr/>
    </dgm:pt>
  </dgm:ptLst>
  <dgm:cxnLst>
    <dgm:cxn modelId="{735677A8-A290-4A7D-BE54-64910BCB10AB}" srcId="{6C55297D-FC05-4328-B2F9-704CA2B6FC56}" destId="{FB7BBA8F-A676-4637-B7C9-A5FE9CFC068F}" srcOrd="1" destOrd="0" parTransId="{99305C8A-BD74-4629-9FA8-0F0A6736DFAB}" sibTransId="{0E2325AE-28BE-44F4-91BD-FE099E0157C3}"/>
    <dgm:cxn modelId="{4A5C574C-2C3E-4DAF-AC80-61A0F1D3530D}" srcId="{4DE22F6B-82DA-4BE2-B7EB-A0B77B877805}" destId="{12A7D718-3A6C-4F4F-B3B7-03F07778F5F0}" srcOrd="0" destOrd="0" parTransId="{6CEAADF3-261A-4E9E-9086-76C07916B519}" sibTransId="{9654CD38-790F-43EA-856F-B857DC2D7338}"/>
    <dgm:cxn modelId="{2BFB4263-A6A1-4209-9533-F8A370191EFB}" srcId="{6C55297D-FC05-4328-B2F9-704CA2B6FC56}" destId="{290B9607-C8E7-4B42-BA9B-84D75D6E1E17}" srcOrd="0" destOrd="0" parTransId="{F7D569E5-4C27-4493-A15C-DC0CB5F4C240}" sibTransId="{6050F75E-E668-4B54-99A6-F06038AC3374}"/>
    <dgm:cxn modelId="{45B1D1C0-AB86-4250-B731-E3C748D9B9B8}" type="presOf" srcId="{4DE22F6B-82DA-4BE2-B7EB-A0B77B877805}" destId="{1D1E8A82-3A78-47FC-BC24-C4A876E2DF78}" srcOrd="0" destOrd="0" presId="urn:microsoft.com/office/officeart/2005/8/layout/hierarchy4"/>
    <dgm:cxn modelId="{31F1CB91-4887-4C5D-AFE8-74BD1199E495}" srcId="{0285A305-6B38-400C-946E-BE77DC89941B}" destId="{84560C38-604C-40C1-82F7-0122A56FC9DF}" srcOrd="0" destOrd="0" parTransId="{089DD696-2E5B-47C8-BF18-466ACBFDD728}" sibTransId="{5AD8C5A5-65F1-4857-A1E2-BB181EC53F95}"/>
    <dgm:cxn modelId="{C4206883-0C7E-4EA2-BF89-14FBB3BDD51E}" type="presOf" srcId="{0285A305-6B38-400C-946E-BE77DC89941B}" destId="{2E325A80-91A1-4E2E-8F33-3097F95BA4A6}" srcOrd="0" destOrd="0" presId="urn:microsoft.com/office/officeart/2005/8/layout/hierarchy4"/>
    <dgm:cxn modelId="{C2AD7228-3D60-40FE-9C27-5DEAB6853686}" srcId="{6C55297D-FC05-4328-B2F9-704CA2B6FC56}" destId="{E62EC007-4A0E-43C9-8DC1-28E64942B6D0}" srcOrd="2" destOrd="0" parTransId="{F89E6829-2AC6-4E9C-B197-A0AA164EEE0E}" sibTransId="{A82AE38B-A896-48AF-AA69-4D345C96B8F7}"/>
    <dgm:cxn modelId="{2248B165-A22B-49BD-A569-4E0F2A9E9FEA}" type="presOf" srcId="{12A7D718-3A6C-4F4F-B3B7-03F07778F5F0}" destId="{F73FDACD-7C0B-4641-B2BF-C1E2B8F3B628}" srcOrd="0" destOrd="0" presId="urn:microsoft.com/office/officeart/2005/8/layout/hierarchy4"/>
    <dgm:cxn modelId="{6017DE72-EAFA-42F5-9F7D-94E136906081}" type="presOf" srcId="{F429647C-077F-4B73-9A69-3065A1E35E0F}" destId="{C01C332C-7546-44B7-8207-ECBA7B000598}" srcOrd="0" destOrd="0" presId="urn:microsoft.com/office/officeart/2005/8/layout/hierarchy4"/>
    <dgm:cxn modelId="{7D14F8F4-AB8D-4D48-BDE1-CC0E4D60F6A9}" type="presOf" srcId="{6C55297D-FC05-4328-B2F9-704CA2B6FC56}" destId="{47824C2C-19BB-46F9-9876-6BA434DC4627}" srcOrd="0" destOrd="0" presId="urn:microsoft.com/office/officeart/2005/8/layout/hierarchy4"/>
    <dgm:cxn modelId="{147ED239-20AD-43CA-A507-F1766F2AF44C}" srcId="{F429647C-077F-4B73-9A69-3065A1E35E0F}" destId="{0285A305-6B38-400C-946E-BE77DC89941B}" srcOrd="0" destOrd="0" parTransId="{E68064D6-6306-4AA3-B9D0-41D81EBC58E3}" sibTransId="{A949F1EA-E12E-4984-9BEE-206D43DAAD1F}"/>
    <dgm:cxn modelId="{3AAA4D23-F767-4607-B533-3F385C4E01A2}" type="presOf" srcId="{FB7BBA8F-A676-4637-B7C9-A5FE9CFC068F}" destId="{045D6284-59B3-41EF-AFF0-011FCA9FE4BF}" srcOrd="0" destOrd="0" presId="urn:microsoft.com/office/officeart/2005/8/layout/hierarchy4"/>
    <dgm:cxn modelId="{F137D5F9-AF78-46E7-B47F-4F1339C9138A}" srcId="{F429647C-077F-4B73-9A69-3065A1E35E0F}" destId="{6C55297D-FC05-4328-B2F9-704CA2B6FC56}" srcOrd="2" destOrd="0" parTransId="{B5E5F881-D699-4245-BAE0-556EB87E9054}" sibTransId="{0E608129-8825-4D34-A387-634B8FB70209}"/>
    <dgm:cxn modelId="{37720A88-28B9-434B-B9DE-4F050162A358}" srcId="{F429647C-077F-4B73-9A69-3065A1E35E0F}" destId="{4DE22F6B-82DA-4BE2-B7EB-A0B77B877805}" srcOrd="1" destOrd="0" parTransId="{BF262025-5EB3-4BEF-9B7D-5CF3679678F9}" sibTransId="{08835D91-3F65-4E94-BA77-68AFF529BC83}"/>
    <dgm:cxn modelId="{F940847B-763D-4504-BF3D-279DC70C38C1}" type="presOf" srcId="{290B9607-C8E7-4B42-BA9B-84D75D6E1E17}" destId="{6B2EA1C0-D5C8-4ECC-8266-696587411E12}" srcOrd="0" destOrd="0" presId="urn:microsoft.com/office/officeart/2005/8/layout/hierarchy4"/>
    <dgm:cxn modelId="{F9CB9DC2-C70F-4B4F-BA35-5C433A58FD89}" type="presOf" srcId="{84560C38-604C-40C1-82F7-0122A56FC9DF}" destId="{BAC7C596-BE3E-489E-88D5-71BF4B57C850}" srcOrd="0" destOrd="0" presId="urn:microsoft.com/office/officeart/2005/8/layout/hierarchy4"/>
    <dgm:cxn modelId="{CADD901C-A1D7-4F35-A015-4F8F397D3425}" type="presOf" srcId="{E62EC007-4A0E-43C9-8DC1-28E64942B6D0}" destId="{740A38F2-DFA3-4FBB-9DBE-4EA2D7B09980}" srcOrd="0" destOrd="0" presId="urn:microsoft.com/office/officeart/2005/8/layout/hierarchy4"/>
    <dgm:cxn modelId="{E590B9D0-A7D3-4BBA-8A97-F192310D9DDE}" type="presParOf" srcId="{C01C332C-7546-44B7-8207-ECBA7B000598}" destId="{BA699119-5F76-4E08-8BC7-AA65F5B8CB1A}" srcOrd="0" destOrd="0" presId="urn:microsoft.com/office/officeart/2005/8/layout/hierarchy4"/>
    <dgm:cxn modelId="{3915F97C-960A-47DC-B856-FA86F08C2C60}" type="presParOf" srcId="{BA699119-5F76-4E08-8BC7-AA65F5B8CB1A}" destId="{2E325A80-91A1-4E2E-8F33-3097F95BA4A6}" srcOrd="0" destOrd="0" presId="urn:microsoft.com/office/officeart/2005/8/layout/hierarchy4"/>
    <dgm:cxn modelId="{7EA4BFF6-3211-43B6-AA8C-257D80915014}" type="presParOf" srcId="{BA699119-5F76-4E08-8BC7-AA65F5B8CB1A}" destId="{CD3F225F-1C23-4ED9-8732-D7D91B5A6DFB}" srcOrd="1" destOrd="0" presId="urn:microsoft.com/office/officeart/2005/8/layout/hierarchy4"/>
    <dgm:cxn modelId="{3D0B9123-8923-4681-A5A7-7801DC82DC2B}" type="presParOf" srcId="{BA699119-5F76-4E08-8BC7-AA65F5B8CB1A}" destId="{3D809571-6DF7-4498-8EC1-506A968946D2}" srcOrd="2" destOrd="0" presId="urn:microsoft.com/office/officeart/2005/8/layout/hierarchy4"/>
    <dgm:cxn modelId="{3C9D03F0-CBBD-4F8C-8567-FB28352626B0}" type="presParOf" srcId="{3D809571-6DF7-4498-8EC1-506A968946D2}" destId="{7088AE5C-A13E-4986-B9AD-DB82916B294D}" srcOrd="0" destOrd="0" presId="urn:microsoft.com/office/officeart/2005/8/layout/hierarchy4"/>
    <dgm:cxn modelId="{DEF30576-9C2B-451D-87DC-8AC7DC8FC638}" type="presParOf" srcId="{7088AE5C-A13E-4986-B9AD-DB82916B294D}" destId="{BAC7C596-BE3E-489E-88D5-71BF4B57C850}" srcOrd="0" destOrd="0" presId="urn:microsoft.com/office/officeart/2005/8/layout/hierarchy4"/>
    <dgm:cxn modelId="{4BDAB31C-B5B1-4681-A00A-663AD1916309}" type="presParOf" srcId="{7088AE5C-A13E-4986-B9AD-DB82916B294D}" destId="{9C2C1438-4257-4657-88A4-42A2B9C07490}" srcOrd="1" destOrd="0" presId="urn:microsoft.com/office/officeart/2005/8/layout/hierarchy4"/>
    <dgm:cxn modelId="{DC71CA08-77C8-474A-8742-FC66ECA0B195}" type="presParOf" srcId="{C01C332C-7546-44B7-8207-ECBA7B000598}" destId="{AD7B609C-F4E7-49FF-9311-FC2F7EEEED2C}" srcOrd="1" destOrd="0" presId="urn:microsoft.com/office/officeart/2005/8/layout/hierarchy4"/>
    <dgm:cxn modelId="{9FA10ED8-D858-49FD-9F3C-A9B7255D9CB6}" type="presParOf" srcId="{C01C332C-7546-44B7-8207-ECBA7B000598}" destId="{C635656B-9220-47FB-8A1B-42B0E819649C}" srcOrd="2" destOrd="0" presId="urn:microsoft.com/office/officeart/2005/8/layout/hierarchy4"/>
    <dgm:cxn modelId="{2F0C462E-2E43-41B4-9B79-E2FF8E0876B9}" type="presParOf" srcId="{C635656B-9220-47FB-8A1B-42B0E819649C}" destId="{1D1E8A82-3A78-47FC-BC24-C4A876E2DF78}" srcOrd="0" destOrd="0" presId="urn:microsoft.com/office/officeart/2005/8/layout/hierarchy4"/>
    <dgm:cxn modelId="{F1940B4A-6881-463E-8673-C04E9883340F}" type="presParOf" srcId="{C635656B-9220-47FB-8A1B-42B0E819649C}" destId="{D2D0C38E-8529-4BE1-8A7F-7E2BED95E358}" srcOrd="1" destOrd="0" presId="urn:microsoft.com/office/officeart/2005/8/layout/hierarchy4"/>
    <dgm:cxn modelId="{068B605E-E165-4893-AEA8-794BBC8F47D2}" type="presParOf" srcId="{C635656B-9220-47FB-8A1B-42B0E819649C}" destId="{D5B101CE-2270-449F-99F8-2D28C998F0BA}" srcOrd="2" destOrd="0" presId="urn:microsoft.com/office/officeart/2005/8/layout/hierarchy4"/>
    <dgm:cxn modelId="{40447D7C-0ED5-4CBD-94C9-328025A6F66E}" type="presParOf" srcId="{D5B101CE-2270-449F-99F8-2D28C998F0BA}" destId="{871FA185-B643-4BE4-8FC1-7DE969370A5A}" srcOrd="0" destOrd="0" presId="urn:microsoft.com/office/officeart/2005/8/layout/hierarchy4"/>
    <dgm:cxn modelId="{6ECB2434-7449-4183-AF01-4DD43446E004}" type="presParOf" srcId="{871FA185-B643-4BE4-8FC1-7DE969370A5A}" destId="{F73FDACD-7C0B-4641-B2BF-C1E2B8F3B628}" srcOrd="0" destOrd="0" presId="urn:microsoft.com/office/officeart/2005/8/layout/hierarchy4"/>
    <dgm:cxn modelId="{A67FA59D-283A-40CE-8213-815BBCC96E72}" type="presParOf" srcId="{871FA185-B643-4BE4-8FC1-7DE969370A5A}" destId="{C59683F7-EFEE-496C-8160-4B1F020696F0}" srcOrd="1" destOrd="0" presId="urn:microsoft.com/office/officeart/2005/8/layout/hierarchy4"/>
    <dgm:cxn modelId="{E6DD0FCA-3ABB-4D21-9969-46505C860D96}" type="presParOf" srcId="{C01C332C-7546-44B7-8207-ECBA7B000598}" destId="{51196394-90C3-45B1-BCC2-5DC6ED865818}" srcOrd="3" destOrd="0" presId="urn:microsoft.com/office/officeart/2005/8/layout/hierarchy4"/>
    <dgm:cxn modelId="{D3D4BCA7-F008-4075-8D28-6EF53E858C8A}" type="presParOf" srcId="{C01C332C-7546-44B7-8207-ECBA7B000598}" destId="{3F9A5A23-3587-47BF-AC02-F6FCDBC832D2}" srcOrd="4" destOrd="0" presId="urn:microsoft.com/office/officeart/2005/8/layout/hierarchy4"/>
    <dgm:cxn modelId="{32205143-2669-45F3-83AF-3612A4C8A943}" type="presParOf" srcId="{3F9A5A23-3587-47BF-AC02-F6FCDBC832D2}" destId="{47824C2C-19BB-46F9-9876-6BA434DC4627}" srcOrd="0" destOrd="0" presId="urn:microsoft.com/office/officeart/2005/8/layout/hierarchy4"/>
    <dgm:cxn modelId="{6AEF1D9D-7600-43B5-8795-EB8124497A00}" type="presParOf" srcId="{3F9A5A23-3587-47BF-AC02-F6FCDBC832D2}" destId="{13A6B93F-2502-427B-B63C-2E92FE941D97}" srcOrd="1" destOrd="0" presId="urn:microsoft.com/office/officeart/2005/8/layout/hierarchy4"/>
    <dgm:cxn modelId="{AA611F13-7EDB-4AC8-8741-F50B144D45F5}" type="presParOf" srcId="{3F9A5A23-3587-47BF-AC02-F6FCDBC832D2}" destId="{6631F2F5-45F8-4DF3-9321-99B2E7934968}" srcOrd="2" destOrd="0" presId="urn:microsoft.com/office/officeart/2005/8/layout/hierarchy4"/>
    <dgm:cxn modelId="{9C8C0EEA-C910-40CC-AC78-2095DE90360F}" type="presParOf" srcId="{6631F2F5-45F8-4DF3-9321-99B2E7934968}" destId="{B81EFF4B-0873-475C-B482-924553F00FA1}" srcOrd="0" destOrd="0" presId="urn:microsoft.com/office/officeart/2005/8/layout/hierarchy4"/>
    <dgm:cxn modelId="{734DBC75-371D-41E7-875C-B5DA09879832}" type="presParOf" srcId="{B81EFF4B-0873-475C-B482-924553F00FA1}" destId="{6B2EA1C0-D5C8-4ECC-8266-696587411E12}" srcOrd="0" destOrd="0" presId="urn:microsoft.com/office/officeart/2005/8/layout/hierarchy4"/>
    <dgm:cxn modelId="{02EA4C28-A296-436C-A972-C44B3B59518F}" type="presParOf" srcId="{B81EFF4B-0873-475C-B482-924553F00FA1}" destId="{95910EE3-409A-4316-9D7E-F9AA9A145ED4}" srcOrd="1" destOrd="0" presId="urn:microsoft.com/office/officeart/2005/8/layout/hierarchy4"/>
    <dgm:cxn modelId="{D4E697F8-E722-4E84-8DBA-C64D4862DB24}" type="presParOf" srcId="{6631F2F5-45F8-4DF3-9321-99B2E7934968}" destId="{E140AFB9-A2F5-4CE4-B450-A1154003597A}" srcOrd="1" destOrd="0" presId="urn:microsoft.com/office/officeart/2005/8/layout/hierarchy4"/>
    <dgm:cxn modelId="{E7E807BC-26AC-4C74-B00F-9764C657F3BD}" type="presParOf" srcId="{6631F2F5-45F8-4DF3-9321-99B2E7934968}" destId="{4785DBDD-C910-487B-9DDF-A275DD57E885}" srcOrd="2" destOrd="0" presId="urn:microsoft.com/office/officeart/2005/8/layout/hierarchy4"/>
    <dgm:cxn modelId="{6324FD98-873D-4CBC-B947-44A1160E1121}" type="presParOf" srcId="{4785DBDD-C910-487B-9DDF-A275DD57E885}" destId="{045D6284-59B3-41EF-AFF0-011FCA9FE4BF}" srcOrd="0" destOrd="0" presId="urn:microsoft.com/office/officeart/2005/8/layout/hierarchy4"/>
    <dgm:cxn modelId="{1B3F907C-ABA6-4644-96F3-11F93A645C5A}" type="presParOf" srcId="{4785DBDD-C910-487B-9DDF-A275DD57E885}" destId="{7B44C364-5FBE-4EEB-A45B-ABE9452AC231}" srcOrd="1" destOrd="0" presId="urn:microsoft.com/office/officeart/2005/8/layout/hierarchy4"/>
    <dgm:cxn modelId="{7BAAE600-B4CD-4FB9-8FA0-544671B3CBD5}" type="presParOf" srcId="{6631F2F5-45F8-4DF3-9321-99B2E7934968}" destId="{E552E63F-0AA8-4017-8627-7689C4E4ECFE}" srcOrd="3" destOrd="0" presId="urn:microsoft.com/office/officeart/2005/8/layout/hierarchy4"/>
    <dgm:cxn modelId="{9263A361-60A6-43CE-B534-6CF2B423D188}" type="presParOf" srcId="{6631F2F5-45F8-4DF3-9321-99B2E7934968}" destId="{22011F5E-6B73-438A-848B-D0703796AA27}" srcOrd="4" destOrd="0" presId="urn:microsoft.com/office/officeart/2005/8/layout/hierarchy4"/>
    <dgm:cxn modelId="{66FCE229-7D7E-4C2E-B7EE-E8BA379AE11E}" type="presParOf" srcId="{22011F5E-6B73-438A-848B-D0703796AA27}" destId="{740A38F2-DFA3-4FBB-9DBE-4EA2D7B09980}" srcOrd="0" destOrd="0" presId="urn:microsoft.com/office/officeart/2005/8/layout/hierarchy4"/>
    <dgm:cxn modelId="{8E59A5FB-05FA-44D7-AEC2-000F02B9A4C1}" type="presParOf" srcId="{22011F5E-6B73-438A-848B-D0703796AA27}" destId="{A05982D2-7FA1-4F02-B4E8-63F46B80FC0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A5C013-5986-4A4B-B03A-737E399CFD4D}"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s-ES"/>
        </a:p>
      </dgm:t>
    </dgm:pt>
    <dgm:pt modelId="{A800ED60-30B1-4B25-84CE-B2F1C3CB522F}">
      <dgm:prSet phldrT="[Texto]" custT="1"/>
      <dgm:spPr/>
      <dgm:t>
        <a:bodyPr/>
        <a:lstStyle/>
        <a:p>
          <a:r>
            <a:rPr lang="es-ES" sz="1600" dirty="0"/>
            <a:t>Crisis Económica</a:t>
          </a:r>
        </a:p>
      </dgm:t>
    </dgm:pt>
    <dgm:pt modelId="{AB111C8E-D07A-4B2F-9647-100BBDD047FD}" type="parTrans" cxnId="{86FE4B3D-5E48-4BB4-840C-774F766E12B7}">
      <dgm:prSet/>
      <dgm:spPr/>
      <dgm:t>
        <a:bodyPr/>
        <a:lstStyle/>
        <a:p>
          <a:endParaRPr lang="es-ES" sz="1600"/>
        </a:p>
      </dgm:t>
    </dgm:pt>
    <dgm:pt modelId="{CE765954-7D6A-445D-B562-454C3749B6C8}" type="sibTrans" cxnId="{86FE4B3D-5E48-4BB4-840C-774F766E12B7}">
      <dgm:prSet custT="1"/>
      <dgm:spPr/>
      <dgm:t>
        <a:bodyPr/>
        <a:lstStyle/>
        <a:p>
          <a:endParaRPr lang="es-ES" sz="1600"/>
        </a:p>
      </dgm:t>
    </dgm:pt>
    <dgm:pt modelId="{81F35365-8A9E-4CA5-B8FF-4D65FAD248FC}">
      <dgm:prSet phldrT="[Texto]" custT="1"/>
      <dgm:spPr/>
      <dgm:t>
        <a:bodyPr/>
        <a:lstStyle/>
        <a:p>
          <a:r>
            <a:rPr lang="es-ES" sz="1600" dirty="0"/>
            <a:t>Falta de cultura de control interno en las PYMES</a:t>
          </a:r>
        </a:p>
      </dgm:t>
    </dgm:pt>
    <dgm:pt modelId="{17134533-2B01-44E4-9642-6F57C699F373}" type="parTrans" cxnId="{483F9CF4-763E-4DCC-A1B6-E8705FF9AA49}">
      <dgm:prSet/>
      <dgm:spPr/>
      <dgm:t>
        <a:bodyPr/>
        <a:lstStyle/>
        <a:p>
          <a:endParaRPr lang="es-ES" sz="1600"/>
        </a:p>
      </dgm:t>
    </dgm:pt>
    <dgm:pt modelId="{457BCC2D-811F-4353-A938-956B1013C49D}" type="sibTrans" cxnId="{483F9CF4-763E-4DCC-A1B6-E8705FF9AA49}">
      <dgm:prSet custT="1"/>
      <dgm:spPr/>
      <dgm:t>
        <a:bodyPr/>
        <a:lstStyle/>
        <a:p>
          <a:endParaRPr lang="es-ES" sz="1600"/>
        </a:p>
      </dgm:t>
    </dgm:pt>
    <dgm:pt modelId="{18B9122B-AFAE-45F9-A77E-D38C727DF924}">
      <dgm:prSet phldrT="[Texto]" custT="1"/>
      <dgm:spPr/>
      <dgm:t>
        <a:bodyPr/>
        <a:lstStyle/>
        <a:p>
          <a:r>
            <a:rPr lang="es-EC" sz="1600" dirty="0"/>
            <a:t>Cientos de PYMES en la provincia de Bolívar; hoy en día cuentan con varios problemas como son: postergación de adquisiciones, reducido capital de inversión, incremento en las tasas crediticias, disminución de segmentos y mercados, entre otros</a:t>
          </a:r>
          <a:endParaRPr lang="es-ES" sz="1600" dirty="0"/>
        </a:p>
      </dgm:t>
    </dgm:pt>
    <dgm:pt modelId="{2D4F7BF7-1061-4219-AC9E-475BCB733988}" type="parTrans" cxnId="{2E7C79C1-D6B8-4F28-875B-730091380B5E}">
      <dgm:prSet/>
      <dgm:spPr/>
      <dgm:t>
        <a:bodyPr/>
        <a:lstStyle/>
        <a:p>
          <a:endParaRPr lang="es-ES" sz="1600"/>
        </a:p>
      </dgm:t>
    </dgm:pt>
    <dgm:pt modelId="{C2DE7FA6-8622-4DC6-AB5C-1D007428E5C8}" type="sibTrans" cxnId="{2E7C79C1-D6B8-4F28-875B-730091380B5E}">
      <dgm:prSet/>
      <dgm:spPr/>
      <dgm:t>
        <a:bodyPr/>
        <a:lstStyle/>
        <a:p>
          <a:endParaRPr lang="es-ES" sz="1600"/>
        </a:p>
      </dgm:t>
    </dgm:pt>
    <dgm:pt modelId="{AF578E29-CE5E-4AD3-A049-7062EF9A1EB5}" type="pres">
      <dgm:prSet presAssocID="{C1A5C013-5986-4A4B-B03A-737E399CFD4D}" presName="outerComposite" presStyleCnt="0">
        <dgm:presLayoutVars>
          <dgm:chMax val="5"/>
          <dgm:dir/>
          <dgm:resizeHandles val="exact"/>
        </dgm:presLayoutVars>
      </dgm:prSet>
      <dgm:spPr/>
      <dgm:t>
        <a:bodyPr/>
        <a:lstStyle/>
        <a:p>
          <a:endParaRPr lang="es-ES"/>
        </a:p>
      </dgm:t>
    </dgm:pt>
    <dgm:pt modelId="{B9D59B44-7DF2-499C-98FF-F9CEC02FE897}" type="pres">
      <dgm:prSet presAssocID="{C1A5C013-5986-4A4B-B03A-737E399CFD4D}" presName="dummyMaxCanvas" presStyleCnt="0">
        <dgm:presLayoutVars/>
      </dgm:prSet>
      <dgm:spPr/>
    </dgm:pt>
    <dgm:pt modelId="{901A442F-C933-429D-A6AF-EBF0A441259C}" type="pres">
      <dgm:prSet presAssocID="{C1A5C013-5986-4A4B-B03A-737E399CFD4D}" presName="ThreeNodes_1" presStyleLbl="node1" presStyleIdx="0" presStyleCnt="3">
        <dgm:presLayoutVars>
          <dgm:bulletEnabled val="1"/>
        </dgm:presLayoutVars>
      </dgm:prSet>
      <dgm:spPr/>
      <dgm:t>
        <a:bodyPr/>
        <a:lstStyle/>
        <a:p>
          <a:endParaRPr lang="es-ES"/>
        </a:p>
      </dgm:t>
    </dgm:pt>
    <dgm:pt modelId="{3AB23F61-6E34-4205-A34E-2CE8FB4E8FC2}" type="pres">
      <dgm:prSet presAssocID="{C1A5C013-5986-4A4B-B03A-737E399CFD4D}" presName="ThreeNodes_2" presStyleLbl="node1" presStyleIdx="1" presStyleCnt="3">
        <dgm:presLayoutVars>
          <dgm:bulletEnabled val="1"/>
        </dgm:presLayoutVars>
      </dgm:prSet>
      <dgm:spPr/>
      <dgm:t>
        <a:bodyPr/>
        <a:lstStyle/>
        <a:p>
          <a:endParaRPr lang="es-ES"/>
        </a:p>
      </dgm:t>
    </dgm:pt>
    <dgm:pt modelId="{1B26AC92-7A3D-4FFC-9831-AE3DD4F332EE}" type="pres">
      <dgm:prSet presAssocID="{C1A5C013-5986-4A4B-B03A-737E399CFD4D}" presName="ThreeNodes_3" presStyleLbl="node1" presStyleIdx="2" presStyleCnt="3">
        <dgm:presLayoutVars>
          <dgm:bulletEnabled val="1"/>
        </dgm:presLayoutVars>
      </dgm:prSet>
      <dgm:spPr/>
      <dgm:t>
        <a:bodyPr/>
        <a:lstStyle/>
        <a:p>
          <a:endParaRPr lang="es-ES"/>
        </a:p>
      </dgm:t>
    </dgm:pt>
    <dgm:pt modelId="{6831190C-0947-4575-9B1F-2CE77BEA9B67}" type="pres">
      <dgm:prSet presAssocID="{C1A5C013-5986-4A4B-B03A-737E399CFD4D}" presName="ThreeConn_1-2" presStyleLbl="fgAccFollowNode1" presStyleIdx="0" presStyleCnt="2">
        <dgm:presLayoutVars>
          <dgm:bulletEnabled val="1"/>
        </dgm:presLayoutVars>
      </dgm:prSet>
      <dgm:spPr/>
      <dgm:t>
        <a:bodyPr/>
        <a:lstStyle/>
        <a:p>
          <a:endParaRPr lang="es-ES"/>
        </a:p>
      </dgm:t>
    </dgm:pt>
    <dgm:pt modelId="{3A1076F7-C800-4AB2-8CD0-14CDF50E4F2D}" type="pres">
      <dgm:prSet presAssocID="{C1A5C013-5986-4A4B-B03A-737E399CFD4D}" presName="ThreeConn_2-3" presStyleLbl="fgAccFollowNode1" presStyleIdx="1" presStyleCnt="2">
        <dgm:presLayoutVars>
          <dgm:bulletEnabled val="1"/>
        </dgm:presLayoutVars>
      </dgm:prSet>
      <dgm:spPr/>
      <dgm:t>
        <a:bodyPr/>
        <a:lstStyle/>
        <a:p>
          <a:endParaRPr lang="es-ES"/>
        </a:p>
      </dgm:t>
    </dgm:pt>
    <dgm:pt modelId="{75ECCE69-05D4-4767-BD6E-B4630CF6E9F5}" type="pres">
      <dgm:prSet presAssocID="{C1A5C013-5986-4A4B-B03A-737E399CFD4D}" presName="ThreeNodes_1_text" presStyleLbl="node1" presStyleIdx="2" presStyleCnt="3">
        <dgm:presLayoutVars>
          <dgm:bulletEnabled val="1"/>
        </dgm:presLayoutVars>
      </dgm:prSet>
      <dgm:spPr/>
      <dgm:t>
        <a:bodyPr/>
        <a:lstStyle/>
        <a:p>
          <a:endParaRPr lang="es-ES"/>
        </a:p>
      </dgm:t>
    </dgm:pt>
    <dgm:pt modelId="{5AADA1CC-DEC7-4A4F-98BA-A042A4E52142}" type="pres">
      <dgm:prSet presAssocID="{C1A5C013-5986-4A4B-B03A-737E399CFD4D}" presName="ThreeNodes_2_text" presStyleLbl="node1" presStyleIdx="2" presStyleCnt="3">
        <dgm:presLayoutVars>
          <dgm:bulletEnabled val="1"/>
        </dgm:presLayoutVars>
      </dgm:prSet>
      <dgm:spPr/>
      <dgm:t>
        <a:bodyPr/>
        <a:lstStyle/>
        <a:p>
          <a:endParaRPr lang="es-ES"/>
        </a:p>
      </dgm:t>
    </dgm:pt>
    <dgm:pt modelId="{F336693F-2004-4CB1-9BB8-8620A978FA76}" type="pres">
      <dgm:prSet presAssocID="{C1A5C013-5986-4A4B-B03A-737E399CFD4D}" presName="ThreeNodes_3_text" presStyleLbl="node1" presStyleIdx="2" presStyleCnt="3">
        <dgm:presLayoutVars>
          <dgm:bulletEnabled val="1"/>
        </dgm:presLayoutVars>
      </dgm:prSet>
      <dgm:spPr/>
      <dgm:t>
        <a:bodyPr/>
        <a:lstStyle/>
        <a:p>
          <a:endParaRPr lang="es-ES"/>
        </a:p>
      </dgm:t>
    </dgm:pt>
  </dgm:ptLst>
  <dgm:cxnLst>
    <dgm:cxn modelId="{6974EEFA-DCEB-41AB-88A4-63DE2CDF2998}" type="presOf" srcId="{18B9122B-AFAE-45F9-A77E-D38C727DF924}" destId="{1B26AC92-7A3D-4FFC-9831-AE3DD4F332EE}" srcOrd="0" destOrd="0" presId="urn:microsoft.com/office/officeart/2005/8/layout/vProcess5"/>
    <dgm:cxn modelId="{DB5FAD56-3B48-443B-BC40-F89024900A8D}" type="presOf" srcId="{A800ED60-30B1-4B25-84CE-B2F1C3CB522F}" destId="{901A442F-C933-429D-A6AF-EBF0A441259C}" srcOrd="0" destOrd="0" presId="urn:microsoft.com/office/officeart/2005/8/layout/vProcess5"/>
    <dgm:cxn modelId="{B5385101-02DC-412C-89E5-B7A0E401C036}" type="presOf" srcId="{81F35365-8A9E-4CA5-B8FF-4D65FAD248FC}" destId="{5AADA1CC-DEC7-4A4F-98BA-A042A4E52142}" srcOrd="1" destOrd="0" presId="urn:microsoft.com/office/officeart/2005/8/layout/vProcess5"/>
    <dgm:cxn modelId="{C30ADFDB-2CAD-43D8-9EDB-28E61544752A}" type="presOf" srcId="{A800ED60-30B1-4B25-84CE-B2F1C3CB522F}" destId="{75ECCE69-05D4-4767-BD6E-B4630CF6E9F5}" srcOrd="1" destOrd="0" presId="urn:microsoft.com/office/officeart/2005/8/layout/vProcess5"/>
    <dgm:cxn modelId="{5D99316C-2243-4E33-AB3B-64761C1AEFC2}" type="presOf" srcId="{CE765954-7D6A-445D-B562-454C3749B6C8}" destId="{6831190C-0947-4575-9B1F-2CE77BEA9B67}" srcOrd="0" destOrd="0" presId="urn:microsoft.com/office/officeart/2005/8/layout/vProcess5"/>
    <dgm:cxn modelId="{2E7C79C1-D6B8-4F28-875B-730091380B5E}" srcId="{C1A5C013-5986-4A4B-B03A-737E399CFD4D}" destId="{18B9122B-AFAE-45F9-A77E-D38C727DF924}" srcOrd="2" destOrd="0" parTransId="{2D4F7BF7-1061-4219-AC9E-475BCB733988}" sibTransId="{C2DE7FA6-8622-4DC6-AB5C-1D007428E5C8}"/>
    <dgm:cxn modelId="{483F9CF4-763E-4DCC-A1B6-E8705FF9AA49}" srcId="{C1A5C013-5986-4A4B-B03A-737E399CFD4D}" destId="{81F35365-8A9E-4CA5-B8FF-4D65FAD248FC}" srcOrd="1" destOrd="0" parTransId="{17134533-2B01-44E4-9642-6F57C699F373}" sibTransId="{457BCC2D-811F-4353-A938-956B1013C49D}"/>
    <dgm:cxn modelId="{86FE4B3D-5E48-4BB4-840C-774F766E12B7}" srcId="{C1A5C013-5986-4A4B-B03A-737E399CFD4D}" destId="{A800ED60-30B1-4B25-84CE-B2F1C3CB522F}" srcOrd="0" destOrd="0" parTransId="{AB111C8E-D07A-4B2F-9647-100BBDD047FD}" sibTransId="{CE765954-7D6A-445D-B562-454C3749B6C8}"/>
    <dgm:cxn modelId="{28EFECFB-505B-47EC-9060-7B7900B6C383}" type="presOf" srcId="{18B9122B-AFAE-45F9-A77E-D38C727DF924}" destId="{F336693F-2004-4CB1-9BB8-8620A978FA76}" srcOrd="1" destOrd="0" presId="urn:microsoft.com/office/officeart/2005/8/layout/vProcess5"/>
    <dgm:cxn modelId="{188F794E-D691-4A3B-BD69-383713133420}" type="presOf" srcId="{81F35365-8A9E-4CA5-B8FF-4D65FAD248FC}" destId="{3AB23F61-6E34-4205-A34E-2CE8FB4E8FC2}" srcOrd="0" destOrd="0" presId="urn:microsoft.com/office/officeart/2005/8/layout/vProcess5"/>
    <dgm:cxn modelId="{51B7D5C8-0905-4BD3-B407-B867DC1F6E26}" type="presOf" srcId="{C1A5C013-5986-4A4B-B03A-737E399CFD4D}" destId="{AF578E29-CE5E-4AD3-A049-7062EF9A1EB5}" srcOrd="0" destOrd="0" presId="urn:microsoft.com/office/officeart/2005/8/layout/vProcess5"/>
    <dgm:cxn modelId="{C0821574-B720-4C2C-A31B-E9F202142338}" type="presOf" srcId="{457BCC2D-811F-4353-A938-956B1013C49D}" destId="{3A1076F7-C800-4AB2-8CD0-14CDF50E4F2D}" srcOrd="0" destOrd="0" presId="urn:microsoft.com/office/officeart/2005/8/layout/vProcess5"/>
    <dgm:cxn modelId="{30C0C35B-8507-4653-80CF-0F7371E3B885}" type="presParOf" srcId="{AF578E29-CE5E-4AD3-A049-7062EF9A1EB5}" destId="{B9D59B44-7DF2-499C-98FF-F9CEC02FE897}" srcOrd="0" destOrd="0" presId="urn:microsoft.com/office/officeart/2005/8/layout/vProcess5"/>
    <dgm:cxn modelId="{1BC9F866-DEF6-4055-9D86-6865F27EFCE0}" type="presParOf" srcId="{AF578E29-CE5E-4AD3-A049-7062EF9A1EB5}" destId="{901A442F-C933-429D-A6AF-EBF0A441259C}" srcOrd="1" destOrd="0" presId="urn:microsoft.com/office/officeart/2005/8/layout/vProcess5"/>
    <dgm:cxn modelId="{5975AA3F-F1F5-4B49-9A06-3AFAF3768C18}" type="presParOf" srcId="{AF578E29-CE5E-4AD3-A049-7062EF9A1EB5}" destId="{3AB23F61-6E34-4205-A34E-2CE8FB4E8FC2}" srcOrd="2" destOrd="0" presId="urn:microsoft.com/office/officeart/2005/8/layout/vProcess5"/>
    <dgm:cxn modelId="{AC0DB9B0-72A8-4E89-997F-A648A60CAE77}" type="presParOf" srcId="{AF578E29-CE5E-4AD3-A049-7062EF9A1EB5}" destId="{1B26AC92-7A3D-4FFC-9831-AE3DD4F332EE}" srcOrd="3" destOrd="0" presId="urn:microsoft.com/office/officeart/2005/8/layout/vProcess5"/>
    <dgm:cxn modelId="{E0D170F6-679A-49C5-A3A8-45FAC391D6CC}" type="presParOf" srcId="{AF578E29-CE5E-4AD3-A049-7062EF9A1EB5}" destId="{6831190C-0947-4575-9B1F-2CE77BEA9B67}" srcOrd="4" destOrd="0" presId="urn:microsoft.com/office/officeart/2005/8/layout/vProcess5"/>
    <dgm:cxn modelId="{EB8A281F-CDEE-4895-B013-22D19C732DF0}" type="presParOf" srcId="{AF578E29-CE5E-4AD3-A049-7062EF9A1EB5}" destId="{3A1076F7-C800-4AB2-8CD0-14CDF50E4F2D}" srcOrd="5" destOrd="0" presId="urn:microsoft.com/office/officeart/2005/8/layout/vProcess5"/>
    <dgm:cxn modelId="{EA9BA8AA-67B9-43D3-96ED-C92513D038DF}" type="presParOf" srcId="{AF578E29-CE5E-4AD3-A049-7062EF9A1EB5}" destId="{75ECCE69-05D4-4767-BD6E-B4630CF6E9F5}" srcOrd="6" destOrd="0" presId="urn:microsoft.com/office/officeart/2005/8/layout/vProcess5"/>
    <dgm:cxn modelId="{5A18F039-53D3-4A8A-9318-7E4C2A48B12C}" type="presParOf" srcId="{AF578E29-CE5E-4AD3-A049-7062EF9A1EB5}" destId="{5AADA1CC-DEC7-4A4F-98BA-A042A4E52142}" srcOrd="7" destOrd="0" presId="urn:microsoft.com/office/officeart/2005/8/layout/vProcess5"/>
    <dgm:cxn modelId="{C7C2DB7D-7234-4AEB-8682-F3C52BA86630}" type="presParOf" srcId="{AF578E29-CE5E-4AD3-A049-7062EF9A1EB5}" destId="{F336693F-2004-4CB1-9BB8-8620A978FA7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88A0F7-EAF4-46E2-A5C8-195745723581}" type="doc">
      <dgm:prSet loTypeId="urn:microsoft.com/office/officeart/2008/layout/LinedList" loCatId="list" qsTypeId="urn:microsoft.com/office/officeart/2005/8/quickstyle/simple1" qsCatId="simple" csTypeId="urn:microsoft.com/office/officeart/2005/8/colors/colorful5" csCatId="colorful" phldr="1"/>
      <dgm:spPr/>
    </dgm:pt>
    <dgm:pt modelId="{C9ECA52F-DC9C-4E7A-87AF-166A19FD231F}">
      <dgm:prSet phldrT="[Texto]" custT="1"/>
      <dgm:spPr/>
      <dgm:t>
        <a:bodyPr/>
        <a:lstStyle/>
        <a:p>
          <a:pPr algn="l"/>
          <a:r>
            <a:rPr lang="es-EC" sz="1800" dirty="0" smtClean="0"/>
            <a:t>Analizar </a:t>
          </a:r>
          <a:r>
            <a:rPr lang="es-EC" sz="1800" dirty="0"/>
            <a:t>la existencia de procesos de control interno en las Pymes de la provincia de Bolívar.</a:t>
          </a:r>
          <a:endParaRPr lang="es-EC" sz="1800" dirty="0">
            <a:latin typeface="Times New Roman" panose="02020603050405020304" pitchFamily="18" charset="0"/>
            <a:cs typeface="Times New Roman" panose="02020603050405020304" pitchFamily="18" charset="0"/>
          </a:endParaRPr>
        </a:p>
      </dgm:t>
    </dgm:pt>
    <dgm:pt modelId="{BDF81F5E-C05A-48E0-9D3D-64ED3A0AB249}" type="parTrans" cxnId="{1B630E0F-8844-446B-B30B-A118B3D3FF4D}">
      <dgm:prSet/>
      <dgm:spPr/>
      <dgm:t>
        <a:bodyPr/>
        <a:lstStyle/>
        <a:p>
          <a:endParaRPr lang="es-EC"/>
        </a:p>
      </dgm:t>
    </dgm:pt>
    <dgm:pt modelId="{B44B7D08-481E-4FD9-9373-8B8DF0329855}" type="sibTrans" cxnId="{1B630E0F-8844-446B-B30B-A118B3D3FF4D}">
      <dgm:prSet/>
      <dgm:spPr/>
      <dgm:t>
        <a:bodyPr/>
        <a:lstStyle/>
        <a:p>
          <a:endParaRPr lang="es-EC"/>
        </a:p>
      </dgm:t>
    </dgm:pt>
    <dgm:pt modelId="{9E9FEE44-0217-404A-B95D-A6B7346FB6C2}">
      <dgm:prSet phldrT="[Texto]" custT="1"/>
      <dgm:spPr/>
      <dgm:t>
        <a:bodyPr/>
        <a:lstStyle/>
        <a:p>
          <a:pPr algn="l"/>
          <a:r>
            <a:rPr lang="es-EC" sz="1800" dirty="0"/>
            <a:t>Establecer el nivel de eficiencia presupuestaria </a:t>
          </a:r>
          <a:r>
            <a:rPr lang="es-EC" sz="1800" dirty="0" smtClean="0"/>
            <a:t>en </a:t>
          </a:r>
          <a:r>
            <a:rPr lang="es-EC" sz="1800" dirty="0"/>
            <a:t>los dos últimos períodos fiscales de las Pymes de la provincia de Bolívar.</a:t>
          </a:r>
          <a:endParaRPr lang="es-EC" sz="1800" dirty="0">
            <a:latin typeface="Times New Roman" panose="02020603050405020304" pitchFamily="18" charset="0"/>
            <a:cs typeface="Times New Roman" panose="02020603050405020304" pitchFamily="18" charset="0"/>
          </a:endParaRPr>
        </a:p>
      </dgm:t>
    </dgm:pt>
    <dgm:pt modelId="{73B25834-D5E2-48F0-863A-2B47369AAB08}" type="parTrans" cxnId="{4C3EDBEB-F364-4806-AB37-7EE24B498863}">
      <dgm:prSet/>
      <dgm:spPr/>
      <dgm:t>
        <a:bodyPr/>
        <a:lstStyle/>
        <a:p>
          <a:endParaRPr lang="es-EC"/>
        </a:p>
      </dgm:t>
    </dgm:pt>
    <dgm:pt modelId="{C3455922-5A5D-407D-9D3A-7E30323706C3}" type="sibTrans" cxnId="{4C3EDBEB-F364-4806-AB37-7EE24B498863}">
      <dgm:prSet/>
      <dgm:spPr/>
      <dgm:t>
        <a:bodyPr/>
        <a:lstStyle/>
        <a:p>
          <a:endParaRPr lang="es-EC"/>
        </a:p>
      </dgm:t>
    </dgm:pt>
    <dgm:pt modelId="{686ED513-56AC-4E80-9A45-8DBE2E3522B9}">
      <dgm:prSet phldrT="[Texto]" custT="1"/>
      <dgm:spPr/>
      <dgm:t>
        <a:bodyPr/>
        <a:lstStyle/>
        <a:p>
          <a:pPr algn="l"/>
          <a:r>
            <a:rPr lang="es-EC" sz="1800" dirty="0"/>
            <a:t>Promover una metodología de control interno hacia la eficiencia del </a:t>
          </a:r>
          <a:r>
            <a:rPr lang="es-EC" sz="1800" dirty="0" smtClean="0"/>
            <a:t>proceso </a:t>
          </a:r>
          <a:r>
            <a:rPr lang="es-EC" sz="1800" dirty="0"/>
            <a:t>presupuestario de las Pymes de la provincia de Bolívar.</a:t>
          </a:r>
          <a:endParaRPr lang="es-EC" sz="1800" dirty="0">
            <a:latin typeface="Times New Roman" panose="02020603050405020304" pitchFamily="18" charset="0"/>
            <a:cs typeface="Times New Roman" panose="02020603050405020304" pitchFamily="18" charset="0"/>
          </a:endParaRPr>
        </a:p>
      </dgm:t>
    </dgm:pt>
    <dgm:pt modelId="{C8A80BB4-25DC-4DC1-9B7C-C18403DAB8ED}" type="parTrans" cxnId="{1951518D-408B-4C96-AF03-3383FCB46BCC}">
      <dgm:prSet/>
      <dgm:spPr/>
      <dgm:t>
        <a:bodyPr/>
        <a:lstStyle/>
        <a:p>
          <a:endParaRPr lang="es-ES"/>
        </a:p>
      </dgm:t>
    </dgm:pt>
    <dgm:pt modelId="{E51AD6A0-3D06-4197-8C71-0E2049562385}" type="sibTrans" cxnId="{1951518D-408B-4C96-AF03-3383FCB46BCC}">
      <dgm:prSet/>
      <dgm:spPr/>
      <dgm:t>
        <a:bodyPr/>
        <a:lstStyle/>
        <a:p>
          <a:endParaRPr lang="es-ES"/>
        </a:p>
      </dgm:t>
    </dgm:pt>
    <dgm:pt modelId="{474043B4-C62F-4291-96EB-CF021FFC7A0D}" type="pres">
      <dgm:prSet presAssocID="{A088A0F7-EAF4-46E2-A5C8-195745723581}" presName="vert0" presStyleCnt="0">
        <dgm:presLayoutVars>
          <dgm:dir/>
          <dgm:animOne val="branch"/>
          <dgm:animLvl val="lvl"/>
        </dgm:presLayoutVars>
      </dgm:prSet>
      <dgm:spPr/>
    </dgm:pt>
    <dgm:pt modelId="{DD9AB558-8C77-4BDC-AD29-9A27C76016BC}" type="pres">
      <dgm:prSet presAssocID="{C9ECA52F-DC9C-4E7A-87AF-166A19FD231F}" presName="thickLine" presStyleLbl="alignNode1" presStyleIdx="0" presStyleCnt="3"/>
      <dgm:spPr/>
    </dgm:pt>
    <dgm:pt modelId="{2EB9E859-A1D8-46DF-A527-D96C768D0E91}" type="pres">
      <dgm:prSet presAssocID="{C9ECA52F-DC9C-4E7A-87AF-166A19FD231F}" presName="horz1" presStyleCnt="0"/>
      <dgm:spPr/>
    </dgm:pt>
    <dgm:pt modelId="{4A792AF5-86AF-410D-8680-6636E5789AFF}" type="pres">
      <dgm:prSet presAssocID="{C9ECA52F-DC9C-4E7A-87AF-166A19FD231F}" presName="tx1" presStyleLbl="revTx" presStyleIdx="0" presStyleCnt="3"/>
      <dgm:spPr/>
      <dgm:t>
        <a:bodyPr/>
        <a:lstStyle/>
        <a:p>
          <a:endParaRPr lang="es-ES"/>
        </a:p>
      </dgm:t>
    </dgm:pt>
    <dgm:pt modelId="{1D44AE6C-4872-4277-B88C-CCC08B2C1000}" type="pres">
      <dgm:prSet presAssocID="{C9ECA52F-DC9C-4E7A-87AF-166A19FD231F}" presName="vert1" presStyleCnt="0"/>
      <dgm:spPr/>
    </dgm:pt>
    <dgm:pt modelId="{241AB0EA-41D0-42C8-A845-6F1DBB825938}" type="pres">
      <dgm:prSet presAssocID="{9E9FEE44-0217-404A-B95D-A6B7346FB6C2}" presName="thickLine" presStyleLbl="alignNode1" presStyleIdx="1" presStyleCnt="3"/>
      <dgm:spPr/>
    </dgm:pt>
    <dgm:pt modelId="{D891E947-4116-4E72-8D2E-4E9156CF603E}" type="pres">
      <dgm:prSet presAssocID="{9E9FEE44-0217-404A-B95D-A6B7346FB6C2}" presName="horz1" presStyleCnt="0"/>
      <dgm:spPr/>
    </dgm:pt>
    <dgm:pt modelId="{DF88A317-C478-4667-9A04-C6D52121B6DD}" type="pres">
      <dgm:prSet presAssocID="{9E9FEE44-0217-404A-B95D-A6B7346FB6C2}" presName="tx1" presStyleLbl="revTx" presStyleIdx="1" presStyleCnt="3"/>
      <dgm:spPr/>
      <dgm:t>
        <a:bodyPr/>
        <a:lstStyle/>
        <a:p>
          <a:endParaRPr lang="es-ES"/>
        </a:p>
      </dgm:t>
    </dgm:pt>
    <dgm:pt modelId="{829CA7B2-09C6-4214-8571-0A4EC690B22B}" type="pres">
      <dgm:prSet presAssocID="{9E9FEE44-0217-404A-B95D-A6B7346FB6C2}" presName="vert1" presStyleCnt="0"/>
      <dgm:spPr/>
    </dgm:pt>
    <dgm:pt modelId="{0536B90B-C2AC-467B-89E7-CCFCD5FD87E9}" type="pres">
      <dgm:prSet presAssocID="{686ED513-56AC-4E80-9A45-8DBE2E3522B9}" presName="thickLine" presStyleLbl="alignNode1" presStyleIdx="2" presStyleCnt="3"/>
      <dgm:spPr/>
    </dgm:pt>
    <dgm:pt modelId="{15A9C1A1-3E9C-41B5-BE36-8EADEA9D0FCF}" type="pres">
      <dgm:prSet presAssocID="{686ED513-56AC-4E80-9A45-8DBE2E3522B9}" presName="horz1" presStyleCnt="0"/>
      <dgm:spPr/>
    </dgm:pt>
    <dgm:pt modelId="{E99AE2A1-5CF3-4042-AE37-03FEB8EFE04B}" type="pres">
      <dgm:prSet presAssocID="{686ED513-56AC-4E80-9A45-8DBE2E3522B9}" presName="tx1" presStyleLbl="revTx" presStyleIdx="2" presStyleCnt="3"/>
      <dgm:spPr/>
      <dgm:t>
        <a:bodyPr/>
        <a:lstStyle/>
        <a:p>
          <a:endParaRPr lang="es-ES"/>
        </a:p>
      </dgm:t>
    </dgm:pt>
    <dgm:pt modelId="{DA336705-E97B-44CB-B8B5-35F6629B0977}" type="pres">
      <dgm:prSet presAssocID="{686ED513-56AC-4E80-9A45-8DBE2E3522B9}" presName="vert1" presStyleCnt="0"/>
      <dgm:spPr/>
    </dgm:pt>
  </dgm:ptLst>
  <dgm:cxnLst>
    <dgm:cxn modelId="{C355B7A9-17F9-41F4-B718-95F922C6D945}" type="presOf" srcId="{C9ECA52F-DC9C-4E7A-87AF-166A19FD231F}" destId="{4A792AF5-86AF-410D-8680-6636E5789AFF}" srcOrd="0" destOrd="0" presId="urn:microsoft.com/office/officeart/2008/layout/LinedList"/>
    <dgm:cxn modelId="{B46D32D8-2A95-4928-BF53-BE566AED893B}" type="presOf" srcId="{686ED513-56AC-4E80-9A45-8DBE2E3522B9}" destId="{E99AE2A1-5CF3-4042-AE37-03FEB8EFE04B}" srcOrd="0" destOrd="0" presId="urn:microsoft.com/office/officeart/2008/layout/LinedList"/>
    <dgm:cxn modelId="{1951518D-408B-4C96-AF03-3383FCB46BCC}" srcId="{A088A0F7-EAF4-46E2-A5C8-195745723581}" destId="{686ED513-56AC-4E80-9A45-8DBE2E3522B9}" srcOrd="2" destOrd="0" parTransId="{C8A80BB4-25DC-4DC1-9B7C-C18403DAB8ED}" sibTransId="{E51AD6A0-3D06-4197-8C71-0E2049562385}"/>
    <dgm:cxn modelId="{B25760DB-5A56-42EC-A36B-9BA49D425E49}" type="presOf" srcId="{A088A0F7-EAF4-46E2-A5C8-195745723581}" destId="{474043B4-C62F-4291-96EB-CF021FFC7A0D}" srcOrd="0" destOrd="0" presId="urn:microsoft.com/office/officeart/2008/layout/LinedList"/>
    <dgm:cxn modelId="{AE79D374-340A-4A9F-9B9E-C904FB63C957}" type="presOf" srcId="{9E9FEE44-0217-404A-B95D-A6B7346FB6C2}" destId="{DF88A317-C478-4667-9A04-C6D52121B6DD}" srcOrd="0" destOrd="0" presId="urn:microsoft.com/office/officeart/2008/layout/LinedList"/>
    <dgm:cxn modelId="{1B630E0F-8844-446B-B30B-A118B3D3FF4D}" srcId="{A088A0F7-EAF4-46E2-A5C8-195745723581}" destId="{C9ECA52F-DC9C-4E7A-87AF-166A19FD231F}" srcOrd="0" destOrd="0" parTransId="{BDF81F5E-C05A-48E0-9D3D-64ED3A0AB249}" sibTransId="{B44B7D08-481E-4FD9-9373-8B8DF0329855}"/>
    <dgm:cxn modelId="{4C3EDBEB-F364-4806-AB37-7EE24B498863}" srcId="{A088A0F7-EAF4-46E2-A5C8-195745723581}" destId="{9E9FEE44-0217-404A-B95D-A6B7346FB6C2}" srcOrd="1" destOrd="0" parTransId="{73B25834-D5E2-48F0-863A-2B47369AAB08}" sibTransId="{C3455922-5A5D-407D-9D3A-7E30323706C3}"/>
    <dgm:cxn modelId="{F839820F-0370-42B5-8F3C-BC1A3696A907}" type="presParOf" srcId="{474043B4-C62F-4291-96EB-CF021FFC7A0D}" destId="{DD9AB558-8C77-4BDC-AD29-9A27C76016BC}" srcOrd="0" destOrd="0" presId="urn:microsoft.com/office/officeart/2008/layout/LinedList"/>
    <dgm:cxn modelId="{262C3D0A-C571-4C66-BD15-29F0EE09BD49}" type="presParOf" srcId="{474043B4-C62F-4291-96EB-CF021FFC7A0D}" destId="{2EB9E859-A1D8-46DF-A527-D96C768D0E91}" srcOrd="1" destOrd="0" presId="urn:microsoft.com/office/officeart/2008/layout/LinedList"/>
    <dgm:cxn modelId="{3F3B11B0-7DA4-4868-94F5-F7327781FBF7}" type="presParOf" srcId="{2EB9E859-A1D8-46DF-A527-D96C768D0E91}" destId="{4A792AF5-86AF-410D-8680-6636E5789AFF}" srcOrd="0" destOrd="0" presId="urn:microsoft.com/office/officeart/2008/layout/LinedList"/>
    <dgm:cxn modelId="{897F75BB-0953-4230-9DDB-3E593C5E917F}" type="presParOf" srcId="{2EB9E859-A1D8-46DF-A527-D96C768D0E91}" destId="{1D44AE6C-4872-4277-B88C-CCC08B2C1000}" srcOrd="1" destOrd="0" presId="urn:microsoft.com/office/officeart/2008/layout/LinedList"/>
    <dgm:cxn modelId="{F1CC43FD-B7BA-4CA4-A0FB-0BEE159E38B7}" type="presParOf" srcId="{474043B4-C62F-4291-96EB-CF021FFC7A0D}" destId="{241AB0EA-41D0-42C8-A845-6F1DBB825938}" srcOrd="2" destOrd="0" presId="urn:microsoft.com/office/officeart/2008/layout/LinedList"/>
    <dgm:cxn modelId="{EF8F0D74-38FE-4638-8367-2BF77380BF90}" type="presParOf" srcId="{474043B4-C62F-4291-96EB-CF021FFC7A0D}" destId="{D891E947-4116-4E72-8D2E-4E9156CF603E}" srcOrd="3" destOrd="0" presId="urn:microsoft.com/office/officeart/2008/layout/LinedList"/>
    <dgm:cxn modelId="{DE97312E-2729-4391-A42A-CCA111A5B2A1}" type="presParOf" srcId="{D891E947-4116-4E72-8D2E-4E9156CF603E}" destId="{DF88A317-C478-4667-9A04-C6D52121B6DD}" srcOrd="0" destOrd="0" presId="urn:microsoft.com/office/officeart/2008/layout/LinedList"/>
    <dgm:cxn modelId="{67A36CBE-86A7-4D83-9B5C-94BC1B6D5221}" type="presParOf" srcId="{D891E947-4116-4E72-8D2E-4E9156CF603E}" destId="{829CA7B2-09C6-4214-8571-0A4EC690B22B}" srcOrd="1" destOrd="0" presId="urn:microsoft.com/office/officeart/2008/layout/LinedList"/>
    <dgm:cxn modelId="{0B848E62-BEB9-48C7-AE17-0882EECE2A52}" type="presParOf" srcId="{474043B4-C62F-4291-96EB-CF021FFC7A0D}" destId="{0536B90B-C2AC-467B-89E7-CCFCD5FD87E9}" srcOrd="4" destOrd="0" presId="urn:microsoft.com/office/officeart/2008/layout/LinedList"/>
    <dgm:cxn modelId="{F148D3DF-C454-43D8-A150-5FBCF0682669}" type="presParOf" srcId="{474043B4-C62F-4291-96EB-CF021FFC7A0D}" destId="{15A9C1A1-3E9C-41B5-BE36-8EADEA9D0FCF}" srcOrd="5" destOrd="0" presId="urn:microsoft.com/office/officeart/2008/layout/LinedList"/>
    <dgm:cxn modelId="{E084576E-018D-4A6F-AC67-2D56A87FED5D}" type="presParOf" srcId="{15A9C1A1-3E9C-41B5-BE36-8EADEA9D0FCF}" destId="{E99AE2A1-5CF3-4042-AE37-03FEB8EFE04B}" srcOrd="0" destOrd="0" presId="urn:microsoft.com/office/officeart/2008/layout/LinedList"/>
    <dgm:cxn modelId="{E3D05A61-597D-4025-85E8-9D99EE03A774}" type="presParOf" srcId="{15A9C1A1-3E9C-41B5-BE36-8EADEA9D0FCF}" destId="{DA336705-E97B-44CB-B8B5-35F6629B097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1B1433-05D1-4B2D-83A4-62724218D839}" type="doc">
      <dgm:prSet loTypeId="urn:microsoft.com/office/officeart/2005/8/layout/lProcess1" loCatId="process" qsTypeId="urn:microsoft.com/office/officeart/2005/8/quickstyle/simple1" qsCatId="simple" csTypeId="urn:microsoft.com/office/officeart/2005/8/colors/colorful4" csCatId="colorful" phldr="1"/>
      <dgm:spPr/>
      <dgm:t>
        <a:bodyPr/>
        <a:lstStyle/>
        <a:p>
          <a:endParaRPr lang="es-EC"/>
        </a:p>
      </dgm:t>
    </dgm:pt>
    <dgm:pt modelId="{6981236C-2B60-4C2B-8450-1757A55F78BD}">
      <dgm:prSet phldrT="[Texto]"/>
      <dgm:spPr/>
      <dgm:t>
        <a:bodyPr/>
        <a:lstStyle/>
        <a:p>
          <a:pPr algn="l"/>
          <a:r>
            <a:rPr lang="es-EC" dirty="0"/>
            <a:t>Objetivo General</a:t>
          </a:r>
        </a:p>
      </dgm:t>
    </dgm:pt>
    <dgm:pt modelId="{E8FED04A-71BD-4F77-869A-BF9822B09E68}" type="parTrans" cxnId="{2C23CD25-E130-40FF-A63F-4D5808C703A3}">
      <dgm:prSet/>
      <dgm:spPr/>
      <dgm:t>
        <a:bodyPr/>
        <a:lstStyle/>
        <a:p>
          <a:endParaRPr lang="es-EC"/>
        </a:p>
      </dgm:t>
    </dgm:pt>
    <dgm:pt modelId="{94B511EE-E9CD-43EA-9189-02CDF223A53F}" type="sibTrans" cxnId="{2C23CD25-E130-40FF-A63F-4D5808C703A3}">
      <dgm:prSet/>
      <dgm:spPr/>
      <dgm:t>
        <a:bodyPr/>
        <a:lstStyle/>
        <a:p>
          <a:endParaRPr lang="es-EC"/>
        </a:p>
      </dgm:t>
    </dgm:pt>
    <dgm:pt modelId="{31F97CD7-F39F-4ABA-AAD3-E9015D7E8E34}">
      <dgm:prSet phldrT="[Texto]"/>
      <dgm:spPr/>
      <dgm:t>
        <a:bodyPr/>
        <a:lstStyle/>
        <a:p>
          <a:pPr algn="l"/>
          <a:r>
            <a:rPr lang="es-EC" dirty="0"/>
            <a:t>Analizar la incidencia de las acciones limitadas del control </a:t>
          </a:r>
          <a:r>
            <a:rPr lang="es-EC" dirty="0" smtClean="0"/>
            <a:t>interno, en la ejecución del presupuesto de </a:t>
          </a:r>
          <a:r>
            <a:rPr lang="es-EC" dirty="0"/>
            <a:t>las Pymes de la provincia de </a:t>
          </a:r>
          <a:r>
            <a:rPr lang="es-EC" dirty="0" smtClean="0"/>
            <a:t>Bolívar.</a:t>
          </a:r>
          <a:endParaRPr lang="es-EC" dirty="0">
            <a:solidFill>
              <a:schemeClr val="tx1"/>
            </a:solidFill>
          </a:endParaRPr>
        </a:p>
      </dgm:t>
    </dgm:pt>
    <dgm:pt modelId="{16BA7F29-905B-45CB-B5EF-C1E4F3C4A123}" type="parTrans" cxnId="{1079EB5C-E7D1-4374-8352-3E5C8C488B51}">
      <dgm:prSet/>
      <dgm:spPr/>
      <dgm:t>
        <a:bodyPr/>
        <a:lstStyle/>
        <a:p>
          <a:endParaRPr lang="es-EC"/>
        </a:p>
      </dgm:t>
    </dgm:pt>
    <dgm:pt modelId="{90E2E139-CD30-444D-AF2C-E9C6389C2C60}" type="sibTrans" cxnId="{1079EB5C-E7D1-4374-8352-3E5C8C488B51}">
      <dgm:prSet/>
      <dgm:spPr/>
      <dgm:t>
        <a:bodyPr/>
        <a:lstStyle/>
        <a:p>
          <a:endParaRPr lang="es-EC"/>
        </a:p>
      </dgm:t>
    </dgm:pt>
    <dgm:pt modelId="{17931454-B8F3-41D8-9BE7-A316A3E5D2E5}" type="pres">
      <dgm:prSet presAssocID="{031B1433-05D1-4B2D-83A4-62724218D839}" presName="Name0" presStyleCnt="0">
        <dgm:presLayoutVars>
          <dgm:dir/>
          <dgm:animLvl val="lvl"/>
          <dgm:resizeHandles val="exact"/>
        </dgm:presLayoutVars>
      </dgm:prSet>
      <dgm:spPr/>
      <dgm:t>
        <a:bodyPr/>
        <a:lstStyle/>
        <a:p>
          <a:endParaRPr lang="es-ES"/>
        </a:p>
      </dgm:t>
    </dgm:pt>
    <dgm:pt modelId="{5F46D635-FA5A-4D06-BFCD-456DCF401A12}" type="pres">
      <dgm:prSet presAssocID="{6981236C-2B60-4C2B-8450-1757A55F78BD}" presName="vertFlow" presStyleCnt="0"/>
      <dgm:spPr/>
    </dgm:pt>
    <dgm:pt modelId="{AADBADB7-1C31-4C93-B952-A9799D505A3F}" type="pres">
      <dgm:prSet presAssocID="{6981236C-2B60-4C2B-8450-1757A55F78BD}" presName="header" presStyleLbl="node1" presStyleIdx="0" presStyleCnt="1" custScaleY="74940" custLinFactY="-52636" custLinFactNeighborX="483" custLinFactNeighborY="-100000"/>
      <dgm:spPr/>
      <dgm:t>
        <a:bodyPr/>
        <a:lstStyle/>
        <a:p>
          <a:endParaRPr lang="es-ES"/>
        </a:p>
      </dgm:t>
    </dgm:pt>
    <dgm:pt modelId="{109FF25A-98EB-4803-9887-93743388D19B}" type="pres">
      <dgm:prSet presAssocID="{16BA7F29-905B-45CB-B5EF-C1E4F3C4A123}" presName="parTrans" presStyleLbl="sibTrans2D1" presStyleIdx="0" presStyleCnt="1"/>
      <dgm:spPr/>
      <dgm:t>
        <a:bodyPr/>
        <a:lstStyle/>
        <a:p>
          <a:endParaRPr lang="es-ES"/>
        </a:p>
      </dgm:t>
    </dgm:pt>
    <dgm:pt modelId="{D3DCF28A-8933-4476-87B2-C2B160E5E52F}" type="pres">
      <dgm:prSet presAssocID="{31F97CD7-F39F-4ABA-AAD3-E9015D7E8E34}" presName="child" presStyleLbl="alignAccFollowNode1" presStyleIdx="0" presStyleCnt="1" custScaleY="157317" custLinFactY="-18181" custLinFactNeighborX="1012" custLinFactNeighborY="-100000">
        <dgm:presLayoutVars>
          <dgm:chMax val="0"/>
          <dgm:bulletEnabled val="1"/>
        </dgm:presLayoutVars>
      </dgm:prSet>
      <dgm:spPr/>
      <dgm:t>
        <a:bodyPr/>
        <a:lstStyle/>
        <a:p>
          <a:endParaRPr lang="es-ES"/>
        </a:p>
      </dgm:t>
    </dgm:pt>
  </dgm:ptLst>
  <dgm:cxnLst>
    <dgm:cxn modelId="{0451232D-1209-4D87-9D6A-2479B6843FD0}" type="presOf" srcId="{6981236C-2B60-4C2B-8450-1757A55F78BD}" destId="{AADBADB7-1C31-4C93-B952-A9799D505A3F}" srcOrd="0" destOrd="0" presId="urn:microsoft.com/office/officeart/2005/8/layout/lProcess1"/>
    <dgm:cxn modelId="{7AF4544D-D616-499D-B3CF-178C818840F9}" type="presOf" srcId="{031B1433-05D1-4B2D-83A4-62724218D839}" destId="{17931454-B8F3-41D8-9BE7-A316A3E5D2E5}" srcOrd="0" destOrd="0" presId="urn:microsoft.com/office/officeart/2005/8/layout/lProcess1"/>
    <dgm:cxn modelId="{1079EB5C-E7D1-4374-8352-3E5C8C488B51}" srcId="{6981236C-2B60-4C2B-8450-1757A55F78BD}" destId="{31F97CD7-F39F-4ABA-AAD3-E9015D7E8E34}" srcOrd="0" destOrd="0" parTransId="{16BA7F29-905B-45CB-B5EF-C1E4F3C4A123}" sibTransId="{90E2E139-CD30-444D-AF2C-E9C6389C2C60}"/>
    <dgm:cxn modelId="{E7301E81-648B-4BF4-81B2-AC5EBB008D72}" type="presOf" srcId="{16BA7F29-905B-45CB-B5EF-C1E4F3C4A123}" destId="{109FF25A-98EB-4803-9887-93743388D19B}" srcOrd="0" destOrd="0" presId="urn:microsoft.com/office/officeart/2005/8/layout/lProcess1"/>
    <dgm:cxn modelId="{F7F5A2C8-0C9D-412F-8C12-C206FB833763}" type="presOf" srcId="{31F97CD7-F39F-4ABA-AAD3-E9015D7E8E34}" destId="{D3DCF28A-8933-4476-87B2-C2B160E5E52F}" srcOrd="0" destOrd="0" presId="urn:microsoft.com/office/officeart/2005/8/layout/lProcess1"/>
    <dgm:cxn modelId="{2C23CD25-E130-40FF-A63F-4D5808C703A3}" srcId="{031B1433-05D1-4B2D-83A4-62724218D839}" destId="{6981236C-2B60-4C2B-8450-1757A55F78BD}" srcOrd="0" destOrd="0" parTransId="{E8FED04A-71BD-4F77-869A-BF9822B09E68}" sibTransId="{94B511EE-E9CD-43EA-9189-02CDF223A53F}"/>
    <dgm:cxn modelId="{69C2F5FA-ADA9-4E32-B842-DE873642473C}" type="presParOf" srcId="{17931454-B8F3-41D8-9BE7-A316A3E5D2E5}" destId="{5F46D635-FA5A-4D06-BFCD-456DCF401A12}" srcOrd="0" destOrd="0" presId="urn:microsoft.com/office/officeart/2005/8/layout/lProcess1"/>
    <dgm:cxn modelId="{5C7482B6-9C6C-4D4F-B7BF-4D30150D994F}" type="presParOf" srcId="{5F46D635-FA5A-4D06-BFCD-456DCF401A12}" destId="{AADBADB7-1C31-4C93-B952-A9799D505A3F}" srcOrd="0" destOrd="0" presId="urn:microsoft.com/office/officeart/2005/8/layout/lProcess1"/>
    <dgm:cxn modelId="{16FE12DF-E772-47E7-BE91-07DD4A3D55DA}" type="presParOf" srcId="{5F46D635-FA5A-4D06-BFCD-456DCF401A12}" destId="{109FF25A-98EB-4803-9887-93743388D19B}" srcOrd="1" destOrd="0" presId="urn:microsoft.com/office/officeart/2005/8/layout/lProcess1"/>
    <dgm:cxn modelId="{057AEADD-1E50-48B4-90F9-8B155021C9CA}" type="presParOf" srcId="{5F46D635-FA5A-4D06-BFCD-456DCF401A12}" destId="{D3DCF28A-8933-4476-87B2-C2B160E5E52F}" srcOrd="2" destOrd="0" presId="urn:microsoft.com/office/officeart/2005/8/layout/l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7F228F-7681-4B81-A466-3582D5C06A35}" type="doc">
      <dgm:prSet loTypeId="urn:microsoft.com/office/officeart/2005/8/layout/cycle1" loCatId="cycle" qsTypeId="urn:microsoft.com/office/officeart/2005/8/quickstyle/simple1" qsCatId="simple" csTypeId="urn:microsoft.com/office/officeart/2005/8/colors/colorful3" csCatId="colorful" phldr="1"/>
      <dgm:spPr/>
      <dgm:t>
        <a:bodyPr/>
        <a:lstStyle/>
        <a:p>
          <a:endParaRPr lang="es-EC"/>
        </a:p>
      </dgm:t>
    </dgm:pt>
    <dgm:pt modelId="{CC598193-A369-452A-995B-49845D5F1B05}">
      <dgm:prSet phldrT="[Texto]"/>
      <dgm:spPr/>
      <dgm:t>
        <a:bodyPr/>
        <a:lstStyle/>
        <a:p>
          <a:r>
            <a:rPr lang="es-EC" dirty="0"/>
            <a:t>Administración eficiente</a:t>
          </a:r>
        </a:p>
      </dgm:t>
    </dgm:pt>
    <dgm:pt modelId="{FFEAD96F-23B5-4A9A-80A3-BE982C29E78A}" type="parTrans" cxnId="{D60360D8-2C97-43FD-BDB2-FBCA04EC25FE}">
      <dgm:prSet/>
      <dgm:spPr/>
      <dgm:t>
        <a:bodyPr/>
        <a:lstStyle/>
        <a:p>
          <a:endParaRPr lang="es-EC"/>
        </a:p>
      </dgm:t>
    </dgm:pt>
    <dgm:pt modelId="{2F937B24-8FA8-429D-A1CF-3BC19A1CBA10}" type="sibTrans" cxnId="{D60360D8-2C97-43FD-BDB2-FBCA04EC25FE}">
      <dgm:prSet/>
      <dgm:spPr/>
      <dgm:t>
        <a:bodyPr/>
        <a:lstStyle/>
        <a:p>
          <a:endParaRPr lang="es-EC"/>
        </a:p>
      </dgm:t>
    </dgm:pt>
    <dgm:pt modelId="{A5CC4ADF-7603-42B7-8861-3E47BD9EE007}">
      <dgm:prSet phldrT="[Texto]"/>
      <dgm:spPr/>
      <dgm:t>
        <a:bodyPr/>
        <a:lstStyle/>
        <a:p>
          <a:r>
            <a:rPr lang="es-EC" dirty="0"/>
            <a:t>Maximizar las utilidades</a:t>
          </a:r>
        </a:p>
      </dgm:t>
    </dgm:pt>
    <dgm:pt modelId="{6E20A532-F6D6-463C-A87A-0B8E4C089D92}" type="parTrans" cxnId="{5619C83A-3D54-48BB-A7A3-04A0D4C68069}">
      <dgm:prSet/>
      <dgm:spPr/>
      <dgm:t>
        <a:bodyPr/>
        <a:lstStyle/>
        <a:p>
          <a:endParaRPr lang="es-EC"/>
        </a:p>
      </dgm:t>
    </dgm:pt>
    <dgm:pt modelId="{B6AB6424-F529-4521-8EDF-35F1985CEBAB}" type="sibTrans" cxnId="{5619C83A-3D54-48BB-A7A3-04A0D4C68069}">
      <dgm:prSet/>
      <dgm:spPr/>
      <dgm:t>
        <a:bodyPr/>
        <a:lstStyle/>
        <a:p>
          <a:endParaRPr lang="es-EC"/>
        </a:p>
      </dgm:t>
    </dgm:pt>
    <dgm:pt modelId="{30D96CBB-05AE-48FD-A152-678BD12BD6AC}">
      <dgm:prSet phldrT="[Texto]"/>
      <dgm:spPr/>
      <dgm:t>
        <a:bodyPr/>
        <a:lstStyle/>
        <a:p>
          <a:r>
            <a:rPr lang="es-EC" dirty="0"/>
            <a:t>Reducción al máximo de costos y gastos de operación</a:t>
          </a:r>
        </a:p>
      </dgm:t>
    </dgm:pt>
    <dgm:pt modelId="{07173453-81F1-43E5-9C02-48AD10EF19A4}" type="parTrans" cxnId="{CD075EDB-808C-4444-91AD-4F67045AFAD1}">
      <dgm:prSet/>
      <dgm:spPr/>
      <dgm:t>
        <a:bodyPr/>
        <a:lstStyle/>
        <a:p>
          <a:endParaRPr lang="es-EC"/>
        </a:p>
      </dgm:t>
    </dgm:pt>
    <dgm:pt modelId="{79E220CE-2A80-472A-BA12-4837FC8821F8}" type="sibTrans" cxnId="{CD075EDB-808C-4444-91AD-4F67045AFAD1}">
      <dgm:prSet/>
      <dgm:spPr/>
      <dgm:t>
        <a:bodyPr/>
        <a:lstStyle/>
        <a:p>
          <a:endParaRPr lang="es-EC"/>
        </a:p>
      </dgm:t>
    </dgm:pt>
    <dgm:pt modelId="{53DD3FE0-3362-4F68-9524-90228817B002}">
      <dgm:prSet phldrT="[Texto]"/>
      <dgm:spPr/>
      <dgm:t>
        <a:bodyPr/>
        <a:lstStyle/>
        <a:p>
          <a:r>
            <a:rPr lang="es-EC" dirty="0"/>
            <a:t>Planificación </a:t>
          </a:r>
          <a:r>
            <a:rPr lang="es-EC" dirty="0" err="1"/>
            <a:t>presupuestararia</a:t>
          </a:r>
          <a:endParaRPr lang="es-EC" dirty="0"/>
        </a:p>
      </dgm:t>
    </dgm:pt>
    <dgm:pt modelId="{83BFFA6D-CA93-4A33-A31E-E94857D06623}" type="sibTrans" cxnId="{C0161779-9CDD-4608-BE5F-02BCA4F73138}">
      <dgm:prSet/>
      <dgm:spPr/>
      <dgm:t>
        <a:bodyPr/>
        <a:lstStyle/>
        <a:p>
          <a:endParaRPr lang="es-EC"/>
        </a:p>
      </dgm:t>
    </dgm:pt>
    <dgm:pt modelId="{698EBFA5-6BC0-47BF-9597-20ADA04BE4B7}" type="parTrans" cxnId="{C0161779-9CDD-4608-BE5F-02BCA4F73138}">
      <dgm:prSet/>
      <dgm:spPr/>
      <dgm:t>
        <a:bodyPr/>
        <a:lstStyle/>
        <a:p>
          <a:endParaRPr lang="es-EC"/>
        </a:p>
      </dgm:t>
    </dgm:pt>
    <dgm:pt modelId="{D8EEAB31-05FC-4479-BDC8-F9B17D55CE7F}" type="pres">
      <dgm:prSet presAssocID="{B67F228F-7681-4B81-A466-3582D5C06A35}" presName="cycle" presStyleCnt="0">
        <dgm:presLayoutVars>
          <dgm:dir/>
          <dgm:resizeHandles val="exact"/>
        </dgm:presLayoutVars>
      </dgm:prSet>
      <dgm:spPr/>
      <dgm:t>
        <a:bodyPr/>
        <a:lstStyle/>
        <a:p>
          <a:endParaRPr lang="es-ES"/>
        </a:p>
      </dgm:t>
    </dgm:pt>
    <dgm:pt modelId="{9D4ADE69-733C-4365-AA15-C6EACD7C70B1}" type="pres">
      <dgm:prSet presAssocID="{CC598193-A369-452A-995B-49845D5F1B05}" presName="dummy" presStyleCnt="0"/>
      <dgm:spPr/>
    </dgm:pt>
    <dgm:pt modelId="{6B53EA5E-C0F6-43B2-855C-E9A6E0B3582C}" type="pres">
      <dgm:prSet presAssocID="{CC598193-A369-452A-995B-49845D5F1B05}" presName="node" presStyleLbl="revTx" presStyleIdx="0" presStyleCnt="4">
        <dgm:presLayoutVars>
          <dgm:bulletEnabled val="1"/>
        </dgm:presLayoutVars>
      </dgm:prSet>
      <dgm:spPr/>
      <dgm:t>
        <a:bodyPr/>
        <a:lstStyle/>
        <a:p>
          <a:endParaRPr lang="es-ES"/>
        </a:p>
      </dgm:t>
    </dgm:pt>
    <dgm:pt modelId="{D62ACB45-A515-49E4-A8AA-9CBEEB5D0B60}" type="pres">
      <dgm:prSet presAssocID="{2F937B24-8FA8-429D-A1CF-3BC19A1CBA10}" presName="sibTrans" presStyleLbl="node1" presStyleIdx="0" presStyleCnt="4"/>
      <dgm:spPr/>
      <dgm:t>
        <a:bodyPr/>
        <a:lstStyle/>
        <a:p>
          <a:endParaRPr lang="es-ES"/>
        </a:p>
      </dgm:t>
    </dgm:pt>
    <dgm:pt modelId="{935CBBFB-A724-427A-8D33-39DC380C5FE9}" type="pres">
      <dgm:prSet presAssocID="{A5CC4ADF-7603-42B7-8861-3E47BD9EE007}" presName="dummy" presStyleCnt="0"/>
      <dgm:spPr/>
    </dgm:pt>
    <dgm:pt modelId="{713C5FB6-C3C9-4876-A869-4814EF3FA33B}" type="pres">
      <dgm:prSet presAssocID="{A5CC4ADF-7603-42B7-8861-3E47BD9EE007}" presName="node" presStyleLbl="revTx" presStyleIdx="1" presStyleCnt="4">
        <dgm:presLayoutVars>
          <dgm:bulletEnabled val="1"/>
        </dgm:presLayoutVars>
      </dgm:prSet>
      <dgm:spPr/>
      <dgm:t>
        <a:bodyPr/>
        <a:lstStyle/>
        <a:p>
          <a:endParaRPr lang="es-ES"/>
        </a:p>
      </dgm:t>
    </dgm:pt>
    <dgm:pt modelId="{6DB7DD33-ECD2-4BC5-AFD9-6D286EECBC34}" type="pres">
      <dgm:prSet presAssocID="{B6AB6424-F529-4521-8EDF-35F1985CEBAB}" presName="sibTrans" presStyleLbl="node1" presStyleIdx="1" presStyleCnt="4"/>
      <dgm:spPr/>
      <dgm:t>
        <a:bodyPr/>
        <a:lstStyle/>
        <a:p>
          <a:endParaRPr lang="es-ES"/>
        </a:p>
      </dgm:t>
    </dgm:pt>
    <dgm:pt modelId="{5B79EC80-EF96-4249-A0F6-32C30388D2A8}" type="pres">
      <dgm:prSet presAssocID="{30D96CBB-05AE-48FD-A152-678BD12BD6AC}" presName="dummy" presStyleCnt="0"/>
      <dgm:spPr/>
    </dgm:pt>
    <dgm:pt modelId="{3E3CC2E6-CA09-40D6-AE94-180AE99973CB}" type="pres">
      <dgm:prSet presAssocID="{30D96CBB-05AE-48FD-A152-678BD12BD6AC}" presName="node" presStyleLbl="revTx" presStyleIdx="2" presStyleCnt="4">
        <dgm:presLayoutVars>
          <dgm:bulletEnabled val="1"/>
        </dgm:presLayoutVars>
      </dgm:prSet>
      <dgm:spPr/>
      <dgm:t>
        <a:bodyPr/>
        <a:lstStyle/>
        <a:p>
          <a:endParaRPr lang="es-ES"/>
        </a:p>
      </dgm:t>
    </dgm:pt>
    <dgm:pt modelId="{7A226058-A907-4DA7-B493-479106782993}" type="pres">
      <dgm:prSet presAssocID="{79E220CE-2A80-472A-BA12-4837FC8821F8}" presName="sibTrans" presStyleLbl="node1" presStyleIdx="2" presStyleCnt="4"/>
      <dgm:spPr/>
      <dgm:t>
        <a:bodyPr/>
        <a:lstStyle/>
        <a:p>
          <a:endParaRPr lang="es-ES"/>
        </a:p>
      </dgm:t>
    </dgm:pt>
    <dgm:pt modelId="{9BC0FFB2-8624-4468-876A-E611945A7337}" type="pres">
      <dgm:prSet presAssocID="{53DD3FE0-3362-4F68-9524-90228817B002}" presName="dummy" presStyleCnt="0"/>
      <dgm:spPr/>
    </dgm:pt>
    <dgm:pt modelId="{D836183C-1B45-4BF6-AC04-5F15CEF77AD5}" type="pres">
      <dgm:prSet presAssocID="{53DD3FE0-3362-4F68-9524-90228817B002}" presName="node" presStyleLbl="revTx" presStyleIdx="3" presStyleCnt="4">
        <dgm:presLayoutVars>
          <dgm:bulletEnabled val="1"/>
        </dgm:presLayoutVars>
      </dgm:prSet>
      <dgm:spPr/>
      <dgm:t>
        <a:bodyPr/>
        <a:lstStyle/>
        <a:p>
          <a:endParaRPr lang="es-ES"/>
        </a:p>
      </dgm:t>
    </dgm:pt>
    <dgm:pt modelId="{BE55AD82-C925-4E4A-82E0-2D426054D839}" type="pres">
      <dgm:prSet presAssocID="{83BFFA6D-CA93-4A33-A31E-E94857D06623}" presName="sibTrans" presStyleLbl="node1" presStyleIdx="3" presStyleCnt="4"/>
      <dgm:spPr/>
      <dgm:t>
        <a:bodyPr/>
        <a:lstStyle/>
        <a:p>
          <a:endParaRPr lang="es-ES"/>
        </a:p>
      </dgm:t>
    </dgm:pt>
  </dgm:ptLst>
  <dgm:cxnLst>
    <dgm:cxn modelId="{D60360D8-2C97-43FD-BDB2-FBCA04EC25FE}" srcId="{B67F228F-7681-4B81-A466-3582D5C06A35}" destId="{CC598193-A369-452A-995B-49845D5F1B05}" srcOrd="0" destOrd="0" parTransId="{FFEAD96F-23B5-4A9A-80A3-BE982C29E78A}" sibTransId="{2F937B24-8FA8-429D-A1CF-3BC19A1CBA10}"/>
    <dgm:cxn modelId="{C0161779-9CDD-4608-BE5F-02BCA4F73138}" srcId="{B67F228F-7681-4B81-A466-3582D5C06A35}" destId="{53DD3FE0-3362-4F68-9524-90228817B002}" srcOrd="3" destOrd="0" parTransId="{698EBFA5-6BC0-47BF-9597-20ADA04BE4B7}" sibTransId="{83BFFA6D-CA93-4A33-A31E-E94857D06623}"/>
    <dgm:cxn modelId="{CD075EDB-808C-4444-91AD-4F67045AFAD1}" srcId="{B67F228F-7681-4B81-A466-3582D5C06A35}" destId="{30D96CBB-05AE-48FD-A152-678BD12BD6AC}" srcOrd="2" destOrd="0" parTransId="{07173453-81F1-43E5-9C02-48AD10EF19A4}" sibTransId="{79E220CE-2A80-472A-BA12-4837FC8821F8}"/>
    <dgm:cxn modelId="{EE649867-7081-41B5-AFBA-3F3FA738A969}" type="presOf" srcId="{A5CC4ADF-7603-42B7-8861-3E47BD9EE007}" destId="{713C5FB6-C3C9-4876-A869-4814EF3FA33B}" srcOrd="0" destOrd="0" presId="urn:microsoft.com/office/officeart/2005/8/layout/cycle1"/>
    <dgm:cxn modelId="{3FB12A6E-A4D4-4618-93A8-7543B12303B6}" type="presOf" srcId="{CC598193-A369-452A-995B-49845D5F1B05}" destId="{6B53EA5E-C0F6-43B2-855C-E9A6E0B3582C}" srcOrd="0" destOrd="0" presId="urn:microsoft.com/office/officeart/2005/8/layout/cycle1"/>
    <dgm:cxn modelId="{5619C83A-3D54-48BB-A7A3-04A0D4C68069}" srcId="{B67F228F-7681-4B81-A466-3582D5C06A35}" destId="{A5CC4ADF-7603-42B7-8861-3E47BD9EE007}" srcOrd="1" destOrd="0" parTransId="{6E20A532-F6D6-463C-A87A-0B8E4C089D92}" sibTransId="{B6AB6424-F529-4521-8EDF-35F1985CEBAB}"/>
    <dgm:cxn modelId="{E85A4CCA-4F19-4E71-9D2A-FBA66FDA2A80}" type="presOf" srcId="{83BFFA6D-CA93-4A33-A31E-E94857D06623}" destId="{BE55AD82-C925-4E4A-82E0-2D426054D839}" srcOrd="0" destOrd="0" presId="urn:microsoft.com/office/officeart/2005/8/layout/cycle1"/>
    <dgm:cxn modelId="{56B1B9CB-76CF-424C-B5A9-CED1C376787F}" type="presOf" srcId="{30D96CBB-05AE-48FD-A152-678BD12BD6AC}" destId="{3E3CC2E6-CA09-40D6-AE94-180AE99973CB}" srcOrd="0" destOrd="0" presId="urn:microsoft.com/office/officeart/2005/8/layout/cycle1"/>
    <dgm:cxn modelId="{86053111-B497-431D-85BF-F880C92D84A2}" type="presOf" srcId="{B6AB6424-F529-4521-8EDF-35F1985CEBAB}" destId="{6DB7DD33-ECD2-4BC5-AFD9-6D286EECBC34}" srcOrd="0" destOrd="0" presId="urn:microsoft.com/office/officeart/2005/8/layout/cycle1"/>
    <dgm:cxn modelId="{C3A98A1D-037C-4B73-8C95-3D248EDFC317}" type="presOf" srcId="{2F937B24-8FA8-429D-A1CF-3BC19A1CBA10}" destId="{D62ACB45-A515-49E4-A8AA-9CBEEB5D0B60}" srcOrd="0" destOrd="0" presId="urn:microsoft.com/office/officeart/2005/8/layout/cycle1"/>
    <dgm:cxn modelId="{E99AD13E-7EC9-4D40-A817-5EB3C4D2DD45}" type="presOf" srcId="{B67F228F-7681-4B81-A466-3582D5C06A35}" destId="{D8EEAB31-05FC-4479-BDC8-F9B17D55CE7F}" srcOrd="0" destOrd="0" presId="urn:microsoft.com/office/officeart/2005/8/layout/cycle1"/>
    <dgm:cxn modelId="{83A4ED7B-B02D-44B9-8A47-984CD6E34CB8}" type="presOf" srcId="{53DD3FE0-3362-4F68-9524-90228817B002}" destId="{D836183C-1B45-4BF6-AC04-5F15CEF77AD5}" srcOrd="0" destOrd="0" presId="urn:microsoft.com/office/officeart/2005/8/layout/cycle1"/>
    <dgm:cxn modelId="{7D890369-DC65-4492-A2F6-F8D04EB5B2A9}" type="presOf" srcId="{79E220CE-2A80-472A-BA12-4837FC8821F8}" destId="{7A226058-A907-4DA7-B493-479106782993}" srcOrd="0" destOrd="0" presId="urn:microsoft.com/office/officeart/2005/8/layout/cycle1"/>
    <dgm:cxn modelId="{6AD5E5EF-DB58-4F35-90CE-0599E2D23C5A}" type="presParOf" srcId="{D8EEAB31-05FC-4479-BDC8-F9B17D55CE7F}" destId="{9D4ADE69-733C-4365-AA15-C6EACD7C70B1}" srcOrd="0" destOrd="0" presId="urn:microsoft.com/office/officeart/2005/8/layout/cycle1"/>
    <dgm:cxn modelId="{889ACF2B-7927-4488-AE0F-F99B7E610859}" type="presParOf" srcId="{D8EEAB31-05FC-4479-BDC8-F9B17D55CE7F}" destId="{6B53EA5E-C0F6-43B2-855C-E9A6E0B3582C}" srcOrd="1" destOrd="0" presId="urn:microsoft.com/office/officeart/2005/8/layout/cycle1"/>
    <dgm:cxn modelId="{491849B0-F268-40D9-AF8C-D0FDFD92627C}" type="presParOf" srcId="{D8EEAB31-05FC-4479-BDC8-F9B17D55CE7F}" destId="{D62ACB45-A515-49E4-A8AA-9CBEEB5D0B60}" srcOrd="2" destOrd="0" presId="urn:microsoft.com/office/officeart/2005/8/layout/cycle1"/>
    <dgm:cxn modelId="{60C3DB08-2363-496F-AE07-CF74A1EB58F9}" type="presParOf" srcId="{D8EEAB31-05FC-4479-BDC8-F9B17D55CE7F}" destId="{935CBBFB-A724-427A-8D33-39DC380C5FE9}" srcOrd="3" destOrd="0" presId="urn:microsoft.com/office/officeart/2005/8/layout/cycle1"/>
    <dgm:cxn modelId="{CBD13A35-6B15-411F-995B-9327D2C7D79E}" type="presParOf" srcId="{D8EEAB31-05FC-4479-BDC8-F9B17D55CE7F}" destId="{713C5FB6-C3C9-4876-A869-4814EF3FA33B}" srcOrd="4" destOrd="0" presId="urn:microsoft.com/office/officeart/2005/8/layout/cycle1"/>
    <dgm:cxn modelId="{33A8BC3C-B8CD-43A3-BBD2-D5BFDD143C1D}" type="presParOf" srcId="{D8EEAB31-05FC-4479-BDC8-F9B17D55CE7F}" destId="{6DB7DD33-ECD2-4BC5-AFD9-6D286EECBC34}" srcOrd="5" destOrd="0" presId="urn:microsoft.com/office/officeart/2005/8/layout/cycle1"/>
    <dgm:cxn modelId="{EF31F081-EA9C-49BB-A61A-93B6D544BB77}" type="presParOf" srcId="{D8EEAB31-05FC-4479-BDC8-F9B17D55CE7F}" destId="{5B79EC80-EF96-4249-A0F6-32C30388D2A8}" srcOrd="6" destOrd="0" presId="urn:microsoft.com/office/officeart/2005/8/layout/cycle1"/>
    <dgm:cxn modelId="{7F1752AE-1696-4E24-A4AD-70DEB475529F}" type="presParOf" srcId="{D8EEAB31-05FC-4479-BDC8-F9B17D55CE7F}" destId="{3E3CC2E6-CA09-40D6-AE94-180AE99973CB}" srcOrd="7" destOrd="0" presId="urn:microsoft.com/office/officeart/2005/8/layout/cycle1"/>
    <dgm:cxn modelId="{5848EEEB-5E38-4F50-8351-AAD030572F29}" type="presParOf" srcId="{D8EEAB31-05FC-4479-BDC8-F9B17D55CE7F}" destId="{7A226058-A907-4DA7-B493-479106782993}" srcOrd="8" destOrd="0" presId="urn:microsoft.com/office/officeart/2005/8/layout/cycle1"/>
    <dgm:cxn modelId="{A64993B5-8F71-4029-ADC1-9C59372705EC}" type="presParOf" srcId="{D8EEAB31-05FC-4479-BDC8-F9B17D55CE7F}" destId="{9BC0FFB2-8624-4468-876A-E611945A7337}" srcOrd="9" destOrd="0" presId="urn:microsoft.com/office/officeart/2005/8/layout/cycle1"/>
    <dgm:cxn modelId="{66C2CA66-543C-40A1-B2AF-275B3E4C149C}" type="presParOf" srcId="{D8EEAB31-05FC-4479-BDC8-F9B17D55CE7F}" destId="{D836183C-1B45-4BF6-AC04-5F15CEF77AD5}" srcOrd="10" destOrd="0" presId="urn:microsoft.com/office/officeart/2005/8/layout/cycle1"/>
    <dgm:cxn modelId="{3E8C5B9E-9884-48D4-9F32-E5636289EE0D}" type="presParOf" srcId="{D8EEAB31-05FC-4479-BDC8-F9B17D55CE7F}" destId="{BE55AD82-C925-4E4A-82E0-2D426054D839}"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C5BDFB-9348-4DDF-B870-E51B2B9856F9}"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s-ES"/>
        </a:p>
      </dgm:t>
    </dgm:pt>
    <dgm:pt modelId="{DAF69444-F518-4471-82FB-A49830024D34}">
      <dgm:prSet phldrT="[Texto]"/>
      <dgm:spPr/>
      <dgm:t>
        <a:bodyPr/>
        <a:lstStyle/>
        <a:p>
          <a:r>
            <a:rPr lang="es-ES" dirty="0"/>
            <a:t>Emprendimiento</a:t>
          </a:r>
        </a:p>
      </dgm:t>
    </dgm:pt>
    <dgm:pt modelId="{90983CE3-7E86-44BA-9374-216ADC892751}" type="parTrans" cxnId="{6F9D5EED-C82F-4019-B423-62FD5EA15FA7}">
      <dgm:prSet/>
      <dgm:spPr/>
      <dgm:t>
        <a:bodyPr/>
        <a:lstStyle/>
        <a:p>
          <a:endParaRPr lang="es-ES"/>
        </a:p>
      </dgm:t>
    </dgm:pt>
    <dgm:pt modelId="{CBB452DF-E949-4A9A-935E-AC554F193D30}" type="sibTrans" cxnId="{6F9D5EED-C82F-4019-B423-62FD5EA15FA7}">
      <dgm:prSet/>
      <dgm:spPr/>
      <dgm:t>
        <a:bodyPr/>
        <a:lstStyle/>
        <a:p>
          <a:endParaRPr lang="es-ES"/>
        </a:p>
      </dgm:t>
    </dgm:pt>
    <dgm:pt modelId="{4FA19473-28AD-4C43-A3EC-ADE702574175}">
      <dgm:prSet phldrT="[Texto]"/>
      <dgm:spPr/>
      <dgm:t>
        <a:bodyPr/>
        <a:lstStyle/>
        <a:p>
          <a:r>
            <a:rPr lang="es-ES" dirty="0"/>
            <a:t>PYMES</a:t>
          </a:r>
        </a:p>
      </dgm:t>
    </dgm:pt>
    <dgm:pt modelId="{20C17C59-6277-4382-B783-AAF29CEB8094}" type="parTrans" cxnId="{EAA0DDAE-1C88-47CF-A7AA-7003B68A2CB9}">
      <dgm:prSet/>
      <dgm:spPr/>
      <dgm:t>
        <a:bodyPr/>
        <a:lstStyle/>
        <a:p>
          <a:endParaRPr lang="es-ES"/>
        </a:p>
      </dgm:t>
    </dgm:pt>
    <dgm:pt modelId="{18B5A863-95A5-4DC4-8878-8D58C8EB02D0}" type="sibTrans" cxnId="{EAA0DDAE-1C88-47CF-A7AA-7003B68A2CB9}">
      <dgm:prSet/>
      <dgm:spPr/>
      <dgm:t>
        <a:bodyPr/>
        <a:lstStyle/>
        <a:p>
          <a:endParaRPr lang="es-ES"/>
        </a:p>
      </dgm:t>
    </dgm:pt>
    <dgm:pt modelId="{1E76C57B-3116-4581-8A86-685CEF6BB485}">
      <dgm:prSet phldrT="[Texto]"/>
      <dgm:spPr/>
      <dgm:t>
        <a:bodyPr/>
        <a:lstStyle/>
        <a:p>
          <a:r>
            <a:rPr lang="es-ES" dirty="0"/>
            <a:t>Control Interno</a:t>
          </a:r>
        </a:p>
      </dgm:t>
    </dgm:pt>
    <dgm:pt modelId="{94CD0F37-2D25-4903-9DD6-04EAB1E0477C}" type="parTrans" cxnId="{719F5B54-4E66-403A-9D18-136E507B5096}">
      <dgm:prSet/>
      <dgm:spPr/>
      <dgm:t>
        <a:bodyPr/>
        <a:lstStyle/>
        <a:p>
          <a:endParaRPr lang="es-ES"/>
        </a:p>
      </dgm:t>
    </dgm:pt>
    <dgm:pt modelId="{03B45F4A-04A2-4E7F-8E1A-24C84A9ED918}" type="sibTrans" cxnId="{719F5B54-4E66-403A-9D18-136E507B5096}">
      <dgm:prSet/>
      <dgm:spPr/>
      <dgm:t>
        <a:bodyPr/>
        <a:lstStyle/>
        <a:p>
          <a:endParaRPr lang="es-ES"/>
        </a:p>
      </dgm:t>
    </dgm:pt>
    <dgm:pt modelId="{3067B1DB-3274-41A8-9345-093129FF8DA3}" type="pres">
      <dgm:prSet presAssocID="{ACC5BDFB-9348-4DDF-B870-E51B2B9856F9}" presName="Name0" presStyleCnt="0">
        <dgm:presLayoutVars>
          <dgm:chMax val="7"/>
          <dgm:chPref val="7"/>
          <dgm:dir/>
        </dgm:presLayoutVars>
      </dgm:prSet>
      <dgm:spPr/>
      <dgm:t>
        <a:bodyPr/>
        <a:lstStyle/>
        <a:p>
          <a:endParaRPr lang="es-ES"/>
        </a:p>
      </dgm:t>
    </dgm:pt>
    <dgm:pt modelId="{5AEA581E-EDD7-4E22-97F5-247A6EFF8035}" type="pres">
      <dgm:prSet presAssocID="{ACC5BDFB-9348-4DDF-B870-E51B2B9856F9}" presName="Name1" presStyleCnt="0"/>
      <dgm:spPr/>
    </dgm:pt>
    <dgm:pt modelId="{149994FF-C9E3-4905-96ED-A9D835801BA2}" type="pres">
      <dgm:prSet presAssocID="{ACC5BDFB-9348-4DDF-B870-E51B2B9856F9}" presName="cycle" presStyleCnt="0"/>
      <dgm:spPr/>
    </dgm:pt>
    <dgm:pt modelId="{72E0F56C-F793-495B-ACEA-7580C8080B8E}" type="pres">
      <dgm:prSet presAssocID="{ACC5BDFB-9348-4DDF-B870-E51B2B9856F9}" presName="srcNode" presStyleLbl="node1" presStyleIdx="0" presStyleCnt="3"/>
      <dgm:spPr/>
    </dgm:pt>
    <dgm:pt modelId="{848FFD87-A6A3-4F1C-8DB5-0BD0CB58F2F6}" type="pres">
      <dgm:prSet presAssocID="{ACC5BDFB-9348-4DDF-B870-E51B2B9856F9}" presName="conn" presStyleLbl="parChTrans1D2" presStyleIdx="0" presStyleCnt="1"/>
      <dgm:spPr/>
      <dgm:t>
        <a:bodyPr/>
        <a:lstStyle/>
        <a:p>
          <a:endParaRPr lang="es-ES"/>
        </a:p>
      </dgm:t>
    </dgm:pt>
    <dgm:pt modelId="{6F5BC85B-802B-4385-B157-879A04366CD2}" type="pres">
      <dgm:prSet presAssocID="{ACC5BDFB-9348-4DDF-B870-E51B2B9856F9}" presName="extraNode" presStyleLbl="node1" presStyleIdx="0" presStyleCnt="3"/>
      <dgm:spPr/>
    </dgm:pt>
    <dgm:pt modelId="{7449B345-F014-43B8-BB7B-804CD9AF6C2D}" type="pres">
      <dgm:prSet presAssocID="{ACC5BDFB-9348-4DDF-B870-E51B2B9856F9}" presName="dstNode" presStyleLbl="node1" presStyleIdx="0" presStyleCnt="3"/>
      <dgm:spPr/>
    </dgm:pt>
    <dgm:pt modelId="{6D048216-5171-4863-B284-E2A4378654C7}" type="pres">
      <dgm:prSet presAssocID="{DAF69444-F518-4471-82FB-A49830024D34}" presName="text_1" presStyleLbl="node1" presStyleIdx="0" presStyleCnt="3">
        <dgm:presLayoutVars>
          <dgm:bulletEnabled val="1"/>
        </dgm:presLayoutVars>
      </dgm:prSet>
      <dgm:spPr/>
      <dgm:t>
        <a:bodyPr/>
        <a:lstStyle/>
        <a:p>
          <a:endParaRPr lang="es-ES"/>
        </a:p>
      </dgm:t>
    </dgm:pt>
    <dgm:pt modelId="{77B45571-FDC1-42F3-9ED0-9C638D9C1AAB}" type="pres">
      <dgm:prSet presAssocID="{DAF69444-F518-4471-82FB-A49830024D34}" presName="accent_1" presStyleCnt="0"/>
      <dgm:spPr/>
    </dgm:pt>
    <dgm:pt modelId="{BD8D301F-B0E1-4763-998B-552829655252}" type="pres">
      <dgm:prSet presAssocID="{DAF69444-F518-4471-82FB-A49830024D34}" presName="accentRepeatNode" presStyleLbl="solidFgAcc1" presStyleIdx="0" presStyleCnt="3"/>
      <dgm:spPr/>
    </dgm:pt>
    <dgm:pt modelId="{2A2D5580-25DA-4757-8F22-35CDECB25A3E}" type="pres">
      <dgm:prSet presAssocID="{4FA19473-28AD-4C43-A3EC-ADE702574175}" presName="text_2" presStyleLbl="node1" presStyleIdx="1" presStyleCnt="3">
        <dgm:presLayoutVars>
          <dgm:bulletEnabled val="1"/>
        </dgm:presLayoutVars>
      </dgm:prSet>
      <dgm:spPr/>
      <dgm:t>
        <a:bodyPr/>
        <a:lstStyle/>
        <a:p>
          <a:endParaRPr lang="es-ES"/>
        </a:p>
      </dgm:t>
    </dgm:pt>
    <dgm:pt modelId="{DB843019-700C-4C43-8508-6AEBAB69A9B0}" type="pres">
      <dgm:prSet presAssocID="{4FA19473-28AD-4C43-A3EC-ADE702574175}" presName="accent_2" presStyleCnt="0"/>
      <dgm:spPr/>
    </dgm:pt>
    <dgm:pt modelId="{88ED813B-7DBD-440F-9A41-BDC7289DAA3A}" type="pres">
      <dgm:prSet presAssocID="{4FA19473-28AD-4C43-A3EC-ADE702574175}" presName="accentRepeatNode" presStyleLbl="solidFgAcc1" presStyleIdx="1" presStyleCnt="3"/>
      <dgm:spPr/>
    </dgm:pt>
    <dgm:pt modelId="{078A6020-C1A4-4A01-9F9F-A749FAE317B4}" type="pres">
      <dgm:prSet presAssocID="{1E76C57B-3116-4581-8A86-685CEF6BB485}" presName="text_3" presStyleLbl="node1" presStyleIdx="2" presStyleCnt="3">
        <dgm:presLayoutVars>
          <dgm:bulletEnabled val="1"/>
        </dgm:presLayoutVars>
      </dgm:prSet>
      <dgm:spPr/>
      <dgm:t>
        <a:bodyPr/>
        <a:lstStyle/>
        <a:p>
          <a:endParaRPr lang="es-ES"/>
        </a:p>
      </dgm:t>
    </dgm:pt>
    <dgm:pt modelId="{5E93BB53-F0A7-484A-AE9E-C0C8E46DF6B4}" type="pres">
      <dgm:prSet presAssocID="{1E76C57B-3116-4581-8A86-685CEF6BB485}" presName="accent_3" presStyleCnt="0"/>
      <dgm:spPr/>
    </dgm:pt>
    <dgm:pt modelId="{61E3D818-7C64-4C12-B1B1-AD8611AFD37C}" type="pres">
      <dgm:prSet presAssocID="{1E76C57B-3116-4581-8A86-685CEF6BB485}" presName="accentRepeatNode" presStyleLbl="solidFgAcc1" presStyleIdx="2" presStyleCnt="3"/>
      <dgm:spPr/>
    </dgm:pt>
  </dgm:ptLst>
  <dgm:cxnLst>
    <dgm:cxn modelId="{6F9D5EED-C82F-4019-B423-62FD5EA15FA7}" srcId="{ACC5BDFB-9348-4DDF-B870-E51B2B9856F9}" destId="{DAF69444-F518-4471-82FB-A49830024D34}" srcOrd="0" destOrd="0" parTransId="{90983CE3-7E86-44BA-9374-216ADC892751}" sibTransId="{CBB452DF-E949-4A9A-935E-AC554F193D30}"/>
    <dgm:cxn modelId="{EAA0DDAE-1C88-47CF-A7AA-7003B68A2CB9}" srcId="{ACC5BDFB-9348-4DDF-B870-E51B2B9856F9}" destId="{4FA19473-28AD-4C43-A3EC-ADE702574175}" srcOrd="1" destOrd="0" parTransId="{20C17C59-6277-4382-B783-AAF29CEB8094}" sibTransId="{18B5A863-95A5-4DC4-8878-8D58C8EB02D0}"/>
    <dgm:cxn modelId="{65DD222A-3EAF-4A44-B54F-8EA83CC3B381}" type="presOf" srcId="{ACC5BDFB-9348-4DDF-B870-E51B2B9856F9}" destId="{3067B1DB-3274-41A8-9345-093129FF8DA3}" srcOrd="0" destOrd="0" presId="urn:microsoft.com/office/officeart/2008/layout/VerticalCurvedList"/>
    <dgm:cxn modelId="{38B7A133-2EF5-49A0-8FFA-1E2EF91142F4}" type="presOf" srcId="{DAF69444-F518-4471-82FB-A49830024D34}" destId="{6D048216-5171-4863-B284-E2A4378654C7}" srcOrd="0" destOrd="0" presId="urn:microsoft.com/office/officeart/2008/layout/VerticalCurvedList"/>
    <dgm:cxn modelId="{719F5B54-4E66-403A-9D18-136E507B5096}" srcId="{ACC5BDFB-9348-4DDF-B870-E51B2B9856F9}" destId="{1E76C57B-3116-4581-8A86-685CEF6BB485}" srcOrd="2" destOrd="0" parTransId="{94CD0F37-2D25-4903-9DD6-04EAB1E0477C}" sibTransId="{03B45F4A-04A2-4E7F-8E1A-24C84A9ED918}"/>
    <dgm:cxn modelId="{3DCA82E2-B1D6-4038-BCA9-F96950A91B3D}" type="presOf" srcId="{4FA19473-28AD-4C43-A3EC-ADE702574175}" destId="{2A2D5580-25DA-4757-8F22-35CDECB25A3E}" srcOrd="0" destOrd="0" presId="urn:microsoft.com/office/officeart/2008/layout/VerticalCurvedList"/>
    <dgm:cxn modelId="{E3B8BF75-8A5B-4007-9B45-5F9B8F6913D5}" type="presOf" srcId="{1E76C57B-3116-4581-8A86-685CEF6BB485}" destId="{078A6020-C1A4-4A01-9F9F-A749FAE317B4}" srcOrd="0" destOrd="0" presId="urn:microsoft.com/office/officeart/2008/layout/VerticalCurvedList"/>
    <dgm:cxn modelId="{D94B672B-77F2-40C3-8C6C-E2747AB8D908}" type="presOf" srcId="{CBB452DF-E949-4A9A-935E-AC554F193D30}" destId="{848FFD87-A6A3-4F1C-8DB5-0BD0CB58F2F6}" srcOrd="0" destOrd="0" presId="urn:microsoft.com/office/officeart/2008/layout/VerticalCurvedList"/>
    <dgm:cxn modelId="{B492C626-7474-4D3E-BCBF-8EEFF813951F}" type="presParOf" srcId="{3067B1DB-3274-41A8-9345-093129FF8DA3}" destId="{5AEA581E-EDD7-4E22-97F5-247A6EFF8035}" srcOrd="0" destOrd="0" presId="urn:microsoft.com/office/officeart/2008/layout/VerticalCurvedList"/>
    <dgm:cxn modelId="{991C043A-13DD-42B7-BE6F-F4DA447EE068}" type="presParOf" srcId="{5AEA581E-EDD7-4E22-97F5-247A6EFF8035}" destId="{149994FF-C9E3-4905-96ED-A9D835801BA2}" srcOrd="0" destOrd="0" presId="urn:microsoft.com/office/officeart/2008/layout/VerticalCurvedList"/>
    <dgm:cxn modelId="{056278FA-72D6-4CB0-B2E2-DEE331E29D61}" type="presParOf" srcId="{149994FF-C9E3-4905-96ED-A9D835801BA2}" destId="{72E0F56C-F793-495B-ACEA-7580C8080B8E}" srcOrd="0" destOrd="0" presId="urn:microsoft.com/office/officeart/2008/layout/VerticalCurvedList"/>
    <dgm:cxn modelId="{AD2C1F73-46F2-4AFF-A752-0DE28F3A80F3}" type="presParOf" srcId="{149994FF-C9E3-4905-96ED-A9D835801BA2}" destId="{848FFD87-A6A3-4F1C-8DB5-0BD0CB58F2F6}" srcOrd="1" destOrd="0" presId="urn:microsoft.com/office/officeart/2008/layout/VerticalCurvedList"/>
    <dgm:cxn modelId="{94F4EADA-7347-4945-BAAE-92CDAD895DFC}" type="presParOf" srcId="{149994FF-C9E3-4905-96ED-A9D835801BA2}" destId="{6F5BC85B-802B-4385-B157-879A04366CD2}" srcOrd="2" destOrd="0" presId="urn:microsoft.com/office/officeart/2008/layout/VerticalCurvedList"/>
    <dgm:cxn modelId="{931F936A-E950-4405-A8D4-EA811E0F59D4}" type="presParOf" srcId="{149994FF-C9E3-4905-96ED-A9D835801BA2}" destId="{7449B345-F014-43B8-BB7B-804CD9AF6C2D}" srcOrd="3" destOrd="0" presId="urn:microsoft.com/office/officeart/2008/layout/VerticalCurvedList"/>
    <dgm:cxn modelId="{0C63396E-6021-429E-BB96-A6E7767EF0C9}" type="presParOf" srcId="{5AEA581E-EDD7-4E22-97F5-247A6EFF8035}" destId="{6D048216-5171-4863-B284-E2A4378654C7}" srcOrd="1" destOrd="0" presId="urn:microsoft.com/office/officeart/2008/layout/VerticalCurvedList"/>
    <dgm:cxn modelId="{2BDED8D0-505F-461D-AA68-C76DFAC8C1B2}" type="presParOf" srcId="{5AEA581E-EDD7-4E22-97F5-247A6EFF8035}" destId="{77B45571-FDC1-42F3-9ED0-9C638D9C1AAB}" srcOrd="2" destOrd="0" presId="urn:microsoft.com/office/officeart/2008/layout/VerticalCurvedList"/>
    <dgm:cxn modelId="{3412D072-B6B9-49E6-8BA0-FEEBF45BBBF6}" type="presParOf" srcId="{77B45571-FDC1-42F3-9ED0-9C638D9C1AAB}" destId="{BD8D301F-B0E1-4763-998B-552829655252}" srcOrd="0" destOrd="0" presId="urn:microsoft.com/office/officeart/2008/layout/VerticalCurvedList"/>
    <dgm:cxn modelId="{D226C68B-A7E9-42B6-930A-7CAE36545EB0}" type="presParOf" srcId="{5AEA581E-EDD7-4E22-97F5-247A6EFF8035}" destId="{2A2D5580-25DA-4757-8F22-35CDECB25A3E}" srcOrd="3" destOrd="0" presId="urn:microsoft.com/office/officeart/2008/layout/VerticalCurvedList"/>
    <dgm:cxn modelId="{82AB75ED-40F9-48CB-84DA-BB48EDC23D1B}" type="presParOf" srcId="{5AEA581E-EDD7-4E22-97F5-247A6EFF8035}" destId="{DB843019-700C-4C43-8508-6AEBAB69A9B0}" srcOrd="4" destOrd="0" presId="urn:microsoft.com/office/officeart/2008/layout/VerticalCurvedList"/>
    <dgm:cxn modelId="{5DBB3877-E831-43E5-AF18-E29B5515B963}" type="presParOf" srcId="{DB843019-700C-4C43-8508-6AEBAB69A9B0}" destId="{88ED813B-7DBD-440F-9A41-BDC7289DAA3A}" srcOrd="0" destOrd="0" presId="urn:microsoft.com/office/officeart/2008/layout/VerticalCurvedList"/>
    <dgm:cxn modelId="{37A4C2B6-DCDC-4D7E-B258-269F715558EE}" type="presParOf" srcId="{5AEA581E-EDD7-4E22-97F5-247A6EFF8035}" destId="{078A6020-C1A4-4A01-9F9F-A749FAE317B4}" srcOrd="5" destOrd="0" presId="urn:microsoft.com/office/officeart/2008/layout/VerticalCurvedList"/>
    <dgm:cxn modelId="{2A073D39-1F16-4299-81A7-9B39CE7D4097}" type="presParOf" srcId="{5AEA581E-EDD7-4E22-97F5-247A6EFF8035}" destId="{5E93BB53-F0A7-484A-AE9E-C0C8E46DF6B4}" srcOrd="6" destOrd="0" presId="urn:microsoft.com/office/officeart/2008/layout/VerticalCurvedList"/>
    <dgm:cxn modelId="{3437908D-299F-4D59-8417-0062882C68B0}" type="presParOf" srcId="{5E93BB53-F0A7-484A-AE9E-C0C8E46DF6B4}" destId="{61E3D818-7C64-4C12-B1B1-AD8611AFD37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C5BDFB-9348-4DDF-B870-E51B2B9856F9}"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s-ES"/>
        </a:p>
      </dgm:t>
    </dgm:pt>
    <dgm:pt modelId="{DAF69444-F518-4471-82FB-A49830024D34}">
      <dgm:prSet phldrT="[Texto]"/>
      <dgm:spPr/>
      <dgm:t>
        <a:bodyPr/>
        <a:lstStyle/>
        <a:p>
          <a:r>
            <a:rPr lang="es-ES" dirty="0"/>
            <a:t>Procesos</a:t>
          </a:r>
        </a:p>
      </dgm:t>
    </dgm:pt>
    <dgm:pt modelId="{90983CE3-7E86-44BA-9374-216ADC892751}" type="parTrans" cxnId="{6F9D5EED-C82F-4019-B423-62FD5EA15FA7}">
      <dgm:prSet/>
      <dgm:spPr/>
      <dgm:t>
        <a:bodyPr/>
        <a:lstStyle/>
        <a:p>
          <a:endParaRPr lang="es-ES"/>
        </a:p>
      </dgm:t>
    </dgm:pt>
    <dgm:pt modelId="{CBB452DF-E949-4A9A-935E-AC554F193D30}" type="sibTrans" cxnId="{6F9D5EED-C82F-4019-B423-62FD5EA15FA7}">
      <dgm:prSet/>
      <dgm:spPr/>
      <dgm:t>
        <a:bodyPr/>
        <a:lstStyle/>
        <a:p>
          <a:endParaRPr lang="es-ES"/>
        </a:p>
      </dgm:t>
    </dgm:pt>
    <dgm:pt modelId="{4FA19473-28AD-4C43-A3EC-ADE702574175}">
      <dgm:prSet phldrT="[Texto]"/>
      <dgm:spPr/>
      <dgm:t>
        <a:bodyPr/>
        <a:lstStyle/>
        <a:p>
          <a:r>
            <a:rPr lang="es-ES" dirty="0"/>
            <a:t>Presupuesto</a:t>
          </a:r>
        </a:p>
      </dgm:t>
    </dgm:pt>
    <dgm:pt modelId="{20C17C59-6277-4382-B783-AAF29CEB8094}" type="parTrans" cxnId="{EAA0DDAE-1C88-47CF-A7AA-7003B68A2CB9}">
      <dgm:prSet/>
      <dgm:spPr/>
      <dgm:t>
        <a:bodyPr/>
        <a:lstStyle/>
        <a:p>
          <a:endParaRPr lang="es-ES"/>
        </a:p>
      </dgm:t>
    </dgm:pt>
    <dgm:pt modelId="{18B5A863-95A5-4DC4-8878-8D58C8EB02D0}" type="sibTrans" cxnId="{EAA0DDAE-1C88-47CF-A7AA-7003B68A2CB9}">
      <dgm:prSet/>
      <dgm:spPr/>
      <dgm:t>
        <a:bodyPr/>
        <a:lstStyle/>
        <a:p>
          <a:endParaRPr lang="es-ES"/>
        </a:p>
      </dgm:t>
    </dgm:pt>
    <dgm:pt modelId="{1E76C57B-3116-4581-8A86-685CEF6BB485}">
      <dgm:prSet phldrT="[Texto]"/>
      <dgm:spPr/>
      <dgm:t>
        <a:bodyPr/>
        <a:lstStyle/>
        <a:p>
          <a:r>
            <a:rPr lang="es-ES" dirty="0"/>
            <a:t>Control financiero en PYMES</a:t>
          </a:r>
        </a:p>
      </dgm:t>
    </dgm:pt>
    <dgm:pt modelId="{94CD0F37-2D25-4903-9DD6-04EAB1E0477C}" type="parTrans" cxnId="{719F5B54-4E66-403A-9D18-136E507B5096}">
      <dgm:prSet/>
      <dgm:spPr/>
      <dgm:t>
        <a:bodyPr/>
        <a:lstStyle/>
        <a:p>
          <a:endParaRPr lang="es-ES"/>
        </a:p>
      </dgm:t>
    </dgm:pt>
    <dgm:pt modelId="{03B45F4A-04A2-4E7F-8E1A-24C84A9ED918}" type="sibTrans" cxnId="{719F5B54-4E66-403A-9D18-136E507B5096}">
      <dgm:prSet/>
      <dgm:spPr/>
      <dgm:t>
        <a:bodyPr/>
        <a:lstStyle/>
        <a:p>
          <a:endParaRPr lang="es-ES"/>
        </a:p>
      </dgm:t>
    </dgm:pt>
    <dgm:pt modelId="{3067B1DB-3274-41A8-9345-093129FF8DA3}" type="pres">
      <dgm:prSet presAssocID="{ACC5BDFB-9348-4DDF-B870-E51B2B9856F9}" presName="Name0" presStyleCnt="0">
        <dgm:presLayoutVars>
          <dgm:chMax val="7"/>
          <dgm:chPref val="7"/>
          <dgm:dir/>
        </dgm:presLayoutVars>
      </dgm:prSet>
      <dgm:spPr/>
      <dgm:t>
        <a:bodyPr/>
        <a:lstStyle/>
        <a:p>
          <a:endParaRPr lang="es-ES"/>
        </a:p>
      </dgm:t>
    </dgm:pt>
    <dgm:pt modelId="{5AEA581E-EDD7-4E22-97F5-247A6EFF8035}" type="pres">
      <dgm:prSet presAssocID="{ACC5BDFB-9348-4DDF-B870-E51B2B9856F9}" presName="Name1" presStyleCnt="0"/>
      <dgm:spPr/>
    </dgm:pt>
    <dgm:pt modelId="{149994FF-C9E3-4905-96ED-A9D835801BA2}" type="pres">
      <dgm:prSet presAssocID="{ACC5BDFB-9348-4DDF-B870-E51B2B9856F9}" presName="cycle" presStyleCnt="0"/>
      <dgm:spPr/>
    </dgm:pt>
    <dgm:pt modelId="{72E0F56C-F793-495B-ACEA-7580C8080B8E}" type="pres">
      <dgm:prSet presAssocID="{ACC5BDFB-9348-4DDF-B870-E51B2B9856F9}" presName="srcNode" presStyleLbl="node1" presStyleIdx="0" presStyleCnt="3"/>
      <dgm:spPr/>
    </dgm:pt>
    <dgm:pt modelId="{848FFD87-A6A3-4F1C-8DB5-0BD0CB58F2F6}" type="pres">
      <dgm:prSet presAssocID="{ACC5BDFB-9348-4DDF-B870-E51B2B9856F9}" presName="conn" presStyleLbl="parChTrans1D2" presStyleIdx="0" presStyleCnt="1"/>
      <dgm:spPr/>
      <dgm:t>
        <a:bodyPr/>
        <a:lstStyle/>
        <a:p>
          <a:endParaRPr lang="es-ES"/>
        </a:p>
      </dgm:t>
    </dgm:pt>
    <dgm:pt modelId="{6F5BC85B-802B-4385-B157-879A04366CD2}" type="pres">
      <dgm:prSet presAssocID="{ACC5BDFB-9348-4DDF-B870-E51B2B9856F9}" presName="extraNode" presStyleLbl="node1" presStyleIdx="0" presStyleCnt="3"/>
      <dgm:spPr/>
    </dgm:pt>
    <dgm:pt modelId="{7449B345-F014-43B8-BB7B-804CD9AF6C2D}" type="pres">
      <dgm:prSet presAssocID="{ACC5BDFB-9348-4DDF-B870-E51B2B9856F9}" presName="dstNode" presStyleLbl="node1" presStyleIdx="0" presStyleCnt="3"/>
      <dgm:spPr/>
    </dgm:pt>
    <dgm:pt modelId="{6D048216-5171-4863-B284-E2A4378654C7}" type="pres">
      <dgm:prSet presAssocID="{DAF69444-F518-4471-82FB-A49830024D34}" presName="text_1" presStyleLbl="node1" presStyleIdx="0" presStyleCnt="3">
        <dgm:presLayoutVars>
          <dgm:bulletEnabled val="1"/>
        </dgm:presLayoutVars>
      </dgm:prSet>
      <dgm:spPr/>
      <dgm:t>
        <a:bodyPr/>
        <a:lstStyle/>
        <a:p>
          <a:endParaRPr lang="es-ES"/>
        </a:p>
      </dgm:t>
    </dgm:pt>
    <dgm:pt modelId="{77B45571-FDC1-42F3-9ED0-9C638D9C1AAB}" type="pres">
      <dgm:prSet presAssocID="{DAF69444-F518-4471-82FB-A49830024D34}" presName="accent_1" presStyleCnt="0"/>
      <dgm:spPr/>
    </dgm:pt>
    <dgm:pt modelId="{BD8D301F-B0E1-4763-998B-552829655252}" type="pres">
      <dgm:prSet presAssocID="{DAF69444-F518-4471-82FB-A49830024D34}" presName="accentRepeatNode" presStyleLbl="solidFgAcc1" presStyleIdx="0" presStyleCnt="3"/>
      <dgm:spPr/>
    </dgm:pt>
    <dgm:pt modelId="{2A2D5580-25DA-4757-8F22-35CDECB25A3E}" type="pres">
      <dgm:prSet presAssocID="{4FA19473-28AD-4C43-A3EC-ADE702574175}" presName="text_2" presStyleLbl="node1" presStyleIdx="1" presStyleCnt="3">
        <dgm:presLayoutVars>
          <dgm:bulletEnabled val="1"/>
        </dgm:presLayoutVars>
      </dgm:prSet>
      <dgm:spPr/>
      <dgm:t>
        <a:bodyPr/>
        <a:lstStyle/>
        <a:p>
          <a:endParaRPr lang="es-ES"/>
        </a:p>
      </dgm:t>
    </dgm:pt>
    <dgm:pt modelId="{DB843019-700C-4C43-8508-6AEBAB69A9B0}" type="pres">
      <dgm:prSet presAssocID="{4FA19473-28AD-4C43-A3EC-ADE702574175}" presName="accent_2" presStyleCnt="0"/>
      <dgm:spPr/>
    </dgm:pt>
    <dgm:pt modelId="{88ED813B-7DBD-440F-9A41-BDC7289DAA3A}" type="pres">
      <dgm:prSet presAssocID="{4FA19473-28AD-4C43-A3EC-ADE702574175}" presName="accentRepeatNode" presStyleLbl="solidFgAcc1" presStyleIdx="1" presStyleCnt="3"/>
      <dgm:spPr/>
    </dgm:pt>
    <dgm:pt modelId="{078A6020-C1A4-4A01-9F9F-A749FAE317B4}" type="pres">
      <dgm:prSet presAssocID="{1E76C57B-3116-4581-8A86-685CEF6BB485}" presName="text_3" presStyleLbl="node1" presStyleIdx="2" presStyleCnt="3">
        <dgm:presLayoutVars>
          <dgm:bulletEnabled val="1"/>
        </dgm:presLayoutVars>
      </dgm:prSet>
      <dgm:spPr/>
      <dgm:t>
        <a:bodyPr/>
        <a:lstStyle/>
        <a:p>
          <a:endParaRPr lang="es-ES"/>
        </a:p>
      </dgm:t>
    </dgm:pt>
    <dgm:pt modelId="{5E93BB53-F0A7-484A-AE9E-C0C8E46DF6B4}" type="pres">
      <dgm:prSet presAssocID="{1E76C57B-3116-4581-8A86-685CEF6BB485}" presName="accent_3" presStyleCnt="0"/>
      <dgm:spPr/>
    </dgm:pt>
    <dgm:pt modelId="{61E3D818-7C64-4C12-B1B1-AD8611AFD37C}" type="pres">
      <dgm:prSet presAssocID="{1E76C57B-3116-4581-8A86-685CEF6BB485}" presName="accentRepeatNode" presStyleLbl="solidFgAcc1" presStyleIdx="2" presStyleCnt="3"/>
      <dgm:spPr/>
    </dgm:pt>
  </dgm:ptLst>
  <dgm:cxnLst>
    <dgm:cxn modelId="{6F9D5EED-C82F-4019-B423-62FD5EA15FA7}" srcId="{ACC5BDFB-9348-4DDF-B870-E51B2B9856F9}" destId="{DAF69444-F518-4471-82FB-A49830024D34}" srcOrd="0" destOrd="0" parTransId="{90983CE3-7E86-44BA-9374-216ADC892751}" sibTransId="{CBB452DF-E949-4A9A-935E-AC554F193D30}"/>
    <dgm:cxn modelId="{EAA0DDAE-1C88-47CF-A7AA-7003B68A2CB9}" srcId="{ACC5BDFB-9348-4DDF-B870-E51B2B9856F9}" destId="{4FA19473-28AD-4C43-A3EC-ADE702574175}" srcOrd="1" destOrd="0" parTransId="{20C17C59-6277-4382-B783-AAF29CEB8094}" sibTransId="{18B5A863-95A5-4DC4-8878-8D58C8EB02D0}"/>
    <dgm:cxn modelId="{65DD222A-3EAF-4A44-B54F-8EA83CC3B381}" type="presOf" srcId="{ACC5BDFB-9348-4DDF-B870-E51B2B9856F9}" destId="{3067B1DB-3274-41A8-9345-093129FF8DA3}" srcOrd="0" destOrd="0" presId="urn:microsoft.com/office/officeart/2008/layout/VerticalCurvedList"/>
    <dgm:cxn modelId="{38B7A133-2EF5-49A0-8FFA-1E2EF91142F4}" type="presOf" srcId="{DAF69444-F518-4471-82FB-A49830024D34}" destId="{6D048216-5171-4863-B284-E2A4378654C7}" srcOrd="0" destOrd="0" presId="urn:microsoft.com/office/officeart/2008/layout/VerticalCurvedList"/>
    <dgm:cxn modelId="{719F5B54-4E66-403A-9D18-136E507B5096}" srcId="{ACC5BDFB-9348-4DDF-B870-E51B2B9856F9}" destId="{1E76C57B-3116-4581-8A86-685CEF6BB485}" srcOrd="2" destOrd="0" parTransId="{94CD0F37-2D25-4903-9DD6-04EAB1E0477C}" sibTransId="{03B45F4A-04A2-4E7F-8E1A-24C84A9ED918}"/>
    <dgm:cxn modelId="{3DCA82E2-B1D6-4038-BCA9-F96950A91B3D}" type="presOf" srcId="{4FA19473-28AD-4C43-A3EC-ADE702574175}" destId="{2A2D5580-25DA-4757-8F22-35CDECB25A3E}" srcOrd="0" destOrd="0" presId="urn:microsoft.com/office/officeart/2008/layout/VerticalCurvedList"/>
    <dgm:cxn modelId="{E3B8BF75-8A5B-4007-9B45-5F9B8F6913D5}" type="presOf" srcId="{1E76C57B-3116-4581-8A86-685CEF6BB485}" destId="{078A6020-C1A4-4A01-9F9F-A749FAE317B4}" srcOrd="0" destOrd="0" presId="urn:microsoft.com/office/officeart/2008/layout/VerticalCurvedList"/>
    <dgm:cxn modelId="{D94B672B-77F2-40C3-8C6C-E2747AB8D908}" type="presOf" srcId="{CBB452DF-E949-4A9A-935E-AC554F193D30}" destId="{848FFD87-A6A3-4F1C-8DB5-0BD0CB58F2F6}" srcOrd="0" destOrd="0" presId="urn:microsoft.com/office/officeart/2008/layout/VerticalCurvedList"/>
    <dgm:cxn modelId="{B492C626-7474-4D3E-BCBF-8EEFF813951F}" type="presParOf" srcId="{3067B1DB-3274-41A8-9345-093129FF8DA3}" destId="{5AEA581E-EDD7-4E22-97F5-247A6EFF8035}" srcOrd="0" destOrd="0" presId="urn:microsoft.com/office/officeart/2008/layout/VerticalCurvedList"/>
    <dgm:cxn modelId="{991C043A-13DD-42B7-BE6F-F4DA447EE068}" type="presParOf" srcId="{5AEA581E-EDD7-4E22-97F5-247A6EFF8035}" destId="{149994FF-C9E3-4905-96ED-A9D835801BA2}" srcOrd="0" destOrd="0" presId="urn:microsoft.com/office/officeart/2008/layout/VerticalCurvedList"/>
    <dgm:cxn modelId="{056278FA-72D6-4CB0-B2E2-DEE331E29D61}" type="presParOf" srcId="{149994FF-C9E3-4905-96ED-A9D835801BA2}" destId="{72E0F56C-F793-495B-ACEA-7580C8080B8E}" srcOrd="0" destOrd="0" presId="urn:microsoft.com/office/officeart/2008/layout/VerticalCurvedList"/>
    <dgm:cxn modelId="{AD2C1F73-46F2-4AFF-A752-0DE28F3A80F3}" type="presParOf" srcId="{149994FF-C9E3-4905-96ED-A9D835801BA2}" destId="{848FFD87-A6A3-4F1C-8DB5-0BD0CB58F2F6}" srcOrd="1" destOrd="0" presId="urn:microsoft.com/office/officeart/2008/layout/VerticalCurvedList"/>
    <dgm:cxn modelId="{94F4EADA-7347-4945-BAAE-92CDAD895DFC}" type="presParOf" srcId="{149994FF-C9E3-4905-96ED-A9D835801BA2}" destId="{6F5BC85B-802B-4385-B157-879A04366CD2}" srcOrd="2" destOrd="0" presId="urn:microsoft.com/office/officeart/2008/layout/VerticalCurvedList"/>
    <dgm:cxn modelId="{931F936A-E950-4405-A8D4-EA811E0F59D4}" type="presParOf" srcId="{149994FF-C9E3-4905-96ED-A9D835801BA2}" destId="{7449B345-F014-43B8-BB7B-804CD9AF6C2D}" srcOrd="3" destOrd="0" presId="urn:microsoft.com/office/officeart/2008/layout/VerticalCurvedList"/>
    <dgm:cxn modelId="{0C63396E-6021-429E-BB96-A6E7767EF0C9}" type="presParOf" srcId="{5AEA581E-EDD7-4E22-97F5-247A6EFF8035}" destId="{6D048216-5171-4863-B284-E2A4378654C7}" srcOrd="1" destOrd="0" presId="urn:microsoft.com/office/officeart/2008/layout/VerticalCurvedList"/>
    <dgm:cxn modelId="{2BDED8D0-505F-461D-AA68-C76DFAC8C1B2}" type="presParOf" srcId="{5AEA581E-EDD7-4E22-97F5-247A6EFF8035}" destId="{77B45571-FDC1-42F3-9ED0-9C638D9C1AAB}" srcOrd="2" destOrd="0" presId="urn:microsoft.com/office/officeart/2008/layout/VerticalCurvedList"/>
    <dgm:cxn modelId="{3412D072-B6B9-49E6-8BA0-FEEBF45BBBF6}" type="presParOf" srcId="{77B45571-FDC1-42F3-9ED0-9C638D9C1AAB}" destId="{BD8D301F-B0E1-4763-998B-552829655252}" srcOrd="0" destOrd="0" presId="urn:microsoft.com/office/officeart/2008/layout/VerticalCurvedList"/>
    <dgm:cxn modelId="{D226C68B-A7E9-42B6-930A-7CAE36545EB0}" type="presParOf" srcId="{5AEA581E-EDD7-4E22-97F5-247A6EFF8035}" destId="{2A2D5580-25DA-4757-8F22-35CDECB25A3E}" srcOrd="3" destOrd="0" presId="urn:microsoft.com/office/officeart/2008/layout/VerticalCurvedList"/>
    <dgm:cxn modelId="{82AB75ED-40F9-48CB-84DA-BB48EDC23D1B}" type="presParOf" srcId="{5AEA581E-EDD7-4E22-97F5-247A6EFF8035}" destId="{DB843019-700C-4C43-8508-6AEBAB69A9B0}" srcOrd="4" destOrd="0" presId="urn:microsoft.com/office/officeart/2008/layout/VerticalCurvedList"/>
    <dgm:cxn modelId="{5DBB3877-E831-43E5-AF18-E29B5515B963}" type="presParOf" srcId="{DB843019-700C-4C43-8508-6AEBAB69A9B0}" destId="{88ED813B-7DBD-440F-9A41-BDC7289DAA3A}" srcOrd="0" destOrd="0" presId="urn:microsoft.com/office/officeart/2008/layout/VerticalCurvedList"/>
    <dgm:cxn modelId="{37A4C2B6-DCDC-4D7E-B258-269F715558EE}" type="presParOf" srcId="{5AEA581E-EDD7-4E22-97F5-247A6EFF8035}" destId="{078A6020-C1A4-4A01-9F9F-A749FAE317B4}" srcOrd="5" destOrd="0" presId="urn:microsoft.com/office/officeart/2008/layout/VerticalCurvedList"/>
    <dgm:cxn modelId="{2A073D39-1F16-4299-81A7-9B39CE7D4097}" type="presParOf" srcId="{5AEA581E-EDD7-4E22-97F5-247A6EFF8035}" destId="{5E93BB53-F0A7-484A-AE9E-C0C8E46DF6B4}" srcOrd="6" destOrd="0" presId="urn:microsoft.com/office/officeart/2008/layout/VerticalCurvedList"/>
    <dgm:cxn modelId="{3437908D-299F-4D59-8417-0062882C68B0}" type="presParOf" srcId="{5E93BB53-F0A7-484A-AE9E-C0C8E46DF6B4}" destId="{61E3D818-7C64-4C12-B1B1-AD8611AFD37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AFF74D1-CA2D-4DC5-ADE7-D1D6CB8396A6}" type="doc">
      <dgm:prSet loTypeId="urn:microsoft.com/office/officeart/2009/3/layout/RandomtoResultProcess" loCatId="process" qsTypeId="urn:microsoft.com/office/officeart/2005/8/quickstyle/3d1" qsCatId="3D" csTypeId="urn:microsoft.com/office/officeart/2005/8/colors/colorful5" csCatId="colorful" phldr="1"/>
      <dgm:spPr/>
      <dgm:t>
        <a:bodyPr/>
        <a:lstStyle/>
        <a:p>
          <a:endParaRPr lang="es-EC"/>
        </a:p>
      </dgm:t>
    </dgm:pt>
    <dgm:pt modelId="{77CD8C0A-24F6-4904-B98F-B7D557F11F1D}">
      <dgm:prSet phldrT="[Texto]"/>
      <dgm:spPr/>
      <dgm:t>
        <a:bodyPr/>
        <a:lstStyle/>
        <a:p>
          <a:r>
            <a:rPr lang="es-EC" dirty="0"/>
            <a:t>Enfoque de investigación</a:t>
          </a:r>
        </a:p>
      </dgm:t>
    </dgm:pt>
    <dgm:pt modelId="{F45B1B4C-DA91-4A55-AEF6-F7DC04E4F913}" type="parTrans" cxnId="{D948E12D-5A66-4B15-94E6-CFD69DD5421D}">
      <dgm:prSet/>
      <dgm:spPr/>
      <dgm:t>
        <a:bodyPr/>
        <a:lstStyle/>
        <a:p>
          <a:endParaRPr lang="es-EC"/>
        </a:p>
      </dgm:t>
    </dgm:pt>
    <dgm:pt modelId="{8B905F72-DB31-48D1-A9EB-08546AAA71C0}" type="sibTrans" cxnId="{D948E12D-5A66-4B15-94E6-CFD69DD5421D}">
      <dgm:prSet/>
      <dgm:spPr/>
      <dgm:t>
        <a:bodyPr/>
        <a:lstStyle/>
        <a:p>
          <a:endParaRPr lang="es-EC"/>
        </a:p>
      </dgm:t>
    </dgm:pt>
    <dgm:pt modelId="{4E5F4F0A-0C77-4582-A870-7C3D86A3787B}">
      <dgm:prSet phldrT="[Texto]"/>
      <dgm:spPr/>
      <dgm:t>
        <a:bodyPr/>
        <a:lstStyle/>
        <a:p>
          <a:r>
            <a:rPr lang="es-EC" dirty="0"/>
            <a:t>Cuantitativo</a:t>
          </a:r>
        </a:p>
      </dgm:t>
    </dgm:pt>
    <dgm:pt modelId="{282F9C7A-94C5-4B7F-A666-D3AB78EC0E8E}" type="parTrans" cxnId="{9BA66BAF-7683-427F-89A6-D8452116455A}">
      <dgm:prSet/>
      <dgm:spPr/>
      <dgm:t>
        <a:bodyPr/>
        <a:lstStyle/>
        <a:p>
          <a:endParaRPr lang="es-EC"/>
        </a:p>
      </dgm:t>
    </dgm:pt>
    <dgm:pt modelId="{BFCF89E2-3D3A-4BE1-9C92-1CFC2A3F0B9B}" type="sibTrans" cxnId="{9BA66BAF-7683-427F-89A6-D8452116455A}">
      <dgm:prSet/>
      <dgm:spPr/>
      <dgm:t>
        <a:bodyPr/>
        <a:lstStyle/>
        <a:p>
          <a:endParaRPr lang="es-EC"/>
        </a:p>
      </dgm:t>
    </dgm:pt>
    <dgm:pt modelId="{F56637F7-7CB9-4737-966B-336522C5A274}" type="pres">
      <dgm:prSet presAssocID="{DAFF74D1-CA2D-4DC5-ADE7-D1D6CB8396A6}" presName="Name0" presStyleCnt="0">
        <dgm:presLayoutVars>
          <dgm:dir/>
          <dgm:animOne val="branch"/>
          <dgm:animLvl val="lvl"/>
        </dgm:presLayoutVars>
      </dgm:prSet>
      <dgm:spPr/>
      <dgm:t>
        <a:bodyPr/>
        <a:lstStyle/>
        <a:p>
          <a:endParaRPr lang="es-ES"/>
        </a:p>
      </dgm:t>
    </dgm:pt>
    <dgm:pt modelId="{930D41F6-2908-48DF-999D-9535AF8D0229}" type="pres">
      <dgm:prSet presAssocID="{77CD8C0A-24F6-4904-B98F-B7D557F11F1D}" presName="chaos" presStyleCnt="0"/>
      <dgm:spPr/>
    </dgm:pt>
    <dgm:pt modelId="{945A764B-888E-42ED-A558-C97C1E147CAA}" type="pres">
      <dgm:prSet presAssocID="{77CD8C0A-24F6-4904-B98F-B7D557F11F1D}" presName="parTx1" presStyleLbl="revTx" presStyleIdx="0" presStyleCnt="1"/>
      <dgm:spPr/>
      <dgm:t>
        <a:bodyPr/>
        <a:lstStyle/>
        <a:p>
          <a:endParaRPr lang="es-ES"/>
        </a:p>
      </dgm:t>
    </dgm:pt>
    <dgm:pt modelId="{B8B0FFF9-8EC4-471A-8816-780B32866EDB}" type="pres">
      <dgm:prSet presAssocID="{77CD8C0A-24F6-4904-B98F-B7D557F11F1D}" presName="c1" presStyleLbl="node1" presStyleIdx="0" presStyleCnt="19"/>
      <dgm:spPr/>
    </dgm:pt>
    <dgm:pt modelId="{69FCC9A6-4AED-4AF1-8341-24D12B80ECBD}" type="pres">
      <dgm:prSet presAssocID="{77CD8C0A-24F6-4904-B98F-B7D557F11F1D}" presName="c2" presStyleLbl="node1" presStyleIdx="1" presStyleCnt="19"/>
      <dgm:spPr/>
    </dgm:pt>
    <dgm:pt modelId="{072EA34E-FDD3-4E9E-98EC-CD987D0092F0}" type="pres">
      <dgm:prSet presAssocID="{77CD8C0A-24F6-4904-B98F-B7D557F11F1D}" presName="c3" presStyleLbl="node1" presStyleIdx="2" presStyleCnt="19"/>
      <dgm:spPr/>
    </dgm:pt>
    <dgm:pt modelId="{EACBC688-D2E1-4F52-8C42-4DA2FA53287E}" type="pres">
      <dgm:prSet presAssocID="{77CD8C0A-24F6-4904-B98F-B7D557F11F1D}" presName="c4" presStyleLbl="node1" presStyleIdx="3" presStyleCnt="19"/>
      <dgm:spPr/>
    </dgm:pt>
    <dgm:pt modelId="{B3EFA89A-E3F8-4C77-BCE1-F2DC01B46F23}" type="pres">
      <dgm:prSet presAssocID="{77CD8C0A-24F6-4904-B98F-B7D557F11F1D}" presName="c5" presStyleLbl="node1" presStyleIdx="4" presStyleCnt="19"/>
      <dgm:spPr/>
    </dgm:pt>
    <dgm:pt modelId="{4D17273D-F801-4131-841F-2E3DC1D51C1B}" type="pres">
      <dgm:prSet presAssocID="{77CD8C0A-24F6-4904-B98F-B7D557F11F1D}" presName="c6" presStyleLbl="node1" presStyleIdx="5" presStyleCnt="19"/>
      <dgm:spPr/>
    </dgm:pt>
    <dgm:pt modelId="{938A742B-25DC-46B8-887B-C360C3C5A5C7}" type="pres">
      <dgm:prSet presAssocID="{77CD8C0A-24F6-4904-B98F-B7D557F11F1D}" presName="c7" presStyleLbl="node1" presStyleIdx="6" presStyleCnt="19"/>
      <dgm:spPr/>
    </dgm:pt>
    <dgm:pt modelId="{2DAC8E37-6EC7-478A-B00B-AA2623B38221}" type="pres">
      <dgm:prSet presAssocID="{77CD8C0A-24F6-4904-B98F-B7D557F11F1D}" presName="c8" presStyleLbl="node1" presStyleIdx="7" presStyleCnt="19"/>
      <dgm:spPr/>
    </dgm:pt>
    <dgm:pt modelId="{695BEA8D-4A26-4453-80BB-B2630C159AFA}" type="pres">
      <dgm:prSet presAssocID="{77CD8C0A-24F6-4904-B98F-B7D557F11F1D}" presName="c9" presStyleLbl="node1" presStyleIdx="8" presStyleCnt="19"/>
      <dgm:spPr/>
    </dgm:pt>
    <dgm:pt modelId="{18B5477E-5851-4665-8A2F-7BCBE1E09D42}" type="pres">
      <dgm:prSet presAssocID="{77CD8C0A-24F6-4904-B98F-B7D557F11F1D}" presName="c10" presStyleLbl="node1" presStyleIdx="9" presStyleCnt="19"/>
      <dgm:spPr/>
    </dgm:pt>
    <dgm:pt modelId="{34A85267-C868-4089-8267-C41C515C330D}" type="pres">
      <dgm:prSet presAssocID="{77CD8C0A-24F6-4904-B98F-B7D557F11F1D}" presName="c11" presStyleLbl="node1" presStyleIdx="10" presStyleCnt="19"/>
      <dgm:spPr/>
    </dgm:pt>
    <dgm:pt modelId="{A4798168-B069-49E5-88A1-E056ADF37314}" type="pres">
      <dgm:prSet presAssocID="{77CD8C0A-24F6-4904-B98F-B7D557F11F1D}" presName="c12" presStyleLbl="node1" presStyleIdx="11" presStyleCnt="19"/>
      <dgm:spPr/>
    </dgm:pt>
    <dgm:pt modelId="{FFA8BC39-E39B-44C8-A5AB-309155B9CB52}" type="pres">
      <dgm:prSet presAssocID="{77CD8C0A-24F6-4904-B98F-B7D557F11F1D}" presName="c13" presStyleLbl="node1" presStyleIdx="12" presStyleCnt="19"/>
      <dgm:spPr/>
    </dgm:pt>
    <dgm:pt modelId="{7DD2583C-6607-49CA-ACE8-63ABAE5708B0}" type="pres">
      <dgm:prSet presAssocID="{77CD8C0A-24F6-4904-B98F-B7D557F11F1D}" presName="c14" presStyleLbl="node1" presStyleIdx="13" presStyleCnt="19"/>
      <dgm:spPr/>
    </dgm:pt>
    <dgm:pt modelId="{16C45112-1849-4855-8FE1-005F8EE1E2D5}" type="pres">
      <dgm:prSet presAssocID="{77CD8C0A-24F6-4904-B98F-B7D557F11F1D}" presName="c15" presStyleLbl="node1" presStyleIdx="14" presStyleCnt="19"/>
      <dgm:spPr/>
    </dgm:pt>
    <dgm:pt modelId="{B66AC982-700C-46D9-B18C-ED00DB489AD6}" type="pres">
      <dgm:prSet presAssocID="{77CD8C0A-24F6-4904-B98F-B7D557F11F1D}" presName="c16" presStyleLbl="node1" presStyleIdx="15" presStyleCnt="19"/>
      <dgm:spPr/>
    </dgm:pt>
    <dgm:pt modelId="{DF677043-05F4-4D60-9AA6-5E8FA6EC47DA}" type="pres">
      <dgm:prSet presAssocID="{77CD8C0A-24F6-4904-B98F-B7D557F11F1D}" presName="c17" presStyleLbl="node1" presStyleIdx="16" presStyleCnt="19"/>
      <dgm:spPr/>
    </dgm:pt>
    <dgm:pt modelId="{42B0F84D-642E-4E81-A903-B13DCCD346C1}" type="pres">
      <dgm:prSet presAssocID="{77CD8C0A-24F6-4904-B98F-B7D557F11F1D}" presName="c18" presStyleLbl="node1" presStyleIdx="17" presStyleCnt="19"/>
      <dgm:spPr/>
    </dgm:pt>
    <dgm:pt modelId="{258827DE-D674-4AA9-B618-CD1C04A8AAA2}" type="pres">
      <dgm:prSet presAssocID="{8B905F72-DB31-48D1-A9EB-08546AAA71C0}" presName="chevronComposite1" presStyleCnt="0"/>
      <dgm:spPr/>
    </dgm:pt>
    <dgm:pt modelId="{A3FFE08D-2950-42F9-B69F-71597B14ACC9}" type="pres">
      <dgm:prSet presAssocID="{8B905F72-DB31-48D1-A9EB-08546AAA71C0}" presName="chevron1" presStyleLbl="sibTrans2D1" presStyleIdx="0" presStyleCnt="2" custLinFactNeighborY="4425"/>
      <dgm:spPr/>
    </dgm:pt>
    <dgm:pt modelId="{BA8925FE-39E0-4050-938F-456F54801FDA}" type="pres">
      <dgm:prSet presAssocID="{8B905F72-DB31-48D1-A9EB-08546AAA71C0}" presName="spChevron1" presStyleCnt="0"/>
      <dgm:spPr/>
    </dgm:pt>
    <dgm:pt modelId="{6864153C-C543-4C60-84E1-C909C137A81D}" type="pres">
      <dgm:prSet presAssocID="{8B905F72-DB31-48D1-A9EB-08546AAA71C0}" presName="overlap" presStyleCnt="0"/>
      <dgm:spPr/>
    </dgm:pt>
    <dgm:pt modelId="{B3823767-F519-46B7-9615-62C48A5DFD69}" type="pres">
      <dgm:prSet presAssocID="{8B905F72-DB31-48D1-A9EB-08546AAA71C0}" presName="chevronComposite2" presStyleCnt="0"/>
      <dgm:spPr/>
    </dgm:pt>
    <dgm:pt modelId="{DC29A874-B129-4935-A160-567C3CBA65A5}" type="pres">
      <dgm:prSet presAssocID="{8B905F72-DB31-48D1-A9EB-08546AAA71C0}" presName="chevron2" presStyleLbl="sibTrans2D1" presStyleIdx="1" presStyleCnt="2"/>
      <dgm:spPr/>
    </dgm:pt>
    <dgm:pt modelId="{F5C78A76-B184-4AB7-A52D-387D2E58D13A}" type="pres">
      <dgm:prSet presAssocID="{8B905F72-DB31-48D1-A9EB-08546AAA71C0}" presName="spChevron2" presStyleCnt="0"/>
      <dgm:spPr/>
    </dgm:pt>
    <dgm:pt modelId="{337CF5F4-457E-4F2E-AB4A-F1744B466E8B}" type="pres">
      <dgm:prSet presAssocID="{4E5F4F0A-0C77-4582-A870-7C3D86A3787B}" presName="last" presStyleCnt="0"/>
      <dgm:spPr/>
    </dgm:pt>
    <dgm:pt modelId="{EE066A42-3F8C-4FA8-A855-6E22E92DC5E8}" type="pres">
      <dgm:prSet presAssocID="{4E5F4F0A-0C77-4582-A870-7C3D86A3787B}" presName="circleTx" presStyleLbl="node1" presStyleIdx="18" presStyleCnt="19"/>
      <dgm:spPr/>
      <dgm:t>
        <a:bodyPr/>
        <a:lstStyle/>
        <a:p>
          <a:endParaRPr lang="es-ES"/>
        </a:p>
      </dgm:t>
    </dgm:pt>
    <dgm:pt modelId="{306F5432-D352-48C5-9BDF-5B3FD57D44EC}" type="pres">
      <dgm:prSet presAssocID="{4E5F4F0A-0C77-4582-A870-7C3D86A3787B}" presName="spN" presStyleCnt="0"/>
      <dgm:spPr/>
    </dgm:pt>
  </dgm:ptLst>
  <dgm:cxnLst>
    <dgm:cxn modelId="{FC9B19CB-758A-486A-AC4A-5F28793FBB73}" type="presOf" srcId="{77CD8C0A-24F6-4904-B98F-B7D557F11F1D}" destId="{945A764B-888E-42ED-A558-C97C1E147CAA}" srcOrd="0" destOrd="0" presId="urn:microsoft.com/office/officeart/2009/3/layout/RandomtoResultProcess"/>
    <dgm:cxn modelId="{B2ADEDC9-EE32-427E-9C63-DB6FF4BA5CA4}" type="presOf" srcId="{4E5F4F0A-0C77-4582-A870-7C3D86A3787B}" destId="{EE066A42-3F8C-4FA8-A855-6E22E92DC5E8}" srcOrd="0" destOrd="0" presId="urn:microsoft.com/office/officeart/2009/3/layout/RandomtoResultProcess"/>
    <dgm:cxn modelId="{9BA66BAF-7683-427F-89A6-D8452116455A}" srcId="{DAFF74D1-CA2D-4DC5-ADE7-D1D6CB8396A6}" destId="{4E5F4F0A-0C77-4582-A870-7C3D86A3787B}" srcOrd="1" destOrd="0" parTransId="{282F9C7A-94C5-4B7F-A666-D3AB78EC0E8E}" sibTransId="{BFCF89E2-3D3A-4BE1-9C92-1CFC2A3F0B9B}"/>
    <dgm:cxn modelId="{0CF6DE94-391A-4518-B269-EDA24FBF3F2A}" type="presOf" srcId="{DAFF74D1-CA2D-4DC5-ADE7-D1D6CB8396A6}" destId="{F56637F7-7CB9-4737-966B-336522C5A274}" srcOrd="0" destOrd="0" presId="urn:microsoft.com/office/officeart/2009/3/layout/RandomtoResultProcess"/>
    <dgm:cxn modelId="{D948E12D-5A66-4B15-94E6-CFD69DD5421D}" srcId="{DAFF74D1-CA2D-4DC5-ADE7-D1D6CB8396A6}" destId="{77CD8C0A-24F6-4904-B98F-B7D557F11F1D}" srcOrd="0" destOrd="0" parTransId="{F45B1B4C-DA91-4A55-AEF6-F7DC04E4F913}" sibTransId="{8B905F72-DB31-48D1-A9EB-08546AAA71C0}"/>
    <dgm:cxn modelId="{F11227E9-9D06-4CD0-9372-7F9381C021B1}" type="presParOf" srcId="{F56637F7-7CB9-4737-966B-336522C5A274}" destId="{930D41F6-2908-48DF-999D-9535AF8D0229}" srcOrd="0" destOrd="0" presId="urn:microsoft.com/office/officeart/2009/3/layout/RandomtoResultProcess"/>
    <dgm:cxn modelId="{1287EEBD-5A72-4FCD-B7A2-1D3C80A7132E}" type="presParOf" srcId="{930D41F6-2908-48DF-999D-9535AF8D0229}" destId="{945A764B-888E-42ED-A558-C97C1E147CAA}" srcOrd="0" destOrd="0" presId="urn:microsoft.com/office/officeart/2009/3/layout/RandomtoResultProcess"/>
    <dgm:cxn modelId="{37819F65-D49A-4006-B853-1B4549B531F8}" type="presParOf" srcId="{930D41F6-2908-48DF-999D-9535AF8D0229}" destId="{B8B0FFF9-8EC4-471A-8816-780B32866EDB}" srcOrd="1" destOrd="0" presId="urn:microsoft.com/office/officeart/2009/3/layout/RandomtoResultProcess"/>
    <dgm:cxn modelId="{CD1FB76C-9458-42C1-9045-4F8186235B58}" type="presParOf" srcId="{930D41F6-2908-48DF-999D-9535AF8D0229}" destId="{69FCC9A6-4AED-4AF1-8341-24D12B80ECBD}" srcOrd="2" destOrd="0" presId="urn:microsoft.com/office/officeart/2009/3/layout/RandomtoResultProcess"/>
    <dgm:cxn modelId="{73E5D1B7-6875-4D0B-B931-22F532753B00}" type="presParOf" srcId="{930D41F6-2908-48DF-999D-9535AF8D0229}" destId="{072EA34E-FDD3-4E9E-98EC-CD987D0092F0}" srcOrd="3" destOrd="0" presId="urn:microsoft.com/office/officeart/2009/3/layout/RandomtoResultProcess"/>
    <dgm:cxn modelId="{53DF3BAA-6226-48ED-B0BF-E85C3BD0297C}" type="presParOf" srcId="{930D41F6-2908-48DF-999D-9535AF8D0229}" destId="{EACBC688-D2E1-4F52-8C42-4DA2FA53287E}" srcOrd="4" destOrd="0" presId="urn:microsoft.com/office/officeart/2009/3/layout/RandomtoResultProcess"/>
    <dgm:cxn modelId="{0C4D7007-D3E2-4642-8144-0C52E231722D}" type="presParOf" srcId="{930D41F6-2908-48DF-999D-9535AF8D0229}" destId="{B3EFA89A-E3F8-4C77-BCE1-F2DC01B46F23}" srcOrd="5" destOrd="0" presId="urn:microsoft.com/office/officeart/2009/3/layout/RandomtoResultProcess"/>
    <dgm:cxn modelId="{D3587659-1C73-4A37-9696-4511CB141D24}" type="presParOf" srcId="{930D41F6-2908-48DF-999D-9535AF8D0229}" destId="{4D17273D-F801-4131-841F-2E3DC1D51C1B}" srcOrd="6" destOrd="0" presId="urn:microsoft.com/office/officeart/2009/3/layout/RandomtoResultProcess"/>
    <dgm:cxn modelId="{820AAB8D-A1FE-4001-ABBA-91CFA3208655}" type="presParOf" srcId="{930D41F6-2908-48DF-999D-9535AF8D0229}" destId="{938A742B-25DC-46B8-887B-C360C3C5A5C7}" srcOrd="7" destOrd="0" presId="urn:microsoft.com/office/officeart/2009/3/layout/RandomtoResultProcess"/>
    <dgm:cxn modelId="{88D56641-4501-4975-B909-F8698B14DC08}" type="presParOf" srcId="{930D41F6-2908-48DF-999D-9535AF8D0229}" destId="{2DAC8E37-6EC7-478A-B00B-AA2623B38221}" srcOrd="8" destOrd="0" presId="urn:microsoft.com/office/officeart/2009/3/layout/RandomtoResultProcess"/>
    <dgm:cxn modelId="{F35ED839-615C-40C7-A7E4-D66A5FE9D3B3}" type="presParOf" srcId="{930D41F6-2908-48DF-999D-9535AF8D0229}" destId="{695BEA8D-4A26-4453-80BB-B2630C159AFA}" srcOrd="9" destOrd="0" presId="urn:microsoft.com/office/officeart/2009/3/layout/RandomtoResultProcess"/>
    <dgm:cxn modelId="{30373FCA-7EC7-4C29-B426-8AA79EFD92F9}" type="presParOf" srcId="{930D41F6-2908-48DF-999D-9535AF8D0229}" destId="{18B5477E-5851-4665-8A2F-7BCBE1E09D42}" srcOrd="10" destOrd="0" presId="urn:microsoft.com/office/officeart/2009/3/layout/RandomtoResultProcess"/>
    <dgm:cxn modelId="{641F77C9-1D92-4E09-8F3C-AF9543752736}" type="presParOf" srcId="{930D41F6-2908-48DF-999D-9535AF8D0229}" destId="{34A85267-C868-4089-8267-C41C515C330D}" srcOrd="11" destOrd="0" presId="urn:microsoft.com/office/officeart/2009/3/layout/RandomtoResultProcess"/>
    <dgm:cxn modelId="{847304D2-3E78-4A62-8EAC-39E4F0DE2D19}" type="presParOf" srcId="{930D41F6-2908-48DF-999D-9535AF8D0229}" destId="{A4798168-B069-49E5-88A1-E056ADF37314}" srcOrd="12" destOrd="0" presId="urn:microsoft.com/office/officeart/2009/3/layout/RandomtoResultProcess"/>
    <dgm:cxn modelId="{58C58917-CF3E-4731-AC07-CC7372DE0E90}" type="presParOf" srcId="{930D41F6-2908-48DF-999D-9535AF8D0229}" destId="{FFA8BC39-E39B-44C8-A5AB-309155B9CB52}" srcOrd="13" destOrd="0" presId="urn:microsoft.com/office/officeart/2009/3/layout/RandomtoResultProcess"/>
    <dgm:cxn modelId="{8A61EFAB-9A15-4471-98C7-95650101BCE9}" type="presParOf" srcId="{930D41F6-2908-48DF-999D-9535AF8D0229}" destId="{7DD2583C-6607-49CA-ACE8-63ABAE5708B0}" srcOrd="14" destOrd="0" presId="urn:microsoft.com/office/officeart/2009/3/layout/RandomtoResultProcess"/>
    <dgm:cxn modelId="{1CFB84F8-5F33-4F03-863C-776BEA9319A4}" type="presParOf" srcId="{930D41F6-2908-48DF-999D-9535AF8D0229}" destId="{16C45112-1849-4855-8FE1-005F8EE1E2D5}" srcOrd="15" destOrd="0" presId="urn:microsoft.com/office/officeart/2009/3/layout/RandomtoResultProcess"/>
    <dgm:cxn modelId="{CA0DC1DD-E3ED-4B17-90A4-984262B63EF3}" type="presParOf" srcId="{930D41F6-2908-48DF-999D-9535AF8D0229}" destId="{B66AC982-700C-46D9-B18C-ED00DB489AD6}" srcOrd="16" destOrd="0" presId="urn:microsoft.com/office/officeart/2009/3/layout/RandomtoResultProcess"/>
    <dgm:cxn modelId="{3992D9DD-9ED5-4BF9-A678-10C8557C0A65}" type="presParOf" srcId="{930D41F6-2908-48DF-999D-9535AF8D0229}" destId="{DF677043-05F4-4D60-9AA6-5E8FA6EC47DA}" srcOrd="17" destOrd="0" presId="urn:microsoft.com/office/officeart/2009/3/layout/RandomtoResultProcess"/>
    <dgm:cxn modelId="{A07630E1-1DE0-4F13-8209-D4F14F014BA4}" type="presParOf" srcId="{930D41F6-2908-48DF-999D-9535AF8D0229}" destId="{42B0F84D-642E-4E81-A903-B13DCCD346C1}" srcOrd="18" destOrd="0" presId="urn:microsoft.com/office/officeart/2009/3/layout/RandomtoResultProcess"/>
    <dgm:cxn modelId="{0FC17E83-4D28-418C-A186-E1BA475297C4}" type="presParOf" srcId="{F56637F7-7CB9-4737-966B-336522C5A274}" destId="{258827DE-D674-4AA9-B618-CD1C04A8AAA2}" srcOrd="1" destOrd="0" presId="urn:microsoft.com/office/officeart/2009/3/layout/RandomtoResultProcess"/>
    <dgm:cxn modelId="{D9A0BA8A-84AF-4D10-8D35-EFFEBB98EE1F}" type="presParOf" srcId="{258827DE-D674-4AA9-B618-CD1C04A8AAA2}" destId="{A3FFE08D-2950-42F9-B69F-71597B14ACC9}" srcOrd="0" destOrd="0" presId="urn:microsoft.com/office/officeart/2009/3/layout/RandomtoResultProcess"/>
    <dgm:cxn modelId="{84559B25-42A7-4E25-B979-5D2DCA1EF27B}" type="presParOf" srcId="{258827DE-D674-4AA9-B618-CD1C04A8AAA2}" destId="{BA8925FE-39E0-4050-938F-456F54801FDA}" srcOrd="1" destOrd="0" presId="urn:microsoft.com/office/officeart/2009/3/layout/RandomtoResultProcess"/>
    <dgm:cxn modelId="{CAB65E21-7776-4BB0-AAC7-82FFBB820C7C}" type="presParOf" srcId="{F56637F7-7CB9-4737-966B-336522C5A274}" destId="{6864153C-C543-4C60-84E1-C909C137A81D}" srcOrd="2" destOrd="0" presId="urn:microsoft.com/office/officeart/2009/3/layout/RandomtoResultProcess"/>
    <dgm:cxn modelId="{4A05C695-91CB-4292-8425-9BEC7E4B7B1E}" type="presParOf" srcId="{F56637F7-7CB9-4737-966B-336522C5A274}" destId="{B3823767-F519-46B7-9615-62C48A5DFD69}" srcOrd="3" destOrd="0" presId="urn:microsoft.com/office/officeart/2009/3/layout/RandomtoResultProcess"/>
    <dgm:cxn modelId="{924B37F2-07FA-4F71-B77E-4EC37E1707D7}" type="presParOf" srcId="{B3823767-F519-46B7-9615-62C48A5DFD69}" destId="{DC29A874-B129-4935-A160-567C3CBA65A5}" srcOrd="0" destOrd="0" presId="urn:microsoft.com/office/officeart/2009/3/layout/RandomtoResultProcess"/>
    <dgm:cxn modelId="{76828E83-3FC4-4708-9C48-03A48016052F}" type="presParOf" srcId="{B3823767-F519-46B7-9615-62C48A5DFD69}" destId="{F5C78A76-B184-4AB7-A52D-387D2E58D13A}" srcOrd="1" destOrd="0" presId="urn:microsoft.com/office/officeart/2009/3/layout/RandomtoResultProcess"/>
    <dgm:cxn modelId="{AC19F8E6-ED2B-4517-BBBE-F3B0FDB250B5}" type="presParOf" srcId="{F56637F7-7CB9-4737-966B-336522C5A274}" destId="{337CF5F4-457E-4F2E-AB4A-F1744B466E8B}" srcOrd="4" destOrd="0" presId="urn:microsoft.com/office/officeart/2009/3/layout/RandomtoResultProcess"/>
    <dgm:cxn modelId="{8AC81E6B-95D6-4274-8F77-5AF82728F58B}" type="presParOf" srcId="{337CF5F4-457E-4F2E-AB4A-F1744B466E8B}" destId="{EE066A42-3F8C-4FA8-A855-6E22E92DC5E8}" srcOrd="0" destOrd="0" presId="urn:microsoft.com/office/officeart/2009/3/layout/RandomtoResultProcess"/>
    <dgm:cxn modelId="{30038A81-CB3F-49FB-87D1-726730E5C3B9}" type="presParOf" srcId="{337CF5F4-457E-4F2E-AB4A-F1744B466E8B}" destId="{306F5432-D352-48C5-9BDF-5B3FD57D44EC}"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28EA1BC-7476-4352-8D68-EAB31A668765}" type="doc">
      <dgm:prSet loTypeId="urn:microsoft.com/office/officeart/2009/layout/CircleArrowProcess" loCatId="process" qsTypeId="urn:microsoft.com/office/officeart/2005/8/quickstyle/simple1" qsCatId="simple" csTypeId="urn:microsoft.com/office/officeart/2005/8/colors/colorful5" csCatId="colorful" phldr="1"/>
      <dgm:spPr/>
      <dgm:t>
        <a:bodyPr/>
        <a:lstStyle/>
        <a:p>
          <a:endParaRPr lang="es-EC"/>
        </a:p>
      </dgm:t>
    </dgm:pt>
    <dgm:pt modelId="{2437394A-F1A9-4FD7-AF6D-0D30F51E3965}">
      <dgm:prSet phldrT="[Texto]" custT="1"/>
      <dgm:spPr/>
      <dgm:t>
        <a:bodyPr/>
        <a:lstStyle/>
        <a:p>
          <a:pPr algn="l"/>
          <a:r>
            <a:rPr lang="es-EC" sz="1400" b="1" dirty="0"/>
            <a:t>Por su finalidad</a:t>
          </a:r>
        </a:p>
      </dgm:t>
    </dgm:pt>
    <dgm:pt modelId="{82D9B4D4-A806-4C25-AD10-861972850641}" type="parTrans" cxnId="{A5C66FCD-BC3F-4466-86FA-42DCAD0AF015}">
      <dgm:prSet/>
      <dgm:spPr/>
      <dgm:t>
        <a:bodyPr/>
        <a:lstStyle/>
        <a:p>
          <a:endParaRPr lang="es-EC" sz="1400"/>
        </a:p>
      </dgm:t>
    </dgm:pt>
    <dgm:pt modelId="{08B8A371-2371-4370-8B99-F574EC1A381F}" type="sibTrans" cxnId="{A5C66FCD-BC3F-4466-86FA-42DCAD0AF015}">
      <dgm:prSet/>
      <dgm:spPr/>
      <dgm:t>
        <a:bodyPr/>
        <a:lstStyle/>
        <a:p>
          <a:endParaRPr lang="es-EC" sz="1400"/>
        </a:p>
      </dgm:t>
    </dgm:pt>
    <dgm:pt modelId="{6C2A404A-75F5-41B5-B74B-2D0AE4D53109}">
      <dgm:prSet phldrT="[Texto]" custT="1"/>
      <dgm:spPr/>
      <dgm:t>
        <a:bodyPr/>
        <a:lstStyle/>
        <a:p>
          <a:pPr algn="ctr"/>
          <a:r>
            <a:rPr lang="es-EC" sz="1400" dirty="0"/>
            <a:t>Aplicada</a:t>
          </a:r>
        </a:p>
      </dgm:t>
    </dgm:pt>
    <dgm:pt modelId="{00821F25-E88B-4073-AFEF-974A4E2360DD}" type="parTrans" cxnId="{70436094-5D3D-4D65-B0EF-D8FA87C5EDF3}">
      <dgm:prSet/>
      <dgm:spPr/>
      <dgm:t>
        <a:bodyPr/>
        <a:lstStyle/>
        <a:p>
          <a:endParaRPr lang="es-EC" sz="1400"/>
        </a:p>
      </dgm:t>
    </dgm:pt>
    <dgm:pt modelId="{418A1797-0983-43B3-8B12-6150CBC7B8D2}" type="sibTrans" cxnId="{70436094-5D3D-4D65-B0EF-D8FA87C5EDF3}">
      <dgm:prSet/>
      <dgm:spPr/>
      <dgm:t>
        <a:bodyPr/>
        <a:lstStyle/>
        <a:p>
          <a:endParaRPr lang="es-EC" sz="1400"/>
        </a:p>
      </dgm:t>
    </dgm:pt>
    <dgm:pt modelId="{F3A12A51-3F4B-476B-9183-5BCF2C293765}">
      <dgm:prSet phldrT="[Texto]" custT="1"/>
      <dgm:spPr/>
      <dgm:t>
        <a:bodyPr/>
        <a:lstStyle/>
        <a:p>
          <a:pPr algn="l"/>
          <a:r>
            <a:rPr lang="es-EC" sz="1400" b="1" dirty="0"/>
            <a:t>Por las fuentes de información</a:t>
          </a:r>
        </a:p>
      </dgm:t>
    </dgm:pt>
    <dgm:pt modelId="{F98A7CB2-9617-4794-A96B-C2146319FC0F}" type="parTrans" cxnId="{6EDF4E95-00D7-44A3-83A6-7D9C329DF84C}">
      <dgm:prSet/>
      <dgm:spPr/>
      <dgm:t>
        <a:bodyPr/>
        <a:lstStyle/>
        <a:p>
          <a:endParaRPr lang="es-EC" sz="1400"/>
        </a:p>
      </dgm:t>
    </dgm:pt>
    <dgm:pt modelId="{16024036-E008-499C-83C6-5D7D9B52755F}" type="sibTrans" cxnId="{6EDF4E95-00D7-44A3-83A6-7D9C329DF84C}">
      <dgm:prSet/>
      <dgm:spPr/>
      <dgm:t>
        <a:bodyPr/>
        <a:lstStyle/>
        <a:p>
          <a:endParaRPr lang="es-EC" sz="1400"/>
        </a:p>
      </dgm:t>
    </dgm:pt>
    <dgm:pt modelId="{0FA742F5-E752-415A-A12C-FBEDEA3D9E53}">
      <dgm:prSet phldrT="[Texto]" custT="1"/>
      <dgm:spPr/>
      <dgm:t>
        <a:bodyPr/>
        <a:lstStyle/>
        <a:p>
          <a:pPr algn="ctr"/>
          <a:r>
            <a:rPr lang="es-EC" sz="1400" dirty="0"/>
            <a:t>Campo</a:t>
          </a:r>
        </a:p>
      </dgm:t>
    </dgm:pt>
    <dgm:pt modelId="{D7F46159-0A04-4901-9A3C-C6D8EA148115}" type="parTrans" cxnId="{3441E8BC-B3EE-4290-AEBC-1F7A91D45523}">
      <dgm:prSet/>
      <dgm:spPr/>
      <dgm:t>
        <a:bodyPr/>
        <a:lstStyle/>
        <a:p>
          <a:endParaRPr lang="es-EC" sz="1400"/>
        </a:p>
      </dgm:t>
    </dgm:pt>
    <dgm:pt modelId="{F22EFB6F-CFCE-4C13-8E28-501E628181D8}" type="sibTrans" cxnId="{3441E8BC-B3EE-4290-AEBC-1F7A91D45523}">
      <dgm:prSet/>
      <dgm:spPr/>
      <dgm:t>
        <a:bodyPr/>
        <a:lstStyle/>
        <a:p>
          <a:endParaRPr lang="es-EC" sz="1400"/>
        </a:p>
      </dgm:t>
    </dgm:pt>
    <dgm:pt modelId="{F2C2C4F5-8EB5-433F-96B4-F20E1D7999CE}">
      <dgm:prSet custT="1"/>
      <dgm:spPr/>
      <dgm:t>
        <a:bodyPr/>
        <a:lstStyle/>
        <a:p>
          <a:pPr algn="l"/>
          <a:r>
            <a:rPr lang="es-EC" sz="1400" b="1" dirty="0"/>
            <a:t>Por el control de las variables</a:t>
          </a:r>
        </a:p>
      </dgm:t>
    </dgm:pt>
    <dgm:pt modelId="{900BAFDF-D311-4AE6-B343-E81207E0ADEF}" type="parTrans" cxnId="{86179B51-421E-4DA1-A148-2ADEF33A3B59}">
      <dgm:prSet/>
      <dgm:spPr/>
      <dgm:t>
        <a:bodyPr/>
        <a:lstStyle/>
        <a:p>
          <a:endParaRPr lang="es-EC" sz="1400"/>
        </a:p>
      </dgm:t>
    </dgm:pt>
    <dgm:pt modelId="{5A157F5C-1B59-453E-A520-59D04DC6624D}" type="sibTrans" cxnId="{86179B51-421E-4DA1-A148-2ADEF33A3B59}">
      <dgm:prSet/>
      <dgm:spPr/>
      <dgm:t>
        <a:bodyPr/>
        <a:lstStyle/>
        <a:p>
          <a:endParaRPr lang="es-EC" sz="1400"/>
        </a:p>
      </dgm:t>
    </dgm:pt>
    <dgm:pt modelId="{D0436CE1-B11B-429B-9B78-22D01F02DE86}">
      <dgm:prSet custT="1"/>
      <dgm:spPr/>
      <dgm:t>
        <a:bodyPr/>
        <a:lstStyle/>
        <a:p>
          <a:pPr algn="ctr"/>
          <a:r>
            <a:rPr lang="es-EC" sz="1400" dirty="0"/>
            <a:t>No experimental</a:t>
          </a:r>
        </a:p>
      </dgm:t>
    </dgm:pt>
    <dgm:pt modelId="{EA341740-A739-4F0E-8621-CB22E7D28181}" type="parTrans" cxnId="{BF81C72D-4AFC-45DD-AADD-776FD7532F96}">
      <dgm:prSet/>
      <dgm:spPr/>
      <dgm:t>
        <a:bodyPr/>
        <a:lstStyle/>
        <a:p>
          <a:endParaRPr lang="es-EC" sz="1400"/>
        </a:p>
      </dgm:t>
    </dgm:pt>
    <dgm:pt modelId="{350CC7CE-277B-41AC-AE0B-FE4409E88B9C}" type="sibTrans" cxnId="{BF81C72D-4AFC-45DD-AADD-776FD7532F96}">
      <dgm:prSet/>
      <dgm:spPr/>
      <dgm:t>
        <a:bodyPr/>
        <a:lstStyle/>
        <a:p>
          <a:endParaRPr lang="es-EC" sz="1400"/>
        </a:p>
      </dgm:t>
    </dgm:pt>
    <dgm:pt modelId="{6BF881A8-2D8E-4AA5-8021-44E8E1339519}">
      <dgm:prSet custT="1"/>
      <dgm:spPr/>
      <dgm:t>
        <a:bodyPr/>
        <a:lstStyle/>
        <a:p>
          <a:pPr algn="l"/>
          <a:r>
            <a:rPr lang="es-EC" sz="1400" b="1" dirty="0"/>
            <a:t>Por el alcance </a:t>
          </a:r>
        </a:p>
      </dgm:t>
    </dgm:pt>
    <dgm:pt modelId="{5358F6F6-C54E-411C-98BE-AE1F74D930E9}" type="parTrans" cxnId="{14483528-8B0D-4A81-8D25-3D3D255301C6}">
      <dgm:prSet/>
      <dgm:spPr/>
      <dgm:t>
        <a:bodyPr/>
        <a:lstStyle/>
        <a:p>
          <a:endParaRPr lang="es-EC" sz="1400"/>
        </a:p>
      </dgm:t>
    </dgm:pt>
    <dgm:pt modelId="{3A2976CD-0FFD-418D-A3B2-164DA56AD804}" type="sibTrans" cxnId="{14483528-8B0D-4A81-8D25-3D3D255301C6}">
      <dgm:prSet/>
      <dgm:spPr/>
      <dgm:t>
        <a:bodyPr/>
        <a:lstStyle/>
        <a:p>
          <a:endParaRPr lang="es-EC" sz="1400"/>
        </a:p>
      </dgm:t>
    </dgm:pt>
    <dgm:pt modelId="{79F1E6D7-5B1D-4396-9403-D280C5196E66}">
      <dgm:prSet custT="1"/>
      <dgm:spPr/>
      <dgm:t>
        <a:bodyPr/>
        <a:lstStyle/>
        <a:p>
          <a:pPr algn="ctr"/>
          <a:r>
            <a:rPr lang="es-EC" sz="1400" dirty="0"/>
            <a:t>Descriptiva-Correlacional</a:t>
          </a:r>
        </a:p>
      </dgm:t>
    </dgm:pt>
    <dgm:pt modelId="{82163ACA-5BB2-41E0-AB4D-8F781607D04F}" type="parTrans" cxnId="{8CF4053F-63CF-4494-8657-1C0B59A486E2}">
      <dgm:prSet/>
      <dgm:spPr/>
      <dgm:t>
        <a:bodyPr/>
        <a:lstStyle/>
        <a:p>
          <a:endParaRPr lang="es-EC" sz="1400"/>
        </a:p>
      </dgm:t>
    </dgm:pt>
    <dgm:pt modelId="{0F84BE9B-7AD3-4D1B-88B7-01643A0C8444}" type="sibTrans" cxnId="{8CF4053F-63CF-4494-8657-1C0B59A486E2}">
      <dgm:prSet/>
      <dgm:spPr/>
      <dgm:t>
        <a:bodyPr/>
        <a:lstStyle/>
        <a:p>
          <a:endParaRPr lang="es-EC" sz="1400"/>
        </a:p>
      </dgm:t>
    </dgm:pt>
    <dgm:pt modelId="{3B682E50-122B-413A-8E21-D3E9C8357885}" type="pres">
      <dgm:prSet presAssocID="{528EA1BC-7476-4352-8D68-EAB31A668765}" presName="Name0" presStyleCnt="0">
        <dgm:presLayoutVars>
          <dgm:chMax val="7"/>
          <dgm:chPref val="7"/>
          <dgm:dir/>
          <dgm:animLvl val="lvl"/>
        </dgm:presLayoutVars>
      </dgm:prSet>
      <dgm:spPr/>
      <dgm:t>
        <a:bodyPr/>
        <a:lstStyle/>
        <a:p>
          <a:endParaRPr lang="es-ES"/>
        </a:p>
      </dgm:t>
    </dgm:pt>
    <dgm:pt modelId="{A463CC13-C833-4356-99C0-CDEE88FB3DB1}" type="pres">
      <dgm:prSet presAssocID="{2437394A-F1A9-4FD7-AF6D-0D30F51E3965}" presName="Accent1" presStyleCnt="0"/>
      <dgm:spPr/>
    </dgm:pt>
    <dgm:pt modelId="{DE2BAB95-EF7F-43DD-96C9-C2BA3AAABB2A}" type="pres">
      <dgm:prSet presAssocID="{2437394A-F1A9-4FD7-AF6D-0D30F51E3965}" presName="Accent" presStyleLbl="node1" presStyleIdx="0" presStyleCnt="4"/>
      <dgm:spPr/>
    </dgm:pt>
    <dgm:pt modelId="{41D61753-D78B-43A2-BB40-0FFEE6ACDB69}" type="pres">
      <dgm:prSet presAssocID="{2437394A-F1A9-4FD7-AF6D-0D30F51E3965}" presName="Child1" presStyleLbl="revTx" presStyleIdx="0" presStyleCnt="8">
        <dgm:presLayoutVars>
          <dgm:chMax val="0"/>
          <dgm:chPref val="0"/>
          <dgm:bulletEnabled val="1"/>
        </dgm:presLayoutVars>
      </dgm:prSet>
      <dgm:spPr/>
      <dgm:t>
        <a:bodyPr/>
        <a:lstStyle/>
        <a:p>
          <a:endParaRPr lang="es-ES"/>
        </a:p>
      </dgm:t>
    </dgm:pt>
    <dgm:pt modelId="{8767923C-F8E8-48D8-9297-8D92547C66D9}" type="pres">
      <dgm:prSet presAssocID="{2437394A-F1A9-4FD7-AF6D-0D30F51E3965}" presName="Parent1" presStyleLbl="revTx" presStyleIdx="1" presStyleCnt="8">
        <dgm:presLayoutVars>
          <dgm:chMax val="1"/>
          <dgm:chPref val="1"/>
          <dgm:bulletEnabled val="1"/>
        </dgm:presLayoutVars>
      </dgm:prSet>
      <dgm:spPr/>
      <dgm:t>
        <a:bodyPr/>
        <a:lstStyle/>
        <a:p>
          <a:endParaRPr lang="es-ES"/>
        </a:p>
      </dgm:t>
    </dgm:pt>
    <dgm:pt modelId="{7D6D4680-3866-40AB-BDD9-A76825D7AB1D}" type="pres">
      <dgm:prSet presAssocID="{F3A12A51-3F4B-476B-9183-5BCF2C293765}" presName="Accent2" presStyleCnt="0"/>
      <dgm:spPr/>
    </dgm:pt>
    <dgm:pt modelId="{8DBA5615-6A56-4B24-AFD0-666A02FFE9B8}" type="pres">
      <dgm:prSet presAssocID="{F3A12A51-3F4B-476B-9183-5BCF2C293765}" presName="Accent" presStyleLbl="node1" presStyleIdx="1" presStyleCnt="4"/>
      <dgm:spPr/>
    </dgm:pt>
    <dgm:pt modelId="{82B32545-A88B-4462-858F-60B9FF2D670C}" type="pres">
      <dgm:prSet presAssocID="{F3A12A51-3F4B-476B-9183-5BCF2C293765}" presName="Child2" presStyleLbl="revTx" presStyleIdx="2" presStyleCnt="8">
        <dgm:presLayoutVars>
          <dgm:chMax val="0"/>
          <dgm:chPref val="0"/>
          <dgm:bulletEnabled val="1"/>
        </dgm:presLayoutVars>
      </dgm:prSet>
      <dgm:spPr/>
      <dgm:t>
        <a:bodyPr/>
        <a:lstStyle/>
        <a:p>
          <a:endParaRPr lang="es-ES"/>
        </a:p>
      </dgm:t>
    </dgm:pt>
    <dgm:pt modelId="{08EEECC3-5496-45B0-B919-DEA3269D9D47}" type="pres">
      <dgm:prSet presAssocID="{F3A12A51-3F4B-476B-9183-5BCF2C293765}" presName="Parent2" presStyleLbl="revTx" presStyleIdx="3" presStyleCnt="8">
        <dgm:presLayoutVars>
          <dgm:chMax val="1"/>
          <dgm:chPref val="1"/>
          <dgm:bulletEnabled val="1"/>
        </dgm:presLayoutVars>
      </dgm:prSet>
      <dgm:spPr/>
      <dgm:t>
        <a:bodyPr/>
        <a:lstStyle/>
        <a:p>
          <a:endParaRPr lang="es-ES"/>
        </a:p>
      </dgm:t>
    </dgm:pt>
    <dgm:pt modelId="{E0B583E1-C67C-4852-8251-4FC61CE0298C}" type="pres">
      <dgm:prSet presAssocID="{F2C2C4F5-8EB5-433F-96B4-F20E1D7999CE}" presName="Accent3" presStyleCnt="0"/>
      <dgm:spPr/>
    </dgm:pt>
    <dgm:pt modelId="{48504DC0-7ADA-4733-BD4A-8141A3BF8A9A}" type="pres">
      <dgm:prSet presAssocID="{F2C2C4F5-8EB5-433F-96B4-F20E1D7999CE}" presName="Accent" presStyleLbl="node1" presStyleIdx="2" presStyleCnt="4"/>
      <dgm:spPr/>
    </dgm:pt>
    <dgm:pt modelId="{6DA46DF7-8476-45C8-B7DA-2116111B063A}" type="pres">
      <dgm:prSet presAssocID="{F2C2C4F5-8EB5-433F-96B4-F20E1D7999CE}" presName="Child3" presStyleLbl="revTx" presStyleIdx="4" presStyleCnt="8">
        <dgm:presLayoutVars>
          <dgm:chMax val="0"/>
          <dgm:chPref val="0"/>
          <dgm:bulletEnabled val="1"/>
        </dgm:presLayoutVars>
      </dgm:prSet>
      <dgm:spPr/>
      <dgm:t>
        <a:bodyPr/>
        <a:lstStyle/>
        <a:p>
          <a:endParaRPr lang="es-ES"/>
        </a:p>
      </dgm:t>
    </dgm:pt>
    <dgm:pt modelId="{6C3C9372-B1A9-4111-A2BB-BF927E5D03D5}" type="pres">
      <dgm:prSet presAssocID="{F2C2C4F5-8EB5-433F-96B4-F20E1D7999CE}" presName="Parent3" presStyleLbl="revTx" presStyleIdx="5" presStyleCnt="8">
        <dgm:presLayoutVars>
          <dgm:chMax val="1"/>
          <dgm:chPref val="1"/>
          <dgm:bulletEnabled val="1"/>
        </dgm:presLayoutVars>
      </dgm:prSet>
      <dgm:spPr/>
      <dgm:t>
        <a:bodyPr/>
        <a:lstStyle/>
        <a:p>
          <a:endParaRPr lang="es-ES"/>
        </a:p>
      </dgm:t>
    </dgm:pt>
    <dgm:pt modelId="{09128FBF-345E-4911-934A-E50F31904069}" type="pres">
      <dgm:prSet presAssocID="{6BF881A8-2D8E-4AA5-8021-44E8E1339519}" presName="Accent4" presStyleCnt="0"/>
      <dgm:spPr/>
    </dgm:pt>
    <dgm:pt modelId="{037BEB1E-748C-4DA6-B145-390E0DBB6E9F}" type="pres">
      <dgm:prSet presAssocID="{6BF881A8-2D8E-4AA5-8021-44E8E1339519}" presName="Accent" presStyleLbl="node1" presStyleIdx="3" presStyleCnt="4"/>
      <dgm:spPr/>
    </dgm:pt>
    <dgm:pt modelId="{8C3FCE57-EDD2-474A-8251-34C20BED86C6}" type="pres">
      <dgm:prSet presAssocID="{6BF881A8-2D8E-4AA5-8021-44E8E1339519}" presName="Child4" presStyleLbl="revTx" presStyleIdx="6" presStyleCnt="8">
        <dgm:presLayoutVars>
          <dgm:chMax val="0"/>
          <dgm:chPref val="0"/>
          <dgm:bulletEnabled val="1"/>
        </dgm:presLayoutVars>
      </dgm:prSet>
      <dgm:spPr/>
      <dgm:t>
        <a:bodyPr/>
        <a:lstStyle/>
        <a:p>
          <a:endParaRPr lang="es-ES"/>
        </a:p>
      </dgm:t>
    </dgm:pt>
    <dgm:pt modelId="{37A8CA75-A0EA-43E1-9DED-1C87BB8D02C1}" type="pres">
      <dgm:prSet presAssocID="{6BF881A8-2D8E-4AA5-8021-44E8E1339519}" presName="Parent4" presStyleLbl="revTx" presStyleIdx="7" presStyleCnt="8">
        <dgm:presLayoutVars>
          <dgm:chMax val="1"/>
          <dgm:chPref val="1"/>
          <dgm:bulletEnabled val="1"/>
        </dgm:presLayoutVars>
      </dgm:prSet>
      <dgm:spPr/>
      <dgm:t>
        <a:bodyPr/>
        <a:lstStyle/>
        <a:p>
          <a:endParaRPr lang="es-ES"/>
        </a:p>
      </dgm:t>
    </dgm:pt>
  </dgm:ptLst>
  <dgm:cxnLst>
    <dgm:cxn modelId="{6EDF4E95-00D7-44A3-83A6-7D9C329DF84C}" srcId="{528EA1BC-7476-4352-8D68-EAB31A668765}" destId="{F3A12A51-3F4B-476B-9183-5BCF2C293765}" srcOrd="1" destOrd="0" parTransId="{F98A7CB2-9617-4794-A96B-C2146319FC0F}" sibTransId="{16024036-E008-499C-83C6-5D7D9B52755F}"/>
    <dgm:cxn modelId="{4291DAB1-514A-4B95-8BB0-8F6512957831}" type="presOf" srcId="{D0436CE1-B11B-429B-9B78-22D01F02DE86}" destId="{6DA46DF7-8476-45C8-B7DA-2116111B063A}" srcOrd="0" destOrd="0" presId="urn:microsoft.com/office/officeart/2009/layout/CircleArrowProcess"/>
    <dgm:cxn modelId="{02454030-F062-455A-A970-2D24F51F568E}" type="presOf" srcId="{528EA1BC-7476-4352-8D68-EAB31A668765}" destId="{3B682E50-122B-413A-8E21-D3E9C8357885}" srcOrd="0" destOrd="0" presId="urn:microsoft.com/office/officeart/2009/layout/CircleArrowProcess"/>
    <dgm:cxn modelId="{60AF7230-C542-4553-9EB9-3B3CFC929310}" type="presOf" srcId="{0FA742F5-E752-415A-A12C-FBEDEA3D9E53}" destId="{82B32545-A88B-4462-858F-60B9FF2D670C}" srcOrd="0" destOrd="0" presId="urn:microsoft.com/office/officeart/2009/layout/CircleArrowProcess"/>
    <dgm:cxn modelId="{CF2582E6-F6C4-43FF-AC83-A27E9E4023BD}" type="presOf" srcId="{F3A12A51-3F4B-476B-9183-5BCF2C293765}" destId="{08EEECC3-5496-45B0-B919-DEA3269D9D47}" srcOrd="0" destOrd="0" presId="urn:microsoft.com/office/officeart/2009/layout/CircleArrowProcess"/>
    <dgm:cxn modelId="{BF81C72D-4AFC-45DD-AADD-776FD7532F96}" srcId="{F2C2C4F5-8EB5-433F-96B4-F20E1D7999CE}" destId="{D0436CE1-B11B-429B-9B78-22D01F02DE86}" srcOrd="0" destOrd="0" parTransId="{EA341740-A739-4F0E-8621-CB22E7D28181}" sibTransId="{350CC7CE-277B-41AC-AE0B-FE4409E88B9C}"/>
    <dgm:cxn modelId="{A5C66FCD-BC3F-4466-86FA-42DCAD0AF015}" srcId="{528EA1BC-7476-4352-8D68-EAB31A668765}" destId="{2437394A-F1A9-4FD7-AF6D-0D30F51E3965}" srcOrd="0" destOrd="0" parTransId="{82D9B4D4-A806-4C25-AD10-861972850641}" sibTransId="{08B8A371-2371-4370-8B99-F574EC1A381F}"/>
    <dgm:cxn modelId="{70436094-5D3D-4D65-B0EF-D8FA87C5EDF3}" srcId="{2437394A-F1A9-4FD7-AF6D-0D30F51E3965}" destId="{6C2A404A-75F5-41B5-B74B-2D0AE4D53109}" srcOrd="0" destOrd="0" parTransId="{00821F25-E88B-4073-AFEF-974A4E2360DD}" sibTransId="{418A1797-0983-43B3-8B12-6150CBC7B8D2}"/>
    <dgm:cxn modelId="{14483528-8B0D-4A81-8D25-3D3D255301C6}" srcId="{528EA1BC-7476-4352-8D68-EAB31A668765}" destId="{6BF881A8-2D8E-4AA5-8021-44E8E1339519}" srcOrd="3" destOrd="0" parTransId="{5358F6F6-C54E-411C-98BE-AE1F74D930E9}" sibTransId="{3A2976CD-0FFD-418D-A3B2-164DA56AD804}"/>
    <dgm:cxn modelId="{B2863520-2878-41F4-8EBB-22C4EAA7CF13}" type="presOf" srcId="{79F1E6D7-5B1D-4396-9403-D280C5196E66}" destId="{8C3FCE57-EDD2-474A-8251-34C20BED86C6}" srcOrd="0" destOrd="0" presId="urn:microsoft.com/office/officeart/2009/layout/CircleArrowProcess"/>
    <dgm:cxn modelId="{29212451-99DE-42DA-B6A3-9ED8D408807F}" type="presOf" srcId="{2437394A-F1A9-4FD7-AF6D-0D30F51E3965}" destId="{8767923C-F8E8-48D8-9297-8D92547C66D9}" srcOrd="0" destOrd="0" presId="urn:microsoft.com/office/officeart/2009/layout/CircleArrowProcess"/>
    <dgm:cxn modelId="{E3B12637-4CE0-4848-BA48-1247DA6B6F64}" type="presOf" srcId="{F2C2C4F5-8EB5-433F-96B4-F20E1D7999CE}" destId="{6C3C9372-B1A9-4111-A2BB-BF927E5D03D5}" srcOrd="0" destOrd="0" presId="urn:microsoft.com/office/officeart/2009/layout/CircleArrowProcess"/>
    <dgm:cxn modelId="{1A4762C8-7824-42D1-B2FB-1E6E8EF6D82B}" type="presOf" srcId="{6C2A404A-75F5-41B5-B74B-2D0AE4D53109}" destId="{41D61753-D78B-43A2-BB40-0FFEE6ACDB69}" srcOrd="0" destOrd="0" presId="urn:microsoft.com/office/officeart/2009/layout/CircleArrowProcess"/>
    <dgm:cxn modelId="{8CF4053F-63CF-4494-8657-1C0B59A486E2}" srcId="{6BF881A8-2D8E-4AA5-8021-44E8E1339519}" destId="{79F1E6D7-5B1D-4396-9403-D280C5196E66}" srcOrd="0" destOrd="0" parTransId="{82163ACA-5BB2-41E0-AB4D-8F781607D04F}" sibTransId="{0F84BE9B-7AD3-4D1B-88B7-01643A0C8444}"/>
    <dgm:cxn modelId="{86179B51-421E-4DA1-A148-2ADEF33A3B59}" srcId="{528EA1BC-7476-4352-8D68-EAB31A668765}" destId="{F2C2C4F5-8EB5-433F-96B4-F20E1D7999CE}" srcOrd="2" destOrd="0" parTransId="{900BAFDF-D311-4AE6-B343-E81207E0ADEF}" sibTransId="{5A157F5C-1B59-453E-A520-59D04DC6624D}"/>
    <dgm:cxn modelId="{1EC0161C-7703-4510-B98F-D67C2AA4604B}" type="presOf" srcId="{6BF881A8-2D8E-4AA5-8021-44E8E1339519}" destId="{37A8CA75-A0EA-43E1-9DED-1C87BB8D02C1}" srcOrd="0" destOrd="0" presId="urn:microsoft.com/office/officeart/2009/layout/CircleArrowProcess"/>
    <dgm:cxn modelId="{3441E8BC-B3EE-4290-AEBC-1F7A91D45523}" srcId="{F3A12A51-3F4B-476B-9183-5BCF2C293765}" destId="{0FA742F5-E752-415A-A12C-FBEDEA3D9E53}" srcOrd="0" destOrd="0" parTransId="{D7F46159-0A04-4901-9A3C-C6D8EA148115}" sibTransId="{F22EFB6F-CFCE-4C13-8E28-501E628181D8}"/>
    <dgm:cxn modelId="{52CA494D-6EF2-4482-A95C-A907CB01A654}" type="presParOf" srcId="{3B682E50-122B-413A-8E21-D3E9C8357885}" destId="{A463CC13-C833-4356-99C0-CDEE88FB3DB1}" srcOrd="0" destOrd="0" presId="urn:microsoft.com/office/officeart/2009/layout/CircleArrowProcess"/>
    <dgm:cxn modelId="{A8F8DAAF-DD6A-47DA-A6EC-5CC0B1620739}" type="presParOf" srcId="{A463CC13-C833-4356-99C0-CDEE88FB3DB1}" destId="{DE2BAB95-EF7F-43DD-96C9-C2BA3AAABB2A}" srcOrd="0" destOrd="0" presId="urn:microsoft.com/office/officeart/2009/layout/CircleArrowProcess"/>
    <dgm:cxn modelId="{6D80DD8C-8CF4-4DD2-A1AA-E322A4602A59}" type="presParOf" srcId="{3B682E50-122B-413A-8E21-D3E9C8357885}" destId="{41D61753-D78B-43A2-BB40-0FFEE6ACDB69}" srcOrd="1" destOrd="0" presId="urn:microsoft.com/office/officeart/2009/layout/CircleArrowProcess"/>
    <dgm:cxn modelId="{15DC283A-8372-45DD-8886-D1E0CBEC8EAA}" type="presParOf" srcId="{3B682E50-122B-413A-8E21-D3E9C8357885}" destId="{8767923C-F8E8-48D8-9297-8D92547C66D9}" srcOrd="2" destOrd="0" presId="urn:microsoft.com/office/officeart/2009/layout/CircleArrowProcess"/>
    <dgm:cxn modelId="{C3FD9AB3-229D-443A-8651-E975BB761663}" type="presParOf" srcId="{3B682E50-122B-413A-8E21-D3E9C8357885}" destId="{7D6D4680-3866-40AB-BDD9-A76825D7AB1D}" srcOrd="3" destOrd="0" presId="urn:microsoft.com/office/officeart/2009/layout/CircleArrowProcess"/>
    <dgm:cxn modelId="{07181983-A53C-457B-BD47-2106E54A5B37}" type="presParOf" srcId="{7D6D4680-3866-40AB-BDD9-A76825D7AB1D}" destId="{8DBA5615-6A56-4B24-AFD0-666A02FFE9B8}" srcOrd="0" destOrd="0" presId="urn:microsoft.com/office/officeart/2009/layout/CircleArrowProcess"/>
    <dgm:cxn modelId="{4DC73CE7-32E0-4FA8-BFF7-AF828ED7AB44}" type="presParOf" srcId="{3B682E50-122B-413A-8E21-D3E9C8357885}" destId="{82B32545-A88B-4462-858F-60B9FF2D670C}" srcOrd="4" destOrd="0" presId="urn:microsoft.com/office/officeart/2009/layout/CircleArrowProcess"/>
    <dgm:cxn modelId="{94EBAD62-43D3-4B33-BEB3-5C9E68520EAD}" type="presParOf" srcId="{3B682E50-122B-413A-8E21-D3E9C8357885}" destId="{08EEECC3-5496-45B0-B919-DEA3269D9D47}" srcOrd="5" destOrd="0" presId="urn:microsoft.com/office/officeart/2009/layout/CircleArrowProcess"/>
    <dgm:cxn modelId="{F495939D-DA28-4F23-91E6-AF615AB9CFF3}" type="presParOf" srcId="{3B682E50-122B-413A-8E21-D3E9C8357885}" destId="{E0B583E1-C67C-4852-8251-4FC61CE0298C}" srcOrd="6" destOrd="0" presId="urn:microsoft.com/office/officeart/2009/layout/CircleArrowProcess"/>
    <dgm:cxn modelId="{483D763E-96A6-4523-AB5F-304958C6D44A}" type="presParOf" srcId="{E0B583E1-C67C-4852-8251-4FC61CE0298C}" destId="{48504DC0-7ADA-4733-BD4A-8141A3BF8A9A}" srcOrd="0" destOrd="0" presId="urn:microsoft.com/office/officeart/2009/layout/CircleArrowProcess"/>
    <dgm:cxn modelId="{89EA7E84-319F-44DE-9427-35713B4B46BB}" type="presParOf" srcId="{3B682E50-122B-413A-8E21-D3E9C8357885}" destId="{6DA46DF7-8476-45C8-B7DA-2116111B063A}" srcOrd="7" destOrd="0" presId="urn:microsoft.com/office/officeart/2009/layout/CircleArrowProcess"/>
    <dgm:cxn modelId="{BC30180E-5186-43F0-8CBE-D049E2372748}" type="presParOf" srcId="{3B682E50-122B-413A-8E21-D3E9C8357885}" destId="{6C3C9372-B1A9-4111-A2BB-BF927E5D03D5}" srcOrd="8" destOrd="0" presId="urn:microsoft.com/office/officeart/2009/layout/CircleArrowProcess"/>
    <dgm:cxn modelId="{6AA7F251-76FA-415E-A5FB-47E32809E03E}" type="presParOf" srcId="{3B682E50-122B-413A-8E21-D3E9C8357885}" destId="{09128FBF-345E-4911-934A-E50F31904069}" srcOrd="9" destOrd="0" presId="urn:microsoft.com/office/officeart/2009/layout/CircleArrowProcess"/>
    <dgm:cxn modelId="{2B1B52A9-F84B-4E3C-A6D3-E6118A6772F1}" type="presParOf" srcId="{09128FBF-345E-4911-934A-E50F31904069}" destId="{037BEB1E-748C-4DA6-B145-390E0DBB6E9F}" srcOrd="0" destOrd="0" presId="urn:microsoft.com/office/officeart/2009/layout/CircleArrowProcess"/>
    <dgm:cxn modelId="{1C59267F-D472-446D-AA46-D75A8BCD3D33}" type="presParOf" srcId="{3B682E50-122B-413A-8E21-D3E9C8357885}" destId="{8C3FCE57-EDD2-474A-8251-34C20BED86C6}" srcOrd="10" destOrd="0" presId="urn:microsoft.com/office/officeart/2009/layout/CircleArrowProcess"/>
    <dgm:cxn modelId="{0A7FEB70-1163-499E-9CFA-13DD6909EEC2}" type="presParOf" srcId="{3B682E50-122B-413A-8E21-D3E9C8357885}" destId="{37A8CA75-A0EA-43E1-9DED-1C87BB8D02C1}" srcOrd="11" destOrd="0" presId="urn:microsoft.com/office/officeart/2009/layout/CircleArrow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6B202-D64A-4488-A545-364E5B9ADAA8}">
      <dsp:nvSpPr>
        <dsp:cNvPr id="0" name=""/>
        <dsp:cNvSpPr/>
      </dsp:nvSpPr>
      <dsp:spPr>
        <a:xfrm>
          <a:off x="2930723" y="5279"/>
          <a:ext cx="5111353" cy="464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r>
            <a:rPr lang="es-ES" sz="1600" kern="1200"/>
            <a:t>PLANTEAMIENTO DEL PROBLEMA</a:t>
          </a:r>
          <a:endParaRPr lang="es-EC" sz="1600" kern="1200" dirty="0"/>
        </a:p>
      </dsp:txBody>
      <dsp:txXfrm>
        <a:off x="2930723" y="5279"/>
        <a:ext cx="5111353" cy="464668"/>
      </dsp:txXfrm>
    </dsp:sp>
    <dsp:sp modelId="{F7FC2E98-2F61-4319-8908-39333A9E42B2}">
      <dsp:nvSpPr>
        <dsp:cNvPr id="0" name=""/>
        <dsp:cNvSpPr/>
      </dsp:nvSpPr>
      <dsp:spPr>
        <a:xfrm>
          <a:off x="2930723" y="469948"/>
          <a:ext cx="681513" cy="113585"/>
        </a:xfrm>
        <a:prstGeom prst="parallelogram">
          <a:avLst>
            <a:gd name="adj" fmla="val 14084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450087-99DD-48CD-A4DA-006AA6C595CF}">
      <dsp:nvSpPr>
        <dsp:cNvPr id="0" name=""/>
        <dsp:cNvSpPr/>
      </dsp:nvSpPr>
      <dsp:spPr>
        <a:xfrm>
          <a:off x="3651992" y="469948"/>
          <a:ext cx="681513" cy="11358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D60963-F9A3-40CD-A500-84699BC039B0}">
      <dsp:nvSpPr>
        <dsp:cNvPr id="0" name=""/>
        <dsp:cNvSpPr/>
      </dsp:nvSpPr>
      <dsp:spPr>
        <a:xfrm>
          <a:off x="4373260" y="469948"/>
          <a:ext cx="681513" cy="113585"/>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77ABAD-891F-40FF-B2C6-809FD4B481D9}">
      <dsp:nvSpPr>
        <dsp:cNvPr id="0" name=""/>
        <dsp:cNvSpPr/>
      </dsp:nvSpPr>
      <dsp:spPr>
        <a:xfrm>
          <a:off x="5094529" y="469948"/>
          <a:ext cx="681513" cy="113585"/>
        </a:xfrm>
        <a:prstGeom prst="parallelogram">
          <a:avLst>
            <a:gd name="adj" fmla="val 14084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491A2C-23CD-46C6-8004-FEF0AE848077}">
      <dsp:nvSpPr>
        <dsp:cNvPr id="0" name=""/>
        <dsp:cNvSpPr/>
      </dsp:nvSpPr>
      <dsp:spPr>
        <a:xfrm>
          <a:off x="5815798" y="469948"/>
          <a:ext cx="681513" cy="113585"/>
        </a:xfrm>
        <a:prstGeom prst="parallelogram">
          <a:avLst>
            <a:gd name="adj" fmla="val 14084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F7D066-F154-4255-91BE-2BDFD6C9F627}">
      <dsp:nvSpPr>
        <dsp:cNvPr id="0" name=""/>
        <dsp:cNvSpPr/>
      </dsp:nvSpPr>
      <dsp:spPr>
        <a:xfrm>
          <a:off x="6537067" y="469948"/>
          <a:ext cx="681513" cy="113585"/>
        </a:xfrm>
        <a:prstGeom prst="parallelogram">
          <a:avLst>
            <a:gd name="adj" fmla="val 14084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6EB2D7-0933-44B7-A791-7E8DCC21102D}">
      <dsp:nvSpPr>
        <dsp:cNvPr id="0" name=""/>
        <dsp:cNvSpPr/>
      </dsp:nvSpPr>
      <dsp:spPr>
        <a:xfrm>
          <a:off x="7258335" y="469948"/>
          <a:ext cx="681513" cy="11358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81A7DE-D286-4786-812B-F7BB4BDE21C6}">
      <dsp:nvSpPr>
        <dsp:cNvPr id="0" name=""/>
        <dsp:cNvSpPr/>
      </dsp:nvSpPr>
      <dsp:spPr>
        <a:xfrm>
          <a:off x="2930723" y="642389"/>
          <a:ext cx="5111353" cy="464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r>
            <a:rPr lang="es-EC" sz="1600" kern="1200" dirty="0"/>
            <a:t>OBJETIVOS</a:t>
          </a:r>
        </a:p>
      </dsp:txBody>
      <dsp:txXfrm>
        <a:off x="2930723" y="642389"/>
        <a:ext cx="5111353" cy="464668"/>
      </dsp:txXfrm>
    </dsp:sp>
    <dsp:sp modelId="{DE3E7579-9FDC-4CB0-ABC8-11213A401361}">
      <dsp:nvSpPr>
        <dsp:cNvPr id="0" name=""/>
        <dsp:cNvSpPr/>
      </dsp:nvSpPr>
      <dsp:spPr>
        <a:xfrm>
          <a:off x="2930723" y="1107058"/>
          <a:ext cx="681513" cy="113585"/>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627AE5-D853-4925-98A0-9BA349469AF2}">
      <dsp:nvSpPr>
        <dsp:cNvPr id="0" name=""/>
        <dsp:cNvSpPr/>
      </dsp:nvSpPr>
      <dsp:spPr>
        <a:xfrm>
          <a:off x="3651992" y="1107058"/>
          <a:ext cx="681513" cy="113585"/>
        </a:xfrm>
        <a:prstGeom prst="parallelogram">
          <a:avLst>
            <a:gd name="adj" fmla="val 14084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FB3C8B-5A99-4A36-860F-A30E88BF1D61}">
      <dsp:nvSpPr>
        <dsp:cNvPr id="0" name=""/>
        <dsp:cNvSpPr/>
      </dsp:nvSpPr>
      <dsp:spPr>
        <a:xfrm>
          <a:off x="4373260" y="1107058"/>
          <a:ext cx="681513" cy="113585"/>
        </a:xfrm>
        <a:prstGeom prst="parallelogram">
          <a:avLst>
            <a:gd name="adj" fmla="val 14084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292C2E-F9AB-43D4-BA7B-62CF892EDF08}">
      <dsp:nvSpPr>
        <dsp:cNvPr id="0" name=""/>
        <dsp:cNvSpPr/>
      </dsp:nvSpPr>
      <dsp:spPr>
        <a:xfrm>
          <a:off x="5094529" y="1107058"/>
          <a:ext cx="681513" cy="113585"/>
        </a:xfrm>
        <a:prstGeom prst="parallelogram">
          <a:avLst>
            <a:gd name="adj" fmla="val 14084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83D11A-B5AD-4EF1-A021-592435E6A8F7}">
      <dsp:nvSpPr>
        <dsp:cNvPr id="0" name=""/>
        <dsp:cNvSpPr/>
      </dsp:nvSpPr>
      <dsp:spPr>
        <a:xfrm>
          <a:off x="5815798" y="1107058"/>
          <a:ext cx="681513" cy="11358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F41BF7-FDA5-480B-9F1E-53CE06FD36AC}">
      <dsp:nvSpPr>
        <dsp:cNvPr id="0" name=""/>
        <dsp:cNvSpPr/>
      </dsp:nvSpPr>
      <dsp:spPr>
        <a:xfrm>
          <a:off x="6537067" y="1107058"/>
          <a:ext cx="681513" cy="113585"/>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E9102B-1721-47AA-8A84-F85265D32A5A}">
      <dsp:nvSpPr>
        <dsp:cNvPr id="0" name=""/>
        <dsp:cNvSpPr/>
      </dsp:nvSpPr>
      <dsp:spPr>
        <a:xfrm>
          <a:off x="7258335" y="1107058"/>
          <a:ext cx="681513" cy="113585"/>
        </a:xfrm>
        <a:prstGeom prst="parallelogram">
          <a:avLst>
            <a:gd name="adj" fmla="val 14084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7C1882-7BBC-4000-B51F-1C219141E235}">
      <dsp:nvSpPr>
        <dsp:cNvPr id="0" name=""/>
        <dsp:cNvSpPr/>
      </dsp:nvSpPr>
      <dsp:spPr>
        <a:xfrm>
          <a:off x="2930723" y="1279499"/>
          <a:ext cx="5111353" cy="464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r>
            <a:rPr lang="es-ES" sz="1600" kern="1200" dirty="0"/>
            <a:t>JUSTIFICACIÓN</a:t>
          </a:r>
          <a:endParaRPr lang="es-EC" sz="1600" kern="1200" dirty="0"/>
        </a:p>
      </dsp:txBody>
      <dsp:txXfrm>
        <a:off x="2930723" y="1279499"/>
        <a:ext cx="5111353" cy="464668"/>
      </dsp:txXfrm>
    </dsp:sp>
    <dsp:sp modelId="{425085D1-4CAD-40D8-8E77-69B4D95BE216}">
      <dsp:nvSpPr>
        <dsp:cNvPr id="0" name=""/>
        <dsp:cNvSpPr/>
      </dsp:nvSpPr>
      <dsp:spPr>
        <a:xfrm>
          <a:off x="2930723" y="1744168"/>
          <a:ext cx="681513" cy="113585"/>
        </a:xfrm>
        <a:prstGeom prst="parallelogram">
          <a:avLst>
            <a:gd name="adj" fmla="val 14084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9356E6-806E-43F3-A703-7CCF0B222243}">
      <dsp:nvSpPr>
        <dsp:cNvPr id="0" name=""/>
        <dsp:cNvSpPr/>
      </dsp:nvSpPr>
      <dsp:spPr>
        <a:xfrm>
          <a:off x="3651992" y="1744168"/>
          <a:ext cx="681513" cy="113585"/>
        </a:xfrm>
        <a:prstGeom prst="parallelogram">
          <a:avLst>
            <a:gd name="adj" fmla="val 14084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2B7FF7-4382-4DFC-86FF-93F94528C498}">
      <dsp:nvSpPr>
        <dsp:cNvPr id="0" name=""/>
        <dsp:cNvSpPr/>
      </dsp:nvSpPr>
      <dsp:spPr>
        <a:xfrm>
          <a:off x="4373260" y="1744168"/>
          <a:ext cx="681513" cy="11358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85A174-38CF-4521-994A-D538C1CB8634}">
      <dsp:nvSpPr>
        <dsp:cNvPr id="0" name=""/>
        <dsp:cNvSpPr/>
      </dsp:nvSpPr>
      <dsp:spPr>
        <a:xfrm>
          <a:off x="5094529" y="1744168"/>
          <a:ext cx="681513" cy="113585"/>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A97BDE-25AE-4F32-96E8-0BFFBA6871CC}">
      <dsp:nvSpPr>
        <dsp:cNvPr id="0" name=""/>
        <dsp:cNvSpPr/>
      </dsp:nvSpPr>
      <dsp:spPr>
        <a:xfrm>
          <a:off x="5815798" y="1744168"/>
          <a:ext cx="681513" cy="113585"/>
        </a:xfrm>
        <a:prstGeom prst="parallelogram">
          <a:avLst>
            <a:gd name="adj" fmla="val 14084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EADA0D-E9DF-49DB-A628-ABB27AC05050}">
      <dsp:nvSpPr>
        <dsp:cNvPr id="0" name=""/>
        <dsp:cNvSpPr/>
      </dsp:nvSpPr>
      <dsp:spPr>
        <a:xfrm>
          <a:off x="6537067" y="1744168"/>
          <a:ext cx="681513" cy="113585"/>
        </a:xfrm>
        <a:prstGeom prst="parallelogram">
          <a:avLst>
            <a:gd name="adj" fmla="val 14084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6E4787-AECA-4C13-822B-70586BE1D27B}">
      <dsp:nvSpPr>
        <dsp:cNvPr id="0" name=""/>
        <dsp:cNvSpPr/>
      </dsp:nvSpPr>
      <dsp:spPr>
        <a:xfrm>
          <a:off x="7258335" y="1744168"/>
          <a:ext cx="681513" cy="113585"/>
        </a:xfrm>
        <a:prstGeom prst="parallelogram">
          <a:avLst>
            <a:gd name="adj" fmla="val 14084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5A3E90-03AA-4B82-A614-C4E5DA79D7D8}">
      <dsp:nvSpPr>
        <dsp:cNvPr id="0" name=""/>
        <dsp:cNvSpPr/>
      </dsp:nvSpPr>
      <dsp:spPr>
        <a:xfrm>
          <a:off x="2930723" y="1916609"/>
          <a:ext cx="5111353" cy="464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r>
            <a:rPr lang="es-ES" sz="1600" kern="1200"/>
            <a:t>TEORÍAS DE SOPORTE</a:t>
          </a:r>
          <a:endParaRPr lang="es-EC" sz="1600" kern="1200"/>
        </a:p>
      </dsp:txBody>
      <dsp:txXfrm>
        <a:off x="2930723" y="1916609"/>
        <a:ext cx="5111353" cy="464668"/>
      </dsp:txXfrm>
    </dsp:sp>
    <dsp:sp modelId="{019DEE08-C718-452D-8AA3-9E3C775D1D19}">
      <dsp:nvSpPr>
        <dsp:cNvPr id="0" name=""/>
        <dsp:cNvSpPr/>
      </dsp:nvSpPr>
      <dsp:spPr>
        <a:xfrm>
          <a:off x="2930723" y="2381278"/>
          <a:ext cx="681513" cy="11358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9146C8-8FEE-4EF0-8733-969B8C64BB1D}">
      <dsp:nvSpPr>
        <dsp:cNvPr id="0" name=""/>
        <dsp:cNvSpPr/>
      </dsp:nvSpPr>
      <dsp:spPr>
        <a:xfrm>
          <a:off x="3651992" y="2381278"/>
          <a:ext cx="681513" cy="113585"/>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E4CDEE-2067-4580-AD7F-CCE1A7156E94}">
      <dsp:nvSpPr>
        <dsp:cNvPr id="0" name=""/>
        <dsp:cNvSpPr/>
      </dsp:nvSpPr>
      <dsp:spPr>
        <a:xfrm>
          <a:off x="4373260" y="2381278"/>
          <a:ext cx="681513" cy="113585"/>
        </a:xfrm>
        <a:prstGeom prst="parallelogram">
          <a:avLst>
            <a:gd name="adj" fmla="val 14084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343C64-7E79-4D08-895E-86AB24B7CE46}">
      <dsp:nvSpPr>
        <dsp:cNvPr id="0" name=""/>
        <dsp:cNvSpPr/>
      </dsp:nvSpPr>
      <dsp:spPr>
        <a:xfrm>
          <a:off x="5094529" y="2381278"/>
          <a:ext cx="681513" cy="113585"/>
        </a:xfrm>
        <a:prstGeom prst="parallelogram">
          <a:avLst>
            <a:gd name="adj" fmla="val 14084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B3D951-EADC-44C7-A5DB-31DFC8942B33}">
      <dsp:nvSpPr>
        <dsp:cNvPr id="0" name=""/>
        <dsp:cNvSpPr/>
      </dsp:nvSpPr>
      <dsp:spPr>
        <a:xfrm>
          <a:off x="5815798" y="2381278"/>
          <a:ext cx="681513" cy="113585"/>
        </a:xfrm>
        <a:prstGeom prst="parallelogram">
          <a:avLst>
            <a:gd name="adj" fmla="val 14084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CED1BA-774D-43BF-9497-D4DE2CC879F6}">
      <dsp:nvSpPr>
        <dsp:cNvPr id="0" name=""/>
        <dsp:cNvSpPr/>
      </dsp:nvSpPr>
      <dsp:spPr>
        <a:xfrm>
          <a:off x="6537067" y="2381278"/>
          <a:ext cx="681513" cy="11358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B8177F-B390-443C-ACED-E2ED53BCD7D9}">
      <dsp:nvSpPr>
        <dsp:cNvPr id="0" name=""/>
        <dsp:cNvSpPr/>
      </dsp:nvSpPr>
      <dsp:spPr>
        <a:xfrm>
          <a:off x="7258335" y="2381278"/>
          <a:ext cx="681513" cy="113585"/>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8F43EA-B8AA-4EDC-913F-B2C0B5622D52}">
      <dsp:nvSpPr>
        <dsp:cNvPr id="0" name=""/>
        <dsp:cNvSpPr/>
      </dsp:nvSpPr>
      <dsp:spPr>
        <a:xfrm>
          <a:off x="2930723" y="2553719"/>
          <a:ext cx="5111353" cy="464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r>
            <a:rPr lang="es-EC" sz="1600" kern="1200" dirty="0"/>
            <a:t>FUNDAMENTACIÓN </a:t>
          </a:r>
          <a:r>
            <a:rPr lang="es-EC" sz="1600" kern="1200" dirty="0" smtClean="0"/>
            <a:t>TEÓRICA</a:t>
          </a:r>
          <a:endParaRPr lang="es-EC" sz="1600" kern="1200" dirty="0"/>
        </a:p>
      </dsp:txBody>
      <dsp:txXfrm>
        <a:off x="2930723" y="2553719"/>
        <a:ext cx="5111353" cy="464668"/>
      </dsp:txXfrm>
    </dsp:sp>
    <dsp:sp modelId="{3568E3A3-B4A6-41C9-90DE-625086E5F813}">
      <dsp:nvSpPr>
        <dsp:cNvPr id="0" name=""/>
        <dsp:cNvSpPr/>
      </dsp:nvSpPr>
      <dsp:spPr>
        <a:xfrm>
          <a:off x="2930723" y="3018387"/>
          <a:ext cx="681513" cy="113585"/>
        </a:xfrm>
        <a:prstGeom prst="parallelogram">
          <a:avLst>
            <a:gd name="adj" fmla="val 14084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218927-3475-4BD3-BCCC-7A1703BB1A23}">
      <dsp:nvSpPr>
        <dsp:cNvPr id="0" name=""/>
        <dsp:cNvSpPr/>
      </dsp:nvSpPr>
      <dsp:spPr>
        <a:xfrm>
          <a:off x="3651992" y="3018387"/>
          <a:ext cx="681513" cy="113585"/>
        </a:xfrm>
        <a:prstGeom prst="parallelogram">
          <a:avLst>
            <a:gd name="adj" fmla="val 14084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EBCC57-1DEA-4492-887A-2DF15AD3ED62}">
      <dsp:nvSpPr>
        <dsp:cNvPr id="0" name=""/>
        <dsp:cNvSpPr/>
      </dsp:nvSpPr>
      <dsp:spPr>
        <a:xfrm>
          <a:off x="4373260" y="3018387"/>
          <a:ext cx="681513" cy="113585"/>
        </a:xfrm>
        <a:prstGeom prst="parallelogram">
          <a:avLst>
            <a:gd name="adj" fmla="val 14084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5A08DA-9C8B-4899-AECD-3AEF7318D2CE}">
      <dsp:nvSpPr>
        <dsp:cNvPr id="0" name=""/>
        <dsp:cNvSpPr/>
      </dsp:nvSpPr>
      <dsp:spPr>
        <a:xfrm>
          <a:off x="5094529" y="3018387"/>
          <a:ext cx="681513" cy="11358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291768-E8A4-4AD9-9842-079A0DD17FFA}">
      <dsp:nvSpPr>
        <dsp:cNvPr id="0" name=""/>
        <dsp:cNvSpPr/>
      </dsp:nvSpPr>
      <dsp:spPr>
        <a:xfrm>
          <a:off x="5815798" y="3018387"/>
          <a:ext cx="681513" cy="113585"/>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F5D2FA-D9CB-484B-9515-B839E95D45BC}">
      <dsp:nvSpPr>
        <dsp:cNvPr id="0" name=""/>
        <dsp:cNvSpPr/>
      </dsp:nvSpPr>
      <dsp:spPr>
        <a:xfrm>
          <a:off x="6537067" y="3018387"/>
          <a:ext cx="681513" cy="113585"/>
        </a:xfrm>
        <a:prstGeom prst="parallelogram">
          <a:avLst>
            <a:gd name="adj" fmla="val 14084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164A9D-6B30-46C9-B943-D86828BBB327}">
      <dsp:nvSpPr>
        <dsp:cNvPr id="0" name=""/>
        <dsp:cNvSpPr/>
      </dsp:nvSpPr>
      <dsp:spPr>
        <a:xfrm>
          <a:off x="7258335" y="3018387"/>
          <a:ext cx="681513" cy="113585"/>
        </a:xfrm>
        <a:prstGeom prst="parallelogram">
          <a:avLst>
            <a:gd name="adj" fmla="val 14084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93A1C0-F249-4DF5-AE44-9DB4F6DD7805}">
      <dsp:nvSpPr>
        <dsp:cNvPr id="0" name=""/>
        <dsp:cNvSpPr/>
      </dsp:nvSpPr>
      <dsp:spPr>
        <a:xfrm>
          <a:off x="2930723" y="3190829"/>
          <a:ext cx="5111353" cy="464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r>
            <a:rPr lang="es-ES" sz="1600" kern="1200" dirty="0"/>
            <a:t>MARCO METODOLÓGICO</a:t>
          </a:r>
          <a:endParaRPr lang="es-EC" sz="1600" kern="1200" dirty="0"/>
        </a:p>
      </dsp:txBody>
      <dsp:txXfrm>
        <a:off x="2930723" y="3190829"/>
        <a:ext cx="5111353" cy="464668"/>
      </dsp:txXfrm>
    </dsp:sp>
    <dsp:sp modelId="{C016B932-0DDB-47D5-BB6E-09A7307A6B7E}">
      <dsp:nvSpPr>
        <dsp:cNvPr id="0" name=""/>
        <dsp:cNvSpPr/>
      </dsp:nvSpPr>
      <dsp:spPr>
        <a:xfrm>
          <a:off x="2930723" y="3655497"/>
          <a:ext cx="681513" cy="113585"/>
        </a:xfrm>
        <a:prstGeom prst="parallelogram">
          <a:avLst>
            <a:gd name="adj" fmla="val 14084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D0F035-CDA8-4326-A602-E558FAE53C7D}">
      <dsp:nvSpPr>
        <dsp:cNvPr id="0" name=""/>
        <dsp:cNvSpPr/>
      </dsp:nvSpPr>
      <dsp:spPr>
        <a:xfrm>
          <a:off x="3651992" y="3655497"/>
          <a:ext cx="681513" cy="11358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D2908D-E9EE-434C-8896-41E5C0A83D80}">
      <dsp:nvSpPr>
        <dsp:cNvPr id="0" name=""/>
        <dsp:cNvSpPr/>
      </dsp:nvSpPr>
      <dsp:spPr>
        <a:xfrm>
          <a:off x="4373260" y="3655497"/>
          <a:ext cx="681513" cy="113585"/>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5B6191-E093-4D02-92EF-F016D70BC0BE}">
      <dsp:nvSpPr>
        <dsp:cNvPr id="0" name=""/>
        <dsp:cNvSpPr/>
      </dsp:nvSpPr>
      <dsp:spPr>
        <a:xfrm>
          <a:off x="5094529" y="3655497"/>
          <a:ext cx="681513" cy="113585"/>
        </a:xfrm>
        <a:prstGeom prst="parallelogram">
          <a:avLst>
            <a:gd name="adj" fmla="val 14084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D65172-6DAF-4361-9928-0B4211700EDC}">
      <dsp:nvSpPr>
        <dsp:cNvPr id="0" name=""/>
        <dsp:cNvSpPr/>
      </dsp:nvSpPr>
      <dsp:spPr>
        <a:xfrm>
          <a:off x="5815798" y="3655497"/>
          <a:ext cx="681513" cy="113585"/>
        </a:xfrm>
        <a:prstGeom prst="parallelogram">
          <a:avLst>
            <a:gd name="adj" fmla="val 14084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EF7DB0-1B20-4C91-892A-D6101678086B}">
      <dsp:nvSpPr>
        <dsp:cNvPr id="0" name=""/>
        <dsp:cNvSpPr/>
      </dsp:nvSpPr>
      <dsp:spPr>
        <a:xfrm>
          <a:off x="6537067" y="3655497"/>
          <a:ext cx="681513" cy="113585"/>
        </a:xfrm>
        <a:prstGeom prst="parallelogram">
          <a:avLst>
            <a:gd name="adj" fmla="val 14084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A2F8A3-D08B-4D17-8F80-FA02E634C42B}">
      <dsp:nvSpPr>
        <dsp:cNvPr id="0" name=""/>
        <dsp:cNvSpPr/>
      </dsp:nvSpPr>
      <dsp:spPr>
        <a:xfrm>
          <a:off x="7258335" y="3655497"/>
          <a:ext cx="681513" cy="11358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D2B3EB-0D59-43FD-8394-D654F6EEA266}">
      <dsp:nvSpPr>
        <dsp:cNvPr id="0" name=""/>
        <dsp:cNvSpPr/>
      </dsp:nvSpPr>
      <dsp:spPr>
        <a:xfrm>
          <a:off x="2930723" y="3827939"/>
          <a:ext cx="5111353" cy="464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r>
            <a:rPr lang="es-EC" sz="1600" kern="1200" dirty="0"/>
            <a:t>RESULTADOS</a:t>
          </a:r>
        </a:p>
      </dsp:txBody>
      <dsp:txXfrm>
        <a:off x="2930723" y="3827939"/>
        <a:ext cx="5111353" cy="464668"/>
      </dsp:txXfrm>
    </dsp:sp>
    <dsp:sp modelId="{E3ADB07F-25FF-4B2D-B910-D2C1FFD6AE18}">
      <dsp:nvSpPr>
        <dsp:cNvPr id="0" name=""/>
        <dsp:cNvSpPr/>
      </dsp:nvSpPr>
      <dsp:spPr>
        <a:xfrm>
          <a:off x="2930723" y="4292607"/>
          <a:ext cx="681513" cy="113585"/>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DF98EC-FA1F-44C4-B550-508C2841B3CF}">
      <dsp:nvSpPr>
        <dsp:cNvPr id="0" name=""/>
        <dsp:cNvSpPr/>
      </dsp:nvSpPr>
      <dsp:spPr>
        <a:xfrm>
          <a:off x="3651992" y="4292607"/>
          <a:ext cx="681513" cy="113585"/>
        </a:xfrm>
        <a:prstGeom prst="parallelogram">
          <a:avLst>
            <a:gd name="adj" fmla="val 14084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811EDB-BB70-422E-8978-9EB619B18EF0}">
      <dsp:nvSpPr>
        <dsp:cNvPr id="0" name=""/>
        <dsp:cNvSpPr/>
      </dsp:nvSpPr>
      <dsp:spPr>
        <a:xfrm>
          <a:off x="4373260" y="4292607"/>
          <a:ext cx="681513" cy="113585"/>
        </a:xfrm>
        <a:prstGeom prst="parallelogram">
          <a:avLst>
            <a:gd name="adj" fmla="val 14084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D792C8-47B3-4EC1-955C-13912FCBC81C}">
      <dsp:nvSpPr>
        <dsp:cNvPr id="0" name=""/>
        <dsp:cNvSpPr/>
      </dsp:nvSpPr>
      <dsp:spPr>
        <a:xfrm>
          <a:off x="5094529" y="4292607"/>
          <a:ext cx="681513" cy="113585"/>
        </a:xfrm>
        <a:prstGeom prst="parallelogram">
          <a:avLst>
            <a:gd name="adj" fmla="val 14084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E867D2-044A-4C2B-A37A-AB756EE94D31}">
      <dsp:nvSpPr>
        <dsp:cNvPr id="0" name=""/>
        <dsp:cNvSpPr/>
      </dsp:nvSpPr>
      <dsp:spPr>
        <a:xfrm>
          <a:off x="5815798" y="4292607"/>
          <a:ext cx="681513" cy="11358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9A3D2C-15B1-4300-A2EB-7109438B737A}">
      <dsp:nvSpPr>
        <dsp:cNvPr id="0" name=""/>
        <dsp:cNvSpPr/>
      </dsp:nvSpPr>
      <dsp:spPr>
        <a:xfrm>
          <a:off x="6537067" y="4292607"/>
          <a:ext cx="681513" cy="113585"/>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B2A93A-757C-4014-9A95-0516D299534B}">
      <dsp:nvSpPr>
        <dsp:cNvPr id="0" name=""/>
        <dsp:cNvSpPr/>
      </dsp:nvSpPr>
      <dsp:spPr>
        <a:xfrm>
          <a:off x="7258335" y="4292607"/>
          <a:ext cx="681513" cy="113585"/>
        </a:xfrm>
        <a:prstGeom prst="parallelogram">
          <a:avLst>
            <a:gd name="adj" fmla="val 14084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474A93-B056-4805-BB6D-948335EA7AC0}">
      <dsp:nvSpPr>
        <dsp:cNvPr id="0" name=""/>
        <dsp:cNvSpPr/>
      </dsp:nvSpPr>
      <dsp:spPr>
        <a:xfrm>
          <a:off x="2930723" y="4465049"/>
          <a:ext cx="5111353" cy="464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r>
            <a:rPr lang="es-EC" sz="1600" kern="1200" dirty="0"/>
            <a:t>CONCLUSIONES Y RECOMENDACIONES</a:t>
          </a:r>
        </a:p>
      </dsp:txBody>
      <dsp:txXfrm>
        <a:off x="2930723" y="4465049"/>
        <a:ext cx="5111353" cy="464668"/>
      </dsp:txXfrm>
    </dsp:sp>
    <dsp:sp modelId="{EFAF3040-14C7-4492-83F1-AE6615F3396F}">
      <dsp:nvSpPr>
        <dsp:cNvPr id="0" name=""/>
        <dsp:cNvSpPr/>
      </dsp:nvSpPr>
      <dsp:spPr>
        <a:xfrm>
          <a:off x="2930723" y="4929717"/>
          <a:ext cx="681513" cy="113585"/>
        </a:xfrm>
        <a:prstGeom prst="parallelogram">
          <a:avLst>
            <a:gd name="adj" fmla="val 14084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0E47C3-8DA9-4C93-A925-D35692B4CAF5}">
      <dsp:nvSpPr>
        <dsp:cNvPr id="0" name=""/>
        <dsp:cNvSpPr/>
      </dsp:nvSpPr>
      <dsp:spPr>
        <a:xfrm>
          <a:off x="3651992" y="4929717"/>
          <a:ext cx="681513" cy="113585"/>
        </a:xfrm>
        <a:prstGeom prst="parallelogram">
          <a:avLst>
            <a:gd name="adj" fmla="val 14084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D8C3BD-5844-4A1F-8AD4-7255FF92305E}">
      <dsp:nvSpPr>
        <dsp:cNvPr id="0" name=""/>
        <dsp:cNvSpPr/>
      </dsp:nvSpPr>
      <dsp:spPr>
        <a:xfrm>
          <a:off x="4373260" y="4929717"/>
          <a:ext cx="681513" cy="11358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A80371-4146-46BF-A2CF-AB170DBD6575}">
      <dsp:nvSpPr>
        <dsp:cNvPr id="0" name=""/>
        <dsp:cNvSpPr/>
      </dsp:nvSpPr>
      <dsp:spPr>
        <a:xfrm>
          <a:off x="5094529" y="4929717"/>
          <a:ext cx="681513" cy="113585"/>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CF79AE-D1A8-4288-B826-9A5EEDDA3034}">
      <dsp:nvSpPr>
        <dsp:cNvPr id="0" name=""/>
        <dsp:cNvSpPr/>
      </dsp:nvSpPr>
      <dsp:spPr>
        <a:xfrm>
          <a:off x="5815798" y="4929717"/>
          <a:ext cx="681513" cy="113585"/>
        </a:xfrm>
        <a:prstGeom prst="parallelogram">
          <a:avLst>
            <a:gd name="adj" fmla="val 14084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8BA0D8-D8BC-4788-B28C-FA071F1DCB5E}">
      <dsp:nvSpPr>
        <dsp:cNvPr id="0" name=""/>
        <dsp:cNvSpPr/>
      </dsp:nvSpPr>
      <dsp:spPr>
        <a:xfrm>
          <a:off x="6537067" y="4929717"/>
          <a:ext cx="681513" cy="113585"/>
        </a:xfrm>
        <a:prstGeom prst="parallelogram">
          <a:avLst>
            <a:gd name="adj" fmla="val 14084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82F33A-35D1-47BA-ACA6-950076E83C0A}">
      <dsp:nvSpPr>
        <dsp:cNvPr id="0" name=""/>
        <dsp:cNvSpPr/>
      </dsp:nvSpPr>
      <dsp:spPr>
        <a:xfrm>
          <a:off x="7258335" y="4929717"/>
          <a:ext cx="681513" cy="113585"/>
        </a:xfrm>
        <a:prstGeom prst="parallelogram">
          <a:avLst>
            <a:gd name="adj" fmla="val 14084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4599CB-C7D4-40A3-B341-5D17A850F930}">
      <dsp:nvSpPr>
        <dsp:cNvPr id="0" name=""/>
        <dsp:cNvSpPr/>
      </dsp:nvSpPr>
      <dsp:spPr>
        <a:xfrm>
          <a:off x="2930723" y="5102159"/>
          <a:ext cx="5111353" cy="464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r>
            <a:rPr lang="es-EC" sz="1600" kern="1200" dirty="0"/>
            <a:t>PROPUESTA</a:t>
          </a:r>
        </a:p>
      </dsp:txBody>
      <dsp:txXfrm>
        <a:off x="2930723" y="5102159"/>
        <a:ext cx="5111353" cy="464668"/>
      </dsp:txXfrm>
    </dsp:sp>
    <dsp:sp modelId="{A308B7B1-7AD1-4426-8173-0F7208900602}">
      <dsp:nvSpPr>
        <dsp:cNvPr id="0" name=""/>
        <dsp:cNvSpPr/>
      </dsp:nvSpPr>
      <dsp:spPr>
        <a:xfrm>
          <a:off x="2930723" y="5566827"/>
          <a:ext cx="681513" cy="11358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B169A2-8945-486F-99B0-DA2B7D0B26CF}">
      <dsp:nvSpPr>
        <dsp:cNvPr id="0" name=""/>
        <dsp:cNvSpPr/>
      </dsp:nvSpPr>
      <dsp:spPr>
        <a:xfrm>
          <a:off x="3651992" y="5566827"/>
          <a:ext cx="681513" cy="113585"/>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39FEB7-C6D9-45AE-881B-1F67CFA26640}">
      <dsp:nvSpPr>
        <dsp:cNvPr id="0" name=""/>
        <dsp:cNvSpPr/>
      </dsp:nvSpPr>
      <dsp:spPr>
        <a:xfrm>
          <a:off x="4373260" y="5566827"/>
          <a:ext cx="681513" cy="113585"/>
        </a:xfrm>
        <a:prstGeom prst="parallelogram">
          <a:avLst>
            <a:gd name="adj" fmla="val 14084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6EE9D4-E994-47B0-8B32-C910769F792D}">
      <dsp:nvSpPr>
        <dsp:cNvPr id="0" name=""/>
        <dsp:cNvSpPr/>
      </dsp:nvSpPr>
      <dsp:spPr>
        <a:xfrm>
          <a:off x="5094529" y="5566827"/>
          <a:ext cx="681513" cy="113585"/>
        </a:xfrm>
        <a:prstGeom prst="parallelogram">
          <a:avLst>
            <a:gd name="adj" fmla="val 14084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C4B0A6-013B-4932-BBAE-A7A96FF97B16}">
      <dsp:nvSpPr>
        <dsp:cNvPr id="0" name=""/>
        <dsp:cNvSpPr/>
      </dsp:nvSpPr>
      <dsp:spPr>
        <a:xfrm>
          <a:off x="5815798" y="5566827"/>
          <a:ext cx="681513" cy="113585"/>
        </a:xfrm>
        <a:prstGeom prst="parallelogram">
          <a:avLst>
            <a:gd name="adj" fmla="val 14084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4A6CD3-8E4A-4496-8C12-73ED9482BB63}">
      <dsp:nvSpPr>
        <dsp:cNvPr id="0" name=""/>
        <dsp:cNvSpPr/>
      </dsp:nvSpPr>
      <dsp:spPr>
        <a:xfrm>
          <a:off x="6537067" y="5566827"/>
          <a:ext cx="681513" cy="11358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F205FA-579E-4F12-ADB8-79A999B9DBB1}">
      <dsp:nvSpPr>
        <dsp:cNvPr id="0" name=""/>
        <dsp:cNvSpPr/>
      </dsp:nvSpPr>
      <dsp:spPr>
        <a:xfrm>
          <a:off x="7258335" y="5566827"/>
          <a:ext cx="681513" cy="113585"/>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CFA7A-1E2A-4ADC-989E-E838CDCF758D}">
      <dsp:nvSpPr>
        <dsp:cNvPr id="0" name=""/>
        <dsp:cNvSpPr/>
      </dsp:nvSpPr>
      <dsp:spPr>
        <a:xfrm>
          <a:off x="45" y="101802"/>
          <a:ext cx="4318870" cy="6336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s-EC" sz="2200" kern="1200" dirty="0"/>
            <a:t>Hipótesis Alternativa</a:t>
          </a:r>
        </a:p>
      </dsp:txBody>
      <dsp:txXfrm>
        <a:off x="45" y="101802"/>
        <a:ext cx="4318870" cy="633600"/>
      </dsp:txXfrm>
    </dsp:sp>
    <dsp:sp modelId="{8C650382-E1D2-418A-9F9F-76ACD55452D1}">
      <dsp:nvSpPr>
        <dsp:cNvPr id="0" name=""/>
        <dsp:cNvSpPr/>
      </dsp:nvSpPr>
      <dsp:spPr>
        <a:xfrm>
          <a:off x="45" y="735402"/>
          <a:ext cx="4318870" cy="1479555"/>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s-EC" sz="2200" b="1" kern="1200" dirty="0"/>
            <a:t>H</a:t>
          </a:r>
          <a:r>
            <a:rPr lang="es-EC" sz="2200" b="1" kern="1200" baseline="-25000" dirty="0"/>
            <a:t>1</a:t>
          </a:r>
          <a:r>
            <a:rPr lang="es-EC" sz="2200" kern="1200" dirty="0"/>
            <a:t>: El control interno influye positivamente en la ejecución presupuestaria de las PYMES de la provincia Bolívar</a:t>
          </a:r>
          <a:r>
            <a:rPr lang="es-EC" sz="2200" b="1" kern="1200" dirty="0"/>
            <a:t> </a:t>
          </a:r>
          <a:endParaRPr lang="es-EC" sz="2200" kern="1200" dirty="0"/>
        </a:p>
      </dsp:txBody>
      <dsp:txXfrm>
        <a:off x="45" y="735402"/>
        <a:ext cx="4318870" cy="1479555"/>
      </dsp:txXfrm>
    </dsp:sp>
    <dsp:sp modelId="{B580F87C-F165-4366-BDD3-E75E43FA39FE}">
      <dsp:nvSpPr>
        <dsp:cNvPr id="0" name=""/>
        <dsp:cNvSpPr/>
      </dsp:nvSpPr>
      <dsp:spPr>
        <a:xfrm>
          <a:off x="4923557" y="101802"/>
          <a:ext cx="4318870" cy="633600"/>
        </a:xfrm>
        <a:prstGeom prst="rect">
          <a:avLst/>
        </a:prstGeom>
        <a:solidFill>
          <a:schemeClr val="accent5">
            <a:hueOff val="7034478"/>
            <a:satOff val="-56698"/>
            <a:lumOff val="16079"/>
            <a:alphaOff val="0"/>
          </a:schemeClr>
        </a:solidFill>
        <a:ln w="25400" cap="flat" cmpd="sng" algn="ctr">
          <a:solidFill>
            <a:schemeClr val="accent5">
              <a:hueOff val="7034478"/>
              <a:satOff val="-56698"/>
              <a:lumOff val="1607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s-EC" sz="2200" kern="1200" dirty="0"/>
            <a:t>Hipótesis Nula</a:t>
          </a:r>
        </a:p>
      </dsp:txBody>
      <dsp:txXfrm>
        <a:off x="4923557" y="101802"/>
        <a:ext cx="4318870" cy="633600"/>
      </dsp:txXfrm>
    </dsp:sp>
    <dsp:sp modelId="{AB9771F6-4C41-4C43-BF82-0AB86BBB803E}">
      <dsp:nvSpPr>
        <dsp:cNvPr id="0" name=""/>
        <dsp:cNvSpPr/>
      </dsp:nvSpPr>
      <dsp:spPr>
        <a:xfrm>
          <a:off x="4923557" y="735402"/>
          <a:ext cx="4318870" cy="1479555"/>
        </a:xfrm>
        <a:prstGeom prst="rect">
          <a:avLst/>
        </a:prstGeom>
        <a:solidFill>
          <a:schemeClr val="accent5">
            <a:tint val="40000"/>
            <a:alpha val="90000"/>
            <a:hueOff val="6509836"/>
            <a:satOff val="-11474"/>
            <a:lumOff val="1707"/>
            <a:alphaOff val="0"/>
          </a:schemeClr>
        </a:solidFill>
        <a:ln w="25400" cap="flat" cmpd="sng" algn="ctr">
          <a:solidFill>
            <a:schemeClr val="accent5">
              <a:tint val="40000"/>
              <a:alpha val="90000"/>
              <a:hueOff val="6509836"/>
              <a:satOff val="-11474"/>
              <a:lumOff val="17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s-EC" sz="2200" b="1" kern="1200" dirty="0"/>
            <a:t>H0: </a:t>
          </a:r>
          <a:r>
            <a:rPr lang="es-EC" sz="2200" kern="1200" dirty="0"/>
            <a:t>El control interno no influye en la ejecución presupuestaria de las PYMES de la provincia Bolívar</a:t>
          </a:r>
        </a:p>
      </dsp:txBody>
      <dsp:txXfrm>
        <a:off x="4923557" y="735402"/>
        <a:ext cx="4318870" cy="147955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4133A-B749-4BA0-8130-9EF2C97990F1}">
      <dsp:nvSpPr>
        <dsp:cNvPr id="0" name=""/>
        <dsp:cNvSpPr/>
      </dsp:nvSpPr>
      <dsp:spPr>
        <a:xfrm>
          <a:off x="0" y="16051"/>
          <a:ext cx="8328456" cy="1029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b="1" kern="1200" dirty="0"/>
            <a:t>Variable independiente</a:t>
          </a:r>
          <a:endParaRPr lang="es-ES" sz="2000" kern="1200" dirty="0"/>
        </a:p>
      </dsp:txBody>
      <dsp:txXfrm>
        <a:off x="50261" y="66312"/>
        <a:ext cx="8227934" cy="929078"/>
      </dsp:txXfrm>
    </dsp:sp>
    <dsp:sp modelId="{61012446-4F2D-4938-B1D6-D43D3328FF8A}">
      <dsp:nvSpPr>
        <dsp:cNvPr id="0" name=""/>
        <dsp:cNvSpPr/>
      </dsp:nvSpPr>
      <dsp:spPr>
        <a:xfrm>
          <a:off x="0" y="1045651"/>
          <a:ext cx="8328456"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442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s-EC" sz="2000" kern="1200" dirty="0"/>
            <a:t>Control interno</a:t>
          </a:r>
          <a:endParaRPr lang="es-ES" sz="2000" kern="1200" dirty="0"/>
        </a:p>
      </dsp:txBody>
      <dsp:txXfrm>
        <a:off x="0" y="1045651"/>
        <a:ext cx="8328456" cy="910800"/>
      </dsp:txXfrm>
    </dsp:sp>
    <dsp:sp modelId="{8065C0E0-99B6-4897-B21F-4A9A79329D58}">
      <dsp:nvSpPr>
        <dsp:cNvPr id="0" name=""/>
        <dsp:cNvSpPr/>
      </dsp:nvSpPr>
      <dsp:spPr>
        <a:xfrm>
          <a:off x="0" y="1956451"/>
          <a:ext cx="8328456" cy="10296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b="1" kern="1200" dirty="0"/>
            <a:t>Variable dependiente:</a:t>
          </a:r>
          <a:r>
            <a:rPr lang="es-EC" sz="2000" kern="1200" dirty="0"/>
            <a:t> </a:t>
          </a:r>
          <a:endParaRPr lang="es-ES" sz="2000" kern="1200" dirty="0"/>
        </a:p>
      </dsp:txBody>
      <dsp:txXfrm>
        <a:off x="50261" y="2006712"/>
        <a:ext cx="8227934" cy="929078"/>
      </dsp:txXfrm>
    </dsp:sp>
    <dsp:sp modelId="{CD13A24B-35C7-4E4E-A597-CEED5D096AFF}">
      <dsp:nvSpPr>
        <dsp:cNvPr id="0" name=""/>
        <dsp:cNvSpPr/>
      </dsp:nvSpPr>
      <dsp:spPr>
        <a:xfrm>
          <a:off x="0" y="2986051"/>
          <a:ext cx="8328456"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442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s-EC" sz="2000" kern="1200" dirty="0"/>
            <a:t>Presupuesto</a:t>
          </a:r>
          <a:endParaRPr lang="es-ES" sz="2000" kern="1200" dirty="0"/>
        </a:p>
      </dsp:txBody>
      <dsp:txXfrm>
        <a:off x="0" y="2986051"/>
        <a:ext cx="8328456" cy="9108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9DE9D-9AC0-4526-B1A9-23D50542BDC3}">
      <dsp:nvSpPr>
        <dsp:cNvPr id="0" name=""/>
        <dsp:cNvSpPr/>
      </dsp:nvSpPr>
      <dsp:spPr>
        <a:xfrm>
          <a:off x="432878" y="685975"/>
          <a:ext cx="1924931" cy="634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kern="1200" dirty="0"/>
            <a:t>INEC </a:t>
          </a:r>
          <a:r>
            <a:rPr lang="es-ES" sz="1700" kern="1200" dirty="0"/>
            <a:t>(2017)</a:t>
          </a:r>
          <a:endParaRPr lang="es-EC" sz="1700" kern="1200" dirty="0"/>
        </a:p>
      </dsp:txBody>
      <dsp:txXfrm>
        <a:off x="432878" y="685975"/>
        <a:ext cx="1924931" cy="634352"/>
      </dsp:txXfrm>
    </dsp:sp>
    <dsp:sp modelId="{F96F6A94-478C-449B-9F58-03ECB45AE37C}">
      <dsp:nvSpPr>
        <dsp:cNvPr id="0" name=""/>
        <dsp:cNvSpPr/>
      </dsp:nvSpPr>
      <dsp:spPr>
        <a:xfrm>
          <a:off x="432878" y="2023606"/>
          <a:ext cx="1924931"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EC" sz="2100" kern="1200" dirty="0"/>
            <a:t>12.762 Empresas</a:t>
          </a:r>
        </a:p>
      </dsp:txBody>
      <dsp:txXfrm>
        <a:off x="432878" y="2023606"/>
        <a:ext cx="1924931" cy="1188467"/>
      </dsp:txXfrm>
    </dsp:sp>
    <dsp:sp modelId="{B9A2BFD7-17DC-4CDA-8EBD-EDB80725EE4A}">
      <dsp:nvSpPr>
        <dsp:cNvPr id="0" name=""/>
        <dsp:cNvSpPr/>
      </dsp:nvSpPr>
      <dsp:spPr>
        <a:xfrm>
          <a:off x="430691" y="493045"/>
          <a:ext cx="153119" cy="15311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449FB5-0E3F-4922-85DB-269C4AC60439}">
      <dsp:nvSpPr>
        <dsp:cNvPr id="0" name=""/>
        <dsp:cNvSpPr/>
      </dsp:nvSpPr>
      <dsp:spPr>
        <a:xfrm>
          <a:off x="537874" y="278677"/>
          <a:ext cx="153119" cy="15311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9FFA14-6186-4578-AA49-7CD029178C1B}">
      <dsp:nvSpPr>
        <dsp:cNvPr id="0" name=""/>
        <dsp:cNvSpPr/>
      </dsp:nvSpPr>
      <dsp:spPr>
        <a:xfrm>
          <a:off x="795115" y="321551"/>
          <a:ext cx="240616" cy="24061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2B4446-59A6-4EF2-BA4A-A3A119D91A63}">
      <dsp:nvSpPr>
        <dsp:cNvPr id="0" name=""/>
        <dsp:cNvSpPr/>
      </dsp:nvSpPr>
      <dsp:spPr>
        <a:xfrm>
          <a:off x="1009483" y="85746"/>
          <a:ext cx="153119" cy="15311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C8D3A4-EEFD-4F39-9433-417425F24A46}">
      <dsp:nvSpPr>
        <dsp:cNvPr id="0" name=""/>
        <dsp:cNvSpPr/>
      </dsp:nvSpPr>
      <dsp:spPr>
        <a:xfrm>
          <a:off x="1288160" y="0"/>
          <a:ext cx="153119" cy="15311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25D5A8-6F12-47E4-91DB-A74270CB556A}">
      <dsp:nvSpPr>
        <dsp:cNvPr id="0" name=""/>
        <dsp:cNvSpPr/>
      </dsp:nvSpPr>
      <dsp:spPr>
        <a:xfrm>
          <a:off x="1631148" y="150057"/>
          <a:ext cx="153119" cy="15311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4724B1-4B32-47E6-A46A-0D71AFE0BA1B}">
      <dsp:nvSpPr>
        <dsp:cNvPr id="0" name=""/>
        <dsp:cNvSpPr/>
      </dsp:nvSpPr>
      <dsp:spPr>
        <a:xfrm>
          <a:off x="1845516" y="257240"/>
          <a:ext cx="240616" cy="24061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0B5468-0204-47BB-AC0E-A9B0BF29AB95}">
      <dsp:nvSpPr>
        <dsp:cNvPr id="0" name=""/>
        <dsp:cNvSpPr/>
      </dsp:nvSpPr>
      <dsp:spPr>
        <a:xfrm>
          <a:off x="2145630" y="493045"/>
          <a:ext cx="153119" cy="15311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037FC3-02F6-4FA4-A394-8C7360543A8F}">
      <dsp:nvSpPr>
        <dsp:cNvPr id="0" name=""/>
        <dsp:cNvSpPr/>
      </dsp:nvSpPr>
      <dsp:spPr>
        <a:xfrm>
          <a:off x="2274250" y="728849"/>
          <a:ext cx="153119" cy="15311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337340-525A-40CC-8A4F-857F5D9819D2}">
      <dsp:nvSpPr>
        <dsp:cNvPr id="0" name=""/>
        <dsp:cNvSpPr/>
      </dsp:nvSpPr>
      <dsp:spPr>
        <a:xfrm>
          <a:off x="1159540" y="278677"/>
          <a:ext cx="393736" cy="393736"/>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38AAF6-1ECB-45CB-8A85-749869306FED}">
      <dsp:nvSpPr>
        <dsp:cNvPr id="0" name=""/>
        <dsp:cNvSpPr/>
      </dsp:nvSpPr>
      <dsp:spPr>
        <a:xfrm>
          <a:off x="323507" y="1093273"/>
          <a:ext cx="153119" cy="15311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EB78C3-9583-46DB-AE37-BA63FB5D57F9}">
      <dsp:nvSpPr>
        <dsp:cNvPr id="0" name=""/>
        <dsp:cNvSpPr/>
      </dsp:nvSpPr>
      <dsp:spPr>
        <a:xfrm>
          <a:off x="452128" y="1286204"/>
          <a:ext cx="240616" cy="24061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490814-ED92-4D2E-B1F6-A11C5BA3ADBB}">
      <dsp:nvSpPr>
        <dsp:cNvPr id="0" name=""/>
        <dsp:cNvSpPr/>
      </dsp:nvSpPr>
      <dsp:spPr>
        <a:xfrm>
          <a:off x="773679" y="1457698"/>
          <a:ext cx="349987" cy="34998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00741C-0733-4564-9F99-4A6576931A59}">
      <dsp:nvSpPr>
        <dsp:cNvPr id="0" name=""/>
        <dsp:cNvSpPr/>
      </dsp:nvSpPr>
      <dsp:spPr>
        <a:xfrm>
          <a:off x="1223850" y="1736375"/>
          <a:ext cx="153119" cy="15311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F11146-C0F0-4349-B274-CD848858307A}">
      <dsp:nvSpPr>
        <dsp:cNvPr id="0" name=""/>
        <dsp:cNvSpPr/>
      </dsp:nvSpPr>
      <dsp:spPr>
        <a:xfrm>
          <a:off x="1309597" y="1457698"/>
          <a:ext cx="240616" cy="240616"/>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D93EDD-CD73-49C2-A72F-F76F923F55BE}">
      <dsp:nvSpPr>
        <dsp:cNvPr id="0" name=""/>
        <dsp:cNvSpPr/>
      </dsp:nvSpPr>
      <dsp:spPr>
        <a:xfrm>
          <a:off x="1523965" y="1757812"/>
          <a:ext cx="153119" cy="15311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0E9CAE-7162-4B77-A7E0-2449445569DA}">
      <dsp:nvSpPr>
        <dsp:cNvPr id="0" name=""/>
        <dsp:cNvSpPr/>
      </dsp:nvSpPr>
      <dsp:spPr>
        <a:xfrm>
          <a:off x="1716895" y="1414824"/>
          <a:ext cx="349987" cy="34998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2EEF09-3E82-46E2-97B2-F71DF4705EBB}">
      <dsp:nvSpPr>
        <dsp:cNvPr id="0" name=""/>
        <dsp:cNvSpPr/>
      </dsp:nvSpPr>
      <dsp:spPr>
        <a:xfrm>
          <a:off x="2188503" y="1329077"/>
          <a:ext cx="240616" cy="24061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93844B-EDAD-434A-853B-172AB64B30A8}">
      <dsp:nvSpPr>
        <dsp:cNvPr id="0" name=""/>
        <dsp:cNvSpPr/>
      </dsp:nvSpPr>
      <dsp:spPr>
        <a:xfrm>
          <a:off x="2429120" y="321194"/>
          <a:ext cx="706656" cy="1349083"/>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6FD4ED-3FBE-4F9C-ABD8-ABC453230350}">
      <dsp:nvSpPr>
        <dsp:cNvPr id="0" name=""/>
        <dsp:cNvSpPr/>
      </dsp:nvSpPr>
      <dsp:spPr>
        <a:xfrm>
          <a:off x="3007293" y="321194"/>
          <a:ext cx="706656" cy="1349083"/>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645BA9-F28F-4724-8157-0EF36FB4C0D1}">
      <dsp:nvSpPr>
        <dsp:cNvPr id="0" name=""/>
        <dsp:cNvSpPr/>
      </dsp:nvSpPr>
      <dsp:spPr>
        <a:xfrm>
          <a:off x="3858493" y="225487"/>
          <a:ext cx="1638157" cy="163815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s-EC" sz="1700" kern="1200" dirty="0"/>
            <a:t>10.209 PYMES en la Provincia de Bolívar </a:t>
          </a:r>
        </a:p>
      </dsp:txBody>
      <dsp:txXfrm>
        <a:off x="4098396" y="465390"/>
        <a:ext cx="1158351" cy="1158351"/>
      </dsp:txXfrm>
    </dsp:sp>
    <dsp:sp modelId="{DC914A43-6E1B-40FC-9F9B-A17AEAFEA65F}">
      <dsp:nvSpPr>
        <dsp:cNvPr id="0" name=""/>
        <dsp:cNvSpPr/>
      </dsp:nvSpPr>
      <dsp:spPr>
        <a:xfrm>
          <a:off x="3713949" y="2023606"/>
          <a:ext cx="192724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EC" sz="2100" kern="1200" dirty="0" smtClean="0"/>
            <a:t>20% </a:t>
          </a:r>
          <a:r>
            <a:rPr lang="es-EC" sz="2100" kern="1200" dirty="0"/>
            <a:t>resultaban grandes empresas</a:t>
          </a:r>
        </a:p>
      </dsp:txBody>
      <dsp:txXfrm>
        <a:off x="3713949" y="2023606"/>
        <a:ext cx="1927244" cy="118846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8BAC2-F801-4EFB-A231-A759FED8B9E0}">
      <dsp:nvSpPr>
        <dsp:cNvPr id="0" name=""/>
        <dsp:cNvSpPr/>
      </dsp:nvSpPr>
      <dsp:spPr>
        <a:xfrm>
          <a:off x="331731" y="1888158"/>
          <a:ext cx="5971173" cy="542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a:lnSpc>
              <a:spcPct val="90000"/>
            </a:lnSpc>
            <a:spcBef>
              <a:spcPct val="0"/>
            </a:spcBef>
            <a:spcAft>
              <a:spcPct val="35000"/>
            </a:spcAft>
          </a:pPr>
          <a:r>
            <a:rPr lang="es-EC" sz="1400" b="1" kern="1200" dirty="0"/>
            <a:t>N=</a:t>
          </a:r>
          <a:r>
            <a:rPr lang="es-EC" sz="1400" kern="1200" dirty="0"/>
            <a:t> Población total</a:t>
          </a:r>
        </a:p>
      </dsp:txBody>
      <dsp:txXfrm>
        <a:off x="331731" y="1888158"/>
        <a:ext cx="5971173" cy="542833"/>
      </dsp:txXfrm>
    </dsp:sp>
    <dsp:sp modelId="{A5084763-671B-4B2C-A976-78BBACD6E125}">
      <dsp:nvSpPr>
        <dsp:cNvPr id="0" name=""/>
        <dsp:cNvSpPr/>
      </dsp:nvSpPr>
      <dsp:spPr>
        <a:xfrm>
          <a:off x="331731" y="2430992"/>
          <a:ext cx="796156" cy="132692"/>
        </a:xfrm>
        <a:prstGeom prst="parallelogram">
          <a:avLst>
            <a:gd name="adj" fmla="val 14084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7C8BFA-5D1D-4EDE-9020-08E24F3B8F7B}">
      <dsp:nvSpPr>
        <dsp:cNvPr id="0" name=""/>
        <dsp:cNvSpPr/>
      </dsp:nvSpPr>
      <dsp:spPr>
        <a:xfrm>
          <a:off x="1174330" y="2430992"/>
          <a:ext cx="796156" cy="132692"/>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40F2CB-6EAE-4DB1-948C-ADD62ED14F8E}">
      <dsp:nvSpPr>
        <dsp:cNvPr id="0" name=""/>
        <dsp:cNvSpPr/>
      </dsp:nvSpPr>
      <dsp:spPr>
        <a:xfrm>
          <a:off x="2016929" y="2430992"/>
          <a:ext cx="796156" cy="132692"/>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F451E5-7A88-42C5-93EF-1ADF723CF5C6}">
      <dsp:nvSpPr>
        <dsp:cNvPr id="0" name=""/>
        <dsp:cNvSpPr/>
      </dsp:nvSpPr>
      <dsp:spPr>
        <a:xfrm>
          <a:off x="2859528" y="2430992"/>
          <a:ext cx="796156" cy="132692"/>
        </a:xfrm>
        <a:prstGeom prst="parallelogram">
          <a:avLst>
            <a:gd name="adj" fmla="val 14084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9693E9-F710-4395-9AC7-D4312C57EFA0}">
      <dsp:nvSpPr>
        <dsp:cNvPr id="0" name=""/>
        <dsp:cNvSpPr/>
      </dsp:nvSpPr>
      <dsp:spPr>
        <a:xfrm>
          <a:off x="3702127" y="2430992"/>
          <a:ext cx="796156" cy="132692"/>
        </a:xfrm>
        <a:prstGeom prst="parallelogram">
          <a:avLst>
            <a:gd name="adj" fmla="val 14084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E30F11-5428-4ADC-977A-3528BDAC2AC7}">
      <dsp:nvSpPr>
        <dsp:cNvPr id="0" name=""/>
        <dsp:cNvSpPr/>
      </dsp:nvSpPr>
      <dsp:spPr>
        <a:xfrm>
          <a:off x="4544726" y="2430992"/>
          <a:ext cx="796156" cy="132692"/>
        </a:xfrm>
        <a:prstGeom prst="parallelogram">
          <a:avLst>
            <a:gd name="adj" fmla="val 14084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38ED90-E950-4F26-B9BD-D3A955238C7D}">
      <dsp:nvSpPr>
        <dsp:cNvPr id="0" name=""/>
        <dsp:cNvSpPr/>
      </dsp:nvSpPr>
      <dsp:spPr>
        <a:xfrm>
          <a:off x="5387325" y="2430992"/>
          <a:ext cx="796156" cy="132692"/>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585DD9-3EB8-47B5-8416-051025BEF3B4}">
      <dsp:nvSpPr>
        <dsp:cNvPr id="0" name=""/>
        <dsp:cNvSpPr/>
      </dsp:nvSpPr>
      <dsp:spPr>
        <a:xfrm>
          <a:off x="331731" y="2701523"/>
          <a:ext cx="5971173" cy="542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a:lnSpc>
              <a:spcPct val="90000"/>
            </a:lnSpc>
            <a:spcBef>
              <a:spcPct val="0"/>
            </a:spcBef>
            <a:spcAft>
              <a:spcPct val="35000"/>
            </a:spcAft>
          </a:pPr>
          <a:r>
            <a:rPr lang="es-EC" sz="1400" b="1" kern="1200" dirty="0"/>
            <a:t>P =</a:t>
          </a:r>
          <a:r>
            <a:rPr lang="es-EC" sz="1400" kern="1200" dirty="0"/>
            <a:t> proporción de individuos con un comportamiento diferente al esperado</a:t>
          </a:r>
        </a:p>
      </dsp:txBody>
      <dsp:txXfrm>
        <a:off x="331731" y="2701523"/>
        <a:ext cx="5971173" cy="542833"/>
      </dsp:txXfrm>
    </dsp:sp>
    <dsp:sp modelId="{2A18743F-88D5-4436-A7F9-715C10663129}">
      <dsp:nvSpPr>
        <dsp:cNvPr id="0" name=""/>
        <dsp:cNvSpPr/>
      </dsp:nvSpPr>
      <dsp:spPr>
        <a:xfrm>
          <a:off x="331731" y="3244357"/>
          <a:ext cx="796156" cy="132692"/>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8A5772-D558-4D7D-ACCE-5A18796ABD6C}">
      <dsp:nvSpPr>
        <dsp:cNvPr id="0" name=""/>
        <dsp:cNvSpPr/>
      </dsp:nvSpPr>
      <dsp:spPr>
        <a:xfrm>
          <a:off x="1174330" y="3244357"/>
          <a:ext cx="796156" cy="132692"/>
        </a:xfrm>
        <a:prstGeom prst="parallelogram">
          <a:avLst>
            <a:gd name="adj" fmla="val 14084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94F021-29EA-464B-9755-AEB9AE10D1FA}">
      <dsp:nvSpPr>
        <dsp:cNvPr id="0" name=""/>
        <dsp:cNvSpPr/>
      </dsp:nvSpPr>
      <dsp:spPr>
        <a:xfrm>
          <a:off x="2016929" y="3244357"/>
          <a:ext cx="796156" cy="132692"/>
        </a:xfrm>
        <a:prstGeom prst="parallelogram">
          <a:avLst>
            <a:gd name="adj" fmla="val 14084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477A73-72D9-4B5B-A203-AF6A3776DBF4}">
      <dsp:nvSpPr>
        <dsp:cNvPr id="0" name=""/>
        <dsp:cNvSpPr/>
      </dsp:nvSpPr>
      <dsp:spPr>
        <a:xfrm>
          <a:off x="2859528" y="3244357"/>
          <a:ext cx="796156" cy="132692"/>
        </a:xfrm>
        <a:prstGeom prst="parallelogram">
          <a:avLst>
            <a:gd name="adj" fmla="val 14084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733BE2-E92C-4AA3-8051-B7B7038DC5D6}">
      <dsp:nvSpPr>
        <dsp:cNvPr id="0" name=""/>
        <dsp:cNvSpPr/>
      </dsp:nvSpPr>
      <dsp:spPr>
        <a:xfrm>
          <a:off x="3702127" y="3244357"/>
          <a:ext cx="796156" cy="132692"/>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6D9F22-C1EB-4522-BD9E-218406E3EE82}">
      <dsp:nvSpPr>
        <dsp:cNvPr id="0" name=""/>
        <dsp:cNvSpPr/>
      </dsp:nvSpPr>
      <dsp:spPr>
        <a:xfrm>
          <a:off x="4544726" y="3244357"/>
          <a:ext cx="796156" cy="132692"/>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98817A-A3B0-4C03-8A63-F08F0871A62D}">
      <dsp:nvSpPr>
        <dsp:cNvPr id="0" name=""/>
        <dsp:cNvSpPr/>
      </dsp:nvSpPr>
      <dsp:spPr>
        <a:xfrm>
          <a:off x="5387325" y="3244357"/>
          <a:ext cx="796156" cy="132692"/>
        </a:xfrm>
        <a:prstGeom prst="parallelogram">
          <a:avLst>
            <a:gd name="adj" fmla="val 14084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B0750C-0ADC-413B-92A6-8985CCF4169F}">
      <dsp:nvSpPr>
        <dsp:cNvPr id="0" name=""/>
        <dsp:cNvSpPr/>
      </dsp:nvSpPr>
      <dsp:spPr>
        <a:xfrm>
          <a:off x="331731" y="3514889"/>
          <a:ext cx="5971173" cy="542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a:lnSpc>
              <a:spcPct val="90000"/>
            </a:lnSpc>
            <a:spcBef>
              <a:spcPct val="0"/>
            </a:spcBef>
            <a:spcAft>
              <a:spcPct val="35000"/>
            </a:spcAft>
          </a:pPr>
          <a:r>
            <a:rPr lang="es-EC" sz="1400" b="1" kern="1200" dirty="0"/>
            <a:t>K =</a:t>
          </a:r>
          <a:r>
            <a:rPr lang="es-EC" sz="1400" kern="1200" dirty="0"/>
            <a:t> nivel de confianza que indica que los resultados del estudio sean ciertos</a:t>
          </a:r>
        </a:p>
      </dsp:txBody>
      <dsp:txXfrm>
        <a:off x="331731" y="3514889"/>
        <a:ext cx="5971173" cy="542833"/>
      </dsp:txXfrm>
    </dsp:sp>
    <dsp:sp modelId="{41AC638A-EF4A-47C1-B453-B3834F92C38B}">
      <dsp:nvSpPr>
        <dsp:cNvPr id="0" name=""/>
        <dsp:cNvSpPr/>
      </dsp:nvSpPr>
      <dsp:spPr>
        <a:xfrm>
          <a:off x="331731" y="4057723"/>
          <a:ext cx="796156" cy="132692"/>
        </a:xfrm>
        <a:prstGeom prst="parallelogram">
          <a:avLst>
            <a:gd name="adj" fmla="val 14084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534D29-311D-4DAB-95D6-8FA508FC3F84}">
      <dsp:nvSpPr>
        <dsp:cNvPr id="0" name=""/>
        <dsp:cNvSpPr/>
      </dsp:nvSpPr>
      <dsp:spPr>
        <a:xfrm>
          <a:off x="1174330" y="4057723"/>
          <a:ext cx="796156" cy="132692"/>
        </a:xfrm>
        <a:prstGeom prst="parallelogram">
          <a:avLst>
            <a:gd name="adj" fmla="val 14084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1E4DFD-AF46-4484-A80D-EE2D9452372B}">
      <dsp:nvSpPr>
        <dsp:cNvPr id="0" name=""/>
        <dsp:cNvSpPr/>
      </dsp:nvSpPr>
      <dsp:spPr>
        <a:xfrm>
          <a:off x="2016929" y="4057723"/>
          <a:ext cx="796156" cy="132692"/>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94EE63-2C5A-4790-94C6-6F8134C96746}">
      <dsp:nvSpPr>
        <dsp:cNvPr id="0" name=""/>
        <dsp:cNvSpPr/>
      </dsp:nvSpPr>
      <dsp:spPr>
        <a:xfrm>
          <a:off x="2859528" y="4057723"/>
          <a:ext cx="796156" cy="132692"/>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4B0179-E4C9-4DA6-8A1A-418FE123E012}">
      <dsp:nvSpPr>
        <dsp:cNvPr id="0" name=""/>
        <dsp:cNvSpPr/>
      </dsp:nvSpPr>
      <dsp:spPr>
        <a:xfrm>
          <a:off x="3702127" y="4057723"/>
          <a:ext cx="796156" cy="132692"/>
        </a:xfrm>
        <a:prstGeom prst="parallelogram">
          <a:avLst>
            <a:gd name="adj" fmla="val 14084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56B122-4FE0-4459-B473-7EC05972521B}">
      <dsp:nvSpPr>
        <dsp:cNvPr id="0" name=""/>
        <dsp:cNvSpPr/>
      </dsp:nvSpPr>
      <dsp:spPr>
        <a:xfrm>
          <a:off x="4544726" y="4057723"/>
          <a:ext cx="796156" cy="132692"/>
        </a:xfrm>
        <a:prstGeom prst="parallelogram">
          <a:avLst>
            <a:gd name="adj" fmla="val 14084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8D18B7-9485-4072-AC4E-CDCAABCF5A8D}">
      <dsp:nvSpPr>
        <dsp:cNvPr id="0" name=""/>
        <dsp:cNvSpPr/>
      </dsp:nvSpPr>
      <dsp:spPr>
        <a:xfrm>
          <a:off x="5387325" y="4057723"/>
          <a:ext cx="796156" cy="132692"/>
        </a:xfrm>
        <a:prstGeom prst="parallelogram">
          <a:avLst>
            <a:gd name="adj" fmla="val 14084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4CE358-7FAA-40B4-9827-1197FDE3DF73}">
      <dsp:nvSpPr>
        <dsp:cNvPr id="0" name=""/>
        <dsp:cNvSpPr/>
      </dsp:nvSpPr>
      <dsp:spPr>
        <a:xfrm>
          <a:off x="331731" y="4328254"/>
          <a:ext cx="5971173" cy="542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a:lnSpc>
              <a:spcPct val="90000"/>
            </a:lnSpc>
            <a:spcBef>
              <a:spcPct val="0"/>
            </a:spcBef>
            <a:spcAft>
              <a:spcPct val="35000"/>
            </a:spcAft>
          </a:pPr>
          <a:r>
            <a:rPr lang="es-EC" sz="1400" b="1" kern="1200" dirty="0"/>
            <a:t>E=</a:t>
          </a:r>
          <a:r>
            <a:rPr lang="es-EC" sz="1400" kern="1200" dirty="0"/>
            <a:t> el error muestral deseado</a:t>
          </a:r>
        </a:p>
      </dsp:txBody>
      <dsp:txXfrm>
        <a:off x="331731" y="4328254"/>
        <a:ext cx="5971173" cy="542833"/>
      </dsp:txXfrm>
    </dsp:sp>
    <dsp:sp modelId="{AC974509-7CA3-4157-B438-6913A6525405}">
      <dsp:nvSpPr>
        <dsp:cNvPr id="0" name=""/>
        <dsp:cNvSpPr/>
      </dsp:nvSpPr>
      <dsp:spPr>
        <a:xfrm>
          <a:off x="331731" y="4871088"/>
          <a:ext cx="796156" cy="132692"/>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766CDF-007B-458D-8B5B-B4B64E320173}">
      <dsp:nvSpPr>
        <dsp:cNvPr id="0" name=""/>
        <dsp:cNvSpPr/>
      </dsp:nvSpPr>
      <dsp:spPr>
        <a:xfrm>
          <a:off x="1174330" y="4871088"/>
          <a:ext cx="796156" cy="132692"/>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7B5C2C-A7ED-49A7-8822-2D40EFA159A0}">
      <dsp:nvSpPr>
        <dsp:cNvPr id="0" name=""/>
        <dsp:cNvSpPr/>
      </dsp:nvSpPr>
      <dsp:spPr>
        <a:xfrm>
          <a:off x="2016929" y="4871088"/>
          <a:ext cx="796156" cy="132692"/>
        </a:xfrm>
        <a:prstGeom prst="parallelogram">
          <a:avLst>
            <a:gd name="adj" fmla="val 14084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4CACFD-0E9A-4BE3-80BC-9774ABC87FAA}">
      <dsp:nvSpPr>
        <dsp:cNvPr id="0" name=""/>
        <dsp:cNvSpPr/>
      </dsp:nvSpPr>
      <dsp:spPr>
        <a:xfrm>
          <a:off x="2859528" y="4871088"/>
          <a:ext cx="796156" cy="132692"/>
        </a:xfrm>
        <a:prstGeom prst="parallelogram">
          <a:avLst>
            <a:gd name="adj" fmla="val 14084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58E59A-2D67-4E6F-93FE-F0037675E2B7}">
      <dsp:nvSpPr>
        <dsp:cNvPr id="0" name=""/>
        <dsp:cNvSpPr/>
      </dsp:nvSpPr>
      <dsp:spPr>
        <a:xfrm>
          <a:off x="3702127" y="4871088"/>
          <a:ext cx="796156" cy="132692"/>
        </a:xfrm>
        <a:prstGeom prst="parallelogram">
          <a:avLst>
            <a:gd name="adj" fmla="val 14084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7FDF1C-6D21-462B-9817-BF80FBEF8F23}">
      <dsp:nvSpPr>
        <dsp:cNvPr id="0" name=""/>
        <dsp:cNvSpPr/>
      </dsp:nvSpPr>
      <dsp:spPr>
        <a:xfrm>
          <a:off x="4544726" y="4871088"/>
          <a:ext cx="796156" cy="132692"/>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FD8836-FB63-4544-B21E-A096CECDAA90}">
      <dsp:nvSpPr>
        <dsp:cNvPr id="0" name=""/>
        <dsp:cNvSpPr/>
      </dsp:nvSpPr>
      <dsp:spPr>
        <a:xfrm>
          <a:off x="5387325" y="4871088"/>
          <a:ext cx="796156" cy="132692"/>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325A80-91A1-4E2E-8F33-3097F95BA4A6}">
      <dsp:nvSpPr>
        <dsp:cNvPr id="0" name=""/>
        <dsp:cNvSpPr/>
      </dsp:nvSpPr>
      <dsp:spPr>
        <a:xfrm>
          <a:off x="1413" y="1285"/>
          <a:ext cx="2054361" cy="25585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S" sz="3100" kern="1200" dirty="0"/>
            <a:t>Propósito</a:t>
          </a:r>
        </a:p>
      </dsp:txBody>
      <dsp:txXfrm>
        <a:off x="61583" y="61455"/>
        <a:ext cx="1934021" cy="2438180"/>
      </dsp:txXfrm>
    </dsp:sp>
    <dsp:sp modelId="{BAC7C596-BE3E-489E-88D5-71BF4B57C850}">
      <dsp:nvSpPr>
        <dsp:cNvPr id="0" name=""/>
        <dsp:cNvSpPr/>
      </dsp:nvSpPr>
      <dsp:spPr>
        <a:xfrm>
          <a:off x="1413" y="2858860"/>
          <a:ext cx="2054361" cy="255852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a:latin typeface="Arial" panose="020B0604020202020204" pitchFamily="34" charset="0"/>
              <a:ea typeface="Calibri" panose="020F0502020204030204" pitchFamily="34" charset="0"/>
              <a:cs typeface="Times New Roman" panose="02020603050405020304" pitchFamily="18" charset="0"/>
            </a:rPr>
            <a:t>El propósito del presente documento es prestar una guía a las PYMES de la provincia de Bolívar que les permita establecer el inicio del proceso de control de interno de manera sencilla y comprensible. Los postulados de la presente están basados en la realidad de las PYMES detectada durante la aplicación de la encuesta y el levantamiento de información.</a:t>
          </a:r>
          <a:endParaRPr lang="es-ES" sz="1100" kern="1200"/>
        </a:p>
      </dsp:txBody>
      <dsp:txXfrm>
        <a:off x="61583" y="2919030"/>
        <a:ext cx="1934021" cy="2438180"/>
      </dsp:txXfrm>
    </dsp:sp>
    <dsp:sp modelId="{1D1E8A82-3A78-47FC-BC24-C4A876E2DF78}">
      <dsp:nvSpPr>
        <dsp:cNvPr id="0" name=""/>
        <dsp:cNvSpPr/>
      </dsp:nvSpPr>
      <dsp:spPr>
        <a:xfrm>
          <a:off x="2400908" y="1285"/>
          <a:ext cx="2054361" cy="25585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S" sz="3100" kern="1200" dirty="0"/>
            <a:t>Alcance</a:t>
          </a:r>
        </a:p>
      </dsp:txBody>
      <dsp:txXfrm>
        <a:off x="2461078" y="61455"/>
        <a:ext cx="1934021" cy="2438180"/>
      </dsp:txXfrm>
    </dsp:sp>
    <dsp:sp modelId="{F73FDACD-7C0B-4641-B2BF-C1E2B8F3B628}">
      <dsp:nvSpPr>
        <dsp:cNvPr id="0" name=""/>
        <dsp:cNvSpPr/>
      </dsp:nvSpPr>
      <dsp:spPr>
        <a:xfrm>
          <a:off x="2400908" y="2858860"/>
          <a:ext cx="2054361" cy="255852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a:t>Esta guía está desarrollada para aquellas empresas que carecen de un sistema de control interno.</a:t>
          </a:r>
          <a:endParaRPr lang="es-ES" sz="1100" kern="1200" dirty="0"/>
        </a:p>
      </dsp:txBody>
      <dsp:txXfrm>
        <a:off x="2461078" y="2919030"/>
        <a:ext cx="1934021" cy="2438180"/>
      </dsp:txXfrm>
    </dsp:sp>
    <dsp:sp modelId="{47824C2C-19BB-46F9-9876-6BA434DC4627}">
      <dsp:nvSpPr>
        <dsp:cNvPr id="0" name=""/>
        <dsp:cNvSpPr/>
      </dsp:nvSpPr>
      <dsp:spPr>
        <a:xfrm>
          <a:off x="4800402" y="1285"/>
          <a:ext cx="6508217" cy="25585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S" sz="3100" kern="1200" dirty="0"/>
            <a:t>Objetivo</a:t>
          </a:r>
        </a:p>
      </dsp:txBody>
      <dsp:txXfrm>
        <a:off x="4875338" y="76221"/>
        <a:ext cx="6358345" cy="2408648"/>
      </dsp:txXfrm>
    </dsp:sp>
    <dsp:sp modelId="{6B2EA1C0-D5C8-4ECC-8266-696587411E12}">
      <dsp:nvSpPr>
        <dsp:cNvPr id="0" name=""/>
        <dsp:cNvSpPr/>
      </dsp:nvSpPr>
      <dsp:spPr>
        <a:xfrm>
          <a:off x="4800402" y="2858860"/>
          <a:ext cx="2054361" cy="255852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a:t>Fomentar la cultura de control interno en las PYMES de la provincia Bolívar a fin de contribuir con su rentabilidad y con el crecimiento económico de la región. </a:t>
          </a:r>
          <a:endParaRPr lang="es-ES" sz="1100" kern="1200" dirty="0"/>
        </a:p>
      </dsp:txBody>
      <dsp:txXfrm>
        <a:off x="4860572" y="2919030"/>
        <a:ext cx="1934021" cy="2438180"/>
      </dsp:txXfrm>
    </dsp:sp>
    <dsp:sp modelId="{045D6284-59B3-41EF-AFF0-011FCA9FE4BF}">
      <dsp:nvSpPr>
        <dsp:cNvPr id="0" name=""/>
        <dsp:cNvSpPr/>
      </dsp:nvSpPr>
      <dsp:spPr>
        <a:xfrm>
          <a:off x="7027330" y="2858860"/>
          <a:ext cx="2054361" cy="255852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a:t>Facilitar a los pequeños y nuevos empresarios la instauración de un control interno sencillo que no requiere de conocimientos profundos a nivel contable o de manejo de softwares o equipos tecnológicos.</a:t>
          </a:r>
          <a:endParaRPr lang="es-MX" sz="1100" kern="1200"/>
        </a:p>
      </dsp:txBody>
      <dsp:txXfrm>
        <a:off x="7087500" y="2919030"/>
        <a:ext cx="1934021" cy="2438180"/>
      </dsp:txXfrm>
    </dsp:sp>
    <dsp:sp modelId="{740A38F2-DFA3-4FBB-9DBE-4EA2D7B09980}">
      <dsp:nvSpPr>
        <dsp:cNvPr id="0" name=""/>
        <dsp:cNvSpPr/>
      </dsp:nvSpPr>
      <dsp:spPr>
        <a:xfrm>
          <a:off x="9254258" y="2858860"/>
          <a:ext cx="2054361" cy="255852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a:t>Brindar una solución a la problemática actual de los pequeños empresarios de la provincia Bolívar quienes no cuentan con un sistema de control de inventario.</a:t>
          </a:r>
          <a:endParaRPr lang="es-MX" sz="1100" kern="1200"/>
        </a:p>
      </dsp:txBody>
      <dsp:txXfrm>
        <a:off x="9314428" y="2919030"/>
        <a:ext cx="1934021" cy="24381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A442F-C933-429D-A6AF-EBF0A441259C}">
      <dsp:nvSpPr>
        <dsp:cNvPr id="0" name=""/>
        <dsp:cNvSpPr/>
      </dsp:nvSpPr>
      <dsp:spPr>
        <a:xfrm>
          <a:off x="0" y="0"/>
          <a:ext cx="7872238" cy="112635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a:t>Crisis Económica</a:t>
          </a:r>
        </a:p>
      </dsp:txBody>
      <dsp:txXfrm>
        <a:off x="32990" y="32990"/>
        <a:ext cx="6656812" cy="1060375"/>
      </dsp:txXfrm>
    </dsp:sp>
    <dsp:sp modelId="{3AB23F61-6E34-4205-A34E-2CE8FB4E8FC2}">
      <dsp:nvSpPr>
        <dsp:cNvPr id="0" name=""/>
        <dsp:cNvSpPr/>
      </dsp:nvSpPr>
      <dsp:spPr>
        <a:xfrm>
          <a:off x="694609" y="1314081"/>
          <a:ext cx="7872238" cy="1126355"/>
        </a:xfrm>
        <a:prstGeom prst="roundRect">
          <a:avLst>
            <a:gd name="adj" fmla="val 10000"/>
          </a:avLst>
        </a:prstGeom>
        <a:solidFill>
          <a:schemeClr val="accent2">
            <a:hueOff val="899977"/>
            <a:satOff val="24292"/>
            <a:lumOff val="25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a:t>Falta de cultura de control interno en las PYMES</a:t>
          </a:r>
        </a:p>
      </dsp:txBody>
      <dsp:txXfrm>
        <a:off x="727599" y="1347071"/>
        <a:ext cx="6379517" cy="1060375"/>
      </dsp:txXfrm>
    </dsp:sp>
    <dsp:sp modelId="{1B26AC92-7A3D-4FFC-9831-AE3DD4F332EE}">
      <dsp:nvSpPr>
        <dsp:cNvPr id="0" name=""/>
        <dsp:cNvSpPr/>
      </dsp:nvSpPr>
      <dsp:spPr>
        <a:xfrm>
          <a:off x="1389218" y="2628163"/>
          <a:ext cx="7872238" cy="1126355"/>
        </a:xfrm>
        <a:prstGeom prst="roundRect">
          <a:avLst>
            <a:gd name="adj" fmla="val 10000"/>
          </a:avLst>
        </a:prstGeom>
        <a:solidFill>
          <a:schemeClr val="accent2">
            <a:hueOff val="1799954"/>
            <a:satOff val="48584"/>
            <a:lumOff val="5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a:t>Cientos de PYMES en la provincia de Bolívar; hoy en día cuentan con varios problemas como son: postergación de adquisiciones, reducido capital de inversión, incremento en las tasas crediticias, disminución de segmentos y mercados, entre otros</a:t>
          </a:r>
          <a:endParaRPr lang="es-ES" sz="1600" kern="1200" dirty="0"/>
        </a:p>
      </dsp:txBody>
      <dsp:txXfrm>
        <a:off x="1422208" y="2661153"/>
        <a:ext cx="6379517" cy="1060375"/>
      </dsp:txXfrm>
    </dsp:sp>
    <dsp:sp modelId="{6831190C-0947-4575-9B1F-2CE77BEA9B67}">
      <dsp:nvSpPr>
        <dsp:cNvPr id="0" name=""/>
        <dsp:cNvSpPr/>
      </dsp:nvSpPr>
      <dsp:spPr>
        <a:xfrm>
          <a:off x="7140107" y="854153"/>
          <a:ext cx="732131" cy="732131"/>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ES" sz="1600" kern="1200"/>
        </a:p>
      </dsp:txBody>
      <dsp:txXfrm>
        <a:off x="7304836" y="854153"/>
        <a:ext cx="402673" cy="550929"/>
      </dsp:txXfrm>
    </dsp:sp>
    <dsp:sp modelId="{3A1076F7-C800-4AB2-8CD0-14CDF50E4F2D}">
      <dsp:nvSpPr>
        <dsp:cNvPr id="0" name=""/>
        <dsp:cNvSpPr/>
      </dsp:nvSpPr>
      <dsp:spPr>
        <a:xfrm>
          <a:off x="7834716" y="2160725"/>
          <a:ext cx="732131" cy="732131"/>
        </a:xfrm>
        <a:prstGeom prst="downArrow">
          <a:avLst>
            <a:gd name="adj1" fmla="val 55000"/>
            <a:gd name="adj2" fmla="val 45000"/>
          </a:avLst>
        </a:prstGeom>
        <a:solidFill>
          <a:schemeClr val="accent2">
            <a:tint val="40000"/>
            <a:alpha val="90000"/>
            <a:hueOff val="1087901"/>
            <a:satOff val="50578"/>
            <a:lumOff val="3728"/>
            <a:alphaOff val="0"/>
          </a:schemeClr>
        </a:solidFill>
        <a:ln w="25400" cap="flat" cmpd="sng" algn="ctr">
          <a:solidFill>
            <a:schemeClr val="accent2">
              <a:tint val="40000"/>
              <a:alpha val="90000"/>
              <a:hueOff val="1087901"/>
              <a:satOff val="50578"/>
              <a:lumOff val="37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ES" sz="1600" kern="1200"/>
        </a:p>
      </dsp:txBody>
      <dsp:txXfrm>
        <a:off x="7999445" y="2160725"/>
        <a:ext cx="402673" cy="5509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AB558-8C77-4BDC-AD29-9A27C76016BC}">
      <dsp:nvSpPr>
        <dsp:cNvPr id="0" name=""/>
        <dsp:cNvSpPr/>
      </dsp:nvSpPr>
      <dsp:spPr>
        <a:xfrm>
          <a:off x="0" y="2024"/>
          <a:ext cx="6705600"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792AF5-86AF-410D-8680-6636E5789AFF}">
      <dsp:nvSpPr>
        <dsp:cNvPr id="0" name=""/>
        <dsp:cNvSpPr/>
      </dsp:nvSpPr>
      <dsp:spPr>
        <a:xfrm>
          <a:off x="0" y="2024"/>
          <a:ext cx="6705600" cy="1380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t>Analizar </a:t>
          </a:r>
          <a:r>
            <a:rPr lang="es-EC" sz="1800" kern="1200" dirty="0"/>
            <a:t>la existencia de procesos de control interno en las Pymes de la provincia de Bolívar.</a:t>
          </a:r>
          <a:endParaRPr lang="es-EC" sz="1800" kern="1200" dirty="0">
            <a:latin typeface="Times New Roman" panose="02020603050405020304" pitchFamily="18" charset="0"/>
            <a:cs typeface="Times New Roman" panose="02020603050405020304" pitchFamily="18" charset="0"/>
          </a:endParaRPr>
        </a:p>
      </dsp:txBody>
      <dsp:txXfrm>
        <a:off x="0" y="2024"/>
        <a:ext cx="6705600" cy="1380453"/>
      </dsp:txXfrm>
    </dsp:sp>
    <dsp:sp modelId="{241AB0EA-41D0-42C8-A845-6F1DBB825938}">
      <dsp:nvSpPr>
        <dsp:cNvPr id="0" name=""/>
        <dsp:cNvSpPr/>
      </dsp:nvSpPr>
      <dsp:spPr>
        <a:xfrm>
          <a:off x="0" y="1382478"/>
          <a:ext cx="6705600" cy="0"/>
        </a:xfrm>
        <a:prstGeom prst="line">
          <a:avLst/>
        </a:prstGeom>
        <a:solidFill>
          <a:schemeClr val="accent5">
            <a:hueOff val="3517239"/>
            <a:satOff val="-28349"/>
            <a:lumOff val="8040"/>
            <a:alphaOff val="0"/>
          </a:schemeClr>
        </a:solidFill>
        <a:ln w="25400" cap="flat" cmpd="sng" algn="ctr">
          <a:solidFill>
            <a:schemeClr val="accent5">
              <a:hueOff val="3517239"/>
              <a:satOff val="-28349"/>
              <a:lumOff val="804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88A317-C478-4667-9A04-C6D52121B6DD}">
      <dsp:nvSpPr>
        <dsp:cNvPr id="0" name=""/>
        <dsp:cNvSpPr/>
      </dsp:nvSpPr>
      <dsp:spPr>
        <a:xfrm>
          <a:off x="0" y="1382478"/>
          <a:ext cx="6705600" cy="1380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a:t>Establecer el nivel de eficiencia presupuestaria </a:t>
          </a:r>
          <a:r>
            <a:rPr lang="es-EC" sz="1800" kern="1200" dirty="0" smtClean="0"/>
            <a:t>en </a:t>
          </a:r>
          <a:r>
            <a:rPr lang="es-EC" sz="1800" kern="1200" dirty="0"/>
            <a:t>los dos últimos períodos fiscales de las Pymes de la provincia de Bolívar.</a:t>
          </a:r>
          <a:endParaRPr lang="es-EC" sz="1800" kern="1200" dirty="0">
            <a:latin typeface="Times New Roman" panose="02020603050405020304" pitchFamily="18" charset="0"/>
            <a:cs typeface="Times New Roman" panose="02020603050405020304" pitchFamily="18" charset="0"/>
          </a:endParaRPr>
        </a:p>
      </dsp:txBody>
      <dsp:txXfrm>
        <a:off x="0" y="1382478"/>
        <a:ext cx="6705600" cy="1380453"/>
      </dsp:txXfrm>
    </dsp:sp>
    <dsp:sp modelId="{0536B90B-C2AC-467B-89E7-CCFCD5FD87E9}">
      <dsp:nvSpPr>
        <dsp:cNvPr id="0" name=""/>
        <dsp:cNvSpPr/>
      </dsp:nvSpPr>
      <dsp:spPr>
        <a:xfrm>
          <a:off x="0" y="2762931"/>
          <a:ext cx="6705600" cy="0"/>
        </a:xfrm>
        <a:prstGeom prst="line">
          <a:avLst/>
        </a:prstGeom>
        <a:solidFill>
          <a:schemeClr val="accent5">
            <a:hueOff val="7034478"/>
            <a:satOff val="-56698"/>
            <a:lumOff val="16079"/>
            <a:alphaOff val="0"/>
          </a:schemeClr>
        </a:solidFill>
        <a:ln w="25400" cap="flat" cmpd="sng" algn="ctr">
          <a:solidFill>
            <a:schemeClr val="accent5">
              <a:hueOff val="7034478"/>
              <a:satOff val="-56698"/>
              <a:lumOff val="1607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9AE2A1-5CF3-4042-AE37-03FEB8EFE04B}">
      <dsp:nvSpPr>
        <dsp:cNvPr id="0" name=""/>
        <dsp:cNvSpPr/>
      </dsp:nvSpPr>
      <dsp:spPr>
        <a:xfrm>
          <a:off x="0" y="2762931"/>
          <a:ext cx="6705600" cy="1380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a:t>Promover una metodología de control interno hacia la eficiencia del </a:t>
          </a:r>
          <a:r>
            <a:rPr lang="es-EC" sz="1800" kern="1200" dirty="0" smtClean="0"/>
            <a:t>proceso </a:t>
          </a:r>
          <a:r>
            <a:rPr lang="es-EC" sz="1800" kern="1200" dirty="0"/>
            <a:t>presupuestario de las Pymes de la provincia de Bolívar.</a:t>
          </a:r>
          <a:endParaRPr lang="es-EC" sz="1800" kern="1200" dirty="0">
            <a:latin typeface="Times New Roman" panose="02020603050405020304" pitchFamily="18" charset="0"/>
            <a:cs typeface="Times New Roman" panose="02020603050405020304" pitchFamily="18" charset="0"/>
          </a:endParaRPr>
        </a:p>
      </dsp:txBody>
      <dsp:txXfrm>
        <a:off x="0" y="2762931"/>
        <a:ext cx="6705600" cy="13804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BADB7-1C31-4C93-B952-A9799D505A3F}">
      <dsp:nvSpPr>
        <dsp:cNvPr id="0" name=""/>
        <dsp:cNvSpPr/>
      </dsp:nvSpPr>
      <dsp:spPr>
        <a:xfrm>
          <a:off x="2185" y="247290"/>
          <a:ext cx="4624522" cy="86640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l" defTabSz="2044700">
            <a:lnSpc>
              <a:spcPct val="90000"/>
            </a:lnSpc>
            <a:spcBef>
              <a:spcPct val="0"/>
            </a:spcBef>
            <a:spcAft>
              <a:spcPct val="35000"/>
            </a:spcAft>
          </a:pPr>
          <a:r>
            <a:rPr lang="es-EC" sz="4600" kern="1200" dirty="0"/>
            <a:t>Objetivo General</a:t>
          </a:r>
        </a:p>
      </dsp:txBody>
      <dsp:txXfrm>
        <a:off x="27561" y="272666"/>
        <a:ext cx="4573770" cy="815652"/>
      </dsp:txXfrm>
    </dsp:sp>
    <dsp:sp modelId="{109FF25A-98EB-4803-9887-93743388D19B}">
      <dsp:nvSpPr>
        <dsp:cNvPr id="0" name=""/>
        <dsp:cNvSpPr/>
      </dsp:nvSpPr>
      <dsp:spPr>
        <a:xfrm rot="5400000">
          <a:off x="2113699" y="1414028"/>
          <a:ext cx="401495" cy="202322"/>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DCF28A-8933-4476-87B2-C2B160E5E52F}">
      <dsp:nvSpPr>
        <dsp:cNvPr id="0" name=""/>
        <dsp:cNvSpPr/>
      </dsp:nvSpPr>
      <dsp:spPr>
        <a:xfrm>
          <a:off x="2185" y="1916685"/>
          <a:ext cx="4624522" cy="1818789"/>
        </a:xfrm>
        <a:prstGeom prst="roundRect">
          <a:avLst>
            <a:gd name="adj" fmla="val 1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l" defTabSz="1111250">
            <a:lnSpc>
              <a:spcPct val="90000"/>
            </a:lnSpc>
            <a:spcBef>
              <a:spcPct val="0"/>
            </a:spcBef>
            <a:spcAft>
              <a:spcPct val="35000"/>
            </a:spcAft>
          </a:pPr>
          <a:r>
            <a:rPr lang="es-EC" sz="2500" kern="1200" dirty="0"/>
            <a:t>Analizar la incidencia de las acciones limitadas del control </a:t>
          </a:r>
          <a:r>
            <a:rPr lang="es-EC" sz="2500" kern="1200" dirty="0" smtClean="0"/>
            <a:t>interno, en la ejecución del presupuesto de </a:t>
          </a:r>
          <a:r>
            <a:rPr lang="es-EC" sz="2500" kern="1200" dirty="0"/>
            <a:t>las Pymes de la provincia de </a:t>
          </a:r>
          <a:r>
            <a:rPr lang="es-EC" sz="2500" kern="1200" dirty="0" smtClean="0"/>
            <a:t>Bolívar.</a:t>
          </a:r>
          <a:endParaRPr lang="es-EC" sz="2500" kern="1200" dirty="0">
            <a:solidFill>
              <a:schemeClr val="tx1"/>
            </a:solidFill>
          </a:endParaRPr>
        </a:p>
      </dsp:txBody>
      <dsp:txXfrm>
        <a:off x="55456" y="1969956"/>
        <a:ext cx="4517980" cy="17122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3EA5E-C0F6-43B2-855C-E9A6E0B3582C}">
      <dsp:nvSpPr>
        <dsp:cNvPr id="0" name=""/>
        <dsp:cNvSpPr/>
      </dsp:nvSpPr>
      <dsp:spPr>
        <a:xfrm>
          <a:off x="3428797" y="98452"/>
          <a:ext cx="1567077" cy="1567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a:t>Administración eficiente</a:t>
          </a:r>
        </a:p>
      </dsp:txBody>
      <dsp:txXfrm>
        <a:off x="3428797" y="98452"/>
        <a:ext cx="1567077" cy="1567077"/>
      </dsp:txXfrm>
    </dsp:sp>
    <dsp:sp modelId="{D62ACB45-A515-49E4-A8AA-9CBEEB5D0B60}">
      <dsp:nvSpPr>
        <dsp:cNvPr id="0" name=""/>
        <dsp:cNvSpPr/>
      </dsp:nvSpPr>
      <dsp:spPr>
        <a:xfrm>
          <a:off x="667030" y="-533"/>
          <a:ext cx="4427830" cy="4427830"/>
        </a:xfrm>
        <a:prstGeom prst="circularArrow">
          <a:avLst>
            <a:gd name="adj1" fmla="val 6901"/>
            <a:gd name="adj2" fmla="val 465295"/>
            <a:gd name="adj3" fmla="val 549653"/>
            <a:gd name="adj4" fmla="val 20585051"/>
            <a:gd name="adj5" fmla="val 8052"/>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3C5FB6-C3C9-4876-A869-4814EF3FA33B}">
      <dsp:nvSpPr>
        <dsp:cNvPr id="0" name=""/>
        <dsp:cNvSpPr/>
      </dsp:nvSpPr>
      <dsp:spPr>
        <a:xfrm>
          <a:off x="3428797" y="2761233"/>
          <a:ext cx="1567077" cy="1567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a:t>Maximizar las utilidades</a:t>
          </a:r>
        </a:p>
      </dsp:txBody>
      <dsp:txXfrm>
        <a:off x="3428797" y="2761233"/>
        <a:ext cx="1567077" cy="1567077"/>
      </dsp:txXfrm>
    </dsp:sp>
    <dsp:sp modelId="{6DB7DD33-ECD2-4BC5-AFD9-6D286EECBC34}">
      <dsp:nvSpPr>
        <dsp:cNvPr id="0" name=""/>
        <dsp:cNvSpPr/>
      </dsp:nvSpPr>
      <dsp:spPr>
        <a:xfrm>
          <a:off x="667030" y="-533"/>
          <a:ext cx="4427830" cy="4427830"/>
        </a:xfrm>
        <a:prstGeom prst="circularArrow">
          <a:avLst>
            <a:gd name="adj1" fmla="val 6901"/>
            <a:gd name="adj2" fmla="val 465295"/>
            <a:gd name="adj3" fmla="val 5949653"/>
            <a:gd name="adj4" fmla="val 4385051"/>
            <a:gd name="adj5" fmla="val 8052"/>
          </a:avLst>
        </a:prstGeom>
        <a:solidFill>
          <a:schemeClr val="accent3">
            <a:hueOff val="46"/>
            <a:satOff val="-16754"/>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3CC2E6-CA09-40D6-AE94-180AE99973CB}">
      <dsp:nvSpPr>
        <dsp:cNvPr id="0" name=""/>
        <dsp:cNvSpPr/>
      </dsp:nvSpPr>
      <dsp:spPr>
        <a:xfrm>
          <a:off x="766017" y="2761233"/>
          <a:ext cx="1567077" cy="1567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a:t>Reducción al máximo de costos y gastos de operación</a:t>
          </a:r>
        </a:p>
      </dsp:txBody>
      <dsp:txXfrm>
        <a:off x="766017" y="2761233"/>
        <a:ext cx="1567077" cy="1567077"/>
      </dsp:txXfrm>
    </dsp:sp>
    <dsp:sp modelId="{7A226058-A907-4DA7-B493-479106782993}">
      <dsp:nvSpPr>
        <dsp:cNvPr id="0" name=""/>
        <dsp:cNvSpPr/>
      </dsp:nvSpPr>
      <dsp:spPr>
        <a:xfrm>
          <a:off x="667030" y="-533"/>
          <a:ext cx="4427830" cy="4427830"/>
        </a:xfrm>
        <a:prstGeom prst="circularArrow">
          <a:avLst>
            <a:gd name="adj1" fmla="val 6901"/>
            <a:gd name="adj2" fmla="val 465295"/>
            <a:gd name="adj3" fmla="val 11349653"/>
            <a:gd name="adj4" fmla="val 9785051"/>
            <a:gd name="adj5" fmla="val 8052"/>
          </a:avLst>
        </a:prstGeom>
        <a:solidFill>
          <a:schemeClr val="accent3">
            <a:hueOff val="91"/>
            <a:satOff val="-33508"/>
            <a:lumOff val="-78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36183C-1B45-4BF6-AC04-5F15CEF77AD5}">
      <dsp:nvSpPr>
        <dsp:cNvPr id="0" name=""/>
        <dsp:cNvSpPr/>
      </dsp:nvSpPr>
      <dsp:spPr>
        <a:xfrm>
          <a:off x="766017" y="98452"/>
          <a:ext cx="1567077" cy="1567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a:t>Planificación </a:t>
          </a:r>
          <a:r>
            <a:rPr lang="es-EC" sz="1600" kern="1200" dirty="0" err="1"/>
            <a:t>presupuestararia</a:t>
          </a:r>
          <a:endParaRPr lang="es-EC" sz="1600" kern="1200" dirty="0"/>
        </a:p>
      </dsp:txBody>
      <dsp:txXfrm>
        <a:off x="766017" y="98452"/>
        <a:ext cx="1567077" cy="1567077"/>
      </dsp:txXfrm>
    </dsp:sp>
    <dsp:sp modelId="{BE55AD82-C925-4E4A-82E0-2D426054D839}">
      <dsp:nvSpPr>
        <dsp:cNvPr id="0" name=""/>
        <dsp:cNvSpPr/>
      </dsp:nvSpPr>
      <dsp:spPr>
        <a:xfrm>
          <a:off x="667030" y="-533"/>
          <a:ext cx="4427830" cy="4427830"/>
        </a:xfrm>
        <a:prstGeom prst="circularArrow">
          <a:avLst>
            <a:gd name="adj1" fmla="val 6901"/>
            <a:gd name="adj2" fmla="val 465295"/>
            <a:gd name="adj3" fmla="val 16749653"/>
            <a:gd name="adj4" fmla="val 15185051"/>
            <a:gd name="adj5" fmla="val 8052"/>
          </a:avLst>
        </a:prstGeom>
        <a:solidFill>
          <a:schemeClr val="accent3">
            <a:hueOff val="137"/>
            <a:satOff val="-50262"/>
            <a:lumOff val="-117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FFD87-A6A3-4F1C-8DB5-0BD0CB58F2F6}">
      <dsp:nvSpPr>
        <dsp:cNvPr id="0" name=""/>
        <dsp:cNvSpPr/>
      </dsp:nvSpPr>
      <dsp:spPr>
        <a:xfrm>
          <a:off x="-6125176" y="-937410"/>
          <a:ext cx="7293488" cy="7293488"/>
        </a:xfrm>
        <a:prstGeom prst="blockArc">
          <a:avLst>
            <a:gd name="adj1" fmla="val 18900000"/>
            <a:gd name="adj2" fmla="val 2700000"/>
            <a:gd name="adj3" fmla="val 296"/>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048216-5171-4863-B284-E2A4378654C7}">
      <dsp:nvSpPr>
        <dsp:cNvPr id="0" name=""/>
        <dsp:cNvSpPr/>
      </dsp:nvSpPr>
      <dsp:spPr>
        <a:xfrm>
          <a:off x="752110" y="541866"/>
          <a:ext cx="7301111" cy="108373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149860" rIns="149860" bIns="149860" numCol="1" spcCol="1270" anchor="ctr" anchorCtr="0">
          <a:noAutofit/>
        </a:bodyPr>
        <a:lstStyle/>
        <a:p>
          <a:pPr lvl="0" algn="l" defTabSz="2622550">
            <a:lnSpc>
              <a:spcPct val="90000"/>
            </a:lnSpc>
            <a:spcBef>
              <a:spcPct val="0"/>
            </a:spcBef>
            <a:spcAft>
              <a:spcPct val="35000"/>
            </a:spcAft>
          </a:pPr>
          <a:r>
            <a:rPr lang="es-ES" sz="5900" kern="1200" dirty="0"/>
            <a:t>Emprendimiento</a:t>
          </a:r>
        </a:p>
      </dsp:txBody>
      <dsp:txXfrm>
        <a:off x="752110" y="541866"/>
        <a:ext cx="7301111" cy="1083733"/>
      </dsp:txXfrm>
    </dsp:sp>
    <dsp:sp modelId="{BD8D301F-B0E1-4763-998B-552829655252}">
      <dsp:nvSpPr>
        <dsp:cNvPr id="0" name=""/>
        <dsp:cNvSpPr/>
      </dsp:nvSpPr>
      <dsp:spPr>
        <a:xfrm>
          <a:off x="74777" y="406400"/>
          <a:ext cx="1354666" cy="135466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2D5580-25DA-4757-8F22-35CDECB25A3E}">
      <dsp:nvSpPr>
        <dsp:cNvPr id="0" name=""/>
        <dsp:cNvSpPr/>
      </dsp:nvSpPr>
      <dsp:spPr>
        <a:xfrm>
          <a:off x="1146048" y="2167466"/>
          <a:ext cx="6907174" cy="1083733"/>
        </a:xfrm>
        <a:prstGeom prst="rect">
          <a:avLst/>
        </a:prstGeom>
        <a:solidFill>
          <a:schemeClr val="accent2">
            <a:hueOff val="899977"/>
            <a:satOff val="24292"/>
            <a:lumOff val="25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149860" rIns="149860" bIns="149860" numCol="1" spcCol="1270" anchor="ctr" anchorCtr="0">
          <a:noAutofit/>
        </a:bodyPr>
        <a:lstStyle/>
        <a:p>
          <a:pPr lvl="0" algn="l" defTabSz="2622550">
            <a:lnSpc>
              <a:spcPct val="90000"/>
            </a:lnSpc>
            <a:spcBef>
              <a:spcPct val="0"/>
            </a:spcBef>
            <a:spcAft>
              <a:spcPct val="35000"/>
            </a:spcAft>
          </a:pPr>
          <a:r>
            <a:rPr lang="es-ES" sz="5900" kern="1200" dirty="0"/>
            <a:t>PYMES</a:t>
          </a:r>
        </a:p>
      </dsp:txBody>
      <dsp:txXfrm>
        <a:off x="1146048" y="2167466"/>
        <a:ext cx="6907174" cy="1083733"/>
      </dsp:txXfrm>
    </dsp:sp>
    <dsp:sp modelId="{88ED813B-7DBD-440F-9A41-BDC7289DAA3A}">
      <dsp:nvSpPr>
        <dsp:cNvPr id="0" name=""/>
        <dsp:cNvSpPr/>
      </dsp:nvSpPr>
      <dsp:spPr>
        <a:xfrm>
          <a:off x="468714" y="2032000"/>
          <a:ext cx="1354666" cy="1354666"/>
        </a:xfrm>
        <a:prstGeom prst="ellipse">
          <a:avLst/>
        </a:prstGeom>
        <a:solidFill>
          <a:schemeClr val="lt1">
            <a:hueOff val="0"/>
            <a:satOff val="0"/>
            <a:lumOff val="0"/>
            <a:alphaOff val="0"/>
          </a:schemeClr>
        </a:solidFill>
        <a:ln w="25400" cap="flat" cmpd="sng" algn="ctr">
          <a:solidFill>
            <a:schemeClr val="accent2">
              <a:hueOff val="899977"/>
              <a:satOff val="24292"/>
              <a:lumOff val="2550"/>
              <a:alphaOff val="0"/>
            </a:schemeClr>
          </a:solidFill>
          <a:prstDash val="solid"/>
        </a:ln>
        <a:effectLst/>
      </dsp:spPr>
      <dsp:style>
        <a:lnRef idx="2">
          <a:scrgbClr r="0" g="0" b="0"/>
        </a:lnRef>
        <a:fillRef idx="1">
          <a:scrgbClr r="0" g="0" b="0"/>
        </a:fillRef>
        <a:effectRef idx="0">
          <a:scrgbClr r="0" g="0" b="0"/>
        </a:effectRef>
        <a:fontRef idx="minor"/>
      </dsp:style>
    </dsp:sp>
    <dsp:sp modelId="{078A6020-C1A4-4A01-9F9F-A749FAE317B4}">
      <dsp:nvSpPr>
        <dsp:cNvPr id="0" name=""/>
        <dsp:cNvSpPr/>
      </dsp:nvSpPr>
      <dsp:spPr>
        <a:xfrm>
          <a:off x="752110" y="3793066"/>
          <a:ext cx="7301111" cy="1083733"/>
        </a:xfrm>
        <a:prstGeom prst="rect">
          <a:avLst/>
        </a:prstGeom>
        <a:solidFill>
          <a:schemeClr val="accent2">
            <a:hueOff val="1799954"/>
            <a:satOff val="48584"/>
            <a:lumOff val="5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149860" rIns="149860" bIns="149860" numCol="1" spcCol="1270" anchor="ctr" anchorCtr="0">
          <a:noAutofit/>
        </a:bodyPr>
        <a:lstStyle/>
        <a:p>
          <a:pPr lvl="0" algn="l" defTabSz="2622550">
            <a:lnSpc>
              <a:spcPct val="90000"/>
            </a:lnSpc>
            <a:spcBef>
              <a:spcPct val="0"/>
            </a:spcBef>
            <a:spcAft>
              <a:spcPct val="35000"/>
            </a:spcAft>
          </a:pPr>
          <a:r>
            <a:rPr lang="es-ES" sz="5900" kern="1200" dirty="0"/>
            <a:t>Control Interno</a:t>
          </a:r>
        </a:p>
      </dsp:txBody>
      <dsp:txXfrm>
        <a:off x="752110" y="3793066"/>
        <a:ext cx="7301111" cy="1083733"/>
      </dsp:txXfrm>
    </dsp:sp>
    <dsp:sp modelId="{61E3D818-7C64-4C12-B1B1-AD8611AFD37C}">
      <dsp:nvSpPr>
        <dsp:cNvPr id="0" name=""/>
        <dsp:cNvSpPr/>
      </dsp:nvSpPr>
      <dsp:spPr>
        <a:xfrm>
          <a:off x="74777" y="3657600"/>
          <a:ext cx="1354666" cy="1354666"/>
        </a:xfrm>
        <a:prstGeom prst="ellipse">
          <a:avLst/>
        </a:prstGeom>
        <a:solidFill>
          <a:schemeClr val="lt1">
            <a:hueOff val="0"/>
            <a:satOff val="0"/>
            <a:lumOff val="0"/>
            <a:alphaOff val="0"/>
          </a:schemeClr>
        </a:solidFill>
        <a:ln w="25400" cap="flat" cmpd="sng" algn="ctr">
          <a:solidFill>
            <a:schemeClr val="accent2">
              <a:hueOff val="1799954"/>
              <a:satOff val="48584"/>
              <a:lumOff val="509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FFD87-A6A3-4F1C-8DB5-0BD0CB58F2F6}">
      <dsp:nvSpPr>
        <dsp:cNvPr id="0" name=""/>
        <dsp:cNvSpPr/>
      </dsp:nvSpPr>
      <dsp:spPr>
        <a:xfrm>
          <a:off x="-6125176" y="-937410"/>
          <a:ext cx="7293488" cy="7293488"/>
        </a:xfrm>
        <a:prstGeom prst="blockArc">
          <a:avLst>
            <a:gd name="adj1" fmla="val 18900000"/>
            <a:gd name="adj2" fmla="val 2700000"/>
            <a:gd name="adj3" fmla="val 296"/>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048216-5171-4863-B284-E2A4378654C7}">
      <dsp:nvSpPr>
        <dsp:cNvPr id="0" name=""/>
        <dsp:cNvSpPr/>
      </dsp:nvSpPr>
      <dsp:spPr>
        <a:xfrm>
          <a:off x="752110" y="541866"/>
          <a:ext cx="7301111" cy="108373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96520" rIns="96520" bIns="96520" numCol="1" spcCol="1270" anchor="ctr" anchorCtr="0">
          <a:noAutofit/>
        </a:bodyPr>
        <a:lstStyle/>
        <a:p>
          <a:pPr lvl="0" algn="l" defTabSz="1689100">
            <a:lnSpc>
              <a:spcPct val="90000"/>
            </a:lnSpc>
            <a:spcBef>
              <a:spcPct val="0"/>
            </a:spcBef>
            <a:spcAft>
              <a:spcPct val="35000"/>
            </a:spcAft>
          </a:pPr>
          <a:r>
            <a:rPr lang="es-ES" sz="3800" kern="1200" dirty="0"/>
            <a:t>Procesos</a:t>
          </a:r>
        </a:p>
      </dsp:txBody>
      <dsp:txXfrm>
        <a:off x="752110" y="541866"/>
        <a:ext cx="7301111" cy="1083733"/>
      </dsp:txXfrm>
    </dsp:sp>
    <dsp:sp modelId="{BD8D301F-B0E1-4763-998B-552829655252}">
      <dsp:nvSpPr>
        <dsp:cNvPr id="0" name=""/>
        <dsp:cNvSpPr/>
      </dsp:nvSpPr>
      <dsp:spPr>
        <a:xfrm>
          <a:off x="74777" y="406400"/>
          <a:ext cx="1354666" cy="135466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2D5580-25DA-4757-8F22-35CDECB25A3E}">
      <dsp:nvSpPr>
        <dsp:cNvPr id="0" name=""/>
        <dsp:cNvSpPr/>
      </dsp:nvSpPr>
      <dsp:spPr>
        <a:xfrm>
          <a:off x="1146048" y="2167466"/>
          <a:ext cx="6907174" cy="1083733"/>
        </a:xfrm>
        <a:prstGeom prst="rect">
          <a:avLst/>
        </a:prstGeom>
        <a:solidFill>
          <a:schemeClr val="accent2">
            <a:hueOff val="899977"/>
            <a:satOff val="24292"/>
            <a:lumOff val="25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96520" rIns="96520" bIns="96520" numCol="1" spcCol="1270" anchor="ctr" anchorCtr="0">
          <a:noAutofit/>
        </a:bodyPr>
        <a:lstStyle/>
        <a:p>
          <a:pPr lvl="0" algn="l" defTabSz="1689100">
            <a:lnSpc>
              <a:spcPct val="90000"/>
            </a:lnSpc>
            <a:spcBef>
              <a:spcPct val="0"/>
            </a:spcBef>
            <a:spcAft>
              <a:spcPct val="35000"/>
            </a:spcAft>
          </a:pPr>
          <a:r>
            <a:rPr lang="es-ES" sz="3800" kern="1200" dirty="0"/>
            <a:t>Presupuesto</a:t>
          </a:r>
        </a:p>
      </dsp:txBody>
      <dsp:txXfrm>
        <a:off x="1146048" y="2167466"/>
        <a:ext cx="6907174" cy="1083733"/>
      </dsp:txXfrm>
    </dsp:sp>
    <dsp:sp modelId="{88ED813B-7DBD-440F-9A41-BDC7289DAA3A}">
      <dsp:nvSpPr>
        <dsp:cNvPr id="0" name=""/>
        <dsp:cNvSpPr/>
      </dsp:nvSpPr>
      <dsp:spPr>
        <a:xfrm>
          <a:off x="468714" y="2032000"/>
          <a:ext cx="1354666" cy="1354666"/>
        </a:xfrm>
        <a:prstGeom prst="ellipse">
          <a:avLst/>
        </a:prstGeom>
        <a:solidFill>
          <a:schemeClr val="lt1">
            <a:hueOff val="0"/>
            <a:satOff val="0"/>
            <a:lumOff val="0"/>
            <a:alphaOff val="0"/>
          </a:schemeClr>
        </a:solidFill>
        <a:ln w="25400" cap="flat" cmpd="sng" algn="ctr">
          <a:solidFill>
            <a:schemeClr val="accent2">
              <a:hueOff val="899977"/>
              <a:satOff val="24292"/>
              <a:lumOff val="2550"/>
              <a:alphaOff val="0"/>
            </a:schemeClr>
          </a:solidFill>
          <a:prstDash val="solid"/>
        </a:ln>
        <a:effectLst/>
      </dsp:spPr>
      <dsp:style>
        <a:lnRef idx="2">
          <a:scrgbClr r="0" g="0" b="0"/>
        </a:lnRef>
        <a:fillRef idx="1">
          <a:scrgbClr r="0" g="0" b="0"/>
        </a:fillRef>
        <a:effectRef idx="0">
          <a:scrgbClr r="0" g="0" b="0"/>
        </a:effectRef>
        <a:fontRef idx="minor"/>
      </dsp:style>
    </dsp:sp>
    <dsp:sp modelId="{078A6020-C1A4-4A01-9F9F-A749FAE317B4}">
      <dsp:nvSpPr>
        <dsp:cNvPr id="0" name=""/>
        <dsp:cNvSpPr/>
      </dsp:nvSpPr>
      <dsp:spPr>
        <a:xfrm>
          <a:off x="752110" y="3793066"/>
          <a:ext cx="7301111" cy="1083733"/>
        </a:xfrm>
        <a:prstGeom prst="rect">
          <a:avLst/>
        </a:prstGeom>
        <a:solidFill>
          <a:schemeClr val="accent2">
            <a:hueOff val="1799954"/>
            <a:satOff val="48584"/>
            <a:lumOff val="5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96520" rIns="96520" bIns="96520" numCol="1" spcCol="1270" anchor="ctr" anchorCtr="0">
          <a:noAutofit/>
        </a:bodyPr>
        <a:lstStyle/>
        <a:p>
          <a:pPr lvl="0" algn="l" defTabSz="1689100">
            <a:lnSpc>
              <a:spcPct val="90000"/>
            </a:lnSpc>
            <a:spcBef>
              <a:spcPct val="0"/>
            </a:spcBef>
            <a:spcAft>
              <a:spcPct val="35000"/>
            </a:spcAft>
          </a:pPr>
          <a:r>
            <a:rPr lang="es-ES" sz="3800" kern="1200" dirty="0"/>
            <a:t>Control financiero en PYMES</a:t>
          </a:r>
        </a:p>
      </dsp:txBody>
      <dsp:txXfrm>
        <a:off x="752110" y="3793066"/>
        <a:ext cx="7301111" cy="1083733"/>
      </dsp:txXfrm>
    </dsp:sp>
    <dsp:sp modelId="{61E3D818-7C64-4C12-B1B1-AD8611AFD37C}">
      <dsp:nvSpPr>
        <dsp:cNvPr id="0" name=""/>
        <dsp:cNvSpPr/>
      </dsp:nvSpPr>
      <dsp:spPr>
        <a:xfrm>
          <a:off x="74777" y="3657600"/>
          <a:ext cx="1354666" cy="1354666"/>
        </a:xfrm>
        <a:prstGeom prst="ellipse">
          <a:avLst/>
        </a:prstGeom>
        <a:solidFill>
          <a:schemeClr val="lt1">
            <a:hueOff val="0"/>
            <a:satOff val="0"/>
            <a:lumOff val="0"/>
            <a:alphaOff val="0"/>
          </a:schemeClr>
        </a:solidFill>
        <a:ln w="25400" cap="flat" cmpd="sng" algn="ctr">
          <a:solidFill>
            <a:schemeClr val="accent2">
              <a:hueOff val="1799954"/>
              <a:satOff val="48584"/>
              <a:lumOff val="509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A764B-888E-42ED-A558-C97C1E147CAA}">
      <dsp:nvSpPr>
        <dsp:cNvPr id="0" name=""/>
        <dsp:cNvSpPr/>
      </dsp:nvSpPr>
      <dsp:spPr>
        <a:xfrm>
          <a:off x="151625" y="1584744"/>
          <a:ext cx="2269014" cy="747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a:t>Enfoque de investigación</a:t>
          </a:r>
        </a:p>
      </dsp:txBody>
      <dsp:txXfrm>
        <a:off x="151625" y="1584744"/>
        <a:ext cx="2269014" cy="747743"/>
      </dsp:txXfrm>
    </dsp:sp>
    <dsp:sp modelId="{B8B0FFF9-8EC4-471A-8816-780B32866EDB}">
      <dsp:nvSpPr>
        <dsp:cNvPr id="0" name=""/>
        <dsp:cNvSpPr/>
      </dsp:nvSpPr>
      <dsp:spPr>
        <a:xfrm>
          <a:off x="149047" y="1357327"/>
          <a:ext cx="180489" cy="180489"/>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9FCC9A6-4AED-4AF1-8341-24D12B80ECBD}">
      <dsp:nvSpPr>
        <dsp:cNvPr id="0" name=""/>
        <dsp:cNvSpPr/>
      </dsp:nvSpPr>
      <dsp:spPr>
        <a:xfrm>
          <a:off x="275390" y="1104641"/>
          <a:ext cx="180489" cy="180489"/>
        </a:xfrm>
        <a:prstGeom prst="ellipse">
          <a:avLst/>
        </a:prstGeom>
        <a:gradFill rotWithShape="0">
          <a:gsLst>
            <a:gs pos="0">
              <a:schemeClr val="accent5">
                <a:hueOff val="390804"/>
                <a:satOff val="-3150"/>
                <a:lumOff val="893"/>
                <a:alphaOff val="0"/>
                <a:shade val="51000"/>
                <a:satMod val="130000"/>
              </a:schemeClr>
            </a:gs>
            <a:gs pos="80000">
              <a:schemeClr val="accent5">
                <a:hueOff val="390804"/>
                <a:satOff val="-3150"/>
                <a:lumOff val="893"/>
                <a:alphaOff val="0"/>
                <a:shade val="93000"/>
                <a:satMod val="130000"/>
              </a:schemeClr>
            </a:gs>
            <a:gs pos="100000">
              <a:schemeClr val="accent5">
                <a:hueOff val="390804"/>
                <a:satOff val="-3150"/>
                <a:lumOff val="89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72EA34E-FDD3-4E9E-98EC-CD987D0092F0}">
      <dsp:nvSpPr>
        <dsp:cNvPr id="0" name=""/>
        <dsp:cNvSpPr/>
      </dsp:nvSpPr>
      <dsp:spPr>
        <a:xfrm>
          <a:off x="578613" y="1155178"/>
          <a:ext cx="283626" cy="283626"/>
        </a:xfrm>
        <a:prstGeom prst="ellipse">
          <a:avLst/>
        </a:prstGeom>
        <a:gradFill rotWithShape="0">
          <a:gsLst>
            <a:gs pos="0">
              <a:schemeClr val="accent5">
                <a:hueOff val="781609"/>
                <a:satOff val="-6300"/>
                <a:lumOff val="1787"/>
                <a:alphaOff val="0"/>
                <a:shade val="51000"/>
                <a:satMod val="130000"/>
              </a:schemeClr>
            </a:gs>
            <a:gs pos="80000">
              <a:schemeClr val="accent5">
                <a:hueOff val="781609"/>
                <a:satOff val="-6300"/>
                <a:lumOff val="1787"/>
                <a:alphaOff val="0"/>
                <a:shade val="93000"/>
                <a:satMod val="130000"/>
              </a:schemeClr>
            </a:gs>
            <a:gs pos="100000">
              <a:schemeClr val="accent5">
                <a:hueOff val="781609"/>
                <a:satOff val="-6300"/>
                <a:lumOff val="178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ACBC688-D2E1-4F52-8C42-4DA2FA53287E}">
      <dsp:nvSpPr>
        <dsp:cNvPr id="0" name=""/>
        <dsp:cNvSpPr/>
      </dsp:nvSpPr>
      <dsp:spPr>
        <a:xfrm>
          <a:off x="831299" y="877224"/>
          <a:ext cx="180489" cy="180489"/>
        </a:xfrm>
        <a:prstGeom prst="ellipse">
          <a:avLst/>
        </a:prstGeom>
        <a:gradFill rotWithShape="0">
          <a:gsLst>
            <a:gs pos="0">
              <a:schemeClr val="accent5">
                <a:hueOff val="1172413"/>
                <a:satOff val="-9450"/>
                <a:lumOff val="2680"/>
                <a:alphaOff val="0"/>
                <a:shade val="51000"/>
                <a:satMod val="130000"/>
              </a:schemeClr>
            </a:gs>
            <a:gs pos="80000">
              <a:schemeClr val="accent5">
                <a:hueOff val="1172413"/>
                <a:satOff val="-9450"/>
                <a:lumOff val="2680"/>
                <a:alphaOff val="0"/>
                <a:shade val="93000"/>
                <a:satMod val="130000"/>
              </a:schemeClr>
            </a:gs>
            <a:gs pos="100000">
              <a:schemeClr val="accent5">
                <a:hueOff val="1172413"/>
                <a:satOff val="-9450"/>
                <a:lumOff val="26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3EFA89A-E3F8-4C77-BCE1-F2DC01B46F23}">
      <dsp:nvSpPr>
        <dsp:cNvPr id="0" name=""/>
        <dsp:cNvSpPr/>
      </dsp:nvSpPr>
      <dsp:spPr>
        <a:xfrm>
          <a:off x="1159790" y="776150"/>
          <a:ext cx="180489" cy="180489"/>
        </a:xfrm>
        <a:prstGeom prst="ellipse">
          <a:avLst/>
        </a:prstGeom>
        <a:gradFill rotWithShape="0">
          <a:gsLst>
            <a:gs pos="0">
              <a:schemeClr val="accent5">
                <a:hueOff val="1563217"/>
                <a:satOff val="-12600"/>
                <a:lumOff val="3573"/>
                <a:alphaOff val="0"/>
                <a:shade val="51000"/>
                <a:satMod val="130000"/>
              </a:schemeClr>
            </a:gs>
            <a:gs pos="80000">
              <a:schemeClr val="accent5">
                <a:hueOff val="1563217"/>
                <a:satOff val="-12600"/>
                <a:lumOff val="3573"/>
                <a:alphaOff val="0"/>
                <a:shade val="93000"/>
                <a:satMod val="130000"/>
              </a:schemeClr>
            </a:gs>
            <a:gs pos="100000">
              <a:schemeClr val="accent5">
                <a:hueOff val="1563217"/>
                <a:satOff val="-12600"/>
                <a:lumOff val="35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D17273D-F801-4131-841F-2E3DC1D51C1B}">
      <dsp:nvSpPr>
        <dsp:cNvPr id="0" name=""/>
        <dsp:cNvSpPr/>
      </dsp:nvSpPr>
      <dsp:spPr>
        <a:xfrm>
          <a:off x="1564087" y="953030"/>
          <a:ext cx="180489" cy="180489"/>
        </a:xfrm>
        <a:prstGeom prst="ellipse">
          <a:avLst/>
        </a:prstGeom>
        <a:gradFill rotWithShape="0">
          <a:gsLst>
            <a:gs pos="0">
              <a:schemeClr val="accent5">
                <a:hueOff val="1954022"/>
                <a:satOff val="-15749"/>
                <a:lumOff val="4466"/>
                <a:alphaOff val="0"/>
                <a:shade val="51000"/>
                <a:satMod val="130000"/>
              </a:schemeClr>
            </a:gs>
            <a:gs pos="80000">
              <a:schemeClr val="accent5">
                <a:hueOff val="1954022"/>
                <a:satOff val="-15749"/>
                <a:lumOff val="4466"/>
                <a:alphaOff val="0"/>
                <a:shade val="93000"/>
                <a:satMod val="130000"/>
              </a:schemeClr>
            </a:gs>
            <a:gs pos="100000">
              <a:schemeClr val="accent5">
                <a:hueOff val="1954022"/>
                <a:satOff val="-15749"/>
                <a:lumOff val="44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38A742B-25DC-46B8-887B-C360C3C5A5C7}">
      <dsp:nvSpPr>
        <dsp:cNvPr id="0" name=""/>
        <dsp:cNvSpPr/>
      </dsp:nvSpPr>
      <dsp:spPr>
        <a:xfrm>
          <a:off x="1816773" y="1079372"/>
          <a:ext cx="283626" cy="283626"/>
        </a:xfrm>
        <a:prstGeom prst="ellipse">
          <a:avLst/>
        </a:prstGeom>
        <a:gradFill rotWithShape="0">
          <a:gsLst>
            <a:gs pos="0">
              <a:schemeClr val="accent5">
                <a:hueOff val="2344826"/>
                <a:satOff val="-18899"/>
                <a:lumOff val="5360"/>
                <a:alphaOff val="0"/>
                <a:shade val="51000"/>
                <a:satMod val="130000"/>
              </a:schemeClr>
            </a:gs>
            <a:gs pos="80000">
              <a:schemeClr val="accent5">
                <a:hueOff val="2344826"/>
                <a:satOff val="-18899"/>
                <a:lumOff val="5360"/>
                <a:alphaOff val="0"/>
                <a:shade val="93000"/>
                <a:satMod val="130000"/>
              </a:schemeClr>
            </a:gs>
            <a:gs pos="100000">
              <a:schemeClr val="accent5">
                <a:hueOff val="2344826"/>
                <a:satOff val="-18899"/>
                <a:lumOff val="536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DAC8E37-6EC7-478A-B00B-AA2623B38221}">
      <dsp:nvSpPr>
        <dsp:cNvPr id="0" name=""/>
        <dsp:cNvSpPr/>
      </dsp:nvSpPr>
      <dsp:spPr>
        <a:xfrm>
          <a:off x="2170533" y="1357327"/>
          <a:ext cx="180489" cy="180489"/>
        </a:xfrm>
        <a:prstGeom prst="ellipse">
          <a:avLst/>
        </a:prstGeom>
        <a:gradFill rotWithShape="0">
          <a:gsLst>
            <a:gs pos="0">
              <a:schemeClr val="accent5">
                <a:hueOff val="2735630"/>
                <a:satOff val="-22049"/>
                <a:lumOff val="6253"/>
                <a:alphaOff val="0"/>
                <a:shade val="51000"/>
                <a:satMod val="130000"/>
              </a:schemeClr>
            </a:gs>
            <a:gs pos="80000">
              <a:schemeClr val="accent5">
                <a:hueOff val="2735630"/>
                <a:satOff val="-22049"/>
                <a:lumOff val="6253"/>
                <a:alphaOff val="0"/>
                <a:shade val="93000"/>
                <a:satMod val="130000"/>
              </a:schemeClr>
            </a:gs>
            <a:gs pos="100000">
              <a:schemeClr val="accent5">
                <a:hueOff val="2735630"/>
                <a:satOff val="-22049"/>
                <a:lumOff val="62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95BEA8D-4A26-4453-80BB-B2630C159AFA}">
      <dsp:nvSpPr>
        <dsp:cNvPr id="0" name=""/>
        <dsp:cNvSpPr/>
      </dsp:nvSpPr>
      <dsp:spPr>
        <a:xfrm>
          <a:off x="2322144" y="1635281"/>
          <a:ext cx="180489" cy="180489"/>
        </a:xfrm>
        <a:prstGeom prst="ellipse">
          <a:avLst/>
        </a:prstGeom>
        <a:gradFill rotWithShape="0">
          <a:gsLst>
            <a:gs pos="0">
              <a:schemeClr val="accent5">
                <a:hueOff val="3126435"/>
                <a:satOff val="-25199"/>
                <a:lumOff val="7146"/>
                <a:alphaOff val="0"/>
                <a:shade val="51000"/>
                <a:satMod val="130000"/>
              </a:schemeClr>
            </a:gs>
            <a:gs pos="80000">
              <a:schemeClr val="accent5">
                <a:hueOff val="3126435"/>
                <a:satOff val="-25199"/>
                <a:lumOff val="7146"/>
                <a:alphaOff val="0"/>
                <a:shade val="93000"/>
                <a:satMod val="130000"/>
              </a:schemeClr>
            </a:gs>
            <a:gs pos="100000">
              <a:schemeClr val="accent5">
                <a:hueOff val="3126435"/>
                <a:satOff val="-25199"/>
                <a:lumOff val="714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8B5477E-5851-4665-8A2F-7BCBE1E09D42}">
      <dsp:nvSpPr>
        <dsp:cNvPr id="0" name=""/>
        <dsp:cNvSpPr/>
      </dsp:nvSpPr>
      <dsp:spPr>
        <a:xfrm>
          <a:off x="1008179" y="1104641"/>
          <a:ext cx="464116" cy="464116"/>
        </a:xfrm>
        <a:prstGeom prst="ellipse">
          <a:avLst/>
        </a:prstGeom>
        <a:gradFill rotWithShape="0">
          <a:gsLst>
            <a:gs pos="0">
              <a:schemeClr val="accent5">
                <a:hueOff val="3517239"/>
                <a:satOff val="-28349"/>
                <a:lumOff val="8040"/>
                <a:alphaOff val="0"/>
                <a:shade val="51000"/>
                <a:satMod val="130000"/>
              </a:schemeClr>
            </a:gs>
            <a:gs pos="80000">
              <a:schemeClr val="accent5">
                <a:hueOff val="3517239"/>
                <a:satOff val="-28349"/>
                <a:lumOff val="8040"/>
                <a:alphaOff val="0"/>
                <a:shade val="93000"/>
                <a:satMod val="130000"/>
              </a:schemeClr>
            </a:gs>
            <a:gs pos="100000">
              <a:schemeClr val="accent5">
                <a:hueOff val="3517239"/>
                <a:satOff val="-28349"/>
                <a:lumOff val="804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4A85267-C868-4089-8267-C41C515C330D}">
      <dsp:nvSpPr>
        <dsp:cNvPr id="0" name=""/>
        <dsp:cNvSpPr/>
      </dsp:nvSpPr>
      <dsp:spPr>
        <a:xfrm>
          <a:off x="22704" y="2064847"/>
          <a:ext cx="180489" cy="180489"/>
        </a:xfrm>
        <a:prstGeom prst="ellipse">
          <a:avLst/>
        </a:prstGeom>
        <a:gradFill rotWithShape="0">
          <a:gsLst>
            <a:gs pos="0">
              <a:schemeClr val="accent5">
                <a:hueOff val="3908044"/>
                <a:satOff val="-31499"/>
                <a:lumOff val="8933"/>
                <a:alphaOff val="0"/>
                <a:shade val="51000"/>
                <a:satMod val="130000"/>
              </a:schemeClr>
            </a:gs>
            <a:gs pos="80000">
              <a:schemeClr val="accent5">
                <a:hueOff val="3908044"/>
                <a:satOff val="-31499"/>
                <a:lumOff val="8933"/>
                <a:alphaOff val="0"/>
                <a:shade val="93000"/>
                <a:satMod val="130000"/>
              </a:schemeClr>
            </a:gs>
            <a:gs pos="100000">
              <a:schemeClr val="accent5">
                <a:hueOff val="3908044"/>
                <a:satOff val="-31499"/>
                <a:lumOff val="89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4798168-B069-49E5-88A1-E056ADF37314}">
      <dsp:nvSpPr>
        <dsp:cNvPr id="0" name=""/>
        <dsp:cNvSpPr/>
      </dsp:nvSpPr>
      <dsp:spPr>
        <a:xfrm>
          <a:off x="174316" y="2292264"/>
          <a:ext cx="283626" cy="283626"/>
        </a:xfrm>
        <a:prstGeom prst="ellipse">
          <a:avLst/>
        </a:prstGeom>
        <a:gradFill rotWithShape="0">
          <a:gsLst>
            <a:gs pos="0">
              <a:schemeClr val="accent5">
                <a:hueOff val="4298848"/>
                <a:satOff val="-34649"/>
                <a:lumOff val="9826"/>
                <a:alphaOff val="0"/>
                <a:shade val="51000"/>
                <a:satMod val="130000"/>
              </a:schemeClr>
            </a:gs>
            <a:gs pos="80000">
              <a:schemeClr val="accent5">
                <a:hueOff val="4298848"/>
                <a:satOff val="-34649"/>
                <a:lumOff val="9826"/>
                <a:alphaOff val="0"/>
                <a:shade val="93000"/>
                <a:satMod val="130000"/>
              </a:schemeClr>
            </a:gs>
            <a:gs pos="100000">
              <a:schemeClr val="accent5">
                <a:hueOff val="4298848"/>
                <a:satOff val="-34649"/>
                <a:lumOff val="98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FA8BC39-E39B-44C8-A5AB-309155B9CB52}">
      <dsp:nvSpPr>
        <dsp:cNvPr id="0" name=""/>
        <dsp:cNvSpPr/>
      </dsp:nvSpPr>
      <dsp:spPr>
        <a:xfrm>
          <a:off x="553344" y="2494413"/>
          <a:ext cx="412548" cy="412548"/>
        </a:xfrm>
        <a:prstGeom prst="ellipse">
          <a:avLst/>
        </a:prstGeom>
        <a:gradFill rotWithShape="0">
          <a:gsLst>
            <a:gs pos="0">
              <a:schemeClr val="accent5">
                <a:hueOff val="4689652"/>
                <a:satOff val="-37799"/>
                <a:lumOff val="10719"/>
                <a:alphaOff val="0"/>
                <a:shade val="51000"/>
                <a:satMod val="130000"/>
              </a:schemeClr>
            </a:gs>
            <a:gs pos="80000">
              <a:schemeClr val="accent5">
                <a:hueOff val="4689652"/>
                <a:satOff val="-37799"/>
                <a:lumOff val="10719"/>
                <a:alphaOff val="0"/>
                <a:shade val="93000"/>
                <a:satMod val="130000"/>
              </a:schemeClr>
            </a:gs>
            <a:gs pos="100000">
              <a:schemeClr val="accent5">
                <a:hueOff val="4689652"/>
                <a:satOff val="-37799"/>
                <a:lumOff val="10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DD2583C-6607-49CA-ACE8-63ABAE5708B0}">
      <dsp:nvSpPr>
        <dsp:cNvPr id="0" name=""/>
        <dsp:cNvSpPr/>
      </dsp:nvSpPr>
      <dsp:spPr>
        <a:xfrm>
          <a:off x="1083984" y="2822904"/>
          <a:ext cx="180489" cy="180489"/>
        </a:xfrm>
        <a:prstGeom prst="ellipse">
          <a:avLst/>
        </a:prstGeom>
        <a:gradFill rotWithShape="0">
          <a:gsLst>
            <a:gs pos="0">
              <a:schemeClr val="accent5">
                <a:hueOff val="5080456"/>
                <a:satOff val="-40949"/>
                <a:lumOff val="11613"/>
                <a:alphaOff val="0"/>
                <a:shade val="51000"/>
                <a:satMod val="130000"/>
              </a:schemeClr>
            </a:gs>
            <a:gs pos="80000">
              <a:schemeClr val="accent5">
                <a:hueOff val="5080456"/>
                <a:satOff val="-40949"/>
                <a:lumOff val="11613"/>
                <a:alphaOff val="0"/>
                <a:shade val="93000"/>
                <a:satMod val="130000"/>
              </a:schemeClr>
            </a:gs>
            <a:gs pos="100000">
              <a:schemeClr val="accent5">
                <a:hueOff val="5080456"/>
                <a:satOff val="-40949"/>
                <a:lumOff val="116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6C45112-1849-4855-8FE1-005F8EE1E2D5}">
      <dsp:nvSpPr>
        <dsp:cNvPr id="0" name=""/>
        <dsp:cNvSpPr/>
      </dsp:nvSpPr>
      <dsp:spPr>
        <a:xfrm>
          <a:off x="1185059" y="2494413"/>
          <a:ext cx="283626" cy="283626"/>
        </a:xfrm>
        <a:prstGeom prst="ellipse">
          <a:avLst/>
        </a:prstGeom>
        <a:gradFill rotWithShape="0">
          <a:gsLst>
            <a:gs pos="0">
              <a:schemeClr val="accent5">
                <a:hueOff val="5471261"/>
                <a:satOff val="-44098"/>
                <a:lumOff val="12506"/>
                <a:alphaOff val="0"/>
                <a:shade val="51000"/>
                <a:satMod val="130000"/>
              </a:schemeClr>
            </a:gs>
            <a:gs pos="80000">
              <a:schemeClr val="accent5">
                <a:hueOff val="5471261"/>
                <a:satOff val="-44098"/>
                <a:lumOff val="12506"/>
                <a:alphaOff val="0"/>
                <a:shade val="93000"/>
                <a:satMod val="130000"/>
              </a:schemeClr>
            </a:gs>
            <a:gs pos="100000">
              <a:schemeClr val="accent5">
                <a:hueOff val="5471261"/>
                <a:satOff val="-44098"/>
                <a:lumOff val="1250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66AC982-700C-46D9-B18C-ED00DB489AD6}">
      <dsp:nvSpPr>
        <dsp:cNvPr id="0" name=""/>
        <dsp:cNvSpPr/>
      </dsp:nvSpPr>
      <dsp:spPr>
        <a:xfrm>
          <a:off x="1437744" y="2848173"/>
          <a:ext cx="180489" cy="180489"/>
        </a:xfrm>
        <a:prstGeom prst="ellipse">
          <a:avLst/>
        </a:prstGeom>
        <a:gradFill rotWithShape="0">
          <a:gsLst>
            <a:gs pos="0">
              <a:schemeClr val="accent5">
                <a:hueOff val="5862065"/>
                <a:satOff val="-47248"/>
                <a:lumOff val="13399"/>
                <a:alphaOff val="0"/>
                <a:shade val="51000"/>
                <a:satMod val="130000"/>
              </a:schemeClr>
            </a:gs>
            <a:gs pos="80000">
              <a:schemeClr val="accent5">
                <a:hueOff val="5862065"/>
                <a:satOff val="-47248"/>
                <a:lumOff val="13399"/>
                <a:alphaOff val="0"/>
                <a:shade val="93000"/>
                <a:satMod val="130000"/>
              </a:schemeClr>
            </a:gs>
            <a:gs pos="100000">
              <a:schemeClr val="accent5">
                <a:hueOff val="5862065"/>
                <a:satOff val="-47248"/>
                <a:lumOff val="1339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F677043-05F4-4D60-9AA6-5E8FA6EC47DA}">
      <dsp:nvSpPr>
        <dsp:cNvPr id="0" name=""/>
        <dsp:cNvSpPr/>
      </dsp:nvSpPr>
      <dsp:spPr>
        <a:xfrm>
          <a:off x="1665161" y="2443875"/>
          <a:ext cx="412548" cy="412548"/>
        </a:xfrm>
        <a:prstGeom prst="ellipse">
          <a:avLst/>
        </a:prstGeom>
        <a:gradFill rotWithShape="0">
          <a:gsLst>
            <a:gs pos="0">
              <a:schemeClr val="accent5">
                <a:hueOff val="6252870"/>
                <a:satOff val="-50398"/>
                <a:lumOff val="14292"/>
                <a:alphaOff val="0"/>
                <a:shade val="51000"/>
                <a:satMod val="130000"/>
              </a:schemeClr>
            </a:gs>
            <a:gs pos="80000">
              <a:schemeClr val="accent5">
                <a:hueOff val="6252870"/>
                <a:satOff val="-50398"/>
                <a:lumOff val="14292"/>
                <a:alphaOff val="0"/>
                <a:shade val="93000"/>
                <a:satMod val="130000"/>
              </a:schemeClr>
            </a:gs>
            <a:gs pos="100000">
              <a:schemeClr val="accent5">
                <a:hueOff val="6252870"/>
                <a:satOff val="-50398"/>
                <a:lumOff val="142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2B0F84D-642E-4E81-A903-B13DCCD346C1}">
      <dsp:nvSpPr>
        <dsp:cNvPr id="0" name=""/>
        <dsp:cNvSpPr/>
      </dsp:nvSpPr>
      <dsp:spPr>
        <a:xfrm>
          <a:off x="2221070" y="2342801"/>
          <a:ext cx="283626" cy="283626"/>
        </a:xfrm>
        <a:prstGeom prst="ellipse">
          <a:avLst/>
        </a:prstGeom>
        <a:gradFill rotWithShape="0">
          <a:gsLst>
            <a:gs pos="0">
              <a:schemeClr val="accent5">
                <a:hueOff val="6643673"/>
                <a:satOff val="-53548"/>
                <a:lumOff val="15186"/>
                <a:alphaOff val="0"/>
                <a:shade val="51000"/>
                <a:satMod val="130000"/>
              </a:schemeClr>
            </a:gs>
            <a:gs pos="80000">
              <a:schemeClr val="accent5">
                <a:hueOff val="6643673"/>
                <a:satOff val="-53548"/>
                <a:lumOff val="15186"/>
                <a:alphaOff val="0"/>
                <a:shade val="93000"/>
                <a:satMod val="130000"/>
              </a:schemeClr>
            </a:gs>
            <a:gs pos="100000">
              <a:schemeClr val="accent5">
                <a:hueOff val="6643673"/>
                <a:satOff val="-53548"/>
                <a:lumOff val="151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3FFE08D-2950-42F9-B69F-71597B14ACC9}">
      <dsp:nvSpPr>
        <dsp:cNvPr id="0" name=""/>
        <dsp:cNvSpPr/>
      </dsp:nvSpPr>
      <dsp:spPr>
        <a:xfrm>
          <a:off x="2504697" y="1225126"/>
          <a:ext cx="832971" cy="1590233"/>
        </a:xfrm>
        <a:prstGeom prst="chevron">
          <a:avLst>
            <a:gd name="adj" fmla="val 6231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C29A874-B129-4935-A160-567C3CBA65A5}">
      <dsp:nvSpPr>
        <dsp:cNvPr id="0" name=""/>
        <dsp:cNvSpPr/>
      </dsp:nvSpPr>
      <dsp:spPr>
        <a:xfrm>
          <a:off x="3186219" y="1154758"/>
          <a:ext cx="832971" cy="1590233"/>
        </a:xfrm>
        <a:prstGeom prst="chevron">
          <a:avLst>
            <a:gd name="adj" fmla="val 62310"/>
          </a:avLst>
        </a:prstGeom>
        <a:gradFill rotWithShape="0">
          <a:gsLst>
            <a:gs pos="0">
              <a:schemeClr val="accent5">
                <a:hueOff val="7034478"/>
                <a:satOff val="-56698"/>
                <a:lumOff val="16079"/>
                <a:alphaOff val="0"/>
                <a:shade val="51000"/>
                <a:satMod val="130000"/>
              </a:schemeClr>
            </a:gs>
            <a:gs pos="80000">
              <a:schemeClr val="accent5">
                <a:hueOff val="7034478"/>
                <a:satOff val="-56698"/>
                <a:lumOff val="16079"/>
                <a:alphaOff val="0"/>
                <a:shade val="93000"/>
                <a:satMod val="130000"/>
              </a:schemeClr>
            </a:gs>
            <a:gs pos="100000">
              <a:schemeClr val="accent5">
                <a:hueOff val="7034478"/>
                <a:satOff val="-56698"/>
                <a:lumOff val="160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E066A42-3F8C-4FA8-A855-6E22E92DC5E8}">
      <dsp:nvSpPr>
        <dsp:cNvPr id="0" name=""/>
        <dsp:cNvSpPr/>
      </dsp:nvSpPr>
      <dsp:spPr>
        <a:xfrm>
          <a:off x="4110060" y="1023338"/>
          <a:ext cx="1930979" cy="1930979"/>
        </a:xfrm>
        <a:prstGeom prst="ellipse">
          <a:avLst/>
        </a:prstGeom>
        <a:gradFill rotWithShape="0">
          <a:gsLst>
            <a:gs pos="0">
              <a:schemeClr val="accent5">
                <a:hueOff val="7034478"/>
                <a:satOff val="-56698"/>
                <a:lumOff val="16079"/>
                <a:alphaOff val="0"/>
                <a:shade val="51000"/>
                <a:satMod val="130000"/>
              </a:schemeClr>
            </a:gs>
            <a:gs pos="80000">
              <a:schemeClr val="accent5">
                <a:hueOff val="7034478"/>
                <a:satOff val="-56698"/>
                <a:lumOff val="16079"/>
                <a:alphaOff val="0"/>
                <a:shade val="93000"/>
                <a:satMod val="130000"/>
              </a:schemeClr>
            </a:gs>
            <a:gs pos="100000">
              <a:schemeClr val="accent5">
                <a:hueOff val="7034478"/>
                <a:satOff val="-56698"/>
                <a:lumOff val="160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EC" sz="2000" kern="1200" dirty="0"/>
            <a:t>Cuantitativo</a:t>
          </a:r>
        </a:p>
      </dsp:txBody>
      <dsp:txXfrm>
        <a:off x="4392845" y="1306123"/>
        <a:ext cx="1365409" cy="13654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BAB95-EF7F-43DD-96C9-C2BA3AAABB2A}">
      <dsp:nvSpPr>
        <dsp:cNvPr id="0" name=""/>
        <dsp:cNvSpPr/>
      </dsp:nvSpPr>
      <dsp:spPr>
        <a:xfrm>
          <a:off x="1734190" y="0"/>
          <a:ext cx="2142880" cy="2143098"/>
        </a:xfrm>
        <a:prstGeom prst="circularArrow">
          <a:avLst>
            <a:gd name="adj1" fmla="val 10980"/>
            <a:gd name="adj2" fmla="val 1142322"/>
            <a:gd name="adj3" fmla="val 4500000"/>
            <a:gd name="adj4" fmla="val 10800000"/>
            <a:gd name="adj5" fmla="val 125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D61753-D78B-43A2-BB40-0FFEE6ACDB69}">
      <dsp:nvSpPr>
        <dsp:cNvPr id="0" name=""/>
        <dsp:cNvSpPr/>
      </dsp:nvSpPr>
      <dsp:spPr>
        <a:xfrm>
          <a:off x="3873854" y="635939"/>
          <a:ext cx="1284682" cy="852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ctr" defTabSz="622300">
            <a:lnSpc>
              <a:spcPct val="90000"/>
            </a:lnSpc>
            <a:spcBef>
              <a:spcPct val="0"/>
            </a:spcBef>
            <a:spcAft>
              <a:spcPct val="15000"/>
            </a:spcAft>
            <a:buChar char="••"/>
          </a:pPr>
          <a:r>
            <a:rPr lang="es-EC" sz="1400" kern="1200" dirty="0"/>
            <a:t>Aplicada</a:t>
          </a:r>
        </a:p>
      </dsp:txBody>
      <dsp:txXfrm>
        <a:off x="3873854" y="635939"/>
        <a:ext cx="1284682" cy="852465"/>
      </dsp:txXfrm>
    </dsp:sp>
    <dsp:sp modelId="{8767923C-F8E8-48D8-9297-8D92547C66D9}">
      <dsp:nvSpPr>
        <dsp:cNvPr id="0" name=""/>
        <dsp:cNvSpPr/>
      </dsp:nvSpPr>
      <dsp:spPr>
        <a:xfrm>
          <a:off x="2207303" y="775743"/>
          <a:ext cx="1195848" cy="597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es-EC" sz="1400" b="1" kern="1200" dirty="0"/>
            <a:t>Por su finalidad</a:t>
          </a:r>
        </a:p>
      </dsp:txBody>
      <dsp:txXfrm>
        <a:off x="2207303" y="775743"/>
        <a:ext cx="1195848" cy="597862"/>
      </dsp:txXfrm>
    </dsp:sp>
    <dsp:sp modelId="{8DBA5615-6A56-4B24-AFD0-666A02FFE9B8}">
      <dsp:nvSpPr>
        <dsp:cNvPr id="0" name=""/>
        <dsp:cNvSpPr/>
      </dsp:nvSpPr>
      <dsp:spPr>
        <a:xfrm>
          <a:off x="1138878" y="1231528"/>
          <a:ext cx="2142880" cy="2143098"/>
        </a:xfrm>
        <a:prstGeom prst="leftCircularArrow">
          <a:avLst>
            <a:gd name="adj1" fmla="val 10980"/>
            <a:gd name="adj2" fmla="val 1142322"/>
            <a:gd name="adj3" fmla="val 6300000"/>
            <a:gd name="adj4" fmla="val 18900000"/>
            <a:gd name="adj5" fmla="val 12500"/>
          </a:avLst>
        </a:prstGeom>
        <a:solidFill>
          <a:schemeClr val="accent5">
            <a:hueOff val="2344826"/>
            <a:satOff val="-18899"/>
            <a:lumOff val="53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B32545-A88B-4462-858F-60B9FF2D670C}">
      <dsp:nvSpPr>
        <dsp:cNvPr id="0" name=""/>
        <dsp:cNvSpPr/>
      </dsp:nvSpPr>
      <dsp:spPr>
        <a:xfrm>
          <a:off x="3288592" y="1882243"/>
          <a:ext cx="1284682" cy="852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ctr" defTabSz="622300">
            <a:lnSpc>
              <a:spcPct val="90000"/>
            </a:lnSpc>
            <a:spcBef>
              <a:spcPct val="0"/>
            </a:spcBef>
            <a:spcAft>
              <a:spcPct val="15000"/>
            </a:spcAft>
            <a:buChar char="••"/>
          </a:pPr>
          <a:r>
            <a:rPr lang="es-EC" sz="1400" kern="1200" dirty="0"/>
            <a:t>Campo</a:t>
          </a:r>
        </a:p>
      </dsp:txBody>
      <dsp:txXfrm>
        <a:off x="3288592" y="1882243"/>
        <a:ext cx="1284682" cy="852465"/>
      </dsp:txXfrm>
    </dsp:sp>
    <dsp:sp modelId="{08EEECC3-5496-45B0-B919-DEA3269D9D47}">
      <dsp:nvSpPr>
        <dsp:cNvPr id="0" name=""/>
        <dsp:cNvSpPr/>
      </dsp:nvSpPr>
      <dsp:spPr>
        <a:xfrm>
          <a:off x="1609580" y="2009545"/>
          <a:ext cx="1195848" cy="597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es-EC" sz="1400" b="1" kern="1200" dirty="0"/>
            <a:t>Por las fuentes de información</a:t>
          </a:r>
        </a:p>
      </dsp:txBody>
      <dsp:txXfrm>
        <a:off x="1609580" y="2009545"/>
        <a:ext cx="1195848" cy="597862"/>
      </dsp:txXfrm>
    </dsp:sp>
    <dsp:sp modelId="{48504DC0-7ADA-4733-BD4A-8141A3BF8A9A}">
      <dsp:nvSpPr>
        <dsp:cNvPr id="0" name=""/>
        <dsp:cNvSpPr/>
      </dsp:nvSpPr>
      <dsp:spPr>
        <a:xfrm>
          <a:off x="1734190" y="2467603"/>
          <a:ext cx="2142880" cy="2143098"/>
        </a:xfrm>
        <a:prstGeom prst="circularArrow">
          <a:avLst>
            <a:gd name="adj1" fmla="val 10980"/>
            <a:gd name="adj2" fmla="val 1142322"/>
            <a:gd name="adj3" fmla="val 4500000"/>
            <a:gd name="adj4" fmla="val 13500000"/>
            <a:gd name="adj5" fmla="val 12500"/>
          </a:avLst>
        </a:prstGeom>
        <a:solidFill>
          <a:schemeClr val="accent5">
            <a:hueOff val="4689652"/>
            <a:satOff val="-37799"/>
            <a:lumOff val="10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A46DF7-8476-45C8-B7DA-2116111B063A}">
      <dsp:nvSpPr>
        <dsp:cNvPr id="0" name=""/>
        <dsp:cNvSpPr/>
      </dsp:nvSpPr>
      <dsp:spPr>
        <a:xfrm>
          <a:off x="3873854" y="3103542"/>
          <a:ext cx="1284682" cy="852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ctr" defTabSz="622300">
            <a:lnSpc>
              <a:spcPct val="90000"/>
            </a:lnSpc>
            <a:spcBef>
              <a:spcPct val="0"/>
            </a:spcBef>
            <a:spcAft>
              <a:spcPct val="15000"/>
            </a:spcAft>
            <a:buChar char="••"/>
          </a:pPr>
          <a:r>
            <a:rPr lang="es-EC" sz="1400" kern="1200" dirty="0"/>
            <a:t>No experimental</a:t>
          </a:r>
        </a:p>
      </dsp:txBody>
      <dsp:txXfrm>
        <a:off x="3873854" y="3103542"/>
        <a:ext cx="1284682" cy="852465"/>
      </dsp:txXfrm>
    </dsp:sp>
    <dsp:sp modelId="{6C3C9372-B1A9-4111-A2BB-BF927E5D03D5}">
      <dsp:nvSpPr>
        <dsp:cNvPr id="0" name=""/>
        <dsp:cNvSpPr/>
      </dsp:nvSpPr>
      <dsp:spPr>
        <a:xfrm>
          <a:off x="2207303" y="3243346"/>
          <a:ext cx="1195848" cy="597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es-EC" sz="1400" b="1" kern="1200" dirty="0"/>
            <a:t>Por el control de las variables</a:t>
          </a:r>
        </a:p>
      </dsp:txBody>
      <dsp:txXfrm>
        <a:off x="2207303" y="3243346"/>
        <a:ext cx="1195848" cy="597862"/>
      </dsp:txXfrm>
    </dsp:sp>
    <dsp:sp modelId="{037BEB1E-748C-4DA6-B145-390E0DBB6E9F}">
      <dsp:nvSpPr>
        <dsp:cNvPr id="0" name=""/>
        <dsp:cNvSpPr/>
      </dsp:nvSpPr>
      <dsp:spPr>
        <a:xfrm>
          <a:off x="1291625" y="3841209"/>
          <a:ext cx="1841003" cy="1841893"/>
        </a:xfrm>
        <a:prstGeom prst="blockArc">
          <a:avLst>
            <a:gd name="adj1" fmla="val 0"/>
            <a:gd name="adj2" fmla="val 18900000"/>
            <a:gd name="adj3" fmla="val 12740"/>
          </a:avLst>
        </a:prstGeom>
        <a:solidFill>
          <a:schemeClr val="accent5">
            <a:hueOff val="7034478"/>
            <a:satOff val="-56698"/>
            <a:lumOff val="16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3FCE57-EDD2-474A-8251-34C20BED86C6}">
      <dsp:nvSpPr>
        <dsp:cNvPr id="0" name=""/>
        <dsp:cNvSpPr/>
      </dsp:nvSpPr>
      <dsp:spPr>
        <a:xfrm>
          <a:off x="3288592" y="4337344"/>
          <a:ext cx="1284682" cy="852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ctr" defTabSz="622300">
            <a:lnSpc>
              <a:spcPct val="90000"/>
            </a:lnSpc>
            <a:spcBef>
              <a:spcPct val="0"/>
            </a:spcBef>
            <a:spcAft>
              <a:spcPct val="15000"/>
            </a:spcAft>
            <a:buChar char="••"/>
          </a:pPr>
          <a:r>
            <a:rPr lang="es-EC" sz="1400" kern="1200" dirty="0"/>
            <a:t>Descriptiva-Correlacional</a:t>
          </a:r>
        </a:p>
      </dsp:txBody>
      <dsp:txXfrm>
        <a:off x="3288592" y="4337344"/>
        <a:ext cx="1284682" cy="852465"/>
      </dsp:txXfrm>
    </dsp:sp>
    <dsp:sp modelId="{37A8CA75-A0EA-43E1-9DED-1C87BB8D02C1}">
      <dsp:nvSpPr>
        <dsp:cNvPr id="0" name=""/>
        <dsp:cNvSpPr/>
      </dsp:nvSpPr>
      <dsp:spPr>
        <a:xfrm>
          <a:off x="1609580" y="4477148"/>
          <a:ext cx="1195848" cy="597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es-EC" sz="1400" b="1" kern="1200" dirty="0"/>
            <a:t>Por el alcance </a:t>
          </a:r>
        </a:p>
      </dsp:txBody>
      <dsp:txXfrm>
        <a:off x="1609580" y="4477148"/>
        <a:ext cx="1195848" cy="597862"/>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1115" name="CorelDRAW" r:id="rId3" imgW="9151920" imgH="5621400" progId="">
                  <p:embed/>
                </p:oleObj>
              </mc:Choice>
              <mc:Fallback>
                <p:oleObj name="CorelDRAW" r:id="rId3" imgW="9151920" imgH="5621400" progId="">
                  <p:embed/>
                  <p:pic>
                    <p:nvPicPr>
                      <p:cNvPr id="17454"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endParaRPr lang="es-ES" sz="1400" dirty="0">
              <a:solidFill>
                <a:prstClr val="black"/>
              </a:solidFill>
            </a:endParaRPr>
          </a:p>
        </p:txBody>
      </p:sp>
      <p:sp>
        <p:nvSpPr>
          <p:cNvPr id="17433" name="Rectangle 25"/>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a:endParaRPr lang="es-ES" sz="1400" dirty="0">
              <a:solidFill>
                <a:prstClr val="black"/>
              </a:solidFill>
            </a:endParaRPr>
          </a:p>
        </p:txBody>
      </p:sp>
      <p:sp>
        <p:nvSpPr>
          <p:cNvPr id="17434" name="Rectangle 26"/>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endParaRPr lang="es-ES" sz="1400" dirty="0">
              <a:solidFill>
                <a:prstClr val="black"/>
              </a:solidFill>
            </a:endParaRPr>
          </a:p>
        </p:txBody>
      </p:sp>
      <p:sp>
        <p:nvSpPr>
          <p:cNvPr id="17435" name="Rectangle 27"/>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a:endParaRPr lang="es-ES" sz="1400" dirty="0">
              <a:solidFill>
                <a:prstClr val="black"/>
              </a:solidFill>
            </a:endParaRPr>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12192000" cy="1135062"/>
          </a:xfrm>
          <a:prstGeom prst="rect">
            <a:avLst/>
          </a:prstGeom>
          <a:noFill/>
        </p:spPr>
      </p:pic>
      <p:sp>
        <p:nvSpPr>
          <p:cNvPr id="17458" name="Oval 50"/>
          <p:cNvSpPr>
            <a:spLocks noChangeArrowheads="1"/>
          </p:cNvSpPr>
          <p:nvPr/>
        </p:nvSpPr>
        <p:spPr bwMode="auto">
          <a:xfrm>
            <a:off x="289984" y="260351"/>
            <a:ext cx="1056216" cy="792163"/>
          </a:xfrm>
          <a:prstGeom prst="ellipse">
            <a:avLst/>
          </a:prstGeom>
          <a:solidFill>
            <a:schemeClr val="bg1"/>
          </a:solidFill>
          <a:ln w="9525">
            <a:noFill/>
            <a:round/>
            <a:headEnd/>
            <a:tailEnd/>
          </a:ln>
          <a:effectLst/>
        </p:spPr>
        <p:txBody>
          <a:bodyPr wrap="none" anchor="ctr"/>
          <a:lstStyle/>
          <a:p>
            <a:endParaRPr lang="es-ES" sz="1800" dirty="0">
              <a:solidFill>
                <a:prstClr val="black"/>
              </a:solidFill>
            </a:endParaRPr>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427217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4481722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1777202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F6171D-9993-4C35-9F32-2DAA985D7D9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A1E5320-12D4-49A0-948D-B5F8DEB6A2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A85BF65-013E-4588-B948-6FB1038430CD}"/>
              </a:ext>
            </a:extLst>
          </p:cNvPr>
          <p:cNvSpPr>
            <a:spLocks noGrp="1"/>
          </p:cNvSpPr>
          <p:nvPr>
            <p:ph type="dt" sz="half" idx="10"/>
          </p:nvPr>
        </p:nvSpPr>
        <p:spPr/>
        <p:txBody>
          <a:bodyPr/>
          <a:lstStyle/>
          <a:p>
            <a:fld id="{9A520052-D3AA-4AA5-B719-E7BB6DA5E4DC}" type="datetimeFigureOut">
              <a:rPr lang="es-ES" smtClean="0"/>
              <a:t>28/01/2020</a:t>
            </a:fld>
            <a:endParaRPr lang="es-ES"/>
          </a:p>
        </p:txBody>
      </p:sp>
      <p:sp>
        <p:nvSpPr>
          <p:cNvPr id="5" name="Marcador de pie de página 4">
            <a:extLst>
              <a:ext uri="{FF2B5EF4-FFF2-40B4-BE49-F238E27FC236}">
                <a16:creationId xmlns:a16="http://schemas.microsoft.com/office/drawing/2014/main" id="{8BC90813-2AB5-49D3-916C-C280950199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556BFCD-328F-465E-9D76-C0CCC34FBE95}"/>
              </a:ext>
            </a:extLst>
          </p:cNvPr>
          <p:cNvSpPr>
            <a:spLocks noGrp="1"/>
          </p:cNvSpPr>
          <p:nvPr>
            <p:ph type="sldNum" sz="quarter" idx="12"/>
          </p:nvPr>
        </p:nvSpPr>
        <p:spPr/>
        <p:txBody>
          <a:bodyPr/>
          <a:lstStyle/>
          <a:p>
            <a:fld id="{44A28F18-196F-4E42-AF2B-A8DA6528AC4A}" type="slidenum">
              <a:rPr lang="es-ES" smtClean="0"/>
              <a:t>‹Nº›</a:t>
            </a:fld>
            <a:endParaRPr lang="es-ES"/>
          </a:p>
        </p:txBody>
      </p:sp>
    </p:spTree>
    <p:extLst>
      <p:ext uri="{BB962C8B-B14F-4D97-AF65-F5344CB8AC3E}">
        <p14:creationId xmlns:p14="http://schemas.microsoft.com/office/powerpoint/2010/main" val="301725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92" y="1556793"/>
            <a:ext cx="10972800" cy="4525963"/>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8317352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Editar los estilos de texto del patrón</a:t>
            </a:r>
          </a:p>
        </p:txBody>
      </p:sp>
    </p:spTree>
    <p:extLst>
      <p:ext uri="{BB962C8B-B14F-4D97-AF65-F5344CB8AC3E}">
        <p14:creationId xmlns:p14="http://schemas.microsoft.com/office/powerpoint/2010/main" val="16949719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631605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0939324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10990661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474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Tree>
    <p:extLst>
      <p:ext uri="{BB962C8B-B14F-4D97-AF65-F5344CB8AC3E}">
        <p14:creationId xmlns:p14="http://schemas.microsoft.com/office/powerpoint/2010/main" val="3797212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 dirty="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Tree>
    <p:extLst>
      <p:ext uri="{BB962C8B-B14F-4D97-AF65-F5344CB8AC3E}">
        <p14:creationId xmlns:p14="http://schemas.microsoft.com/office/powerpoint/2010/main" val="9690977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solidFill>
                <a:prstClr val="black"/>
              </a:solidFill>
            </a:endParaRPr>
          </a:p>
        </p:txBody>
      </p:sp>
      <p:sp>
        <p:nvSpPr>
          <p:cNvPr id="1045" name="Rectangle 21"/>
          <p:cNvSpPr>
            <a:spLocks noChangeArrowheads="1"/>
          </p:cNvSpPr>
          <p:nvPr/>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solidFill>
                <a:prstClr val="black"/>
              </a:solidFill>
            </a:endParaRPr>
          </a:p>
        </p:txBody>
      </p:sp>
      <p:sp>
        <p:nvSpPr>
          <p:cNvPr id="1047" name="Line 23"/>
          <p:cNvSpPr>
            <a:spLocks noChangeShapeType="1"/>
          </p:cNvSpPr>
          <p:nvPr/>
        </p:nvSpPr>
        <p:spPr bwMode="auto">
          <a:xfrm rot="10800000" flipH="1">
            <a:off x="33868" y="6296025"/>
            <a:ext cx="8879417" cy="0"/>
          </a:xfrm>
          <a:prstGeom prst="line">
            <a:avLst/>
          </a:prstGeom>
          <a:noFill/>
          <a:ln w="38100">
            <a:solidFill>
              <a:srgbClr val="FF0000"/>
            </a:solidFill>
            <a:round/>
            <a:headEnd/>
            <a:tailEnd/>
          </a:ln>
          <a:effectLst/>
        </p:spPr>
        <p:txBody>
          <a:bodyPr/>
          <a:lstStyle/>
          <a:p>
            <a:endParaRPr lang="es-ES" sz="1800" dirty="0">
              <a:solidFill>
                <a:prstClr val="black"/>
              </a:solidFill>
            </a:endParaRPr>
          </a:p>
        </p:txBody>
      </p:sp>
      <p:sp>
        <p:nvSpPr>
          <p:cNvPr id="1048" name="Line 24"/>
          <p:cNvSpPr>
            <a:spLocks noChangeShapeType="1"/>
          </p:cNvSpPr>
          <p:nvPr/>
        </p:nvSpPr>
        <p:spPr bwMode="auto">
          <a:xfrm rot="10800000" flipH="1">
            <a:off x="33868" y="6245225"/>
            <a:ext cx="8879417" cy="0"/>
          </a:xfrm>
          <a:prstGeom prst="line">
            <a:avLst/>
          </a:prstGeom>
          <a:noFill/>
          <a:ln w="38100">
            <a:solidFill>
              <a:srgbClr val="006600"/>
            </a:solidFill>
            <a:round/>
            <a:headEnd/>
            <a:tailEnd/>
          </a:ln>
          <a:effectLst/>
        </p:spPr>
        <p:txBody>
          <a:bodyPr/>
          <a:lstStyle/>
          <a:p>
            <a:endParaRPr lang="es-ES" sz="1800" dirty="0">
              <a:solidFill>
                <a:prstClr val="black"/>
              </a:solidFill>
            </a:endParaRPr>
          </a:p>
        </p:txBody>
      </p:sp>
      <p:pic>
        <p:nvPicPr>
          <p:cNvPr id="7" name="Picture 6"/>
          <p:cNvPicPr>
            <a:picLocks noChangeAspect="1"/>
          </p:cNvPicPr>
          <p:nvPr/>
        </p:nvPicPr>
        <p:blipFill rotWithShape="1">
          <a:blip r:embed="rId14" cstate="print">
            <a:extLst>
              <a:ext uri="{28A0092B-C50C-407E-A947-70E740481C1C}">
                <a14:useLocalDpi xmlns:a14="http://schemas.microsoft.com/office/drawing/2010/main" val="0"/>
              </a:ext>
            </a:extLst>
          </a:blip>
          <a:srcRect l="7594" t="38806" r="7258" b="30597"/>
          <a:stretch/>
        </p:blipFill>
        <p:spPr bwMode="auto">
          <a:xfrm>
            <a:off x="8880310" y="5906861"/>
            <a:ext cx="3269713" cy="624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9912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1.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2.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2.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diagramLayout" Target="../diagrams/layout12.xml"/><Relationship Id="rId7" Type="http://schemas.openxmlformats.org/officeDocument/2006/relationships/image" Target="../media/image13.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13.xml"/><Relationship Id="rId7" Type="http://schemas.openxmlformats.org/officeDocument/2006/relationships/image" Target="../media/image15.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10" Type="http://schemas.openxmlformats.org/officeDocument/2006/relationships/image" Target="../media/image18.png"/><Relationship Id="rId4" Type="http://schemas.openxmlformats.org/officeDocument/2006/relationships/diagramQuickStyle" Target="../diagrams/quickStyle13.xml"/><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Rectángulo">
            <a:extLst>
              <a:ext uri="{FF2B5EF4-FFF2-40B4-BE49-F238E27FC236}">
                <a16:creationId xmlns:a16="http://schemas.microsoft.com/office/drawing/2014/main" id="{18161A7C-B0BC-4E91-880A-34422E9D3F62}"/>
              </a:ext>
            </a:extLst>
          </p:cNvPr>
          <p:cNvSpPr/>
          <p:nvPr/>
        </p:nvSpPr>
        <p:spPr>
          <a:xfrm>
            <a:off x="1434632" y="2092156"/>
            <a:ext cx="10349947" cy="317009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b="1" dirty="0"/>
              <a:t>CARRERA DE INGENIERÍA EN FINANZAS Y AUDITORÍA</a:t>
            </a:r>
            <a:endParaRPr lang="es-MX" dirty="0"/>
          </a:p>
          <a:p>
            <a:pPr algn="ctr"/>
            <a:endParaRPr lang="es-ES" sz="2400" b="1" cap="all" dirty="0">
              <a:ln w="0"/>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ctr"/>
            <a:endParaRPr lang="es-ES" sz="2400" b="1" cap="all" dirty="0">
              <a:ln w="0"/>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ctr"/>
            <a:r>
              <a:rPr lang="es-EC" dirty="0"/>
              <a:t>LIMITACIONES DEL CONTROL INTERNO Y SU RELACIÓN CON EL PRESUPUESTO DE LAS PYMES DE LA PROVINCIA DE BOLÍVAR</a:t>
            </a:r>
            <a:endParaRPr lang="es-MX" dirty="0"/>
          </a:p>
          <a:p>
            <a:pPr algn="ctr"/>
            <a:endParaRPr lang="es-ES" sz="2000" b="1" cap="all" dirty="0">
              <a:ln w="0"/>
              <a:solidFill>
                <a:schemeClr val="accent5"/>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ctr"/>
            <a:endParaRPr lang="es-ES" sz="2000" b="1" cap="all" dirty="0">
              <a:ln w="0"/>
              <a:solidFill>
                <a:schemeClr val="accent5"/>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r"/>
            <a:r>
              <a:rPr lang="es-ES" sz="2000" b="1" cap="all" dirty="0" err="1">
                <a:ln w="0"/>
                <a:solidFill>
                  <a:schemeClr val="accent5"/>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AUTORa</a:t>
            </a:r>
            <a:r>
              <a:rPr lang="es-ES" sz="2000" b="1" cap="all" dirty="0">
                <a:ln w="0"/>
                <a:solidFill>
                  <a:schemeClr val="accent5"/>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a:t>
            </a:r>
          </a:p>
          <a:p>
            <a:pPr algn="r"/>
            <a:r>
              <a:rPr lang="es-ES" sz="2000" b="1" cap="all" dirty="0">
                <a:ln w="0"/>
                <a:solidFill>
                  <a:schemeClr val="accent5"/>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p>
          <a:p>
            <a:pPr algn="r"/>
            <a:r>
              <a:rPr lang="es-EC" dirty="0"/>
              <a:t>SÁNCHEZ TOAPANTA, JESSENIA MARILÚ</a:t>
            </a:r>
            <a:endParaRPr lang="es-MX" dirty="0"/>
          </a:p>
        </p:txBody>
      </p:sp>
      <p:sp>
        <p:nvSpPr>
          <p:cNvPr id="5" name="Título 1">
            <a:extLst>
              <a:ext uri="{FF2B5EF4-FFF2-40B4-BE49-F238E27FC236}">
                <a16:creationId xmlns:a16="http://schemas.microsoft.com/office/drawing/2014/main" id="{F0E20245-DE11-4FAB-854F-D8589F23E690}"/>
              </a:ext>
            </a:extLst>
          </p:cNvPr>
          <p:cNvSpPr txBox="1">
            <a:spLocks/>
          </p:cNvSpPr>
          <p:nvPr/>
        </p:nvSpPr>
        <p:spPr>
          <a:xfrm>
            <a:off x="56147" y="1089937"/>
            <a:ext cx="11823032" cy="816689"/>
          </a:xfrm>
          <a:prstGeom prst="rect">
            <a:avLst/>
          </a:prstGeom>
        </p:spPr>
        <p:txBody>
          <a:bodyPr anchor="ct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S" sz="3000" kern="0" dirty="0">
                <a:solidFill>
                  <a:schemeClr val="tx1"/>
                </a:solidFill>
                <a:latin typeface="Times New Roman" panose="02020603050405020304" pitchFamily="18" charset="0"/>
                <a:cs typeface="Times New Roman" panose="02020603050405020304" pitchFamily="18" charset="0"/>
              </a:rPr>
              <a:t>UNIVERSIDAD DE LAS FUERZAS ARMADAS - ESPE</a:t>
            </a:r>
          </a:p>
        </p:txBody>
      </p:sp>
    </p:spTree>
    <p:extLst>
      <p:ext uri="{BB962C8B-B14F-4D97-AF65-F5344CB8AC3E}">
        <p14:creationId xmlns:p14="http://schemas.microsoft.com/office/powerpoint/2010/main" val="19811164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D49D28A-9531-467D-9D18-9CB2DD7EC648}"/>
              </a:ext>
            </a:extLst>
          </p:cNvPr>
          <p:cNvSpPr>
            <a:spLocks noGrp="1"/>
          </p:cNvSpPr>
          <p:nvPr>
            <p:ph type="title"/>
          </p:nvPr>
        </p:nvSpPr>
        <p:spPr>
          <a:xfrm>
            <a:off x="1219200" y="118208"/>
            <a:ext cx="10972800" cy="626510"/>
          </a:xfrm>
        </p:spPr>
        <p:txBody>
          <a:bodyPr/>
          <a:lstStyle/>
          <a:p>
            <a:r>
              <a:rPr lang="es-ES" dirty="0">
                <a:solidFill>
                  <a:srgbClr val="002060"/>
                </a:solidFill>
              </a:rPr>
              <a:t>HIPÓTESIS</a:t>
            </a:r>
          </a:p>
        </p:txBody>
      </p:sp>
      <p:graphicFrame>
        <p:nvGraphicFramePr>
          <p:cNvPr id="2" name="1 Diagrama"/>
          <p:cNvGraphicFramePr/>
          <p:nvPr>
            <p:extLst>
              <p:ext uri="{D42A27DB-BD31-4B8C-83A1-F6EECF244321}">
                <p14:modId xmlns:p14="http://schemas.microsoft.com/office/powerpoint/2010/main" val="4206163591"/>
              </p:ext>
            </p:extLst>
          </p:nvPr>
        </p:nvGraphicFramePr>
        <p:xfrm>
          <a:off x="998806" y="3038621"/>
          <a:ext cx="9242474" cy="2316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rotWithShape="1">
          <a:blip r:embed="rId7"/>
          <a:srcRect b="8298"/>
          <a:stretch/>
        </p:blipFill>
        <p:spPr>
          <a:xfrm>
            <a:off x="4480455" y="766254"/>
            <a:ext cx="2279176" cy="2250831"/>
          </a:xfrm>
          <a:prstGeom prst="rect">
            <a:avLst/>
          </a:prstGeom>
        </p:spPr>
      </p:pic>
    </p:spTree>
    <p:extLst>
      <p:ext uri="{BB962C8B-B14F-4D97-AF65-F5344CB8AC3E}">
        <p14:creationId xmlns:p14="http://schemas.microsoft.com/office/powerpoint/2010/main" val="20984824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D49D28A-9531-467D-9D18-9CB2DD7EC648}"/>
              </a:ext>
            </a:extLst>
          </p:cNvPr>
          <p:cNvSpPr>
            <a:spLocks noGrp="1"/>
          </p:cNvSpPr>
          <p:nvPr>
            <p:ph type="title"/>
          </p:nvPr>
        </p:nvSpPr>
        <p:spPr>
          <a:xfrm>
            <a:off x="1104534" y="587131"/>
            <a:ext cx="10972800" cy="626510"/>
          </a:xfrm>
        </p:spPr>
        <p:txBody>
          <a:bodyPr/>
          <a:lstStyle/>
          <a:p>
            <a:r>
              <a:rPr lang="es-ES" dirty="0">
                <a:solidFill>
                  <a:srgbClr val="002060"/>
                </a:solidFill>
              </a:rPr>
              <a:t>SISTEMA DE VARIABLES</a:t>
            </a:r>
          </a:p>
        </p:txBody>
      </p:sp>
      <p:graphicFrame>
        <p:nvGraphicFramePr>
          <p:cNvPr id="6" name="Diagrama 5"/>
          <p:cNvGraphicFramePr/>
          <p:nvPr>
            <p:extLst>
              <p:ext uri="{D42A27DB-BD31-4B8C-83A1-F6EECF244321}">
                <p14:modId xmlns:p14="http://schemas.microsoft.com/office/powerpoint/2010/main" val="251115842"/>
              </p:ext>
            </p:extLst>
          </p:nvPr>
        </p:nvGraphicFramePr>
        <p:xfrm>
          <a:off x="875991" y="1980975"/>
          <a:ext cx="8328456" cy="3912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a:picLocks noChangeAspect="1"/>
          </p:cNvPicPr>
          <p:nvPr/>
        </p:nvPicPr>
        <p:blipFill>
          <a:blip r:embed="rId7"/>
          <a:stretch>
            <a:fillRect/>
          </a:stretch>
        </p:blipFill>
        <p:spPr>
          <a:xfrm>
            <a:off x="9204447" y="2973936"/>
            <a:ext cx="2714625" cy="1504950"/>
          </a:xfrm>
          <a:prstGeom prst="rect">
            <a:avLst/>
          </a:prstGeom>
        </p:spPr>
      </p:pic>
    </p:spTree>
    <p:extLst>
      <p:ext uri="{BB962C8B-B14F-4D97-AF65-F5344CB8AC3E}">
        <p14:creationId xmlns:p14="http://schemas.microsoft.com/office/powerpoint/2010/main" val="17774325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D49D28A-9531-467D-9D18-9CB2DD7EC648}"/>
              </a:ext>
            </a:extLst>
          </p:cNvPr>
          <p:cNvSpPr>
            <a:spLocks noGrp="1"/>
          </p:cNvSpPr>
          <p:nvPr>
            <p:ph type="title"/>
          </p:nvPr>
        </p:nvSpPr>
        <p:spPr>
          <a:xfrm>
            <a:off x="1104534" y="587131"/>
            <a:ext cx="10972800" cy="626510"/>
          </a:xfrm>
        </p:spPr>
        <p:txBody>
          <a:bodyPr/>
          <a:lstStyle/>
          <a:p>
            <a:r>
              <a:rPr lang="es-ES" dirty="0">
                <a:solidFill>
                  <a:srgbClr val="002060"/>
                </a:solidFill>
              </a:rPr>
              <a:t>POBLACIÓN Y MUESTRA</a:t>
            </a:r>
          </a:p>
        </p:txBody>
      </p:sp>
      <p:graphicFrame>
        <p:nvGraphicFramePr>
          <p:cNvPr id="3" name="2 Diagrama"/>
          <p:cNvGraphicFramePr/>
          <p:nvPr>
            <p:extLst>
              <p:ext uri="{D42A27DB-BD31-4B8C-83A1-F6EECF244321}">
                <p14:modId xmlns:p14="http://schemas.microsoft.com/office/powerpoint/2010/main" val="678023419"/>
              </p:ext>
            </p:extLst>
          </p:nvPr>
        </p:nvGraphicFramePr>
        <p:xfrm>
          <a:off x="562707" y="1964837"/>
          <a:ext cx="5964702" cy="3212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Flecha a la derecha con muesca"/>
          <p:cNvSpPr/>
          <p:nvPr/>
        </p:nvSpPr>
        <p:spPr>
          <a:xfrm>
            <a:off x="3003452" y="4229281"/>
            <a:ext cx="785446" cy="339969"/>
          </a:xfrm>
          <a:prstGeom prst="notch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pic>
        <p:nvPicPr>
          <p:cNvPr id="8194" name="Picture 2" descr="Resultado de imagen para provincia boliva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2740" y="1964837"/>
            <a:ext cx="1715429" cy="204559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Resultado de imagen para provincia boliva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3616" y="1459337"/>
            <a:ext cx="3635449" cy="4092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3653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D49D28A-9531-467D-9D18-9CB2DD7EC648}"/>
              </a:ext>
            </a:extLst>
          </p:cNvPr>
          <p:cNvSpPr>
            <a:spLocks noGrp="1"/>
          </p:cNvSpPr>
          <p:nvPr>
            <p:ph type="title"/>
          </p:nvPr>
        </p:nvSpPr>
        <p:spPr>
          <a:xfrm>
            <a:off x="1104534" y="587131"/>
            <a:ext cx="10972800" cy="626510"/>
          </a:xfrm>
        </p:spPr>
        <p:txBody>
          <a:bodyPr/>
          <a:lstStyle/>
          <a:p>
            <a:r>
              <a:rPr lang="es-ES" dirty="0">
                <a:solidFill>
                  <a:srgbClr val="002060"/>
                </a:solidFill>
              </a:rPr>
              <a:t>CÁLCULO DE LA MUESTRA</a:t>
            </a:r>
          </a:p>
        </p:txBody>
      </p:sp>
      <p:graphicFrame>
        <p:nvGraphicFramePr>
          <p:cNvPr id="2" name="1 Diagrama"/>
          <p:cNvGraphicFramePr/>
          <p:nvPr>
            <p:extLst>
              <p:ext uri="{D42A27DB-BD31-4B8C-83A1-F6EECF244321}">
                <p14:modId xmlns:p14="http://schemas.microsoft.com/office/powerpoint/2010/main" val="2672202127"/>
              </p:ext>
            </p:extLst>
          </p:nvPr>
        </p:nvGraphicFramePr>
        <p:xfrm>
          <a:off x="334523" y="-919232"/>
          <a:ext cx="6634637" cy="6891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6846276" y="1254368"/>
            <a:ext cx="5345723" cy="646331"/>
          </a:xfrm>
          <a:prstGeom prst="rect">
            <a:avLst/>
          </a:prstGeom>
          <a:noFill/>
        </p:spPr>
        <p:txBody>
          <a:bodyPr wrap="square" rtlCol="0">
            <a:spAutoFit/>
          </a:bodyPr>
          <a:lstStyle/>
          <a:p>
            <a:r>
              <a:rPr lang="es-EC" dirty="0"/>
              <a:t>Para el cálculo de la muestra se utilizó la siguiente fórmula:</a:t>
            </a:r>
          </a:p>
        </p:txBody>
      </p:sp>
      <mc:AlternateContent xmlns:mc="http://schemas.openxmlformats.org/markup-compatibility/2006" xmlns:a14="http://schemas.microsoft.com/office/drawing/2010/main">
        <mc:Choice Requires="a14">
          <p:sp>
            <p:nvSpPr>
              <p:cNvPr id="6" name="5 Rectángulo"/>
              <p:cNvSpPr/>
              <p:nvPr/>
            </p:nvSpPr>
            <p:spPr>
              <a:xfrm>
                <a:off x="7746713" y="1822378"/>
                <a:ext cx="3007683" cy="7043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a:latin typeface="Cambria Math" panose="02040503050406030204" pitchFamily="18" charset="0"/>
                        </a:rPr>
                        <m:t>n</m:t>
                      </m:r>
                      <m:r>
                        <a:rPr lang="es-EC">
                          <a:latin typeface="Cambria Math" panose="02040503050406030204" pitchFamily="18" charset="0"/>
                        </a:rPr>
                        <m:t>=</m:t>
                      </m:r>
                      <m:f>
                        <m:fPr>
                          <m:ctrlPr>
                            <a:rPr lang="es-MX" i="1">
                              <a:latin typeface="Cambria Math" panose="02040503050406030204" pitchFamily="18" charset="0"/>
                            </a:rPr>
                          </m:ctrlPr>
                        </m:fPr>
                        <m:num>
                          <m:r>
                            <m:rPr>
                              <m:sty m:val="p"/>
                            </m:rPr>
                            <a:rPr lang="es-EC">
                              <a:latin typeface="Cambria Math" panose="02040503050406030204" pitchFamily="18" charset="0"/>
                            </a:rPr>
                            <m:t>p</m:t>
                          </m:r>
                          <m:d>
                            <m:dPr>
                              <m:ctrlPr>
                                <a:rPr lang="es-MX" i="1">
                                  <a:latin typeface="Cambria Math" panose="02040503050406030204" pitchFamily="18" charset="0"/>
                                </a:rPr>
                              </m:ctrlPr>
                            </m:dPr>
                            <m:e>
                              <m:r>
                                <a:rPr lang="es-EC">
                                  <a:latin typeface="Cambria Math" panose="02040503050406030204" pitchFamily="18" charset="0"/>
                                </a:rPr>
                                <m:t>1</m:t>
                              </m:r>
                              <m:r>
                                <a:rPr lang="es-EC" i="1">
                                  <a:latin typeface="Cambria Math" panose="02040503050406030204" pitchFamily="18" charset="0"/>
                                </a:rPr>
                                <m:t>−</m:t>
                              </m:r>
                              <m:r>
                                <m:rPr>
                                  <m:sty m:val="p"/>
                                </m:rPr>
                                <a:rPr lang="es-EC">
                                  <a:latin typeface="Cambria Math" panose="02040503050406030204" pitchFamily="18" charset="0"/>
                                </a:rPr>
                                <m:t>p</m:t>
                              </m:r>
                            </m:e>
                          </m:d>
                          <m:sSup>
                            <m:sSupPr>
                              <m:ctrlPr>
                                <a:rPr lang="es-MX" i="1">
                                  <a:latin typeface="Cambria Math" panose="02040503050406030204" pitchFamily="18" charset="0"/>
                                </a:rPr>
                              </m:ctrlPr>
                            </m:sSupPr>
                            <m:e>
                              <m:r>
                                <m:rPr>
                                  <m:sty m:val="p"/>
                                </m:rPr>
                                <a:rPr lang="es-EC">
                                  <a:latin typeface="Cambria Math" panose="02040503050406030204" pitchFamily="18" charset="0"/>
                                </a:rPr>
                                <m:t>k</m:t>
                              </m:r>
                            </m:e>
                            <m:sup>
                              <m:r>
                                <a:rPr lang="es-EC">
                                  <a:latin typeface="Cambria Math" panose="02040503050406030204" pitchFamily="18" charset="0"/>
                                </a:rPr>
                                <m:t>2</m:t>
                              </m:r>
                            </m:sup>
                          </m:sSup>
                          <m:r>
                            <m:rPr>
                              <m:sty m:val="p"/>
                            </m:rPr>
                            <a:rPr lang="es-EC">
                              <a:latin typeface="Cambria Math" panose="02040503050406030204" pitchFamily="18" charset="0"/>
                            </a:rPr>
                            <m:t>N</m:t>
                          </m:r>
                        </m:num>
                        <m:den>
                          <m:r>
                            <m:rPr>
                              <m:sty m:val="p"/>
                            </m:rPr>
                            <a:rPr lang="es-EC">
                              <a:latin typeface="Cambria Math" panose="02040503050406030204" pitchFamily="18" charset="0"/>
                            </a:rPr>
                            <m:t>p</m:t>
                          </m:r>
                          <m:d>
                            <m:dPr>
                              <m:ctrlPr>
                                <a:rPr lang="es-MX" i="1">
                                  <a:latin typeface="Cambria Math" panose="02040503050406030204" pitchFamily="18" charset="0"/>
                                </a:rPr>
                              </m:ctrlPr>
                            </m:dPr>
                            <m:e>
                              <m:r>
                                <a:rPr lang="es-EC">
                                  <a:latin typeface="Cambria Math" panose="02040503050406030204" pitchFamily="18" charset="0"/>
                                </a:rPr>
                                <m:t>1</m:t>
                              </m:r>
                              <m:r>
                                <a:rPr lang="es-EC" i="1">
                                  <a:latin typeface="Cambria Math" panose="02040503050406030204" pitchFamily="18" charset="0"/>
                                </a:rPr>
                                <m:t>−</m:t>
                              </m:r>
                              <m:r>
                                <m:rPr>
                                  <m:sty m:val="p"/>
                                </m:rPr>
                                <a:rPr lang="es-EC">
                                  <a:latin typeface="Cambria Math" panose="02040503050406030204" pitchFamily="18" charset="0"/>
                                </a:rPr>
                                <m:t>p</m:t>
                              </m:r>
                            </m:e>
                          </m:d>
                          <m:sSup>
                            <m:sSupPr>
                              <m:ctrlPr>
                                <a:rPr lang="es-MX" i="1">
                                  <a:latin typeface="Cambria Math" panose="02040503050406030204" pitchFamily="18" charset="0"/>
                                </a:rPr>
                              </m:ctrlPr>
                            </m:sSupPr>
                            <m:e>
                              <m:r>
                                <m:rPr>
                                  <m:sty m:val="p"/>
                                </m:rPr>
                                <a:rPr lang="es-EC">
                                  <a:latin typeface="Cambria Math" panose="02040503050406030204" pitchFamily="18" charset="0"/>
                                </a:rPr>
                                <m:t>k</m:t>
                              </m:r>
                            </m:e>
                            <m:sup>
                              <m:r>
                                <a:rPr lang="es-EC">
                                  <a:latin typeface="Cambria Math" panose="02040503050406030204" pitchFamily="18" charset="0"/>
                                </a:rPr>
                                <m:t>2</m:t>
                              </m:r>
                            </m:sup>
                          </m:sSup>
                          <m:r>
                            <a:rPr lang="es-EC">
                              <a:latin typeface="Cambria Math" panose="02040503050406030204" pitchFamily="18" charset="0"/>
                            </a:rPr>
                            <m:t>+</m:t>
                          </m:r>
                          <m:sSup>
                            <m:sSupPr>
                              <m:ctrlPr>
                                <a:rPr lang="es-MX" i="1">
                                  <a:latin typeface="Cambria Math" panose="02040503050406030204" pitchFamily="18" charset="0"/>
                                </a:rPr>
                              </m:ctrlPr>
                            </m:sSupPr>
                            <m:e>
                              <m:r>
                                <m:rPr>
                                  <m:sty m:val="p"/>
                                </m:rPr>
                                <a:rPr lang="es-EC">
                                  <a:latin typeface="Cambria Math" panose="02040503050406030204" pitchFamily="18" charset="0"/>
                                </a:rPr>
                                <m:t>e</m:t>
                              </m:r>
                            </m:e>
                            <m:sup>
                              <m:r>
                                <a:rPr lang="es-EC">
                                  <a:latin typeface="Cambria Math" panose="02040503050406030204" pitchFamily="18" charset="0"/>
                                </a:rPr>
                                <m:t>2</m:t>
                              </m:r>
                            </m:sup>
                          </m:sSup>
                          <m:r>
                            <a:rPr lang="es-EC">
                              <a:latin typeface="Cambria Math" panose="02040503050406030204" pitchFamily="18" charset="0"/>
                            </a:rPr>
                            <m:t>(</m:t>
                          </m:r>
                          <m:r>
                            <m:rPr>
                              <m:sty m:val="p"/>
                            </m:rPr>
                            <a:rPr lang="es-EC">
                              <a:latin typeface="Cambria Math" panose="02040503050406030204" pitchFamily="18" charset="0"/>
                            </a:rPr>
                            <m:t>N</m:t>
                          </m:r>
                          <m:r>
                            <a:rPr lang="es-EC" i="1">
                              <a:latin typeface="Cambria Math" panose="02040503050406030204" pitchFamily="18" charset="0"/>
                            </a:rPr>
                            <m:t>−</m:t>
                          </m:r>
                          <m:r>
                            <a:rPr lang="es-EC">
                              <a:latin typeface="Cambria Math" panose="02040503050406030204" pitchFamily="18" charset="0"/>
                            </a:rPr>
                            <m:t>1)</m:t>
                          </m:r>
                        </m:den>
                      </m:f>
                    </m:oMath>
                  </m:oMathPara>
                </a14:m>
                <a:endParaRPr lang="es-MX" dirty="0"/>
              </a:p>
            </p:txBody>
          </p:sp>
        </mc:Choice>
        <mc:Fallback xmlns="">
          <p:sp>
            <p:nvSpPr>
              <p:cNvPr id="6" name="5 Rectángulo"/>
              <p:cNvSpPr>
                <a:spLocks noRot="1" noChangeAspect="1" noMove="1" noResize="1" noEditPoints="1" noAdjustHandles="1" noChangeArrowheads="1" noChangeShapeType="1" noTextEdit="1"/>
              </p:cNvSpPr>
              <p:nvPr/>
            </p:nvSpPr>
            <p:spPr>
              <a:xfrm>
                <a:off x="7746713" y="1822378"/>
                <a:ext cx="3007683" cy="704360"/>
              </a:xfrm>
              <a:prstGeom prst="rect">
                <a:avLst/>
              </a:prstGeom>
              <a:blipFill>
                <a:blip r:embed="rId7"/>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7419381" y="4119493"/>
                <a:ext cx="2495363" cy="9190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𝑛</m:t>
                      </m:r>
                      <m:r>
                        <a:rPr lang="es-EC" i="1">
                          <a:latin typeface="Cambria Math"/>
                        </a:rPr>
                        <m:t>=</m:t>
                      </m:r>
                      <m:f>
                        <m:fPr>
                          <m:ctrlPr>
                            <a:rPr lang="es-MX" i="1">
                              <a:latin typeface="Cambria Math" panose="02040503050406030204" pitchFamily="18" charset="0"/>
                            </a:rPr>
                          </m:ctrlPr>
                        </m:fPr>
                        <m:num>
                          <m:r>
                            <a:rPr lang="es-EC" i="1">
                              <a:latin typeface="Cambria Math" panose="02040503050406030204" pitchFamily="18" charset="0"/>
                            </a:rPr>
                            <m:t>9.804,7236</m:t>
                          </m:r>
                        </m:num>
                        <m:den>
                          <m:r>
                            <a:rPr lang="es-EC">
                              <a:latin typeface="Cambria Math" panose="02040503050406030204" pitchFamily="18" charset="0"/>
                            </a:rPr>
                            <m:t>20,4804</m:t>
                          </m:r>
                        </m:den>
                      </m:f>
                      <m:r>
                        <a:rPr lang="es-EC">
                          <a:latin typeface="Cambria Math" panose="02040503050406030204" pitchFamily="18" charset="0"/>
                        </a:rPr>
                        <m:t>=370</m:t>
                      </m:r>
                    </m:oMath>
                  </m:oMathPara>
                </a14:m>
                <a:endParaRPr lang="es-MX" dirty="0"/>
              </a:p>
              <a:p>
                <a:endParaRPr lang="es-EC" dirty="0"/>
              </a:p>
            </p:txBody>
          </p:sp>
        </mc:Choice>
        <mc:Fallback xmlns="">
          <p:sp>
            <p:nvSpPr>
              <p:cNvPr id="7" name="6 Rectángulo"/>
              <p:cNvSpPr>
                <a:spLocks noRot="1" noChangeAspect="1" noMove="1" noResize="1" noEditPoints="1" noAdjustHandles="1" noChangeArrowheads="1" noChangeShapeType="1" noTextEdit="1"/>
              </p:cNvSpPr>
              <p:nvPr/>
            </p:nvSpPr>
            <p:spPr>
              <a:xfrm>
                <a:off x="7419381" y="4119493"/>
                <a:ext cx="2495363" cy="919034"/>
              </a:xfrm>
              <a:prstGeom prst="rect">
                <a:avLst/>
              </a:prstGeom>
              <a:blipFill>
                <a:blip r:embed="rId8"/>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7419379" y="2987244"/>
                <a:ext cx="5004768" cy="7043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a:rPr>
                        <m:t>𝑛</m:t>
                      </m:r>
                      <m:r>
                        <a:rPr lang="es-EC" i="1" smtClean="0">
                          <a:latin typeface="Cambria Math"/>
                        </a:rPr>
                        <m:t>=</m:t>
                      </m:r>
                      <m:r>
                        <m:rPr>
                          <m:sty m:val="p"/>
                        </m:rPr>
                        <a:rPr lang="es-EC">
                          <a:latin typeface="Cambria Math" panose="02040503050406030204" pitchFamily="18" charset="0"/>
                        </a:rPr>
                        <m:t>n</m:t>
                      </m:r>
                      <m:r>
                        <a:rPr lang="es-EC">
                          <a:latin typeface="Cambria Math" panose="02040503050406030204" pitchFamily="18" charset="0"/>
                        </a:rPr>
                        <m:t>=</m:t>
                      </m:r>
                      <m:f>
                        <m:fPr>
                          <m:ctrlPr>
                            <a:rPr lang="es-MX" i="1">
                              <a:latin typeface="Cambria Math" panose="02040503050406030204" pitchFamily="18" charset="0"/>
                            </a:rPr>
                          </m:ctrlPr>
                        </m:fPr>
                        <m:num>
                          <m:r>
                            <a:rPr lang="es-EC">
                              <a:latin typeface="Cambria Math" panose="02040503050406030204" pitchFamily="18" charset="0"/>
                            </a:rPr>
                            <m:t>0.5</m:t>
                          </m:r>
                          <m:d>
                            <m:dPr>
                              <m:ctrlPr>
                                <a:rPr lang="es-MX" i="1">
                                  <a:latin typeface="Cambria Math" panose="02040503050406030204" pitchFamily="18" charset="0"/>
                                </a:rPr>
                              </m:ctrlPr>
                            </m:dPr>
                            <m:e>
                              <m:r>
                                <a:rPr lang="es-EC">
                                  <a:latin typeface="Cambria Math" panose="02040503050406030204" pitchFamily="18" charset="0"/>
                                </a:rPr>
                                <m:t>1</m:t>
                              </m:r>
                              <m:r>
                                <a:rPr lang="es-EC" i="1">
                                  <a:latin typeface="Cambria Math" panose="02040503050406030204" pitchFamily="18" charset="0"/>
                                </a:rPr>
                                <m:t>−</m:t>
                              </m:r>
                              <m:r>
                                <a:rPr lang="es-EC">
                                  <a:latin typeface="Cambria Math" panose="02040503050406030204" pitchFamily="18" charset="0"/>
                                </a:rPr>
                                <m:t>0.5</m:t>
                              </m:r>
                            </m:e>
                          </m:d>
                          <m:sSup>
                            <m:sSupPr>
                              <m:ctrlPr>
                                <a:rPr lang="es-MX" i="1">
                                  <a:latin typeface="Cambria Math" panose="02040503050406030204" pitchFamily="18" charset="0"/>
                                </a:rPr>
                              </m:ctrlPr>
                            </m:sSupPr>
                            <m:e>
                              <m:r>
                                <a:rPr lang="es-EC">
                                  <a:latin typeface="Cambria Math" panose="02040503050406030204" pitchFamily="18" charset="0"/>
                                </a:rPr>
                                <m:t>1.96</m:t>
                              </m:r>
                            </m:e>
                            <m:sup>
                              <m:r>
                                <a:rPr lang="es-EC">
                                  <a:latin typeface="Cambria Math" panose="02040503050406030204" pitchFamily="18" charset="0"/>
                                </a:rPr>
                                <m:t>2</m:t>
                              </m:r>
                            </m:sup>
                          </m:sSup>
                          <m:r>
                            <a:rPr lang="es-EC">
                              <a:latin typeface="Cambria Math" panose="02040503050406030204" pitchFamily="18" charset="0"/>
                            </a:rPr>
                            <m:t>10.209 </m:t>
                          </m:r>
                        </m:num>
                        <m:den>
                          <m:r>
                            <a:rPr lang="es-EC">
                              <a:latin typeface="Cambria Math" panose="02040503050406030204" pitchFamily="18" charset="0"/>
                            </a:rPr>
                            <m:t>0.5</m:t>
                          </m:r>
                          <m:d>
                            <m:dPr>
                              <m:ctrlPr>
                                <a:rPr lang="es-MX" i="1">
                                  <a:latin typeface="Cambria Math" panose="02040503050406030204" pitchFamily="18" charset="0"/>
                                </a:rPr>
                              </m:ctrlPr>
                            </m:dPr>
                            <m:e>
                              <m:r>
                                <a:rPr lang="es-EC">
                                  <a:latin typeface="Cambria Math" panose="02040503050406030204" pitchFamily="18" charset="0"/>
                                </a:rPr>
                                <m:t>1</m:t>
                              </m:r>
                              <m:r>
                                <a:rPr lang="es-EC" i="1">
                                  <a:latin typeface="Cambria Math" panose="02040503050406030204" pitchFamily="18" charset="0"/>
                                </a:rPr>
                                <m:t>−</m:t>
                              </m:r>
                              <m:r>
                                <a:rPr lang="es-EC">
                                  <a:latin typeface="Cambria Math" panose="02040503050406030204" pitchFamily="18" charset="0"/>
                                </a:rPr>
                                <m:t>0.5</m:t>
                              </m:r>
                            </m:e>
                          </m:d>
                          <m:sSup>
                            <m:sSupPr>
                              <m:ctrlPr>
                                <a:rPr lang="es-MX" i="1">
                                  <a:latin typeface="Cambria Math" panose="02040503050406030204" pitchFamily="18" charset="0"/>
                                </a:rPr>
                              </m:ctrlPr>
                            </m:sSupPr>
                            <m:e>
                              <m:r>
                                <a:rPr lang="es-EC">
                                  <a:latin typeface="Cambria Math" panose="02040503050406030204" pitchFamily="18" charset="0"/>
                                </a:rPr>
                                <m:t>1.96</m:t>
                              </m:r>
                            </m:e>
                            <m:sup>
                              <m:r>
                                <a:rPr lang="es-EC">
                                  <a:latin typeface="Cambria Math" panose="02040503050406030204" pitchFamily="18" charset="0"/>
                                </a:rPr>
                                <m:t>2</m:t>
                              </m:r>
                            </m:sup>
                          </m:sSup>
                          <m:r>
                            <a:rPr lang="es-EC">
                              <a:latin typeface="Cambria Math" panose="02040503050406030204" pitchFamily="18" charset="0"/>
                            </a:rPr>
                            <m:t>+</m:t>
                          </m:r>
                          <m:sSup>
                            <m:sSupPr>
                              <m:ctrlPr>
                                <a:rPr lang="es-MX" i="1">
                                  <a:latin typeface="Cambria Math" panose="02040503050406030204" pitchFamily="18" charset="0"/>
                                </a:rPr>
                              </m:ctrlPr>
                            </m:sSupPr>
                            <m:e>
                              <m:r>
                                <a:rPr lang="es-EC">
                                  <a:latin typeface="Cambria Math" panose="02040503050406030204" pitchFamily="18" charset="0"/>
                                </a:rPr>
                                <m:t>0.05</m:t>
                              </m:r>
                            </m:e>
                            <m:sup>
                              <m:r>
                                <a:rPr lang="es-EC">
                                  <a:latin typeface="Cambria Math" panose="02040503050406030204" pitchFamily="18" charset="0"/>
                                </a:rPr>
                                <m:t>2</m:t>
                              </m:r>
                            </m:sup>
                          </m:sSup>
                          <m:r>
                            <a:rPr lang="es-EC">
                              <a:latin typeface="Cambria Math" panose="02040503050406030204" pitchFamily="18" charset="0"/>
                            </a:rPr>
                            <m:t>(10.209 </m:t>
                          </m:r>
                          <m:r>
                            <a:rPr lang="es-EC" i="1">
                              <a:latin typeface="Cambria Math" panose="02040503050406030204" pitchFamily="18" charset="0"/>
                            </a:rPr>
                            <m:t>−</m:t>
                          </m:r>
                          <m:r>
                            <a:rPr lang="es-EC">
                              <a:latin typeface="Cambria Math" panose="02040503050406030204" pitchFamily="18" charset="0"/>
                            </a:rPr>
                            <m:t>1)</m:t>
                          </m:r>
                        </m:den>
                      </m:f>
                    </m:oMath>
                  </m:oMathPara>
                </a14:m>
                <a:endParaRPr lang="es-EC" dirty="0"/>
              </a:p>
            </p:txBody>
          </p:sp>
        </mc:Choice>
        <mc:Fallback xmlns="">
          <p:sp>
            <p:nvSpPr>
              <p:cNvPr id="8" name="7 Rectángulo"/>
              <p:cNvSpPr>
                <a:spLocks noRot="1" noChangeAspect="1" noMove="1" noResize="1" noEditPoints="1" noAdjustHandles="1" noChangeArrowheads="1" noChangeShapeType="1" noTextEdit="1"/>
              </p:cNvSpPr>
              <p:nvPr/>
            </p:nvSpPr>
            <p:spPr>
              <a:xfrm>
                <a:off x="7419379" y="2987244"/>
                <a:ext cx="5004768" cy="704360"/>
              </a:xfrm>
              <a:prstGeom prst="rect">
                <a:avLst/>
              </a:prstGeom>
              <a:blipFill>
                <a:blip r:embed="rId9"/>
                <a:stretch>
                  <a:fillRect/>
                </a:stretch>
              </a:blipFill>
            </p:spPr>
            <p:txBody>
              <a:bodyPr/>
              <a:lstStyle/>
              <a:p>
                <a:r>
                  <a:rPr lang="es-MX">
                    <a:noFill/>
                  </a:rPr>
                  <a:t> </a:t>
                </a:r>
              </a:p>
            </p:txBody>
          </p:sp>
        </mc:Fallback>
      </mc:AlternateContent>
      <p:sp>
        <p:nvSpPr>
          <p:cNvPr id="10" name="9 Rectángulo"/>
          <p:cNvSpPr/>
          <p:nvPr/>
        </p:nvSpPr>
        <p:spPr>
          <a:xfrm>
            <a:off x="7746713" y="5333946"/>
            <a:ext cx="1893467" cy="461665"/>
          </a:xfrm>
          <a:prstGeom prst="rect">
            <a:avLst/>
          </a:prstGeom>
        </p:spPr>
        <p:txBody>
          <a:bodyPr wrap="none">
            <a:spAutoFit/>
          </a:bodyPr>
          <a:lstStyle/>
          <a:p>
            <a:r>
              <a:rPr lang="es-EC" sz="2400" b="1" dirty="0"/>
              <a:t>n= </a:t>
            </a:r>
            <a:r>
              <a:rPr lang="es-EC" dirty="0"/>
              <a:t>370 PYMES</a:t>
            </a:r>
            <a:endParaRPr lang="es-EC" sz="2400" dirty="0"/>
          </a:p>
        </p:txBody>
      </p:sp>
      <p:pic>
        <p:nvPicPr>
          <p:cNvPr id="3" name="Imagen 2"/>
          <p:cNvPicPr>
            <a:picLocks noChangeAspect="1"/>
          </p:cNvPicPr>
          <p:nvPr/>
        </p:nvPicPr>
        <p:blipFill rotWithShape="1">
          <a:blip r:embed="rId10"/>
          <a:srcRect b="13499"/>
          <a:stretch/>
        </p:blipFill>
        <p:spPr>
          <a:xfrm>
            <a:off x="1500713" y="4119494"/>
            <a:ext cx="4152974" cy="2056224"/>
          </a:xfrm>
          <a:prstGeom prst="rect">
            <a:avLst/>
          </a:prstGeom>
        </p:spPr>
      </p:pic>
    </p:spTree>
    <p:extLst>
      <p:ext uri="{BB962C8B-B14F-4D97-AF65-F5344CB8AC3E}">
        <p14:creationId xmlns:p14="http://schemas.microsoft.com/office/powerpoint/2010/main" val="10333653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31630" y="0"/>
            <a:ext cx="10972800" cy="1143000"/>
          </a:xfrm>
        </p:spPr>
        <p:txBody>
          <a:bodyPr/>
          <a:lstStyle/>
          <a:p>
            <a:pPr lvl="1"/>
            <a:r>
              <a:rPr lang="es-ES" dirty="0">
                <a:solidFill>
                  <a:srgbClr val="0070C0"/>
                </a:solidFill>
                <a:effectLst/>
              </a:rPr>
              <a:t>Procedimiento de Recolección de Datos</a:t>
            </a:r>
            <a:endParaRPr lang="es-MX" dirty="0">
              <a:solidFill>
                <a:srgbClr val="0070C0"/>
              </a:solidFill>
              <a:effectLst/>
            </a:endParaRPr>
          </a:p>
        </p:txBody>
      </p:sp>
      <p:sp>
        <p:nvSpPr>
          <p:cNvPr id="3" name="CuadroTexto 2"/>
          <p:cNvSpPr txBox="1"/>
          <p:nvPr/>
        </p:nvSpPr>
        <p:spPr>
          <a:xfrm>
            <a:off x="4488451" y="720969"/>
            <a:ext cx="7272996" cy="5139869"/>
          </a:xfrm>
          <a:prstGeom prst="rect">
            <a:avLst/>
          </a:prstGeom>
          <a:noFill/>
        </p:spPr>
        <p:txBody>
          <a:bodyPr wrap="square" rtlCol="0">
            <a:spAutoFit/>
          </a:bodyPr>
          <a:lstStyle/>
          <a:p>
            <a:pPr>
              <a:lnSpc>
                <a:spcPct val="200000"/>
              </a:lnSpc>
            </a:pPr>
            <a:r>
              <a:rPr lang="es-EC" sz="1600" dirty="0"/>
              <a:t>Para la recolección de la información se procedió a ejecutar de manera sistemática los siguientes pasos: </a:t>
            </a:r>
            <a:endParaRPr lang="es-MX" sz="1600" dirty="0"/>
          </a:p>
          <a:p>
            <a:pPr marL="342900" lvl="0" indent="-342900">
              <a:lnSpc>
                <a:spcPct val="200000"/>
              </a:lnSpc>
              <a:buFont typeface="Wingdings" panose="05000000000000000000" pitchFamily="2" charset="2"/>
              <a:buChar char="ü"/>
            </a:pPr>
            <a:r>
              <a:rPr lang="es-EC" sz="1600" dirty="0"/>
              <a:t>Definir el universo total de Pequeñas y Medianas Empresas de la provincia Bolívar </a:t>
            </a:r>
            <a:endParaRPr lang="es-MX" sz="1600" dirty="0"/>
          </a:p>
          <a:p>
            <a:pPr marL="342900" lvl="0" indent="-342900">
              <a:lnSpc>
                <a:spcPct val="200000"/>
              </a:lnSpc>
              <a:buFont typeface="Wingdings" panose="05000000000000000000" pitchFamily="2" charset="2"/>
              <a:buChar char="ü"/>
            </a:pPr>
            <a:r>
              <a:rPr lang="es-EC" sz="1600" dirty="0"/>
              <a:t>Cálculo de la muestra de estudio </a:t>
            </a:r>
            <a:endParaRPr lang="es-MX" sz="1600" dirty="0"/>
          </a:p>
          <a:p>
            <a:pPr marL="342900" lvl="0" indent="-342900">
              <a:lnSpc>
                <a:spcPct val="200000"/>
              </a:lnSpc>
              <a:buFont typeface="Wingdings" panose="05000000000000000000" pitchFamily="2" charset="2"/>
              <a:buChar char="ü"/>
            </a:pPr>
            <a:r>
              <a:rPr lang="es-EC" sz="1600" dirty="0"/>
              <a:t>Establecimiento de aquellas PYMES que presentaban disposición a facilitar información respecto a la administración y control llevado en su empresa </a:t>
            </a:r>
            <a:endParaRPr lang="es-MX" sz="1600" dirty="0"/>
          </a:p>
          <a:p>
            <a:pPr marL="342900" lvl="0" indent="-342900">
              <a:lnSpc>
                <a:spcPct val="200000"/>
              </a:lnSpc>
              <a:buFont typeface="Wingdings" panose="05000000000000000000" pitchFamily="2" charset="2"/>
              <a:buChar char="ü"/>
            </a:pPr>
            <a:r>
              <a:rPr lang="es-EC" sz="1600" dirty="0"/>
              <a:t>Establecimiento de cronograma de aplicación de encuestas </a:t>
            </a:r>
            <a:endParaRPr lang="es-MX" sz="1600" dirty="0"/>
          </a:p>
          <a:p>
            <a:pPr marL="342900" lvl="0" indent="-342900">
              <a:lnSpc>
                <a:spcPct val="200000"/>
              </a:lnSpc>
              <a:buFont typeface="Wingdings" panose="05000000000000000000" pitchFamily="2" charset="2"/>
              <a:buChar char="ü"/>
            </a:pPr>
            <a:r>
              <a:rPr lang="es-EC" sz="1600" dirty="0"/>
              <a:t>Aplicación de encuestas a la muestra de estudio </a:t>
            </a:r>
            <a:endParaRPr lang="es-MX" sz="1600" dirty="0"/>
          </a:p>
        </p:txBody>
      </p:sp>
      <p:pic>
        <p:nvPicPr>
          <p:cNvPr id="23554" name="Picture 2" descr="Resultado de imagen para ENCUESTA dibuj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736" y="1143000"/>
            <a:ext cx="3371055" cy="420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9638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D49D28A-9531-467D-9D18-9CB2DD7EC648}"/>
              </a:ext>
            </a:extLst>
          </p:cNvPr>
          <p:cNvSpPr>
            <a:spLocks noGrp="1"/>
          </p:cNvSpPr>
          <p:nvPr>
            <p:ph type="title"/>
          </p:nvPr>
        </p:nvSpPr>
        <p:spPr>
          <a:xfrm>
            <a:off x="1042988" y="0"/>
            <a:ext cx="10972800" cy="626510"/>
          </a:xfrm>
        </p:spPr>
        <p:txBody>
          <a:bodyPr/>
          <a:lstStyle/>
          <a:p>
            <a:r>
              <a:rPr lang="es-ES" dirty="0">
                <a:solidFill>
                  <a:srgbClr val="002060"/>
                </a:solidFill>
              </a:rPr>
              <a:t>RESULTADOS</a:t>
            </a:r>
          </a:p>
        </p:txBody>
      </p:sp>
      <p:sp>
        <p:nvSpPr>
          <p:cNvPr id="8" name="CuadroTexto 7"/>
          <p:cNvSpPr txBox="1"/>
          <p:nvPr/>
        </p:nvSpPr>
        <p:spPr>
          <a:xfrm>
            <a:off x="222422" y="313255"/>
            <a:ext cx="3978875" cy="646331"/>
          </a:xfrm>
          <a:prstGeom prst="rect">
            <a:avLst/>
          </a:prstGeom>
          <a:noFill/>
        </p:spPr>
        <p:txBody>
          <a:bodyPr wrap="square" rtlCol="0">
            <a:spAutoFit/>
          </a:bodyPr>
          <a:lstStyle/>
          <a:p>
            <a:r>
              <a:rPr lang="es-EC" i="1" dirty="0"/>
              <a:t>Actividad de la empresa</a:t>
            </a:r>
            <a:endParaRPr lang="es-MX" b="1" dirty="0"/>
          </a:p>
          <a:p>
            <a:endParaRPr lang="es-MX" dirty="0"/>
          </a:p>
        </p:txBody>
      </p:sp>
      <p:pic>
        <p:nvPicPr>
          <p:cNvPr id="17" name="Imagen 16"/>
          <p:cNvPicPr/>
          <p:nvPr/>
        </p:nvPicPr>
        <p:blipFill>
          <a:blip r:embed="rId2">
            <a:extLst>
              <a:ext uri="{28A0092B-C50C-407E-A947-70E740481C1C}">
                <a14:useLocalDpi xmlns:a14="http://schemas.microsoft.com/office/drawing/2010/main" val="0"/>
              </a:ext>
            </a:extLst>
          </a:blip>
          <a:srcRect/>
          <a:stretch>
            <a:fillRect/>
          </a:stretch>
        </p:blipFill>
        <p:spPr bwMode="auto">
          <a:xfrm>
            <a:off x="8285870" y="1828799"/>
            <a:ext cx="3906130" cy="3441561"/>
          </a:xfrm>
          <a:prstGeom prst="rect">
            <a:avLst/>
          </a:prstGeom>
          <a:noFill/>
          <a:ln>
            <a:noFill/>
          </a:ln>
        </p:spPr>
      </p:pic>
      <p:graphicFrame>
        <p:nvGraphicFramePr>
          <p:cNvPr id="11" name="Tabla 10"/>
          <p:cNvGraphicFramePr>
            <a:graphicFrameLocks noGrp="1"/>
          </p:cNvGraphicFramePr>
          <p:nvPr>
            <p:extLst>
              <p:ext uri="{D42A27DB-BD31-4B8C-83A1-F6EECF244321}">
                <p14:modId xmlns:p14="http://schemas.microsoft.com/office/powerpoint/2010/main" val="553568231"/>
              </p:ext>
            </p:extLst>
          </p:nvPr>
        </p:nvGraphicFramePr>
        <p:xfrm>
          <a:off x="222422" y="775899"/>
          <a:ext cx="7315200" cy="5547360"/>
        </p:xfrm>
        <a:graphic>
          <a:graphicData uri="http://schemas.openxmlformats.org/drawingml/2006/table">
            <a:tbl>
              <a:tblPr>
                <a:tableStyleId>{2D5ABB26-0587-4C30-8999-92F81FD0307C}</a:tableStyleId>
              </a:tblPr>
              <a:tblGrid>
                <a:gridCol w="662940">
                  <a:extLst>
                    <a:ext uri="{9D8B030D-6E8A-4147-A177-3AD203B41FA5}">
                      <a16:colId xmlns:a16="http://schemas.microsoft.com/office/drawing/2014/main" val="1859876316"/>
                    </a:ext>
                  </a:extLst>
                </a:gridCol>
                <a:gridCol w="1920240">
                  <a:extLst>
                    <a:ext uri="{9D8B030D-6E8A-4147-A177-3AD203B41FA5}">
                      <a16:colId xmlns:a16="http://schemas.microsoft.com/office/drawing/2014/main" val="4252386816"/>
                    </a:ext>
                  </a:extLst>
                </a:gridCol>
                <a:gridCol w="960120">
                  <a:extLst>
                    <a:ext uri="{9D8B030D-6E8A-4147-A177-3AD203B41FA5}">
                      <a16:colId xmlns:a16="http://schemas.microsoft.com/office/drawing/2014/main" val="3874954847"/>
                    </a:ext>
                  </a:extLst>
                </a:gridCol>
                <a:gridCol w="937260">
                  <a:extLst>
                    <a:ext uri="{9D8B030D-6E8A-4147-A177-3AD203B41FA5}">
                      <a16:colId xmlns:a16="http://schemas.microsoft.com/office/drawing/2014/main" val="3030345729"/>
                    </a:ext>
                  </a:extLst>
                </a:gridCol>
                <a:gridCol w="1417320">
                  <a:extLst>
                    <a:ext uri="{9D8B030D-6E8A-4147-A177-3AD203B41FA5}">
                      <a16:colId xmlns:a16="http://schemas.microsoft.com/office/drawing/2014/main" val="2455078758"/>
                    </a:ext>
                  </a:extLst>
                </a:gridCol>
                <a:gridCol w="1417320">
                  <a:extLst>
                    <a:ext uri="{9D8B030D-6E8A-4147-A177-3AD203B41FA5}">
                      <a16:colId xmlns:a16="http://schemas.microsoft.com/office/drawing/2014/main" val="2797107729"/>
                    </a:ext>
                  </a:extLst>
                </a:gridCol>
              </a:tblGrid>
              <a:tr h="640080">
                <a:tc gridSpan="2">
                  <a:txBody>
                    <a:bodyPr/>
                    <a:lstStyle/>
                    <a:p>
                      <a:pPr algn="just">
                        <a:lnSpc>
                          <a:spcPct val="200000"/>
                        </a:lnSpc>
                        <a:spcAft>
                          <a:spcPts val="1000"/>
                        </a:spcAft>
                      </a:pPr>
                      <a:r>
                        <a:rPr lang="es-EC" sz="1400" dirty="0">
                          <a:effectLst/>
                        </a:rPr>
                        <a:t> </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MX"/>
                    </a:p>
                  </a:txBody>
                  <a:tcPr/>
                </a:tc>
                <a:tc>
                  <a:txBody>
                    <a:bodyPr/>
                    <a:lstStyle/>
                    <a:p>
                      <a:pPr marL="38100" marR="38100" algn="ctr">
                        <a:lnSpc>
                          <a:spcPct val="200000"/>
                        </a:lnSpc>
                        <a:spcAft>
                          <a:spcPts val="1000"/>
                        </a:spcAft>
                      </a:pPr>
                      <a:r>
                        <a:rPr lang="es-EC" sz="1400">
                          <a:effectLst/>
                        </a:rPr>
                        <a:t>Frecuencia</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200000"/>
                        </a:lnSpc>
                        <a:spcAft>
                          <a:spcPts val="1000"/>
                        </a:spcAft>
                      </a:pPr>
                      <a:r>
                        <a:rPr lang="es-EC" sz="1400">
                          <a:effectLst/>
                        </a:rPr>
                        <a:t>Porcentaje</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200000"/>
                        </a:lnSpc>
                        <a:spcAft>
                          <a:spcPts val="1000"/>
                        </a:spcAft>
                      </a:pPr>
                      <a:r>
                        <a:rPr lang="es-EC" sz="1400">
                          <a:effectLst/>
                        </a:rPr>
                        <a:t>Porcentaje válido</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200000"/>
                        </a:lnSpc>
                        <a:spcAft>
                          <a:spcPts val="1000"/>
                        </a:spcAft>
                      </a:pPr>
                      <a:r>
                        <a:rPr lang="es-EC" sz="1400">
                          <a:effectLst/>
                        </a:rPr>
                        <a:t>Porcentaje acumulado</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3517783683"/>
                  </a:ext>
                </a:extLst>
              </a:tr>
              <a:tr h="669437">
                <a:tc rowSpan="6">
                  <a:txBody>
                    <a:bodyPr/>
                    <a:lstStyle/>
                    <a:p>
                      <a:pPr marL="38100" marR="38100" algn="just">
                        <a:lnSpc>
                          <a:spcPct val="200000"/>
                        </a:lnSpc>
                        <a:spcAft>
                          <a:spcPts val="1000"/>
                        </a:spcAft>
                      </a:pPr>
                      <a:r>
                        <a:rPr lang="es-EC" sz="1400">
                          <a:effectLst/>
                        </a:rPr>
                        <a:t>Válido</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ct val="200000"/>
                        </a:lnSpc>
                        <a:spcAft>
                          <a:spcPts val="1000"/>
                        </a:spcAft>
                      </a:pPr>
                      <a:r>
                        <a:rPr lang="es-EC" sz="1400">
                          <a:effectLst/>
                        </a:rPr>
                        <a:t>Comercio al por mayor y al por menor.</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200000"/>
                        </a:lnSpc>
                        <a:spcAft>
                          <a:spcPts val="1000"/>
                        </a:spcAft>
                      </a:pPr>
                      <a:r>
                        <a:rPr lang="es-EC" sz="1400">
                          <a:effectLst/>
                        </a:rPr>
                        <a:t>48</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200000"/>
                        </a:lnSpc>
                        <a:spcAft>
                          <a:spcPts val="1000"/>
                        </a:spcAft>
                      </a:pPr>
                      <a:r>
                        <a:rPr lang="es-EC" sz="1400">
                          <a:effectLst/>
                        </a:rPr>
                        <a:t>13,0</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200000"/>
                        </a:lnSpc>
                        <a:spcAft>
                          <a:spcPts val="1000"/>
                        </a:spcAft>
                      </a:pPr>
                      <a:r>
                        <a:rPr lang="es-EC" sz="1400">
                          <a:effectLst/>
                        </a:rPr>
                        <a:t>13,0</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200000"/>
                        </a:lnSpc>
                        <a:spcAft>
                          <a:spcPts val="1000"/>
                        </a:spcAft>
                      </a:pPr>
                      <a:r>
                        <a:rPr lang="es-EC" sz="1400">
                          <a:effectLst/>
                        </a:rPr>
                        <a:t>13,0</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86827594"/>
                  </a:ext>
                </a:extLst>
              </a:tr>
              <a:tr h="669437">
                <a:tc vMerge="1">
                  <a:txBody>
                    <a:bodyPr/>
                    <a:lstStyle/>
                    <a:p>
                      <a:endParaRPr lang="es-MX"/>
                    </a:p>
                  </a:txBody>
                  <a:tcPr/>
                </a:tc>
                <a:tc>
                  <a:txBody>
                    <a:bodyPr/>
                    <a:lstStyle/>
                    <a:p>
                      <a:pPr marL="38100" marR="38100" algn="just">
                        <a:lnSpc>
                          <a:spcPct val="200000"/>
                        </a:lnSpc>
                        <a:spcAft>
                          <a:spcPts val="1000"/>
                        </a:spcAft>
                      </a:pPr>
                      <a:r>
                        <a:rPr lang="es-EC" sz="1400">
                          <a:effectLst/>
                        </a:rPr>
                        <a:t>Agricultura, silvicultura y pesca.</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200000"/>
                        </a:lnSpc>
                        <a:spcAft>
                          <a:spcPts val="1000"/>
                        </a:spcAft>
                      </a:pPr>
                      <a:r>
                        <a:rPr lang="es-EC" sz="1400">
                          <a:effectLst/>
                        </a:rPr>
                        <a:t>41</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200000"/>
                        </a:lnSpc>
                        <a:spcAft>
                          <a:spcPts val="1000"/>
                        </a:spcAft>
                      </a:pPr>
                      <a:r>
                        <a:rPr lang="es-EC" sz="1400">
                          <a:effectLst/>
                        </a:rPr>
                        <a:t>11,1</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200000"/>
                        </a:lnSpc>
                        <a:spcAft>
                          <a:spcPts val="1000"/>
                        </a:spcAft>
                      </a:pPr>
                      <a:r>
                        <a:rPr lang="es-EC" sz="1400">
                          <a:effectLst/>
                        </a:rPr>
                        <a:t>11,1</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200000"/>
                        </a:lnSpc>
                        <a:spcAft>
                          <a:spcPts val="1000"/>
                        </a:spcAft>
                      </a:pPr>
                      <a:r>
                        <a:rPr lang="es-EC" sz="1400">
                          <a:effectLst/>
                        </a:rPr>
                        <a:t>24,1</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36819212"/>
                  </a:ext>
                </a:extLst>
              </a:tr>
              <a:tr h="669437">
                <a:tc vMerge="1">
                  <a:txBody>
                    <a:bodyPr/>
                    <a:lstStyle/>
                    <a:p>
                      <a:endParaRPr lang="es-MX"/>
                    </a:p>
                  </a:txBody>
                  <a:tcPr/>
                </a:tc>
                <a:tc>
                  <a:txBody>
                    <a:bodyPr/>
                    <a:lstStyle/>
                    <a:p>
                      <a:pPr marL="38100" marR="38100" algn="just">
                        <a:lnSpc>
                          <a:spcPct val="200000"/>
                        </a:lnSpc>
                        <a:spcAft>
                          <a:spcPts val="1000"/>
                        </a:spcAft>
                      </a:pPr>
                      <a:r>
                        <a:rPr lang="es-EC" sz="1400">
                          <a:effectLst/>
                        </a:rPr>
                        <a:t>Industrias manufactureras.</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200000"/>
                        </a:lnSpc>
                        <a:spcAft>
                          <a:spcPts val="1000"/>
                        </a:spcAft>
                      </a:pPr>
                      <a:r>
                        <a:rPr lang="es-EC" sz="1400">
                          <a:effectLst/>
                        </a:rPr>
                        <a:t>219</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200000"/>
                        </a:lnSpc>
                        <a:spcAft>
                          <a:spcPts val="1000"/>
                        </a:spcAft>
                      </a:pPr>
                      <a:r>
                        <a:rPr lang="es-EC" sz="1400">
                          <a:effectLst/>
                        </a:rPr>
                        <a:t>59,2</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200000"/>
                        </a:lnSpc>
                        <a:spcAft>
                          <a:spcPts val="1000"/>
                        </a:spcAft>
                      </a:pPr>
                      <a:r>
                        <a:rPr lang="es-EC" sz="1400">
                          <a:effectLst/>
                        </a:rPr>
                        <a:t>59,2</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200000"/>
                        </a:lnSpc>
                        <a:spcAft>
                          <a:spcPts val="1000"/>
                        </a:spcAft>
                      </a:pPr>
                      <a:r>
                        <a:rPr lang="es-EC" sz="1400">
                          <a:effectLst/>
                        </a:rPr>
                        <a:t>83,2</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787173559"/>
                  </a:ext>
                </a:extLst>
              </a:tr>
              <a:tr h="334718">
                <a:tc vMerge="1">
                  <a:txBody>
                    <a:bodyPr/>
                    <a:lstStyle/>
                    <a:p>
                      <a:endParaRPr lang="es-MX"/>
                    </a:p>
                  </a:txBody>
                  <a:tcPr/>
                </a:tc>
                <a:tc>
                  <a:txBody>
                    <a:bodyPr/>
                    <a:lstStyle/>
                    <a:p>
                      <a:pPr marL="38100" marR="38100" algn="just">
                        <a:lnSpc>
                          <a:spcPct val="200000"/>
                        </a:lnSpc>
                        <a:spcAft>
                          <a:spcPts val="1000"/>
                        </a:spcAft>
                      </a:pPr>
                      <a:r>
                        <a:rPr lang="es-EC" sz="1400" dirty="0">
                          <a:effectLst/>
                        </a:rPr>
                        <a:t>Construcción.</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200000"/>
                        </a:lnSpc>
                        <a:spcAft>
                          <a:spcPts val="1000"/>
                        </a:spcAft>
                      </a:pPr>
                      <a:r>
                        <a:rPr lang="es-EC" sz="1400">
                          <a:effectLst/>
                        </a:rPr>
                        <a:t>31</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200000"/>
                        </a:lnSpc>
                        <a:spcAft>
                          <a:spcPts val="1000"/>
                        </a:spcAft>
                      </a:pPr>
                      <a:r>
                        <a:rPr lang="es-EC" sz="1400">
                          <a:effectLst/>
                        </a:rPr>
                        <a:t>8,4</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200000"/>
                        </a:lnSpc>
                        <a:spcAft>
                          <a:spcPts val="1000"/>
                        </a:spcAft>
                      </a:pPr>
                      <a:r>
                        <a:rPr lang="es-EC" sz="1400">
                          <a:effectLst/>
                        </a:rPr>
                        <a:t>8,4</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200000"/>
                        </a:lnSpc>
                        <a:spcAft>
                          <a:spcPts val="1000"/>
                        </a:spcAft>
                      </a:pPr>
                      <a:r>
                        <a:rPr lang="es-EC" sz="1400">
                          <a:effectLst/>
                        </a:rPr>
                        <a:t>91,6</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09244729"/>
                  </a:ext>
                </a:extLst>
              </a:tr>
              <a:tr h="907903">
                <a:tc vMerge="1">
                  <a:txBody>
                    <a:bodyPr/>
                    <a:lstStyle/>
                    <a:p>
                      <a:endParaRPr lang="es-MX"/>
                    </a:p>
                  </a:txBody>
                  <a:tcPr/>
                </a:tc>
                <a:tc>
                  <a:txBody>
                    <a:bodyPr/>
                    <a:lstStyle/>
                    <a:p>
                      <a:pPr marL="38100" marR="38100" algn="just">
                        <a:lnSpc>
                          <a:spcPct val="200000"/>
                        </a:lnSpc>
                        <a:spcAft>
                          <a:spcPts val="1000"/>
                        </a:spcAft>
                      </a:pPr>
                      <a:r>
                        <a:rPr lang="es-EC" sz="1400">
                          <a:effectLst/>
                        </a:rPr>
                        <a:t>Transporte, almacenamiento, y comunicaciones</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200000"/>
                        </a:lnSpc>
                        <a:spcAft>
                          <a:spcPts val="1000"/>
                        </a:spcAft>
                      </a:pPr>
                      <a:r>
                        <a:rPr lang="es-EC" sz="1400">
                          <a:effectLst/>
                        </a:rPr>
                        <a:t>31</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200000"/>
                        </a:lnSpc>
                        <a:spcAft>
                          <a:spcPts val="1000"/>
                        </a:spcAft>
                      </a:pPr>
                      <a:r>
                        <a:rPr lang="es-EC" sz="1400">
                          <a:effectLst/>
                        </a:rPr>
                        <a:t>8,4</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200000"/>
                        </a:lnSpc>
                        <a:spcAft>
                          <a:spcPts val="1000"/>
                        </a:spcAft>
                      </a:pPr>
                      <a:r>
                        <a:rPr lang="es-EC" sz="1400">
                          <a:effectLst/>
                        </a:rPr>
                        <a:t>8,4</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200000"/>
                        </a:lnSpc>
                        <a:spcAft>
                          <a:spcPts val="1000"/>
                        </a:spcAft>
                      </a:pPr>
                      <a:r>
                        <a:rPr lang="es-EC" sz="1400">
                          <a:effectLst/>
                        </a:rPr>
                        <a:t>100,0</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69130584"/>
                  </a:ext>
                </a:extLst>
              </a:tr>
              <a:tr h="334718">
                <a:tc vMerge="1">
                  <a:txBody>
                    <a:bodyPr/>
                    <a:lstStyle/>
                    <a:p>
                      <a:endParaRPr lang="es-MX"/>
                    </a:p>
                  </a:txBody>
                  <a:tcPr/>
                </a:tc>
                <a:tc>
                  <a:txBody>
                    <a:bodyPr/>
                    <a:lstStyle/>
                    <a:p>
                      <a:pPr marL="38100" marR="38100" algn="just">
                        <a:lnSpc>
                          <a:spcPct val="200000"/>
                        </a:lnSpc>
                        <a:spcAft>
                          <a:spcPts val="1000"/>
                        </a:spcAft>
                      </a:pPr>
                      <a:r>
                        <a:rPr lang="es-EC" sz="1400">
                          <a:effectLst/>
                        </a:rPr>
                        <a:t>Total</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200000"/>
                        </a:lnSpc>
                        <a:spcAft>
                          <a:spcPts val="1000"/>
                        </a:spcAft>
                      </a:pPr>
                      <a:r>
                        <a:rPr lang="es-EC" sz="1400">
                          <a:effectLst/>
                        </a:rPr>
                        <a:t>370</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200000"/>
                        </a:lnSpc>
                        <a:spcAft>
                          <a:spcPts val="1000"/>
                        </a:spcAft>
                      </a:pPr>
                      <a:r>
                        <a:rPr lang="es-EC" sz="1400">
                          <a:effectLst/>
                        </a:rPr>
                        <a:t>100,0</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200000"/>
                        </a:lnSpc>
                        <a:spcAft>
                          <a:spcPts val="1000"/>
                        </a:spcAft>
                      </a:pPr>
                      <a:r>
                        <a:rPr lang="es-EC" sz="1400">
                          <a:effectLst/>
                        </a:rPr>
                        <a:t>100,0</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200000"/>
                        </a:lnSpc>
                        <a:spcAft>
                          <a:spcPts val="1000"/>
                        </a:spcAft>
                      </a:pPr>
                      <a:r>
                        <a:rPr lang="es-EC" sz="1400" dirty="0">
                          <a:effectLst/>
                        </a:rPr>
                        <a:t> </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93652047"/>
                  </a:ext>
                </a:extLst>
              </a:tr>
            </a:tbl>
          </a:graphicData>
        </a:graphic>
      </p:graphicFrame>
    </p:spTree>
    <p:extLst>
      <p:ext uri="{BB962C8B-B14F-4D97-AF65-F5344CB8AC3E}">
        <p14:creationId xmlns:p14="http://schemas.microsoft.com/office/powerpoint/2010/main" val="21803756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D49D28A-9531-467D-9D18-9CB2DD7EC648}"/>
              </a:ext>
            </a:extLst>
          </p:cNvPr>
          <p:cNvSpPr>
            <a:spLocks noGrp="1"/>
          </p:cNvSpPr>
          <p:nvPr>
            <p:ph type="title"/>
          </p:nvPr>
        </p:nvSpPr>
        <p:spPr>
          <a:xfrm>
            <a:off x="1042988" y="0"/>
            <a:ext cx="10972800" cy="626510"/>
          </a:xfrm>
        </p:spPr>
        <p:txBody>
          <a:bodyPr/>
          <a:lstStyle/>
          <a:p>
            <a:r>
              <a:rPr lang="es-ES" dirty="0">
                <a:solidFill>
                  <a:srgbClr val="002060"/>
                </a:solidFill>
              </a:rPr>
              <a:t>RESULTADOS</a:t>
            </a:r>
          </a:p>
        </p:txBody>
      </p:sp>
      <p:sp>
        <p:nvSpPr>
          <p:cNvPr id="8" name="CuadroTexto 7"/>
          <p:cNvSpPr txBox="1"/>
          <p:nvPr/>
        </p:nvSpPr>
        <p:spPr>
          <a:xfrm>
            <a:off x="222422" y="313255"/>
            <a:ext cx="3978875" cy="646331"/>
          </a:xfrm>
          <a:prstGeom prst="rect">
            <a:avLst/>
          </a:prstGeom>
          <a:noFill/>
        </p:spPr>
        <p:txBody>
          <a:bodyPr wrap="square" rtlCol="0">
            <a:spAutoFit/>
          </a:bodyPr>
          <a:lstStyle/>
          <a:p>
            <a:r>
              <a:rPr lang="es-EC" i="1" dirty="0"/>
              <a:t>Tiempo en el mercado </a:t>
            </a:r>
            <a:endParaRPr lang="es-MX" dirty="0"/>
          </a:p>
          <a:p>
            <a:endParaRPr lang="es-MX" dirty="0"/>
          </a:p>
        </p:txBody>
      </p:sp>
      <p:graphicFrame>
        <p:nvGraphicFramePr>
          <p:cNvPr id="3" name="Tabla 2"/>
          <p:cNvGraphicFramePr>
            <a:graphicFrameLocks noGrp="1"/>
          </p:cNvGraphicFramePr>
          <p:nvPr>
            <p:extLst>
              <p:ext uri="{D42A27DB-BD31-4B8C-83A1-F6EECF244321}">
                <p14:modId xmlns:p14="http://schemas.microsoft.com/office/powerpoint/2010/main" val="2577139309"/>
              </p:ext>
            </p:extLst>
          </p:nvPr>
        </p:nvGraphicFramePr>
        <p:xfrm>
          <a:off x="131602" y="1272841"/>
          <a:ext cx="6772118" cy="3840480"/>
        </p:xfrm>
        <a:graphic>
          <a:graphicData uri="http://schemas.openxmlformats.org/drawingml/2006/table">
            <a:tbl>
              <a:tblPr>
                <a:tableStyleId>{2D5ABB26-0587-4C30-8999-92F81FD0307C}</a:tableStyleId>
              </a:tblPr>
              <a:tblGrid>
                <a:gridCol w="917846">
                  <a:extLst>
                    <a:ext uri="{9D8B030D-6E8A-4147-A177-3AD203B41FA5}">
                      <a16:colId xmlns:a16="http://schemas.microsoft.com/office/drawing/2014/main" val="3239418398"/>
                    </a:ext>
                  </a:extLst>
                </a:gridCol>
                <a:gridCol w="985092">
                  <a:extLst>
                    <a:ext uri="{9D8B030D-6E8A-4147-A177-3AD203B41FA5}">
                      <a16:colId xmlns:a16="http://schemas.microsoft.com/office/drawing/2014/main" val="2661060107"/>
                    </a:ext>
                  </a:extLst>
                </a:gridCol>
                <a:gridCol w="1097280">
                  <a:extLst>
                    <a:ext uri="{9D8B030D-6E8A-4147-A177-3AD203B41FA5}">
                      <a16:colId xmlns:a16="http://schemas.microsoft.com/office/drawing/2014/main" val="4286830081"/>
                    </a:ext>
                  </a:extLst>
                </a:gridCol>
                <a:gridCol w="1303020">
                  <a:extLst>
                    <a:ext uri="{9D8B030D-6E8A-4147-A177-3AD203B41FA5}">
                      <a16:colId xmlns:a16="http://schemas.microsoft.com/office/drawing/2014/main" val="514662601"/>
                    </a:ext>
                  </a:extLst>
                </a:gridCol>
                <a:gridCol w="982980">
                  <a:extLst>
                    <a:ext uri="{9D8B030D-6E8A-4147-A177-3AD203B41FA5}">
                      <a16:colId xmlns:a16="http://schemas.microsoft.com/office/drawing/2014/main" val="2183604563"/>
                    </a:ext>
                  </a:extLst>
                </a:gridCol>
                <a:gridCol w="1485900">
                  <a:extLst>
                    <a:ext uri="{9D8B030D-6E8A-4147-A177-3AD203B41FA5}">
                      <a16:colId xmlns:a16="http://schemas.microsoft.com/office/drawing/2014/main" val="1168304423"/>
                    </a:ext>
                  </a:extLst>
                </a:gridCol>
              </a:tblGrid>
              <a:tr h="571872">
                <a:tc gridSpan="2">
                  <a:txBody>
                    <a:bodyPr/>
                    <a:lstStyle/>
                    <a:p>
                      <a:pPr algn="just">
                        <a:lnSpc>
                          <a:spcPct val="200000"/>
                        </a:lnSpc>
                        <a:spcAft>
                          <a:spcPts val="1000"/>
                        </a:spcAft>
                      </a:pPr>
                      <a:r>
                        <a:rPr lang="es-EC" sz="1400" dirty="0">
                          <a:effectLst/>
                        </a:rPr>
                        <a:t> </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MX"/>
                    </a:p>
                  </a:txBody>
                  <a:tcPr/>
                </a:tc>
                <a:tc>
                  <a:txBody>
                    <a:bodyPr/>
                    <a:lstStyle/>
                    <a:p>
                      <a:pPr marL="38100" marR="38100" algn="ctr">
                        <a:lnSpc>
                          <a:spcPct val="200000"/>
                        </a:lnSpc>
                        <a:spcAft>
                          <a:spcPts val="1000"/>
                        </a:spcAft>
                      </a:pPr>
                      <a:r>
                        <a:rPr lang="es-EC" sz="1400" dirty="0">
                          <a:effectLst/>
                        </a:rPr>
                        <a:t>Frecuencia</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200000"/>
                        </a:lnSpc>
                        <a:spcAft>
                          <a:spcPts val="1000"/>
                        </a:spcAft>
                      </a:pPr>
                      <a:r>
                        <a:rPr lang="es-EC" sz="1400">
                          <a:effectLst/>
                        </a:rPr>
                        <a:t>Porcentaje</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200000"/>
                        </a:lnSpc>
                        <a:spcAft>
                          <a:spcPts val="1000"/>
                        </a:spcAft>
                      </a:pPr>
                      <a:r>
                        <a:rPr lang="es-EC" sz="1400">
                          <a:effectLst/>
                        </a:rPr>
                        <a:t>Porcentaje válido</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200000"/>
                        </a:lnSpc>
                        <a:spcAft>
                          <a:spcPts val="1000"/>
                        </a:spcAft>
                      </a:pPr>
                      <a:r>
                        <a:rPr lang="es-EC" sz="1400">
                          <a:effectLst/>
                        </a:rPr>
                        <a:t>Porcentaje acumulado</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476917185"/>
                  </a:ext>
                </a:extLst>
              </a:tr>
              <a:tr h="717418">
                <a:tc rowSpan="4">
                  <a:txBody>
                    <a:bodyPr/>
                    <a:lstStyle/>
                    <a:p>
                      <a:pPr marL="38100" marR="38100" algn="just">
                        <a:lnSpc>
                          <a:spcPct val="200000"/>
                        </a:lnSpc>
                        <a:spcAft>
                          <a:spcPts val="1000"/>
                        </a:spcAft>
                      </a:pPr>
                      <a:r>
                        <a:rPr lang="es-EC" sz="1400">
                          <a:effectLst/>
                        </a:rPr>
                        <a:t>Válido</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ct val="200000"/>
                        </a:lnSpc>
                        <a:spcAft>
                          <a:spcPts val="1000"/>
                        </a:spcAft>
                      </a:pPr>
                      <a:r>
                        <a:rPr lang="es-EC" sz="1400">
                          <a:effectLst/>
                        </a:rPr>
                        <a:t>Menos de 1 año</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200000"/>
                        </a:lnSpc>
                        <a:spcAft>
                          <a:spcPts val="1000"/>
                        </a:spcAft>
                      </a:pPr>
                      <a:r>
                        <a:rPr lang="es-EC" sz="1400">
                          <a:effectLst/>
                        </a:rPr>
                        <a:t>10</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200000"/>
                        </a:lnSpc>
                        <a:spcAft>
                          <a:spcPts val="1000"/>
                        </a:spcAft>
                      </a:pPr>
                      <a:r>
                        <a:rPr lang="es-EC" sz="1400">
                          <a:effectLst/>
                        </a:rPr>
                        <a:t>2,7</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200000"/>
                        </a:lnSpc>
                        <a:spcAft>
                          <a:spcPts val="1000"/>
                        </a:spcAft>
                      </a:pPr>
                      <a:r>
                        <a:rPr lang="es-EC" sz="1400">
                          <a:effectLst/>
                        </a:rPr>
                        <a:t>2,7</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200000"/>
                        </a:lnSpc>
                        <a:spcAft>
                          <a:spcPts val="1000"/>
                        </a:spcAft>
                      </a:pPr>
                      <a:r>
                        <a:rPr lang="es-EC" sz="1400">
                          <a:effectLst/>
                        </a:rPr>
                        <a:t>2,7</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31902727"/>
                  </a:ext>
                </a:extLst>
              </a:tr>
              <a:tr h="717418">
                <a:tc vMerge="1">
                  <a:txBody>
                    <a:bodyPr/>
                    <a:lstStyle/>
                    <a:p>
                      <a:endParaRPr lang="es-MX"/>
                    </a:p>
                  </a:txBody>
                  <a:tcPr/>
                </a:tc>
                <a:tc>
                  <a:txBody>
                    <a:bodyPr/>
                    <a:lstStyle/>
                    <a:p>
                      <a:pPr marL="38100" marR="38100" algn="just">
                        <a:lnSpc>
                          <a:spcPct val="200000"/>
                        </a:lnSpc>
                        <a:spcAft>
                          <a:spcPts val="1000"/>
                        </a:spcAft>
                      </a:pPr>
                      <a:r>
                        <a:rPr lang="es-EC" sz="1400">
                          <a:effectLst/>
                        </a:rPr>
                        <a:t>Entre 1 y 5 años</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200000"/>
                        </a:lnSpc>
                        <a:spcAft>
                          <a:spcPts val="1000"/>
                        </a:spcAft>
                      </a:pPr>
                      <a:r>
                        <a:rPr lang="es-EC" sz="1400">
                          <a:effectLst/>
                        </a:rPr>
                        <a:t>69</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200000"/>
                        </a:lnSpc>
                        <a:spcAft>
                          <a:spcPts val="1000"/>
                        </a:spcAft>
                      </a:pPr>
                      <a:r>
                        <a:rPr lang="es-EC" sz="1400">
                          <a:effectLst/>
                        </a:rPr>
                        <a:t>18,6</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200000"/>
                        </a:lnSpc>
                        <a:spcAft>
                          <a:spcPts val="1000"/>
                        </a:spcAft>
                      </a:pPr>
                      <a:r>
                        <a:rPr lang="es-EC" sz="1400">
                          <a:effectLst/>
                        </a:rPr>
                        <a:t>18,6</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200000"/>
                        </a:lnSpc>
                        <a:spcAft>
                          <a:spcPts val="1000"/>
                        </a:spcAft>
                      </a:pPr>
                      <a:r>
                        <a:rPr lang="es-EC" sz="1400">
                          <a:effectLst/>
                        </a:rPr>
                        <a:t>21,4</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45176076"/>
                  </a:ext>
                </a:extLst>
              </a:tr>
              <a:tr h="717418">
                <a:tc vMerge="1">
                  <a:txBody>
                    <a:bodyPr/>
                    <a:lstStyle/>
                    <a:p>
                      <a:endParaRPr lang="es-MX"/>
                    </a:p>
                  </a:txBody>
                  <a:tcPr/>
                </a:tc>
                <a:tc>
                  <a:txBody>
                    <a:bodyPr/>
                    <a:lstStyle/>
                    <a:p>
                      <a:pPr marL="38100" marR="38100" algn="just">
                        <a:lnSpc>
                          <a:spcPct val="200000"/>
                        </a:lnSpc>
                        <a:spcAft>
                          <a:spcPts val="1000"/>
                        </a:spcAft>
                      </a:pPr>
                      <a:r>
                        <a:rPr lang="es-EC" sz="1400">
                          <a:effectLst/>
                        </a:rPr>
                        <a:t>Más de 5 años</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200000"/>
                        </a:lnSpc>
                        <a:spcAft>
                          <a:spcPts val="1000"/>
                        </a:spcAft>
                      </a:pPr>
                      <a:r>
                        <a:rPr lang="es-EC" sz="1400">
                          <a:effectLst/>
                        </a:rPr>
                        <a:t>291</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200000"/>
                        </a:lnSpc>
                        <a:spcAft>
                          <a:spcPts val="1000"/>
                        </a:spcAft>
                      </a:pPr>
                      <a:r>
                        <a:rPr lang="es-EC" sz="1400">
                          <a:effectLst/>
                        </a:rPr>
                        <a:t>78,6</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200000"/>
                        </a:lnSpc>
                        <a:spcAft>
                          <a:spcPts val="1000"/>
                        </a:spcAft>
                      </a:pPr>
                      <a:r>
                        <a:rPr lang="es-EC" sz="1400">
                          <a:effectLst/>
                        </a:rPr>
                        <a:t>78,6</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200000"/>
                        </a:lnSpc>
                        <a:spcAft>
                          <a:spcPts val="1000"/>
                        </a:spcAft>
                      </a:pPr>
                      <a:r>
                        <a:rPr lang="es-EC" sz="1400">
                          <a:effectLst/>
                        </a:rPr>
                        <a:t>100,0</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5088550"/>
                  </a:ext>
                </a:extLst>
              </a:tr>
              <a:tr h="358708">
                <a:tc vMerge="1">
                  <a:txBody>
                    <a:bodyPr/>
                    <a:lstStyle/>
                    <a:p>
                      <a:endParaRPr lang="es-MX"/>
                    </a:p>
                  </a:txBody>
                  <a:tcPr/>
                </a:tc>
                <a:tc>
                  <a:txBody>
                    <a:bodyPr/>
                    <a:lstStyle/>
                    <a:p>
                      <a:pPr marL="38100" marR="38100" algn="just">
                        <a:lnSpc>
                          <a:spcPct val="200000"/>
                        </a:lnSpc>
                        <a:spcAft>
                          <a:spcPts val="1000"/>
                        </a:spcAft>
                      </a:pPr>
                      <a:r>
                        <a:rPr lang="es-EC" sz="1400">
                          <a:effectLst/>
                        </a:rPr>
                        <a:t>Total</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200000"/>
                        </a:lnSpc>
                        <a:spcAft>
                          <a:spcPts val="1000"/>
                        </a:spcAft>
                      </a:pPr>
                      <a:r>
                        <a:rPr lang="es-EC" sz="1400">
                          <a:effectLst/>
                        </a:rPr>
                        <a:t>370</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200000"/>
                        </a:lnSpc>
                        <a:spcAft>
                          <a:spcPts val="1000"/>
                        </a:spcAft>
                      </a:pPr>
                      <a:r>
                        <a:rPr lang="es-EC" sz="1400">
                          <a:effectLst/>
                        </a:rPr>
                        <a:t>100,0</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200000"/>
                        </a:lnSpc>
                        <a:spcAft>
                          <a:spcPts val="1000"/>
                        </a:spcAft>
                      </a:pPr>
                      <a:r>
                        <a:rPr lang="es-EC" sz="1400">
                          <a:effectLst/>
                        </a:rPr>
                        <a:t>100,0</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200000"/>
                        </a:lnSpc>
                        <a:spcAft>
                          <a:spcPts val="1000"/>
                        </a:spcAft>
                      </a:pPr>
                      <a:r>
                        <a:rPr lang="es-EC" sz="1400" dirty="0">
                          <a:effectLst/>
                        </a:rPr>
                        <a:t> </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37092239"/>
                  </a:ext>
                </a:extLst>
              </a:tr>
            </a:tbl>
          </a:graphicData>
        </a:graphic>
      </p:graphicFrame>
      <p:pic>
        <p:nvPicPr>
          <p:cNvPr id="9" name="Imagen 8"/>
          <p:cNvPicPr/>
          <p:nvPr/>
        </p:nvPicPr>
        <p:blipFill>
          <a:blip r:embed="rId2">
            <a:extLst>
              <a:ext uri="{28A0092B-C50C-407E-A947-70E740481C1C}">
                <a14:useLocalDpi xmlns:a14="http://schemas.microsoft.com/office/drawing/2010/main" val="0"/>
              </a:ext>
            </a:extLst>
          </a:blip>
          <a:srcRect/>
          <a:stretch>
            <a:fillRect/>
          </a:stretch>
        </p:blipFill>
        <p:spPr bwMode="auto">
          <a:xfrm>
            <a:off x="7109460" y="1272841"/>
            <a:ext cx="5082540" cy="4076399"/>
          </a:xfrm>
          <a:prstGeom prst="rect">
            <a:avLst/>
          </a:prstGeom>
          <a:noFill/>
          <a:ln>
            <a:noFill/>
          </a:ln>
        </p:spPr>
      </p:pic>
    </p:spTree>
    <p:extLst>
      <p:ext uri="{BB962C8B-B14F-4D97-AF65-F5344CB8AC3E}">
        <p14:creationId xmlns:p14="http://schemas.microsoft.com/office/powerpoint/2010/main" val="21049252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D49D28A-9531-467D-9D18-9CB2DD7EC648}"/>
              </a:ext>
            </a:extLst>
          </p:cNvPr>
          <p:cNvSpPr>
            <a:spLocks noGrp="1"/>
          </p:cNvSpPr>
          <p:nvPr>
            <p:ph type="title"/>
          </p:nvPr>
        </p:nvSpPr>
        <p:spPr>
          <a:xfrm>
            <a:off x="1042988" y="0"/>
            <a:ext cx="10972800" cy="626510"/>
          </a:xfrm>
        </p:spPr>
        <p:txBody>
          <a:bodyPr/>
          <a:lstStyle/>
          <a:p>
            <a:r>
              <a:rPr lang="es-ES" dirty="0">
                <a:solidFill>
                  <a:srgbClr val="002060"/>
                </a:solidFill>
              </a:rPr>
              <a:t>RESULTADOS</a:t>
            </a:r>
          </a:p>
        </p:txBody>
      </p:sp>
      <p:sp>
        <p:nvSpPr>
          <p:cNvPr id="8" name="CuadroTexto 7"/>
          <p:cNvSpPr txBox="1"/>
          <p:nvPr/>
        </p:nvSpPr>
        <p:spPr>
          <a:xfrm>
            <a:off x="222422" y="313255"/>
            <a:ext cx="3978875" cy="646331"/>
          </a:xfrm>
          <a:prstGeom prst="rect">
            <a:avLst/>
          </a:prstGeom>
          <a:noFill/>
        </p:spPr>
        <p:txBody>
          <a:bodyPr wrap="square" rtlCol="0">
            <a:spAutoFit/>
          </a:bodyPr>
          <a:lstStyle/>
          <a:p>
            <a:r>
              <a:rPr lang="es-EC" dirty="0"/>
              <a:t>Nivel de ingresos</a:t>
            </a:r>
            <a:endParaRPr lang="es-MX" dirty="0"/>
          </a:p>
          <a:p>
            <a:endParaRPr lang="es-MX" dirty="0"/>
          </a:p>
        </p:txBody>
      </p:sp>
      <p:graphicFrame>
        <p:nvGraphicFramePr>
          <p:cNvPr id="2" name="Tabla 1"/>
          <p:cNvGraphicFramePr>
            <a:graphicFrameLocks noGrp="1"/>
          </p:cNvGraphicFramePr>
          <p:nvPr>
            <p:extLst>
              <p:ext uri="{D42A27DB-BD31-4B8C-83A1-F6EECF244321}">
                <p14:modId xmlns:p14="http://schemas.microsoft.com/office/powerpoint/2010/main" val="4250545798"/>
              </p:ext>
            </p:extLst>
          </p:nvPr>
        </p:nvGraphicFramePr>
        <p:xfrm>
          <a:off x="222422" y="2036487"/>
          <a:ext cx="6292678" cy="3840480"/>
        </p:xfrm>
        <a:graphic>
          <a:graphicData uri="http://schemas.openxmlformats.org/drawingml/2006/table">
            <a:tbl>
              <a:tblPr>
                <a:tableStyleId>{2D5ABB26-0587-4C30-8999-92F81FD0307C}</a:tableStyleId>
              </a:tblPr>
              <a:tblGrid>
                <a:gridCol w="623398">
                  <a:extLst>
                    <a:ext uri="{9D8B030D-6E8A-4147-A177-3AD203B41FA5}">
                      <a16:colId xmlns:a16="http://schemas.microsoft.com/office/drawing/2014/main" val="1285933102"/>
                    </a:ext>
                  </a:extLst>
                </a:gridCol>
                <a:gridCol w="1417320">
                  <a:extLst>
                    <a:ext uri="{9D8B030D-6E8A-4147-A177-3AD203B41FA5}">
                      <a16:colId xmlns:a16="http://schemas.microsoft.com/office/drawing/2014/main" val="759702442"/>
                    </a:ext>
                  </a:extLst>
                </a:gridCol>
                <a:gridCol w="1074420">
                  <a:extLst>
                    <a:ext uri="{9D8B030D-6E8A-4147-A177-3AD203B41FA5}">
                      <a16:colId xmlns:a16="http://schemas.microsoft.com/office/drawing/2014/main" val="2658446074"/>
                    </a:ext>
                  </a:extLst>
                </a:gridCol>
                <a:gridCol w="1005840">
                  <a:extLst>
                    <a:ext uri="{9D8B030D-6E8A-4147-A177-3AD203B41FA5}">
                      <a16:colId xmlns:a16="http://schemas.microsoft.com/office/drawing/2014/main" val="3087781968"/>
                    </a:ext>
                  </a:extLst>
                </a:gridCol>
                <a:gridCol w="960120">
                  <a:extLst>
                    <a:ext uri="{9D8B030D-6E8A-4147-A177-3AD203B41FA5}">
                      <a16:colId xmlns:a16="http://schemas.microsoft.com/office/drawing/2014/main" val="4195385237"/>
                    </a:ext>
                  </a:extLst>
                </a:gridCol>
                <a:gridCol w="1211580">
                  <a:extLst>
                    <a:ext uri="{9D8B030D-6E8A-4147-A177-3AD203B41FA5}">
                      <a16:colId xmlns:a16="http://schemas.microsoft.com/office/drawing/2014/main" val="2677624075"/>
                    </a:ext>
                  </a:extLst>
                </a:gridCol>
              </a:tblGrid>
              <a:tr h="728316">
                <a:tc gridSpan="2">
                  <a:txBody>
                    <a:bodyPr/>
                    <a:lstStyle/>
                    <a:p>
                      <a:pPr algn="just">
                        <a:lnSpc>
                          <a:spcPct val="200000"/>
                        </a:lnSpc>
                        <a:spcAft>
                          <a:spcPts val="1000"/>
                        </a:spcAft>
                      </a:pPr>
                      <a:r>
                        <a:rPr lang="es-EC" sz="1400">
                          <a:effectLst/>
                        </a:rPr>
                        <a:t> </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MX"/>
                    </a:p>
                  </a:txBody>
                  <a:tcPr/>
                </a:tc>
                <a:tc>
                  <a:txBody>
                    <a:bodyPr/>
                    <a:lstStyle/>
                    <a:p>
                      <a:pPr marL="38100" marR="38100" algn="r">
                        <a:lnSpc>
                          <a:spcPct val="200000"/>
                        </a:lnSpc>
                        <a:spcAft>
                          <a:spcPts val="1000"/>
                        </a:spcAft>
                      </a:pPr>
                      <a:r>
                        <a:rPr lang="es-EC" sz="1400" dirty="0">
                          <a:effectLst/>
                        </a:rPr>
                        <a:t>Frecuencia</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r">
                        <a:lnSpc>
                          <a:spcPct val="200000"/>
                        </a:lnSpc>
                        <a:spcAft>
                          <a:spcPts val="1000"/>
                        </a:spcAft>
                      </a:pPr>
                      <a:r>
                        <a:rPr lang="es-EC" sz="1400">
                          <a:effectLst/>
                        </a:rPr>
                        <a:t>Porcentaje</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r">
                        <a:lnSpc>
                          <a:spcPct val="200000"/>
                        </a:lnSpc>
                        <a:spcAft>
                          <a:spcPts val="1000"/>
                        </a:spcAft>
                      </a:pPr>
                      <a:r>
                        <a:rPr lang="es-EC" sz="1400">
                          <a:effectLst/>
                        </a:rPr>
                        <a:t>Porcentaje válido</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r">
                        <a:lnSpc>
                          <a:spcPct val="200000"/>
                        </a:lnSpc>
                        <a:spcAft>
                          <a:spcPts val="1000"/>
                        </a:spcAft>
                      </a:pPr>
                      <a:r>
                        <a:rPr lang="es-EC" sz="1400">
                          <a:effectLst/>
                        </a:rPr>
                        <a:t>Porcentaje acumulado</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2889215587"/>
                  </a:ext>
                </a:extLst>
              </a:tr>
              <a:tr h="364158">
                <a:tc rowSpan="4">
                  <a:txBody>
                    <a:bodyPr/>
                    <a:lstStyle/>
                    <a:p>
                      <a:pPr marL="38100" marR="38100" algn="just">
                        <a:lnSpc>
                          <a:spcPct val="200000"/>
                        </a:lnSpc>
                        <a:spcAft>
                          <a:spcPts val="1000"/>
                        </a:spcAft>
                      </a:pPr>
                      <a:r>
                        <a:rPr lang="es-EC" sz="1400">
                          <a:effectLst/>
                        </a:rPr>
                        <a:t>Válido</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ct val="200000"/>
                        </a:lnSpc>
                        <a:spcAft>
                          <a:spcPts val="1000"/>
                        </a:spcAft>
                      </a:pPr>
                      <a:r>
                        <a:rPr lang="es-EC" sz="1400" dirty="0">
                          <a:effectLst/>
                        </a:rPr>
                        <a:t>Menos de $1500 mensual </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200000"/>
                        </a:lnSpc>
                        <a:spcAft>
                          <a:spcPts val="1000"/>
                        </a:spcAft>
                      </a:pPr>
                      <a:r>
                        <a:rPr lang="es-EC" sz="1400">
                          <a:effectLst/>
                        </a:rPr>
                        <a:t>196</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1000"/>
                        </a:spcAft>
                      </a:pPr>
                      <a:r>
                        <a:rPr lang="es-EC" sz="1400">
                          <a:effectLst/>
                        </a:rPr>
                        <a:t>53,0</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1000"/>
                        </a:spcAft>
                      </a:pPr>
                      <a:r>
                        <a:rPr lang="es-EC" sz="1400">
                          <a:effectLst/>
                        </a:rPr>
                        <a:t>53,0</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1000"/>
                        </a:spcAft>
                      </a:pPr>
                      <a:r>
                        <a:rPr lang="es-EC" sz="1400">
                          <a:effectLst/>
                        </a:rPr>
                        <a:t>53,0</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21967067"/>
                  </a:ext>
                </a:extLst>
              </a:tr>
              <a:tr h="728316">
                <a:tc vMerge="1">
                  <a:txBody>
                    <a:bodyPr/>
                    <a:lstStyle/>
                    <a:p>
                      <a:endParaRPr lang="es-MX"/>
                    </a:p>
                  </a:txBody>
                  <a:tcPr/>
                </a:tc>
                <a:tc>
                  <a:txBody>
                    <a:bodyPr/>
                    <a:lstStyle/>
                    <a:p>
                      <a:pPr marL="38100" marR="38100" algn="just">
                        <a:lnSpc>
                          <a:spcPct val="200000"/>
                        </a:lnSpc>
                        <a:spcAft>
                          <a:spcPts val="1000"/>
                        </a:spcAft>
                      </a:pPr>
                      <a:r>
                        <a:rPr lang="es-EC" sz="1400">
                          <a:effectLst/>
                        </a:rPr>
                        <a:t>Entre $1500 y $5000 Mensual    </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200000"/>
                        </a:lnSpc>
                        <a:spcAft>
                          <a:spcPts val="1000"/>
                        </a:spcAft>
                      </a:pPr>
                      <a:r>
                        <a:rPr lang="es-EC" sz="1400">
                          <a:effectLst/>
                        </a:rPr>
                        <a:t>109</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1000"/>
                        </a:spcAft>
                      </a:pPr>
                      <a:r>
                        <a:rPr lang="es-EC" sz="1400">
                          <a:effectLst/>
                        </a:rPr>
                        <a:t>29,5</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1000"/>
                        </a:spcAft>
                      </a:pPr>
                      <a:r>
                        <a:rPr lang="es-EC" sz="1400">
                          <a:effectLst/>
                        </a:rPr>
                        <a:t>29,5</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1000"/>
                        </a:spcAft>
                      </a:pPr>
                      <a:r>
                        <a:rPr lang="es-EC" sz="1400">
                          <a:effectLst/>
                        </a:rPr>
                        <a:t>82,4</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50358540"/>
                  </a:ext>
                </a:extLst>
              </a:tr>
              <a:tr h="364158">
                <a:tc vMerge="1">
                  <a:txBody>
                    <a:bodyPr/>
                    <a:lstStyle/>
                    <a:p>
                      <a:endParaRPr lang="es-MX"/>
                    </a:p>
                  </a:txBody>
                  <a:tcPr/>
                </a:tc>
                <a:tc>
                  <a:txBody>
                    <a:bodyPr/>
                    <a:lstStyle/>
                    <a:p>
                      <a:pPr marL="38100" marR="38100" algn="just">
                        <a:lnSpc>
                          <a:spcPct val="200000"/>
                        </a:lnSpc>
                        <a:spcAft>
                          <a:spcPts val="1000"/>
                        </a:spcAft>
                      </a:pPr>
                      <a:r>
                        <a:rPr lang="es-EC" sz="1400">
                          <a:effectLst/>
                        </a:rPr>
                        <a:t>Más de 5000 mensual</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200000"/>
                        </a:lnSpc>
                        <a:spcAft>
                          <a:spcPts val="1000"/>
                        </a:spcAft>
                      </a:pPr>
                      <a:r>
                        <a:rPr lang="es-EC" sz="1400">
                          <a:effectLst/>
                        </a:rPr>
                        <a:t>65</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1000"/>
                        </a:spcAft>
                      </a:pPr>
                      <a:r>
                        <a:rPr lang="es-EC" sz="1400">
                          <a:effectLst/>
                        </a:rPr>
                        <a:t>17,6</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1000"/>
                        </a:spcAft>
                      </a:pPr>
                      <a:r>
                        <a:rPr lang="es-EC" sz="1400">
                          <a:effectLst/>
                        </a:rPr>
                        <a:t>17,6</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1000"/>
                        </a:spcAft>
                      </a:pPr>
                      <a:r>
                        <a:rPr lang="es-EC" sz="1400">
                          <a:effectLst/>
                        </a:rPr>
                        <a:t>100,0</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86498941"/>
                  </a:ext>
                </a:extLst>
              </a:tr>
              <a:tr h="364158">
                <a:tc vMerge="1">
                  <a:txBody>
                    <a:bodyPr/>
                    <a:lstStyle/>
                    <a:p>
                      <a:endParaRPr lang="es-MX"/>
                    </a:p>
                  </a:txBody>
                  <a:tcPr/>
                </a:tc>
                <a:tc>
                  <a:txBody>
                    <a:bodyPr/>
                    <a:lstStyle/>
                    <a:p>
                      <a:pPr marL="38100" marR="38100" algn="just">
                        <a:lnSpc>
                          <a:spcPct val="200000"/>
                        </a:lnSpc>
                        <a:spcAft>
                          <a:spcPts val="1000"/>
                        </a:spcAft>
                      </a:pPr>
                      <a:r>
                        <a:rPr lang="es-EC" sz="1400">
                          <a:effectLst/>
                        </a:rPr>
                        <a:t>Total</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200000"/>
                        </a:lnSpc>
                        <a:spcAft>
                          <a:spcPts val="1000"/>
                        </a:spcAft>
                      </a:pPr>
                      <a:r>
                        <a:rPr lang="es-EC" sz="1400">
                          <a:effectLst/>
                        </a:rPr>
                        <a:t>370</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1000"/>
                        </a:spcAft>
                      </a:pPr>
                      <a:r>
                        <a:rPr lang="es-EC" sz="1400">
                          <a:effectLst/>
                        </a:rPr>
                        <a:t>100,0</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1000"/>
                        </a:spcAft>
                      </a:pPr>
                      <a:r>
                        <a:rPr lang="es-EC" sz="1400">
                          <a:effectLst/>
                        </a:rPr>
                        <a:t>100,0</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200000"/>
                        </a:lnSpc>
                        <a:spcAft>
                          <a:spcPts val="1000"/>
                        </a:spcAft>
                      </a:pPr>
                      <a:r>
                        <a:rPr lang="es-EC" sz="1400" dirty="0">
                          <a:effectLst/>
                        </a:rPr>
                        <a:t> </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29302966"/>
                  </a:ext>
                </a:extLst>
              </a:tr>
            </a:tbl>
          </a:graphicData>
        </a:graphic>
      </p:graphicFrame>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6838658" y="1072128"/>
            <a:ext cx="5676900" cy="4755413"/>
          </a:xfrm>
          <a:prstGeom prst="rect">
            <a:avLst/>
          </a:prstGeom>
          <a:noFill/>
          <a:ln>
            <a:noFill/>
          </a:ln>
        </p:spPr>
      </p:pic>
    </p:spTree>
    <p:extLst>
      <p:ext uri="{BB962C8B-B14F-4D97-AF65-F5344CB8AC3E}">
        <p14:creationId xmlns:p14="http://schemas.microsoft.com/office/powerpoint/2010/main" val="22239433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D49D28A-9531-467D-9D18-9CB2DD7EC648}"/>
              </a:ext>
            </a:extLst>
          </p:cNvPr>
          <p:cNvSpPr>
            <a:spLocks noGrp="1"/>
          </p:cNvSpPr>
          <p:nvPr>
            <p:ph type="title"/>
          </p:nvPr>
        </p:nvSpPr>
        <p:spPr>
          <a:xfrm>
            <a:off x="1042988" y="0"/>
            <a:ext cx="10972800" cy="626510"/>
          </a:xfrm>
        </p:spPr>
        <p:txBody>
          <a:bodyPr/>
          <a:lstStyle/>
          <a:p>
            <a:r>
              <a:rPr lang="es-ES" dirty="0">
                <a:solidFill>
                  <a:srgbClr val="002060"/>
                </a:solidFill>
              </a:rPr>
              <a:t>RESULTADOS</a:t>
            </a:r>
          </a:p>
        </p:txBody>
      </p:sp>
      <p:sp>
        <p:nvSpPr>
          <p:cNvPr id="8" name="CuadroTexto 7"/>
          <p:cNvSpPr txBox="1"/>
          <p:nvPr/>
        </p:nvSpPr>
        <p:spPr>
          <a:xfrm>
            <a:off x="222422" y="313255"/>
            <a:ext cx="3978875" cy="646331"/>
          </a:xfrm>
          <a:prstGeom prst="rect">
            <a:avLst/>
          </a:prstGeom>
          <a:noFill/>
        </p:spPr>
        <p:txBody>
          <a:bodyPr wrap="square" rtlCol="0">
            <a:spAutoFit/>
          </a:bodyPr>
          <a:lstStyle/>
          <a:p>
            <a:r>
              <a:rPr lang="es-EC" i="1" dirty="0"/>
              <a:t>Cantidad de empleados </a:t>
            </a:r>
            <a:endParaRPr lang="es-MX" dirty="0"/>
          </a:p>
          <a:p>
            <a:endParaRPr lang="es-MX" dirty="0"/>
          </a:p>
        </p:txBody>
      </p:sp>
      <p:graphicFrame>
        <p:nvGraphicFramePr>
          <p:cNvPr id="3" name="Tabla 2"/>
          <p:cNvGraphicFramePr>
            <a:graphicFrameLocks noGrp="1"/>
          </p:cNvGraphicFramePr>
          <p:nvPr>
            <p:extLst>
              <p:ext uri="{D42A27DB-BD31-4B8C-83A1-F6EECF244321}">
                <p14:modId xmlns:p14="http://schemas.microsoft.com/office/powerpoint/2010/main" val="2108247783"/>
              </p:ext>
            </p:extLst>
          </p:nvPr>
        </p:nvGraphicFramePr>
        <p:xfrm>
          <a:off x="222422" y="1440178"/>
          <a:ext cx="5812618" cy="3749836"/>
        </p:xfrm>
        <a:graphic>
          <a:graphicData uri="http://schemas.openxmlformats.org/drawingml/2006/table">
            <a:tbl>
              <a:tblPr>
                <a:tableStyleId>{2D5ABB26-0587-4C30-8999-92F81FD0307C}</a:tableStyleId>
              </a:tblPr>
              <a:tblGrid>
                <a:gridCol w="632896">
                  <a:extLst>
                    <a:ext uri="{9D8B030D-6E8A-4147-A177-3AD203B41FA5}">
                      <a16:colId xmlns:a16="http://schemas.microsoft.com/office/drawing/2014/main" val="130139009"/>
                    </a:ext>
                  </a:extLst>
                </a:gridCol>
                <a:gridCol w="722752">
                  <a:extLst>
                    <a:ext uri="{9D8B030D-6E8A-4147-A177-3AD203B41FA5}">
                      <a16:colId xmlns:a16="http://schemas.microsoft.com/office/drawing/2014/main" val="1089937616"/>
                    </a:ext>
                  </a:extLst>
                </a:gridCol>
                <a:gridCol w="1180495">
                  <a:extLst>
                    <a:ext uri="{9D8B030D-6E8A-4147-A177-3AD203B41FA5}">
                      <a16:colId xmlns:a16="http://schemas.microsoft.com/office/drawing/2014/main" val="2243778807"/>
                    </a:ext>
                  </a:extLst>
                </a:gridCol>
                <a:gridCol w="1252770">
                  <a:extLst>
                    <a:ext uri="{9D8B030D-6E8A-4147-A177-3AD203B41FA5}">
                      <a16:colId xmlns:a16="http://schemas.microsoft.com/office/drawing/2014/main" val="1728798729"/>
                    </a:ext>
                  </a:extLst>
                </a:gridCol>
                <a:gridCol w="987761">
                  <a:extLst>
                    <a:ext uri="{9D8B030D-6E8A-4147-A177-3AD203B41FA5}">
                      <a16:colId xmlns:a16="http://schemas.microsoft.com/office/drawing/2014/main" val="3278520387"/>
                    </a:ext>
                  </a:extLst>
                </a:gridCol>
                <a:gridCol w="1035944">
                  <a:extLst>
                    <a:ext uri="{9D8B030D-6E8A-4147-A177-3AD203B41FA5}">
                      <a16:colId xmlns:a16="http://schemas.microsoft.com/office/drawing/2014/main" val="3598629921"/>
                    </a:ext>
                  </a:extLst>
                </a:gridCol>
              </a:tblGrid>
              <a:tr h="937459">
                <a:tc gridSpan="2">
                  <a:txBody>
                    <a:bodyPr/>
                    <a:lstStyle/>
                    <a:p>
                      <a:pPr algn="l">
                        <a:lnSpc>
                          <a:spcPct val="200000"/>
                        </a:lnSpc>
                        <a:spcAft>
                          <a:spcPts val="0"/>
                        </a:spcAft>
                      </a:pPr>
                      <a:r>
                        <a:rPr lang="es-EC" sz="1400">
                          <a:effectLst/>
                        </a:rPr>
                        <a:t> </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MX"/>
                    </a:p>
                  </a:txBody>
                  <a:tcPr/>
                </a:tc>
                <a:tc>
                  <a:txBody>
                    <a:bodyPr/>
                    <a:lstStyle/>
                    <a:p>
                      <a:pPr marL="38100" marR="38100" algn="ctr">
                        <a:lnSpc>
                          <a:spcPct val="200000"/>
                        </a:lnSpc>
                        <a:spcAft>
                          <a:spcPts val="0"/>
                        </a:spcAft>
                      </a:pPr>
                      <a:r>
                        <a:rPr lang="es-EC" sz="1400">
                          <a:effectLst/>
                        </a:rPr>
                        <a:t>Frecuencia</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200000"/>
                        </a:lnSpc>
                        <a:spcAft>
                          <a:spcPts val="0"/>
                        </a:spcAft>
                      </a:pPr>
                      <a:r>
                        <a:rPr lang="es-EC" sz="1400">
                          <a:effectLst/>
                        </a:rPr>
                        <a:t>Porcentaje</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200000"/>
                        </a:lnSpc>
                        <a:spcAft>
                          <a:spcPts val="0"/>
                        </a:spcAft>
                      </a:pPr>
                      <a:r>
                        <a:rPr lang="es-EC" sz="1400">
                          <a:effectLst/>
                        </a:rPr>
                        <a:t>Porcentaje válido</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200000"/>
                        </a:lnSpc>
                        <a:spcAft>
                          <a:spcPts val="0"/>
                        </a:spcAft>
                      </a:pPr>
                      <a:r>
                        <a:rPr lang="es-EC" sz="1400">
                          <a:effectLst/>
                        </a:rPr>
                        <a:t>Porcentaje acumulado</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272154259"/>
                  </a:ext>
                </a:extLst>
              </a:tr>
              <a:tr h="937459">
                <a:tc rowSpan="3">
                  <a:txBody>
                    <a:bodyPr/>
                    <a:lstStyle/>
                    <a:p>
                      <a:pPr marL="38100" marR="38100" algn="l">
                        <a:lnSpc>
                          <a:spcPct val="200000"/>
                        </a:lnSpc>
                        <a:spcAft>
                          <a:spcPts val="0"/>
                        </a:spcAft>
                      </a:pPr>
                      <a:r>
                        <a:rPr lang="es-EC" sz="1400">
                          <a:effectLst/>
                        </a:rPr>
                        <a:t>Válido</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l">
                        <a:lnSpc>
                          <a:spcPct val="200000"/>
                        </a:lnSpc>
                        <a:spcAft>
                          <a:spcPts val="0"/>
                        </a:spcAft>
                      </a:pPr>
                      <a:r>
                        <a:rPr lang="es-EC" sz="1400">
                          <a:effectLst/>
                        </a:rPr>
                        <a:t>Menos de 5 </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200000"/>
                        </a:lnSpc>
                        <a:spcAft>
                          <a:spcPts val="0"/>
                        </a:spcAft>
                      </a:pPr>
                      <a:r>
                        <a:rPr lang="es-EC" sz="1400">
                          <a:effectLst/>
                        </a:rPr>
                        <a:t>354</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200000"/>
                        </a:lnSpc>
                        <a:spcAft>
                          <a:spcPts val="0"/>
                        </a:spcAft>
                      </a:pPr>
                      <a:r>
                        <a:rPr lang="es-EC" sz="1400">
                          <a:effectLst/>
                        </a:rPr>
                        <a:t>95,7</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200000"/>
                        </a:lnSpc>
                        <a:spcAft>
                          <a:spcPts val="0"/>
                        </a:spcAft>
                      </a:pPr>
                      <a:r>
                        <a:rPr lang="es-EC" sz="1400">
                          <a:effectLst/>
                        </a:rPr>
                        <a:t>95,7</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200000"/>
                        </a:lnSpc>
                        <a:spcAft>
                          <a:spcPts val="0"/>
                        </a:spcAft>
                      </a:pPr>
                      <a:r>
                        <a:rPr lang="es-EC" sz="1400">
                          <a:effectLst/>
                        </a:rPr>
                        <a:t>95,7</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99191239"/>
                  </a:ext>
                </a:extLst>
              </a:tr>
              <a:tr h="937459">
                <a:tc vMerge="1">
                  <a:txBody>
                    <a:bodyPr/>
                    <a:lstStyle/>
                    <a:p>
                      <a:endParaRPr lang="es-MX"/>
                    </a:p>
                  </a:txBody>
                  <a:tcPr/>
                </a:tc>
                <a:tc>
                  <a:txBody>
                    <a:bodyPr/>
                    <a:lstStyle/>
                    <a:p>
                      <a:pPr marL="38100" marR="38100" algn="l">
                        <a:lnSpc>
                          <a:spcPct val="200000"/>
                        </a:lnSpc>
                        <a:spcAft>
                          <a:spcPts val="0"/>
                        </a:spcAft>
                      </a:pPr>
                      <a:r>
                        <a:rPr lang="es-EC" sz="1400">
                          <a:effectLst/>
                        </a:rPr>
                        <a:t>Entre 5 y 10     </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200000"/>
                        </a:lnSpc>
                        <a:spcAft>
                          <a:spcPts val="0"/>
                        </a:spcAft>
                      </a:pPr>
                      <a:r>
                        <a:rPr lang="es-EC" sz="1400">
                          <a:effectLst/>
                        </a:rPr>
                        <a:t>16</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200000"/>
                        </a:lnSpc>
                        <a:spcAft>
                          <a:spcPts val="0"/>
                        </a:spcAft>
                      </a:pPr>
                      <a:r>
                        <a:rPr lang="es-EC" sz="1400">
                          <a:effectLst/>
                        </a:rPr>
                        <a:t>4,3</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200000"/>
                        </a:lnSpc>
                        <a:spcAft>
                          <a:spcPts val="0"/>
                        </a:spcAft>
                      </a:pPr>
                      <a:r>
                        <a:rPr lang="es-EC" sz="1400">
                          <a:effectLst/>
                        </a:rPr>
                        <a:t>4,3</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200000"/>
                        </a:lnSpc>
                        <a:spcAft>
                          <a:spcPts val="0"/>
                        </a:spcAft>
                      </a:pPr>
                      <a:r>
                        <a:rPr lang="es-EC" sz="1400">
                          <a:effectLst/>
                        </a:rPr>
                        <a:t>100,0</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17833518"/>
                  </a:ext>
                </a:extLst>
              </a:tr>
              <a:tr h="937459">
                <a:tc vMerge="1">
                  <a:txBody>
                    <a:bodyPr/>
                    <a:lstStyle/>
                    <a:p>
                      <a:endParaRPr lang="es-MX"/>
                    </a:p>
                  </a:txBody>
                  <a:tcPr/>
                </a:tc>
                <a:tc>
                  <a:txBody>
                    <a:bodyPr/>
                    <a:lstStyle/>
                    <a:p>
                      <a:pPr marL="38100" marR="38100" algn="l">
                        <a:lnSpc>
                          <a:spcPct val="200000"/>
                        </a:lnSpc>
                        <a:spcAft>
                          <a:spcPts val="0"/>
                        </a:spcAft>
                      </a:pPr>
                      <a:r>
                        <a:rPr lang="es-EC" sz="1400">
                          <a:effectLst/>
                        </a:rPr>
                        <a:t>Más de 10</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200000"/>
                        </a:lnSpc>
                        <a:spcAft>
                          <a:spcPts val="0"/>
                        </a:spcAft>
                      </a:pPr>
                      <a:r>
                        <a:rPr lang="es-EC" sz="1400">
                          <a:effectLst/>
                        </a:rPr>
                        <a:t>370</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200000"/>
                        </a:lnSpc>
                        <a:spcAft>
                          <a:spcPts val="0"/>
                        </a:spcAft>
                      </a:pPr>
                      <a:r>
                        <a:rPr lang="es-EC" sz="1400">
                          <a:effectLst/>
                        </a:rPr>
                        <a:t>100,0</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200000"/>
                        </a:lnSpc>
                        <a:spcAft>
                          <a:spcPts val="0"/>
                        </a:spcAft>
                      </a:pPr>
                      <a:r>
                        <a:rPr lang="es-EC" sz="1400">
                          <a:effectLst/>
                        </a:rPr>
                        <a:t>100,0</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200000"/>
                        </a:lnSpc>
                        <a:spcAft>
                          <a:spcPts val="0"/>
                        </a:spcAft>
                      </a:pPr>
                      <a:r>
                        <a:rPr lang="es-EC" sz="1400" dirty="0">
                          <a:effectLst/>
                        </a:rPr>
                        <a:t> </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37802994"/>
                  </a:ext>
                </a:extLst>
              </a:tr>
            </a:tbl>
          </a:graphicData>
        </a:graphic>
      </p:graphicFrame>
      <p:pic>
        <p:nvPicPr>
          <p:cNvPr id="9" name="Imagen 8"/>
          <p:cNvPicPr/>
          <p:nvPr/>
        </p:nvPicPr>
        <p:blipFill>
          <a:blip r:embed="rId2">
            <a:extLst>
              <a:ext uri="{28A0092B-C50C-407E-A947-70E740481C1C}">
                <a14:useLocalDpi xmlns:a14="http://schemas.microsoft.com/office/drawing/2010/main" val="0"/>
              </a:ext>
            </a:extLst>
          </a:blip>
          <a:srcRect/>
          <a:stretch>
            <a:fillRect/>
          </a:stretch>
        </p:blipFill>
        <p:spPr bwMode="auto">
          <a:xfrm>
            <a:off x="6499860" y="959586"/>
            <a:ext cx="5692140" cy="4778274"/>
          </a:xfrm>
          <a:prstGeom prst="rect">
            <a:avLst/>
          </a:prstGeom>
          <a:noFill/>
          <a:ln>
            <a:noFill/>
          </a:ln>
        </p:spPr>
      </p:pic>
    </p:spTree>
    <p:extLst>
      <p:ext uri="{BB962C8B-B14F-4D97-AF65-F5344CB8AC3E}">
        <p14:creationId xmlns:p14="http://schemas.microsoft.com/office/powerpoint/2010/main" val="15510774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D49D28A-9531-467D-9D18-9CB2DD7EC648}"/>
              </a:ext>
            </a:extLst>
          </p:cNvPr>
          <p:cNvSpPr>
            <a:spLocks noGrp="1"/>
          </p:cNvSpPr>
          <p:nvPr>
            <p:ph type="title"/>
          </p:nvPr>
        </p:nvSpPr>
        <p:spPr>
          <a:xfrm>
            <a:off x="1042988" y="0"/>
            <a:ext cx="10972800" cy="626510"/>
          </a:xfrm>
        </p:spPr>
        <p:txBody>
          <a:bodyPr/>
          <a:lstStyle/>
          <a:p>
            <a:r>
              <a:rPr lang="es-ES" dirty="0">
                <a:solidFill>
                  <a:srgbClr val="002060"/>
                </a:solidFill>
              </a:rPr>
              <a:t>RESULTADOS</a:t>
            </a:r>
          </a:p>
        </p:txBody>
      </p:sp>
      <p:sp>
        <p:nvSpPr>
          <p:cNvPr id="8" name="CuadroTexto 7"/>
          <p:cNvSpPr txBox="1"/>
          <p:nvPr/>
        </p:nvSpPr>
        <p:spPr>
          <a:xfrm>
            <a:off x="222422" y="344040"/>
            <a:ext cx="3978875" cy="1477328"/>
          </a:xfrm>
          <a:prstGeom prst="rect">
            <a:avLst/>
          </a:prstGeom>
          <a:noFill/>
        </p:spPr>
        <p:txBody>
          <a:bodyPr wrap="square" rtlCol="0">
            <a:spAutoFit/>
          </a:bodyPr>
          <a:lstStyle/>
          <a:p>
            <a:r>
              <a:rPr lang="es-EC" i="1" dirty="0"/>
              <a:t>¿La PYME maneja un presupuesto mensual y anual de las actividades y los recursos asociados de una manera adecuada?</a:t>
            </a:r>
            <a:endParaRPr lang="es-MX" dirty="0"/>
          </a:p>
          <a:p>
            <a:endParaRPr lang="es-MX" dirty="0"/>
          </a:p>
        </p:txBody>
      </p:sp>
      <p:graphicFrame>
        <p:nvGraphicFramePr>
          <p:cNvPr id="2" name="Tabla 1"/>
          <p:cNvGraphicFramePr>
            <a:graphicFrameLocks noGrp="1"/>
          </p:cNvGraphicFramePr>
          <p:nvPr>
            <p:extLst>
              <p:ext uri="{D42A27DB-BD31-4B8C-83A1-F6EECF244321}">
                <p14:modId xmlns:p14="http://schemas.microsoft.com/office/powerpoint/2010/main" val="860525934"/>
              </p:ext>
            </p:extLst>
          </p:nvPr>
        </p:nvGraphicFramePr>
        <p:xfrm>
          <a:off x="0" y="1538897"/>
          <a:ext cx="7086600" cy="3421498"/>
        </p:xfrm>
        <a:graphic>
          <a:graphicData uri="http://schemas.openxmlformats.org/drawingml/2006/table">
            <a:tbl>
              <a:tblPr>
                <a:tableStyleId>{073A0DAA-6AF3-43AB-8588-CEC1D06C72B9}</a:tableStyleId>
              </a:tblPr>
              <a:tblGrid>
                <a:gridCol w="831966">
                  <a:extLst>
                    <a:ext uri="{9D8B030D-6E8A-4147-A177-3AD203B41FA5}">
                      <a16:colId xmlns:a16="http://schemas.microsoft.com/office/drawing/2014/main" val="1061026443"/>
                    </a:ext>
                  </a:extLst>
                </a:gridCol>
                <a:gridCol w="1257163">
                  <a:extLst>
                    <a:ext uri="{9D8B030D-6E8A-4147-A177-3AD203B41FA5}">
                      <a16:colId xmlns:a16="http://schemas.microsoft.com/office/drawing/2014/main" val="2127813222"/>
                    </a:ext>
                  </a:extLst>
                </a:gridCol>
                <a:gridCol w="1257163">
                  <a:extLst>
                    <a:ext uri="{9D8B030D-6E8A-4147-A177-3AD203B41FA5}">
                      <a16:colId xmlns:a16="http://schemas.microsoft.com/office/drawing/2014/main" val="2616695582"/>
                    </a:ext>
                  </a:extLst>
                </a:gridCol>
                <a:gridCol w="1271428">
                  <a:extLst>
                    <a:ext uri="{9D8B030D-6E8A-4147-A177-3AD203B41FA5}">
                      <a16:colId xmlns:a16="http://schemas.microsoft.com/office/drawing/2014/main" val="2581974600"/>
                    </a:ext>
                  </a:extLst>
                </a:gridCol>
                <a:gridCol w="1394460">
                  <a:extLst>
                    <a:ext uri="{9D8B030D-6E8A-4147-A177-3AD203B41FA5}">
                      <a16:colId xmlns:a16="http://schemas.microsoft.com/office/drawing/2014/main" val="1293289338"/>
                    </a:ext>
                  </a:extLst>
                </a:gridCol>
                <a:gridCol w="1074420">
                  <a:extLst>
                    <a:ext uri="{9D8B030D-6E8A-4147-A177-3AD203B41FA5}">
                      <a16:colId xmlns:a16="http://schemas.microsoft.com/office/drawing/2014/main" val="2649886044"/>
                    </a:ext>
                  </a:extLst>
                </a:gridCol>
              </a:tblGrid>
              <a:tr h="1208182">
                <a:tc gridSpan="2">
                  <a:txBody>
                    <a:bodyPr/>
                    <a:lstStyle/>
                    <a:p>
                      <a:pPr algn="just">
                        <a:lnSpc>
                          <a:spcPct val="200000"/>
                        </a:lnSpc>
                        <a:spcAft>
                          <a:spcPts val="1000"/>
                        </a:spcAft>
                      </a:pPr>
                      <a:r>
                        <a:rPr lang="es-EC" sz="1200">
                          <a:effectLst/>
                        </a:rPr>
                        <a:t> </a:t>
                      </a:r>
                      <a:endParaRPr lang="es-MX"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solidFill>
                      <a:schemeClr val="bg1"/>
                    </a:solidFill>
                  </a:tcPr>
                </a:tc>
                <a:tc hMerge="1">
                  <a:txBody>
                    <a:bodyPr/>
                    <a:lstStyle/>
                    <a:p>
                      <a:endParaRPr lang="es-MX"/>
                    </a:p>
                  </a:txBody>
                  <a:tcPr/>
                </a:tc>
                <a:tc>
                  <a:txBody>
                    <a:bodyPr/>
                    <a:lstStyle/>
                    <a:p>
                      <a:pPr marL="38100" marR="38100" algn="ctr">
                        <a:lnSpc>
                          <a:spcPct val="200000"/>
                        </a:lnSpc>
                        <a:spcAft>
                          <a:spcPts val="1000"/>
                        </a:spcAft>
                      </a:pPr>
                      <a:r>
                        <a:rPr lang="es-EC" sz="1200">
                          <a:effectLst/>
                        </a:rPr>
                        <a:t>Frecuencia</a:t>
                      </a:r>
                      <a:endParaRPr lang="es-MX"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solidFill>
                      <a:schemeClr val="bg1"/>
                    </a:solidFill>
                  </a:tcPr>
                </a:tc>
                <a:tc>
                  <a:txBody>
                    <a:bodyPr/>
                    <a:lstStyle/>
                    <a:p>
                      <a:pPr marL="38100" marR="38100" algn="ctr">
                        <a:lnSpc>
                          <a:spcPct val="200000"/>
                        </a:lnSpc>
                        <a:spcAft>
                          <a:spcPts val="1000"/>
                        </a:spcAft>
                      </a:pPr>
                      <a:r>
                        <a:rPr lang="es-EC" sz="1200">
                          <a:effectLst/>
                        </a:rPr>
                        <a:t>Porcentaje</a:t>
                      </a:r>
                      <a:endParaRPr lang="es-MX"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solidFill>
                      <a:schemeClr val="bg1"/>
                    </a:solidFill>
                  </a:tcPr>
                </a:tc>
                <a:tc>
                  <a:txBody>
                    <a:bodyPr/>
                    <a:lstStyle/>
                    <a:p>
                      <a:pPr marL="38100" marR="38100" algn="ctr">
                        <a:lnSpc>
                          <a:spcPct val="200000"/>
                        </a:lnSpc>
                        <a:spcAft>
                          <a:spcPts val="1000"/>
                        </a:spcAft>
                      </a:pPr>
                      <a:r>
                        <a:rPr lang="es-EC" sz="1200" dirty="0">
                          <a:effectLst/>
                        </a:rPr>
                        <a:t>Porcentaje válido</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solidFill>
                      <a:schemeClr val="bg1"/>
                    </a:solidFill>
                  </a:tcPr>
                </a:tc>
                <a:tc>
                  <a:txBody>
                    <a:bodyPr/>
                    <a:lstStyle/>
                    <a:p>
                      <a:pPr marL="38100" marR="38100" algn="ctr">
                        <a:lnSpc>
                          <a:spcPct val="200000"/>
                        </a:lnSpc>
                        <a:spcAft>
                          <a:spcPts val="1000"/>
                        </a:spcAft>
                      </a:pPr>
                      <a:r>
                        <a:rPr lang="es-EC" sz="1200">
                          <a:effectLst/>
                        </a:rPr>
                        <a:t>Porcentaje acumulado</a:t>
                      </a:r>
                      <a:endParaRPr lang="es-MX"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solidFill>
                      <a:schemeClr val="bg1"/>
                    </a:solidFill>
                  </a:tcPr>
                </a:tc>
                <a:extLst>
                  <a:ext uri="{0D108BD9-81ED-4DB2-BD59-A6C34878D82A}">
                    <a16:rowId xmlns:a16="http://schemas.microsoft.com/office/drawing/2014/main" val="2461724326"/>
                  </a:ext>
                </a:extLst>
              </a:tr>
              <a:tr h="553329">
                <a:tc rowSpan="4">
                  <a:txBody>
                    <a:bodyPr/>
                    <a:lstStyle/>
                    <a:p>
                      <a:pPr marL="38100" marR="38100" algn="just">
                        <a:lnSpc>
                          <a:spcPct val="200000"/>
                        </a:lnSpc>
                        <a:spcAft>
                          <a:spcPts val="1000"/>
                        </a:spcAft>
                      </a:pPr>
                      <a:r>
                        <a:rPr lang="es-EC" sz="1200">
                          <a:effectLst/>
                        </a:rPr>
                        <a:t>Válido</a:t>
                      </a:r>
                      <a:endParaRPr lang="es-MX"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38100" marR="38100" algn="just">
                        <a:lnSpc>
                          <a:spcPct val="200000"/>
                        </a:lnSpc>
                        <a:spcAft>
                          <a:spcPts val="1000"/>
                        </a:spcAft>
                      </a:pPr>
                      <a:r>
                        <a:rPr lang="es-EC" sz="1200">
                          <a:effectLst/>
                        </a:rPr>
                        <a:t>Nunca </a:t>
                      </a:r>
                      <a:endParaRPr lang="es-MX"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38100" marR="38100" algn="ctr">
                        <a:lnSpc>
                          <a:spcPct val="200000"/>
                        </a:lnSpc>
                        <a:spcAft>
                          <a:spcPts val="1000"/>
                        </a:spcAft>
                      </a:pPr>
                      <a:r>
                        <a:rPr lang="es-EC" sz="1200">
                          <a:effectLst/>
                        </a:rPr>
                        <a:t>140</a:t>
                      </a:r>
                      <a:endParaRPr lang="es-MX"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tc>
                  <a:txBody>
                    <a:bodyPr/>
                    <a:lstStyle/>
                    <a:p>
                      <a:pPr marL="38100" marR="38100" algn="ctr">
                        <a:lnSpc>
                          <a:spcPct val="200000"/>
                        </a:lnSpc>
                        <a:spcAft>
                          <a:spcPts val="1000"/>
                        </a:spcAft>
                      </a:pPr>
                      <a:r>
                        <a:rPr lang="es-EC" sz="1200">
                          <a:effectLst/>
                        </a:rPr>
                        <a:t>37,8</a:t>
                      </a:r>
                      <a:endParaRPr lang="es-MX"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tc>
                  <a:txBody>
                    <a:bodyPr/>
                    <a:lstStyle/>
                    <a:p>
                      <a:pPr marL="38100" marR="38100" algn="ctr">
                        <a:lnSpc>
                          <a:spcPct val="200000"/>
                        </a:lnSpc>
                        <a:spcAft>
                          <a:spcPts val="1000"/>
                        </a:spcAft>
                      </a:pPr>
                      <a:r>
                        <a:rPr lang="es-EC" sz="1200">
                          <a:effectLst/>
                        </a:rPr>
                        <a:t>37,8</a:t>
                      </a:r>
                      <a:endParaRPr lang="es-MX"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tc>
                  <a:txBody>
                    <a:bodyPr/>
                    <a:lstStyle/>
                    <a:p>
                      <a:pPr marL="38100" marR="38100" algn="ctr">
                        <a:lnSpc>
                          <a:spcPct val="200000"/>
                        </a:lnSpc>
                        <a:spcAft>
                          <a:spcPts val="1000"/>
                        </a:spcAft>
                      </a:pPr>
                      <a:r>
                        <a:rPr lang="es-EC" sz="1200">
                          <a:effectLst/>
                        </a:rPr>
                        <a:t>37,8</a:t>
                      </a:r>
                      <a:endParaRPr lang="es-MX"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4124285461"/>
                  </a:ext>
                </a:extLst>
              </a:tr>
              <a:tr h="553329">
                <a:tc vMerge="1">
                  <a:txBody>
                    <a:bodyPr/>
                    <a:lstStyle/>
                    <a:p>
                      <a:endParaRPr lang="es-MX"/>
                    </a:p>
                  </a:txBody>
                  <a:tcPr/>
                </a:tc>
                <a:tc>
                  <a:txBody>
                    <a:bodyPr/>
                    <a:lstStyle/>
                    <a:p>
                      <a:pPr marL="38100" marR="38100" algn="just">
                        <a:lnSpc>
                          <a:spcPct val="200000"/>
                        </a:lnSpc>
                        <a:spcAft>
                          <a:spcPts val="1000"/>
                        </a:spcAft>
                      </a:pPr>
                      <a:r>
                        <a:rPr lang="es-EC" sz="1200">
                          <a:effectLst/>
                        </a:rPr>
                        <a:t>Casi nunca </a:t>
                      </a:r>
                      <a:endParaRPr lang="es-MX"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38100" marR="38100" algn="ctr">
                        <a:lnSpc>
                          <a:spcPct val="200000"/>
                        </a:lnSpc>
                        <a:spcAft>
                          <a:spcPts val="1000"/>
                        </a:spcAft>
                      </a:pPr>
                      <a:r>
                        <a:rPr lang="es-EC" sz="1200">
                          <a:effectLst/>
                        </a:rPr>
                        <a:t>218</a:t>
                      </a:r>
                      <a:endParaRPr lang="es-MX"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tc>
                  <a:txBody>
                    <a:bodyPr/>
                    <a:lstStyle/>
                    <a:p>
                      <a:pPr marL="38100" marR="38100" algn="ctr">
                        <a:lnSpc>
                          <a:spcPct val="200000"/>
                        </a:lnSpc>
                        <a:spcAft>
                          <a:spcPts val="1000"/>
                        </a:spcAft>
                      </a:pPr>
                      <a:r>
                        <a:rPr lang="es-EC" sz="1200">
                          <a:effectLst/>
                        </a:rPr>
                        <a:t>58,9</a:t>
                      </a:r>
                      <a:endParaRPr lang="es-MX"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tc>
                  <a:txBody>
                    <a:bodyPr/>
                    <a:lstStyle/>
                    <a:p>
                      <a:pPr marL="38100" marR="38100" algn="ctr">
                        <a:lnSpc>
                          <a:spcPct val="200000"/>
                        </a:lnSpc>
                        <a:spcAft>
                          <a:spcPts val="1000"/>
                        </a:spcAft>
                      </a:pPr>
                      <a:r>
                        <a:rPr lang="es-EC" sz="1200">
                          <a:effectLst/>
                        </a:rPr>
                        <a:t>58,9</a:t>
                      </a:r>
                      <a:endParaRPr lang="es-MX"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tc>
                  <a:txBody>
                    <a:bodyPr/>
                    <a:lstStyle/>
                    <a:p>
                      <a:pPr marL="38100" marR="38100" algn="ctr">
                        <a:lnSpc>
                          <a:spcPct val="200000"/>
                        </a:lnSpc>
                        <a:spcAft>
                          <a:spcPts val="1000"/>
                        </a:spcAft>
                      </a:pPr>
                      <a:r>
                        <a:rPr lang="es-EC" sz="1200">
                          <a:effectLst/>
                        </a:rPr>
                        <a:t>96,8</a:t>
                      </a:r>
                      <a:endParaRPr lang="es-MX"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3244009212"/>
                  </a:ext>
                </a:extLst>
              </a:tr>
              <a:tr h="553329">
                <a:tc vMerge="1">
                  <a:txBody>
                    <a:bodyPr/>
                    <a:lstStyle/>
                    <a:p>
                      <a:endParaRPr lang="es-MX"/>
                    </a:p>
                  </a:txBody>
                  <a:tcPr/>
                </a:tc>
                <a:tc>
                  <a:txBody>
                    <a:bodyPr/>
                    <a:lstStyle/>
                    <a:p>
                      <a:pPr marL="38100" marR="38100" algn="just">
                        <a:lnSpc>
                          <a:spcPct val="200000"/>
                        </a:lnSpc>
                        <a:spcAft>
                          <a:spcPts val="1000"/>
                        </a:spcAft>
                      </a:pPr>
                      <a:r>
                        <a:rPr lang="es-EC" sz="1200">
                          <a:effectLst/>
                        </a:rPr>
                        <a:t>A veces </a:t>
                      </a:r>
                      <a:endParaRPr lang="es-MX"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38100" marR="38100" algn="ctr">
                        <a:lnSpc>
                          <a:spcPct val="200000"/>
                        </a:lnSpc>
                        <a:spcAft>
                          <a:spcPts val="1000"/>
                        </a:spcAft>
                      </a:pPr>
                      <a:r>
                        <a:rPr lang="es-EC" sz="1200">
                          <a:effectLst/>
                        </a:rPr>
                        <a:t>12</a:t>
                      </a:r>
                      <a:endParaRPr lang="es-MX"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tc>
                  <a:txBody>
                    <a:bodyPr/>
                    <a:lstStyle/>
                    <a:p>
                      <a:pPr marL="38100" marR="38100" algn="ctr">
                        <a:lnSpc>
                          <a:spcPct val="200000"/>
                        </a:lnSpc>
                        <a:spcAft>
                          <a:spcPts val="1000"/>
                        </a:spcAft>
                      </a:pPr>
                      <a:r>
                        <a:rPr lang="es-EC" sz="1200">
                          <a:effectLst/>
                        </a:rPr>
                        <a:t>3,2</a:t>
                      </a:r>
                      <a:endParaRPr lang="es-MX"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tc>
                  <a:txBody>
                    <a:bodyPr/>
                    <a:lstStyle/>
                    <a:p>
                      <a:pPr marL="38100" marR="38100" algn="ctr">
                        <a:lnSpc>
                          <a:spcPct val="200000"/>
                        </a:lnSpc>
                        <a:spcAft>
                          <a:spcPts val="1000"/>
                        </a:spcAft>
                      </a:pPr>
                      <a:r>
                        <a:rPr lang="es-EC" sz="1200">
                          <a:effectLst/>
                        </a:rPr>
                        <a:t>3,2</a:t>
                      </a:r>
                      <a:endParaRPr lang="es-MX"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tc>
                  <a:txBody>
                    <a:bodyPr/>
                    <a:lstStyle/>
                    <a:p>
                      <a:pPr marL="38100" marR="38100" algn="ctr">
                        <a:lnSpc>
                          <a:spcPct val="200000"/>
                        </a:lnSpc>
                        <a:spcAft>
                          <a:spcPts val="1000"/>
                        </a:spcAft>
                      </a:pPr>
                      <a:r>
                        <a:rPr lang="es-EC" sz="1200">
                          <a:effectLst/>
                        </a:rPr>
                        <a:t>100,0</a:t>
                      </a:r>
                      <a:endParaRPr lang="es-MX"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1789111726"/>
                  </a:ext>
                </a:extLst>
              </a:tr>
              <a:tr h="553329">
                <a:tc vMerge="1">
                  <a:txBody>
                    <a:bodyPr/>
                    <a:lstStyle/>
                    <a:p>
                      <a:endParaRPr lang="es-MX"/>
                    </a:p>
                  </a:txBody>
                  <a:tcPr/>
                </a:tc>
                <a:tc>
                  <a:txBody>
                    <a:bodyPr/>
                    <a:lstStyle/>
                    <a:p>
                      <a:pPr marL="38100" marR="38100" algn="just">
                        <a:lnSpc>
                          <a:spcPct val="200000"/>
                        </a:lnSpc>
                        <a:spcAft>
                          <a:spcPts val="1000"/>
                        </a:spcAft>
                      </a:pPr>
                      <a:r>
                        <a:rPr lang="es-EC" sz="1200">
                          <a:effectLst/>
                        </a:rPr>
                        <a:t>Total</a:t>
                      </a:r>
                      <a:endParaRPr lang="es-MX"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38100" marR="38100" algn="ctr">
                        <a:lnSpc>
                          <a:spcPct val="200000"/>
                        </a:lnSpc>
                        <a:spcAft>
                          <a:spcPts val="1000"/>
                        </a:spcAft>
                      </a:pPr>
                      <a:r>
                        <a:rPr lang="es-EC" sz="1200">
                          <a:effectLst/>
                        </a:rPr>
                        <a:t>370</a:t>
                      </a:r>
                      <a:endParaRPr lang="es-MX"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tc>
                  <a:txBody>
                    <a:bodyPr/>
                    <a:lstStyle/>
                    <a:p>
                      <a:pPr marL="38100" marR="38100" algn="ctr">
                        <a:lnSpc>
                          <a:spcPct val="200000"/>
                        </a:lnSpc>
                        <a:spcAft>
                          <a:spcPts val="1000"/>
                        </a:spcAft>
                      </a:pPr>
                      <a:r>
                        <a:rPr lang="es-EC" sz="1200">
                          <a:effectLst/>
                        </a:rPr>
                        <a:t>100,0</a:t>
                      </a:r>
                      <a:endParaRPr lang="es-MX"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tc>
                  <a:txBody>
                    <a:bodyPr/>
                    <a:lstStyle/>
                    <a:p>
                      <a:pPr marL="38100" marR="38100" algn="ctr">
                        <a:lnSpc>
                          <a:spcPct val="200000"/>
                        </a:lnSpc>
                        <a:spcAft>
                          <a:spcPts val="1000"/>
                        </a:spcAft>
                      </a:pPr>
                      <a:r>
                        <a:rPr lang="es-EC" sz="1200">
                          <a:effectLst/>
                        </a:rPr>
                        <a:t>100,0</a:t>
                      </a:r>
                      <a:endParaRPr lang="es-MX"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tc>
                  <a:txBody>
                    <a:bodyPr/>
                    <a:lstStyle/>
                    <a:p>
                      <a:pPr algn="ctr">
                        <a:lnSpc>
                          <a:spcPct val="200000"/>
                        </a:lnSpc>
                        <a:spcAft>
                          <a:spcPts val="1000"/>
                        </a:spcAft>
                      </a:pPr>
                      <a:r>
                        <a:rPr lang="es-EC" sz="1200" dirty="0">
                          <a:effectLst/>
                        </a:rPr>
                        <a:t> </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99300864"/>
                  </a:ext>
                </a:extLst>
              </a:tr>
            </a:tbl>
          </a:graphicData>
        </a:graphic>
      </p:graphicFrame>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7309023" y="1218147"/>
            <a:ext cx="4882977" cy="4062998"/>
          </a:xfrm>
          <a:prstGeom prst="rect">
            <a:avLst/>
          </a:prstGeom>
          <a:noFill/>
          <a:ln>
            <a:noFill/>
          </a:ln>
        </p:spPr>
      </p:pic>
    </p:spTree>
    <p:extLst>
      <p:ext uri="{BB962C8B-B14F-4D97-AF65-F5344CB8AC3E}">
        <p14:creationId xmlns:p14="http://schemas.microsoft.com/office/powerpoint/2010/main" val="9757365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D49D28A-9531-467D-9D18-9CB2DD7EC648}"/>
              </a:ext>
            </a:extLst>
          </p:cNvPr>
          <p:cNvSpPr>
            <a:spLocks noGrp="1"/>
          </p:cNvSpPr>
          <p:nvPr>
            <p:ph type="title"/>
          </p:nvPr>
        </p:nvSpPr>
        <p:spPr>
          <a:xfrm>
            <a:off x="776288" y="0"/>
            <a:ext cx="10972800" cy="626510"/>
          </a:xfrm>
        </p:spPr>
        <p:txBody>
          <a:bodyPr/>
          <a:lstStyle/>
          <a:p>
            <a:r>
              <a:rPr lang="es-ES" dirty="0">
                <a:solidFill>
                  <a:srgbClr val="002060"/>
                </a:solidFill>
              </a:rPr>
              <a:t>Contenido</a:t>
            </a:r>
          </a:p>
        </p:txBody>
      </p:sp>
      <p:graphicFrame>
        <p:nvGraphicFramePr>
          <p:cNvPr id="3" name="2 Marcador de contenido"/>
          <p:cNvGraphicFramePr>
            <a:graphicFrameLocks noGrp="1"/>
          </p:cNvGraphicFramePr>
          <p:nvPr>
            <p:ph idx="1"/>
            <p:extLst>
              <p:ext uri="{D42A27DB-BD31-4B8C-83A1-F6EECF244321}">
                <p14:modId xmlns:p14="http://schemas.microsoft.com/office/powerpoint/2010/main" val="3166427138"/>
              </p:ext>
            </p:extLst>
          </p:nvPr>
        </p:nvGraphicFramePr>
        <p:xfrm>
          <a:off x="1746983" y="497719"/>
          <a:ext cx="10972800" cy="56856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530" name="Picture 2" descr="Resultado de imagen para presentar dibuj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4739" y="984738"/>
            <a:ext cx="3759151" cy="375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3832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D49D28A-9531-467D-9D18-9CB2DD7EC648}"/>
              </a:ext>
            </a:extLst>
          </p:cNvPr>
          <p:cNvSpPr>
            <a:spLocks noGrp="1"/>
          </p:cNvSpPr>
          <p:nvPr>
            <p:ph type="title"/>
          </p:nvPr>
        </p:nvSpPr>
        <p:spPr>
          <a:xfrm>
            <a:off x="1042988" y="0"/>
            <a:ext cx="10972800" cy="626510"/>
          </a:xfrm>
        </p:spPr>
        <p:txBody>
          <a:bodyPr/>
          <a:lstStyle/>
          <a:p>
            <a:r>
              <a:rPr lang="es-ES" dirty="0">
                <a:solidFill>
                  <a:srgbClr val="002060"/>
                </a:solidFill>
              </a:rPr>
              <a:t>RESULTADOS</a:t>
            </a:r>
          </a:p>
        </p:txBody>
      </p:sp>
      <p:sp>
        <p:nvSpPr>
          <p:cNvPr id="8" name="CuadroTexto 7"/>
          <p:cNvSpPr txBox="1"/>
          <p:nvPr/>
        </p:nvSpPr>
        <p:spPr>
          <a:xfrm>
            <a:off x="222422" y="313255"/>
            <a:ext cx="3978875" cy="1200329"/>
          </a:xfrm>
          <a:prstGeom prst="rect">
            <a:avLst/>
          </a:prstGeom>
          <a:noFill/>
        </p:spPr>
        <p:txBody>
          <a:bodyPr wrap="square" rtlCol="0">
            <a:spAutoFit/>
          </a:bodyPr>
          <a:lstStyle/>
          <a:p>
            <a:r>
              <a:rPr lang="es-EC" i="1" dirty="0"/>
              <a:t>En cuanto al sistema de control interno de la PYME ¿Cuál es la periodicidad del mismo?</a:t>
            </a:r>
            <a:endParaRPr lang="es-MX" dirty="0"/>
          </a:p>
          <a:p>
            <a:endParaRPr lang="es-MX" dirty="0"/>
          </a:p>
        </p:txBody>
      </p:sp>
      <p:graphicFrame>
        <p:nvGraphicFramePr>
          <p:cNvPr id="3" name="Tabla 2"/>
          <p:cNvGraphicFramePr>
            <a:graphicFrameLocks noGrp="1"/>
          </p:cNvGraphicFramePr>
          <p:nvPr>
            <p:extLst>
              <p:ext uri="{D42A27DB-BD31-4B8C-83A1-F6EECF244321}">
                <p14:modId xmlns:p14="http://schemas.microsoft.com/office/powerpoint/2010/main" val="2253381730"/>
              </p:ext>
            </p:extLst>
          </p:nvPr>
        </p:nvGraphicFramePr>
        <p:xfrm>
          <a:off x="497362" y="1009257"/>
          <a:ext cx="6811662" cy="4336832"/>
        </p:xfrm>
        <a:graphic>
          <a:graphicData uri="http://schemas.openxmlformats.org/drawingml/2006/table">
            <a:tbl>
              <a:tblPr>
                <a:tableStyleId>{073A0DAA-6AF3-43AB-8588-CEC1D06C72B9}</a:tableStyleId>
              </a:tblPr>
              <a:tblGrid>
                <a:gridCol w="799689">
                  <a:extLst>
                    <a:ext uri="{9D8B030D-6E8A-4147-A177-3AD203B41FA5}">
                      <a16:colId xmlns:a16="http://schemas.microsoft.com/office/drawing/2014/main" val="3642888874"/>
                    </a:ext>
                  </a:extLst>
                </a:gridCol>
                <a:gridCol w="1208389">
                  <a:extLst>
                    <a:ext uri="{9D8B030D-6E8A-4147-A177-3AD203B41FA5}">
                      <a16:colId xmlns:a16="http://schemas.microsoft.com/office/drawing/2014/main" val="2673728074"/>
                    </a:ext>
                  </a:extLst>
                </a:gridCol>
                <a:gridCol w="1208389">
                  <a:extLst>
                    <a:ext uri="{9D8B030D-6E8A-4147-A177-3AD203B41FA5}">
                      <a16:colId xmlns:a16="http://schemas.microsoft.com/office/drawing/2014/main" val="3510137548"/>
                    </a:ext>
                  </a:extLst>
                </a:gridCol>
                <a:gridCol w="1450884">
                  <a:extLst>
                    <a:ext uri="{9D8B030D-6E8A-4147-A177-3AD203B41FA5}">
                      <a16:colId xmlns:a16="http://schemas.microsoft.com/office/drawing/2014/main" val="326782008"/>
                    </a:ext>
                  </a:extLst>
                </a:gridCol>
                <a:gridCol w="1030347">
                  <a:extLst>
                    <a:ext uri="{9D8B030D-6E8A-4147-A177-3AD203B41FA5}">
                      <a16:colId xmlns:a16="http://schemas.microsoft.com/office/drawing/2014/main" val="3442631399"/>
                    </a:ext>
                  </a:extLst>
                </a:gridCol>
                <a:gridCol w="1113964">
                  <a:extLst>
                    <a:ext uri="{9D8B030D-6E8A-4147-A177-3AD203B41FA5}">
                      <a16:colId xmlns:a16="http://schemas.microsoft.com/office/drawing/2014/main" val="3271980067"/>
                    </a:ext>
                  </a:extLst>
                </a:gridCol>
              </a:tblGrid>
              <a:tr h="1254150">
                <a:tc gridSpan="2">
                  <a:txBody>
                    <a:bodyPr/>
                    <a:lstStyle/>
                    <a:p>
                      <a:pPr algn="just">
                        <a:lnSpc>
                          <a:spcPct val="200000"/>
                        </a:lnSpc>
                        <a:spcAft>
                          <a:spcPts val="1000"/>
                        </a:spcAft>
                      </a:pPr>
                      <a:r>
                        <a:rPr lang="es-EC" sz="1200">
                          <a:effectLst/>
                        </a:rPr>
                        <a:t> </a:t>
                      </a:r>
                      <a:endParaRPr lang="es-MX"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noFill/>
                  </a:tcPr>
                </a:tc>
                <a:tc hMerge="1">
                  <a:txBody>
                    <a:bodyPr/>
                    <a:lstStyle/>
                    <a:p>
                      <a:endParaRPr lang="es-MX"/>
                    </a:p>
                  </a:txBody>
                  <a:tcPr/>
                </a:tc>
                <a:tc>
                  <a:txBody>
                    <a:bodyPr/>
                    <a:lstStyle/>
                    <a:p>
                      <a:pPr marL="38100" marR="38100" algn="ctr">
                        <a:lnSpc>
                          <a:spcPct val="200000"/>
                        </a:lnSpc>
                        <a:spcAft>
                          <a:spcPts val="1000"/>
                        </a:spcAft>
                      </a:pPr>
                      <a:r>
                        <a:rPr lang="es-EC" sz="1200">
                          <a:effectLst/>
                        </a:rPr>
                        <a:t>Frecuencia</a:t>
                      </a:r>
                      <a:endParaRPr lang="es-MX"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noFill/>
                  </a:tcPr>
                </a:tc>
                <a:tc>
                  <a:txBody>
                    <a:bodyPr/>
                    <a:lstStyle/>
                    <a:p>
                      <a:pPr marL="38100" marR="38100" algn="ctr">
                        <a:lnSpc>
                          <a:spcPct val="200000"/>
                        </a:lnSpc>
                        <a:spcAft>
                          <a:spcPts val="1000"/>
                        </a:spcAft>
                      </a:pPr>
                      <a:r>
                        <a:rPr lang="es-EC" sz="1200">
                          <a:effectLst/>
                        </a:rPr>
                        <a:t>Porcentaje</a:t>
                      </a:r>
                      <a:endParaRPr lang="es-MX"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noFill/>
                  </a:tcPr>
                </a:tc>
                <a:tc>
                  <a:txBody>
                    <a:bodyPr/>
                    <a:lstStyle/>
                    <a:p>
                      <a:pPr marL="38100" marR="38100" algn="ctr">
                        <a:lnSpc>
                          <a:spcPct val="200000"/>
                        </a:lnSpc>
                        <a:spcAft>
                          <a:spcPts val="1000"/>
                        </a:spcAft>
                      </a:pPr>
                      <a:r>
                        <a:rPr lang="es-EC" sz="1200">
                          <a:effectLst/>
                        </a:rPr>
                        <a:t>Porcentaje válido</a:t>
                      </a:r>
                      <a:endParaRPr lang="es-MX"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noFill/>
                  </a:tcPr>
                </a:tc>
                <a:tc>
                  <a:txBody>
                    <a:bodyPr/>
                    <a:lstStyle/>
                    <a:p>
                      <a:pPr marL="38100" marR="38100" algn="ctr">
                        <a:lnSpc>
                          <a:spcPct val="200000"/>
                        </a:lnSpc>
                        <a:spcAft>
                          <a:spcPts val="1000"/>
                        </a:spcAft>
                      </a:pPr>
                      <a:r>
                        <a:rPr lang="es-EC" sz="1200" dirty="0">
                          <a:effectLst/>
                        </a:rPr>
                        <a:t>Porcentaje acumulado</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noFill/>
                  </a:tcPr>
                </a:tc>
                <a:extLst>
                  <a:ext uri="{0D108BD9-81ED-4DB2-BD59-A6C34878D82A}">
                    <a16:rowId xmlns:a16="http://schemas.microsoft.com/office/drawing/2014/main" val="2688766488"/>
                  </a:ext>
                </a:extLst>
              </a:tr>
              <a:tr h="1254150">
                <a:tc rowSpan="3">
                  <a:txBody>
                    <a:bodyPr/>
                    <a:lstStyle/>
                    <a:p>
                      <a:pPr marL="38100" marR="38100" algn="just">
                        <a:lnSpc>
                          <a:spcPct val="200000"/>
                        </a:lnSpc>
                        <a:spcAft>
                          <a:spcPts val="1000"/>
                        </a:spcAft>
                      </a:pPr>
                      <a:r>
                        <a:rPr lang="es-EC" sz="1200">
                          <a:effectLst/>
                        </a:rPr>
                        <a:t>Válido</a:t>
                      </a:r>
                      <a:endParaRPr lang="es-MX"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38100" marR="38100" algn="just">
                        <a:lnSpc>
                          <a:spcPct val="200000"/>
                        </a:lnSpc>
                        <a:spcAft>
                          <a:spcPts val="1000"/>
                        </a:spcAft>
                      </a:pPr>
                      <a:r>
                        <a:rPr lang="es-EC" sz="1200">
                          <a:effectLst/>
                        </a:rPr>
                        <a:t>No se realiza el control interno</a:t>
                      </a:r>
                      <a:endParaRPr lang="es-MX"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38100" marR="38100" algn="ctr">
                        <a:lnSpc>
                          <a:spcPct val="200000"/>
                        </a:lnSpc>
                        <a:spcAft>
                          <a:spcPts val="1000"/>
                        </a:spcAft>
                      </a:pPr>
                      <a:r>
                        <a:rPr lang="es-EC" sz="1200">
                          <a:effectLst/>
                        </a:rPr>
                        <a:t>177</a:t>
                      </a:r>
                      <a:endParaRPr lang="es-MX"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38100" marR="38100" algn="ctr">
                        <a:lnSpc>
                          <a:spcPct val="200000"/>
                        </a:lnSpc>
                        <a:spcAft>
                          <a:spcPts val="1000"/>
                        </a:spcAft>
                      </a:pPr>
                      <a:r>
                        <a:rPr lang="es-EC" sz="1200">
                          <a:effectLst/>
                        </a:rPr>
                        <a:t>47,8</a:t>
                      </a:r>
                      <a:endParaRPr lang="es-MX"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38100" marR="38100" algn="ctr">
                        <a:lnSpc>
                          <a:spcPct val="200000"/>
                        </a:lnSpc>
                        <a:spcAft>
                          <a:spcPts val="1000"/>
                        </a:spcAft>
                      </a:pPr>
                      <a:r>
                        <a:rPr lang="es-EC" sz="1200">
                          <a:effectLst/>
                        </a:rPr>
                        <a:t>47,8</a:t>
                      </a:r>
                      <a:endParaRPr lang="es-MX"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38100" marR="38100" algn="ctr">
                        <a:lnSpc>
                          <a:spcPct val="200000"/>
                        </a:lnSpc>
                        <a:spcAft>
                          <a:spcPts val="1000"/>
                        </a:spcAft>
                      </a:pPr>
                      <a:r>
                        <a:rPr lang="es-EC" sz="1200">
                          <a:effectLst/>
                        </a:rPr>
                        <a:t>47,8</a:t>
                      </a:r>
                      <a:endParaRPr lang="es-MX"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59759622"/>
                  </a:ext>
                </a:extLst>
              </a:tr>
              <a:tr h="1254150">
                <a:tc vMerge="1">
                  <a:txBody>
                    <a:bodyPr/>
                    <a:lstStyle/>
                    <a:p>
                      <a:endParaRPr lang="es-MX"/>
                    </a:p>
                  </a:txBody>
                  <a:tcPr/>
                </a:tc>
                <a:tc>
                  <a:txBody>
                    <a:bodyPr/>
                    <a:lstStyle/>
                    <a:p>
                      <a:pPr marL="38100" marR="38100" algn="just">
                        <a:lnSpc>
                          <a:spcPct val="200000"/>
                        </a:lnSpc>
                        <a:spcAft>
                          <a:spcPts val="1000"/>
                        </a:spcAft>
                      </a:pPr>
                      <a:r>
                        <a:rPr lang="es-EC" sz="1200">
                          <a:effectLst/>
                        </a:rPr>
                        <a:t>Se realizan revisiones esporádicas</a:t>
                      </a:r>
                      <a:endParaRPr lang="es-MX"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38100" marR="38100" algn="ctr">
                        <a:lnSpc>
                          <a:spcPct val="200000"/>
                        </a:lnSpc>
                        <a:spcAft>
                          <a:spcPts val="1000"/>
                        </a:spcAft>
                      </a:pPr>
                      <a:r>
                        <a:rPr lang="es-EC" sz="1200">
                          <a:effectLst/>
                        </a:rPr>
                        <a:t>193</a:t>
                      </a:r>
                      <a:endParaRPr lang="es-MX"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38100" marR="38100" algn="ctr">
                        <a:lnSpc>
                          <a:spcPct val="200000"/>
                        </a:lnSpc>
                        <a:spcAft>
                          <a:spcPts val="1000"/>
                        </a:spcAft>
                      </a:pPr>
                      <a:r>
                        <a:rPr lang="es-EC" sz="1200">
                          <a:effectLst/>
                        </a:rPr>
                        <a:t>52,2</a:t>
                      </a:r>
                      <a:endParaRPr lang="es-MX"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38100" marR="38100" algn="ctr">
                        <a:lnSpc>
                          <a:spcPct val="200000"/>
                        </a:lnSpc>
                        <a:spcAft>
                          <a:spcPts val="1000"/>
                        </a:spcAft>
                      </a:pPr>
                      <a:r>
                        <a:rPr lang="es-EC" sz="1200">
                          <a:effectLst/>
                        </a:rPr>
                        <a:t>52,2</a:t>
                      </a:r>
                      <a:endParaRPr lang="es-MX"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38100" marR="38100" algn="ctr">
                        <a:lnSpc>
                          <a:spcPct val="200000"/>
                        </a:lnSpc>
                        <a:spcAft>
                          <a:spcPts val="1000"/>
                        </a:spcAft>
                      </a:pPr>
                      <a:r>
                        <a:rPr lang="es-EC" sz="1200">
                          <a:effectLst/>
                        </a:rPr>
                        <a:t>100,0</a:t>
                      </a:r>
                      <a:endParaRPr lang="es-MX"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711667224"/>
                  </a:ext>
                </a:extLst>
              </a:tr>
              <a:tr h="574382">
                <a:tc vMerge="1">
                  <a:txBody>
                    <a:bodyPr/>
                    <a:lstStyle/>
                    <a:p>
                      <a:endParaRPr lang="es-MX"/>
                    </a:p>
                  </a:txBody>
                  <a:tcPr/>
                </a:tc>
                <a:tc>
                  <a:txBody>
                    <a:bodyPr/>
                    <a:lstStyle/>
                    <a:p>
                      <a:pPr marL="38100" marR="38100" algn="just">
                        <a:lnSpc>
                          <a:spcPct val="200000"/>
                        </a:lnSpc>
                        <a:spcAft>
                          <a:spcPts val="1000"/>
                        </a:spcAft>
                      </a:pPr>
                      <a:r>
                        <a:rPr lang="es-EC" sz="1200">
                          <a:effectLst/>
                        </a:rPr>
                        <a:t>Total</a:t>
                      </a:r>
                      <a:endParaRPr lang="es-MX"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38100" marR="38100" algn="ctr">
                        <a:lnSpc>
                          <a:spcPct val="200000"/>
                        </a:lnSpc>
                        <a:spcAft>
                          <a:spcPts val="1000"/>
                        </a:spcAft>
                      </a:pPr>
                      <a:r>
                        <a:rPr lang="es-EC" sz="1200">
                          <a:effectLst/>
                        </a:rPr>
                        <a:t>370</a:t>
                      </a:r>
                      <a:endParaRPr lang="es-MX"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38100" marR="38100" algn="ctr">
                        <a:lnSpc>
                          <a:spcPct val="200000"/>
                        </a:lnSpc>
                        <a:spcAft>
                          <a:spcPts val="1000"/>
                        </a:spcAft>
                      </a:pPr>
                      <a:r>
                        <a:rPr lang="es-EC" sz="1200">
                          <a:effectLst/>
                        </a:rPr>
                        <a:t>100,0</a:t>
                      </a:r>
                      <a:endParaRPr lang="es-MX"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38100" marR="38100" algn="ctr">
                        <a:lnSpc>
                          <a:spcPct val="200000"/>
                        </a:lnSpc>
                        <a:spcAft>
                          <a:spcPts val="1000"/>
                        </a:spcAft>
                      </a:pPr>
                      <a:r>
                        <a:rPr lang="es-EC" sz="1200">
                          <a:effectLst/>
                        </a:rPr>
                        <a:t>100,0</a:t>
                      </a:r>
                      <a:endParaRPr lang="es-MX"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algn="ctr">
                        <a:lnSpc>
                          <a:spcPct val="200000"/>
                        </a:lnSpc>
                        <a:spcAft>
                          <a:spcPts val="1000"/>
                        </a:spcAft>
                      </a:pPr>
                      <a:r>
                        <a:rPr lang="es-EC" sz="1200" dirty="0">
                          <a:effectLst/>
                        </a:rPr>
                        <a:t> </a:t>
                      </a: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2220762374"/>
                  </a:ext>
                </a:extLst>
              </a:tr>
            </a:tbl>
          </a:graphicData>
        </a:graphic>
      </p:graphicFrame>
      <p:pic>
        <p:nvPicPr>
          <p:cNvPr id="9" name="Imagen 8"/>
          <p:cNvPicPr/>
          <p:nvPr/>
        </p:nvPicPr>
        <p:blipFill>
          <a:blip r:embed="rId2">
            <a:extLst>
              <a:ext uri="{28A0092B-C50C-407E-A947-70E740481C1C}">
                <a14:useLocalDpi xmlns:a14="http://schemas.microsoft.com/office/drawing/2010/main" val="0"/>
              </a:ext>
            </a:extLst>
          </a:blip>
          <a:srcRect/>
          <a:stretch>
            <a:fillRect/>
          </a:stretch>
        </p:blipFill>
        <p:spPr bwMode="auto">
          <a:xfrm>
            <a:off x="8204517" y="1189037"/>
            <a:ext cx="3987483" cy="3428683"/>
          </a:xfrm>
          <a:prstGeom prst="rect">
            <a:avLst/>
          </a:prstGeom>
          <a:noFill/>
          <a:ln>
            <a:noFill/>
          </a:ln>
        </p:spPr>
      </p:pic>
    </p:spTree>
    <p:extLst>
      <p:ext uri="{BB962C8B-B14F-4D97-AF65-F5344CB8AC3E}">
        <p14:creationId xmlns:p14="http://schemas.microsoft.com/office/powerpoint/2010/main" val="21228630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D49D28A-9531-467D-9D18-9CB2DD7EC648}"/>
              </a:ext>
            </a:extLst>
          </p:cNvPr>
          <p:cNvSpPr>
            <a:spLocks noGrp="1"/>
          </p:cNvSpPr>
          <p:nvPr>
            <p:ph type="title"/>
          </p:nvPr>
        </p:nvSpPr>
        <p:spPr>
          <a:xfrm>
            <a:off x="1081088" y="0"/>
            <a:ext cx="10972800" cy="626510"/>
          </a:xfrm>
        </p:spPr>
        <p:txBody>
          <a:bodyPr/>
          <a:lstStyle/>
          <a:p>
            <a:r>
              <a:rPr lang="es-ES" dirty="0">
                <a:solidFill>
                  <a:srgbClr val="002060"/>
                </a:solidFill>
              </a:rPr>
              <a:t>Comprobación de hipótesis</a:t>
            </a:r>
          </a:p>
        </p:txBody>
      </p:sp>
      <p:sp>
        <p:nvSpPr>
          <p:cNvPr id="3" name="Rectángulo 2"/>
          <p:cNvSpPr/>
          <p:nvPr/>
        </p:nvSpPr>
        <p:spPr>
          <a:xfrm>
            <a:off x="4670474" y="939764"/>
            <a:ext cx="6977577" cy="4529445"/>
          </a:xfrm>
          <a:prstGeom prst="rect">
            <a:avLst/>
          </a:prstGeom>
        </p:spPr>
        <p:txBody>
          <a:bodyPr wrap="square">
            <a:spAutoFit/>
          </a:bodyPr>
          <a:lstStyle/>
          <a:p>
            <a:pPr marL="228600" algn="just">
              <a:spcAft>
                <a:spcPts val="1000"/>
              </a:spcAft>
            </a:pPr>
            <a:r>
              <a:rPr lang="es-EC" b="1" dirty="0">
                <a:latin typeface="Arial" panose="020B0604020202020204" pitchFamily="34" charset="0"/>
                <a:ea typeface="Calibri" panose="020F0502020204030204" pitchFamily="34" charset="0"/>
                <a:cs typeface="Times New Roman" panose="02020603050405020304" pitchFamily="18" charset="0"/>
              </a:rPr>
              <a:t>Sistema de hipótesis </a:t>
            </a:r>
            <a:endParaRPr lang="es-MX" dirty="0">
              <a:latin typeface="Arial" panose="020B0604020202020204" pitchFamily="34" charset="0"/>
              <a:ea typeface="Calibri" panose="020F0502020204030204" pitchFamily="34" charset="0"/>
              <a:cs typeface="Times New Roman" panose="02020603050405020304" pitchFamily="18" charset="0"/>
            </a:endParaRPr>
          </a:p>
          <a:p>
            <a:pPr indent="228600" algn="just">
              <a:spcBef>
                <a:spcPts val="1200"/>
              </a:spcBef>
              <a:spcAft>
                <a:spcPts val="1000"/>
              </a:spcAft>
            </a:pPr>
            <a:r>
              <a:rPr lang="es-EC" b="1" dirty="0">
                <a:latin typeface="Arial" panose="020B0604020202020204" pitchFamily="34" charset="0"/>
                <a:ea typeface="Calibri" panose="020F0502020204030204" pitchFamily="34" charset="0"/>
                <a:cs typeface="Arial" panose="020B0604020202020204" pitchFamily="34" charset="0"/>
              </a:rPr>
              <a:t>H1: </a:t>
            </a:r>
            <a:r>
              <a:rPr lang="es-EC" dirty="0">
                <a:latin typeface="Arial" panose="020B0604020202020204" pitchFamily="34" charset="0"/>
                <a:ea typeface="Calibri" panose="020F0502020204030204" pitchFamily="34" charset="0"/>
                <a:cs typeface="Arial" panose="020B0604020202020204" pitchFamily="34" charset="0"/>
              </a:rPr>
              <a:t>El control interno influye positivamente en la ejecución presupuestaria de las PYMES de la provincia Bolívar</a:t>
            </a:r>
            <a:r>
              <a:rPr lang="es-EC" b="1" dirty="0">
                <a:latin typeface="Arial" panose="020B0604020202020204" pitchFamily="34" charset="0"/>
                <a:ea typeface="Calibri" panose="020F0502020204030204" pitchFamily="34" charset="0"/>
                <a:cs typeface="Arial" panose="020B0604020202020204" pitchFamily="34" charset="0"/>
              </a:rPr>
              <a:t> </a:t>
            </a:r>
            <a:endParaRPr lang="es-MX" dirty="0">
              <a:latin typeface="Arial" panose="020B0604020202020204" pitchFamily="34" charset="0"/>
              <a:ea typeface="Calibri" panose="020F0502020204030204" pitchFamily="34" charset="0"/>
              <a:cs typeface="Times New Roman" panose="02020603050405020304" pitchFamily="18" charset="0"/>
            </a:endParaRPr>
          </a:p>
          <a:p>
            <a:pPr indent="228600" algn="just">
              <a:spcBef>
                <a:spcPts val="1200"/>
              </a:spcBef>
              <a:spcAft>
                <a:spcPts val="1000"/>
              </a:spcAft>
            </a:pPr>
            <a:r>
              <a:rPr lang="es-EC" i="1" dirty="0">
                <a:latin typeface="Arial" panose="020B0604020202020204" pitchFamily="34" charset="0"/>
                <a:ea typeface="Calibri" panose="020F0502020204030204" pitchFamily="34" charset="0"/>
                <a:cs typeface="Arial" panose="020B0604020202020204" pitchFamily="34" charset="0"/>
              </a:rPr>
              <a:t>Criterios de aceptación </a:t>
            </a:r>
            <a:endParaRPr lang="es-MX" dirty="0">
              <a:latin typeface="Arial" panose="020B0604020202020204" pitchFamily="34" charset="0"/>
              <a:ea typeface="Calibri" panose="020F0502020204030204" pitchFamily="34" charset="0"/>
              <a:cs typeface="Times New Roman" panose="02020603050405020304" pitchFamily="18" charset="0"/>
            </a:endParaRPr>
          </a:p>
          <a:p>
            <a:pPr indent="228600" algn="just">
              <a:spcBef>
                <a:spcPts val="1200"/>
              </a:spcBef>
              <a:spcAft>
                <a:spcPts val="1000"/>
              </a:spcAft>
            </a:pPr>
            <a:r>
              <a:rPr lang="es-EC" dirty="0">
                <a:latin typeface="Arial" panose="020B0604020202020204" pitchFamily="34" charset="0"/>
                <a:ea typeface="Calibri" panose="020F0502020204030204" pitchFamily="34" charset="0"/>
                <a:cs typeface="Arial" panose="020B0604020202020204" pitchFamily="34" charset="0"/>
              </a:rPr>
              <a:t>H1: Correlación de Pearson &gt; 0.3 y Sigma bilateral &lt;0.05</a:t>
            </a:r>
            <a:endParaRPr lang="es-MX" dirty="0">
              <a:latin typeface="Arial" panose="020B0604020202020204" pitchFamily="34" charset="0"/>
              <a:ea typeface="Calibri" panose="020F0502020204030204" pitchFamily="34" charset="0"/>
              <a:cs typeface="Times New Roman" panose="02020603050405020304" pitchFamily="18" charset="0"/>
            </a:endParaRPr>
          </a:p>
          <a:p>
            <a:pPr indent="228600" algn="just">
              <a:spcAft>
                <a:spcPts val="1000"/>
              </a:spcAft>
            </a:pPr>
            <a:r>
              <a:rPr lang="es-EC" b="1" dirty="0">
                <a:latin typeface="Arial" panose="020B0604020202020204" pitchFamily="34" charset="0"/>
                <a:ea typeface="Calibri" panose="020F0502020204030204" pitchFamily="34" charset="0"/>
                <a:cs typeface="Arial" panose="020B0604020202020204" pitchFamily="34" charset="0"/>
              </a:rPr>
              <a:t>H0:</a:t>
            </a:r>
            <a:r>
              <a:rPr lang="es-EC" dirty="0">
                <a:latin typeface="Arial" panose="020B0604020202020204" pitchFamily="34" charset="0"/>
                <a:ea typeface="Calibri" panose="020F0502020204030204" pitchFamily="34" charset="0"/>
                <a:cs typeface="Arial" panose="020B0604020202020204" pitchFamily="34" charset="0"/>
              </a:rPr>
              <a:t> El control interno no influye en la ejecución presupuestaria de las PYMES de la provincia Bolívar</a:t>
            </a:r>
            <a:endParaRPr lang="es-MX" dirty="0">
              <a:latin typeface="Arial" panose="020B0604020202020204" pitchFamily="34" charset="0"/>
              <a:ea typeface="Calibri" panose="020F0502020204030204" pitchFamily="34" charset="0"/>
              <a:cs typeface="Times New Roman" panose="02020603050405020304" pitchFamily="18" charset="0"/>
            </a:endParaRPr>
          </a:p>
          <a:p>
            <a:pPr indent="228600" algn="just">
              <a:spcBef>
                <a:spcPts val="1200"/>
              </a:spcBef>
              <a:spcAft>
                <a:spcPts val="1000"/>
              </a:spcAft>
            </a:pPr>
            <a:r>
              <a:rPr lang="es-EC" i="1" dirty="0">
                <a:latin typeface="Arial" panose="020B0604020202020204" pitchFamily="34" charset="0"/>
                <a:ea typeface="Calibri" panose="020F0502020204030204" pitchFamily="34" charset="0"/>
                <a:cs typeface="Arial" panose="020B0604020202020204" pitchFamily="34" charset="0"/>
              </a:rPr>
              <a:t>Criterios de aceptación </a:t>
            </a:r>
            <a:endParaRPr lang="es-MX" dirty="0">
              <a:latin typeface="Arial" panose="020B0604020202020204" pitchFamily="34" charset="0"/>
              <a:ea typeface="Calibri" panose="020F0502020204030204" pitchFamily="34" charset="0"/>
              <a:cs typeface="Times New Roman" panose="02020603050405020304" pitchFamily="18" charset="0"/>
            </a:endParaRPr>
          </a:p>
          <a:p>
            <a:pPr indent="228600" algn="just">
              <a:spcBef>
                <a:spcPts val="1200"/>
              </a:spcBef>
              <a:spcAft>
                <a:spcPts val="1000"/>
              </a:spcAft>
            </a:pPr>
            <a:r>
              <a:rPr lang="es-EC" dirty="0">
                <a:latin typeface="Arial" panose="020B0604020202020204" pitchFamily="34" charset="0"/>
                <a:ea typeface="Calibri" panose="020F0502020204030204" pitchFamily="34" charset="0"/>
                <a:cs typeface="Arial" panose="020B0604020202020204" pitchFamily="34" charset="0"/>
              </a:rPr>
              <a:t>H0: Correlación de Pearson&lt; 0.3 o Sigma bilateral &gt;0.05</a:t>
            </a:r>
            <a:endParaRPr lang="es-MX" dirty="0">
              <a:latin typeface="Arial" panose="020B0604020202020204" pitchFamily="34" charset="0"/>
              <a:ea typeface="Calibri" panose="020F0502020204030204" pitchFamily="34" charset="0"/>
              <a:cs typeface="Times New Roman" panose="02020603050405020304" pitchFamily="18" charset="0"/>
            </a:endParaRPr>
          </a:p>
          <a:p>
            <a:pPr marL="228600" algn="just">
              <a:spcAft>
                <a:spcPts val="1000"/>
              </a:spcAft>
            </a:pPr>
            <a:r>
              <a:rPr lang="es-EC" dirty="0">
                <a:latin typeface="Arial" panose="020B0604020202020204" pitchFamily="34" charset="0"/>
                <a:ea typeface="Calibri" panose="020F0502020204030204" pitchFamily="34" charset="0"/>
                <a:cs typeface="Times New Roman" panose="02020603050405020304" pitchFamily="18" charset="0"/>
              </a:rPr>
              <a:t>A continuación, se presenta los resultados obtenidos </a:t>
            </a:r>
            <a:endParaRPr lang="es-MX" dirty="0">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2" descr="Resultado de imagen para hipótesis"/>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250" b="90000" l="5000" r="90000"/>
                    </a14:imgEffect>
                  </a14:imgLayer>
                </a14:imgProps>
              </a:ext>
              <a:ext uri="{28A0092B-C50C-407E-A947-70E740481C1C}">
                <a14:useLocalDpi xmlns:a14="http://schemas.microsoft.com/office/drawing/2010/main" val="0"/>
              </a:ext>
            </a:extLst>
          </a:blip>
          <a:srcRect/>
          <a:stretch>
            <a:fillRect/>
          </a:stretch>
        </p:blipFill>
        <p:spPr bwMode="auto">
          <a:xfrm>
            <a:off x="-1" y="313254"/>
            <a:ext cx="6006905" cy="6006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2286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D49D28A-9531-467D-9D18-9CB2DD7EC648}"/>
              </a:ext>
            </a:extLst>
          </p:cNvPr>
          <p:cNvSpPr>
            <a:spLocks noGrp="1"/>
          </p:cNvSpPr>
          <p:nvPr>
            <p:ph type="title"/>
          </p:nvPr>
        </p:nvSpPr>
        <p:spPr>
          <a:xfrm>
            <a:off x="1081088" y="0"/>
            <a:ext cx="10972800" cy="626510"/>
          </a:xfrm>
        </p:spPr>
        <p:txBody>
          <a:bodyPr/>
          <a:lstStyle/>
          <a:p>
            <a:r>
              <a:rPr lang="es-ES" dirty="0">
                <a:solidFill>
                  <a:srgbClr val="002060"/>
                </a:solidFill>
              </a:rPr>
              <a:t>Comprobación de hipótesis</a:t>
            </a:r>
          </a:p>
        </p:txBody>
      </p:sp>
      <p:graphicFrame>
        <p:nvGraphicFramePr>
          <p:cNvPr id="2" name="Tabla 1"/>
          <p:cNvGraphicFramePr>
            <a:graphicFrameLocks noGrp="1"/>
          </p:cNvGraphicFramePr>
          <p:nvPr>
            <p:extLst>
              <p:ext uri="{D42A27DB-BD31-4B8C-83A1-F6EECF244321}">
                <p14:modId xmlns:p14="http://schemas.microsoft.com/office/powerpoint/2010/main" val="2995425538"/>
              </p:ext>
            </p:extLst>
          </p:nvPr>
        </p:nvGraphicFramePr>
        <p:xfrm>
          <a:off x="0" y="1153546"/>
          <a:ext cx="12053888" cy="5553533"/>
        </p:xfrm>
        <a:graphic>
          <a:graphicData uri="http://schemas.openxmlformats.org/drawingml/2006/table">
            <a:tbl>
              <a:tblPr>
                <a:tableStyleId>{5C22544A-7EE6-4342-B048-85BDC9FD1C3A}</a:tableStyleId>
              </a:tblPr>
              <a:tblGrid>
                <a:gridCol w="1070384">
                  <a:extLst>
                    <a:ext uri="{9D8B030D-6E8A-4147-A177-3AD203B41FA5}">
                      <a16:colId xmlns:a16="http://schemas.microsoft.com/office/drawing/2014/main" val="1863666686"/>
                    </a:ext>
                  </a:extLst>
                </a:gridCol>
                <a:gridCol w="1270480">
                  <a:extLst>
                    <a:ext uri="{9D8B030D-6E8A-4147-A177-3AD203B41FA5}">
                      <a16:colId xmlns:a16="http://schemas.microsoft.com/office/drawing/2014/main" val="2032070418"/>
                    </a:ext>
                  </a:extLst>
                </a:gridCol>
                <a:gridCol w="1270480">
                  <a:extLst>
                    <a:ext uri="{9D8B030D-6E8A-4147-A177-3AD203B41FA5}">
                      <a16:colId xmlns:a16="http://schemas.microsoft.com/office/drawing/2014/main" val="3739781460"/>
                    </a:ext>
                  </a:extLst>
                </a:gridCol>
                <a:gridCol w="1270480">
                  <a:extLst>
                    <a:ext uri="{9D8B030D-6E8A-4147-A177-3AD203B41FA5}">
                      <a16:colId xmlns:a16="http://schemas.microsoft.com/office/drawing/2014/main" val="2092263951"/>
                    </a:ext>
                  </a:extLst>
                </a:gridCol>
                <a:gridCol w="1270480">
                  <a:extLst>
                    <a:ext uri="{9D8B030D-6E8A-4147-A177-3AD203B41FA5}">
                      <a16:colId xmlns:a16="http://schemas.microsoft.com/office/drawing/2014/main" val="2640551268"/>
                    </a:ext>
                  </a:extLst>
                </a:gridCol>
                <a:gridCol w="1270480">
                  <a:extLst>
                    <a:ext uri="{9D8B030D-6E8A-4147-A177-3AD203B41FA5}">
                      <a16:colId xmlns:a16="http://schemas.microsoft.com/office/drawing/2014/main" val="263632275"/>
                    </a:ext>
                  </a:extLst>
                </a:gridCol>
                <a:gridCol w="1270480">
                  <a:extLst>
                    <a:ext uri="{9D8B030D-6E8A-4147-A177-3AD203B41FA5}">
                      <a16:colId xmlns:a16="http://schemas.microsoft.com/office/drawing/2014/main" val="3220959356"/>
                    </a:ext>
                  </a:extLst>
                </a:gridCol>
                <a:gridCol w="1270480">
                  <a:extLst>
                    <a:ext uri="{9D8B030D-6E8A-4147-A177-3AD203B41FA5}">
                      <a16:colId xmlns:a16="http://schemas.microsoft.com/office/drawing/2014/main" val="800248916"/>
                    </a:ext>
                  </a:extLst>
                </a:gridCol>
                <a:gridCol w="1071550">
                  <a:extLst>
                    <a:ext uri="{9D8B030D-6E8A-4147-A177-3AD203B41FA5}">
                      <a16:colId xmlns:a16="http://schemas.microsoft.com/office/drawing/2014/main" val="310419167"/>
                    </a:ext>
                  </a:extLst>
                </a:gridCol>
                <a:gridCol w="1018594">
                  <a:extLst>
                    <a:ext uri="{9D8B030D-6E8A-4147-A177-3AD203B41FA5}">
                      <a16:colId xmlns:a16="http://schemas.microsoft.com/office/drawing/2014/main" val="3008759064"/>
                    </a:ext>
                  </a:extLst>
                </a:gridCol>
              </a:tblGrid>
              <a:tr h="308749">
                <a:tc gridSpan="10">
                  <a:txBody>
                    <a:bodyPr/>
                    <a:lstStyle/>
                    <a:p>
                      <a:pPr marL="38100" marR="38100" algn="ctr">
                        <a:lnSpc>
                          <a:spcPct val="200000"/>
                        </a:lnSpc>
                        <a:spcAft>
                          <a:spcPts val="0"/>
                        </a:spcAft>
                      </a:pPr>
                      <a:r>
                        <a:rPr lang="es-EC" sz="1000">
                          <a:effectLst/>
                        </a:rPr>
                        <a:t>Correlaciones de Pearson</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744148"/>
                  </a:ext>
                </a:extLst>
              </a:tr>
              <a:tr h="211760">
                <a:tc gridSpan="2">
                  <a:txBody>
                    <a:bodyPr/>
                    <a:lstStyle/>
                    <a:p>
                      <a:pPr algn="just">
                        <a:lnSpc>
                          <a:spcPct val="200000"/>
                        </a:lnSpc>
                        <a:spcAft>
                          <a:spcPts val="0"/>
                        </a:spcAft>
                      </a:pPr>
                      <a:r>
                        <a:rPr lang="es-EC" sz="1000">
                          <a:effectLst/>
                        </a:rPr>
                        <a:t> </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MX"/>
                    </a:p>
                  </a:txBody>
                  <a:tcPr/>
                </a:tc>
                <a:tc>
                  <a:txBody>
                    <a:bodyPr/>
                    <a:lstStyle/>
                    <a:p>
                      <a:pPr marL="38100" marR="38100" algn="ctr">
                        <a:lnSpc>
                          <a:spcPct val="200000"/>
                        </a:lnSpc>
                        <a:spcAft>
                          <a:spcPts val="0"/>
                        </a:spcAft>
                      </a:pPr>
                      <a:r>
                        <a:rPr lang="es-EC" sz="1000">
                          <a:effectLst/>
                        </a:rPr>
                        <a:t>Presupuesto1</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200000"/>
                        </a:lnSpc>
                        <a:spcAft>
                          <a:spcPts val="0"/>
                        </a:spcAft>
                      </a:pPr>
                      <a:r>
                        <a:rPr lang="es-EC" sz="1000">
                          <a:effectLst/>
                        </a:rPr>
                        <a:t>Presupuesto2</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200000"/>
                        </a:lnSpc>
                        <a:spcAft>
                          <a:spcPts val="0"/>
                        </a:spcAft>
                      </a:pPr>
                      <a:r>
                        <a:rPr lang="es-EC" sz="1000" dirty="0">
                          <a:effectLst/>
                        </a:rPr>
                        <a:t>Presupuesto3</a:t>
                      </a:r>
                      <a:endParaRPr lang="es-MX" sz="105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200000"/>
                        </a:lnSpc>
                        <a:spcAft>
                          <a:spcPts val="0"/>
                        </a:spcAft>
                      </a:pPr>
                      <a:r>
                        <a:rPr lang="es-EC" sz="1000">
                          <a:effectLst/>
                        </a:rPr>
                        <a:t>Presupuesto4</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200000"/>
                        </a:lnSpc>
                        <a:spcAft>
                          <a:spcPts val="0"/>
                        </a:spcAft>
                      </a:pPr>
                      <a:r>
                        <a:rPr lang="es-EC" sz="1000">
                          <a:effectLst/>
                        </a:rPr>
                        <a:t>Presupuesto5</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200000"/>
                        </a:lnSpc>
                        <a:spcAft>
                          <a:spcPts val="0"/>
                        </a:spcAft>
                      </a:pPr>
                      <a:r>
                        <a:rPr lang="es-EC" sz="1000">
                          <a:effectLst/>
                        </a:rPr>
                        <a:t>Presupuesto6</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200000"/>
                        </a:lnSpc>
                        <a:spcAft>
                          <a:spcPts val="0"/>
                        </a:spcAft>
                      </a:pPr>
                      <a:r>
                        <a:rPr lang="es-EC" sz="1000">
                          <a:effectLst/>
                        </a:rPr>
                        <a:t>Presupuesto7</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200000"/>
                        </a:lnSpc>
                        <a:spcAft>
                          <a:spcPts val="0"/>
                        </a:spcAft>
                      </a:pPr>
                      <a:r>
                        <a:rPr lang="es-EC" sz="1000">
                          <a:effectLst/>
                        </a:rPr>
                        <a:t>Presupuesto8</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2370734155"/>
                  </a:ext>
                </a:extLst>
              </a:tr>
              <a:tr h="308749">
                <a:tc rowSpan="2">
                  <a:txBody>
                    <a:bodyPr/>
                    <a:lstStyle/>
                    <a:p>
                      <a:pPr marL="38100" marR="38100" algn="just">
                        <a:lnSpc>
                          <a:spcPct val="200000"/>
                        </a:lnSpc>
                        <a:spcAft>
                          <a:spcPts val="0"/>
                        </a:spcAft>
                      </a:pPr>
                      <a:r>
                        <a:rPr lang="es-EC" sz="1000">
                          <a:effectLst/>
                        </a:rPr>
                        <a:t>Control1</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ct val="200000"/>
                        </a:lnSpc>
                        <a:spcAft>
                          <a:spcPts val="0"/>
                        </a:spcAft>
                      </a:pPr>
                      <a:r>
                        <a:rPr lang="es-EC" sz="1000">
                          <a:effectLst/>
                        </a:rPr>
                        <a:t>C. Pearson</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200000"/>
                        </a:lnSpc>
                        <a:spcAft>
                          <a:spcPts val="0"/>
                        </a:spcAft>
                      </a:pPr>
                      <a:r>
                        <a:rPr lang="es-EC" sz="1000">
                          <a:effectLst/>
                        </a:rPr>
                        <a:t>,008</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,119</a:t>
                      </a:r>
                      <a:r>
                        <a:rPr lang="es-EC" sz="1000" baseline="30000">
                          <a:effectLst/>
                        </a:rPr>
                        <a:t>*</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,003</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-,001</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,139</a:t>
                      </a:r>
                      <a:r>
                        <a:rPr lang="es-EC" sz="1000" baseline="30000">
                          <a:effectLst/>
                        </a:rPr>
                        <a:t>**</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,309</a:t>
                      </a:r>
                      <a:r>
                        <a:rPr lang="es-EC" sz="1000" baseline="30000">
                          <a:effectLst/>
                        </a:rPr>
                        <a:t>**</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,026</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,026</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64882919"/>
                  </a:ext>
                </a:extLst>
              </a:tr>
              <a:tr h="308749">
                <a:tc vMerge="1">
                  <a:txBody>
                    <a:bodyPr/>
                    <a:lstStyle/>
                    <a:p>
                      <a:endParaRPr lang="es-MX"/>
                    </a:p>
                  </a:txBody>
                  <a:tcPr/>
                </a:tc>
                <a:tc>
                  <a:txBody>
                    <a:bodyPr/>
                    <a:lstStyle/>
                    <a:p>
                      <a:pPr marL="38100" marR="38100" algn="just">
                        <a:lnSpc>
                          <a:spcPct val="200000"/>
                        </a:lnSpc>
                        <a:spcAft>
                          <a:spcPts val="0"/>
                        </a:spcAft>
                      </a:pPr>
                      <a:r>
                        <a:rPr lang="es-EC" sz="1000">
                          <a:effectLst/>
                        </a:rPr>
                        <a:t>Sig. </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200000"/>
                        </a:lnSpc>
                        <a:spcAft>
                          <a:spcPts val="0"/>
                        </a:spcAft>
                      </a:pPr>
                      <a:r>
                        <a:rPr lang="es-EC" sz="1000">
                          <a:effectLst/>
                        </a:rPr>
                        <a:t>,883</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,022</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,947</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,985</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,007</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,000</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,625</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,625</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90540635"/>
                  </a:ext>
                </a:extLst>
              </a:tr>
              <a:tr h="308749">
                <a:tc rowSpan="2">
                  <a:txBody>
                    <a:bodyPr/>
                    <a:lstStyle/>
                    <a:p>
                      <a:pPr marL="38100" marR="38100" algn="just">
                        <a:lnSpc>
                          <a:spcPct val="200000"/>
                        </a:lnSpc>
                        <a:spcAft>
                          <a:spcPts val="0"/>
                        </a:spcAft>
                      </a:pPr>
                      <a:r>
                        <a:rPr lang="es-EC" sz="1000">
                          <a:effectLst/>
                        </a:rPr>
                        <a:t>Control2</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ct val="200000"/>
                        </a:lnSpc>
                        <a:spcAft>
                          <a:spcPts val="0"/>
                        </a:spcAft>
                      </a:pPr>
                      <a:r>
                        <a:rPr lang="es-EC" sz="1000">
                          <a:effectLst/>
                        </a:rPr>
                        <a:t>C. Pearson</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200000"/>
                        </a:lnSpc>
                        <a:spcAft>
                          <a:spcPts val="0"/>
                        </a:spcAft>
                      </a:pPr>
                      <a:r>
                        <a:rPr lang="es-EC" sz="1000">
                          <a:effectLst/>
                        </a:rPr>
                        <a:t>,071</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-,100</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,070</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,161</a:t>
                      </a:r>
                      <a:r>
                        <a:rPr lang="es-EC" sz="1000" baseline="30000">
                          <a:effectLst/>
                        </a:rPr>
                        <a:t>**</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,201</a:t>
                      </a:r>
                      <a:r>
                        <a:rPr lang="es-EC" sz="1000" baseline="30000">
                          <a:effectLst/>
                        </a:rPr>
                        <a:t>**</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,272</a:t>
                      </a:r>
                      <a:r>
                        <a:rPr lang="es-EC" sz="1000" baseline="30000">
                          <a:effectLst/>
                        </a:rPr>
                        <a:t>**</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,256</a:t>
                      </a:r>
                      <a:r>
                        <a:rPr lang="es-EC" sz="1000" baseline="30000">
                          <a:effectLst/>
                        </a:rPr>
                        <a:t>**</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,256</a:t>
                      </a:r>
                      <a:r>
                        <a:rPr lang="es-EC" sz="1000" baseline="30000">
                          <a:effectLst/>
                        </a:rPr>
                        <a:t>**</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32494185"/>
                  </a:ext>
                </a:extLst>
              </a:tr>
              <a:tr h="308749">
                <a:tc vMerge="1">
                  <a:txBody>
                    <a:bodyPr/>
                    <a:lstStyle/>
                    <a:p>
                      <a:endParaRPr lang="es-MX"/>
                    </a:p>
                  </a:txBody>
                  <a:tcPr/>
                </a:tc>
                <a:tc>
                  <a:txBody>
                    <a:bodyPr/>
                    <a:lstStyle/>
                    <a:p>
                      <a:pPr marL="38100" marR="38100" algn="just">
                        <a:lnSpc>
                          <a:spcPct val="200000"/>
                        </a:lnSpc>
                        <a:spcAft>
                          <a:spcPts val="0"/>
                        </a:spcAft>
                      </a:pPr>
                      <a:r>
                        <a:rPr lang="es-EC" sz="1000">
                          <a:effectLst/>
                        </a:rPr>
                        <a:t>Sig. </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200000"/>
                        </a:lnSpc>
                        <a:spcAft>
                          <a:spcPts val="0"/>
                        </a:spcAft>
                      </a:pPr>
                      <a:r>
                        <a:rPr lang="es-EC" sz="1000">
                          <a:effectLst/>
                        </a:rPr>
                        <a:t>,174</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,054</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,180</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,002</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,000</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,000</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,000</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,000</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785671044"/>
                  </a:ext>
                </a:extLst>
              </a:tr>
              <a:tr h="308749">
                <a:tc rowSpan="2">
                  <a:txBody>
                    <a:bodyPr/>
                    <a:lstStyle/>
                    <a:p>
                      <a:pPr marL="38100" marR="38100" algn="just">
                        <a:lnSpc>
                          <a:spcPct val="200000"/>
                        </a:lnSpc>
                        <a:spcAft>
                          <a:spcPts val="0"/>
                        </a:spcAft>
                      </a:pPr>
                      <a:r>
                        <a:rPr lang="es-EC" sz="1000">
                          <a:effectLst/>
                        </a:rPr>
                        <a:t>Control3</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ct val="200000"/>
                        </a:lnSpc>
                        <a:spcAft>
                          <a:spcPts val="0"/>
                        </a:spcAft>
                      </a:pPr>
                      <a:r>
                        <a:rPr lang="es-EC" sz="1000">
                          <a:effectLst/>
                        </a:rPr>
                        <a:t>C. Pearson</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200000"/>
                        </a:lnSpc>
                        <a:spcAft>
                          <a:spcPts val="0"/>
                        </a:spcAft>
                      </a:pPr>
                      <a:r>
                        <a:rPr lang="es-EC" sz="1000">
                          <a:effectLst/>
                        </a:rPr>
                        <a:t>-,024</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dirty="0">
                          <a:effectLst/>
                        </a:rPr>
                        <a:t>,086</a:t>
                      </a:r>
                      <a:endParaRPr lang="es-MX" sz="105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,011</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,116</a:t>
                      </a:r>
                      <a:r>
                        <a:rPr lang="es-EC" sz="1000" baseline="30000">
                          <a:effectLst/>
                        </a:rPr>
                        <a:t>*</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,192</a:t>
                      </a:r>
                      <a:r>
                        <a:rPr lang="es-EC" sz="1000" baseline="30000">
                          <a:effectLst/>
                        </a:rPr>
                        <a:t>**</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,104</a:t>
                      </a:r>
                      <a:r>
                        <a:rPr lang="es-EC" sz="1000" baseline="30000">
                          <a:effectLst/>
                        </a:rPr>
                        <a:t>*</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,102</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,102</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79802305"/>
                  </a:ext>
                </a:extLst>
              </a:tr>
              <a:tr h="308749">
                <a:tc vMerge="1">
                  <a:txBody>
                    <a:bodyPr/>
                    <a:lstStyle/>
                    <a:p>
                      <a:endParaRPr lang="es-MX"/>
                    </a:p>
                  </a:txBody>
                  <a:tcPr/>
                </a:tc>
                <a:tc>
                  <a:txBody>
                    <a:bodyPr/>
                    <a:lstStyle/>
                    <a:p>
                      <a:pPr marL="38100" marR="38100" algn="just">
                        <a:lnSpc>
                          <a:spcPct val="200000"/>
                        </a:lnSpc>
                        <a:spcAft>
                          <a:spcPts val="0"/>
                        </a:spcAft>
                      </a:pPr>
                      <a:r>
                        <a:rPr lang="es-EC" sz="1000">
                          <a:effectLst/>
                        </a:rPr>
                        <a:t>Sig. </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200000"/>
                        </a:lnSpc>
                        <a:spcAft>
                          <a:spcPts val="0"/>
                        </a:spcAft>
                      </a:pPr>
                      <a:r>
                        <a:rPr lang="es-EC" sz="1000">
                          <a:effectLst/>
                        </a:rPr>
                        <a:t>,647</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,097</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,838</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,025</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,000</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,045</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,050</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,050</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25271363"/>
                  </a:ext>
                </a:extLst>
              </a:tr>
              <a:tr h="308749">
                <a:tc rowSpan="2">
                  <a:txBody>
                    <a:bodyPr/>
                    <a:lstStyle/>
                    <a:p>
                      <a:pPr marL="38100" marR="38100" algn="just">
                        <a:lnSpc>
                          <a:spcPct val="200000"/>
                        </a:lnSpc>
                        <a:spcAft>
                          <a:spcPts val="0"/>
                        </a:spcAft>
                      </a:pPr>
                      <a:r>
                        <a:rPr lang="es-EC" sz="1000">
                          <a:effectLst/>
                        </a:rPr>
                        <a:t>Control4</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ct val="200000"/>
                        </a:lnSpc>
                        <a:spcAft>
                          <a:spcPts val="0"/>
                        </a:spcAft>
                      </a:pPr>
                      <a:r>
                        <a:rPr lang="es-EC" sz="1000">
                          <a:effectLst/>
                        </a:rPr>
                        <a:t>C. Pearson</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200000"/>
                        </a:lnSpc>
                        <a:spcAft>
                          <a:spcPts val="0"/>
                        </a:spcAft>
                      </a:pPr>
                      <a:r>
                        <a:rPr lang="es-EC" sz="1000">
                          <a:effectLst/>
                        </a:rPr>
                        <a:t>,060</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,042</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,206</a:t>
                      </a:r>
                      <a:r>
                        <a:rPr lang="es-EC" sz="1000" baseline="30000">
                          <a:effectLst/>
                        </a:rPr>
                        <a:t>**</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,192</a:t>
                      </a:r>
                      <a:r>
                        <a:rPr lang="es-EC" sz="1000" baseline="30000">
                          <a:effectLst/>
                        </a:rPr>
                        <a:t>**</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,227</a:t>
                      </a:r>
                      <a:r>
                        <a:rPr lang="es-EC" sz="1000" baseline="30000">
                          <a:effectLst/>
                        </a:rPr>
                        <a:t>**</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,167</a:t>
                      </a:r>
                      <a:r>
                        <a:rPr lang="es-EC" sz="1000" baseline="30000">
                          <a:effectLst/>
                        </a:rPr>
                        <a:t>**</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,308</a:t>
                      </a:r>
                      <a:r>
                        <a:rPr lang="es-EC" sz="1000" baseline="30000">
                          <a:effectLst/>
                        </a:rPr>
                        <a:t>**</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,308</a:t>
                      </a:r>
                      <a:r>
                        <a:rPr lang="es-EC" sz="1000" baseline="30000">
                          <a:effectLst/>
                        </a:rPr>
                        <a:t>**</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63620927"/>
                  </a:ext>
                </a:extLst>
              </a:tr>
              <a:tr h="308749">
                <a:tc vMerge="1">
                  <a:txBody>
                    <a:bodyPr/>
                    <a:lstStyle/>
                    <a:p>
                      <a:endParaRPr lang="es-MX"/>
                    </a:p>
                  </a:txBody>
                  <a:tcPr/>
                </a:tc>
                <a:tc>
                  <a:txBody>
                    <a:bodyPr/>
                    <a:lstStyle/>
                    <a:p>
                      <a:pPr marL="38100" marR="38100" algn="just">
                        <a:lnSpc>
                          <a:spcPct val="200000"/>
                        </a:lnSpc>
                        <a:spcAft>
                          <a:spcPts val="0"/>
                        </a:spcAft>
                      </a:pPr>
                      <a:r>
                        <a:rPr lang="es-EC" sz="1000">
                          <a:effectLst/>
                        </a:rPr>
                        <a:t>Sig. </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200000"/>
                        </a:lnSpc>
                        <a:spcAft>
                          <a:spcPts val="0"/>
                        </a:spcAft>
                      </a:pPr>
                      <a:r>
                        <a:rPr lang="es-EC" sz="1000">
                          <a:effectLst/>
                        </a:rPr>
                        <a:t>,253</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,425</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,000</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,000</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,000</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,001</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,000</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,000</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04039696"/>
                  </a:ext>
                </a:extLst>
              </a:tr>
              <a:tr h="308749">
                <a:tc rowSpan="2">
                  <a:txBody>
                    <a:bodyPr/>
                    <a:lstStyle/>
                    <a:p>
                      <a:pPr marL="38100" marR="38100" algn="just">
                        <a:lnSpc>
                          <a:spcPct val="200000"/>
                        </a:lnSpc>
                        <a:spcAft>
                          <a:spcPts val="0"/>
                        </a:spcAft>
                      </a:pPr>
                      <a:r>
                        <a:rPr lang="es-EC" sz="1000">
                          <a:effectLst/>
                        </a:rPr>
                        <a:t>Control5</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ct val="200000"/>
                        </a:lnSpc>
                        <a:spcAft>
                          <a:spcPts val="0"/>
                        </a:spcAft>
                      </a:pPr>
                      <a:r>
                        <a:rPr lang="es-EC" sz="1000">
                          <a:effectLst/>
                        </a:rPr>
                        <a:t>C. Pearson</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200000"/>
                        </a:lnSpc>
                        <a:spcAft>
                          <a:spcPts val="0"/>
                        </a:spcAft>
                      </a:pPr>
                      <a:r>
                        <a:rPr lang="es-EC" sz="1000">
                          <a:effectLst/>
                        </a:rPr>
                        <a:t>,112</a:t>
                      </a:r>
                      <a:r>
                        <a:rPr lang="es-EC" sz="1000" baseline="30000">
                          <a:effectLst/>
                        </a:rPr>
                        <a:t>*</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-,102</a:t>
                      </a:r>
                      <a:r>
                        <a:rPr lang="es-EC" sz="1000" baseline="30000">
                          <a:effectLst/>
                        </a:rPr>
                        <a:t>*</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,008</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,159</a:t>
                      </a:r>
                      <a:r>
                        <a:rPr lang="es-EC" sz="1000" baseline="30000">
                          <a:effectLst/>
                        </a:rPr>
                        <a:t>**</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-,019</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-,042</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-,016</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-,016</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80702296"/>
                  </a:ext>
                </a:extLst>
              </a:tr>
              <a:tr h="308749">
                <a:tc vMerge="1">
                  <a:txBody>
                    <a:bodyPr/>
                    <a:lstStyle/>
                    <a:p>
                      <a:endParaRPr lang="es-MX"/>
                    </a:p>
                  </a:txBody>
                  <a:tcPr/>
                </a:tc>
                <a:tc>
                  <a:txBody>
                    <a:bodyPr/>
                    <a:lstStyle/>
                    <a:p>
                      <a:pPr marL="38100" marR="38100" algn="just">
                        <a:lnSpc>
                          <a:spcPct val="200000"/>
                        </a:lnSpc>
                        <a:spcAft>
                          <a:spcPts val="0"/>
                        </a:spcAft>
                      </a:pPr>
                      <a:r>
                        <a:rPr lang="es-EC" sz="1000">
                          <a:effectLst/>
                        </a:rPr>
                        <a:t>Sig. </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200000"/>
                        </a:lnSpc>
                        <a:spcAft>
                          <a:spcPts val="0"/>
                        </a:spcAft>
                      </a:pPr>
                      <a:r>
                        <a:rPr lang="es-EC" sz="1000">
                          <a:effectLst/>
                        </a:rPr>
                        <a:t>,031</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,049</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,872</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,002</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,710</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,422</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,755</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,755</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53321634"/>
                  </a:ext>
                </a:extLst>
              </a:tr>
              <a:tr h="308749">
                <a:tc rowSpan="2">
                  <a:txBody>
                    <a:bodyPr/>
                    <a:lstStyle/>
                    <a:p>
                      <a:pPr marL="38100" marR="38100" algn="just">
                        <a:lnSpc>
                          <a:spcPct val="200000"/>
                        </a:lnSpc>
                        <a:spcAft>
                          <a:spcPts val="0"/>
                        </a:spcAft>
                      </a:pPr>
                      <a:r>
                        <a:rPr lang="es-EC" sz="1000">
                          <a:effectLst/>
                        </a:rPr>
                        <a:t>Control6</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ct val="200000"/>
                        </a:lnSpc>
                        <a:spcAft>
                          <a:spcPts val="0"/>
                        </a:spcAft>
                      </a:pPr>
                      <a:r>
                        <a:rPr lang="es-EC" sz="1000">
                          <a:effectLst/>
                        </a:rPr>
                        <a:t>C. Pearson</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200000"/>
                        </a:lnSpc>
                        <a:spcAft>
                          <a:spcPts val="0"/>
                        </a:spcAft>
                      </a:pPr>
                      <a:r>
                        <a:rPr lang="es-EC" sz="1000">
                          <a:effectLst/>
                        </a:rPr>
                        <a:t>,062</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,173</a:t>
                      </a:r>
                      <a:r>
                        <a:rPr lang="es-EC" sz="1000" baseline="30000">
                          <a:effectLst/>
                        </a:rPr>
                        <a:t>**</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,154</a:t>
                      </a:r>
                      <a:r>
                        <a:rPr lang="es-EC" sz="1000" baseline="30000">
                          <a:effectLst/>
                        </a:rPr>
                        <a:t>**</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,155</a:t>
                      </a:r>
                      <a:r>
                        <a:rPr lang="es-EC" sz="1000" baseline="30000">
                          <a:effectLst/>
                        </a:rPr>
                        <a:t>**</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,138</a:t>
                      </a:r>
                      <a:r>
                        <a:rPr lang="es-EC" sz="1000" baseline="30000">
                          <a:effectLst/>
                        </a:rPr>
                        <a:t>**</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-,036</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,019</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,019</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01389602"/>
                  </a:ext>
                </a:extLst>
              </a:tr>
              <a:tr h="308749">
                <a:tc vMerge="1">
                  <a:txBody>
                    <a:bodyPr/>
                    <a:lstStyle/>
                    <a:p>
                      <a:endParaRPr lang="es-MX"/>
                    </a:p>
                  </a:txBody>
                  <a:tcPr/>
                </a:tc>
                <a:tc>
                  <a:txBody>
                    <a:bodyPr/>
                    <a:lstStyle/>
                    <a:p>
                      <a:pPr marL="38100" marR="38100" algn="just">
                        <a:lnSpc>
                          <a:spcPct val="200000"/>
                        </a:lnSpc>
                        <a:spcAft>
                          <a:spcPts val="0"/>
                        </a:spcAft>
                      </a:pPr>
                      <a:r>
                        <a:rPr lang="es-EC" sz="1000">
                          <a:effectLst/>
                        </a:rPr>
                        <a:t>Sig. </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200000"/>
                        </a:lnSpc>
                        <a:spcAft>
                          <a:spcPts val="0"/>
                        </a:spcAft>
                      </a:pPr>
                      <a:r>
                        <a:rPr lang="es-EC" sz="1000">
                          <a:effectLst/>
                        </a:rPr>
                        <a:t>,233</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,001</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,003</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,003</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,008</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,493</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,717</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,717</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41877784"/>
                  </a:ext>
                </a:extLst>
              </a:tr>
              <a:tr h="308749">
                <a:tc rowSpan="2">
                  <a:txBody>
                    <a:bodyPr/>
                    <a:lstStyle/>
                    <a:p>
                      <a:pPr marL="38100" marR="38100" algn="just">
                        <a:lnSpc>
                          <a:spcPct val="200000"/>
                        </a:lnSpc>
                        <a:spcAft>
                          <a:spcPts val="0"/>
                        </a:spcAft>
                      </a:pPr>
                      <a:r>
                        <a:rPr lang="es-EC" sz="1000">
                          <a:effectLst/>
                        </a:rPr>
                        <a:t>Control7</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ct val="200000"/>
                        </a:lnSpc>
                        <a:spcAft>
                          <a:spcPts val="0"/>
                        </a:spcAft>
                      </a:pPr>
                      <a:r>
                        <a:rPr lang="es-EC" sz="1000">
                          <a:effectLst/>
                        </a:rPr>
                        <a:t>C. Pearson</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200000"/>
                        </a:lnSpc>
                        <a:spcAft>
                          <a:spcPts val="0"/>
                        </a:spcAft>
                      </a:pPr>
                      <a:r>
                        <a:rPr lang="es-EC" sz="1000">
                          <a:effectLst/>
                        </a:rPr>
                        <a:t>,024</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,005</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-,016</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,081</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-,045</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,007</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-,029</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-,029</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48807589"/>
                  </a:ext>
                </a:extLst>
              </a:tr>
              <a:tr h="308749">
                <a:tc vMerge="1">
                  <a:txBody>
                    <a:bodyPr/>
                    <a:lstStyle/>
                    <a:p>
                      <a:endParaRPr lang="es-MX"/>
                    </a:p>
                  </a:txBody>
                  <a:tcPr/>
                </a:tc>
                <a:tc>
                  <a:txBody>
                    <a:bodyPr/>
                    <a:lstStyle/>
                    <a:p>
                      <a:pPr marL="38100" marR="38100" algn="just">
                        <a:lnSpc>
                          <a:spcPct val="200000"/>
                        </a:lnSpc>
                        <a:spcAft>
                          <a:spcPts val="0"/>
                        </a:spcAft>
                      </a:pPr>
                      <a:r>
                        <a:rPr lang="es-EC" sz="1000">
                          <a:effectLst/>
                        </a:rPr>
                        <a:t>Sig. </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200000"/>
                        </a:lnSpc>
                        <a:spcAft>
                          <a:spcPts val="0"/>
                        </a:spcAft>
                      </a:pPr>
                      <a:r>
                        <a:rPr lang="es-EC" sz="1000">
                          <a:effectLst/>
                        </a:rPr>
                        <a:t>,644</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,930</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,758</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,122</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,391</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,892</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,584</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,584</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77305824"/>
                  </a:ext>
                </a:extLst>
              </a:tr>
              <a:tr h="308749">
                <a:tc rowSpan="2">
                  <a:txBody>
                    <a:bodyPr/>
                    <a:lstStyle/>
                    <a:p>
                      <a:pPr algn="just">
                        <a:lnSpc>
                          <a:spcPct val="200000"/>
                        </a:lnSpc>
                        <a:spcAft>
                          <a:spcPts val="0"/>
                        </a:spcAft>
                      </a:pPr>
                      <a:r>
                        <a:rPr lang="es-EC" sz="1000">
                          <a:effectLst/>
                        </a:rPr>
                        <a:t>Control8</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ct val="200000"/>
                        </a:lnSpc>
                        <a:spcAft>
                          <a:spcPts val="0"/>
                        </a:spcAft>
                      </a:pPr>
                      <a:r>
                        <a:rPr lang="es-EC" sz="1000">
                          <a:effectLst/>
                        </a:rPr>
                        <a:t>C. Pearson</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200000"/>
                        </a:lnSpc>
                        <a:spcAft>
                          <a:spcPts val="0"/>
                        </a:spcAft>
                      </a:pPr>
                      <a:r>
                        <a:rPr lang="es-EC" sz="1000">
                          <a:effectLst/>
                        </a:rPr>
                        <a:t>,362</a:t>
                      </a:r>
                      <a:r>
                        <a:rPr lang="es-EC" sz="1000" baseline="30000">
                          <a:effectLst/>
                        </a:rPr>
                        <a:t>**</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,074</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,960</a:t>
                      </a:r>
                      <a:r>
                        <a:rPr lang="es-EC" sz="1000" baseline="30000">
                          <a:effectLst/>
                        </a:rPr>
                        <a:t>**</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,028</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,607</a:t>
                      </a:r>
                      <a:r>
                        <a:rPr lang="es-EC" sz="1000" baseline="30000">
                          <a:effectLst/>
                        </a:rPr>
                        <a:t>**</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,362</a:t>
                      </a:r>
                      <a:r>
                        <a:rPr lang="es-EC" sz="1000" baseline="30000">
                          <a:effectLst/>
                        </a:rPr>
                        <a:t>**</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,029</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,184</a:t>
                      </a:r>
                      <a:r>
                        <a:rPr lang="es-EC" sz="1000" baseline="30000">
                          <a:effectLst/>
                        </a:rPr>
                        <a:t>**</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30205900"/>
                  </a:ext>
                </a:extLst>
              </a:tr>
              <a:tr h="308749">
                <a:tc vMerge="1">
                  <a:txBody>
                    <a:bodyPr/>
                    <a:lstStyle/>
                    <a:p>
                      <a:endParaRPr lang="es-MX"/>
                    </a:p>
                  </a:txBody>
                  <a:tcPr/>
                </a:tc>
                <a:tc>
                  <a:txBody>
                    <a:bodyPr/>
                    <a:lstStyle/>
                    <a:p>
                      <a:pPr marL="38100" marR="38100" algn="just">
                        <a:lnSpc>
                          <a:spcPct val="200000"/>
                        </a:lnSpc>
                        <a:spcAft>
                          <a:spcPts val="0"/>
                        </a:spcAft>
                      </a:pPr>
                      <a:r>
                        <a:rPr lang="es-EC" sz="1000">
                          <a:effectLst/>
                        </a:rPr>
                        <a:t>Sig. </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200000"/>
                        </a:lnSpc>
                        <a:spcAft>
                          <a:spcPts val="0"/>
                        </a:spcAft>
                      </a:pPr>
                      <a:r>
                        <a:rPr lang="es-EC" sz="1000">
                          <a:effectLst/>
                        </a:rPr>
                        <a:t>,000</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dirty="0">
                          <a:effectLst/>
                        </a:rPr>
                        <a:t>,154</a:t>
                      </a:r>
                      <a:endParaRPr lang="es-MX" sz="105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,000</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,595</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,000</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,000</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a:effectLst/>
                        </a:rPr>
                        <a:t>,581</a:t>
                      </a:r>
                      <a:endParaRPr lang="es-MX" sz="105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0"/>
                        </a:spcAft>
                      </a:pPr>
                      <a:r>
                        <a:rPr lang="es-EC" sz="1000" dirty="0">
                          <a:effectLst/>
                        </a:rPr>
                        <a:t>,000</a:t>
                      </a:r>
                      <a:endParaRPr lang="es-MX" sz="105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36799516"/>
                  </a:ext>
                </a:extLst>
              </a:tr>
            </a:tbl>
          </a:graphicData>
        </a:graphic>
      </p:graphicFrame>
      <p:sp>
        <p:nvSpPr>
          <p:cNvPr id="5" name="Rectangle 1"/>
          <p:cNvSpPr>
            <a:spLocks noChangeArrowheads="1"/>
          </p:cNvSpPr>
          <p:nvPr/>
        </p:nvSpPr>
        <p:spPr bwMode="auto">
          <a:xfrm>
            <a:off x="708781"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altLang="es-MX"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a:t>
            </a:r>
            <a:r>
              <a:rPr kumimoji="0" lang="es-EC" altLang="es-MX" sz="1200" b="0" i="0" u="none" strike="noStrike" cap="none" normalizeH="0" baseline="0" dirty="0" bmk="">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abla </a:t>
            </a:r>
            <a:r>
              <a:rPr kumimoji="0" lang="es-EC" altLang="es-MX" sz="1200" b="0" i="0" u="none" strike="noStrike" cap="none" normalizeH="0" baseline="0" dirty="0" bmk="_Toc27641945">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29 Resultados de la Correlación de Pearson</a:t>
            </a:r>
            <a:endParaRPr kumimoji="0" lang="es-EC" altLang="es-MX"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565360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D49D28A-9531-467D-9D18-9CB2DD7EC648}"/>
              </a:ext>
            </a:extLst>
          </p:cNvPr>
          <p:cNvSpPr>
            <a:spLocks noGrp="1"/>
          </p:cNvSpPr>
          <p:nvPr>
            <p:ph type="title"/>
          </p:nvPr>
        </p:nvSpPr>
        <p:spPr>
          <a:xfrm>
            <a:off x="1081088" y="0"/>
            <a:ext cx="10972800" cy="626510"/>
          </a:xfrm>
        </p:spPr>
        <p:txBody>
          <a:bodyPr/>
          <a:lstStyle/>
          <a:p>
            <a:r>
              <a:rPr lang="es-ES" dirty="0">
                <a:solidFill>
                  <a:srgbClr val="002060"/>
                </a:solidFill>
              </a:rPr>
              <a:t>Comprobación de hipótesis</a:t>
            </a:r>
          </a:p>
        </p:txBody>
      </p:sp>
      <p:sp>
        <p:nvSpPr>
          <p:cNvPr id="7" name="Rectángulo 6">
            <a:extLst>
              <a:ext uri="{FF2B5EF4-FFF2-40B4-BE49-F238E27FC236}">
                <a16:creationId xmlns:a16="http://schemas.microsoft.com/office/drawing/2014/main" id="{1E669CD6-71AF-4DDC-8A79-E877F0E8161A}"/>
              </a:ext>
            </a:extLst>
          </p:cNvPr>
          <p:cNvSpPr/>
          <p:nvPr/>
        </p:nvSpPr>
        <p:spPr>
          <a:xfrm>
            <a:off x="1081088" y="1976678"/>
            <a:ext cx="2088232" cy="110961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b="1" dirty="0"/>
              <a:t>Hipótesis</a:t>
            </a:r>
            <a:endParaRPr lang="es-EC" sz="1400" dirty="0"/>
          </a:p>
        </p:txBody>
      </p:sp>
      <p:sp>
        <p:nvSpPr>
          <p:cNvPr id="8" name="Rectángulo 7">
            <a:extLst>
              <a:ext uri="{FF2B5EF4-FFF2-40B4-BE49-F238E27FC236}">
                <a16:creationId xmlns:a16="http://schemas.microsoft.com/office/drawing/2014/main" id="{DE2DFDE5-24D8-4674-B955-0736A901BC7A}"/>
              </a:ext>
            </a:extLst>
          </p:cNvPr>
          <p:cNvSpPr/>
          <p:nvPr/>
        </p:nvSpPr>
        <p:spPr>
          <a:xfrm>
            <a:off x="4009393" y="1290060"/>
            <a:ext cx="5624164" cy="33843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endParaRPr lang="es-EC" b="1" dirty="0"/>
          </a:p>
          <a:p>
            <a:pPr algn="just"/>
            <a:endParaRPr lang="es-EC" b="1" dirty="0"/>
          </a:p>
          <a:p>
            <a:pPr algn="just"/>
            <a:r>
              <a:rPr lang="es-EC" b="1" dirty="0"/>
              <a:t>Se acepta HI: </a:t>
            </a:r>
            <a:r>
              <a:rPr lang="es-EC" dirty="0" smtClean="0"/>
              <a:t>El control interno influye positivamente en la ejecución presupuestaria de las PYMES de la provincia Bolívar</a:t>
            </a:r>
            <a:endParaRPr lang="es-EC" dirty="0"/>
          </a:p>
          <a:p>
            <a:pPr algn="just"/>
            <a:endParaRPr lang="es-EC" dirty="0"/>
          </a:p>
          <a:p>
            <a:pPr lvl="0" algn="just"/>
            <a:endParaRPr lang="es-EC" sz="1600" dirty="0"/>
          </a:p>
        </p:txBody>
      </p:sp>
    </p:spTree>
    <p:extLst>
      <p:ext uri="{BB962C8B-B14F-4D97-AF65-F5344CB8AC3E}">
        <p14:creationId xmlns:p14="http://schemas.microsoft.com/office/powerpoint/2010/main" val="37816452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6831" y="0"/>
            <a:ext cx="10972800" cy="1143000"/>
          </a:xfrm>
        </p:spPr>
        <p:txBody>
          <a:bodyPr/>
          <a:lstStyle/>
          <a:p>
            <a:r>
              <a:rPr lang="es-ES" dirty="0">
                <a:solidFill>
                  <a:srgbClr val="002060"/>
                </a:solidFill>
              </a:rPr>
              <a:t>CONCLUSIONES</a:t>
            </a:r>
            <a:endParaRPr lang="es-ES" dirty="0"/>
          </a:p>
        </p:txBody>
      </p:sp>
      <p:sp>
        <p:nvSpPr>
          <p:cNvPr id="5" name="Rectángulo 4"/>
          <p:cNvSpPr/>
          <p:nvPr/>
        </p:nvSpPr>
        <p:spPr>
          <a:xfrm>
            <a:off x="525779" y="1143000"/>
            <a:ext cx="8298181" cy="4478662"/>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C" sz="1600" dirty="0">
                <a:latin typeface="Arial" panose="020B0604020202020204" pitchFamily="34" charset="0"/>
                <a:ea typeface="Calibri" panose="020F0502020204030204" pitchFamily="34" charset="0"/>
                <a:cs typeface="Arial" panose="020B0604020202020204" pitchFamily="34" charset="0"/>
              </a:rPr>
              <a:t>En cuanto a la existencia de procesos de control interno se observó que la mayoría de las PYMES a nivel provincial no cuentan con un sistema estandarizado de control interno, evidenciándose falta de control a nivel financiero, de talento humano y de inventario. En general la mayoría de las PYMES carecían de direccionamiento estratégico y presentaban una administración tipo familiar, lo que afectaba directamente sus márgenes de rentabilidad y eficiencia.</a:t>
            </a:r>
            <a:endParaRPr lang="es-MX" sz="16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600" dirty="0">
                <a:latin typeface="Arial" panose="020B0604020202020204" pitchFamily="34" charset="0"/>
                <a:ea typeface="Calibri" panose="020F0502020204030204" pitchFamily="34" charset="0"/>
                <a:cs typeface="Arial" panose="020B0604020202020204" pitchFamily="34" charset="0"/>
              </a:rPr>
              <a:t>En cuanto a conocer el nivel de eficiencia presupuestaria de los dos últimos períodos, se evidenció en las visitas in situ que las empresas carecían de un registro del manejo presupuestario, puesto que no contaban principalmente con una disgregación de los recursos necesarios por actividad y los recursos asociados, así mismo no contaban con una planificación presupuestaria a corto y mediano plazo que permitiera valorar la eficiencia presupuestaria.</a:t>
            </a:r>
            <a:endParaRPr lang="es-MX" sz="1600" dirty="0">
              <a:latin typeface="Arial" panose="020B0604020202020204" pitchFamily="34" charset="0"/>
              <a:ea typeface="Calibri" panose="020F0502020204030204" pitchFamily="34" charset="0"/>
              <a:cs typeface="Times New Roman" panose="02020603050405020304" pitchFamily="18" charset="0"/>
            </a:endParaRPr>
          </a:p>
        </p:txBody>
      </p:sp>
      <p:pic>
        <p:nvPicPr>
          <p:cNvPr id="8" name="Imagen 7"/>
          <p:cNvPicPr/>
          <p:nvPr/>
        </p:nvPicPr>
        <p:blipFill rotWithShape="1">
          <a:blip r:embed="rId2" cstate="print">
            <a:extLst>
              <a:ext uri="{28A0092B-C50C-407E-A947-70E740481C1C}">
                <a14:useLocalDpi xmlns:a14="http://schemas.microsoft.com/office/drawing/2010/main" val="0"/>
              </a:ext>
            </a:extLst>
          </a:blip>
          <a:srcRect t="14759" b="40445"/>
          <a:stretch/>
        </p:blipFill>
        <p:spPr bwMode="auto">
          <a:xfrm>
            <a:off x="9144000" y="2565403"/>
            <a:ext cx="2555631" cy="168655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020806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6831" y="0"/>
            <a:ext cx="10972800" cy="1143000"/>
          </a:xfrm>
        </p:spPr>
        <p:txBody>
          <a:bodyPr/>
          <a:lstStyle/>
          <a:p>
            <a:r>
              <a:rPr lang="es-ES" dirty="0">
                <a:solidFill>
                  <a:srgbClr val="002060"/>
                </a:solidFill>
              </a:rPr>
              <a:t>CONCLUSIONES</a:t>
            </a:r>
            <a:endParaRPr lang="es-ES" dirty="0"/>
          </a:p>
        </p:txBody>
      </p:sp>
      <p:sp>
        <p:nvSpPr>
          <p:cNvPr id="5" name="Rectángulo 4"/>
          <p:cNvSpPr/>
          <p:nvPr/>
        </p:nvSpPr>
        <p:spPr>
          <a:xfrm>
            <a:off x="726831" y="1005840"/>
            <a:ext cx="8097129" cy="4847994"/>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C" sz="1600" dirty="0">
                <a:latin typeface="Arial" panose="020B0604020202020204" pitchFamily="34" charset="0"/>
                <a:ea typeface="Calibri" panose="020F0502020204030204" pitchFamily="34" charset="0"/>
                <a:cs typeface="Arial" panose="020B0604020202020204" pitchFamily="34" charset="0"/>
              </a:rPr>
              <a:t>Mediante la propuesta técnica planteada por la presente investigación, durante la realización de las visitas se procedió a explicar brevemente de manera sencilla y comprensible los principios básicos del control interno y presupuestario, brindándole a cada PYME la información de la guía. Se observó que en general existía desconocimiento en las PYMES acerca de estas estrategias y de su importancia para la rentabilidad y buen manejo.</a:t>
            </a:r>
            <a:endParaRPr lang="es-MX" sz="16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Symbol" panose="05050102010706020507" pitchFamily="18" charset="2"/>
              <a:buChar char=""/>
            </a:pPr>
            <a:r>
              <a:rPr lang="es-EC" sz="1600" dirty="0">
                <a:latin typeface="Arial" panose="020B0604020202020204" pitchFamily="34" charset="0"/>
                <a:ea typeface="Calibri" panose="020F0502020204030204" pitchFamily="34" charset="0"/>
                <a:cs typeface="Arial" panose="020B0604020202020204" pitchFamily="34" charset="0"/>
              </a:rPr>
              <a:t>Mediante la comprobación de la hipótesis se logró constatar que la existencia de un control interno incide en el presupuesto de las PYMES en Bolívar, obteniéndose una correlación de Pearson superior a 0,3 entre las variables de estudio y con un nivel de significancia superior al 95% lo que permitió comprobar la hipótesis alternativa, mostrando que en cuanto a que la PYME realiza control interno con mayor periodicidad mejor será el manejo de los recursos y presupuesto necesarios para la realización de las actividades.</a:t>
            </a:r>
            <a:endParaRPr lang="es-MX" sz="1600" dirty="0">
              <a:latin typeface="Arial" panose="020B0604020202020204" pitchFamily="34" charset="0"/>
              <a:ea typeface="Calibri" panose="020F0502020204030204" pitchFamily="34" charset="0"/>
              <a:cs typeface="Times New Roman" panose="02020603050405020304" pitchFamily="18" charset="0"/>
            </a:endParaRPr>
          </a:p>
        </p:txBody>
      </p:sp>
      <p:pic>
        <p:nvPicPr>
          <p:cNvPr id="4" name="Imagen 3"/>
          <p:cNvPicPr/>
          <p:nvPr/>
        </p:nvPicPr>
        <p:blipFill rotWithShape="1">
          <a:blip r:embed="rId2" cstate="print">
            <a:extLst>
              <a:ext uri="{28A0092B-C50C-407E-A947-70E740481C1C}">
                <a14:useLocalDpi xmlns:a14="http://schemas.microsoft.com/office/drawing/2010/main" val="0"/>
              </a:ext>
            </a:extLst>
          </a:blip>
          <a:srcRect l="17542" t="20094" b="38000"/>
          <a:stretch/>
        </p:blipFill>
        <p:spPr bwMode="auto">
          <a:xfrm>
            <a:off x="9418320" y="2473527"/>
            <a:ext cx="1975802" cy="16641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370841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6831" y="0"/>
            <a:ext cx="10972800" cy="1143000"/>
          </a:xfrm>
        </p:spPr>
        <p:txBody>
          <a:bodyPr/>
          <a:lstStyle/>
          <a:p>
            <a:r>
              <a:rPr lang="es-ES" dirty="0">
                <a:solidFill>
                  <a:srgbClr val="002060"/>
                </a:solidFill>
              </a:rPr>
              <a:t>RECOMENDACIONES</a:t>
            </a:r>
            <a:endParaRPr lang="es-ES" dirty="0"/>
          </a:p>
        </p:txBody>
      </p:sp>
      <p:sp>
        <p:nvSpPr>
          <p:cNvPr id="4" name="Rectángulo 3"/>
          <p:cNvSpPr/>
          <p:nvPr/>
        </p:nvSpPr>
        <p:spPr>
          <a:xfrm>
            <a:off x="555381" y="773396"/>
            <a:ext cx="7308459" cy="5822107"/>
          </a:xfrm>
          <a:prstGeom prst="rect">
            <a:avLst/>
          </a:prstGeom>
        </p:spPr>
        <p:txBody>
          <a:bodyPr wrap="square">
            <a:spAutoFit/>
          </a:bodyPr>
          <a:lstStyle/>
          <a:p>
            <a:pPr marL="342900" lvl="0" indent="-342900" algn="just">
              <a:lnSpc>
                <a:spcPct val="200000"/>
              </a:lnSpc>
              <a:spcAft>
                <a:spcPts val="0"/>
              </a:spcAft>
              <a:buFont typeface="Symbol" panose="05050102010706020507" pitchFamily="18" charset="2"/>
              <a:buChar char=""/>
            </a:pPr>
            <a:r>
              <a:rPr lang="es-EC" sz="1400" dirty="0">
                <a:latin typeface="Arial" panose="020B0604020202020204" pitchFamily="34" charset="0"/>
                <a:ea typeface="Calibri" panose="020F0502020204030204" pitchFamily="34" charset="0"/>
                <a:cs typeface="Arial" panose="020B0604020202020204" pitchFamily="34" charset="0"/>
              </a:rPr>
              <a:t>Se recomienda a nivel de la provincia de Bolívar realizar una investigación que permita a través de las autoridades locales en materia de movimiento empresarial y económico brindar a las PYMES adiestramiento gratuito que ayuden al fortalecimiento del emprendedor y empresario local y por consecuencia beneficie el desarrollo económico de la región. </a:t>
            </a:r>
            <a:endParaRPr lang="es-MX" sz="14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Symbol" panose="05050102010706020507" pitchFamily="18" charset="2"/>
              <a:buChar char=""/>
            </a:pPr>
            <a:r>
              <a:rPr lang="es-EC" sz="1400" dirty="0">
                <a:latin typeface="Arial" panose="020B0604020202020204" pitchFamily="34" charset="0"/>
                <a:ea typeface="Calibri" panose="020F0502020204030204" pitchFamily="34" charset="0"/>
                <a:cs typeface="Arial" panose="020B0604020202020204" pitchFamily="34" charset="0"/>
              </a:rPr>
              <a:t>La investigación arrojó que resulta necesario la instauración de sistemas de control interno en las PYMES con el objeto de mejorar el manejo presupuestario e incrementar los márgenes de rentabilidad. </a:t>
            </a:r>
            <a:endParaRPr lang="es-MX" sz="14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1000"/>
              </a:spcAft>
              <a:buFont typeface="Symbol" panose="05050102010706020507" pitchFamily="18" charset="2"/>
              <a:buChar char=""/>
            </a:pPr>
            <a:r>
              <a:rPr lang="es-EC" sz="1400" dirty="0">
                <a:latin typeface="Arial" panose="020B0604020202020204" pitchFamily="34" charset="0"/>
                <a:ea typeface="Calibri" panose="020F0502020204030204" pitchFamily="34" charset="0"/>
                <a:cs typeface="Arial" panose="020B0604020202020204" pitchFamily="34" charset="0"/>
              </a:rPr>
              <a:t>Se recomienda realizar jornadas de socialización con las PYMES en ferias empresariales locales con el fin de transmitir los resultados de la presente investigación y mostrar el aporte realizado en conjunto con la institución educativa, además de fomentar la cultura de control interno a nivel de la provincia Bolívar</a:t>
            </a:r>
            <a:endParaRPr lang="es-MX" sz="1400" dirty="0">
              <a:latin typeface="Arial" panose="020B0604020202020204" pitchFamily="34" charset="0"/>
              <a:ea typeface="Calibri" panose="020F0502020204030204" pitchFamily="34" charset="0"/>
              <a:cs typeface="Times New Roman" panose="02020603050405020304" pitchFamily="18" charset="0"/>
            </a:endParaRPr>
          </a:p>
          <a:p>
            <a:r>
              <a:rPr lang="es-EC" sz="1400" dirty="0">
                <a:latin typeface="Arial" panose="020B0604020202020204" pitchFamily="34" charset="0"/>
                <a:ea typeface="Calibri" panose="020F0502020204030204" pitchFamily="34" charset="0"/>
              </a:rPr>
              <a:t/>
            </a:r>
            <a:br>
              <a:rPr lang="es-EC" sz="1400" dirty="0">
                <a:latin typeface="Arial" panose="020B0604020202020204" pitchFamily="34" charset="0"/>
                <a:ea typeface="Calibri" panose="020F0502020204030204" pitchFamily="34" charset="0"/>
              </a:rPr>
            </a:br>
            <a:endParaRPr lang="es-MX" sz="1400" dirty="0"/>
          </a:p>
        </p:txBody>
      </p:sp>
      <p:pic>
        <p:nvPicPr>
          <p:cNvPr id="5" name="Imagen 4"/>
          <p:cNvPicPr/>
          <p:nvPr/>
        </p:nvPicPr>
        <p:blipFill rotWithShape="1">
          <a:blip r:embed="rId2" cstate="hqprint">
            <a:extLst>
              <a:ext uri="{28A0092B-C50C-407E-A947-70E740481C1C}">
                <a14:useLocalDpi xmlns:a14="http://schemas.microsoft.com/office/drawing/2010/main" val="0"/>
              </a:ext>
            </a:extLst>
          </a:blip>
          <a:srcRect t="39334"/>
          <a:stretch/>
        </p:blipFill>
        <p:spPr bwMode="auto">
          <a:xfrm>
            <a:off x="8534839" y="1591506"/>
            <a:ext cx="2838011" cy="1403153"/>
          </a:xfrm>
          <a:prstGeom prst="rect">
            <a:avLst/>
          </a:prstGeom>
          <a:ln>
            <a:noFill/>
          </a:ln>
          <a:extLst>
            <a:ext uri="{53640926-AAD7-44D8-BBD7-CCE9431645EC}">
              <a14:shadowObscured xmlns:a14="http://schemas.microsoft.com/office/drawing/2010/main"/>
            </a:ext>
          </a:extLst>
        </p:spPr>
      </p:pic>
      <p:pic>
        <p:nvPicPr>
          <p:cNvPr id="6" name="Imagen 5"/>
          <p:cNvPicPr/>
          <p:nvPr/>
        </p:nvPicPr>
        <p:blipFill rotWithShape="1">
          <a:blip r:embed="rId3" cstate="print">
            <a:extLst>
              <a:ext uri="{28A0092B-C50C-407E-A947-70E740481C1C}">
                <a14:useLocalDpi xmlns:a14="http://schemas.microsoft.com/office/drawing/2010/main" val="0"/>
              </a:ext>
            </a:extLst>
          </a:blip>
          <a:srcRect t="16745" b="42349"/>
          <a:stretch/>
        </p:blipFill>
        <p:spPr bwMode="auto">
          <a:xfrm>
            <a:off x="8534839" y="3237428"/>
            <a:ext cx="2921391" cy="15948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156332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86154" y="108437"/>
            <a:ext cx="10972800" cy="1143000"/>
          </a:xfrm>
        </p:spPr>
        <p:txBody>
          <a:bodyPr/>
          <a:lstStyle/>
          <a:p>
            <a:r>
              <a:rPr lang="es-ES" dirty="0">
                <a:solidFill>
                  <a:srgbClr val="002060"/>
                </a:solidFill>
              </a:rPr>
              <a:t>PROPUESTA</a:t>
            </a:r>
            <a:endParaRPr lang="es-ES" dirty="0"/>
          </a:p>
        </p:txBody>
      </p:sp>
      <p:graphicFrame>
        <p:nvGraphicFramePr>
          <p:cNvPr id="7" name="Diagrama 6"/>
          <p:cNvGraphicFramePr/>
          <p:nvPr>
            <p:extLst>
              <p:ext uri="{D42A27DB-BD31-4B8C-83A1-F6EECF244321}">
                <p14:modId xmlns:p14="http://schemas.microsoft.com/office/powerpoint/2010/main" val="4190688174"/>
              </p:ext>
            </p:extLst>
          </p:nvPr>
        </p:nvGraphicFramePr>
        <p:xfrm>
          <a:off x="248920" y="679937"/>
          <a:ext cx="1131003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9807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86154" y="108437"/>
            <a:ext cx="10972800" cy="1143000"/>
          </a:xfrm>
        </p:spPr>
        <p:txBody>
          <a:bodyPr/>
          <a:lstStyle/>
          <a:p>
            <a:r>
              <a:rPr lang="es-ES" dirty="0">
                <a:solidFill>
                  <a:srgbClr val="002060"/>
                </a:solidFill>
              </a:rPr>
              <a:t>PROPUESTA</a:t>
            </a:r>
            <a:endParaRPr lang="es-ES"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973454" y="679936"/>
            <a:ext cx="10205085" cy="5423683"/>
          </a:xfrm>
          <a:prstGeom prst="rect">
            <a:avLst/>
          </a:prstGeom>
          <a:noFill/>
        </p:spPr>
      </p:pic>
    </p:spTree>
    <p:extLst>
      <p:ext uri="{BB962C8B-B14F-4D97-AF65-F5344CB8AC3E}">
        <p14:creationId xmlns:p14="http://schemas.microsoft.com/office/powerpoint/2010/main" val="34679984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86154" y="108437"/>
            <a:ext cx="10972800" cy="1143000"/>
          </a:xfrm>
        </p:spPr>
        <p:txBody>
          <a:bodyPr/>
          <a:lstStyle/>
          <a:p>
            <a:r>
              <a:rPr lang="es-ES" dirty="0">
                <a:solidFill>
                  <a:srgbClr val="002060"/>
                </a:solidFill>
              </a:rPr>
              <a:t>PROPUESTA</a:t>
            </a:r>
            <a:endParaRPr lang="es-ES" dirty="0"/>
          </a:p>
        </p:txBody>
      </p:sp>
      <p:sp>
        <p:nvSpPr>
          <p:cNvPr id="3" name="Rectángulo 2"/>
          <p:cNvSpPr/>
          <p:nvPr/>
        </p:nvSpPr>
        <p:spPr>
          <a:xfrm>
            <a:off x="586154" y="2807285"/>
            <a:ext cx="4980851" cy="646331"/>
          </a:xfrm>
          <a:prstGeom prst="rect">
            <a:avLst/>
          </a:prstGeom>
        </p:spPr>
        <p:txBody>
          <a:bodyPr wrap="none">
            <a:spAutoFit/>
          </a:bodyPr>
          <a:lstStyle/>
          <a:p>
            <a:pPr algn="ctr">
              <a:lnSpc>
                <a:spcPct val="200000"/>
              </a:lnSpc>
              <a:spcBef>
                <a:spcPts val="2400"/>
              </a:spcBef>
              <a:spcAft>
                <a:spcPts val="0"/>
              </a:spcAft>
            </a:pPr>
            <a:r>
              <a:rPr lang="es-EC" b="1" kern="0" dirty="0">
                <a:latin typeface="Arial" panose="020B0604020202020204" pitchFamily="34" charset="0"/>
                <a:ea typeface="Times New Roman" panose="02020603050405020304" pitchFamily="18" charset="0"/>
                <a:cs typeface="Arial" panose="020B0604020202020204" pitchFamily="34" charset="0"/>
              </a:rPr>
              <a:t>Guías para la evaluación del control interno</a:t>
            </a:r>
            <a:endParaRPr lang="es-MX" b="1" kern="0"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2"/>
          <a:stretch>
            <a:fillRect/>
          </a:stretch>
        </p:blipFill>
        <p:spPr>
          <a:xfrm>
            <a:off x="6377739" y="843082"/>
            <a:ext cx="3963587" cy="5221069"/>
          </a:xfrm>
          <a:prstGeom prst="rect">
            <a:avLst/>
          </a:prstGeom>
        </p:spPr>
      </p:pic>
    </p:spTree>
    <p:extLst>
      <p:ext uri="{BB962C8B-B14F-4D97-AF65-F5344CB8AC3E}">
        <p14:creationId xmlns:p14="http://schemas.microsoft.com/office/powerpoint/2010/main" val="7957324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D49D28A-9531-467D-9D18-9CB2DD7EC648}"/>
              </a:ext>
            </a:extLst>
          </p:cNvPr>
          <p:cNvSpPr>
            <a:spLocks noGrp="1"/>
          </p:cNvSpPr>
          <p:nvPr>
            <p:ph type="title"/>
          </p:nvPr>
        </p:nvSpPr>
        <p:spPr>
          <a:xfrm>
            <a:off x="623888" y="774700"/>
            <a:ext cx="10972800" cy="626510"/>
          </a:xfrm>
        </p:spPr>
        <p:txBody>
          <a:bodyPr/>
          <a:lstStyle/>
          <a:p>
            <a:r>
              <a:rPr lang="es-ES" dirty="0">
                <a:solidFill>
                  <a:srgbClr val="002060"/>
                </a:solidFill>
              </a:rPr>
              <a:t>PLANTEAMIENTO DEL PROBLEMA</a:t>
            </a:r>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3645835901"/>
              </p:ext>
            </p:extLst>
          </p:nvPr>
        </p:nvGraphicFramePr>
        <p:xfrm>
          <a:off x="304574" y="2180491"/>
          <a:ext cx="9261457" cy="3754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p:cNvPicPr>
            <a:picLocks noChangeAspect="1"/>
          </p:cNvPicPr>
          <p:nvPr/>
        </p:nvPicPr>
        <p:blipFill>
          <a:blip r:embed="rId7"/>
          <a:stretch>
            <a:fillRect/>
          </a:stretch>
        </p:blipFill>
        <p:spPr>
          <a:xfrm>
            <a:off x="8994164" y="1401210"/>
            <a:ext cx="2602524" cy="1720614"/>
          </a:xfrm>
          <a:prstGeom prst="rect">
            <a:avLst/>
          </a:prstGeom>
        </p:spPr>
      </p:pic>
    </p:spTree>
    <p:extLst>
      <p:ext uri="{BB962C8B-B14F-4D97-AF65-F5344CB8AC3E}">
        <p14:creationId xmlns:p14="http://schemas.microsoft.com/office/powerpoint/2010/main" val="18291609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86154" y="108437"/>
            <a:ext cx="10972800" cy="1143000"/>
          </a:xfrm>
        </p:spPr>
        <p:txBody>
          <a:bodyPr/>
          <a:lstStyle/>
          <a:p>
            <a:r>
              <a:rPr lang="es-ES" dirty="0">
                <a:solidFill>
                  <a:srgbClr val="002060"/>
                </a:solidFill>
              </a:rPr>
              <a:t>PROPUESTA</a:t>
            </a:r>
            <a:endParaRPr lang="es-ES" dirty="0"/>
          </a:p>
        </p:txBody>
      </p:sp>
      <p:sp>
        <p:nvSpPr>
          <p:cNvPr id="3" name="Rectángulo 2"/>
          <p:cNvSpPr/>
          <p:nvPr/>
        </p:nvSpPr>
        <p:spPr>
          <a:xfrm>
            <a:off x="991513" y="33606"/>
            <a:ext cx="3621505" cy="646331"/>
          </a:xfrm>
          <a:prstGeom prst="rect">
            <a:avLst/>
          </a:prstGeom>
        </p:spPr>
        <p:txBody>
          <a:bodyPr wrap="none">
            <a:spAutoFit/>
          </a:bodyPr>
          <a:lstStyle/>
          <a:p>
            <a:pPr algn="ctr">
              <a:lnSpc>
                <a:spcPct val="200000"/>
              </a:lnSpc>
              <a:spcBef>
                <a:spcPts val="2400"/>
              </a:spcBef>
              <a:spcAft>
                <a:spcPts val="0"/>
              </a:spcAft>
            </a:pPr>
            <a:r>
              <a:rPr lang="es-EC" b="1" kern="0" dirty="0">
                <a:latin typeface="Arial" panose="020B0604020202020204" pitchFamily="34" charset="0"/>
                <a:ea typeface="Times New Roman" panose="02020603050405020304" pitchFamily="18" charset="0"/>
                <a:cs typeface="Arial" panose="020B0604020202020204" pitchFamily="34" charset="0"/>
              </a:rPr>
              <a:t>Modelos de planillas de control</a:t>
            </a:r>
            <a:endParaRPr lang="es-MX" b="1" kern="0"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rotWithShape="1">
          <a:blip r:embed="rId2"/>
          <a:srcRect b="39638"/>
          <a:stretch/>
        </p:blipFill>
        <p:spPr>
          <a:xfrm>
            <a:off x="1357273" y="1251437"/>
            <a:ext cx="8838287" cy="4280683"/>
          </a:xfrm>
          <a:prstGeom prst="rect">
            <a:avLst/>
          </a:prstGeom>
        </p:spPr>
      </p:pic>
    </p:spTree>
    <p:extLst>
      <p:ext uri="{BB962C8B-B14F-4D97-AF65-F5344CB8AC3E}">
        <p14:creationId xmlns:p14="http://schemas.microsoft.com/office/powerpoint/2010/main" val="40035030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86154" y="108437"/>
            <a:ext cx="10972800" cy="1143000"/>
          </a:xfrm>
        </p:spPr>
        <p:txBody>
          <a:bodyPr/>
          <a:lstStyle/>
          <a:p>
            <a:r>
              <a:rPr lang="es-ES" dirty="0">
                <a:solidFill>
                  <a:srgbClr val="002060"/>
                </a:solidFill>
              </a:rPr>
              <a:t>PROPUESTA</a:t>
            </a:r>
            <a:endParaRPr lang="es-ES" dirty="0"/>
          </a:p>
        </p:txBody>
      </p:sp>
      <p:sp>
        <p:nvSpPr>
          <p:cNvPr id="3" name="Rectángulo 2"/>
          <p:cNvSpPr/>
          <p:nvPr/>
        </p:nvSpPr>
        <p:spPr>
          <a:xfrm>
            <a:off x="991513" y="33606"/>
            <a:ext cx="3621505" cy="646331"/>
          </a:xfrm>
          <a:prstGeom prst="rect">
            <a:avLst/>
          </a:prstGeom>
        </p:spPr>
        <p:txBody>
          <a:bodyPr wrap="none">
            <a:spAutoFit/>
          </a:bodyPr>
          <a:lstStyle/>
          <a:p>
            <a:pPr algn="ctr">
              <a:lnSpc>
                <a:spcPct val="200000"/>
              </a:lnSpc>
              <a:spcBef>
                <a:spcPts val="2400"/>
              </a:spcBef>
              <a:spcAft>
                <a:spcPts val="0"/>
              </a:spcAft>
            </a:pPr>
            <a:r>
              <a:rPr lang="es-EC" b="1" kern="0" dirty="0">
                <a:latin typeface="Arial" panose="020B0604020202020204" pitchFamily="34" charset="0"/>
                <a:ea typeface="Times New Roman" panose="02020603050405020304" pitchFamily="18" charset="0"/>
                <a:cs typeface="Arial" panose="020B0604020202020204" pitchFamily="34" charset="0"/>
              </a:rPr>
              <a:t>Modelos de planillas de control</a:t>
            </a:r>
            <a:endParaRPr lang="es-MX" b="1" kern="0"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6" name="Imagen 5"/>
          <p:cNvPicPr>
            <a:picLocks noChangeAspect="1"/>
          </p:cNvPicPr>
          <p:nvPr/>
        </p:nvPicPr>
        <p:blipFill rotWithShape="1">
          <a:blip r:embed="rId2"/>
          <a:srcRect b="58332"/>
          <a:stretch/>
        </p:blipFill>
        <p:spPr>
          <a:xfrm>
            <a:off x="1334264" y="996851"/>
            <a:ext cx="8929876" cy="4660304"/>
          </a:xfrm>
          <a:prstGeom prst="rect">
            <a:avLst/>
          </a:prstGeom>
        </p:spPr>
      </p:pic>
    </p:spTree>
    <p:extLst>
      <p:ext uri="{BB962C8B-B14F-4D97-AF65-F5344CB8AC3E}">
        <p14:creationId xmlns:p14="http://schemas.microsoft.com/office/powerpoint/2010/main" val="27825293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86154" y="108437"/>
            <a:ext cx="10972800" cy="1143000"/>
          </a:xfrm>
        </p:spPr>
        <p:txBody>
          <a:bodyPr/>
          <a:lstStyle/>
          <a:p>
            <a:r>
              <a:rPr lang="es-ES" dirty="0">
                <a:solidFill>
                  <a:srgbClr val="002060"/>
                </a:solidFill>
              </a:rPr>
              <a:t>PROPUESTA</a:t>
            </a:r>
            <a:endParaRPr lang="es-ES" dirty="0"/>
          </a:p>
        </p:txBody>
      </p:sp>
      <p:sp>
        <p:nvSpPr>
          <p:cNvPr id="3" name="Rectángulo 2"/>
          <p:cNvSpPr/>
          <p:nvPr/>
        </p:nvSpPr>
        <p:spPr>
          <a:xfrm>
            <a:off x="991513" y="33606"/>
            <a:ext cx="3621505" cy="646331"/>
          </a:xfrm>
          <a:prstGeom prst="rect">
            <a:avLst/>
          </a:prstGeom>
        </p:spPr>
        <p:txBody>
          <a:bodyPr wrap="none">
            <a:spAutoFit/>
          </a:bodyPr>
          <a:lstStyle/>
          <a:p>
            <a:pPr algn="ctr">
              <a:lnSpc>
                <a:spcPct val="200000"/>
              </a:lnSpc>
              <a:spcBef>
                <a:spcPts val="2400"/>
              </a:spcBef>
              <a:spcAft>
                <a:spcPts val="0"/>
              </a:spcAft>
            </a:pPr>
            <a:r>
              <a:rPr lang="es-EC" b="1" kern="0" dirty="0">
                <a:latin typeface="Arial" panose="020B0604020202020204" pitchFamily="34" charset="0"/>
                <a:ea typeface="Times New Roman" panose="02020603050405020304" pitchFamily="18" charset="0"/>
                <a:cs typeface="Arial" panose="020B0604020202020204" pitchFamily="34" charset="0"/>
              </a:rPr>
              <a:t>Modelos de planillas de control</a:t>
            </a:r>
            <a:endParaRPr lang="es-MX" b="1" kern="0"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rotWithShape="1">
          <a:blip r:embed="rId2"/>
          <a:srcRect l="2711" t="-9480" r="-2711" b="63138"/>
          <a:stretch/>
        </p:blipFill>
        <p:spPr>
          <a:xfrm>
            <a:off x="675707" y="679937"/>
            <a:ext cx="10883247" cy="4326403"/>
          </a:xfrm>
          <a:prstGeom prst="rect">
            <a:avLst/>
          </a:prstGeom>
        </p:spPr>
      </p:pic>
    </p:spTree>
    <p:extLst>
      <p:ext uri="{BB962C8B-B14F-4D97-AF65-F5344CB8AC3E}">
        <p14:creationId xmlns:p14="http://schemas.microsoft.com/office/powerpoint/2010/main" val="37569242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86154" y="108437"/>
            <a:ext cx="10972800" cy="1143000"/>
          </a:xfrm>
        </p:spPr>
        <p:txBody>
          <a:bodyPr/>
          <a:lstStyle/>
          <a:p>
            <a:r>
              <a:rPr lang="es-ES" dirty="0">
                <a:solidFill>
                  <a:srgbClr val="002060"/>
                </a:solidFill>
              </a:rPr>
              <a:t>PROPUESTA</a:t>
            </a:r>
            <a:endParaRPr lang="es-ES" dirty="0"/>
          </a:p>
        </p:txBody>
      </p:sp>
      <p:sp>
        <p:nvSpPr>
          <p:cNvPr id="3" name="Rectángulo 2"/>
          <p:cNvSpPr/>
          <p:nvPr/>
        </p:nvSpPr>
        <p:spPr>
          <a:xfrm>
            <a:off x="991513" y="33606"/>
            <a:ext cx="3621505" cy="646331"/>
          </a:xfrm>
          <a:prstGeom prst="rect">
            <a:avLst/>
          </a:prstGeom>
        </p:spPr>
        <p:txBody>
          <a:bodyPr wrap="none">
            <a:spAutoFit/>
          </a:bodyPr>
          <a:lstStyle/>
          <a:p>
            <a:pPr algn="ctr">
              <a:lnSpc>
                <a:spcPct val="200000"/>
              </a:lnSpc>
              <a:spcBef>
                <a:spcPts val="2400"/>
              </a:spcBef>
              <a:spcAft>
                <a:spcPts val="0"/>
              </a:spcAft>
            </a:pPr>
            <a:r>
              <a:rPr lang="es-EC" b="1" kern="0" dirty="0">
                <a:latin typeface="Arial" panose="020B0604020202020204" pitchFamily="34" charset="0"/>
                <a:ea typeface="Times New Roman" panose="02020603050405020304" pitchFamily="18" charset="0"/>
                <a:cs typeface="Arial" panose="020B0604020202020204" pitchFamily="34" charset="0"/>
              </a:rPr>
              <a:t>Modelos de planillas de control</a:t>
            </a:r>
            <a:endParaRPr lang="es-MX" b="1" kern="0"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2"/>
          <a:stretch>
            <a:fillRect/>
          </a:stretch>
        </p:blipFill>
        <p:spPr>
          <a:xfrm>
            <a:off x="799899" y="975359"/>
            <a:ext cx="9532821" cy="5985557"/>
          </a:xfrm>
          <a:prstGeom prst="rect">
            <a:avLst/>
          </a:prstGeom>
        </p:spPr>
      </p:pic>
    </p:spTree>
    <p:extLst>
      <p:ext uri="{BB962C8B-B14F-4D97-AF65-F5344CB8AC3E}">
        <p14:creationId xmlns:p14="http://schemas.microsoft.com/office/powerpoint/2010/main" val="2043103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86154" y="108437"/>
            <a:ext cx="10972800" cy="1143000"/>
          </a:xfrm>
        </p:spPr>
        <p:txBody>
          <a:bodyPr/>
          <a:lstStyle/>
          <a:p>
            <a:r>
              <a:rPr lang="es-ES" dirty="0">
                <a:solidFill>
                  <a:srgbClr val="002060"/>
                </a:solidFill>
              </a:rPr>
              <a:t>PROPUESTA</a:t>
            </a:r>
            <a:endParaRPr lang="es-ES" dirty="0"/>
          </a:p>
        </p:txBody>
      </p:sp>
      <p:sp>
        <p:nvSpPr>
          <p:cNvPr id="3" name="Rectángulo 2"/>
          <p:cNvSpPr/>
          <p:nvPr/>
        </p:nvSpPr>
        <p:spPr>
          <a:xfrm>
            <a:off x="991513" y="33606"/>
            <a:ext cx="3621505" cy="646331"/>
          </a:xfrm>
          <a:prstGeom prst="rect">
            <a:avLst/>
          </a:prstGeom>
        </p:spPr>
        <p:txBody>
          <a:bodyPr wrap="none">
            <a:spAutoFit/>
          </a:bodyPr>
          <a:lstStyle/>
          <a:p>
            <a:pPr algn="ctr">
              <a:lnSpc>
                <a:spcPct val="200000"/>
              </a:lnSpc>
              <a:spcBef>
                <a:spcPts val="2400"/>
              </a:spcBef>
              <a:spcAft>
                <a:spcPts val="0"/>
              </a:spcAft>
            </a:pPr>
            <a:r>
              <a:rPr lang="es-EC" b="1" kern="0" dirty="0">
                <a:latin typeface="Arial" panose="020B0604020202020204" pitchFamily="34" charset="0"/>
                <a:ea typeface="Times New Roman" panose="02020603050405020304" pitchFamily="18" charset="0"/>
                <a:cs typeface="Arial" panose="020B0604020202020204" pitchFamily="34" charset="0"/>
              </a:rPr>
              <a:t>Modelos de planillas de control</a:t>
            </a:r>
            <a:endParaRPr lang="es-MX" b="1" kern="0"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6" name="Imagen 5"/>
          <p:cNvPicPr>
            <a:picLocks noChangeAspect="1"/>
          </p:cNvPicPr>
          <p:nvPr/>
        </p:nvPicPr>
        <p:blipFill rotWithShape="1">
          <a:blip r:embed="rId2"/>
          <a:srcRect b="39651"/>
          <a:stretch/>
        </p:blipFill>
        <p:spPr>
          <a:xfrm>
            <a:off x="1837333" y="1326268"/>
            <a:ext cx="8838287" cy="3771512"/>
          </a:xfrm>
          <a:prstGeom prst="rect">
            <a:avLst/>
          </a:prstGeom>
        </p:spPr>
      </p:pic>
    </p:spTree>
    <p:extLst>
      <p:ext uri="{BB962C8B-B14F-4D97-AF65-F5344CB8AC3E}">
        <p14:creationId xmlns:p14="http://schemas.microsoft.com/office/powerpoint/2010/main" val="27259622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Resultado de imagen para graci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 name="AutoShape 2" descr="Resultado de imagen para graci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3" name="Imagen 2"/>
          <p:cNvPicPr>
            <a:picLocks noChangeAspect="1"/>
          </p:cNvPicPr>
          <p:nvPr/>
        </p:nvPicPr>
        <p:blipFill>
          <a:blip r:embed="rId2"/>
          <a:stretch>
            <a:fillRect/>
          </a:stretch>
        </p:blipFill>
        <p:spPr>
          <a:xfrm>
            <a:off x="5222272" y="2148840"/>
            <a:ext cx="6693503" cy="3519487"/>
          </a:xfrm>
          <a:prstGeom prst="rect">
            <a:avLst/>
          </a:prstGeom>
        </p:spPr>
      </p:pic>
    </p:spTree>
    <p:extLst>
      <p:ext uri="{BB962C8B-B14F-4D97-AF65-F5344CB8AC3E}">
        <p14:creationId xmlns:p14="http://schemas.microsoft.com/office/powerpoint/2010/main" val="15190714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1591489282"/>
              </p:ext>
            </p:extLst>
          </p:nvPr>
        </p:nvGraphicFramePr>
        <p:xfrm>
          <a:off x="5404338" y="1148861"/>
          <a:ext cx="6705600" cy="4145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extLst>
              <p:ext uri="{D42A27DB-BD31-4B8C-83A1-F6EECF244321}">
                <p14:modId xmlns:p14="http://schemas.microsoft.com/office/powerpoint/2010/main" val="1671946919"/>
              </p:ext>
            </p:extLst>
          </p:nvPr>
        </p:nvGraphicFramePr>
        <p:xfrm>
          <a:off x="519723" y="445477"/>
          <a:ext cx="4626708" cy="56107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05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4337539"/>
            <a:ext cx="4771292" cy="175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98035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b="6909"/>
          <a:stretch/>
        </p:blipFill>
        <p:spPr>
          <a:xfrm>
            <a:off x="307975" y="1180324"/>
            <a:ext cx="4965569" cy="3755780"/>
          </a:xfrm>
          <a:prstGeom prst="rect">
            <a:avLst/>
          </a:prstGeom>
        </p:spPr>
      </p:pic>
      <p:graphicFrame>
        <p:nvGraphicFramePr>
          <p:cNvPr id="26" name="25 Diagrama"/>
          <p:cNvGraphicFramePr/>
          <p:nvPr>
            <p:extLst>
              <p:ext uri="{D42A27DB-BD31-4B8C-83A1-F6EECF244321}">
                <p14:modId xmlns:p14="http://schemas.microsoft.com/office/powerpoint/2010/main" val="1712428579"/>
              </p:ext>
            </p:extLst>
          </p:nvPr>
        </p:nvGraphicFramePr>
        <p:xfrm>
          <a:off x="4364648" y="1493579"/>
          <a:ext cx="5761892" cy="4426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ítulo 3">
            <a:extLst>
              <a:ext uri="{FF2B5EF4-FFF2-40B4-BE49-F238E27FC236}">
                <a16:creationId xmlns:a16="http://schemas.microsoft.com/office/drawing/2014/main" id="{DD49D28A-9531-467D-9D18-9CB2DD7EC648}"/>
              </a:ext>
            </a:extLst>
          </p:cNvPr>
          <p:cNvSpPr>
            <a:spLocks noGrp="1"/>
          </p:cNvSpPr>
          <p:nvPr>
            <p:ph type="title"/>
          </p:nvPr>
        </p:nvSpPr>
        <p:spPr>
          <a:xfrm>
            <a:off x="1213343" y="-517"/>
            <a:ext cx="10972800" cy="626510"/>
          </a:xfrm>
        </p:spPr>
        <p:txBody>
          <a:bodyPr/>
          <a:lstStyle/>
          <a:p>
            <a:r>
              <a:rPr lang="es-ES" dirty="0">
                <a:solidFill>
                  <a:srgbClr val="002060"/>
                </a:solidFill>
              </a:rPr>
              <a:t>JUSTIFICACIÓN</a:t>
            </a:r>
          </a:p>
        </p:txBody>
      </p:sp>
      <p:sp>
        <p:nvSpPr>
          <p:cNvPr id="3" name="AutoShape 4" descr="Resultado de imagen para ecuador mapa anima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5" name="24 CuadroTexto"/>
          <p:cNvSpPr txBox="1"/>
          <p:nvPr/>
        </p:nvSpPr>
        <p:spPr>
          <a:xfrm>
            <a:off x="6084277" y="3049365"/>
            <a:ext cx="2227385" cy="1107996"/>
          </a:xfrm>
          <a:prstGeom prst="rect">
            <a:avLst/>
          </a:prstGeom>
          <a:noFill/>
        </p:spPr>
        <p:txBody>
          <a:bodyPr wrap="square" rtlCol="0">
            <a:spAutoFit/>
          </a:bodyPr>
          <a:lstStyle/>
          <a:p>
            <a:pPr algn="ctr"/>
            <a:r>
              <a:rPr lang="es-EC" sz="2200" dirty="0">
                <a:ln w="0"/>
                <a:effectLst>
                  <a:outerShdw blurRad="38100" dist="19050" dir="2700000" algn="tl" rotWithShape="0">
                    <a:schemeClr val="dk1">
                      <a:alpha val="40000"/>
                    </a:schemeClr>
                  </a:outerShdw>
                </a:effectLst>
              </a:rPr>
              <a:t>SISTEMAS DE CONTROL INTERNO</a:t>
            </a:r>
          </a:p>
        </p:txBody>
      </p:sp>
      <p:sp>
        <p:nvSpPr>
          <p:cNvPr id="27" name="AutoShape 13" descr="Resultado de imagen para resultad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Tree>
    <p:extLst>
      <p:ext uri="{BB962C8B-B14F-4D97-AF65-F5344CB8AC3E}">
        <p14:creationId xmlns:p14="http://schemas.microsoft.com/office/powerpoint/2010/main" val="12974540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Resultado de imagen para teorias dibuj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6186" y="1579538"/>
            <a:ext cx="1871897" cy="2137953"/>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a:extLst>
              <a:ext uri="{FF2B5EF4-FFF2-40B4-BE49-F238E27FC236}">
                <a16:creationId xmlns:a16="http://schemas.microsoft.com/office/drawing/2014/main" id="{DD49D28A-9531-467D-9D18-9CB2DD7EC648}"/>
              </a:ext>
            </a:extLst>
          </p:cNvPr>
          <p:cNvSpPr>
            <a:spLocks noGrp="1"/>
          </p:cNvSpPr>
          <p:nvPr>
            <p:ph type="title"/>
          </p:nvPr>
        </p:nvSpPr>
        <p:spPr>
          <a:xfrm>
            <a:off x="1226179" y="0"/>
            <a:ext cx="10972800" cy="626510"/>
          </a:xfrm>
        </p:spPr>
        <p:txBody>
          <a:bodyPr/>
          <a:lstStyle/>
          <a:p>
            <a:r>
              <a:rPr lang="es-ES" dirty="0">
                <a:solidFill>
                  <a:srgbClr val="002060"/>
                </a:solidFill>
              </a:rPr>
              <a:t>TEORÍAS DE SOPORTE</a:t>
            </a:r>
          </a:p>
        </p:txBody>
      </p:sp>
      <p:sp>
        <p:nvSpPr>
          <p:cNvPr id="3" name="2 CuadroTexto"/>
          <p:cNvSpPr txBox="1"/>
          <p:nvPr/>
        </p:nvSpPr>
        <p:spPr>
          <a:xfrm>
            <a:off x="1518611" y="1271991"/>
            <a:ext cx="2989385" cy="224676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lvl="1" algn="ctr"/>
            <a:r>
              <a:rPr lang="es-EC" sz="1600" b="1" dirty="0"/>
              <a:t>Teoría del control administrativo </a:t>
            </a:r>
            <a:endParaRPr lang="es-EC" sz="1600" dirty="0"/>
          </a:p>
          <a:p>
            <a:pPr algn="ctr"/>
            <a:r>
              <a:rPr lang="es-EC" dirty="0"/>
              <a:t>(Cáceres 2018</a:t>
            </a:r>
            <a:r>
              <a:rPr lang="es-EC" dirty="0" smtClean="0"/>
              <a:t>)</a:t>
            </a:r>
          </a:p>
          <a:p>
            <a:pPr algn="ctr"/>
            <a:r>
              <a:rPr lang="es-EC" dirty="0" smtClean="0"/>
              <a:t>Conjunto de elementos que están relacionados en forma mutua y que interactúan entre si para lograr un objetivo. </a:t>
            </a:r>
            <a:endParaRPr lang="es-EC" dirty="0"/>
          </a:p>
        </p:txBody>
      </p:sp>
      <p:sp>
        <p:nvSpPr>
          <p:cNvPr id="10" name="9 CuadroTexto"/>
          <p:cNvSpPr txBox="1"/>
          <p:nvPr/>
        </p:nvSpPr>
        <p:spPr>
          <a:xfrm>
            <a:off x="8177185" y="1241213"/>
            <a:ext cx="3147368" cy="203132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lvl="1" algn="ctr"/>
            <a:r>
              <a:rPr lang="es-EC" b="1" dirty="0"/>
              <a:t>Teoría del proceso contable </a:t>
            </a:r>
            <a:endParaRPr lang="es-MX" b="1" dirty="0"/>
          </a:p>
          <a:p>
            <a:pPr algn="ctr"/>
            <a:r>
              <a:rPr lang="es-EC" dirty="0"/>
              <a:t>(</a:t>
            </a:r>
            <a:r>
              <a:rPr lang="es-EC" dirty="0" err="1"/>
              <a:t>Beir</a:t>
            </a:r>
            <a:r>
              <a:rPr lang="es-EC" dirty="0"/>
              <a:t>, 2015</a:t>
            </a:r>
            <a:r>
              <a:rPr lang="es-EC" dirty="0" smtClean="0"/>
              <a:t>)</a:t>
            </a:r>
          </a:p>
          <a:p>
            <a:pPr algn="ctr"/>
            <a:r>
              <a:rPr lang="es-EC" dirty="0" smtClean="0"/>
              <a:t>Es una interacción de los manejos financieros bajo una relación mutua con las acciones empresariales.</a:t>
            </a:r>
          </a:p>
        </p:txBody>
      </p:sp>
      <p:sp>
        <p:nvSpPr>
          <p:cNvPr id="11" name="10 CuadroTexto"/>
          <p:cNvSpPr txBox="1"/>
          <p:nvPr/>
        </p:nvSpPr>
        <p:spPr>
          <a:xfrm>
            <a:off x="4430173" y="3853130"/>
            <a:ext cx="3747012" cy="230832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lvl="1" algn="ctr"/>
            <a:r>
              <a:rPr lang="es-EC" b="1" dirty="0"/>
              <a:t>Teoría de la ejecución presupuestaria </a:t>
            </a:r>
            <a:endParaRPr lang="es-MX" b="1" dirty="0"/>
          </a:p>
          <a:p>
            <a:pPr algn="ctr"/>
            <a:r>
              <a:rPr lang="es-ES" dirty="0"/>
              <a:t>(</a:t>
            </a:r>
            <a:r>
              <a:rPr lang="es-EC" dirty="0"/>
              <a:t>Wilmer, 2017</a:t>
            </a:r>
            <a:r>
              <a:rPr lang="es-ES" dirty="0" smtClean="0"/>
              <a:t>)</a:t>
            </a:r>
          </a:p>
          <a:p>
            <a:pPr algn="ctr"/>
            <a:r>
              <a:rPr lang="es-ES" dirty="0" smtClean="0"/>
              <a:t>Generar inversión empresarial, que los ingresos sobrepasen los egresos, y que los activos mantengan un alto posicionamiento ante los pasivos.</a:t>
            </a:r>
            <a:endParaRPr lang="es-EC" dirty="0"/>
          </a:p>
        </p:txBody>
      </p:sp>
      <p:sp>
        <p:nvSpPr>
          <p:cNvPr id="2" name="Flecha curvada hacia abajo 1"/>
          <p:cNvSpPr/>
          <p:nvPr/>
        </p:nvSpPr>
        <p:spPr>
          <a:xfrm>
            <a:off x="4894663" y="1506633"/>
            <a:ext cx="2500087" cy="938244"/>
          </a:xfrm>
          <a:prstGeom prst="curved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solidFill>
                <a:schemeClr val="tx1"/>
              </a:solidFill>
            </a:endParaRPr>
          </a:p>
        </p:txBody>
      </p:sp>
      <p:sp>
        <p:nvSpPr>
          <p:cNvPr id="13" name="Flecha curvada hacia abajo 12"/>
          <p:cNvSpPr/>
          <p:nvPr/>
        </p:nvSpPr>
        <p:spPr>
          <a:xfrm flipH="1" flipV="1">
            <a:off x="4822092" y="2779247"/>
            <a:ext cx="2500087" cy="938244"/>
          </a:xfrm>
          <a:prstGeom prst="curved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14472403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Resultado de imagen para libros dibuj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24" y="1550710"/>
            <a:ext cx="2537606" cy="3756578"/>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a:extLst>
              <a:ext uri="{FF2B5EF4-FFF2-40B4-BE49-F238E27FC236}">
                <a16:creationId xmlns:a16="http://schemas.microsoft.com/office/drawing/2014/main" id="{DD49D28A-9531-467D-9D18-9CB2DD7EC648}"/>
              </a:ext>
            </a:extLst>
          </p:cNvPr>
          <p:cNvSpPr>
            <a:spLocks noGrp="1"/>
          </p:cNvSpPr>
          <p:nvPr>
            <p:ph type="title"/>
          </p:nvPr>
        </p:nvSpPr>
        <p:spPr>
          <a:xfrm>
            <a:off x="1226179" y="0"/>
            <a:ext cx="10972800" cy="626510"/>
          </a:xfrm>
        </p:spPr>
        <p:txBody>
          <a:bodyPr/>
          <a:lstStyle/>
          <a:p>
            <a:r>
              <a:rPr lang="es-ES" dirty="0">
                <a:solidFill>
                  <a:srgbClr val="002060"/>
                </a:solidFill>
              </a:rPr>
              <a:t>Fundamentación teórica</a:t>
            </a:r>
          </a:p>
        </p:txBody>
      </p:sp>
      <p:graphicFrame>
        <p:nvGraphicFramePr>
          <p:cNvPr id="5" name="Diagrama 4"/>
          <p:cNvGraphicFramePr/>
          <p:nvPr>
            <p:extLst>
              <p:ext uri="{D42A27DB-BD31-4B8C-83A1-F6EECF244321}">
                <p14:modId xmlns:p14="http://schemas.microsoft.com/office/powerpoint/2010/main" val="235989856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15898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sultado de imagen para libros dibuj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24" y="1550710"/>
            <a:ext cx="2537606" cy="3756578"/>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a:extLst>
              <a:ext uri="{FF2B5EF4-FFF2-40B4-BE49-F238E27FC236}">
                <a16:creationId xmlns:a16="http://schemas.microsoft.com/office/drawing/2014/main" id="{DD49D28A-9531-467D-9D18-9CB2DD7EC648}"/>
              </a:ext>
            </a:extLst>
          </p:cNvPr>
          <p:cNvSpPr>
            <a:spLocks noGrp="1"/>
          </p:cNvSpPr>
          <p:nvPr>
            <p:ph type="title"/>
          </p:nvPr>
        </p:nvSpPr>
        <p:spPr>
          <a:xfrm>
            <a:off x="1226179" y="0"/>
            <a:ext cx="10972800" cy="626510"/>
          </a:xfrm>
        </p:spPr>
        <p:txBody>
          <a:bodyPr/>
          <a:lstStyle/>
          <a:p>
            <a:r>
              <a:rPr lang="es-ES" dirty="0">
                <a:solidFill>
                  <a:srgbClr val="002060"/>
                </a:solidFill>
              </a:rPr>
              <a:t>Fundamentación teórica</a:t>
            </a:r>
          </a:p>
        </p:txBody>
      </p:sp>
      <p:graphicFrame>
        <p:nvGraphicFramePr>
          <p:cNvPr id="5" name="Diagrama 4"/>
          <p:cNvGraphicFramePr/>
          <p:nvPr>
            <p:extLst>
              <p:ext uri="{D42A27DB-BD31-4B8C-83A1-F6EECF244321}">
                <p14:modId xmlns:p14="http://schemas.microsoft.com/office/powerpoint/2010/main" val="323500105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4295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359" y="4071432"/>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ítulo 3">
            <a:extLst>
              <a:ext uri="{FF2B5EF4-FFF2-40B4-BE49-F238E27FC236}">
                <a16:creationId xmlns:a16="http://schemas.microsoft.com/office/drawing/2014/main" id="{DD49D28A-9531-467D-9D18-9CB2DD7EC648}"/>
              </a:ext>
            </a:extLst>
          </p:cNvPr>
          <p:cNvSpPr>
            <a:spLocks noGrp="1"/>
          </p:cNvSpPr>
          <p:nvPr>
            <p:ph type="title"/>
          </p:nvPr>
        </p:nvSpPr>
        <p:spPr>
          <a:xfrm>
            <a:off x="1116257" y="0"/>
            <a:ext cx="10972800" cy="626510"/>
          </a:xfrm>
        </p:spPr>
        <p:txBody>
          <a:bodyPr/>
          <a:lstStyle/>
          <a:p>
            <a:r>
              <a:rPr lang="es-ES" dirty="0">
                <a:solidFill>
                  <a:srgbClr val="002060"/>
                </a:solidFill>
              </a:rPr>
              <a:t>MARCO METODOLÓGICO</a:t>
            </a:r>
          </a:p>
        </p:txBody>
      </p:sp>
      <p:graphicFrame>
        <p:nvGraphicFramePr>
          <p:cNvPr id="3" name="2 Diagrama"/>
          <p:cNvGraphicFramePr/>
          <p:nvPr>
            <p:extLst>
              <p:ext uri="{D42A27DB-BD31-4B8C-83A1-F6EECF244321}">
                <p14:modId xmlns:p14="http://schemas.microsoft.com/office/powerpoint/2010/main" val="2055449613"/>
              </p:ext>
            </p:extLst>
          </p:nvPr>
        </p:nvGraphicFramePr>
        <p:xfrm>
          <a:off x="448042" y="921181"/>
          <a:ext cx="6154615" cy="3804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Diagrama"/>
          <p:cNvGraphicFramePr/>
          <p:nvPr>
            <p:extLst>
              <p:ext uri="{D42A27DB-BD31-4B8C-83A1-F6EECF244321}">
                <p14:modId xmlns:p14="http://schemas.microsoft.com/office/powerpoint/2010/main" val="3566533845"/>
              </p:ext>
            </p:extLst>
          </p:nvPr>
        </p:nvGraphicFramePr>
        <p:xfrm>
          <a:off x="5674190" y="626510"/>
          <a:ext cx="6297416" cy="568310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231319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Presentación tesis">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ción tesis" id="{F6FDD223-B417-478A-A451-3D74941E709D}" vid="{CFD76FA8-B039-4D4B-9A7B-731C89994475}"/>
    </a:ext>
  </a:extLst>
</a:theme>
</file>

<file path=docProps/app.xml><?xml version="1.0" encoding="utf-8"?>
<Properties xmlns="http://schemas.openxmlformats.org/officeDocument/2006/extended-properties" xmlns:vt="http://schemas.openxmlformats.org/officeDocument/2006/docPropsVTypes">
  <Template>Presentación tesis</Template>
  <TotalTime>4836</TotalTime>
  <Words>1947</Words>
  <Application>Microsoft Office PowerPoint</Application>
  <PresentationFormat>Panorámica</PresentationFormat>
  <Paragraphs>475</Paragraphs>
  <Slides>35</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35</vt:i4>
      </vt:variant>
    </vt:vector>
  </HeadingPairs>
  <TitlesOfParts>
    <vt:vector size="43" baseType="lpstr">
      <vt:lpstr>Arial</vt:lpstr>
      <vt:lpstr>Calibri</vt:lpstr>
      <vt:lpstr>Cambria Math</vt:lpstr>
      <vt:lpstr>Symbol</vt:lpstr>
      <vt:lpstr>Times New Roman</vt:lpstr>
      <vt:lpstr>Wingdings</vt:lpstr>
      <vt:lpstr>Presentación tesis</vt:lpstr>
      <vt:lpstr>CorelDRAW</vt:lpstr>
      <vt:lpstr>Presentación de PowerPoint</vt:lpstr>
      <vt:lpstr>Contenido</vt:lpstr>
      <vt:lpstr>PLANTEAMIENTO DEL PROBLEMA</vt:lpstr>
      <vt:lpstr>Presentación de PowerPoint</vt:lpstr>
      <vt:lpstr>JUSTIFICACIÓN</vt:lpstr>
      <vt:lpstr>TEORÍAS DE SOPORTE</vt:lpstr>
      <vt:lpstr>Fundamentación teórica</vt:lpstr>
      <vt:lpstr>Fundamentación teórica</vt:lpstr>
      <vt:lpstr>MARCO METODOLÓGICO</vt:lpstr>
      <vt:lpstr>HIPÓTESIS</vt:lpstr>
      <vt:lpstr>SISTEMA DE VARIABLES</vt:lpstr>
      <vt:lpstr>POBLACIÓN Y MUESTRA</vt:lpstr>
      <vt:lpstr>CÁLCULO DE LA MUESTRA</vt:lpstr>
      <vt:lpstr>Procedimiento de Recolección de Datos</vt:lpstr>
      <vt:lpstr>RESULTADOS</vt:lpstr>
      <vt:lpstr>RESULTADOS</vt:lpstr>
      <vt:lpstr>RESULTADOS</vt:lpstr>
      <vt:lpstr>RESULTADOS</vt:lpstr>
      <vt:lpstr>RESULTADOS</vt:lpstr>
      <vt:lpstr>RESULTADOS</vt:lpstr>
      <vt:lpstr>Comprobación de hipótesis</vt:lpstr>
      <vt:lpstr>Comprobación de hipótesis</vt:lpstr>
      <vt:lpstr>Comprobación de hipótesis</vt:lpstr>
      <vt:lpstr>CONCLUSIONES</vt:lpstr>
      <vt:lpstr>CONCLUSIONES</vt:lpstr>
      <vt:lpstr>RECOMENDACIONES</vt:lpstr>
      <vt:lpstr>PROPUESTA</vt:lpstr>
      <vt:lpstr>PROPUESTA</vt:lpstr>
      <vt:lpstr>PROPUESTA</vt:lpstr>
      <vt:lpstr>PROPUESTA</vt:lpstr>
      <vt:lpstr>PROPUESTA</vt:lpstr>
      <vt:lpstr>PROPUESTA</vt:lpstr>
      <vt:lpstr>PROPUESTA</vt:lpstr>
      <vt:lpstr>PROPUESTA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Katyta Farías</dc:creator>
  <cp:lastModifiedBy>UMB10</cp:lastModifiedBy>
  <cp:revision>190</cp:revision>
  <dcterms:created xsi:type="dcterms:W3CDTF">2018-05-19T21:54:56Z</dcterms:created>
  <dcterms:modified xsi:type="dcterms:W3CDTF">2020-01-28T17:40:54Z</dcterms:modified>
</cp:coreProperties>
</file>