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2"/>
  </p:handoutMasterIdLst>
  <p:sldIdLst>
    <p:sldId id="256" r:id="rId2"/>
    <p:sldId id="259" r:id="rId3"/>
    <p:sldId id="286" r:id="rId4"/>
    <p:sldId id="288" r:id="rId5"/>
    <p:sldId id="261" r:id="rId6"/>
    <p:sldId id="262" r:id="rId7"/>
    <p:sldId id="29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93" r:id="rId21"/>
    <p:sldId id="294" r:id="rId22"/>
    <p:sldId id="296" r:id="rId23"/>
    <p:sldId id="297" r:id="rId24"/>
    <p:sldId id="292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88163" cy="100203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00"/>
    <a:srgbClr val="FF6600"/>
    <a:srgbClr val="FF9966"/>
    <a:srgbClr val="CC0099"/>
    <a:srgbClr val="9999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%20Suarez\Downloads\Copia%20de%2003._Export._o_Import._por_Subpartida_y_Pa&#237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balanza%20comerc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pia%20de%2003._Export._o_Import._por_Subpartida_y_Pa&#237;s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pia%20de%2003._Export._o_Import._por_Subpartida_y_Pa&#237;s%20(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pia%20de%2003._Export._o_Import._por_Subpartida_y_Pa&#237;s%20(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419" b="1" dirty="0"/>
              <a:t>Exportaciones de pitahaya Ecuador-Hong Kong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'Exportaciones pit'!$B$1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'Exportaciones pit'!$A$2:$A$6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'Exportaciones pit'!$B$2:$B$6</c:f>
              <c:numCache>
                <c:formatCode>#,###,##0.0;\-#,###,##0.0;0.0</c:formatCode>
                <c:ptCount val="5"/>
                <c:pt idx="0">
                  <c:v>482.68380999999999</c:v>
                </c:pt>
                <c:pt idx="1">
                  <c:v>1746.98921</c:v>
                </c:pt>
                <c:pt idx="2">
                  <c:v>4140.3724499999998</c:v>
                </c:pt>
                <c:pt idx="3">
                  <c:v>6668.7891</c:v>
                </c:pt>
                <c:pt idx="4">
                  <c:v>20140.009190000001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9-417D-A965-DE0D54F3D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180104"/>
        <c:axId val="3171804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'Exportaciones pit'!$A$1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'Exportaciones pit'!$A$2:$A$6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'Exportaciones pit'!$A$2:$A$6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88F9-417D-A965-DE0D54F3D0D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'Exportaciones pit'!$C$1</c:f>
              <c:strCache>
                <c:ptCount val="1"/>
                <c:pt idx="0">
                  <c:v>TM(Peso Neto)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'Exportaciones pit'!$C$2:$C$6</c:f>
              <c:numCache>
                <c:formatCode>#,###,##0.0;\-#,###,##0.0;0.0</c:formatCode>
                <c:ptCount val="5"/>
                <c:pt idx="0">
                  <c:v>41.23368</c:v>
                </c:pt>
                <c:pt idx="1">
                  <c:v>175.68823499999999</c:v>
                </c:pt>
                <c:pt idx="2">
                  <c:v>511.65204999999997</c:v>
                </c:pt>
                <c:pt idx="3">
                  <c:v>994.99674000000005</c:v>
                </c:pt>
                <c:pt idx="4">
                  <c:v>2803.0286900000001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F9-417D-A965-DE0D54F3D0D9}"/>
            </c:ext>
          </c:extLst>
        </c:ser>
        <c:ser>
          <c:idx val="3"/>
          <c:order val="3"/>
          <c:tx>
            <c:strRef>
              <c:f>'Exportaciones pit'!$D$1</c:f>
              <c:strCache>
                <c:ptCount val="1"/>
                <c:pt idx="0">
                  <c:v>Porcentaje de crecimiento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'Exportaciones pit'!$D$2:$D$6</c:f>
              <c:numCache>
                <c:formatCode>General</c:formatCode>
                <c:ptCount val="5"/>
                <c:pt idx="1">
                  <c:v>261.89999999999998</c:v>
                </c:pt>
                <c:pt idx="2">
                  <c:v>137</c:v>
                </c:pt>
                <c:pt idx="3">
                  <c:v>61.1</c:v>
                </c:pt>
                <c:pt idx="4">
                  <c:v>202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8F9-417D-A965-DE0D54F3D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181280"/>
        <c:axId val="317180888"/>
      </c:lineChart>
      <c:catAx>
        <c:axId val="31718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180496"/>
        <c:crosses val="autoZero"/>
        <c:auto val="1"/>
        <c:lblAlgn val="ctr"/>
        <c:lblOffset val="100"/>
        <c:noMultiLvlLbl val="0"/>
      </c:catAx>
      <c:valAx>
        <c:axId val="31718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USD (Milesde dólares)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#,##0.0;\-#,###,##0.0;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180104"/>
        <c:crosses val="autoZero"/>
        <c:crossBetween val="between"/>
      </c:valAx>
      <c:valAx>
        <c:axId val="3171808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TM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#,##0.0;\-#,###,##0.0;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181280"/>
        <c:crosses val="max"/>
        <c:crossBetween val="between"/>
      </c:valAx>
      <c:catAx>
        <c:axId val="317181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317180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419" sz="2400" b="1" dirty="0">
                <a:solidFill>
                  <a:schemeClr val="tx1"/>
                </a:solidFill>
              </a:rPr>
              <a:t>Incidencia de las exportaciones de pitahaya en la Balanza Comercial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32639212212320939"/>
          <c:y val="0.12819587174259009"/>
          <c:w val="0.66152720771004458"/>
          <c:h val="0.70190774933492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Hoja1!$B$26</c:f>
              <c:strCache>
                <c:ptCount val="1"/>
                <c:pt idx="0">
                  <c:v>Exportaciones No petroleras (no tradicionales)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Hoja1!$A$27:$A$31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Hoja1!$B$27:$B$31</c:f>
              <c:numCache>
                <c:formatCode>General</c:formatCode>
                <c:ptCount val="5"/>
                <c:pt idx="0">
                  <c:v>6088.1</c:v>
                </c:pt>
                <c:pt idx="1">
                  <c:v>5390.6</c:v>
                </c:pt>
                <c:pt idx="2">
                  <c:v>4881.2</c:v>
                </c:pt>
                <c:pt idx="3">
                  <c:v>5085.6000000000004</c:v>
                </c:pt>
                <c:pt idx="4">
                  <c:v>5209.5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F-42D8-AB54-81B71929AB4A}"/>
            </c:ext>
          </c:extLst>
        </c:ser>
        <c:ser>
          <c:idx val="2"/>
          <c:order val="2"/>
          <c:tx>
            <c:strRef>
              <c:f>Hoja1!$D$26</c:f>
              <c:strCache>
                <c:ptCount val="1"/>
                <c:pt idx="0">
                  <c:v>Exportaciones Totales pitahaya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Hoja1!$A$27:$A$31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Hoja1!$D$27:$D$31</c:f>
              <c:numCache>
                <c:formatCode>0.0</c:formatCode>
                <c:ptCount val="5"/>
                <c:pt idx="0">
                  <c:v>1.2401</c:v>
                </c:pt>
                <c:pt idx="1">
                  <c:v>3.2673999999999999</c:v>
                </c:pt>
                <c:pt idx="2">
                  <c:v>6.9523999999999999</c:v>
                </c:pt>
                <c:pt idx="3">
                  <c:v>11.907400000000001</c:v>
                </c:pt>
                <c:pt idx="4">
                  <c:v>35.369900000000001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DF-42D8-AB54-81B71929AB4A}"/>
            </c:ext>
          </c:extLst>
        </c:ser>
        <c:ser>
          <c:idx val="3"/>
          <c:order val="3"/>
          <c:tx>
            <c:strRef>
              <c:f>Hoja1!$E$26</c:f>
              <c:strCache>
                <c:ptCount val="1"/>
                <c:pt idx="0">
                  <c:v>Porcentaje de incidencia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Hoja1!$A$27:$A$31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Hoja1!$E$27:$E$31</c:f>
              <c:numCache>
                <c:formatCode>0.00</c:formatCode>
                <c:ptCount val="5"/>
                <c:pt idx="0">
                  <c:v>2.0369244920418517E-2</c:v>
                </c:pt>
                <c:pt idx="1">
                  <c:v>6.0612918784550884E-2</c:v>
                </c:pt>
                <c:pt idx="2">
                  <c:v>0.14243218880603131</c:v>
                </c:pt>
                <c:pt idx="3">
                  <c:v>0.23413953122542078</c:v>
                </c:pt>
                <c:pt idx="4">
                  <c:v>0.67894999520107502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DF-42D8-AB54-81B71929A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17226432"/>
        <c:axId val="3172268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Hoja1!$C$26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Hoja1!$A$27:$A$31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Hoja1!$C$27:$C$31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12DF-42D8-AB54-81B71929AB4A}"/>
                  </c:ext>
                </c:extLst>
              </c15:ser>
            </c15:filteredBarSeries>
          </c:ext>
        </c:extLst>
      </c:barChart>
      <c:catAx>
        <c:axId val="3172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226824"/>
        <c:crosses val="autoZero"/>
        <c:auto val="1"/>
        <c:lblAlgn val="ctr"/>
        <c:lblOffset val="100"/>
        <c:noMultiLvlLbl val="0"/>
      </c:catAx>
      <c:valAx>
        <c:axId val="31722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Millones de dólares</a:t>
                </a:r>
              </a:p>
            </c:rich>
          </c:tx>
          <c:layout>
            <c:manualLayout>
              <c:xMode val="edge"/>
              <c:yMode val="edge"/>
              <c:x val="0.22953273316817607"/>
              <c:y val="0.33631585078670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22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err="1"/>
              <a:t>Principales</a:t>
            </a:r>
            <a:r>
              <a:rPr lang="en-US" b="1" dirty="0"/>
              <a:t> </a:t>
            </a:r>
            <a:r>
              <a:rPr lang="en-US" b="1" dirty="0" err="1" smtClean="0"/>
              <a:t>destinos</a:t>
            </a:r>
            <a:r>
              <a:rPr lang="en-US" b="1" dirty="0" smtClean="0"/>
              <a:t> de </a:t>
            </a:r>
            <a:r>
              <a:rPr lang="en-US" b="1" dirty="0" err="1" smtClean="0"/>
              <a:t>exportación</a:t>
            </a:r>
            <a:r>
              <a:rPr lang="en-US" b="1" dirty="0" smtClean="0"/>
              <a:t> </a:t>
            </a:r>
            <a:endParaRPr lang="en-US" b="1" dirty="0"/>
          </a:p>
        </c:rich>
      </c:tx>
      <c:layout>
        <c:manualLayout>
          <c:xMode val="edge"/>
          <c:yMode val="edge"/>
          <c:x val="0.48090745000073432"/>
          <c:y val="3.9463757371651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'[Copia de 03._Export._o_Import._por_Subpartida_y_País (3).xlsx]mercados de destino'!$B$1</c:f>
              <c:strCache>
                <c:ptCount val="1"/>
                <c:pt idx="0">
                  <c:v>FOB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07-4142-AB28-473324D454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07-4142-AB28-473324D454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07-4142-AB28-473324D454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07-4142-AB28-473324D454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07-4142-AB28-473324D454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07-4142-AB28-473324D454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07-4142-AB28-473324D454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307-4142-AB28-473324D454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307-4142-AB28-473324D454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307-4142-AB28-473324D454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'[Copia de 03._Export._o_Import._por_Subpartida_y_País (3).xlsx]mercados de destino'!$A$2:$A$11</c:f>
              <c:strCache>
                <c:ptCount val="10"/>
                <c:pt idx="0">
                  <c:v>HONG KONG</c:v>
                </c:pt>
                <c:pt idx="1">
                  <c:v>ESTADOS UNIDOS</c:v>
                </c:pt>
                <c:pt idx="2">
                  <c:v>SINGAPUR</c:v>
                </c:pt>
                <c:pt idx="3">
                  <c:v>CANADÁ</c:v>
                </c:pt>
                <c:pt idx="4">
                  <c:v>FRANCIA</c:v>
                </c:pt>
                <c:pt idx="5">
                  <c:v>PAÍSES BAJOS (HOLANDA)</c:v>
                </c:pt>
                <c:pt idx="6">
                  <c:v>ESPAÑA</c:v>
                </c:pt>
                <c:pt idx="7">
                  <c:v>MALASIA</c:v>
                </c:pt>
                <c:pt idx="8">
                  <c:v>INDONESIA</c:v>
                </c:pt>
                <c:pt idx="9">
                  <c:v>EMIRATOS ÁRABES UNIDOS</c:v>
                </c:pt>
              </c:strCache>
            </c:strRef>
          </c:cat>
          <c:val>
            <c:numRef>
              <c:f>'[Copia de 03._Export._o_Import._por_Subpartida_y_País (3).xlsx]mercados de destino'!$B$2:$B$11</c:f>
              <c:numCache>
                <c:formatCode>0.00</c:formatCode>
                <c:ptCount val="10"/>
                <c:pt idx="0">
                  <c:v>33178.843760000003</c:v>
                </c:pt>
                <c:pt idx="1">
                  <c:v>11268.815350000001</c:v>
                </c:pt>
                <c:pt idx="2">
                  <c:v>4265.9362899999996</c:v>
                </c:pt>
                <c:pt idx="3">
                  <c:v>3838.51829</c:v>
                </c:pt>
                <c:pt idx="4">
                  <c:v>1808.596346</c:v>
                </c:pt>
                <c:pt idx="5">
                  <c:v>1540.6992799999998</c:v>
                </c:pt>
                <c:pt idx="6">
                  <c:v>833.23888000000011</c:v>
                </c:pt>
                <c:pt idx="7">
                  <c:v>692.18148999999994</c:v>
                </c:pt>
                <c:pt idx="8">
                  <c:v>598.65077999999994</c:v>
                </c:pt>
                <c:pt idx="9">
                  <c:v>336.44258000000002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307-4142-AB28-473324D454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419"/>
              <a:t>Precio promedio de pitahaya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Hoja2!$I$1</c:f>
              <c:strCache>
                <c:ptCount val="1"/>
                <c:pt idx="0">
                  <c:v>Precio promedio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Hoja2!$H$2:$H$6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Hoja2!$I$2:$I$6</c:f>
              <c:numCache>
                <c:formatCode>0.00</c:formatCode>
                <c:ptCount val="5"/>
                <c:pt idx="0">
                  <c:v>2.9888591800356505</c:v>
                </c:pt>
                <c:pt idx="1">
                  <c:v>2.7371134184037409</c:v>
                </c:pt>
                <c:pt idx="2">
                  <c:v>1.774334769552161</c:v>
                </c:pt>
                <c:pt idx="3">
                  <c:v>2.4315035075561391</c:v>
                </c:pt>
                <c:pt idx="4">
                  <c:v>4.5650027863616787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8F-454B-B786-7ABF09B2A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317550904"/>
        <c:axId val="317551296"/>
      </c:lineChart>
      <c:catAx>
        <c:axId val="317550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551296"/>
        <c:crosses val="autoZero"/>
        <c:auto val="1"/>
        <c:lblAlgn val="ctr"/>
        <c:lblOffset val="100"/>
        <c:noMultiLvlLbl val="0"/>
      </c:catAx>
      <c:valAx>
        <c:axId val="31755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Dólares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55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419"/>
              <a:t>Principales competidores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'[Copia de 03._Export._o_Import._por_Subpartida_y_País (4).xlsx]competidores'!$A$4</c:f>
              <c:strCache>
                <c:ptCount val="1"/>
                <c:pt idx="0">
                  <c:v>Ecuador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'[Copia de 03._Export._o_Import._por_Subpartida_y_País (4).xlsx]competidores'!$B$2:$F$2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'[Copia de 03._Export._o_Import._por_Subpartida_y_País (4).xlsx]competidores'!$B$4:$F$4</c:f>
              <c:numCache>
                <c:formatCode>General</c:formatCode>
                <c:ptCount val="5"/>
                <c:pt idx="0">
                  <c:v>60</c:v>
                </c:pt>
                <c:pt idx="1">
                  <c:v>408</c:v>
                </c:pt>
                <c:pt idx="2">
                  <c:v>2436</c:v>
                </c:pt>
                <c:pt idx="3">
                  <c:v>5726</c:v>
                </c:pt>
                <c:pt idx="4">
                  <c:v>10973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9C-48CC-9660-5D99FEE143FB}"/>
            </c:ext>
          </c:extLst>
        </c:ser>
        <c:ser>
          <c:idx val="1"/>
          <c:order val="1"/>
          <c:tx>
            <c:strRef>
              <c:f>'[Copia de 03._Export._o_Import._por_Subpartida_y_País (4).xlsx]competidores'!$A$5</c:f>
              <c:strCache>
                <c:ptCount val="1"/>
                <c:pt idx="0">
                  <c:v>Viet Nam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'[Copia de 03._Export._o_Import._por_Subpartida_y_País (4).xlsx]competidores'!$B$2:$F$2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'[Copia de 03._Export._o_Import._por_Subpartida_y_País (4).xlsx]competidores'!$B$5:$F$5</c:f>
              <c:numCache>
                <c:formatCode>General</c:formatCode>
                <c:ptCount val="5"/>
                <c:pt idx="0">
                  <c:v>18497</c:v>
                </c:pt>
                <c:pt idx="1">
                  <c:v>14397</c:v>
                </c:pt>
                <c:pt idx="2">
                  <c:v>12179</c:v>
                </c:pt>
                <c:pt idx="3">
                  <c:v>10797</c:v>
                </c:pt>
                <c:pt idx="4">
                  <c:v>10447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9C-48CC-9660-5D99FEE143FB}"/>
            </c:ext>
          </c:extLst>
        </c:ser>
        <c:ser>
          <c:idx val="2"/>
          <c:order val="2"/>
          <c:tx>
            <c:strRef>
              <c:f>'[Copia de 03._Export._o_Import._por_Subpartida_y_País (4).xlsx]competidores'!$A$6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'[Copia de 03._Export._o_Import._por_Subpartida_y_País (4).xlsx]competidores'!$B$2:$F$2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'[Copia de 03._Export._o_Import._por_Subpartida_y_País (4).xlsx]competidores'!$B$6:$F$6</c:f>
              <c:numCache>
                <c:formatCode>General</c:formatCode>
                <c:ptCount val="5"/>
                <c:pt idx="0">
                  <c:v>690</c:v>
                </c:pt>
                <c:pt idx="1">
                  <c:v>391</c:v>
                </c:pt>
                <c:pt idx="2">
                  <c:v>377</c:v>
                </c:pt>
                <c:pt idx="3">
                  <c:v>194</c:v>
                </c:pt>
                <c:pt idx="4">
                  <c:v>563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9C-48CC-9660-5D99FEE143FB}"/>
            </c:ext>
          </c:extLst>
        </c:ser>
        <c:ser>
          <c:idx val="3"/>
          <c:order val="3"/>
          <c:tx>
            <c:strRef>
              <c:f>'[Copia de 03._Export._o_Import._por_Subpartida_y_País (4).xlsx]competidores'!$A$7</c:f>
              <c:strCache>
                <c:ptCount val="1"/>
                <c:pt idx="0">
                  <c:v>Países Bajos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'[Copia de 03._Export._o_Import._por_Subpartida_y_País (4).xlsx]competidores'!$B$2:$F$2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'[Copia de 03._Export._o_Import._por_Subpartida_y_País (4).xlsx]competidores'!$B$7:$F$7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83</c:v>
                </c:pt>
                <c:pt idx="3">
                  <c:v>95</c:v>
                </c:pt>
                <c:pt idx="4">
                  <c:v>408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9C-48CC-9660-5D99FEE143FB}"/>
            </c:ext>
          </c:extLst>
        </c:ser>
        <c:ser>
          <c:idx val="4"/>
          <c:order val="4"/>
          <c:tx>
            <c:strRef>
              <c:f>'[Copia de 03._Export._o_Import._por_Subpartida_y_País (4).xlsx]competidores'!$A$8</c:f>
              <c:strCache>
                <c:ptCount val="1"/>
                <c:pt idx="0">
                  <c:v>Emiratos Árabes Unidos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'[Copia de 03._Export._o_Import._por_Subpartida_y_País (4).xlsx]competidores'!$B$2:$F$2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'[Copia de 03._Export._o_Import._por_Subpartida_y_País (4).xlsx]competidores'!$B$8:$F$8</c:f>
              <c:numCache>
                <c:formatCode>General</c:formatCode>
                <c:ptCount val="5"/>
                <c:pt idx="0">
                  <c:v>9</c:v>
                </c:pt>
                <c:pt idx="1">
                  <c:v>60</c:v>
                </c:pt>
                <c:pt idx="2">
                  <c:v>218</c:v>
                </c:pt>
                <c:pt idx="3">
                  <c:v>86</c:v>
                </c:pt>
                <c:pt idx="4">
                  <c:v>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9C-48CC-9660-5D99FEE14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52080"/>
        <c:axId val="317552472"/>
      </c:lineChart>
      <c:catAx>
        <c:axId val="3175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552472"/>
        <c:crosses val="autoZero"/>
        <c:auto val="1"/>
        <c:lblAlgn val="ctr"/>
        <c:lblOffset val="100"/>
        <c:noMultiLvlLbl val="0"/>
      </c:catAx>
      <c:valAx>
        <c:axId val="31755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/>
                  <a:t>Valor importado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1755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49D81-F048-4587-B9DC-7C0CE8A0423C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25BF133-4286-43DF-B706-8948D0F68055}">
      <dgm:prSet phldrT="[Texto]" custT="1"/>
      <dgm:spPr>
        <a:ln>
          <a:solidFill>
            <a:srgbClr val="CC0099"/>
          </a:solidFill>
        </a:ln>
      </dgm:spPr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Intervención del Estado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348C2-E081-49FB-9B13-47CAE2DE179E}" type="parTrans" cxnId="{D080C1C4-C72B-436D-AAB5-845D361B96CD}">
      <dgm:prSet/>
      <dgm:spPr/>
      <dgm:t>
        <a:bodyPr/>
        <a:lstStyle/>
        <a:p>
          <a:endParaRPr lang="es-ES" sz="1600"/>
        </a:p>
      </dgm:t>
    </dgm:pt>
    <dgm:pt modelId="{A53EEF67-0C8A-4275-81DF-DBB7D1B6473C}" type="sibTrans" cxnId="{D080C1C4-C72B-436D-AAB5-845D361B96CD}">
      <dgm:prSet/>
      <dgm:spPr/>
      <dgm:t>
        <a:bodyPr/>
        <a:lstStyle/>
        <a:p>
          <a:endParaRPr lang="es-ES" sz="1600"/>
        </a:p>
      </dgm:t>
    </dgm:pt>
    <dgm:pt modelId="{75AA1FF0-9624-4DB4-8E54-D85F5062510B}">
      <dgm:prSet phldrT="[Texto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Promoción de productos no tradicionales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1AA9D-7D4C-4D05-AFAA-8A68FA6964D8}" type="parTrans" cxnId="{7775DC57-4D3B-46E6-AA45-8EC96470441E}">
      <dgm:prSet/>
      <dgm:spPr/>
      <dgm:t>
        <a:bodyPr/>
        <a:lstStyle/>
        <a:p>
          <a:endParaRPr lang="es-ES" sz="1600"/>
        </a:p>
      </dgm:t>
    </dgm:pt>
    <dgm:pt modelId="{51307FD4-E8C5-4F8C-802B-3C2E557C25AE}" type="sibTrans" cxnId="{7775DC57-4D3B-46E6-AA45-8EC96470441E}">
      <dgm:prSet/>
      <dgm:spPr/>
      <dgm:t>
        <a:bodyPr/>
        <a:lstStyle/>
        <a:p>
          <a:endParaRPr lang="es-ES" sz="1600"/>
        </a:p>
      </dgm:t>
    </dgm:pt>
    <dgm:pt modelId="{EF552F47-4F23-4F06-A668-EF164618EAE0}">
      <dgm:prSet phldrT="[Texto]" custT="1"/>
      <dgm:spPr>
        <a:ln>
          <a:solidFill>
            <a:srgbClr val="9999FF"/>
          </a:solidFill>
        </a:ln>
      </dgm:spPr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Intermediarios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65237B-0276-4306-907D-F3C838F58C0E}" type="parTrans" cxnId="{286100ED-2B4B-4801-99DF-3FA1D57B487A}">
      <dgm:prSet/>
      <dgm:spPr/>
      <dgm:t>
        <a:bodyPr/>
        <a:lstStyle/>
        <a:p>
          <a:endParaRPr lang="es-ES" sz="1600"/>
        </a:p>
      </dgm:t>
    </dgm:pt>
    <dgm:pt modelId="{55B31844-32DF-4666-99F8-A57DA2DC355E}" type="sibTrans" cxnId="{286100ED-2B4B-4801-99DF-3FA1D57B487A}">
      <dgm:prSet/>
      <dgm:spPr/>
      <dgm:t>
        <a:bodyPr/>
        <a:lstStyle/>
        <a:p>
          <a:endParaRPr lang="es-ES" sz="1600"/>
        </a:p>
      </dgm:t>
    </dgm:pt>
    <dgm:pt modelId="{EA69391D-1DDF-47A4-821E-2F589B800AE9}">
      <dgm:prSet phldrT="[Texto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Volatilidad de precios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A4962-F6A2-4475-A4D5-1951E48693C4}" type="parTrans" cxnId="{E75DCAC4-9F06-4A14-94B1-406587C75E72}">
      <dgm:prSet/>
      <dgm:spPr/>
      <dgm:t>
        <a:bodyPr/>
        <a:lstStyle/>
        <a:p>
          <a:endParaRPr lang="es-ES" sz="1600"/>
        </a:p>
      </dgm:t>
    </dgm:pt>
    <dgm:pt modelId="{2E5D3666-04F1-460D-92F0-710B41A81401}" type="sibTrans" cxnId="{E75DCAC4-9F06-4A14-94B1-406587C75E72}">
      <dgm:prSet/>
      <dgm:spPr/>
      <dgm:t>
        <a:bodyPr/>
        <a:lstStyle/>
        <a:p>
          <a:endParaRPr lang="es-ES" sz="1600"/>
        </a:p>
      </dgm:t>
    </dgm:pt>
    <dgm:pt modelId="{468C3551-F31B-4E90-BD77-74DDFEF246DD}" type="pres">
      <dgm:prSet presAssocID="{D4449D81-F048-4587-B9DC-7C0CE8A04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E0B0FB-5DB7-4210-B19F-EB51A4123181}" type="pres">
      <dgm:prSet presAssocID="{B25BF133-4286-43DF-B706-8948D0F68055}" presName="composite" presStyleCnt="0"/>
      <dgm:spPr/>
    </dgm:pt>
    <dgm:pt modelId="{A70A7BB4-A217-41A5-BFF9-865F0CEE33F7}" type="pres">
      <dgm:prSet presAssocID="{B25BF133-4286-43DF-B706-8948D0F6805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DA5BA-7710-41C8-95C0-A93629CE378C}" type="pres">
      <dgm:prSet presAssocID="{B25BF133-4286-43DF-B706-8948D0F68055}" presName="rect2" presStyleLbl="fgImgPlace1" presStyleIdx="0" presStyleCnt="4"/>
      <dgm:spPr>
        <a:solidFill>
          <a:srgbClr val="CC0099"/>
        </a:solidFill>
      </dgm:spPr>
    </dgm:pt>
    <dgm:pt modelId="{EAC20C30-8C0D-4858-A3C4-5E2329B260E6}" type="pres">
      <dgm:prSet presAssocID="{A53EEF67-0C8A-4275-81DF-DBB7D1B6473C}" presName="sibTrans" presStyleCnt="0"/>
      <dgm:spPr/>
    </dgm:pt>
    <dgm:pt modelId="{6B61E691-1BF8-48D8-AF69-427FEEB5ED24}" type="pres">
      <dgm:prSet presAssocID="{75AA1FF0-9624-4DB4-8E54-D85F5062510B}" presName="composite" presStyleCnt="0"/>
      <dgm:spPr/>
    </dgm:pt>
    <dgm:pt modelId="{2C48ACB2-47E5-42B8-8B86-485AE510E220}" type="pres">
      <dgm:prSet presAssocID="{75AA1FF0-9624-4DB4-8E54-D85F5062510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3CA20-E104-456E-A73F-1C876DD9872B}" type="pres">
      <dgm:prSet presAssocID="{75AA1FF0-9624-4DB4-8E54-D85F5062510B}" presName="rect2" presStyleLbl="fgImgPlace1" presStyleIdx="1" presStyleCnt="4"/>
      <dgm:spPr>
        <a:solidFill>
          <a:schemeClr val="accent5">
            <a:lumMod val="60000"/>
            <a:lumOff val="40000"/>
          </a:schemeClr>
        </a:solidFill>
      </dgm:spPr>
    </dgm:pt>
    <dgm:pt modelId="{3A8E0930-2E0C-45E5-9822-F714F84D2A43}" type="pres">
      <dgm:prSet presAssocID="{51307FD4-E8C5-4F8C-802B-3C2E557C25AE}" presName="sibTrans" presStyleCnt="0"/>
      <dgm:spPr/>
    </dgm:pt>
    <dgm:pt modelId="{ECC5FAF3-9CB5-42F4-8430-4E44217CEBD9}" type="pres">
      <dgm:prSet presAssocID="{EF552F47-4F23-4F06-A668-EF164618EAE0}" presName="composite" presStyleCnt="0"/>
      <dgm:spPr/>
    </dgm:pt>
    <dgm:pt modelId="{ECB0245B-F335-4AB9-BD9E-D39AB9609979}" type="pres">
      <dgm:prSet presAssocID="{EF552F47-4F23-4F06-A668-EF164618EAE0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1934E3-80C0-4467-B9AC-68FBD27602D7}" type="pres">
      <dgm:prSet presAssocID="{EF552F47-4F23-4F06-A668-EF164618EAE0}" presName="rect2" presStyleLbl="fgImgPlace1" presStyleIdx="2" presStyleCnt="4"/>
      <dgm:spPr>
        <a:solidFill>
          <a:srgbClr val="9999FF"/>
        </a:solidFill>
        <a:ln>
          <a:solidFill>
            <a:srgbClr val="9999FF"/>
          </a:solidFill>
        </a:ln>
      </dgm:spPr>
    </dgm:pt>
    <dgm:pt modelId="{5D0A5760-6D43-49CD-957A-7A8784208757}" type="pres">
      <dgm:prSet presAssocID="{55B31844-32DF-4666-99F8-A57DA2DC355E}" presName="sibTrans" presStyleCnt="0"/>
      <dgm:spPr/>
    </dgm:pt>
    <dgm:pt modelId="{9311AEDC-8471-4C28-8068-494928B76AEF}" type="pres">
      <dgm:prSet presAssocID="{EA69391D-1DDF-47A4-821E-2F589B800AE9}" presName="composite" presStyleCnt="0"/>
      <dgm:spPr/>
    </dgm:pt>
    <dgm:pt modelId="{2F078532-7673-4198-A4BA-0BE7ABD8BD70}" type="pres">
      <dgm:prSet presAssocID="{EA69391D-1DDF-47A4-821E-2F589B800AE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5C730-AE32-4F3D-9B09-AEFB276B66D8}" type="pres">
      <dgm:prSet presAssocID="{EA69391D-1DDF-47A4-821E-2F589B800AE9}" presName="rect2" presStyleLbl="fgImgPlace1" presStyleIdx="3" presStyleCnt="4"/>
      <dgm:spPr>
        <a:solidFill>
          <a:srgbClr val="CC0000"/>
        </a:solidFill>
      </dgm:spPr>
    </dgm:pt>
  </dgm:ptLst>
  <dgm:cxnLst>
    <dgm:cxn modelId="{08660FCB-45C4-4106-A394-609D366419C4}" type="presOf" srcId="{D4449D81-F048-4587-B9DC-7C0CE8A0423C}" destId="{468C3551-F31B-4E90-BD77-74DDFEF246DD}" srcOrd="0" destOrd="0" presId="urn:microsoft.com/office/officeart/2008/layout/PictureStrips"/>
    <dgm:cxn modelId="{286100ED-2B4B-4801-99DF-3FA1D57B487A}" srcId="{D4449D81-F048-4587-B9DC-7C0CE8A0423C}" destId="{EF552F47-4F23-4F06-A668-EF164618EAE0}" srcOrd="2" destOrd="0" parTransId="{BE65237B-0276-4306-907D-F3C838F58C0E}" sibTransId="{55B31844-32DF-4666-99F8-A57DA2DC355E}"/>
    <dgm:cxn modelId="{E12616CC-6F17-42B5-BD5D-1FFFB44628A9}" type="presOf" srcId="{75AA1FF0-9624-4DB4-8E54-D85F5062510B}" destId="{2C48ACB2-47E5-42B8-8B86-485AE510E220}" srcOrd="0" destOrd="0" presId="urn:microsoft.com/office/officeart/2008/layout/PictureStrips"/>
    <dgm:cxn modelId="{7775DC57-4D3B-46E6-AA45-8EC96470441E}" srcId="{D4449D81-F048-4587-B9DC-7C0CE8A0423C}" destId="{75AA1FF0-9624-4DB4-8E54-D85F5062510B}" srcOrd="1" destOrd="0" parTransId="{0661AA9D-7D4C-4D05-AFAA-8A68FA6964D8}" sibTransId="{51307FD4-E8C5-4F8C-802B-3C2E557C25AE}"/>
    <dgm:cxn modelId="{B9CF0681-C531-438E-9844-30AA071614A2}" type="presOf" srcId="{B25BF133-4286-43DF-B706-8948D0F68055}" destId="{A70A7BB4-A217-41A5-BFF9-865F0CEE33F7}" srcOrd="0" destOrd="0" presId="urn:microsoft.com/office/officeart/2008/layout/PictureStrips"/>
    <dgm:cxn modelId="{D080C1C4-C72B-436D-AAB5-845D361B96CD}" srcId="{D4449D81-F048-4587-B9DC-7C0CE8A0423C}" destId="{B25BF133-4286-43DF-B706-8948D0F68055}" srcOrd="0" destOrd="0" parTransId="{D2E348C2-E081-49FB-9B13-47CAE2DE179E}" sibTransId="{A53EEF67-0C8A-4275-81DF-DBB7D1B6473C}"/>
    <dgm:cxn modelId="{E75DCAC4-9F06-4A14-94B1-406587C75E72}" srcId="{D4449D81-F048-4587-B9DC-7C0CE8A0423C}" destId="{EA69391D-1DDF-47A4-821E-2F589B800AE9}" srcOrd="3" destOrd="0" parTransId="{B8DA4962-F6A2-4475-A4D5-1951E48693C4}" sibTransId="{2E5D3666-04F1-460D-92F0-710B41A81401}"/>
    <dgm:cxn modelId="{621C4299-5504-416E-977E-4DE465BB8481}" type="presOf" srcId="{EA69391D-1DDF-47A4-821E-2F589B800AE9}" destId="{2F078532-7673-4198-A4BA-0BE7ABD8BD70}" srcOrd="0" destOrd="0" presId="urn:microsoft.com/office/officeart/2008/layout/PictureStrips"/>
    <dgm:cxn modelId="{70521937-3BE3-4779-B358-918B9A1C6204}" type="presOf" srcId="{EF552F47-4F23-4F06-A668-EF164618EAE0}" destId="{ECB0245B-F335-4AB9-BD9E-D39AB9609979}" srcOrd="0" destOrd="0" presId="urn:microsoft.com/office/officeart/2008/layout/PictureStrips"/>
    <dgm:cxn modelId="{0EB896D7-4962-4E1C-97A4-20F78030D228}" type="presParOf" srcId="{468C3551-F31B-4E90-BD77-74DDFEF246DD}" destId="{96E0B0FB-5DB7-4210-B19F-EB51A4123181}" srcOrd="0" destOrd="0" presId="urn:microsoft.com/office/officeart/2008/layout/PictureStrips"/>
    <dgm:cxn modelId="{463EB01E-6F6F-4685-A99E-533E6409C5CB}" type="presParOf" srcId="{96E0B0FB-5DB7-4210-B19F-EB51A4123181}" destId="{A70A7BB4-A217-41A5-BFF9-865F0CEE33F7}" srcOrd="0" destOrd="0" presId="urn:microsoft.com/office/officeart/2008/layout/PictureStrips"/>
    <dgm:cxn modelId="{59727370-535C-4999-AA6C-4EE3991F73FD}" type="presParOf" srcId="{96E0B0FB-5DB7-4210-B19F-EB51A4123181}" destId="{EC3DA5BA-7710-41C8-95C0-A93629CE378C}" srcOrd="1" destOrd="0" presId="urn:microsoft.com/office/officeart/2008/layout/PictureStrips"/>
    <dgm:cxn modelId="{681F5D98-D3F0-46DC-8F3D-4F08877DAF74}" type="presParOf" srcId="{468C3551-F31B-4E90-BD77-74DDFEF246DD}" destId="{EAC20C30-8C0D-4858-A3C4-5E2329B260E6}" srcOrd="1" destOrd="0" presId="urn:microsoft.com/office/officeart/2008/layout/PictureStrips"/>
    <dgm:cxn modelId="{06A45CBA-6D9F-485E-80F2-68F5E586C12A}" type="presParOf" srcId="{468C3551-F31B-4E90-BD77-74DDFEF246DD}" destId="{6B61E691-1BF8-48D8-AF69-427FEEB5ED24}" srcOrd="2" destOrd="0" presId="urn:microsoft.com/office/officeart/2008/layout/PictureStrips"/>
    <dgm:cxn modelId="{0A193E66-45C5-46EB-B2F0-CDD8234BFBA6}" type="presParOf" srcId="{6B61E691-1BF8-48D8-AF69-427FEEB5ED24}" destId="{2C48ACB2-47E5-42B8-8B86-485AE510E220}" srcOrd="0" destOrd="0" presId="urn:microsoft.com/office/officeart/2008/layout/PictureStrips"/>
    <dgm:cxn modelId="{F7B85A3E-2228-493F-BA9B-537EE5BB41B5}" type="presParOf" srcId="{6B61E691-1BF8-48D8-AF69-427FEEB5ED24}" destId="{7D73CA20-E104-456E-A73F-1C876DD9872B}" srcOrd="1" destOrd="0" presId="urn:microsoft.com/office/officeart/2008/layout/PictureStrips"/>
    <dgm:cxn modelId="{B0D0CA1E-0C13-416C-BDBA-19FE93A35CE2}" type="presParOf" srcId="{468C3551-F31B-4E90-BD77-74DDFEF246DD}" destId="{3A8E0930-2E0C-45E5-9822-F714F84D2A43}" srcOrd="3" destOrd="0" presId="urn:microsoft.com/office/officeart/2008/layout/PictureStrips"/>
    <dgm:cxn modelId="{FC570728-3086-4417-B05F-CAACA5730536}" type="presParOf" srcId="{468C3551-F31B-4E90-BD77-74DDFEF246DD}" destId="{ECC5FAF3-9CB5-42F4-8430-4E44217CEBD9}" srcOrd="4" destOrd="0" presId="urn:microsoft.com/office/officeart/2008/layout/PictureStrips"/>
    <dgm:cxn modelId="{84986467-162A-47EB-B4A7-BD727EFE1311}" type="presParOf" srcId="{ECC5FAF3-9CB5-42F4-8430-4E44217CEBD9}" destId="{ECB0245B-F335-4AB9-BD9E-D39AB9609979}" srcOrd="0" destOrd="0" presId="urn:microsoft.com/office/officeart/2008/layout/PictureStrips"/>
    <dgm:cxn modelId="{81758882-61A2-44CB-B9A4-A2005571F379}" type="presParOf" srcId="{ECC5FAF3-9CB5-42F4-8430-4E44217CEBD9}" destId="{E61934E3-80C0-4467-B9AC-68FBD27602D7}" srcOrd="1" destOrd="0" presId="urn:microsoft.com/office/officeart/2008/layout/PictureStrips"/>
    <dgm:cxn modelId="{0C3F51D6-CD76-4728-A46C-5D62BED3792D}" type="presParOf" srcId="{468C3551-F31B-4E90-BD77-74DDFEF246DD}" destId="{5D0A5760-6D43-49CD-957A-7A8784208757}" srcOrd="5" destOrd="0" presId="urn:microsoft.com/office/officeart/2008/layout/PictureStrips"/>
    <dgm:cxn modelId="{CF8E89F4-D353-4144-B2AB-FCB3BF1000A2}" type="presParOf" srcId="{468C3551-F31B-4E90-BD77-74DDFEF246DD}" destId="{9311AEDC-8471-4C28-8068-494928B76AEF}" srcOrd="6" destOrd="0" presId="urn:microsoft.com/office/officeart/2008/layout/PictureStrips"/>
    <dgm:cxn modelId="{3DD8E0A3-C60E-4EF2-8DD8-6F534306042A}" type="presParOf" srcId="{9311AEDC-8471-4C28-8068-494928B76AEF}" destId="{2F078532-7673-4198-A4BA-0BE7ABD8BD70}" srcOrd="0" destOrd="0" presId="urn:microsoft.com/office/officeart/2008/layout/PictureStrips"/>
    <dgm:cxn modelId="{71433694-990D-4979-B3A5-2CFED2BBD9AE}" type="presParOf" srcId="{9311AEDC-8471-4C28-8068-494928B76AEF}" destId="{A745C730-AE32-4F3D-9B09-AEFB276B66D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92AAA7-B5EF-4545-9E74-ECC6A321D508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715FB03-9383-4450-8431-3D5575C4F67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Partida arancelaria: 0810.90.40.00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85A5-2199-4887-868A-79D666837853}" type="parTrans" cxnId="{B674A611-EB4A-4DAF-A0FA-F69FD74CDF0C}">
      <dgm:prSet/>
      <dgm:spPr/>
      <dgm:t>
        <a:bodyPr/>
        <a:lstStyle/>
        <a:p>
          <a:endParaRPr lang="es-ES"/>
        </a:p>
      </dgm:t>
    </dgm:pt>
    <dgm:pt modelId="{D4EED3C1-EBDB-4CFE-AF62-80A384E33CAF}" type="sibTrans" cxnId="{B674A611-EB4A-4DAF-A0FA-F69FD74CDF0C}">
      <dgm:prSet/>
      <dgm:spPr/>
      <dgm:t>
        <a:bodyPr/>
        <a:lstStyle/>
        <a:p>
          <a:endParaRPr lang="es-ES"/>
        </a:p>
      </dgm:t>
    </dgm:pt>
    <dgm:pt modelId="{1B934412-CE16-469A-8EFB-952C89C32C40}" type="pres">
      <dgm:prSet presAssocID="{9392AAA7-B5EF-4545-9E74-ECC6A321D5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3F7F7C-8E2C-4FDD-B4EF-2FD083C5DB82}" type="pres">
      <dgm:prSet presAssocID="{E715FB03-9383-4450-8431-3D5575C4F675}" presName="node" presStyleLbl="node1" presStyleIdx="0" presStyleCnt="1" custScaleY="483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D94819-4935-4500-A658-13A778DD2F43}" type="presOf" srcId="{E715FB03-9383-4450-8431-3D5575C4F675}" destId="{7F3F7F7C-8E2C-4FDD-B4EF-2FD083C5DB82}" srcOrd="0" destOrd="0" presId="urn:microsoft.com/office/officeart/2005/8/layout/default"/>
    <dgm:cxn modelId="{B674A611-EB4A-4DAF-A0FA-F69FD74CDF0C}" srcId="{9392AAA7-B5EF-4545-9E74-ECC6A321D508}" destId="{E715FB03-9383-4450-8431-3D5575C4F675}" srcOrd="0" destOrd="0" parTransId="{5F4985A5-2199-4887-868A-79D666837853}" sibTransId="{D4EED3C1-EBDB-4CFE-AF62-80A384E33CAF}"/>
    <dgm:cxn modelId="{9415BADA-8420-4D4F-A4E4-E8332041AF73}" type="presOf" srcId="{9392AAA7-B5EF-4545-9E74-ECC6A321D508}" destId="{1B934412-CE16-469A-8EFB-952C89C32C40}" srcOrd="0" destOrd="0" presId="urn:microsoft.com/office/officeart/2005/8/layout/default"/>
    <dgm:cxn modelId="{1471C1FB-6DA3-410A-8A62-B6C1153E3DBD}" type="presParOf" srcId="{1B934412-CE16-469A-8EFB-952C89C32C40}" destId="{7F3F7F7C-8E2C-4FDD-B4EF-2FD083C5DB8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92AAA7-B5EF-4545-9E74-ECC6A321D508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715FB03-9383-4450-8431-3D5575C4F67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Crecimiento: 166%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85A5-2199-4887-868A-79D666837853}" type="parTrans" cxnId="{B674A611-EB4A-4DAF-A0FA-F69FD74CDF0C}">
      <dgm:prSet/>
      <dgm:spPr/>
      <dgm:t>
        <a:bodyPr/>
        <a:lstStyle/>
        <a:p>
          <a:endParaRPr lang="es-ES"/>
        </a:p>
      </dgm:t>
    </dgm:pt>
    <dgm:pt modelId="{D4EED3C1-EBDB-4CFE-AF62-80A384E33CAF}" type="sibTrans" cxnId="{B674A611-EB4A-4DAF-A0FA-F69FD74CDF0C}">
      <dgm:prSet/>
      <dgm:spPr/>
      <dgm:t>
        <a:bodyPr/>
        <a:lstStyle/>
        <a:p>
          <a:endParaRPr lang="es-ES"/>
        </a:p>
      </dgm:t>
    </dgm:pt>
    <dgm:pt modelId="{1B934412-CE16-469A-8EFB-952C89C32C40}" type="pres">
      <dgm:prSet presAssocID="{9392AAA7-B5EF-4545-9E74-ECC6A321D5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3F7F7C-8E2C-4FDD-B4EF-2FD083C5DB82}" type="pres">
      <dgm:prSet presAssocID="{E715FB03-9383-4450-8431-3D5575C4F675}" presName="node" presStyleLbl="node1" presStyleIdx="0" presStyleCnt="1" custScaleY="483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D94819-4935-4500-A658-13A778DD2F43}" type="presOf" srcId="{E715FB03-9383-4450-8431-3D5575C4F675}" destId="{7F3F7F7C-8E2C-4FDD-B4EF-2FD083C5DB82}" srcOrd="0" destOrd="0" presId="urn:microsoft.com/office/officeart/2005/8/layout/default"/>
    <dgm:cxn modelId="{B674A611-EB4A-4DAF-A0FA-F69FD74CDF0C}" srcId="{9392AAA7-B5EF-4545-9E74-ECC6A321D508}" destId="{E715FB03-9383-4450-8431-3D5575C4F675}" srcOrd="0" destOrd="0" parTransId="{5F4985A5-2199-4887-868A-79D666837853}" sibTransId="{D4EED3C1-EBDB-4CFE-AF62-80A384E33CAF}"/>
    <dgm:cxn modelId="{9415BADA-8420-4D4F-A4E4-E8332041AF73}" type="presOf" srcId="{9392AAA7-B5EF-4545-9E74-ECC6A321D508}" destId="{1B934412-CE16-469A-8EFB-952C89C32C40}" srcOrd="0" destOrd="0" presId="urn:microsoft.com/office/officeart/2005/8/layout/default"/>
    <dgm:cxn modelId="{1471C1FB-6DA3-410A-8A62-B6C1153E3DBD}" type="presParOf" srcId="{1B934412-CE16-469A-8EFB-952C89C32C40}" destId="{7F3F7F7C-8E2C-4FDD-B4EF-2FD083C5DB8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9A2BC9-13E1-4135-AA3E-14A7AECD0076}" type="doc">
      <dgm:prSet loTypeId="urn:microsoft.com/office/officeart/2005/8/layout/cycle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419"/>
        </a:p>
      </dgm:t>
    </dgm:pt>
    <dgm:pt modelId="{634A0FB1-5EB2-4E5D-924C-49C3ACA611F6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Exportación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8BBA6D7-A30A-4A66-87EB-003667720B80}" type="parTrans" cxnId="{EF39C626-027D-4D3D-9465-4E8AA030D66C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C2BF94F5-B4B7-495C-A795-C469DC979B0C}" type="sibTrans" cxnId="{EF39C626-027D-4D3D-9465-4E8AA030D66C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02F36BA8-9DE0-4AA8-898F-F6D15BB730DF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Directa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474BC05-7830-4DEC-83BB-806FDFFFA1DC}" type="parTrans" cxnId="{3B9D0DED-B375-4B0D-9809-A2074D3E083D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BF98AE80-1D7D-4A9B-9348-FA0608E116F7}" type="sibTrans" cxnId="{3B9D0DED-B375-4B0D-9809-A2074D3E083D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28614264-F313-45B1-9F65-89C7E2DDF801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Exportación concertada o mixta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7C2B73A-7368-465E-862C-FC52F79A7282}" type="parTrans" cxnId="{B7E98F2E-60CC-4AFB-806B-9D9E11496534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E53475E4-C4A8-4C55-8E94-24D628796040}" type="sibTrans" cxnId="{B7E98F2E-60CC-4AFB-806B-9D9E11496534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CC58EE34-6ED8-4DF1-9B16-55B809702311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Consorcio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3408BC-94CA-409E-9D6C-793A6F956B7B}" type="parTrans" cxnId="{2F4B0639-BB0F-463E-B4AB-DA20FCA4AA8B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132E4CAC-23DC-4FD8-BE47-04CC9E3E335E}" type="sibTrans" cxnId="{2F4B0639-BB0F-463E-B4AB-DA20FCA4AA8B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47570523-2F29-41B2-BB5B-F4759E591F6E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Piggy</a:t>
          </a: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back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AAC7F23-422D-48A8-B889-3356E7E17EBD}" type="parTrans" cxnId="{2D40B41F-B25A-4918-886A-4EE3A1E4900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18983C46-3588-4A35-8BE3-DFED6788A0A3}" type="sibTrans" cxnId="{2D40B41F-B25A-4918-886A-4EE3A1E4900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6C6D9407-59A3-4729-A3DF-E285ACF8DF1D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Acuerdos de cooperación contractuales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9AA8C24-921B-4FB3-8F93-B8F1B1A9F0DC}" type="parTrans" cxnId="{8294E7D6-B557-40CF-A4B4-F86F0C809F1B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05E146C7-1518-4632-A701-340966435870}" type="sibTrans" cxnId="{8294E7D6-B557-40CF-A4B4-F86F0C809F1B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A8A7A2AB-92A9-42D2-A0AA-6C26B7C8255B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Licencia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AE8DCBB-97D2-4008-B769-AAA7E40E72C7}" type="parTrans" cxnId="{BD0F1F7F-7187-43AE-A361-CB2BF867609F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FE88B9B0-BC98-429C-A552-B2EB6E0C896E}" type="sibTrans" cxnId="{BD0F1F7F-7187-43AE-A361-CB2BF867609F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3854F84D-83DF-4EDB-B153-C8E75D4C203B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Franquicia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20F6802-B0E1-4B89-9B8D-222FE6A8E09B}" type="parTrans" cxnId="{C3A40AF3-475D-4661-BF4B-987D76B64E6C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32FF22BC-AE17-4D2E-9AA6-1F71B9CA5618}" type="sibTrans" cxnId="{C3A40AF3-475D-4661-BF4B-987D76B64E6C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1F1BC145-30DE-48C9-8082-703DD4BE8400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ES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Acuerdos de Cooperación Accionariales a través de inversión directa en el extranjero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DD66469-9229-4E36-8B39-4A032C8F6EB6}" type="parTrans" cxnId="{E344FED2-A314-455F-A635-3470EA87E349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522BBB89-3960-4BD2-9ABC-6FD09C6201B9}" type="sibTrans" cxnId="{E344FED2-A314-455F-A635-3470EA87E349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9EB9B748-BB09-4BA6-AD9A-C3A81C50EB5B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Joint</a:t>
          </a: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Venture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D49B332-8B2C-4EE5-921A-96B01A3DC476}" type="parTrans" cxnId="{4FD961CE-DD62-4C3D-8DCD-B8E7CEE984C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8E7112FB-9BA7-4494-A563-B1E49400FB4F}" type="sibTrans" cxnId="{4FD961CE-DD62-4C3D-8DCD-B8E7CEE984C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DB75AD49-93A0-460B-9314-F9C1A68B002B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Subsidiarias propias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B8145F7-EAE3-414D-BB58-C4E8965B69CE}" type="parTrans" cxnId="{85264525-47DB-46CA-AF1C-345CEE01B02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75DCF4D0-FAEB-4E1D-A5DB-C0199E2294EF}" type="sibTrans" cxnId="{85264525-47DB-46CA-AF1C-345CEE01B02A}">
      <dgm:prSet/>
      <dgm:spPr/>
      <dgm:t>
        <a:bodyPr/>
        <a:lstStyle/>
        <a:p>
          <a:endParaRPr lang="es-419" sz="1000">
            <a:solidFill>
              <a:schemeClr val="tx1"/>
            </a:solidFill>
          </a:endParaRPr>
        </a:p>
      </dgm:t>
    </dgm:pt>
    <dgm:pt modelId="{A7ABE70C-479C-4B65-922D-06C64719650A}">
      <dgm:prSet phldrT="[Texto]"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Indirecta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4B52A5-2725-4139-98BB-12ABA61E6E92}" type="parTrans" cxnId="{90A4EBC9-4E9F-45B5-B317-E07DCF194B4D}">
      <dgm:prSet/>
      <dgm:spPr/>
      <dgm:t>
        <a:bodyPr/>
        <a:lstStyle/>
        <a:p>
          <a:endParaRPr lang="es-ES"/>
        </a:p>
      </dgm:t>
    </dgm:pt>
    <dgm:pt modelId="{82A3BBF6-ABB5-42BA-990F-33ADDA2BF208}" type="sibTrans" cxnId="{90A4EBC9-4E9F-45B5-B317-E07DCF194B4D}">
      <dgm:prSet/>
      <dgm:spPr/>
      <dgm:t>
        <a:bodyPr/>
        <a:lstStyle/>
        <a:p>
          <a:endParaRPr lang="es-ES"/>
        </a:p>
      </dgm:t>
    </dgm:pt>
    <dgm:pt modelId="{AC1D0925-E56C-4E30-A715-ADFC1AD6CA05}" type="pres">
      <dgm:prSet presAssocID="{F79A2BC9-13E1-4135-AA3E-14A7AECD00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4862E8-F78F-46E5-961C-7BD5E8F1A9B8}" type="pres">
      <dgm:prSet presAssocID="{F79A2BC9-13E1-4135-AA3E-14A7AECD0076}" presName="children" presStyleCnt="0"/>
      <dgm:spPr/>
    </dgm:pt>
    <dgm:pt modelId="{DE4372F8-B7EF-44FD-BF3C-6C6CD68B0710}" type="pres">
      <dgm:prSet presAssocID="{F79A2BC9-13E1-4135-AA3E-14A7AECD0076}" presName="child1group" presStyleCnt="0"/>
      <dgm:spPr/>
    </dgm:pt>
    <dgm:pt modelId="{81B4CC1A-5201-4C56-A786-7058B0292EC0}" type="pres">
      <dgm:prSet presAssocID="{F79A2BC9-13E1-4135-AA3E-14A7AECD0076}" presName="child1" presStyleLbl="bgAcc1" presStyleIdx="0" presStyleCnt="4"/>
      <dgm:spPr/>
      <dgm:t>
        <a:bodyPr/>
        <a:lstStyle/>
        <a:p>
          <a:endParaRPr lang="es-ES"/>
        </a:p>
      </dgm:t>
    </dgm:pt>
    <dgm:pt modelId="{A1CC78F6-C81D-4AD1-B442-4281951B8FAB}" type="pres">
      <dgm:prSet presAssocID="{F79A2BC9-13E1-4135-AA3E-14A7AECD00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ED54C0-D4A8-4143-B627-8C4CCBDA4756}" type="pres">
      <dgm:prSet presAssocID="{F79A2BC9-13E1-4135-AA3E-14A7AECD0076}" presName="child2group" presStyleCnt="0"/>
      <dgm:spPr/>
    </dgm:pt>
    <dgm:pt modelId="{1A6A46AB-4CDF-4B17-B043-804E1CA16EA0}" type="pres">
      <dgm:prSet presAssocID="{F79A2BC9-13E1-4135-AA3E-14A7AECD0076}" presName="child2" presStyleLbl="bgAcc1" presStyleIdx="1" presStyleCnt="4"/>
      <dgm:spPr/>
      <dgm:t>
        <a:bodyPr/>
        <a:lstStyle/>
        <a:p>
          <a:endParaRPr lang="es-ES"/>
        </a:p>
      </dgm:t>
    </dgm:pt>
    <dgm:pt modelId="{9940F199-6549-424B-BAAF-FD9A6B71923B}" type="pres">
      <dgm:prSet presAssocID="{F79A2BC9-13E1-4135-AA3E-14A7AECD00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6927E-60AF-434F-801E-107E4A9C9B1A}" type="pres">
      <dgm:prSet presAssocID="{F79A2BC9-13E1-4135-AA3E-14A7AECD0076}" presName="child3group" presStyleCnt="0"/>
      <dgm:spPr/>
    </dgm:pt>
    <dgm:pt modelId="{731FDAF5-04E3-4F82-BE51-EBC686B55E10}" type="pres">
      <dgm:prSet presAssocID="{F79A2BC9-13E1-4135-AA3E-14A7AECD0076}" presName="child3" presStyleLbl="bgAcc1" presStyleIdx="2" presStyleCnt="4"/>
      <dgm:spPr/>
      <dgm:t>
        <a:bodyPr/>
        <a:lstStyle/>
        <a:p>
          <a:endParaRPr lang="es-ES"/>
        </a:p>
      </dgm:t>
    </dgm:pt>
    <dgm:pt modelId="{55D63F37-A0E2-472C-AEB0-A7F48E63ABAB}" type="pres">
      <dgm:prSet presAssocID="{F79A2BC9-13E1-4135-AA3E-14A7AECD00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20CF8-6103-4619-98CA-405888F7970E}" type="pres">
      <dgm:prSet presAssocID="{F79A2BC9-13E1-4135-AA3E-14A7AECD0076}" presName="child4group" presStyleCnt="0"/>
      <dgm:spPr/>
    </dgm:pt>
    <dgm:pt modelId="{9E71A178-1779-44B0-9FCB-F9872909CC3A}" type="pres">
      <dgm:prSet presAssocID="{F79A2BC9-13E1-4135-AA3E-14A7AECD0076}" presName="child4" presStyleLbl="bgAcc1" presStyleIdx="3" presStyleCnt="4"/>
      <dgm:spPr/>
      <dgm:t>
        <a:bodyPr/>
        <a:lstStyle/>
        <a:p>
          <a:endParaRPr lang="es-ES"/>
        </a:p>
      </dgm:t>
    </dgm:pt>
    <dgm:pt modelId="{A5BF30E1-F35A-40AF-8173-63BC6689D327}" type="pres">
      <dgm:prSet presAssocID="{F79A2BC9-13E1-4135-AA3E-14A7AECD00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5DB9F-317D-44B5-8865-D5352FFDC152}" type="pres">
      <dgm:prSet presAssocID="{F79A2BC9-13E1-4135-AA3E-14A7AECD0076}" presName="childPlaceholder" presStyleCnt="0"/>
      <dgm:spPr/>
    </dgm:pt>
    <dgm:pt modelId="{543D3DD6-21D6-4E0E-BFB0-99038F922978}" type="pres">
      <dgm:prSet presAssocID="{F79A2BC9-13E1-4135-AA3E-14A7AECD0076}" presName="circle" presStyleCnt="0"/>
      <dgm:spPr/>
    </dgm:pt>
    <dgm:pt modelId="{BA331628-FBEF-4492-BC36-F8539867BF18}" type="pres">
      <dgm:prSet presAssocID="{F79A2BC9-13E1-4135-AA3E-14A7AECD007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41FF7-08FB-4B7B-A213-A68C34A16C97}" type="pres">
      <dgm:prSet presAssocID="{F79A2BC9-13E1-4135-AA3E-14A7AECD007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E8629C-511E-4DC9-A5B7-F3EC1AF1B574}" type="pres">
      <dgm:prSet presAssocID="{F79A2BC9-13E1-4135-AA3E-14A7AECD007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D6334-A333-45E0-BDB1-F76FDAD5075C}" type="pres">
      <dgm:prSet presAssocID="{F79A2BC9-13E1-4135-AA3E-14A7AECD007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C1F17-9F55-44D4-8272-624C630506D8}" type="pres">
      <dgm:prSet presAssocID="{F79A2BC9-13E1-4135-AA3E-14A7AECD0076}" presName="quadrantPlaceholder" presStyleCnt="0"/>
      <dgm:spPr/>
    </dgm:pt>
    <dgm:pt modelId="{7A04BBCE-BB2A-4092-BF14-EF6A384ED498}" type="pres">
      <dgm:prSet presAssocID="{F79A2BC9-13E1-4135-AA3E-14A7AECD0076}" presName="center1" presStyleLbl="fgShp" presStyleIdx="0" presStyleCnt="2"/>
      <dgm:spPr/>
    </dgm:pt>
    <dgm:pt modelId="{1B143907-6025-46B3-B4E5-AA8DE5CB5B1D}" type="pres">
      <dgm:prSet presAssocID="{F79A2BC9-13E1-4135-AA3E-14A7AECD0076}" presName="center2" presStyleLbl="fgShp" presStyleIdx="1" presStyleCnt="2"/>
      <dgm:spPr/>
    </dgm:pt>
  </dgm:ptLst>
  <dgm:cxnLst>
    <dgm:cxn modelId="{5E8F514F-75FF-45D6-9138-54B2A588EFA0}" type="presOf" srcId="{02F36BA8-9DE0-4AA8-898F-F6D15BB730DF}" destId="{81B4CC1A-5201-4C56-A786-7058B0292EC0}" srcOrd="0" destOrd="0" presId="urn:microsoft.com/office/officeart/2005/8/layout/cycle4"/>
    <dgm:cxn modelId="{2F4B0639-BB0F-463E-B4AB-DA20FCA4AA8B}" srcId="{28614264-F313-45B1-9F65-89C7E2DDF801}" destId="{CC58EE34-6ED8-4DF1-9B16-55B809702311}" srcOrd="0" destOrd="0" parTransId="{3F3408BC-94CA-409E-9D6C-793A6F956B7B}" sibTransId="{132E4CAC-23DC-4FD8-BE47-04CC9E3E335E}"/>
    <dgm:cxn modelId="{3B9D0DED-B375-4B0D-9809-A2074D3E083D}" srcId="{634A0FB1-5EB2-4E5D-924C-49C3ACA611F6}" destId="{02F36BA8-9DE0-4AA8-898F-F6D15BB730DF}" srcOrd="0" destOrd="0" parTransId="{F474BC05-7830-4DEC-83BB-806FDFFFA1DC}" sibTransId="{BF98AE80-1D7D-4A9B-9348-FA0608E116F7}"/>
    <dgm:cxn modelId="{24823D58-61D1-49AE-839C-60CEAEC186C6}" type="presOf" srcId="{DB75AD49-93A0-460B-9314-F9C1A68B002B}" destId="{A5BF30E1-F35A-40AF-8173-63BC6689D327}" srcOrd="1" destOrd="1" presId="urn:microsoft.com/office/officeart/2005/8/layout/cycle4"/>
    <dgm:cxn modelId="{E344FED2-A314-455F-A635-3470EA87E349}" srcId="{F79A2BC9-13E1-4135-AA3E-14A7AECD0076}" destId="{1F1BC145-30DE-48C9-8082-703DD4BE8400}" srcOrd="3" destOrd="0" parTransId="{4DD66469-9229-4E36-8B39-4A032C8F6EB6}" sibTransId="{522BBB89-3960-4BD2-9ABC-6FD09C6201B9}"/>
    <dgm:cxn modelId="{EF39C626-027D-4D3D-9465-4E8AA030D66C}" srcId="{F79A2BC9-13E1-4135-AA3E-14A7AECD0076}" destId="{634A0FB1-5EB2-4E5D-924C-49C3ACA611F6}" srcOrd="0" destOrd="0" parTransId="{48BBA6D7-A30A-4A66-87EB-003667720B80}" sibTransId="{C2BF94F5-B4B7-495C-A795-C469DC979B0C}"/>
    <dgm:cxn modelId="{8560F3E5-209E-4BCA-AC17-2D323D8187BC}" type="presOf" srcId="{A7ABE70C-479C-4B65-922D-06C64719650A}" destId="{A1CC78F6-C81D-4AD1-B442-4281951B8FAB}" srcOrd="1" destOrd="1" presId="urn:microsoft.com/office/officeart/2005/8/layout/cycle4"/>
    <dgm:cxn modelId="{D450EBA0-9C2B-40A6-8090-15DFC6F1EC02}" type="presOf" srcId="{9EB9B748-BB09-4BA6-AD9A-C3A81C50EB5B}" destId="{A5BF30E1-F35A-40AF-8173-63BC6689D327}" srcOrd="1" destOrd="0" presId="urn:microsoft.com/office/officeart/2005/8/layout/cycle4"/>
    <dgm:cxn modelId="{327C7CD6-586B-4531-9AC9-3A7EC1B618E6}" type="presOf" srcId="{A8A7A2AB-92A9-42D2-A0AA-6C26B7C8255B}" destId="{731FDAF5-04E3-4F82-BE51-EBC686B55E10}" srcOrd="0" destOrd="0" presId="urn:microsoft.com/office/officeart/2005/8/layout/cycle4"/>
    <dgm:cxn modelId="{4FA5B7CE-F9EA-47F7-8D19-EF0A6F51201E}" type="presOf" srcId="{47570523-2F29-41B2-BB5B-F4759E591F6E}" destId="{1A6A46AB-4CDF-4B17-B043-804E1CA16EA0}" srcOrd="0" destOrd="1" presId="urn:microsoft.com/office/officeart/2005/8/layout/cycle4"/>
    <dgm:cxn modelId="{DEE39316-1284-4554-9E67-EA3F4640AA20}" type="presOf" srcId="{6C6D9407-59A3-4729-A3DF-E285ACF8DF1D}" destId="{D4E8629C-511E-4DC9-A5B7-F3EC1AF1B574}" srcOrd="0" destOrd="0" presId="urn:microsoft.com/office/officeart/2005/8/layout/cycle4"/>
    <dgm:cxn modelId="{4FD961CE-DD62-4C3D-8DCD-B8E7CEE984CA}" srcId="{1F1BC145-30DE-48C9-8082-703DD4BE8400}" destId="{9EB9B748-BB09-4BA6-AD9A-C3A81C50EB5B}" srcOrd="0" destOrd="0" parTransId="{3D49B332-8B2C-4EE5-921A-96B01A3DC476}" sibTransId="{8E7112FB-9BA7-4494-A563-B1E49400FB4F}"/>
    <dgm:cxn modelId="{8294E7D6-B557-40CF-A4B4-F86F0C809F1B}" srcId="{F79A2BC9-13E1-4135-AA3E-14A7AECD0076}" destId="{6C6D9407-59A3-4729-A3DF-E285ACF8DF1D}" srcOrd="2" destOrd="0" parTransId="{09AA8C24-921B-4FB3-8F93-B8F1B1A9F0DC}" sibTransId="{05E146C7-1518-4632-A701-340966435870}"/>
    <dgm:cxn modelId="{22C8C84A-B1AD-4BE7-B6D2-9459BFCA83B2}" type="presOf" srcId="{3854F84D-83DF-4EDB-B153-C8E75D4C203B}" destId="{731FDAF5-04E3-4F82-BE51-EBC686B55E10}" srcOrd="0" destOrd="1" presId="urn:microsoft.com/office/officeart/2005/8/layout/cycle4"/>
    <dgm:cxn modelId="{AC8F7049-E943-41EE-BEA2-7F8C6C127EED}" type="presOf" srcId="{A7ABE70C-479C-4B65-922D-06C64719650A}" destId="{81B4CC1A-5201-4C56-A786-7058B0292EC0}" srcOrd="0" destOrd="1" presId="urn:microsoft.com/office/officeart/2005/8/layout/cycle4"/>
    <dgm:cxn modelId="{85264525-47DB-46CA-AF1C-345CEE01B02A}" srcId="{1F1BC145-30DE-48C9-8082-703DD4BE8400}" destId="{DB75AD49-93A0-460B-9314-F9C1A68B002B}" srcOrd="1" destOrd="0" parTransId="{AB8145F7-EAE3-414D-BB58-C4E8965B69CE}" sibTransId="{75DCF4D0-FAEB-4E1D-A5DB-C0199E2294EF}"/>
    <dgm:cxn modelId="{B7E98F2E-60CC-4AFB-806B-9D9E11496534}" srcId="{F79A2BC9-13E1-4135-AA3E-14A7AECD0076}" destId="{28614264-F313-45B1-9F65-89C7E2DDF801}" srcOrd="1" destOrd="0" parTransId="{67C2B73A-7368-465E-862C-FC52F79A7282}" sibTransId="{E53475E4-C4A8-4C55-8E94-24D628796040}"/>
    <dgm:cxn modelId="{BD0F1F7F-7187-43AE-A361-CB2BF867609F}" srcId="{6C6D9407-59A3-4729-A3DF-E285ACF8DF1D}" destId="{A8A7A2AB-92A9-42D2-A0AA-6C26B7C8255B}" srcOrd="0" destOrd="0" parTransId="{DAE8DCBB-97D2-4008-B769-AAA7E40E72C7}" sibTransId="{FE88B9B0-BC98-429C-A552-B2EB6E0C896E}"/>
    <dgm:cxn modelId="{44D6A123-E605-46F5-9B4C-AA05CAFA3FB2}" type="presOf" srcId="{47570523-2F29-41B2-BB5B-F4759E591F6E}" destId="{9940F199-6549-424B-BAAF-FD9A6B71923B}" srcOrd="1" destOrd="1" presId="urn:microsoft.com/office/officeart/2005/8/layout/cycle4"/>
    <dgm:cxn modelId="{3A059801-262F-4C45-BE6C-C6CFD681B9FE}" type="presOf" srcId="{A8A7A2AB-92A9-42D2-A0AA-6C26B7C8255B}" destId="{55D63F37-A0E2-472C-AEB0-A7F48E63ABAB}" srcOrd="1" destOrd="0" presId="urn:microsoft.com/office/officeart/2005/8/layout/cycle4"/>
    <dgm:cxn modelId="{C3A40AF3-475D-4661-BF4B-987D76B64E6C}" srcId="{6C6D9407-59A3-4729-A3DF-E285ACF8DF1D}" destId="{3854F84D-83DF-4EDB-B153-C8E75D4C203B}" srcOrd="1" destOrd="0" parTransId="{020F6802-B0E1-4B89-9B8D-222FE6A8E09B}" sibTransId="{32FF22BC-AE17-4D2E-9AA6-1F71B9CA5618}"/>
    <dgm:cxn modelId="{90A4EBC9-4E9F-45B5-B317-E07DCF194B4D}" srcId="{634A0FB1-5EB2-4E5D-924C-49C3ACA611F6}" destId="{A7ABE70C-479C-4B65-922D-06C64719650A}" srcOrd="1" destOrd="0" parTransId="{5E4B52A5-2725-4139-98BB-12ABA61E6E92}" sibTransId="{82A3BBF6-ABB5-42BA-990F-33ADDA2BF208}"/>
    <dgm:cxn modelId="{47DA7340-961B-4898-8FF4-B3C129552BCE}" type="presOf" srcId="{3854F84D-83DF-4EDB-B153-C8E75D4C203B}" destId="{55D63F37-A0E2-472C-AEB0-A7F48E63ABAB}" srcOrd="1" destOrd="1" presId="urn:microsoft.com/office/officeart/2005/8/layout/cycle4"/>
    <dgm:cxn modelId="{D8ACA551-25C2-4CAB-A786-8C7C741646FC}" type="presOf" srcId="{DB75AD49-93A0-460B-9314-F9C1A68B002B}" destId="{9E71A178-1779-44B0-9FCB-F9872909CC3A}" srcOrd="0" destOrd="1" presId="urn:microsoft.com/office/officeart/2005/8/layout/cycle4"/>
    <dgm:cxn modelId="{40962B97-F486-4C31-BBA2-92E209A940A1}" type="presOf" srcId="{CC58EE34-6ED8-4DF1-9B16-55B809702311}" destId="{1A6A46AB-4CDF-4B17-B043-804E1CA16EA0}" srcOrd="0" destOrd="0" presId="urn:microsoft.com/office/officeart/2005/8/layout/cycle4"/>
    <dgm:cxn modelId="{21060839-2173-4180-ABCF-5D971B6F47C0}" type="presOf" srcId="{634A0FB1-5EB2-4E5D-924C-49C3ACA611F6}" destId="{BA331628-FBEF-4492-BC36-F8539867BF18}" srcOrd="0" destOrd="0" presId="urn:microsoft.com/office/officeart/2005/8/layout/cycle4"/>
    <dgm:cxn modelId="{056B5D89-481F-43CF-BB0F-A9C0CA2EE842}" type="presOf" srcId="{28614264-F313-45B1-9F65-89C7E2DDF801}" destId="{45641FF7-08FB-4B7B-A213-A68C34A16C97}" srcOrd="0" destOrd="0" presId="urn:microsoft.com/office/officeart/2005/8/layout/cycle4"/>
    <dgm:cxn modelId="{30D6A83D-D69C-4D78-9C88-ADE99043EA46}" type="presOf" srcId="{1F1BC145-30DE-48C9-8082-703DD4BE8400}" destId="{A57D6334-A333-45E0-BDB1-F76FDAD5075C}" srcOrd="0" destOrd="0" presId="urn:microsoft.com/office/officeart/2005/8/layout/cycle4"/>
    <dgm:cxn modelId="{61997D23-1284-4DD5-9A29-B9EAA8EC235D}" type="presOf" srcId="{F79A2BC9-13E1-4135-AA3E-14A7AECD0076}" destId="{AC1D0925-E56C-4E30-A715-ADFC1AD6CA05}" srcOrd="0" destOrd="0" presId="urn:microsoft.com/office/officeart/2005/8/layout/cycle4"/>
    <dgm:cxn modelId="{D9027340-15BC-4DE9-873E-C2831AFFEDBD}" type="presOf" srcId="{CC58EE34-6ED8-4DF1-9B16-55B809702311}" destId="{9940F199-6549-424B-BAAF-FD9A6B71923B}" srcOrd="1" destOrd="0" presId="urn:microsoft.com/office/officeart/2005/8/layout/cycle4"/>
    <dgm:cxn modelId="{2D40B41F-B25A-4918-886A-4EE3A1E4900A}" srcId="{28614264-F313-45B1-9F65-89C7E2DDF801}" destId="{47570523-2F29-41B2-BB5B-F4759E591F6E}" srcOrd="1" destOrd="0" parTransId="{9AAC7F23-422D-48A8-B889-3356E7E17EBD}" sibTransId="{18983C46-3588-4A35-8BE3-DFED6788A0A3}"/>
    <dgm:cxn modelId="{A26D6D46-828C-426F-83FB-FF017CD963E1}" type="presOf" srcId="{9EB9B748-BB09-4BA6-AD9A-C3A81C50EB5B}" destId="{9E71A178-1779-44B0-9FCB-F9872909CC3A}" srcOrd="0" destOrd="0" presId="urn:microsoft.com/office/officeart/2005/8/layout/cycle4"/>
    <dgm:cxn modelId="{3AC31A73-43D1-4F2F-979F-6F724ECF6A15}" type="presOf" srcId="{02F36BA8-9DE0-4AA8-898F-F6D15BB730DF}" destId="{A1CC78F6-C81D-4AD1-B442-4281951B8FAB}" srcOrd="1" destOrd="0" presId="urn:microsoft.com/office/officeart/2005/8/layout/cycle4"/>
    <dgm:cxn modelId="{09C2AF6F-AEE9-44A0-84EA-92C5F5FF8D72}" type="presParOf" srcId="{AC1D0925-E56C-4E30-A715-ADFC1AD6CA05}" destId="{E14862E8-F78F-46E5-961C-7BD5E8F1A9B8}" srcOrd="0" destOrd="0" presId="urn:microsoft.com/office/officeart/2005/8/layout/cycle4"/>
    <dgm:cxn modelId="{2FBEB3E3-D3C3-4FA2-B686-D098ED82E187}" type="presParOf" srcId="{E14862E8-F78F-46E5-961C-7BD5E8F1A9B8}" destId="{DE4372F8-B7EF-44FD-BF3C-6C6CD68B0710}" srcOrd="0" destOrd="0" presId="urn:microsoft.com/office/officeart/2005/8/layout/cycle4"/>
    <dgm:cxn modelId="{56BAFC93-04C1-412E-AE9E-1D44DBED2570}" type="presParOf" srcId="{DE4372F8-B7EF-44FD-BF3C-6C6CD68B0710}" destId="{81B4CC1A-5201-4C56-A786-7058B0292EC0}" srcOrd="0" destOrd="0" presId="urn:microsoft.com/office/officeart/2005/8/layout/cycle4"/>
    <dgm:cxn modelId="{1E4B1313-AF1D-49BE-AE33-9D1E600CEF9D}" type="presParOf" srcId="{DE4372F8-B7EF-44FD-BF3C-6C6CD68B0710}" destId="{A1CC78F6-C81D-4AD1-B442-4281951B8FAB}" srcOrd="1" destOrd="0" presId="urn:microsoft.com/office/officeart/2005/8/layout/cycle4"/>
    <dgm:cxn modelId="{5AEBD6DA-FF93-4989-9304-D516D4D60841}" type="presParOf" srcId="{E14862E8-F78F-46E5-961C-7BD5E8F1A9B8}" destId="{6AED54C0-D4A8-4143-B627-8C4CCBDA4756}" srcOrd="1" destOrd="0" presId="urn:microsoft.com/office/officeart/2005/8/layout/cycle4"/>
    <dgm:cxn modelId="{F84B3F60-B9C2-4F6B-89E1-3A4C158E008E}" type="presParOf" srcId="{6AED54C0-D4A8-4143-B627-8C4CCBDA4756}" destId="{1A6A46AB-4CDF-4B17-B043-804E1CA16EA0}" srcOrd="0" destOrd="0" presId="urn:microsoft.com/office/officeart/2005/8/layout/cycle4"/>
    <dgm:cxn modelId="{4F0AA774-0EEE-44BC-8AEE-C5AABC230052}" type="presParOf" srcId="{6AED54C0-D4A8-4143-B627-8C4CCBDA4756}" destId="{9940F199-6549-424B-BAAF-FD9A6B71923B}" srcOrd="1" destOrd="0" presId="urn:microsoft.com/office/officeart/2005/8/layout/cycle4"/>
    <dgm:cxn modelId="{57377E5C-DF6C-47D3-A45E-5B3685C0BB0E}" type="presParOf" srcId="{E14862E8-F78F-46E5-961C-7BD5E8F1A9B8}" destId="{2126927E-60AF-434F-801E-107E4A9C9B1A}" srcOrd="2" destOrd="0" presId="urn:microsoft.com/office/officeart/2005/8/layout/cycle4"/>
    <dgm:cxn modelId="{CFBE51D2-0E39-40CC-ADEB-4D2E3BFC0D91}" type="presParOf" srcId="{2126927E-60AF-434F-801E-107E4A9C9B1A}" destId="{731FDAF5-04E3-4F82-BE51-EBC686B55E10}" srcOrd="0" destOrd="0" presId="urn:microsoft.com/office/officeart/2005/8/layout/cycle4"/>
    <dgm:cxn modelId="{044B5AF5-8EF2-459A-80E3-37AD4C727870}" type="presParOf" srcId="{2126927E-60AF-434F-801E-107E4A9C9B1A}" destId="{55D63F37-A0E2-472C-AEB0-A7F48E63ABAB}" srcOrd="1" destOrd="0" presId="urn:microsoft.com/office/officeart/2005/8/layout/cycle4"/>
    <dgm:cxn modelId="{1BFAC013-2EC9-4EA9-AC1F-0264A5F1C646}" type="presParOf" srcId="{E14862E8-F78F-46E5-961C-7BD5E8F1A9B8}" destId="{0DD20CF8-6103-4619-98CA-405888F7970E}" srcOrd="3" destOrd="0" presId="urn:microsoft.com/office/officeart/2005/8/layout/cycle4"/>
    <dgm:cxn modelId="{D1D80A56-EBCF-4DA4-81A2-6FEC4B4A36D1}" type="presParOf" srcId="{0DD20CF8-6103-4619-98CA-405888F7970E}" destId="{9E71A178-1779-44B0-9FCB-F9872909CC3A}" srcOrd="0" destOrd="0" presId="urn:microsoft.com/office/officeart/2005/8/layout/cycle4"/>
    <dgm:cxn modelId="{9DE6A9CB-C2A8-4C9E-AFE8-2DBF4D823B69}" type="presParOf" srcId="{0DD20CF8-6103-4619-98CA-405888F7970E}" destId="{A5BF30E1-F35A-40AF-8173-63BC6689D327}" srcOrd="1" destOrd="0" presId="urn:microsoft.com/office/officeart/2005/8/layout/cycle4"/>
    <dgm:cxn modelId="{82940146-70BD-4F4A-A2C1-ED5AA303E256}" type="presParOf" srcId="{E14862E8-F78F-46E5-961C-7BD5E8F1A9B8}" destId="{FD95DB9F-317D-44B5-8865-D5352FFDC152}" srcOrd="4" destOrd="0" presId="urn:microsoft.com/office/officeart/2005/8/layout/cycle4"/>
    <dgm:cxn modelId="{5488B8DB-68B5-45A8-B18F-19310CA67BB8}" type="presParOf" srcId="{AC1D0925-E56C-4E30-A715-ADFC1AD6CA05}" destId="{543D3DD6-21D6-4E0E-BFB0-99038F922978}" srcOrd="1" destOrd="0" presId="urn:microsoft.com/office/officeart/2005/8/layout/cycle4"/>
    <dgm:cxn modelId="{E7A2A8AF-6979-48C6-9DA4-BF747C69028D}" type="presParOf" srcId="{543D3DD6-21D6-4E0E-BFB0-99038F922978}" destId="{BA331628-FBEF-4492-BC36-F8539867BF18}" srcOrd="0" destOrd="0" presId="urn:microsoft.com/office/officeart/2005/8/layout/cycle4"/>
    <dgm:cxn modelId="{67CD9C64-CCCA-43BC-8B81-58C0568BD7CB}" type="presParOf" srcId="{543D3DD6-21D6-4E0E-BFB0-99038F922978}" destId="{45641FF7-08FB-4B7B-A213-A68C34A16C97}" srcOrd="1" destOrd="0" presId="urn:microsoft.com/office/officeart/2005/8/layout/cycle4"/>
    <dgm:cxn modelId="{3B098C23-E85B-4043-ACE1-C10B788AF169}" type="presParOf" srcId="{543D3DD6-21D6-4E0E-BFB0-99038F922978}" destId="{D4E8629C-511E-4DC9-A5B7-F3EC1AF1B574}" srcOrd="2" destOrd="0" presId="urn:microsoft.com/office/officeart/2005/8/layout/cycle4"/>
    <dgm:cxn modelId="{754C7F58-BF14-4AB7-A2EB-45848D4D152A}" type="presParOf" srcId="{543D3DD6-21D6-4E0E-BFB0-99038F922978}" destId="{A57D6334-A333-45E0-BDB1-F76FDAD5075C}" srcOrd="3" destOrd="0" presId="urn:microsoft.com/office/officeart/2005/8/layout/cycle4"/>
    <dgm:cxn modelId="{F2E5A826-1B8B-46B1-8E2E-227C608D1BA4}" type="presParOf" srcId="{543D3DD6-21D6-4E0E-BFB0-99038F922978}" destId="{0A5C1F17-9F55-44D4-8272-624C630506D8}" srcOrd="4" destOrd="0" presId="urn:microsoft.com/office/officeart/2005/8/layout/cycle4"/>
    <dgm:cxn modelId="{66F58CD9-2948-4CC8-AEED-E0B2DB132890}" type="presParOf" srcId="{AC1D0925-E56C-4E30-A715-ADFC1AD6CA05}" destId="{7A04BBCE-BB2A-4092-BF14-EF6A384ED498}" srcOrd="2" destOrd="0" presId="urn:microsoft.com/office/officeart/2005/8/layout/cycle4"/>
    <dgm:cxn modelId="{890A485C-DAAA-4BAB-805E-8A98F152715A}" type="presParOf" srcId="{AC1D0925-E56C-4E30-A715-ADFC1AD6CA05}" destId="{1B143907-6025-46B3-B4E5-AA8DE5CB5B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9EF2B4-4349-434A-8DF1-8CE0AFED5CBA}" type="doc">
      <dgm:prSet loTypeId="urn:microsoft.com/office/officeart/2005/8/layout/hList2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419"/>
        </a:p>
      </dgm:t>
    </dgm:pt>
    <dgm:pt modelId="{D00F26B2-EB30-4E8D-801D-B7E2E7AABCB5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30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empresarial</a:t>
          </a:r>
          <a:endParaRPr lang="es-419" sz="30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0E73B78-9D93-4EA0-9025-995900B80E66}" type="parTrans" cxnId="{653AAAAE-8C8D-4EF4-B898-5A4DCE0297C1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694FC0B1-E23E-4E76-A86F-9CA7CCAD5D00}" type="sibTrans" cxnId="{653AAAAE-8C8D-4EF4-B898-5A4DCE0297C1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6821A89-2434-48C7-9839-F52B65314BE2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Recolección</a:t>
          </a:r>
          <a:endParaRPr lang="es-419" dirty="0">
            <a:solidFill>
              <a:schemeClr val="tx1"/>
            </a:solidFill>
          </a:endParaRPr>
        </a:p>
      </dgm:t>
    </dgm:pt>
    <dgm:pt modelId="{09A49FF2-B30C-40F5-8FF2-5241034D166D}" type="parTrans" cxnId="{26FC99D3-CE21-4D5F-935F-456DE4D1FC3E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13CA4A1-D6F6-4A00-99DA-9E99C3B27F23}" type="sibTrans" cxnId="{26FC99D3-CE21-4D5F-935F-456DE4D1FC3E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904F7454-2958-44BB-8D70-A3E4B05A785B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Recepción</a:t>
          </a:r>
          <a:endParaRPr lang="es-419" dirty="0">
            <a:solidFill>
              <a:schemeClr val="tx1"/>
            </a:solidFill>
          </a:endParaRPr>
        </a:p>
      </dgm:t>
    </dgm:pt>
    <dgm:pt modelId="{AB87332D-410B-4A3D-8065-19BC34AA1BDC}" type="parTrans" cxnId="{E1F33920-5192-4FF3-8027-B32A26AC3438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3AEA0DA0-42EA-4156-8255-C8171FB860ED}" type="sibTrans" cxnId="{E1F33920-5192-4FF3-8027-B32A26AC3438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B267486C-3E27-4FE4-968F-2F1EA207DB63}">
      <dgm:prSet phldrT="[Texto]" custT="1"/>
      <dgm:spPr/>
      <dgm:t>
        <a:bodyPr/>
        <a:lstStyle/>
        <a:p>
          <a:pPr marL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internacional</a:t>
          </a:r>
          <a:endParaRPr lang="es-419" sz="2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EE1696-08D3-46E8-B259-94BE76806F95}" type="parTrans" cxnId="{4770DDEF-2289-44DE-93A7-7A2B9970839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77F3377A-2AD4-4FA3-A82E-B6D1D265DA52}" type="sibTrans" cxnId="{4770DDEF-2289-44DE-93A7-7A2B9970839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54175942-EFD9-4AAF-9758-94A75979892A}">
      <dgm:prSet phldrT="[Texto]"/>
      <dgm:spPr/>
      <dgm:t>
        <a:bodyPr/>
        <a:lstStyle/>
        <a:p>
          <a:r>
            <a:rPr lang="es-419" dirty="0" err="1" smtClean="0">
              <a:solidFill>
                <a:schemeClr val="tx1"/>
              </a:solidFill>
            </a:rPr>
            <a:t>Incoterm</a:t>
          </a:r>
          <a:endParaRPr lang="es-419" dirty="0">
            <a:solidFill>
              <a:schemeClr val="tx1"/>
            </a:solidFill>
          </a:endParaRPr>
        </a:p>
      </dgm:t>
    </dgm:pt>
    <dgm:pt modelId="{4282D090-E78B-4226-BEC0-AE61DC494B11}" type="parTrans" cxnId="{8D2B004B-84D7-45B6-B32E-1002469C8EFD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7C4EBAC-7EDD-476C-BC31-4D57BE58D391}" type="sibTrans" cxnId="{8D2B004B-84D7-45B6-B32E-1002469C8EFD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4FB5EF48-1E9D-438E-BD3B-047CC33EF764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Lavado y </a:t>
          </a:r>
          <a:r>
            <a:rPr lang="es-419" dirty="0" err="1" smtClean="0">
              <a:solidFill>
                <a:schemeClr val="tx1"/>
              </a:solidFill>
            </a:rPr>
            <a:t>sopleteo</a:t>
          </a:r>
          <a:endParaRPr lang="es-419" dirty="0">
            <a:solidFill>
              <a:schemeClr val="tx1"/>
            </a:solidFill>
          </a:endParaRPr>
        </a:p>
      </dgm:t>
    </dgm:pt>
    <dgm:pt modelId="{742AA3FF-9048-4C1A-82E7-B0D8E6C9F14A}" type="parTrans" cxnId="{B5FBDCF2-4D40-4806-9270-13BC94587B8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54BD9245-9585-44EC-B0D5-8BF1C27E00EB}" type="sibTrans" cxnId="{B5FBDCF2-4D40-4806-9270-13BC94587B8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7222FDEA-A5A3-4237-A40C-F1CD403CB83A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Selección</a:t>
          </a:r>
          <a:endParaRPr lang="es-419" dirty="0">
            <a:solidFill>
              <a:schemeClr val="tx1"/>
            </a:solidFill>
          </a:endParaRPr>
        </a:p>
      </dgm:t>
    </dgm:pt>
    <dgm:pt modelId="{F91E1247-3EE4-42AC-ADD7-1FD351F12112}" type="parTrans" cxnId="{512328BB-F0EB-4BB3-A7EF-10BFD1C78212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591E6347-D623-449D-8CEB-D34FC248FE45}" type="sibTrans" cxnId="{512328BB-F0EB-4BB3-A7EF-10BFD1C78212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723A48D-CDAB-4070-8B24-36EAC4B88149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Clasificación</a:t>
          </a:r>
          <a:endParaRPr lang="es-419" dirty="0">
            <a:solidFill>
              <a:schemeClr val="tx1"/>
            </a:solidFill>
          </a:endParaRPr>
        </a:p>
      </dgm:t>
    </dgm:pt>
    <dgm:pt modelId="{2C5341D9-52DA-4154-80FC-64DCEEEDF039}" type="parTrans" cxnId="{586226E4-E646-484F-BBBC-B169F00B1282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C1AF633A-BF83-4CE7-B8CD-EA102A837400}" type="sibTrans" cxnId="{586226E4-E646-484F-BBBC-B169F00B1282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96809D3F-0833-4E5A-9895-EFB47585858B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Empaque e inspección fitosanitaria</a:t>
          </a:r>
          <a:endParaRPr lang="es-419" dirty="0">
            <a:solidFill>
              <a:schemeClr val="tx1"/>
            </a:solidFill>
          </a:endParaRPr>
        </a:p>
      </dgm:t>
    </dgm:pt>
    <dgm:pt modelId="{F1A37FCA-44F8-4B65-8963-0B3487A6032A}" type="parTrans" cxnId="{F8BC0BAF-F156-492A-BB68-C0BFFB7F27FD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25AE74E9-9E03-4ACA-9156-C030BA8AD8C3}" type="sibTrans" cxnId="{F8BC0BAF-F156-492A-BB68-C0BFFB7F27FD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E6774E4-26A5-4933-9891-EDF368D70986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Almacenaje y </a:t>
          </a:r>
          <a:r>
            <a:rPr lang="es-419" dirty="0" err="1" smtClean="0">
              <a:solidFill>
                <a:schemeClr val="tx1"/>
              </a:solidFill>
            </a:rPr>
            <a:t>preembarque</a:t>
          </a:r>
          <a:endParaRPr lang="es-419" dirty="0">
            <a:solidFill>
              <a:schemeClr val="tx1"/>
            </a:solidFill>
          </a:endParaRPr>
        </a:p>
      </dgm:t>
    </dgm:pt>
    <dgm:pt modelId="{FC4A7A31-2E01-4996-8965-2DE18A7D3744}" type="parTrans" cxnId="{B17F5E14-B53B-454B-ACB4-928805A48AB8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AC6A5227-E044-46DB-B0BB-9FEF18200ACD}" type="sibTrans" cxnId="{B17F5E14-B53B-454B-ACB4-928805A48AB8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E7DE4576-FD72-4DB1-904B-7D8EA5C1AD29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Transporte local</a:t>
          </a:r>
          <a:endParaRPr lang="es-419" dirty="0">
            <a:solidFill>
              <a:schemeClr val="tx1"/>
            </a:solidFill>
          </a:endParaRPr>
        </a:p>
      </dgm:t>
    </dgm:pt>
    <dgm:pt modelId="{CDA80110-384F-44C6-A539-1AF79D0FDE34}" type="parTrans" cxnId="{50D02528-3B59-4832-87FF-6F72687B2B6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D2353642-2121-4504-8D23-CAB0ACE9C904}" type="sibTrans" cxnId="{50D02528-3B59-4832-87FF-6F72687B2B6A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47BD98D4-F61D-42CA-9CC9-6F9488B23459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Transporte internacional</a:t>
          </a:r>
          <a:endParaRPr lang="es-419" dirty="0">
            <a:solidFill>
              <a:schemeClr val="tx1"/>
            </a:solidFill>
          </a:endParaRPr>
        </a:p>
      </dgm:t>
    </dgm:pt>
    <dgm:pt modelId="{6140C3D5-DB96-4738-88FC-CED786125C4E}" type="parTrans" cxnId="{CB6E144D-2DFC-4952-B2E4-7D895CE80996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0183E672-23D4-469A-9126-B9425752B902}" type="sibTrans" cxnId="{CB6E144D-2DFC-4952-B2E4-7D895CE80996}">
      <dgm:prSet/>
      <dgm:spPr/>
      <dgm:t>
        <a:bodyPr/>
        <a:lstStyle/>
        <a:p>
          <a:endParaRPr lang="es-419">
            <a:solidFill>
              <a:schemeClr val="tx1"/>
            </a:solidFill>
          </a:endParaRPr>
        </a:p>
      </dgm:t>
    </dgm:pt>
    <dgm:pt modelId="{34D141E0-07A6-4C10-B943-E7B2EFF9421D}" type="pres">
      <dgm:prSet presAssocID="{AE9EF2B4-4349-434A-8DF1-8CE0AFED5CB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093A06-9397-4F2B-94F1-506EAA0C8D03}" type="pres">
      <dgm:prSet presAssocID="{D00F26B2-EB30-4E8D-801D-B7E2E7AABCB5}" presName="compositeNode" presStyleCnt="0">
        <dgm:presLayoutVars>
          <dgm:bulletEnabled val="1"/>
        </dgm:presLayoutVars>
      </dgm:prSet>
      <dgm:spPr/>
    </dgm:pt>
    <dgm:pt modelId="{14A2D913-033D-4D0D-8854-6695607022EB}" type="pres">
      <dgm:prSet presAssocID="{D00F26B2-EB30-4E8D-801D-B7E2E7AABCB5}" presName="image" presStyleLbl="fgImgPlace1" presStyleIdx="0" presStyleCnt="2"/>
      <dgm:spPr/>
    </dgm:pt>
    <dgm:pt modelId="{9C64CC4F-8577-4954-8B31-D6C79956471B}" type="pres">
      <dgm:prSet presAssocID="{D00F26B2-EB30-4E8D-801D-B7E2E7AABCB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F3F45D-951B-4481-AACA-420161EEC613}" type="pres">
      <dgm:prSet presAssocID="{D00F26B2-EB30-4E8D-801D-B7E2E7AABCB5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C7639-C692-4D03-AD80-8488B05E326F}" type="pres">
      <dgm:prSet presAssocID="{694FC0B1-E23E-4E76-A86F-9CA7CCAD5D00}" presName="sibTrans" presStyleCnt="0"/>
      <dgm:spPr/>
    </dgm:pt>
    <dgm:pt modelId="{EB33A039-12FA-4321-9199-D4AB772C6406}" type="pres">
      <dgm:prSet presAssocID="{B267486C-3E27-4FE4-968F-2F1EA207DB63}" presName="compositeNode" presStyleCnt="0">
        <dgm:presLayoutVars>
          <dgm:bulletEnabled val="1"/>
        </dgm:presLayoutVars>
      </dgm:prSet>
      <dgm:spPr/>
    </dgm:pt>
    <dgm:pt modelId="{642731A5-D6C8-4E2F-B16F-4ACBCEDAEA01}" type="pres">
      <dgm:prSet presAssocID="{B267486C-3E27-4FE4-968F-2F1EA207DB63}" presName="image" presStyleLbl="fgImgPlace1" presStyleIdx="1" presStyleCnt="2"/>
      <dgm:spPr/>
    </dgm:pt>
    <dgm:pt modelId="{DAA95EDF-F25A-4747-9A20-0A73D625A338}" type="pres">
      <dgm:prSet presAssocID="{B267486C-3E27-4FE4-968F-2F1EA207DB6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CA358-6E7E-4F51-8226-8C34CA57848A}" type="pres">
      <dgm:prSet presAssocID="{B267486C-3E27-4FE4-968F-2F1EA207DB63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3239B8-6175-486E-853D-D45F811419DD}" type="presOf" srcId="{54175942-EFD9-4AAF-9758-94A75979892A}" destId="{DAA95EDF-F25A-4747-9A20-0A73D625A338}" srcOrd="0" destOrd="0" presId="urn:microsoft.com/office/officeart/2005/8/layout/hList2"/>
    <dgm:cxn modelId="{B7CC9CE6-9778-4640-A37B-9FCBF315D356}" type="presOf" srcId="{B267486C-3E27-4FE4-968F-2F1EA207DB63}" destId="{0BFCA358-6E7E-4F51-8226-8C34CA57848A}" srcOrd="0" destOrd="0" presId="urn:microsoft.com/office/officeart/2005/8/layout/hList2"/>
    <dgm:cxn modelId="{4EC79600-66CD-40C5-B548-0F8661AA62C0}" type="presOf" srcId="{AE9EF2B4-4349-434A-8DF1-8CE0AFED5CBA}" destId="{34D141E0-07A6-4C10-B943-E7B2EFF9421D}" srcOrd="0" destOrd="0" presId="urn:microsoft.com/office/officeart/2005/8/layout/hList2"/>
    <dgm:cxn modelId="{B5FBDCF2-4D40-4806-9270-13BC94587B8A}" srcId="{D00F26B2-EB30-4E8D-801D-B7E2E7AABCB5}" destId="{4FB5EF48-1E9D-438E-BD3B-047CC33EF764}" srcOrd="2" destOrd="0" parTransId="{742AA3FF-9048-4C1A-82E7-B0D8E6C9F14A}" sibTransId="{54BD9245-9585-44EC-B0D5-8BF1C27E00EB}"/>
    <dgm:cxn modelId="{26FC99D3-CE21-4D5F-935F-456DE4D1FC3E}" srcId="{D00F26B2-EB30-4E8D-801D-B7E2E7AABCB5}" destId="{06821A89-2434-48C7-9839-F52B65314BE2}" srcOrd="0" destOrd="0" parTransId="{09A49FF2-B30C-40F5-8FF2-5241034D166D}" sibTransId="{013CA4A1-D6F6-4A00-99DA-9E99C3B27F23}"/>
    <dgm:cxn modelId="{A396A002-68B9-4A4D-B6DA-5FDC2D8BFED3}" type="presOf" srcId="{96809D3F-0833-4E5A-9895-EFB47585858B}" destId="{9C64CC4F-8577-4954-8B31-D6C79956471B}" srcOrd="0" destOrd="5" presId="urn:microsoft.com/office/officeart/2005/8/layout/hList2"/>
    <dgm:cxn modelId="{9BE5F1AB-CE98-4D67-AEFE-6D71BD7A52CD}" type="presOf" srcId="{0E6774E4-26A5-4933-9891-EDF368D70986}" destId="{9C64CC4F-8577-4954-8B31-D6C79956471B}" srcOrd="0" destOrd="6" presId="urn:microsoft.com/office/officeart/2005/8/layout/hList2"/>
    <dgm:cxn modelId="{586226E4-E646-484F-BBBC-B169F00B1282}" srcId="{D00F26B2-EB30-4E8D-801D-B7E2E7AABCB5}" destId="{0723A48D-CDAB-4070-8B24-36EAC4B88149}" srcOrd="4" destOrd="0" parTransId="{2C5341D9-52DA-4154-80FC-64DCEEEDF039}" sibTransId="{C1AF633A-BF83-4CE7-B8CD-EA102A837400}"/>
    <dgm:cxn modelId="{CB6E144D-2DFC-4952-B2E4-7D895CE80996}" srcId="{B267486C-3E27-4FE4-968F-2F1EA207DB63}" destId="{47BD98D4-F61D-42CA-9CC9-6F9488B23459}" srcOrd="1" destOrd="0" parTransId="{6140C3D5-DB96-4738-88FC-CED786125C4E}" sibTransId="{0183E672-23D4-469A-9126-B9425752B902}"/>
    <dgm:cxn modelId="{3BC0D28A-16CE-4259-AA5F-FD141A9C0691}" type="presOf" srcId="{4FB5EF48-1E9D-438E-BD3B-047CC33EF764}" destId="{9C64CC4F-8577-4954-8B31-D6C79956471B}" srcOrd="0" destOrd="2" presId="urn:microsoft.com/office/officeart/2005/8/layout/hList2"/>
    <dgm:cxn modelId="{C69F9C71-3E93-4911-B990-7F89CAFA96E3}" type="presOf" srcId="{904F7454-2958-44BB-8D70-A3E4B05A785B}" destId="{9C64CC4F-8577-4954-8B31-D6C79956471B}" srcOrd="0" destOrd="1" presId="urn:microsoft.com/office/officeart/2005/8/layout/hList2"/>
    <dgm:cxn modelId="{B0F0139E-412C-44F3-B70E-31214C78C330}" type="presOf" srcId="{06821A89-2434-48C7-9839-F52B65314BE2}" destId="{9C64CC4F-8577-4954-8B31-D6C79956471B}" srcOrd="0" destOrd="0" presId="urn:microsoft.com/office/officeart/2005/8/layout/hList2"/>
    <dgm:cxn modelId="{D6004A49-1F0A-4F86-BE1D-C57A864A24E8}" type="presOf" srcId="{0723A48D-CDAB-4070-8B24-36EAC4B88149}" destId="{9C64CC4F-8577-4954-8B31-D6C79956471B}" srcOrd="0" destOrd="4" presId="urn:microsoft.com/office/officeart/2005/8/layout/hList2"/>
    <dgm:cxn modelId="{0E219CE1-B5C1-42D1-8035-D6F4446404E1}" type="presOf" srcId="{E7DE4576-FD72-4DB1-904B-7D8EA5C1AD29}" destId="{9C64CC4F-8577-4954-8B31-D6C79956471B}" srcOrd="0" destOrd="7" presId="urn:microsoft.com/office/officeart/2005/8/layout/hList2"/>
    <dgm:cxn modelId="{4770DDEF-2289-44DE-93A7-7A2B9970839A}" srcId="{AE9EF2B4-4349-434A-8DF1-8CE0AFED5CBA}" destId="{B267486C-3E27-4FE4-968F-2F1EA207DB63}" srcOrd="1" destOrd="0" parTransId="{D2EE1696-08D3-46E8-B259-94BE76806F95}" sibTransId="{77F3377A-2AD4-4FA3-A82E-B6D1D265DA52}"/>
    <dgm:cxn modelId="{E18B471F-E44F-47F6-8505-977C20AFDE79}" type="presOf" srcId="{D00F26B2-EB30-4E8D-801D-B7E2E7AABCB5}" destId="{B3F3F45D-951B-4481-AACA-420161EEC613}" srcOrd="0" destOrd="0" presId="urn:microsoft.com/office/officeart/2005/8/layout/hList2"/>
    <dgm:cxn modelId="{8D2B004B-84D7-45B6-B32E-1002469C8EFD}" srcId="{B267486C-3E27-4FE4-968F-2F1EA207DB63}" destId="{54175942-EFD9-4AAF-9758-94A75979892A}" srcOrd="0" destOrd="0" parTransId="{4282D090-E78B-4226-BEC0-AE61DC494B11}" sibTransId="{D7C4EBAC-7EDD-476C-BC31-4D57BE58D391}"/>
    <dgm:cxn modelId="{512328BB-F0EB-4BB3-A7EF-10BFD1C78212}" srcId="{D00F26B2-EB30-4E8D-801D-B7E2E7AABCB5}" destId="{7222FDEA-A5A3-4237-A40C-F1CD403CB83A}" srcOrd="3" destOrd="0" parTransId="{F91E1247-3EE4-42AC-ADD7-1FD351F12112}" sibTransId="{591E6347-D623-449D-8CEB-D34FC248FE45}"/>
    <dgm:cxn modelId="{50D02528-3B59-4832-87FF-6F72687B2B6A}" srcId="{D00F26B2-EB30-4E8D-801D-B7E2E7AABCB5}" destId="{E7DE4576-FD72-4DB1-904B-7D8EA5C1AD29}" srcOrd="7" destOrd="0" parTransId="{CDA80110-384F-44C6-A539-1AF79D0FDE34}" sibTransId="{D2353642-2121-4504-8D23-CAB0ACE9C904}"/>
    <dgm:cxn modelId="{653AAAAE-8C8D-4EF4-B898-5A4DCE0297C1}" srcId="{AE9EF2B4-4349-434A-8DF1-8CE0AFED5CBA}" destId="{D00F26B2-EB30-4E8D-801D-B7E2E7AABCB5}" srcOrd="0" destOrd="0" parTransId="{D0E73B78-9D93-4EA0-9025-995900B80E66}" sibTransId="{694FC0B1-E23E-4E76-A86F-9CA7CCAD5D00}"/>
    <dgm:cxn modelId="{3404FAF5-1BBF-4CBB-BEE9-E7F5EAC60D68}" type="presOf" srcId="{47BD98D4-F61D-42CA-9CC9-6F9488B23459}" destId="{DAA95EDF-F25A-4747-9A20-0A73D625A338}" srcOrd="0" destOrd="1" presId="urn:microsoft.com/office/officeart/2005/8/layout/hList2"/>
    <dgm:cxn modelId="{190CEDBB-9EA8-485F-91C1-83951B76C60A}" type="presOf" srcId="{7222FDEA-A5A3-4237-A40C-F1CD403CB83A}" destId="{9C64CC4F-8577-4954-8B31-D6C79956471B}" srcOrd="0" destOrd="3" presId="urn:microsoft.com/office/officeart/2005/8/layout/hList2"/>
    <dgm:cxn modelId="{E1F33920-5192-4FF3-8027-B32A26AC3438}" srcId="{D00F26B2-EB30-4E8D-801D-B7E2E7AABCB5}" destId="{904F7454-2958-44BB-8D70-A3E4B05A785B}" srcOrd="1" destOrd="0" parTransId="{AB87332D-410B-4A3D-8065-19BC34AA1BDC}" sibTransId="{3AEA0DA0-42EA-4156-8255-C8171FB860ED}"/>
    <dgm:cxn modelId="{F8BC0BAF-F156-492A-BB68-C0BFFB7F27FD}" srcId="{D00F26B2-EB30-4E8D-801D-B7E2E7AABCB5}" destId="{96809D3F-0833-4E5A-9895-EFB47585858B}" srcOrd="5" destOrd="0" parTransId="{F1A37FCA-44F8-4B65-8963-0B3487A6032A}" sibTransId="{25AE74E9-9E03-4ACA-9156-C030BA8AD8C3}"/>
    <dgm:cxn modelId="{B17F5E14-B53B-454B-ACB4-928805A48AB8}" srcId="{D00F26B2-EB30-4E8D-801D-B7E2E7AABCB5}" destId="{0E6774E4-26A5-4933-9891-EDF368D70986}" srcOrd="6" destOrd="0" parTransId="{FC4A7A31-2E01-4996-8965-2DE18A7D3744}" sibTransId="{AC6A5227-E044-46DB-B0BB-9FEF18200ACD}"/>
    <dgm:cxn modelId="{AFC346B4-FB2A-454B-A4F3-D3B52754473B}" type="presParOf" srcId="{34D141E0-07A6-4C10-B943-E7B2EFF9421D}" destId="{C6093A06-9397-4F2B-94F1-506EAA0C8D03}" srcOrd="0" destOrd="0" presId="urn:microsoft.com/office/officeart/2005/8/layout/hList2"/>
    <dgm:cxn modelId="{ED74771A-E9F4-4194-A9F9-5035B32A5A2F}" type="presParOf" srcId="{C6093A06-9397-4F2B-94F1-506EAA0C8D03}" destId="{14A2D913-033D-4D0D-8854-6695607022EB}" srcOrd="0" destOrd="0" presId="urn:microsoft.com/office/officeart/2005/8/layout/hList2"/>
    <dgm:cxn modelId="{FCBBB133-CCB2-4FCC-AFE5-2078CA4C991C}" type="presParOf" srcId="{C6093A06-9397-4F2B-94F1-506EAA0C8D03}" destId="{9C64CC4F-8577-4954-8B31-D6C79956471B}" srcOrd="1" destOrd="0" presId="urn:microsoft.com/office/officeart/2005/8/layout/hList2"/>
    <dgm:cxn modelId="{226FCEC1-6003-4A00-97CF-A3233576F072}" type="presParOf" srcId="{C6093A06-9397-4F2B-94F1-506EAA0C8D03}" destId="{B3F3F45D-951B-4481-AACA-420161EEC613}" srcOrd="2" destOrd="0" presId="urn:microsoft.com/office/officeart/2005/8/layout/hList2"/>
    <dgm:cxn modelId="{0D12E1E8-02BA-4084-868B-BF19AC1950DF}" type="presParOf" srcId="{34D141E0-07A6-4C10-B943-E7B2EFF9421D}" destId="{A2FC7639-C692-4D03-AD80-8488B05E326F}" srcOrd="1" destOrd="0" presId="urn:microsoft.com/office/officeart/2005/8/layout/hList2"/>
    <dgm:cxn modelId="{5A634FE8-6468-46A9-8A8D-F19F7A17A5E8}" type="presParOf" srcId="{34D141E0-07A6-4C10-B943-E7B2EFF9421D}" destId="{EB33A039-12FA-4321-9199-D4AB772C6406}" srcOrd="2" destOrd="0" presId="urn:microsoft.com/office/officeart/2005/8/layout/hList2"/>
    <dgm:cxn modelId="{1D1D8970-FD78-4CF7-B4ED-87687D31D0D0}" type="presParOf" srcId="{EB33A039-12FA-4321-9199-D4AB772C6406}" destId="{642731A5-D6C8-4E2F-B16F-4ACBCEDAEA01}" srcOrd="0" destOrd="0" presId="urn:microsoft.com/office/officeart/2005/8/layout/hList2"/>
    <dgm:cxn modelId="{FC788862-CCA2-44D3-8F08-7EC7BC92D199}" type="presParOf" srcId="{EB33A039-12FA-4321-9199-D4AB772C6406}" destId="{DAA95EDF-F25A-4747-9A20-0A73D625A338}" srcOrd="1" destOrd="0" presId="urn:microsoft.com/office/officeart/2005/8/layout/hList2"/>
    <dgm:cxn modelId="{E6691971-4AB7-4C02-81C6-87579588EFE4}" type="presParOf" srcId="{EB33A039-12FA-4321-9199-D4AB772C6406}" destId="{0BFCA358-6E7E-4F51-8226-8C34CA5784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DAC792-5F9B-480D-8282-B1B65C63A78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4B62146-31D3-4807-BAF1-ED81BB315CE5}">
      <dgm:prSet phldrT="[Texto]"/>
      <dgm:spPr/>
      <dgm:t>
        <a:bodyPr/>
        <a:lstStyle/>
        <a:p>
          <a:r>
            <a:rPr lang="es-E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Palora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-Morona Santiago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ED02B-2896-4C00-98D8-238093344F85}" type="parTrans" cxnId="{D2FACF00-AF77-42EF-A1B6-C0B0CDB9508A}">
      <dgm:prSet/>
      <dgm:spPr/>
      <dgm:t>
        <a:bodyPr/>
        <a:lstStyle/>
        <a:p>
          <a:endParaRPr lang="es-ES"/>
        </a:p>
      </dgm:t>
    </dgm:pt>
    <dgm:pt modelId="{DB634CA2-060F-48A4-80C7-F3974F69F86F}" type="sibTrans" cxnId="{D2FACF00-AF77-42EF-A1B6-C0B0CDB9508A}">
      <dgm:prSet/>
      <dgm:spPr/>
      <dgm:t>
        <a:bodyPr/>
        <a:lstStyle/>
        <a:p>
          <a:endParaRPr lang="es-ES"/>
        </a:p>
      </dgm:t>
    </dgm:pt>
    <dgm:pt modelId="{B74A6C4C-DE29-4CA2-BDAB-FCEE4A643190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Producción: 2008-2010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16D65-6D12-4E97-9F93-F2EC283743E1}" type="parTrans" cxnId="{4BEC2470-9A12-4324-80A5-62D11F9178DE}">
      <dgm:prSet/>
      <dgm:spPr/>
      <dgm:t>
        <a:bodyPr/>
        <a:lstStyle/>
        <a:p>
          <a:endParaRPr lang="es-ES"/>
        </a:p>
      </dgm:t>
    </dgm:pt>
    <dgm:pt modelId="{065A4283-389A-4437-AC19-CA3A3EF4751A}" type="sibTrans" cxnId="{4BEC2470-9A12-4324-80A5-62D11F9178DE}">
      <dgm:prSet/>
      <dgm:spPr/>
      <dgm:t>
        <a:bodyPr/>
        <a:lstStyle/>
        <a:p>
          <a:endParaRPr lang="es-ES"/>
        </a:p>
      </dgm:t>
    </dgm:pt>
    <dgm:pt modelId="{EAEB7044-DE3F-4302-94D3-C4D23630682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Hectáreas: 20 (400.000kg)-25 (500.000kg)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900BA-38D8-4DA0-A408-6539663B74BD}" type="parTrans" cxnId="{ADC8F2CA-F413-44A6-B398-A162405FFBB3}">
      <dgm:prSet/>
      <dgm:spPr/>
      <dgm:t>
        <a:bodyPr/>
        <a:lstStyle/>
        <a:p>
          <a:endParaRPr lang="es-ES"/>
        </a:p>
      </dgm:t>
    </dgm:pt>
    <dgm:pt modelId="{F15C940D-F8DA-4F75-83D2-0C326B40ADDA}" type="sibTrans" cxnId="{ADC8F2CA-F413-44A6-B398-A162405FFBB3}">
      <dgm:prSet/>
      <dgm:spPr/>
      <dgm:t>
        <a:bodyPr/>
        <a:lstStyle/>
        <a:p>
          <a:endParaRPr lang="es-ES"/>
        </a:p>
      </dgm:t>
    </dgm:pt>
    <dgm:pt modelId="{A88933D6-B5D1-4415-9CC3-56BB41B78293}" type="pres">
      <dgm:prSet presAssocID="{D1DAC792-5F9B-480D-8282-B1B65C63A7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1892035-E5A0-4FF2-A9FA-C65CE7915E8A}" type="pres">
      <dgm:prSet presAssocID="{74B62146-31D3-4807-BAF1-ED81BB315CE5}" presName="composite" presStyleCnt="0"/>
      <dgm:spPr/>
    </dgm:pt>
    <dgm:pt modelId="{A8E1CD35-4434-4B97-A69C-B3A486BD752E}" type="pres">
      <dgm:prSet presAssocID="{74B62146-31D3-4807-BAF1-ED81BB315CE5}" presName="LShape" presStyleLbl="alignNode1" presStyleIdx="0" presStyleCnt="5"/>
      <dgm:spPr/>
    </dgm:pt>
    <dgm:pt modelId="{360FA86C-5616-4DC3-81D0-38F0A77CCEEA}" type="pres">
      <dgm:prSet presAssocID="{74B62146-31D3-4807-BAF1-ED81BB315CE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EC0D2-4359-4C4B-9743-AB44883F46DF}" type="pres">
      <dgm:prSet presAssocID="{74B62146-31D3-4807-BAF1-ED81BB315CE5}" presName="Triangle" presStyleLbl="alignNode1" presStyleIdx="1" presStyleCnt="5"/>
      <dgm:spPr/>
    </dgm:pt>
    <dgm:pt modelId="{76B0A16F-D73F-45DF-8EC9-5F0ABAB9E70D}" type="pres">
      <dgm:prSet presAssocID="{DB634CA2-060F-48A4-80C7-F3974F69F86F}" presName="sibTrans" presStyleCnt="0"/>
      <dgm:spPr/>
    </dgm:pt>
    <dgm:pt modelId="{229BD177-880E-483D-A264-392BEEF47200}" type="pres">
      <dgm:prSet presAssocID="{DB634CA2-060F-48A4-80C7-F3974F69F86F}" presName="space" presStyleCnt="0"/>
      <dgm:spPr/>
    </dgm:pt>
    <dgm:pt modelId="{2C252040-2A6F-4D76-B4E4-050A95504D1C}" type="pres">
      <dgm:prSet presAssocID="{B74A6C4C-DE29-4CA2-BDAB-FCEE4A643190}" presName="composite" presStyleCnt="0"/>
      <dgm:spPr/>
    </dgm:pt>
    <dgm:pt modelId="{4B165740-4B13-4B06-A767-0CEE983A1857}" type="pres">
      <dgm:prSet presAssocID="{B74A6C4C-DE29-4CA2-BDAB-FCEE4A643190}" presName="LShape" presStyleLbl="alignNode1" presStyleIdx="2" presStyleCnt="5"/>
      <dgm:spPr/>
    </dgm:pt>
    <dgm:pt modelId="{7F66ECE2-B49F-4C4A-B594-34752659A0DE}" type="pres">
      <dgm:prSet presAssocID="{B74A6C4C-DE29-4CA2-BDAB-FCEE4A64319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9B2BE-6CAD-46C4-8DD4-7C865D9760FD}" type="pres">
      <dgm:prSet presAssocID="{B74A6C4C-DE29-4CA2-BDAB-FCEE4A643190}" presName="Triangle" presStyleLbl="alignNode1" presStyleIdx="3" presStyleCnt="5"/>
      <dgm:spPr/>
    </dgm:pt>
    <dgm:pt modelId="{D5543CC3-5F4A-4BA7-9058-B35D3D423BB4}" type="pres">
      <dgm:prSet presAssocID="{065A4283-389A-4437-AC19-CA3A3EF4751A}" presName="sibTrans" presStyleCnt="0"/>
      <dgm:spPr/>
    </dgm:pt>
    <dgm:pt modelId="{70672810-0C4C-4FA2-A62A-252054635F85}" type="pres">
      <dgm:prSet presAssocID="{065A4283-389A-4437-AC19-CA3A3EF4751A}" presName="space" presStyleCnt="0"/>
      <dgm:spPr/>
    </dgm:pt>
    <dgm:pt modelId="{70FA5F92-5533-41A2-8489-56E6C4787277}" type="pres">
      <dgm:prSet presAssocID="{EAEB7044-DE3F-4302-94D3-C4D23630682E}" presName="composite" presStyleCnt="0"/>
      <dgm:spPr/>
    </dgm:pt>
    <dgm:pt modelId="{FDC9FC36-D581-4288-A0C5-FBCDC83BA6DD}" type="pres">
      <dgm:prSet presAssocID="{EAEB7044-DE3F-4302-94D3-C4D23630682E}" presName="LShape" presStyleLbl="alignNode1" presStyleIdx="4" presStyleCnt="5"/>
      <dgm:spPr/>
    </dgm:pt>
    <dgm:pt modelId="{37D604D6-E5D8-4197-BB3C-695DF91E5CD8}" type="pres">
      <dgm:prSet presAssocID="{EAEB7044-DE3F-4302-94D3-C4D23630682E}" presName="ParentText" presStyleLbl="revTx" presStyleIdx="2" presStyleCnt="3" custScaleX="132279" custLinFactNeighborX="18453" custLinFactNeighborY="-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FACF00-AF77-42EF-A1B6-C0B0CDB9508A}" srcId="{D1DAC792-5F9B-480D-8282-B1B65C63A78A}" destId="{74B62146-31D3-4807-BAF1-ED81BB315CE5}" srcOrd="0" destOrd="0" parTransId="{4C3ED02B-2896-4C00-98D8-238093344F85}" sibTransId="{DB634CA2-060F-48A4-80C7-F3974F69F86F}"/>
    <dgm:cxn modelId="{18563415-CC40-4DD6-8A5E-A3FD9AEEDF1F}" type="presOf" srcId="{B74A6C4C-DE29-4CA2-BDAB-FCEE4A643190}" destId="{7F66ECE2-B49F-4C4A-B594-34752659A0DE}" srcOrd="0" destOrd="0" presId="urn:microsoft.com/office/officeart/2009/3/layout/StepUpProcess"/>
    <dgm:cxn modelId="{9245A1FC-CD9B-40E2-983A-312E975F0A0A}" type="presOf" srcId="{D1DAC792-5F9B-480D-8282-B1B65C63A78A}" destId="{A88933D6-B5D1-4415-9CC3-56BB41B78293}" srcOrd="0" destOrd="0" presId="urn:microsoft.com/office/officeart/2009/3/layout/StepUpProcess"/>
    <dgm:cxn modelId="{CE16450E-1A20-4474-AAAA-84227BC77F39}" type="presOf" srcId="{74B62146-31D3-4807-BAF1-ED81BB315CE5}" destId="{360FA86C-5616-4DC3-81D0-38F0A77CCEEA}" srcOrd="0" destOrd="0" presId="urn:microsoft.com/office/officeart/2009/3/layout/StepUpProcess"/>
    <dgm:cxn modelId="{ADC8F2CA-F413-44A6-B398-A162405FFBB3}" srcId="{D1DAC792-5F9B-480D-8282-B1B65C63A78A}" destId="{EAEB7044-DE3F-4302-94D3-C4D23630682E}" srcOrd="2" destOrd="0" parTransId="{A5D900BA-38D8-4DA0-A408-6539663B74BD}" sibTransId="{F15C940D-F8DA-4F75-83D2-0C326B40ADDA}"/>
    <dgm:cxn modelId="{4BEC2470-9A12-4324-80A5-62D11F9178DE}" srcId="{D1DAC792-5F9B-480D-8282-B1B65C63A78A}" destId="{B74A6C4C-DE29-4CA2-BDAB-FCEE4A643190}" srcOrd="1" destOrd="0" parTransId="{8FB16D65-6D12-4E97-9F93-F2EC283743E1}" sibTransId="{065A4283-389A-4437-AC19-CA3A3EF4751A}"/>
    <dgm:cxn modelId="{B5C6476D-CE9D-40C2-B70D-83F11B1FC8CB}" type="presOf" srcId="{EAEB7044-DE3F-4302-94D3-C4D23630682E}" destId="{37D604D6-E5D8-4197-BB3C-695DF91E5CD8}" srcOrd="0" destOrd="0" presId="urn:microsoft.com/office/officeart/2009/3/layout/StepUpProcess"/>
    <dgm:cxn modelId="{E53258BC-9EC1-43E8-93A9-1CB03DE468A7}" type="presParOf" srcId="{A88933D6-B5D1-4415-9CC3-56BB41B78293}" destId="{C1892035-E5A0-4FF2-A9FA-C65CE7915E8A}" srcOrd="0" destOrd="0" presId="urn:microsoft.com/office/officeart/2009/3/layout/StepUpProcess"/>
    <dgm:cxn modelId="{5F84BF68-9C50-4F51-8D9A-4CCD7F540CE8}" type="presParOf" srcId="{C1892035-E5A0-4FF2-A9FA-C65CE7915E8A}" destId="{A8E1CD35-4434-4B97-A69C-B3A486BD752E}" srcOrd="0" destOrd="0" presId="urn:microsoft.com/office/officeart/2009/3/layout/StepUpProcess"/>
    <dgm:cxn modelId="{F2EC3275-A28B-4D94-98CF-54586D98883A}" type="presParOf" srcId="{C1892035-E5A0-4FF2-A9FA-C65CE7915E8A}" destId="{360FA86C-5616-4DC3-81D0-38F0A77CCEEA}" srcOrd="1" destOrd="0" presId="urn:microsoft.com/office/officeart/2009/3/layout/StepUpProcess"/>
    <dgm:cxn modelId="{CCD633D6-8D68-4DBE-A500-895FF5EE9A42}" type="presParOf" srcId="{C1892035-E5A0-4FF2-A9FA-C65CE7915E8A}" destId="{4A7EC0D2-4359-4C4B-9743-AB44883F46DF}" srcOrd="2" destOrd="0" presId="urn:microsoft.com/office/officeart/2009/3/layout/StepUpProcess"/>
    <dgm:cxn modelId="{206CBE70-1C4D-49BD-AF97-FED23ADE7D45}" type="presParOf" srcId="{A88933D6-B5D1-4415-9CC3-56BB41B78293}" destId="{76B0A16F-D73F-45DF-8EC9-5F0ABAB9E70D}" srcOrd="1" destOrd="0" presId="urn:microsoft.com/office/officeart/2009/3/layout/StepUpProcess"/>
    <dgm:cxn modelId="{2584BC74-B05C-41CE-BEA6-B887C649DA4F}" type="presParOf" srcId="{76B0A16F-D73F-45DF-8EC9-5F0ABAB9E70D}" destId="{229BD177-880E-483D-A264-392BEEF47200}" srcOrd="0" destOrd="0" presId="urn:microsoft.com/office/officeart/2009/3/layout/StepUpProcess"/>
    <dgm:cxn modelId="{2E163EDC-C8C1-4A8A-A670-349820B0C7E9}" type="presParOf" srcId="{A88933D6-B5D1-4415-9CC3-56BB41B78293}" destId="{2C252040-2A6F-4D76-B4E4-050A95504D1C}" srcOrd="2" destOrd="0" presId="urn:microsoft.com/office/officeart/2009/3/layout/StepUpProcess"/>
    <dgm:cxn modelId="{56E06CF0-C4B9-400E-A2DB-1D64B7B15476}" type="presParOf" srcId="{2C252040-2A6F-4D76-B4E4-050A95504D1C}" destId="{4B165740-4B13-4B06-A767-0CEE983A1857}" srcOrd="0" destOrd="0" presId="urn:microsoft.com/office/officeart/2009/3/layout/StepUpProcess"/>
    <dgm:cxn modelId="{C803DC81-D506-4A33-946E-ABB26B84207D}" type="presParOf" srcId="{2C252040-2A6F-4D76-B4E4-050A95504D1C}" destId="{7F66ECE2-B49F-4C4A-B594-34752659A0DE}" srcOrd="1" destOrd="0" presId="urn:microsoft.com/office/officeart/2009/3/layout/StepUpProcess"/>
    <dgm:cxn modelId="{20E4A89B-C8FE-4E76-AEA3-B8C204A0AB54}" type="presParOf" srcId="{2C252040-2A6F-4D76-B4E4-050A95504D1C}" destId="{C269B2BE-6CAD-46C4-8DD4-7C865D9760FD}" srcOrd="2" destOrd="0" presId="urn:microsoft.com/office/officeart/2009/3/layout/StepUpProcess"/>
    <dgm:cxn modelId="{9EBD6627-6CFC-4C88-8E58-68930C0863A6}" type="presParOf" srcId="{A88933D6-B5D1-4415-9CC3-56BB41B78293}" destId="{D5543CC3-5F4A-4BA7-9058-B35D3D423BB4}" srcOrd="3" destOrd="0" presId="urn:microsoft.com/office/officeart/2009/3/layout/StepUpProcess"/>
    <dgm:cxn modelId="{98E6065D-3E39-492D-8775-F7F87AF12931}" type="presParOf" srcId="{D5543CC3-5F4A-4BA7-9058-B35D3D423BB4}" destId="{70672810-0C4C-4FA2-A62A-252054635F85}" srcOrd="0" destOrd="0" presId="urn:microsoft.com/office/officeart/2009/3/layout/StepUpProcess"/>
    <dgm:cxn modelId="{9D334B2F-2583-40A0-93DE-127D74C48034}" type="presParOf" srcId="{A88933D6-B5D1-4415-9CC3-56BB41B78293}" destId="{70FA5F92-5533-41A2-8489-56E6C4787277}" srcOrd="4" destOrd="0" presId="urn:microsoft.com/office/officeart/2009/3/layout/StepUpProcess"/>
    <dgm:cxn modelId="{C559CDF9-150E-4F52-BE8A-EA3BE48A9020}" type="presParOf" srcId="{70FA5F92-5533-41A2-8489-56E6C4787277}" destId="{FDC9FC36-D581-4288-A0C5-FBCDC83BA6DD}" srcOrd="0" destOrd="0" presId="urn:microsoft.com/office/officeart/2009/3/layout/StepUpProcess"/>
    <dgm:cxn modelId="{E51C1A3C-5F06-425B-ADC2-7E7BC072BB94}" type="presParOf" srcId="{70FA5F92-5533-41A2-8489-56E6C4787277}" destId="{37D604D6-E5D8-4197-BB3C-695DF91E5C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BF59C7-041B-4FDB-9C0F-614494F3DE6C}" type="doc">
      <dgm:prSet loTypeId="urn:microsoft.com/office/officeart/2005/8/layout/cycle6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B8B6FDE-8204-469F-93F5-A5A14DAF5E3E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2.- Almacenamiento</a:t>
          </a:r>
          <a:endParaRPr lang="es-ES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328AE-CAB8-46CF-B21C-9E85CEBF568F}" type="parTrans" cxnId="{56C974FE-236F-42A9-9CCD-2A6DEB8BFC41}">
      <dgm:prSet/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2BFEE-5DEC-4862-93FA-039A6A9C2D4F}" type="sibTrans" cxnId="{56C974FE-236F-42A9-9CCD-2A6DEB8BFC4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DF948-2C6C-43CA-ADF6-0BB2B14B7771}">
      <dgm:prSet phldrT="[Texto]" custT="1"/>
      <dgm:spPr>
        <a:ln>
          <a:solidFill>
            <a:srgbClr val="CC0000"/>
          </a:solidFill>
        </a:ln>
      </dgm:spPr>
      <dgm:t>
        <a:bodyPr/>
        <a:lstStyle/>
        <a:p>
          <a:r>
            <a:rPr lang="es-ES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3.- Producción </a:t>
          </a:r>
          <a:endParaRPr lang="es-ES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73B3D-1C8E-4F43-AAD5-3CD6CD57E3F5}" type="parTrans" cxnId="{746ADAB2-1FB6-4928-85E7-4B0093D77B0F}">
      <dgm:prSet/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BDEC4-BDAC-43C1-95D4-C18907DC02DA}" type="sibTrans" cxnId="{746ADAB2-1FB6-4928-85E7-4B0093D77B0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8BA57-4523-4C18-A04F-A8EB80DD1DE2}">
      <dgm:prSet phldrT="[Texto]" custT="1"/>
      <dgm:spPr>
        <a:ln>
          <a:solidFill>
            <a:srgbClr val="FF9900"/>
          </a:solidFill>
        </a:ln>
      </dgm:spPr>
      <dgm:t>
        <a:bodyPr/>
        <a:lstStyle/>
        <a:p>
          <a:r>
            <a:rPr lang="es-ES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4.- Distribución</a:t>
          </a:r>
          <a:endParaRPr lang="es-ES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942D6-15D6-440A-9674-E44D800D38F7}" type="parTrans" cxnId="{96CE1443-8761-4361-AB14-E78725C312B3}">
      <dgm:prSet/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9DC8A-4B18-42C4-8452-10996EC39696}" type="sibTrans" cxnId="{96CE1443-8761-4361-AB14-E78725C312B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CCC50-A08E-4CF6-B27C-7A3B9339D589}">
      <dgm:prSet phldrT="[Texto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s-ES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1.- Inventarios </a:t>
          </a:r>
          <a:endParaRPr lang="es-ES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4F619-7F8E-4A9F-82B2-29EF512CDE2F}" type="parTrans" cxnId="{EE9A27BA-4322-4E26-9F17-2489E1AC101C}">
      <dgm:prSet/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F84B9-02AB-4C8C-B474-B7D6689374E6}" type="sibTrans" cxnId="{EE9A27BA-4322-4E26-9F17-2489E1AC101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1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16169-7CBA-47E4-B07D-AC6A86FDC12D}" type="pres">
      <dgm:prSet presAssocID="{BFBF59C7-041B-4FDB-9C0F-614494F3DE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2B1173-FB22-4CA4-8184-541485742525}" type="pres">
      <dgm:prSet presAssocID="{7B8B6FDE-8204-469F-93F5-A5A14DAF5E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3448D-65CA-488F-9DDC-35B787E113BD}" type="pres">
      <dgm:prSet presAssocID="{7B8B6FDE-8204-469F-93F5-A5A14DAF5E3E}" presName="spNode" presStyleCnt="0"/>
      <dgm:spPr/>
      <dgm:t>
        <a:bodyPr/>
        <a:lstStyle/>
        <a:p>
          <a:endParaRPr lang="es-ES"/>
        </a:p>
      </dgm:t>
    </dgm:pt>
    <dgm:pt modelId="{D1F7B53D-B22E-407F-820E-EDB3CFC13008}" type="pres">
      <dgm:prSet presAssocID="{0E22BFEE-5DEC-4862-93FA-039A6A9C2D4F}" presName="sibTrans" presStyleLbl="sibTrans1D1" presStyleIdx="0" presStyleCnt="4"/>
      <dgm:spPr/>
      <dgm:t>
        <a:bodyPr/>
        <a:lstStyle/>
        <a:p>
          <a:endParaRPr lang="es-ES"/>
        </a:p>
      </dgm:t>
    </dgm:pt>
    <dgm:pt modelId="{741BD0EE-1EE3-4788-8ABE-B0A7CE09C639}" type="pres">
      <dgm:prSet presAssocID="{D83DF948-2C6C-43CA-ADF6-0BB2B14B77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09FCE-E478-46DF-BB3F-2E13450E52C9}" type="pres">
      <dgm:prSet presAssocID="{D83DF948-2C6C-43CA-ADF6-0BB2B14B7771}" presName="spNode" presStyleCnt="0"/>
      <dgm:spPr/>
      <dgm:t>
        <a:bodyPr/>
        <a:lstStyle/>
        <a:p>
          <a:endParaRPr lang="es-ES"/>
        </a:p>
      </dgm:t>
    </dgm:pt>
    <dgm:pt modelId="{F2E643C4-7093-49EB-A68B-3E2288B84D9C}" type="pres">
      <dgm:prSet presAssocID="{564BDEC4-BDAC-43C1-95D4-C18907DC02DA}" presName="sibTrans" presStyleLbl="sibTrans1D1" presStyleIdx="1" presStyleCnt="4"/>
      <dgm:spPr/>
      <dgm:t>
        <a:bodyPr/>
        <a:lstStyle/>
        <a:p>
          <a:endParaRPr lang="es-ES"/>
        </a:p>
      </dgm:t>
    </dgm:pt>
    <dgm:pt modelId="{3A0E3D99-137D-4E3A-8BF2-860017100A7D}" type="pres">
      <dgm:prSet presAssocID="{3678BA57-4523-4C18-A04F-A8EB80DD1D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D25E44-720D-475B-A085-6A6BDC2EAB44}" type="pres">
      <dgm:prSet presAssocID="{3678BA57-4523-4C18-A04F-A8EB80DD1DE2}" presName="spNode" presStyleCnt="0"/>
      <dgm:spPr/>
      <dgm:t>
        <a:bodyPr/>
        <a:lstStyle/>
        <a:p>
          <a:endParaRPr lang="es-ES"/>
        </a:p>
      </dgm:t>
    </dgm:pt>
    <dgm:pt modelId="{182B2D48-D96D-4DBC-835D-3EAC8B35AEC6}" type="pres">
      <dgm:prSet presAssocID="{3199DC8A-4B18-42C4-8452-10996EC39696}" presName="sibTrans" presStyleLbl="sibTrans1D1" presStyleIdx="2" presStyleCnt="4"/>
      <dgm:spPr/>
      <dgm:t>
        <a:bodyPr/>
        <a:lstStyle/>
        <a:p>
          <a:endParaRPr lang="es-ES"/>
        </a:p>
      </dgm:t>
    </dgm:pt>
    <dgm:pt modelId="{13316DEC-7095-43D9-9B4A-E7D3B54A17AE}" type="pres">
      <dgm:prSet presAssocID="{2BECCC50-A08E-4CF6-B27C-7A3B9339D5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6ADCC-C396-4CD8-A043-58AEC092F18E}" type="pres">
      <dgm:prSet presAssocID="{2BECCC50-A08E-4CF6-B27C-7A3B9339D589}" presName="spNode" presStyleCnt="0"/>
      <dgm:spPr/>
      <dgm:t>
        <a:bodyPr/>
        <a:lstStyle/>
        <a:p>
          <a:endParaRPr lang="es-ES"/>
        </a:p>
      </dgm:t>
    </dgm:pt>
    <dgm:pt modelId="{8EF6D4A1-0BBC-4795-9C20-15FDED36CEEA}" type="pres">
      <dgm:prSet presAssocID="{295F84B9-02AB-4C8C-B474-B7D6689374E6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2DFFE20A-A5FC-4AE4-A101-8D8FE647ECD0}" type="presOf" srcId="{7B8B6FDE-8204-469F-93F5-A5A14DAF5E3E}" destId="{C92B1173-FB22-4CA4-8184-541485742525}" srcOrd="0" destOrd="0" presId="urn:microsoft.com/office/officeart/2005/8/layout/cycle6"/>
    <dgm:cxn modelId="{D0E1279E-C78C-4E1B-AFC0-806884653191}" type="presOf" srcId="{BFBF59C7-041B-4FDB-9C0F-614494F3DE6C}" destId="{06D16169-7CBA-47E4-B07D-AC6A86FDC12D}" srcOrd="0" destOrd="0" presId="urn:microsoft.com/office/officeart/2005/8/layout/cycle6"/>
    <dgm:cxn modelId="{831B0C6D-3F18-4F72-985B-38A9144C8FF4}" type="presOf" srcId="{3678BA57-4523-4C18-A04F-A8EB80DD1DE2}" destId="{3A0E3D99-137D-4E3A-8BF2-860017100A7D}" srcOrd="0" destOrd="0" presId="urn:microsoft.com/office/officeart/2005/8/layout/cycle6"/>
    <dgm:cxn modelId="{56C974FE-236F-42A9-9CCD-2A6DEB8BFC41}" srcId="{BFBF59C7-041B-4FDB-9C0F-614494F3DE6C}" destId="{7B8B6FDE-8204-469F-93F5-A5A14DAF5E3E}" srcOrd="0" destOrd="0" parTransId="{C90328AE-CAB8-46CF-B21C-9E85CEBF568F}" sibTransId="{0E22BFEE-5DEC-4862-93FA-039A6A9C2D4F}"/>
    <dgm:cxn modelId="{746ADAB2-1FB6-4928-85E7-4B0093D77B0F}" srcId="{BFBF59C7-041B-4FDB-9C0F-614494F3DE6C}" destId="{D83DF948-2C6C-43CA-ADF6-0BB2B14B7771}" srcOrd="1" destOrd="0" parTransId="{7A373B3D-1C8E-4F43-AAD5-3CD6CD57E3F5}" sibTransId="{564BDEC4-BDAC-43C1-95D4-C18907DC02DA}"/>
    <dgm:cxn modelId="{4AEBF115-7FB2-40A4-B381-91A7142B189A}" type="presOf" srcId="{564BDEC4-BDAC-43C1-95D4-C18907DC02DA}" destId="{F2E643C4-7093-49EB-A68B-3E2288B84D9C}" srcOrd="0" destOrd="0" presId="urn:microsoft.com/office/officeart/2005/8/layout/cycle6"/>
    <dgm:cxn modelId="{F71C82A4-945C-48E5-B7FA-DBE9DAE2027A}" type="presOf" srcId="{0E22BFEE-5DEC-4862-93FA-039A6A9C2D4F}" destId="{D1F7B53D-B22E-407F-820E-EDB3CFC13008}" srcOrd="0" destOrd="0" presId="urn:microsoft.com/office/officeart/2005/8/layout/cycle6"/>
    <dgm:cxn modelId="{05B05906-F510-4E66-8B9E-F69992EF246B}" type="presOf" srcId="{3199DC8A-4B18-42C4-8452-10996EC39696}" destId="{182B2D48-D96D-4DBC-835D-3EAC8B35AEC6}" srcOrd="0" destOrd="0" presId="urn:microsoft.com/office/officeart/2005/8/layout/cycle6"/>
    <dgm:cxn modelId="{EE9A27BA-4322-4E26-9F17-2489E1AC101C}" srcId="{BFBF59C7-041B-4FDB-9C0F-614494F3DE6C}" destId="{2BECCC50-A08E-4CF6-B27C-7A3B9339D589}" srcOrd="3" destOrd="0" parTransId="{8894F619-7F8E-4A9F-82B2-29EF512CDE2F}" sibTransId="{295F84B9-02AB-4C8C-B474-B7D6689374E6}"/>
    <dgm:cxn modelId="{D1B42743-096B-47E3-8B5D-A6D962EEF34A}" type="presOf" srcId="{D83DF948-2C6C-43CA-ADF6-0BB2B14B7771}" destId="{741BD0EE-1EE3-4788-8ABE-B0A7CE09C639}" srcOrd="0" destOrd="0" presId="urn:microsoft.com/office/officeart/2005/8/layout/cycle6"/>
    <dgm:cxn modelId="{618E3838-7CA4-4B78-AB63-C742457DBC61}" type="presOf" srcId="{2BECCC50-A08E-4CF6-B27C-7A3B9339D589}" destId="{13316DEC-7095-43D9-9B4A-E7D3B54A17AE}" srcOrd="0" destOrd="0" presId="urn:microsoft.com/office/officeart/2005/8/layout/cycle6"/>
    <dgm:cxn modelId="{96CE1443-8761-4361-AB14-E78725C312B3}" srcId="{BFBF59C7-041B-4FDB-9C0F-614494F3DE6C}" destId="{3678BA57-4523-4C18-A04F-A8EB80DD1DE2}" srcOrd="2" destOrd="0" parTransId="{78E942D6-15D6-440A-9674-E44D800D38F7}" sibTransId="{3199DC8A-4B18-42C4-8452-10996EC39696}"/>
    <dgm:cxn modelId="{B42643AB-B8D8-4B3D-A9DF-82E766BBA50D}" type="presOf" srcId="{295F84B9-02AB-4C8C-B474-B7D6689374E6}" destId="{8EF6D4A1-0BBC-4795-9C20-15FDED36CEEA}" srcOrd="0" destOrd="0" presId="urn:microsoft.com/office/officeart/2005/8/layout/cycle6"/>
    <dgm:cxn modelId="{E90FC0E1-2888-4A1B-B712-DBD4AE024895}" type="presParOf" srcId="{06D16169-7CBA-47E4-B07D-AC6A86FDC12D}" destId="{C92B1173-FB22-4CA4-8184-541485742525}" srcOrd="0" destOrd="0" presId="urn:microsoft.com/office/officeart/2005/8/layout/cycle6"/>
    <dgm:cxn modelId="{1C96D22C-D5D2-4B6E-A906-A62FEA02D8D9}" type="presParOf" srcId="{06D16169-7CBA-47E4-B07D-AC6A86FDC12D}" destId="{8213448D-65CA-488F-9DDC-35B787E113BD}" srcOrd="1" destOrd="0" presId="urn:microsoft.com/office/officeart/2005/8/layout/cycle6"/>
    <dgm:cxn modelId="{99781A3D-9B6D-475A-A225-CCE4B55EADBF}" type="presParOf" srcId="{06D16169-7CBA-47E4-B07D-AC6A86FDC12D}" destId="{D1F7B53D-B22E-407F-820E-EDB3CFC13008}" srcOrd="2" destOrd="0" presId="urn:microsoft.com/office/officeart/2005/8/layout/cycle6"/>
    <dgm:cxn modelId="{060A2984-F5DF-439A-AC6B-E5D2BBB4CFB5}" type="presParOf" srcId="{06D16169-7CBA-47E4-B07D-AC6A86FDC12D}" destId="{741BD0EE-1EE3-4788-8ABE-B0A7CE09C639}" srcOrd="3" destOrd="0" presId="urn:microsoft.com/office/officeart/2005/8/layout/cycle6"/>
    <dgm:cxn modelId="{1C5A1C4F-44B9-4C1B-9555-3DD60DFFCB9A}" type="presParOf" srcId="{06D16169-7CBA-47E4-B07D-AC6A86FDC12D}" destId="{10609FCE-E478-46DF-BB3F-2E13450E52C9}" srcOrd="4" destOrd="0" presId="urn:microsoft.com/office/officeart/2005/8/layout/cycle6"/>
    <dgm:cxn modelId="{E8D4B5B2-9AE8-42EB-A90F-517C382A08D2}" type="presParOf" srcId="{06D16169-7CBA-47E4-B07D-AC6A86FDC12D}" destId="{F2E643C4-7093-49EB-A68B-3E2288B84D9C}" srcOrd="5" destOrd="0" presId="urn:microsoft.com/office/officeart/2005/8/layout/cycle6"/>
    <dgm:cxn modelId="{C20A4364-11FE-462B-9A62-F913A400F05E}" type="presParOf" srcId="{06D16169-7CBA-47E4-B07D-AC6A86FDC12D}" destId="{3A0E3D99-137D-4E3A-8BF2-860017100A7D}" srcOrd="6" destOrd="0" presId="urn:microsoft.com/office/officeart/2005/8/layout/cycle6"/>
    <dgm:cxn modelId="{0BB8BEDD-5BC3-4553-AB35-F5C65224DBE3}" type="presParOf" srcId="{06D16169-7CBA-47E4-B07D-AC6A86FDC12D}" destId="{6FD25E44-720D-475B-A085-6A6BDC2EAB44}" srcOrd="7" destOrd="0" presId="urn:microsoft.com/office/officeart/2005/8/layout/cycle6"/>
    <dgm:cxn modelId="{CC7CC7A2-4132-46DA-874C-0E9AA2148E65}" type="presParOf" srcId="{06D16169-7CBA-47E4-B07D-AC6A86FDC12D}" destId="{182B2D48-D96D-4DBC-835D-3EAC8B35AEC6}" srcOrd="8" destOrd="0" presId="urn:microsoft.com/office/officeart/2005/8/layout/cycle6"/>
    <dgm:cxn modelId="{67F9EC23-0C70-4654-8414-1B62F5BBB7CA}" type="presParOf" srcId="{06D16169-7CBA-47E4-B07D-AC6A86FDC12D}" destId="{13316DEC-7095-43D9-9B4A-E7D3B54A17AE}" srcOrd="9" destOrd="0" presId="urn:microsoft.com/office/officeart/2005/8/layout/cycle6"/>
    <dgm:cxn modelId="{D84F9DB0-8EBD-4C84-B752-049B0B1817C4}" type="presParOf" srcId="{06D16169-7CBA-47E4-B07D-AC6A86FDC12D}" destId="{9EB6ADCC-C396-4CD8-A043-58AEC092F18E}" srcOrd="10" destOrd="0" presId="urn:microsoft.com/office/officeart/2005/8/layout/cycle6"/>
    <dgm:cxn modelId="{23995296-D8D4-4F9C-ABB2-0E2670BDFD97}" type="presParOf" srcId="{06D16169-7CBA-47E4-B07D-AC6A86FDC12D}" destId="{8EF6D4A1-0BBC-4795-9C20-15FDED36CEE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2BBB9F-2828-448A-ACD3-C91C700EF134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2BCEB55-2C5C-49CC-9381-8870892A9BB8}">
      <dgm:prSet phldrT="[Texto]" custT="1"/>
      <dgm:spPr/>
      <dgm:t>
        <a:bodyPr/>
        <a:lstStyle/>
        <a:p>
          <a:pPr marL="0" lvl="0" indent="0" algn="l" defTabSz="914400" rtl="0" eaLnBrk="1" latinLnBrk="0" hangingPunct="1">
            <a:buFont typeface="Arial" panose="020B0604020202020204" pitchFamily="34" charset="0"/>
            <a:buNone/>
          </a:pPr>
          <a:r>
            <a:rPr lang="es-ES" sz="22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Cálculo de necesidades (cuánto-cuándo)</a:t>
          </a:r>
          <a:endParaRPr lang="es-ES" sz="22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ED81176-4F61-41A7-8F3C-006B5F8E2107}" type="parTrans" cxnId="{AE70DE28-CA6A-44D2-8460-9B888AA0F958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59D19329-9318-4C14-AD0E-5029028FBB17}" type="sibTrans" cxnId="{AE70DE28-CA6A-44D2-8460-9B888AA0F958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27554B7A-360B-47C3-997B-E9C7842FBC2A}">
      <dgm:prSet phldrT="[Texto]" custT="1"/>
      <dgm:spPr/>
      <dgm:t>
        <a:bodyPr/>
        <a:lstStyle/>
        <a:p>
          <a:pPr marL="0" lvl="0" indent="0" algn="l" defTabSz="914400" rtl="0" eaLnBrk="1" latinLnBrk="0" hangingPunct="1"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Seguimiento y control materias primas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4AA0DB-0DF6-4475-BD09-9B478409A94A}" type="parTrans" cxnId="{FEA35DF7-B28A-4EAE-A719-AAB093F64335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AE738EBD-1389-4748-A407-FDFD818E23F5}" type="sibTrans" cxnId="{FEA35DF7-B28A-4EAE-A719-AAB093F64335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7C6F0DDA-C3C9-4CB3-9B7F-13A6F3A99A50}">
      <dgm:prSet phldrT="[Texto]" custT="1"/>
      <dgm:spPr/>
      <dgm:t>
        <a:bodyPr/>
        <a:lstStyle/>
        <a:p>
          <a:pPr marL="0" lvl="0" indent="0" algn="l" defTabSz="914400" rtl="0" eaLnBrk="1" latinLnBrk="0" hangingPunct="1"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Programación y herramientas tecnificadas 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817972-B21C-4478-871E-A5A5BD2E0B23}" type="parTrans" cxnId="{6422B547-05D7-4BD8-900E-EFB54EC73C58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44A582CC-4239-4BA1-8AB2-A7190B9A3627}" type="sibTrans" cxnId="{6422B547-05D7-4BD8-900E-EFB54EC73C58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E3853F18-9DD0-4F3F-88AC-A1879F668212}">
      <dgm:prSet phldrT="[Texto]" custT="1"/>
      <dgm:spPr/>
      <dgm:t>
        <a:bodyPr/>
        <a:lstStyle/>
        <a:p>
          <a:pPr marL="0" lvl="0" indent="0" algn="l" defTabSz="914400" rtl="0" eaLnBrk="1" latinLnBrk="0" hangingPunct="1"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Transporte y entrega del producto 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E7F602C-B83C-4CBF-95AF-D967E534F0C4}" type="parTrans" cxnId="{E6D161D2-C696-4D43-A198-8565A366BE46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4AB73E4D-DDF5-4BB4-97BA-35704509FB70}" type="sibTrans" cxnId="{E6D161D2-C696-4D43-A198-8565A366BE46}">
      <dgm:prSet/>
      <dgm:spPr/>
      <dgm:t>
        <a:bodyPr/>
        <a:lstStyle/>
        <a:p>
          <a:endParaRPr lang="es-ES" sz="2200">
            <a:solidFill>
              <a:schemeClr val="tx1"/>
            </a:solidFill>
          </a:endParaRPr>
        </a:p>
      </dgm:t>
    </dgm:pt>
    <dgm:pt modelId="{7D752CA8-4049-4FCD-8245-9D96F59141CE}" type="pres">
      <dgm:prSet presAssocID="{1F2BBB9F-2828-448A-ACD3-C91C700EF1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CD5A786-3841-463F-A7FF-08C7BAA577AE}" type="pres">
      <dgm:prSet presAssocID="{1F2BBB9F-2828-448A-ACD3-C91C700EF134}" presName="Name1" presStyleCnt="0"/>
      <dgm:spPr/>
      <dgm:t>
        <a:bodyPr/>
        <a:lstStyle/>
        <a:p>
          <a:endParaRPr lang="es-ES"/>
        </a:p>
      </dgm:t>
    </dgm:pt>
    <dgm:pt modelId="{28F970F8-36CA-4C63-8EA1-2D767CF426FE}" type="pres">
      <dgm:prSet presAssocID="{1F2BBB9F-2828-448A-ACD3-C91C700EF134}" presName="cycle" presStyleCnt="0"/>
      <dgm:spPr/>
      <dgm:t>
        <a:bodyPr/>
        <a:lstStyle/>
        <a:p>
          <a:endParaRPr lang="es-ES"/>
        </a:p>
      </dgm:t>
    </dgm:pt>
    <dgm:pt modelId="{CBED7F21-87B1-406D-98CA-6D6B6DA46B79}" type="pres">
      <dgm:prSet presAssocID="{1F2BBB9F-2828-448A-ACD3-C91C700EF134}" presName="srcNode" presStyleLbl="node1" presStyleIdx="0" presStyleCnt="4"/>
      <dgm:spPr/>
      <dgm:t>
        <a:bodyPr/>
        <a:lstStyle/>
        <a:p>
          <a:endParaRPr lang="es-ES"/>
        </a:p>
      </dgm:t>
    </dgm:pt>
    <dgm:pt modelId="{33C17F56-ADC2-4A9D-9846-C0763753B4C2}" type="pres">
      <dgm:prSet presAssocID="{1F2BBB9F-2828-448A-ACD3-C91C700EF134}" presName="conn" presStyleLbl="parChTrans1D2" presStyleIdx="0" presStyleCnt="1"/>
      <dgm:spPr/>
      <dgm:t>
        <a:bodyPr/>
        <a:lstStyle/>
        <a:p>
          <a:endParaRPr lang="es-ES"/>
        </a:p>
      </dgm:t>
    </dgm:pt>
    <dgm:pt modelId="{5DB01A40-E9B5-4611-9053-8D1A8058AA91}" type="pres">
      <dgm:prSet presAssocID="{1F2BBB9F-2828-448A-ACD3-C91C700EF134}" presName="extraNode" presStyleLbl="node1" presStyleIdx="0" presStyleCnt="4"/>
      <dgm:spPr/>
      <dgm:t>
        <a:bodyPr/>
        <a:lstStyle/>
        <a:p>
          <a:endParaRPr lang="es-ES"/>
        </a:p>
      </dgm:t>
    </dgm:pt>
    <dgm:pt modelId="{94BAA19F-8658-4CD7-B1FB-CCACCA3AB742}" type="pres">
      <dgm:prSet presAssocID="{1F2BBB9F-2828-448A-ACD3-C91C700EF134}" presName="dstNode" presStyleLbl="node1" presStyleIdx="0" presStyleCnt="4"/>
      <dgm:spPr/>
      <dgm:t>
        <a:bodyPr/>
        <a:lstStyle/>
        <a:p>
          <a:endParaRPr lang="es-ES"/>
        </a:p>
      </dgm:t>
    </dgm:pt>
    <dgm:pt modelId="{40ED658A-F702-4932-B359-FA2F24549F48}" type="pres">
      <dgm:prSet presAssocID="{52BCEB55-2C5C-49CC-9381-8870892A9BB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E4232-CAB3-49AF-BE8F-6819826BF31B}" type="pres">
      <dgm:prSet presAssocID="{52BCEB55-2C5C-49CC-9381-8870892A9BB8}" presName="accent_1" presStyleCnt="0"/>
      <dgm:spPr/>
      <dgm:t>
        <a:bodyPr/>
        <a:lstStyle/>
        <a:p>
          <a:endParaRPr lang="es-ES"/>
        </a:p>
      </dgm:t>
    </dgm:pt>
    <dgm:pt modelId="{4FF0F47B-5B75-4F1D-9029-BB6491CD3C8B}" type="pres">
      <dgm:prSet presAssocID="{52BCEB55-2C5C-49CC-9381-8870892A9BB8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F9BA7D7D-D9A0-4BB3-BE40-E604F2AF7250}" type="pres">
      <dgm:prSet presAssocID="{27554B7A-360B-47C3-997B-E9C7842FBC2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C6CE3D-537A-45C6-876C-7AFB42AFA310}" type="pres">
      <dgm:prSet presAssocID="{27554B7A-360B-47C3-997B-E9C7842FBC2A}" presName="accent_2" presStyleCnt="0"/>
      <dgm:spPr/>
      <dgm:t>
        <a:bodyPr/>
        <a:lstStyle/>
        <a:p>
          <a:endParaRPr lang="es-ES"/>
        </a:p>
      </dgm:t>
    </dgm:pt>
    <dgm:pt modelId="{6CDCC8F6-8351-4F2C-B000-1CB6092A8C36}" type="pres">
      <dgm:prSet presAssocID="{27554B7A-360B-47C3-997B-E9C7842FBC2A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8C35729F-ABBD-4690-A9D6-59AC3BB971D6}" type="pres">
      <dgm:prSet presAssocID="{7C6F0DDA-C3C9-4CB3-9B7F-13A6F3A99A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BE93D5-001B-4BA5-B4A2-7797F50D1337}" type="pres">
      <dgm:prSet presAssocID="{7C6F0DDA-C3C9-4CB3-9B7F-13A6F3A99A50}" presName="accent_3" presStyleCnt="0"/>
      <dgm:spPr/>
      <dgm:t>
        <a:bodyPr/>
        <a:lstStyle/>
        <a:p>
          <a:endParaRPr lang="es-ES"/>
        </a:p>
      </dgm:t>
    </dgm:pt>
    <dgm:pt modelId="{F2EA8D43-6BE6-46E1-ADDD-02CA0EF4CBBE}" type="pres">
      <dgm:prSet presAssocID="{7C6F0DDA-C3C9-4CB3-9B7F-13A6F3A99A50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E552EFF3-89F4-4A12-9779-F07D62E0E6C2}" type="pres">
      <dgm:prSet presAssocID="{E3853F18-9DD0-4F3F-88AC-A1879F66821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99EF3-773C-472D-BD15-28CFAFB6B640}" type="pres">
      <dgm:prSet presAssocID="{E3853F18-9DD0-4F3F-88AC-A1879F668212}" presName="accent_4" presStyleCnt="0"/>
      <dgm:spPr/>
      <dgm:t>
        <a:bodyPr/>
        <a:lstStyle/>
        <a:p>
          <a:endParaRPr lang="es-ES"/>
        </a:p>
      </dgm:t>
    </dgm:pt>
    <dgm:pt modelId="{9315FEB8-663E-4B6E-BD5C-2CDA12F5CAAE}" type="pres">
      <dgm:prSet presAssocID="{E3853F18-9DD0-4F3F-88AC-A1879F668212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E6D161D2-C696-4D43-A198-8565A366BE46}" srcId="{1F2BBB9F-2828-448A-ACD3-C91C700EF134}" destId="{E3853F18-9DD0-4F3F-88AC-A1879F668212}" srcOrd="3" destOrd="0" parTransId="{6E7F602C-B83C-4CBF-95AF-D967E534F0C4}" sibTransId="{4AB73E4D-DDF5-4BB4-97BA-35704509FB70}"/>
    <dgm:cxn modelId="{7DFEADA2-6426-4B8A-9750-33D66AFA4A6B}" type="presOf" srcId="{59D19329-9318-4C14-AD0E-5029028FBB17}" destId="{33C17F56-ADC2-4A9D-9846-C0763753B4C2}" srcOrd="0" destOrd="0" presId="urn:microsoft.com/office/officeart/2008/layout/VerticalCurvedList"/>
    <dgm:cxn modelId="{002EBAC5-3984-47E8-AB5F-F00FF5E38064}" type="presOf" srcId="{52BCEB55-2C5C-49CC-9381-8870892A9BB8}" destId="{40ED658A-F702-4932-B359-FA2F24549F48}" srcOrd="0" destOrd="0" presId="urn:microsoft.com/office/officeart/2008/layout/VerticalCurvedList"/>
    <dgm:cxn modelId="{FEA35DF7-B28A-4EAE-A719-AAB093F64335}" srcId="{1F2BBB9F-2828-448A-ACD3-C91C700EF134}" destId="{27554B7A-360B-47C3-997B-E9C7842FBC2A}" srcOrd="1" destOrd="0" parTransId="{D44AA0DB-0DF6-4475-BD09-9B478409A94A}" sibTransId="{AE738EBD-1389-4748-A407-FDFD818E23F5}"/>
    <dgm:cxn modelId="{76A63817-9CA7-4CE4-B90B-2175F5AD7E83}" type="presOf" srcId="{27554B7A-360B-47C3-997B-E9C7842FBC2A}" destId="{F9BA7D7D-D9A0-4BB3-BE40-E604F2AF7250}" srcOrd="0" destOrd="0" presId="urn:microsoft.com/office/officeart/2008/layout/VerticalCurvedList"/>
    <dgm:cxn modelId="{AC65E523-66C5-4E98-9A02-DC92CFFC4754}" type="presOf" srcId="{1F2BBB9F-2828-448A-ACD3-C91C700EF134}" destId="{7D752CA8-4049-4FCD-8245-9D96F59141CE}" srcOrd="0" destOrd="0" presId="urn:microsoft.com/office/officeart/2008/layout/VerticalCurvedList"/>
    <dgm:cxn modelId="{AE70DE28-CA6A-44D2-8460-9B888AA0F958}" srcId="{1F2BBB9F-2828-448A-ACD3-C91C700EF134}" destId="{52BCEB55-2C5C-49CC-9381-8870892A9BB8}" srcOrd="0" destOrd="0" parTransId="{8ED81176-4F61-41A7-8F3C-006B5F8E2107}" sibTransId="{59D19329-9318-4C14-AD0E-5029028FBB17}"/>
    <dgm:cxn modelId="{1CDDE24F-04E5-484C-9A9D-B789F2488997}" type="presOf" srcId="{E3853F18-9DD0-4F3F-88AC-A1879F668212}" destId="{E552EFF3-89F4-4A12-9779-F07D62E0E6C2}" srcOrd="0" destOrd="0" presId="urn:microsoft.com/office/officeart/2008/layout/VerticalCurvedList"/>
    <dgm:cxn modelId="{6422B547-05D7-4BD8-900E-EFB54EC73C58}" srcId="{1F2BBB9F-2828-448A-ACD3-C91C700EF134}" destId="{7C6F0DDA-C3C9-4CB3-9B7F-13A6F3A99A50}" srcOrd="2" destOrd="0" parTransId="{C4817972-B21C-4478-871E-A5A5BD2E0B23}" sibTransId="{44A582CC-4239-4BA1-8AB2-A7190B9A3627}"/>
    <dgm:cxn modelId="{776C95D0-1613-4F4D-81BD-D0B9A991B857}" type="presOf" srcId="{7C6F0DDA-C3C9-4CB3-9B7F-13A6F3A99A50}" destId="{8C35729F-ABBD-4690-A9D6-59AC3BB971D6}" srcOrd="0" destOrd="0" presId="urn:microsoft.com/office/officeart/2008/layout/VerticalCurvedList"/>
    <dgm:cxn modelId="{7D7CDE68-B830-4650-A563-B262D67DF9DC}" type="presParOf" srcId="{7D752CA8-4049-4FCD-8245-9D96F59141CE}" destId="{9CD5A786-3841-463F-A7FF-08C7BAA577AE}" srcOrd="0" destOrd="0" presId="urn:microsoft.com/office/officeart/2008/layout/VerticalCurvedList"/>
    <dgm:cxn modelId="{8A82839D-170B-4C5B-AA44-8C033E1F5677}" type="presParOf" srcId="{9CD5A786-3841-463F-A7FF-08C7BAA577AE}" destId="{28F970F8-36CA-4C63-8EA1-2D767CF426FE}" srcOrd="0" destOrd="0" presId="urn:microsoft.com/office/officeart/2008/layout/VerticalCurvedList"/>
    <dgm:cxn modelId="{CE50D681-7503-4478-AB96-CB42C9F356B3}" type="presParOf" srcId="{28F970F8-36CA-4C63-8EA1-2D767CF426FE}" destId="{CBED7F21-87B1-406D-98CA-6D6B6DA46B79}" srcOrd="0" destOrd="0" presId="urn:microsoft.com/office/officeart/2008/layout/VerticalCurvedList"/>
    <dgm:cxn modelId="{8CB53B53-5645-45AF-83B3-D3BF622ADBC6}" type="presParOf" srcId="{28F970F8-36CA-4C63-8EA1-2D767CF426FE}" destId="{33C17F56-ADC2-4A9D-9846-C0763753B4C2}" srcOrd="1" destOrd="0" presId="urn:microsoft.com/office/officeart/2008/layout/VerticalCurvedList"/>
    <dgm:cxn modelId="{B21B6DB4-A4D9-48EA-9744-945967167C56}" type="presParOf" srcId="{28F970F8-36CA-4C63-8EA1-2D767CF426FE}" destId="{5DB01A40-E9B5-4611-9053-8D1A8058AA91}" srcOrd="2" destOrd="0" presId="urn:microsoft.com/office/officeart/2008/layout/VerticalCurvedList"/>
    <dgm:cxn modelId="{B590F908-8372-4922-9AC1-BC01671C4A96}" type="presParOf" srcId="{28F970F8-36CA-4C63-8EA1-2D767CF426FE}" destId="{94BAA19F-8658-4CD7-B1FB-CCACCA3AB742}" srcOrd="3" destOrd="0" presId="urn:microsoft.com/office/officeart/2008/layout/VerticalCurvedList"/>
    <dgm:cxn modelId="{C21E9B30-8F28-4B54-8839-5392A152FCB0}" type="presParOf" srcId="{9CD5A786-3841-463F-A7FF-08C7BAA577AE}" destId="{40ED658A-F702-4932-B359-FA2F24549F48}" srcOrd="1" destOrd="0" presId="urn:microsoft.com/office/officeart/2008/layout/VerticalCurvedList"/>
    <dgm:cxn modelId="{48660C1C-9273-4E1C-B89A-73A273A9BD1B}" type="presParOf" srcId="{9CD5A786-3841-463F-A7FF-08C7BAA577AE}" destId="{3FDE4232-CAB3-49AF-BE8F-6819826BF31B}" srcOrd="2" destOrd="0" presId="urn:microsoft.com/office/officeart/2008/layout/VerticalCurvedList"/>
    <dgm:cxn modelId="{E15CA7C4-E296-4A12-B971-3AD091C92DD5}" type="presParOf" srcId="{3FDE4232-CAB3-49AF-BE8F-6819826BF31B}" destId="{4FF0F47B-5B75-4F1D-9029-BB6491CD3C8B}" srcOrd="0" destOrd="0" presId="urn:microsoft.com/office/officeart/2008/layout/VerticalCurvedList"/>
    <dgm:cxn modelId="{B6B95B75-4E4A-4DBE-884E-995A87091111}" type="presParOf" srcId="{9CD5A786-3841-463F-A7FF-08C7BAA577AE}" destId="{F9BA7D7D-D9A0-4BB3-BE40-E604F2AF7250}" srcOrd="3" destOrd="0" presId="urn:microsoft.com/office/officeart/2008/layout/VerticalCurvedList"/>
    <dgm:cxn modelId="{459D5F30-61D2-48AF-9731-A8D7817BAE15}" type="presParOf" srcId="{9CD5A786-3841-463F-A7FF-08C7BAA577AE}" destId="{4DC6CE3D-537A-45C6-876C-7AFB42AFA310}" srcOrd="4" destOrd="0" presId="urn:microsoft.com/office/officeart/2008/layout/VerticalCurvedList"/>
    <dgm:cxn modelId="{6776165F-1A8B-4750-8CC7-3FC84FC10C53}" type="presParOf" srcId="{4DC6CE3D-537A-45C6-876C-7AFB42AFA310}" destId="{6CDCC8F6-8351-4F2C-B000-1CB6092A8C36}" srcOrd="0" destOrd="0" presId="urn:microsoft.com/office/officeart/2008/layout/VerticalCurvedList"/>
    <dgm:cxn modelId="{643F4A71-F59E-4049-BCB3-3DBFD13CF513}" type="presParOf" srcId="{9CD5A786-3841-463F-A7FF-08C7BAA577AE}" destId="{8C35729F-ABBD-4690-A9D6-59AC3BB971D6}" srcOrd="5" destOrd="0" presId="urn:microsoft.com/office/officeart/2008/layout/VerticalCurvedList"/>
    <dgm:cxn modelId="{7F319589-56EB-4E4E-BBAF-370EE49997B0}" type="presParOf" srcId="{9CD5A786-3841-463F-A7FF-08C7BAA577AE}" destId="{87BE93D5-001B-4BA5-B4A2-7797F50D1337}" srcOrd="6" destOrd="0" presId="urn:microsoft.com/office/officeart/2008/layout/VerticalCurvedList"/>
    <dgm:cxn modelId="{551DE7EA-9650-45F7-8E96-A8DC3F9B3DDE}" type="presParOf" srcId="{87BE93D5-001B-4BA5-B4A2-7797F50D1337}" destId="{F2EA8D43-6BE6-46E1-ADDD-02CA0EF4CBBE}" srcOrd="0" destOrd="0" presId="urn:microsoft.com/office/officeart/2008/layout/VerticalCurvedList"/>
    <dgm:cxn modelId="{2EA3908E-0EBC-4782-ADDF-31DE14AC70FB}" type="presParOf" srcId="{9CD5A786-3841-463F-A7FF-08C7BAA577AE}" destId="{E552EFF3-89F4-4A12-9779-F07D62E0E6C2}" srcOrd="7" destOrd="0" presId="urn:microsoft.com/office/officeart/2008/layout/VerticalCurvedList"/>
    <dgm:cxn modelId="{1953CE48-4A1D-4BEB-BCC0-9D663AA51818}" type="presParOf" srcId="{9CD5A786-3841-463F-A7FF-08C7BAA577AE}" destId="{94C99EF3-773C-472D-BD15-28CFAFB6B640}" srcOrd="8" destOrd="0" presId="urn:microsoft.com/office/officeart/2008/layout/VerticalCurvedList"/>
    <dgm:cxn modelId="{D913F009-6390-4E83-9C44-EF3B6C493CFE}" type="presParOf" srcId="{94C99EF3-773C-472D-BD15-28CFAFB6B640}" destId="{9315FEB8-663E-4B6E-BD5C-2CDA12F5CA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771454-4384-4141-815B-0447C9ECC680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E9191895-F2E3-4D3D-88D9-313D0083477E}">
      <dgm:prSet phldrT="[Texto]"/>
      <dgm:spPr/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GASTOS DE EXPORTACIÓN: $3.50 x kg </a:t>
          </a:r>
          <a:endParaRPr lang="es-ES" dirty="0" smtClean="0"/>
        </a:p>
      </dgm:t>
    </dgm:pt>
    <dgm:pt modelId="{A331B6DC-AE24-44EB-A890-AD3C6E721ABC}" type="parTrans" cxnId="{964EA141-F0CB-4054-9DDB-E48E414444BC}">
      <dgm:prSet/>
      <dgm:spPr/>
      <dgm:t>
        <a:bodyPr/>
        <a:lstStyle/>
        <a:p>
          <a:endParaRPr lang="es-ES"/>
        </a:p>
      </dgm:t>
    </dgm:pt>
    <dgm:pt modelId="{728AF18C-DE44-4526-B053-55C0F559189B}" type="sibTrans" cxnId="{964EA141-F0CB-4054-9DDB-E48E414444BC}">
      <dgm:prSet/>
      <dgm:spPr/>
      <dgm:t>
        <a:bodyPr/>
        <a:lstStyle/>
        <a:p>
          <a:endParaRPr lang="es-ES"/>
        </a:p>
      </dgm:t>
    </dgm:pt>
    <dgm:pt modelId="{AAE2358C-5348-4BDB-853E-3E5A8A68FE81}">
      <dgm:prSet phldrT="[Texto]"/>
      <dgm:spPr/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KUEHNE NAGEL: $2,41 x kg </a:t>
          </a:r>
          <a:endParaRPr lang="es-EC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747D5-A55B-422E-9868-D28BB2C2A97B}" type="parTrans" cxnId="{3656CFF9-F529-4710-A2F0-5F0388E66E74}">
      <dgm:prSet/>
      <dgm:spPr/>
      <dgm:t>
        <a:bodyPr/>
        <a:lstStyle/>
        <a:p>
          <a:endParaRPr lang="es-ES"/>
        </a:p>
      </dgm:t>
    </dgm:pt>
    <dgm:pt modelId="{2DED5C5C-B067-40E6-9FDC-982EC54E4285}" type="sibTrans" cxnId="{3656CFF9-F529-4710-A2F0-5F0388E66E74}">
      <dgm:prSet/>
      <dgm:spPr/>
      <dgm:t>
        <a:bodyPr/>
        <a:lstStyle/>
        <a:p>
          <a:endParaRPr lang="es-ES"/>
        </a:p>
      </dgm:t>
    </dgm:pt>
    <dgm:pt modelId="{CFFFC08D-51C0-418D-B653-2B49D8D3C449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AHORRO= $1,09</a:t>
          </a:r>
        </a:p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AHORRO POR EMBARQUE= $6180</a:t>
          </a:r>
          <a:endParaRPr lang="es-ES" dirty="0"/>
        </a:p>
      </dgm:t>
    </dgm:pt>
    <dgm:pt modelId="{88476788-ABCA-4B67-A70E-A850423EA022}" type="parTrans" cxnId="{D71D1E23-5686-4199-8125-5A319EBA819A}">
      <dgm:prSet/>
      <dgm:spPr/>
      <dgm:t>
        <a:bodyPr/>
        <a:lstStyle/>
        <a:p>
          <a:endParaRPr lang="es-ES"/>
        </a:p>
      </dgm:t>
    </dgm:pt>
    <dgm:pt modelId="{D8CA63F5-4DA6-4239-9B03-A46AEE745EED}" type="sibTrans" cxnId="{D71D1E23-5686-4199-8125-5A319EBA819A}">
      <dgm:prSet/>
      <dgm:spPr/>
      <dgm:t>
        <a:bodyPr/>
        <a:lstStyle/>
        <a:p>
          <a:endParaRPr lang="es-ES"/>
        </a:p>
      </dgm:t>
    </dgm:pt>
    <dgm:pt modelId="{7439B035-3132-4ED9-83C0-EFBAAE73ABBB}" type="pres">
      <dgm:prSet presAssocID="{8F771454-4384-4141-815B-0447C9ECC680}" presName="Name0" presStyleCnt="0">
        <dgm:presLayoutVars>
          <dgm:dir/>
          <dgm:resizeHandles val="exact"/>
        </dgm:presLayoutVars>
      </dgm:prSet>
      <dgm:spPr/>
    </dgm:pt>
    <dgm:pt modelId="{F3432586-0838-4CB5-805E-20CA3A6C47F7}" type="pres">
      <dgm:prSet presAssocID="{E9191895-F2E3-4D3D-88D9-313D008347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DE51CD-7FD9-4D56-89BA-389BAC670E1C}" type="pres">
      <dgm:prSet presAssocID="{728AF18C-DE44-4526-B053-55C0F559189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46BA893-5966-4C97-A190-48DA68F5521D}" type="pres">
      <dgm:prSet presAssocID="{728AF18C-DE44-4526-B053-55C0F559189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CFB6BF6-6769-4C0E-9120-520AD7F75CD3}" type="pres">
      <dgm:prSet presAssocID="{AAE2358C-5348-4BDB-853E-3E5A8A68FE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D1911-FB3D-4D59-BEF1-BB3AA096822D}" type="pres">
      <dgm:prSet presAssocID="{2DED5C5C-B067-40E6-9FDC-982EC54E428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CE1D0A6-6F29-49FD-B493-2C1955A82D5B}" type="pres">
      <dgm:prSet presAssocID="{2DED5C5C-B067-40E6-9FDC-982EC54E428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CFEADD6-18BC-4ABB-A606-0FE6555C0307}" type="pres">
      <dgm:prSet presAssocID="{CFFFC08D-51C0-418D-B653-2B49D8D3C4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740E6B-C8DE-4C7D-B53E-37F72D7264C6}" type="presOf" srcId="{AAE2358C-5348-4BDB-853E-3E5A8A68FE81}" destId="{6CFB6BF6-6769-4C0E-9120-520AD7F75CD3}" srcOrd="0" destOrd="0" presId="urn:microsoft.com/office/officeart/2005/8/layout/process1"/>
    <dgm:cxn modelId="{3656CFF9-F529-4710-A2F0-5F0388E66E74}" srcId="{8F771454-4384-4141-815B-0447C9ECC680}" destId="{AAE2358C-5348-4BDB-853E-3E5A8A68FE81}" srcOrd="1" destOrd="0" parTransId="{C68747D5-A55B-422E-9868-D28BB2C2A97B}" sibTransId="{2DED5C5C-B067-40E6-9FDC-982EC54E4285}"/>
    <dgm:cxn modelId="{D71D1E23-5686-4199-8125-5A319EBA819A}" srcId="{8F771454-4384-4141-815B-0447C9ECC680}" destId="{CFFFC08D-51C0-418D-B653-2B49D8D3C449}" srcOrd="2" destOrd="0" parTransId="{88476788-ABCA-4B67-A70E-A850423EA022}" sibTransId="{D8CA63F5-4DA6-4239-9B03-A46AEE745EED}"/>
    <dgm:cxn modelId="{A3432DE5-162C-4DD6-B60C-086F14AAB069}" type="presOf" srcId="{2DED5C5C-B067-40E6-9FDC-982EC54E4285}" destId="{0CE1D0A6-6F29-49FD-B493-2C1955A82D5B}" srcOrd="1" destOrd="0" presId="urn:microsoft.com/office/officeart/2005/8/layout/process1"/>
    <dgm:cxn modelId="{1FC6E204-A09E-4AFB-88EB-FD634E36F1EF}" type="presOf" srcId="{E9191895-F2E3-4D3D-88D9-313D0083477E}" destId="{F3432586-0838-4CB5-805E-20CA3A6C47F7}" srcOrd="0" destOrd="0" presId="urn:microsoft.com/office/officeart/2005/8/layout/process1"/>
    <dgm:cxn modelId="{964EA141-F0CB-4054-9DDB-E48E414444BC}" srcId="{8F771454-4384-4141-815B-0447C9ECC680}" destId="{E9191895-F2E3-4D3D-88D9-313D0083477E}" srcOrd="0" destOrd="0" parTransId="{A331B6DC-AE24-44EB-A890-AD3C6E721ABC}" sibTransId="{728AF18C-DE44-4526-B053-55C0F559189B}"/>
    <dgm:cxn modelId="{279A6BEE-3A2B-41BE-81D4-F36C58240AB4}" type="presOf" srcId="{8F771454-4384-4141-815B-0447C9ECC680}" destId="{7439B035-3132-4ED9-83C0-EFBAAE73ABBB}" srcOrd="0" destOrd="0" presId="urn:microsoft.com/office/officeart/2005/8/layout/process1"/>
    <dgm:cxn modelId="{F3F06665-0688-4B88-9D76-DEE4FAC091C5}" type="presOf" srcId="{CFFFC08D-51C0-418D-B653-2B49D8D3C449}" destId="{8CFEADD6-18BC-4ABB-A606-0FE6555C0307}" srcOrd="0" destOrd="0" presId="urn:microsoft.com/office/officeart/2005/8/layout/process1"/>
    <dgm:cxn modelId="{7AC20EDD-5E6F-4FED-AEB9-87F90E971A02}" type="presOf" srcId="{2DED5C5C-B067-40E6-9FDC-982EC54E4285}" destId="{0C3D1911-FB3D-4D59-BEF1-BB3AA096822D}" srcOrd="0" destOrd="0" presId="urn:microsoft.com/office/officeart/2005/8/layout/process1"/>
    <dgm:cxn modelId="{F4D2FD16-CF11-467F-9288-97682EEA04D2}" type="presOf" srcId="{728AF18C-DE44-4526-B053-55C0F559189B}" destId="{846BA893-5966-4C97-A190-48DA68F5521D}" srcOrd="1" destOrd="0" presId="urn:microsoft.com/office/officeart/2005/8/layout/process1"/>
    <dgm:cxn modelId="{54E563FA-947E-44DB-BECA-E0EAFC5C5F73}" type="presOf" srcId="{728AF18C-DE44-4526-B053-55C0F559189B}" destId="{BDDE51CD-7FD9-4D56-89BA-389BAC670E1C}" srcOrd="0" destOrd="0" presId="urn:microsoft.com/office/officeart/2005/8/layout/process1"/>
    <dgm:cxn modelId="{55B2E369-9FD8-47C3-9663-9DF5666987BB}" type="presParOf" srcId="{7439B035-3132-4ED9-83C0-EFBAAE73ABBB}" destId="{F3432586-0838-4CB5-805E-20CA3A6C47F7}" srcOrd="0" destOrd="0" presId="urn:microsoft.com/office/officeart/2005/8/layout/process1"/>
    <dgm:cxn modelId="{A24C1D1E-260C-424D-992A-5F49C0745E28}" type="presParOf" srcId="{7439B035-3132-4ED9-83C0-EFBAAE73ABBB}" destId="{BDDE51CD-7FD9-4D56-89BA-389BAC670E1C}" srcOrd="1" destOrd="0" presId="urn:microsoft.com/office/officeart/2005/8/layout/process1"/>
    <dgm:cxn modelId="{B8816C27-344B-404C-BA27-944CCA9FA827}" type="presParOf" srcId="{BDDE51CD-7FD9-4D56-89BA-389BAC670E1C}" destId="{846BA893-5966-4C97-A190-48DA68F5521D}" srcOrd="0" destOrd="0" presId="urn:microsoft.com/office/officeart/2005/8/layout/process1"/>
    <dgm:cxn modelId="{522E732A-C079-4487-A177-E33B8E9A0BE2}" type="presParOf" srcId="{7439B035-3132-4ED9-83C0-EFBAAE73ABBB}" destId="{6CFB6BF6-6769-4C0E-9120-520AD7F75CD3}" srcOrd="2" destOrd="0" presId="urn:microsoft.com/office/officeart/2005/8/layout/process1"/>
    <dgm:cxn modelId="{0696C3CA-77DA-4C24-AC41-B3DA059EE3D3}" type="presParOf" srcId="{7439B035-3132-4ED9-83C0-EFBAAE73ABBB}" destId="{0C3D1911-FB3D-4D59-BEF1-BB3AA096822D}" srcOrd="3" destOrd="0" presId="urn:microsoft.com/office/officeart/2005/8/layout/process1"/>
    <dgm:cxn modelId="{0A51685A-B897-4B90-93E7-AEA9E9A05D99}" type="presParOf" srcId="{0C3D1911-FB3D-4D59-BEF1-BB3AA096822D}" destId="{0CE1D0A6-6F29-49FD-B493-2C1955A82D5B}" srcOrd="0" destOrd="0" presId="urn:microsoft.com/office/officeart/2005/8/layout/process1"/>
    <dgm:cxn modelId="{00246A38-AAB1-47EA-A071-C487D98F202F}" type="presParOf" srcId="{7439B035-3132-4ED9-83C0-EFBAAE73ABBB}" destId="{8CFEADD6-18BC-4ABB-A606-0FE6555C03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4DF081-2832-47E6-BF59-D4019315DEC3}" type="doc">
      <dgm:prSet loTypeId="urn:microsoft.com/office/officeart/2008/layout/PictureStrip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419"/>
        </a:p>
      </dgm:t>
    </dgm:pt>
    <dgm:pt modelId="{7FB78BF8-D0AF-41FB-A7B7-A5EB16C328D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Origen cantón Palora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CA3702C-7C41-4689-96D5-9ABCDB205DE5}" type="parTrans" cxnId="{99A35B33-7DF4-43E1-AE08-7DDC8F393EB0}">
      <dgm:prSet/>
      <dgm:spPr/>
      <dgm:t>
        <a:bodyPr/>
        <a:lstStyle/>
        <a:p>
          <a:endParaRPr lang="es-419" sz="2800"/>
        </a:p>
      </dgm:t>
    </dgm:pt>
    <dgm:pt modelId="{5F185CE7-E36A-4351-AF70-0010751B7755}" type="sibTrans" cxnId="{99A35B33-7DF4-43E1-AE08-7DDC8F393EB0}">
      <dgm:prSet/>
      <dgm:spPr/>
      <dgm:t>
        <a:bodyPr/>
        <a:lstStyle/>
        <a:p>
          <a:endParaRPr lang="es-419" sz="2800"/>
        </a:p>
      </dgm:t>
    </dgm:pt>
    <dgm:pt modelId="{912ABE82-7F45-44A0-8639-499B140FFF59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 Kong destino principal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CF2EC7-7DA6-400D-9B57-AEBB100FB29D}" type="parTrans" cxnId="{28977A76-CA85-426E-8D9F-F534BC3980DB}">
      <dgm:prSet/>
      <dgm:spPr/>
      <dgm:t>
        <a:bodyPr/>
        <a:lstStyle/>
        <a:p>
          <a:endParaRPr lang="es-419" sz="2800"/>
        </a:p>
      </dgm:t>
    </dgm:pt>
    <dgm:pt modelId="{8AC8AFC8-4DA8-4B0E-888A-AA5437CF28FB}" type="sibTrans" cxnId="{28977A76-CA85-426E-8D9F-F534BC3980DB}">
      <dgm:prSet/>
      <dgm:spPr/>
      <dgm:t>
        <a:bodyPr/>
        <a:lstStyle/>
        <a:p>
          <a:endParaRPr lang="es-419" sz="2800"/>
        </a:p>
      </dgm:t>
    </dgm:pt>
    <dgm:pt modelId="{50652C1B-8144-4E75-A5E0-3F43D4FA442C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Alto poder de negociación del importador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A380D6-9E0E-475C-B52E-55C5D2D8FAF3}" type="parTrans" cxnId="{8441A93E-3EA6-4FEB-A0F5-AC68C7F2C532}">
      <dgm:prSet/>
      <dgm:spPr/>
      <dgm:t>
        <a:bodyPr/>
        <a:lstStyle/>
        <a:p>
          <a:endParaRPr lang="es-419" sz="2800"/>
        </a:p>
      </dgm:t>
    </dgm:pt>
    <dgm:pt modelId="{387CE543-5A5D-48B7-A8EE-66DAE44B9172}" type="sibTrans" cxnId="{8441A93E-3EA6-4FEB-A0F5-AC68C7F2C532}">
      <dgm:prSet/>
      <dgm:spPr/>
      <dgm:t>
        <a:bodyPr/>
        <a:lstStyle/>
        <a:p>
          <a:endParaRPr lang="es-419" sz="2800"/>
        </a:p>
      </dgm:t>
    </dgm:pt>
    <dgm:pt modelId="{6A093AC8-1A26-48DB-9712-B57F7EADD64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Proceso de internacionalización</a:t>
          </a:r>
          <a:endParaRPr lang="es-419" sz="2800" kern="1200" spc="-5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01C26C9-986A-473B-BEA6-CDB104791F9A}" type="parTrans" cxnId="{155368EC-3FC9-4B25-BD49-91DE1D1CEAEE}">
      <dgm:prSet/>
      <dgm:spPr/>
      <dgm:t>
        <a:bodyPr/>
        <a:lstStyle/>
        <a:p>
          <a:endParaRPr lang="es-419" sz="2800"/>
        </a:p>
      </dgm:t>
    </dgm:pt>
    <dgm:pt modelId="{117F4CC4-40A0-4339-B07F-FD91E06AA6DC}" type="sibTrans" cxnId="{155368EC-3FC9-4B25-BD49-91DE1D1CEAEE}">
      <dgm:prSet/>
      <dgm:spPr/>
      <dgm:t>
        <a:bodyPr/>
        <a:lstStyle/>
        <a:p>
          <a:endParaRPr lang="es-419" sz="2800"/>
        </a:p>
      </dgm:t>
    </dgm:pt>
    <dgm:pt modelId="{E714AE8E-FD23-47B5-9082-3DDFEEAF498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Agencias de carga internacional</a:t>
          </a:r>
          <a:endParaRPr lang="es-419" sz="2800" kern="1200" spc="-5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A2D64B0-B55B-4341-A4C8-8044F0C47A64}" type="parTrans" cxnId="{02B018A7-46D6-4D70-A5CC-B6F78CD93E48}">
      <dgm:prSet/>
      <dgm:spPr/>
      <dgm:t>
        <a:bodyPr/>
        <a:lstStyle/>
        <a:p>
          <a:endParaRPr lang="es-419" sz="2800"/>
        </a:p>
      </dgm:t>
    </dgm:pt>
    <dgm:pt modelId="{235DD01D-52BE-4E89-BF7D-940F23AA6610}" type="sibTrans" cxnId="{02B018A7-46D6-4D70-A5CC-B6F78CD93E48}">
      <dgm:prSet/>
      <dgm:spPr/>
      <dgm:t>
        <a:bodyPr/>
        <a:lstStyle/>
        <a:p>
          <a:endParaRPr lang="es-419" sz="2800"/>
        </a:p>
      </dgm:t>
    </dgm:pt>
    <dgm:pt modelId="{DAEA2CE5-6252-4B98-8210-FE48E8D83218}" type="pres">
      <dgm:prSet presAssocID="{914DF081-2832-47E6-BF59-D4019315DE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98F0FB-C23C-4868-BBED-1EACC88B852D}" type="pres">
      <dgm:prSet presAssocID="{7FB78BF8-D0AF-41FB-A7B7-A5EB16C328DB}" presName="composite" presStyleCnt="0"/>
      <dgm:spPr/>
      <dgm:t>
        <a:bodyPr/>
        <a:lstStyle/>
        <a:p>
          <a:endParaRPr lang="es-ES"/>
        </a:p>
      </dgm:t>
    </dgm:pt>
    <dgm:pt modelId="{D9174DD2-4458-45BD-A30E-D1C4040C9583}" type="pres">
      <dgm:prSet presAssocID="{7FB78BF8-D0AF-41FB-A7B7-A5EB16C328D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57CAD-3E57-4237-B65F-DC24899734A4}" type="pres">
      <dgm:prSet presAssocID="{7FB78BF8-D0AF-41FB-A7B7-A5EB16C328DB}" presName="rect2" presStyleLbl="fgImgPlace1" presStyleIdx="0" presStyleCnt="5"/>
      <dgm:spPr/>
      <dgm:t>
        <a:bodyPr/>
        <a:lstStyle/>
        <a:p>
          <a:endParaRPr lang="es-ES"/>
        </a:p>
      </dgm:t>
    </dgm:pt>
    <dgm:pt modelId="{80C800D9-2B8D-4E24-841E-C45F071EC5A3}" type="pres">
      <dgm:prSet presAssocID="{5F185CE7-E36A-4351-AF70-0010751B7755}" presName="sibTrans" presStyleCnt="0"/>
      <dgm:spPr/>
      <dgm:t>
        <a:bodyPr/>
        <a:lstStyle/>
        <a:p>
          <a:endParaRPr lang="es-ES"/>
        </a:p>
      </dgm:t>
    </dgm:pt>
    <dgm:pt modelId="{26194066-AE68-44FE-9DA1-AD104A2A0861}" type="pres">
      <dgm:prSet presAssocID="{912ABE82-7F45-44A0-8639-499B140FFF59}" presName="composite" presStyleCnt="0"/>
      <dgm:spPr/>
      <dgm:t>
        <a:bodyPr/>
        <a:lstStyle/>
        <a:p>
          <a:endParaRPr lang="es-ES"/>
        </a:p>
      </dgm:t>
    </dgm:pt>
    <dgm:pt modelId="{A54D3D35-3455-46BB-92DC-D6E5D931C7C7}" type="pres">
      <dgm:prSet presAssocID="{912ABE82-7F45-44A0-8639-499B140FFF5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075B0B-5B03-469F-A261-AFA8858CB757}" type="pres">
      <dgm:prSet presAssocID="{912ABE82-7F45-44A0-8639-499B140FFF59}" presName="rect2" presStyleLbl="fgImgPlace1" presStyleIdx="1" presStyleCnt="5"/>
      <dgm:spPr/>
      <dgm:t>
        <a:bodyPr/>
        <a:lstStyle/>
        <a:p>
          <a:endParaRPr lang="es-ES"/>
        </a:p>
      </dgm:t>
    </dgm:pt>
    <dgm:pt modelId="{8FE88F55-E8B9-4BF9-9263-142C505AED96}" type="pres">
      <dgm:prSet presAssocID="{8AC8AFC8-4DA8-4B0E-888A-AA5437CF28FB}" presName="sibTrans" presStyleCnt="0"/>
      <dgm:spPr/>
      <dgm:t>
        <a:bodyPr/>
        <a:lstStyle/>
        <a:p>
          <a:endParaRPr lang="es-ES"/>
        </a:p>
      </dgm:t>
    </dgm:pt>
    <dgm:pt modelId="{D91A9376-F018-440B-96E9-A3FD82647623}" type="pres">
      <dgm:prSet presAssocID="{50652C1B-8144-4E75-A5E0-3F43D4FA442C}" presName="composite" presStyleCnt="0"/>
      <dgm:spPr/>
      <dgm:t>
        <a:bodyPr/>
        <a:lstStyle/>
        <a:p>
          <a:endParaRPr lang="es-ES"/>
        </a:p>
      </dgm:t>
    </dgm:pt>
    <dgm:pt modelId="{E4C77B01-A7D0-44E9-AD93-1FAF1073AB32}" type="pres">
      <dgm:prSet presAssocID="{50652C1B-8144-4E75-A5E0-3F43D4FA442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5FBCA-2F81-44DD-B8DF-B47473ADB705}" type="pres">
      <dgm:prSet presAssocID="{50652C1B-8144-4E75-A5E0-3F43D4FA442C}" presName="rect2" presStyleLbl="fgImgPlace1" presStyleIdx="2" presStyleCnt="5"/>
      <dgm:spPr/>
      <dgm:t>
        <a:bodyPr/>
        <a:lstStyle/>
        <a:p>
          <a:endParaRPr lang="es-ES"/>
        </a:p>
      </dgm:t>
    </dgm:pt>
    <dgm:pt modelId="{A8B5367B-72E5-4A31-816C-7BD283ACB01C}" type="pres">
      <dgm:prSet presAssocID="{387CE543-5A5D-48B7-A8EE-66DAE44B9172}" presName="sibTrans" presStyleCnt="0"/>
      <dgm:spPr/>
      <dgm:t>
        <a:bodyPr/>
        <a:lstStyle/>
        <a:p>
          <a:endParaRPr lang="es-ES"/>
        </a:p>
      </dgm:t>
    </dgm:pt>
    <dgm:pt modelId="{3EB7DA0E-D2C2-4F01-8009-1B35A0E28571}" type="pres">
      <dgm:prSet presAssocID="{6A093AC8-1A26-48DB-9712-B57F7EADD64B}" presName="composite" presStyleCnt="0"/>
      <dgm:spPr/>
      <dgm:t>
        <a:bodyPr/>
        <a:lstStyle/>
        <a:p>
          <a:endParaRPr lang="es-ES"/>
        </a:p>
      </dgm:t>
    </dgm:pt>
    <dgm:pt modelId="{A6FFB0FF-CA5C-4E5E-B3AC-9AD102C84297}" type="pres">
      <dgm:prSet presAssocID="{6A093AC8-1A26-48DB-9712-B57F7EADD64B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0B1320-4FEB-4E8B-B634-D60B9691F14B}" type="pres">
      <dgm:prSet presAssocID="{6A093AC8-1A26-48DB-9712-B57F7EADD64B}" presName="rect2" presStyleLbl="fgImgPlace1" presStyleIdx="3" presStyleCnt="5"/>
      <dgm:spPr/>
      <dgm:t>
        <a:bodyPr/>
        <a:lstStyle/>
        <a:p>
          <a:endParaRPr lang="es-ES"/>
        </a:p>
      </dgm:t>
    </dgm:pt>
    <dgm:pt modelId="{D0AFD625-7B41-424D-A353-F77DD7E0F0C9}" type="pres">
      <dgm:prSet presAssocID="{117F4CC4-40A0-4339-B07F-FD91E06AA6DC}" presName="sibTrans" presStyleCnt="0"/>
      <dgm:spPr/>
      <dgm:t>
        <a:bodyPr/>
        <a:lstStyle/>
        <a:p>
          <a:endParaRPr lang="es-ES"/>
        </a:p>
      </dgm:t>
    </dgm:pt>
    <dgm:pt modelId="{33243FAA-6B62-4AE5-BFB5-59B2BED1AF16}" type="pres">
      <dgm:prSet presAssocID="{E714AE8E-FD23-47B5-9082-3DDFEEAF498B}" presName="composite" presStyleCnt="0"/>
      <dgm:spPr/>
      <dgm:t>
        <a:bodyPr/>
        <a:lstStyle/>
        <a:p>
          <a:endParaRPr lang="es-ES"/>
        </a:p>
      </dgm:t>
    </dgm:pt>
    <dgm:pt modelId="{D764C58F-2B0B-4283-BBA6-FFD10AD965A0}" type="pres">
      <dgm:prSet presAssocID="{E714AE8E-FD23-47B5-9082-3DDFEEAF498B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541811-48EB-4D14-8352-EC82A018B7E6}" type="pres">
      <dgm:prSet presAssocID="{E714AE8E-FD23-47B5-9082-3DDFEEAF498B}" presName="rect2" presStyleLbl="fgImgPlace1" presStyleIdx="4" presStyleCnt="5"/>
      <dgm:spPr/>
      <dgm:t>
        <a:bodyPr/>
        <a:lstStyle/>
        <a:p>
          <a:endParaRPr lang="es-ES"/>
        </a:p>
      </dgm:t>
    </dgm:pt>
  </dgm:ptLst>
  <dgm:cxnLst>
    <dgm:cxn modelId="{28977A76-CA85-426E-8D9F-F534BC3980DB}" srcId="{914DF081-2832-47E6-BF59-D4019315DEC3}" destId="{912ABE82-7F45-44A0-8639-499B140FFF59}" srcOrd="1" destOrd="0" parTransId="{D2CF2EC7-7DA6-400D-9B57-AEBB100FB29D}" sibTransId="{8AC8AFC8-4DA8-4B0E-888A-AA5437CF28FB}"/>
    <dgm:cxn modelId="{99A35B33-7DF4-43E1-AE08-7DDC8F393EB0}" srcId="{914DF081-2832-47E6-BF59-D4019315DEC3}" destId="{7FB78BF8-D0AF-41FB-A7B7-A5EB16C328DB}" srcOrd="0" destOrd="0" parTransId="{7CA3702C-7C41-4689-96D5-9ABCDB205DE5}" sibTransId="{5F185CE7-E36A-4351-AF70-0010751B7755}"/>
    <dgm:cxn modelId="{8441A93E-3EA6-4FEB-A0F5-AC68C7F2C532}" srcId="{914DF081-2832-47E6-BF59-D4019315DEC3}" destId="{50652C1B-8144-4E75-A5E0-3F43D4FA442C}" srcOrd="2" destOrd="0" parTransId="{D8A380D6-9E0E-475C-B52E-55C5D2D8FAF3}" sibTransId="{387CE543-5A5D-48B7-A8EE-66DAE44B9172}"/>
    <dgm:cxn modelId="{F5A4224A-C957-47F8-84DF-6A22F8632606}" type="presOf" srcId="{914DF081-2832-47E6-BF59-D4019315DEC3}" destId="{DAEA2CE5-6252-4B98-8210-FE48E8D83218}" srcOrd="0" destOrd="0" presId="urn:microsoft.com/office/officeart/2008/layout/PictureStrips"/>
    <dgm:cxn modelId="{81216C23-1CD8-4B4D-8552-8D9AF789DFD6}" type="presOf" srcId="{912ABE82-7F45-44A0-8639-499B140FFF59}" destId="{A54D3D35-3455-46BB-92DC-D6E5D931C7C7}" srcOrd="0" destOrd="0" presId="urn:microsoft.com/office/officeart/2008/layout/PictureStrips"/>
    <dgm:cxn modelId="{BE9472D3-E0A0-4B49-85F6-8CA49FB43AE1}" type="presOf" srcId="{E714AE8E-FD23-47B5-9082-3DDFEEAF498B}" destId="{D764C58F-2B0B-4283-BBA6-FFD10AD965A0}" srcOrd="0" destOrd="0" presId="urn:microsoft.com/office/officeart/2008/layout/PictureStrips"/>
    <dgm:cxn modelId="{8227186A-774E-4971-8DE3-0C9B7F1A41B1}" type="presOf" srcId="{7FB78BF8-D0AF-41FB-A7B7-A5EB16C328DB}" destId="{D9174DD2-4458-45BD-A30E-D1C4040C9583}" srcOrd="0" destOrd="0" presId="urn:microsoft.com/office/officeart/2008/layout/PictureStrips"/>
    <dgm:cxn modelId="{9B5A89A6-8B59-455E-94F2-6D4B16B59836}" type="presOf" srcId="{50652C1B-8144-4E75-A5E0-3F43D4FA442C}" destId="{E4C77B01-A7D0-44E9-AD93-1FAF1073AB32}" srcOrd="0" destOrd="0" presId="urn:microsoft.com/office/officeart/2008/layout/PictureStrips"/>
    <dgm:cxn modelId="{02B018A7-46D6-4D70-A5CC-B6F78CD93E48}" srcId="{914DF081-2832-47E6-BF59-D4019315DEC3}" destId="{E714AE8E-FD23-47B5-9082-3DDFEEAF498B}" srcOrd="4" destOrd="0" parTransId="{1A2D64B0-B55B-4341-A4C8-8044F0C47A64}" sibTransId="{235DD01D-52BE-4E89-BF7D-940F23AA6610}"/>
    <dgm:cxn modelId="{155368EC-3FC9-4B25-BD49-91DE1D1CEAEE}" srcId="{914DF081-2832-47E6-BF59-D4019315DEC3}" destId="{6A093AC8-1A26-48DB-9712-B57F7EADD64B}" srcOrd="3" destOrd="0" parTransId="{E01C26C9-986A-473B-BEA6-CDB104791F9A}" sibTransId="{117F4CC4-40A0-4339-B07F-FD91E06AA6DC}"/>
    <dgm:cxn modelId="{00B105B0-074A-49D5-9FA6-6B9FEDC69651}" type="presOf" srcId="{6A093AC8-1A26-48DB-9712-B57F7EADD64B}" destId="{A6FFB0FF-CA5C-4E5E-B3AC-9AD102C84297}" srcOrd="0" destOrd="0" presId="urn:microsoft.com/office/officeart/2008/layout/PictureStrips"/>
    <dgm:cxn modelId="{C866ED39-30A7-4A4A-8B81-1621B24E7E3C}" type="presParOf" srcId="{DAEA2CE5-6252-4B98-8210-FE48E8D83218}" destId="{B798F0FB-C23C-4868-BBED-1EACC88B852D}" srcOrd="0" destOrd="0" presId="urn:microsoft.com/office/officeart/2008/layout/PictureStrips"/>
    <dgm:cxn modelId="{51292B14-95F7-4260-BA71-135CCF413705}" type="presParOf" srcId="{B798F0FB-C23C-4868-BBED-1EACC88B852D}" destId="{D9174DD2-4458-45BD-A30E-D1C4040C9583}" srcOrd="0" destOrd="0" presId="urn:microsoft.com/office/officeart/2008/layout/PictureStrips"/>
    <dgm:cxn modelId="{0C912A19-FD69-4E1D-8D9E-5A48E51C01FC}" type="presParOf" srcId="{B798F0FB-C23C-4868-BBED-1EACC88B852D}" destId="{30A57CAD-3E57-4237-B65F-DC24899734A4}" srcOrd="1" destOrd="0" presId="urn:microsoft.com/office/officeart/2008/layout/PictureStrips"/>
    <dgm:cxn modelId="{49DBEDF2-028C-4B45-B82B-61A4AA74F054}" type="presParOf" srcId="{DAEA2CE5-6252-4B98-8210-FE48E8D83218}" destId="{80C800D9-2B8D-4E24-841E-C45F071EC5A3}" srcOrd="1" destOrd="0" presId="urn:microsoft.com/office/officeart/2008/layout/PictureStrips"/>
    <dgm:cxn modelId="{D5D4F020-C984-4333-AF48-F0B93DD56460}" type="presParOf" srcId="{DAEA2CE5-6252-4B98-8210-FE48E8D83218}" destId="{26194066-AE68-44FE-9DA1-AD104A2A0861}" srcOrd="2" destOrd="0" presId="urn:microsoft.com/office/officeart/2008/layout/PictureStrips"/>
    <dgm:cxn modelId="{0F37D09E-ED0C-458F-ADB0-B1DC1A59F8DA}" type="presParOf" srcId="{26194066-AE68-44FE-9DA1-AD104A2A0861}" destId="{A54D3D35-3455-46BB-92DC-D6E5D931C7C7}" srcOrd="0" destOrd="0" presId="urn:microsoft.com/office/officeart/2008/layout/PictureStrips"/>
    <dgm:cxn modelId="{C41BB164-68D9-40D7-BF97-8B6C8258DF8A}" type="presParOf" srcId="{26194066-AE68-44FE-9DA1-AD104A2A0861}" destId="{8A075B0B-5B03-469F-A261-AFA8858CB757}" srcOrd="1" destOrd="0" presId="urn:microsoft.com/office/officeart/2008/layout/PictureStrips"/>
    <dgm:cxn modelId="{BC15F234-2A35-4C86-9AB4-7362F59B9D90}" type="presParOf" srcId="{DAEA2CE5-6252-4B98-8210-FE48E8D83218}" destId="{8FE88F55-E8B9-4BF9-9263-142C505AED96}" srcOrd="3" destOrd="0" presId="urn:microsoft.com/office/officeart/2008/layout/PictureStrips"/>
    <dgm:cxn modelId="{C980E3B3-CD4F-4F6B-98E8-71F161A705F3}" type="presParOf" srcId="{DAEA2CE5-6252-4B98-8210-FE48E8D83218}" destId="{D91A9376-F018-440B-96E9-A3FD82647623}" srcOrd="4" destOrd="0" presId="urn:microsoft.com/office/officeart/2008/layout/PictureStrips"/>
    <dgm:cxn modelId="{530C34EC-EF88-4E2B-B101-67144DC7C092}" type="presParOf" srcId="{D91A9376-F018-440B-96E9-A3FD82647623}" destId="{E4C77B01-A7D0-44E9-AD93-1FAF1073AB32}" srcOrd="0" destOrd="0" presId="urn:microsoft.com/office/officeart/2008/layout/PictureStrips"/>
    <dgm:cxn modelId="{5CDA52F1-12F3-4FFD-85B3-0A27B0110D84}" type="presParOf" srcId="{D91A9376-F018-440B-96E9-A3FD82647623}" destId="{CA95FBCA-2F81-44DD-B8DF-B47473ADB705}" srcOrd="1" destOrd="0" presId="urn:microsoft.com/office/officeart/2008/layout/PictureStrips"/>
    <dgm:cxn modelId="{B822F188-D213-4059-90C2-9435DEE9C69E}" type="presParOf" srcId="{DAEA2CE5-6252-4B98-8210-FE48E8D83218}" destId="{A8B5367B-72E5-4A31-816C-7BD283ACB01C}" srcOrd="5" destOrd="0" presId="urn:microsoft.com/office/officeart/2008/layout/PictureStrips"/>
    <dgm:cxn modelId="{14967E44-D0C5-4AE1-8D43-2F3EBC9F455E}" type="presParOf" srcId="{DAEA2CE5-6252-4B98-8210-FE48E8D83218}" destId="{3EB7DA0E-D2C2-4F01-8009-1B35A0E28571}" srcOrd="6" destOrd="0" presId="urn:microsoft.com/office/officeart/2008/layout/PictureStrips"/>
    <dgm:cxn modelId="{47E09E92-CD9B-47B1-8DA2-844E37C14A62}" type="presParOf" srcId="{3EB7DA0E-D2C2-4F01-8009-1B35A0E28571}" destId="{A6FFB0FF-CA5C-4E5E-B3AC-9AD102C84297}" srcOrd="0" destOrd="0" presId="urn:microsoft.com/office/officeart/2008/layout/PictureStrips"/>
    <dgm:cxn modelId="{DFF3E28A-F1BD-4FBF-B833-5281BA371653}" type="presParOf" srcId="{3EB7DA0E-D2C2-4F01-8009-1B35A0E28571}" destId="{E00B1320-4FEB-4E8B-B634-D60B9691F14B}" srcOrd="1" destOrd="0" presId="urn:microsoft.com/office/officeart/2008/layout/PictureStrips"/>
    <dgm:cxn modelId="{4BF97213-345C-4202-ADBB-FE3AE5C3CAC9}" type="presParOf" srcId="{DAEA2CE5-6252-4B98-8210-FE48E8D83218}" destId="{D0AFD625-7B41-424D-A353-F77DD7E0F0C9}" srcOrd="7" destOrd="0" presId="urn:microsoft.com/office/officeart/2008/layout/PictureStrips"/>
    <dgm:cxn modelId="{627BB3F4-46CA-4278-A0E6-C1B4EAD17996}" type="presParOf" srcId="{DAEA2CE5-6252-4B98-8210-FE48E8D83218}" destId="{33243FAA-6B62-4AE5-BFB5-59B2BED1AF16}" srcOrd="8" destOrd="0" presId="urn:microsoft.com/office/officeart/2008/layout/PictureStrips"/>
    <dgm:cxn modelId="{E005FC9C-A5DF-4048-87CE-3B45BDB574E7}" type="presParOf" srcId="{33243FAA-6B62-4AE5-BFB5-59B2BED1AF16}" destId="{D764C58F-2B0B-4283-BBA6-FFD10AD965A0}" srcOrd="0" destOrd="0" presId="urn:microsoft.com/office/officeart/2008/layout/PictureStrips"/>
    <dgm:cxn modelId="{641969A7-A331-4F09-AC71-CD60388ACEC1}" type="presParOf" srcId="{33243FAA-6B62-4AE5-BFB5-59B2BED1AF16}" destId="{33541811-48EB-4D14-8352-EC82A018B7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4DF081-2832-47E6-BF59-D4019315DEC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FB78BF8-D0AF-41FB-A7B7-A5EB16C328D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Industrialización del producto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CA3702C-7C41-4689-96D5-9ABCDB205DE5}" type="parTrans" cxnId="{99A35B33-7DF4-43E1-AE08-7DDC8F393EB0}">
      <dgm:prSet/>
      <dgm:spPr/>
      <dgm:t>
        <a:bodyPr/>
        <a:lstStyle/>
        <a:p>
          <a:endParaRPr lang="es-419" sz="2400"/>
        </a:p>
      </dgm:t>
    </dgm:pt>
    <dgm:pt modelId="{5F185CE7-E36A-4351-AF70-0010751B7755}" type="sibTrans" cxnId="{99A35B33-7DF4-43E1-AE08-7DDC8F393EB0}">
      <dgm:prSet/>
      <dgm:spPr/>
      <dgm:t>
        <a:bodyPr/>
        <a:lstStyle/>
        <a:p>
          <a:endParaRPr lang="es-419" sz="2400"/>
        </a:p>
      </dgm:t>
    </dgm:pt>
    <dgm:pt modelId="{912ABE82-7F45-44A0-8639-499B140FFF59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Apertura del mercado Chino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CF2EC7-7DA6-400D-9B57-AEBB100FB29D}" type="parTrans" cxnId="{28977A76-CA85-426E-8D9F-F534BC3980DB}">
      <dgm:prSet/>
      <dgm:spPr/>
      <dgm:t>
        <a:bodyPr/>
        <a:lstStyle/>
        <a:p>
          <a:endParaRPr lang="es-419" sz="2400"/>
        </a:p>
      </dgm:t>
    </dgm:pt>
    <dgm:pt modelId="{8AC8AFC8-4DA8-4B0E-888A-AA5437CF28FB}" type="sibTrans" cxnId="{28977A76-CA85-426E-8D9F-F534BC3980DB}">
      <dgm:prSet/>
      <dgm:spPr/>
      <dgm:t>
        <a:bodyPr/>
        <a:lstStyle/>
        <a:p>
          <a:endParaRPr lang="es-419" sz="2400"/>
        </a:p>
      </dgm:t>
    </dgm:pt>
    <dgm:pt modelId="{50652C1B-8144-4E75-A5E0-3F43D4FA442C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Competencia leal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A380D6-9E0E-475C-B52E-55C5D2D8FAF3}" type="parTrans" cxnId="{8441A93E-3EA6-4FEB-A0F5-AC68C7F2C532}">
      <dgm:prSet/>
      <dgm:spPr/>
      <dgm:t>
        <a:bodyPr/>
        <a:lstStyle/>
        <a:p>
          <a:endParaRPr lang="es-419" sz="2400"/>
        </a:p>
      </dgm:t>
    </dgm:pt>
    <dgm:pt modelId="{387CE543-5A5D-48B7-A8EE-66DAE44B9172}" type="sibTrans" cxnId="{8441A93E-3EA6-4FEB-A0F5-AC68C7F2C532}">
      <dgm:prSet/>
      <dgm:spPr/>
      <dgm:t>
        <a:bodyPr/>
        <a:lstStyle/>
        <a:p>
          <a:endParaRPr lang="es-419" sz="2400"/>
        </a:p>
      </dgm:t>
    </dgm:pt>
    <dgm:pt modelId="{6A093AC8-1A26-48DB-9712-B57F7EADD64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Correcta trazabilidad</a:t>
          </a:r>
        </a:p>
      </dgm:t>
    </dgm:pt>
    <dgm:pt modelId="{E01C26C9-986A-473B-BEA6-CDB104791F9A}" type="parTrans" cxnId="{155368EC-3FC9-4B25-BD49-91DE1D1CEAEE}">
      <dgm:prSet/>
      <dgm:spPr/>
      <dgm:t>
        <a:bodyPr/>
        <a:lstStyle/>
        <a:p>
          <a:endParaRPr lang="es-419" sz="2400"/>
        </a:p>
      </dgm:t>
    </dgm:pt>
    <dgm:pt modelId="{117F4CC4-40A0-4339-B07F-FD91E06AA6DC}" type="sibTrans" cxnId="{155368EC-3FC9-4B25-BD49-91DE1D1CEAEE}">
      <dgm:prSet/>
      <dgm:spPr/>
      <dgm:t>
        <a:bodyPr/>
        <a:lstStyle/>
        <a:p>
          <a:endParaRPr lang="es-419" sz="2400"/>
        </a:p>
      </dgm:t>
    </dgm:pt>
    <dgm:pt modelId="{E714AE8E-FD23-47B5-9082-3DDFEEAF498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Evaluación del OCE</a:t>
          </a:r>
        </a:p>
      </dgm:t>
    </dgm:pt>
    <dgm:pt modelId="{1A2D64B0-B55B-4341-A4C8-8044F0C47A64}" type="parTrans" cxnId="{02B018A7-46D6-4D70-A5CC-B6F78CD93E48}">
      <dgm:prSet/>
      <dgm:spPr/>
      <dgm:t>
        <a:bodyPr/>
        <a:lstStyle/>
        <a:p>
          <a:endParaRPr lang="es-419" sz="2400"/>
        </a:p>
      </dgm:t>
    </dgm:pt>
    <dgm:pt modelId="{235DD01D-52BE-4E89-BF7D-940F23AA6610}" type="sibTrans" cxnId="{02B018A7-46D6-4D70-A5CC-B6F78CD93E48}">
      <dgm:prSet/>
      <dgm:spPr/>
      <dgm:t>
        <a:bodyPr/>
        <a:lstStyle/>
        <a:p>
          <a:endParaRPr lang="es-419" sz="2400"/>
        </a:p>
      </dgm:t>
    </dgm:pt>
    <dgm:pt modelId="{DAEA2CE5-6252-4B98-8210-FE48E8D83218}" type="pres">
      <dgm:prSet presAssocID="{914DF081-2832-47E6-BF59-D4019315DE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98F0FB-C23C-4868-BBED-1EACC88B852D}" type="pres">
      <dgm:prSet presAssocID="{7FB78BF8-D0AF-41FB-A7B7-A5EB16C328DB}" presName="composite" presStyleCnt="0"/>
      <dgm:spPr/>
    </dgm:pt>
    <dgm:pt modelId="{D9174DD2-4458-45BD-A30E-D1C4040C9583}" type="pres">
      <dgm:prSet presAssocID="{7FB78BF8-D0AF-41FB-A7B7-A5EB16C328D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0A57CAD-3E57-4237-B65F-DC24899734A4}" type="pres">
      <dgm:prSet presAssocID="{7FB78BF8-D0AF-41FB-A7B7-A5EB16C328DB}" presName="rect2" presStyleLbl="fgImgPlace1" presStyleIdx="0" presStyleCnt="5"/>
      <dgm:spPr/>
    </dgm:pt>
    <dgm:pt modelId="{80C800D9-2B8D-4E24-841E-C45F071EC5A3}" type="pres">
      <dgm:prSet presAssocID="{5F185CE7-E36A-4351-AF70-0010751B7755}" presName="sibTrans" presStyleCnt="0"/>
      <dgm:spPr/>
    </dgm:pt>
    <dgm:pt modelId="{26194066-AE68-44FE-9DA1-AD104A2A0861}" type="pres">
      <dgm:prSet presAssocID="{912ABE82-7F45-44A0-8639-499B140FFF59}" presName="composite" presStyleCnt="0"/>
      <dgm:spPr/>
    </dgm:pt>
    <dgm:pt modelId="{A54D3D35-3455-46BB-92DC-D6E5D931C7C7}" type="pres">
      <dgm:prSet presAssocID="{912ABE82-7F45-44A0-8639-499B140FFF5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8A075B0B-5B03-469F-A261-AFA8858CB757}" type="pres">
      <dgm:prSet presAssocID="{912ABE82-7F45-44A0-8639-499B140FFF59}" presName="rect2" presStyleLbl="fgImgPlace1" presStyleIdx="1" presStyleCnt="5"/>
      <dgm:spPr/>
    </dgm:pt>
    <dgm:pt modelId="{8FE88F55-E8B9-4BF9-9263-142C505AED96}" type="pres">
      <dgm:prSet presAssocID="{8AC8AFC8-4DA8-4B0E-888A-AA5437CF28FB}" presName="sibTrans" presStyleCnt="0"/>
      <dgm:spPr/>
    </dgm:pt>
    <dgm:pt modelId="{D91A9376-F018-440B-96E9-A3FD82647623}" type="pres">
      <dgm:prSet presAssocID="{50652C1B-8144-4E75-A5E0-3F43D4FA442C}" presName="composite" presStyleCnt="0"/>
      <dgm:spPr/>
    </dgm:pt>
    <dgm:pt modelId="{E4C77B01-A7D0-44E9-AD93-1FAF1073AB32}" type="pres">
      <dgm:prSet presAssocID="{50652C1B-8144-4E75-A5E0-3F43D4FA442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95FBCA-2F81-44DD-B8DF-B47473ADB705}" type="pres">
      <dgm:prSet presAssocID="{50652C1B-8144-4E75-A5E0-3F43D4FA442C}" presName="rect2" presStyleLbl="fgImgPlace1" presStyleIdx="2" presStyleCnt="5"/>
      <dgm:spPr/>
    </dgm:pt>
    <dgm:pt modelId="{A8B5367B-72E5-4A31-816C-7BD283ACB01C}" type="pres">
      <dgm:prSet presAssocID="{387CE543-5A5D-48B7-A8EE-66DAE44B9172}" presName="sibTrans" presStyleCnt="0"/>
      <dgm:spPr/>
    </dgm:pt>
    <dgm:pt modelId="{3EB7DA0E-D2C2-4F01-8009-1B35A0E28571}" type="pres">
      <dgm:prSet presAssocID="{6A093AC8-1A26-48DB-9712-B57F7EADD64B}" presName="composite" presStyleCnt="0"/>
      <dgm:spPr/>
    </dgm:pt>
    <dgm:pt modelId="{A6FFB0FF-CA5C-4E5E-B3AC-9AD102C84297}" type="pres">
      <dgm:prSet presAssocID="{6A093AC8-1A26-48DB-9712-B57F7EADD64B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0B1320-4FEB-4E8B-B634-D60B9691F14B}" type="pres">
      <dgm:prSet presAssocID="{6A093AC8-1A26-48DB-9712-B57F7EADD64B}" presName="rect2" presStyleLbl="fgImgPlace1" presStyleIdx="3" presStyleCnt="5"/>
      <dgm:spPr/>
    </dgm:pt>
    <dgm:pt modelId="{D0AFD625-7B41-424D-A353-F77DD7E0F0C9}" type="pres">
      <dgm:prSet presAssocID="{117F4CC4-40A0-4339-B07F-FD91E06AA6DC}" presName="sibTrans" presStyleCnt="0"/>
      <dgm:spPr/>
    </dgm:pt>
    <dgm:pt modelId="{33243FAA-6B62-4AE5-BFB5-59B2BED1AF16}" type="pres">
      <dgm:prSet presAssocID="{E714AE8E-FD23-47B5-9082-3DDFEEAF498B}" presName="composite" presStyleCnt="0"/>
      <dgm:spPr/>
    </dgm:pt>
    <dgm:pt modelId="{D764C58F-2B0B-4283-BBA6-FFD10AD965A0}" type="pres">
      <dgm:prSet presAssocID="{E714AE8E-FD23-47B5-9082-3DDFEEAF498B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3541811-48EB-4D14-8352-EC82A018B7E6}" type="pres">
      <dgm:prSet presAssocID="{E714AE8E-FD23-47B5-9082-3DDFEEAF498B}" presName="rect2" presStyleLbl="fgImgPlace1" presStyleIdx="4" presStyleCnt="5"/>
      <dgm:spPr/>
    </dgm:pt>
  </dgm:ptLst>
  <dgm:cxnLst>
    <dgm:cxn modelId="{686DC1E0-FD9C-42DD-A079-BA73DB5149DB}" type="presOf" srcId="{50652C1B-8144-4E75-A5E0-3F43D4FA442C}" destId="{E4C77B01-A7D0-44E9-AD93-1FAF1073AB32}" srcOrd="0" destOrd="0" presId="urn:microsoft.com/office/officeart/2008/layout/PictureStrips"/>
    <dgm:cxn modelId="{8441A93E-3EA6-4FEB-A0F5-AC68C7F2C532}" srcId="{914DF081-2832-47E6-BF59-D4019315DEC3}" destId="{50652C1B-8144-4E75-A5E0-3F43D4FA442C}" srcOrd="2" destOrd="0" parTransId="{D8A380D6-9E0E-475C-B52E-55C5D2D8FAF3}" sibTransId="{387CE543-5A5D-48B7-A8EE-66DAE44B9172}"/>
    <dgm:cxn modelId="{155368EC-3FC9-4B25-BD49-91DE1D1CEAEE}" srcId="{914DF081-2832-47E6-BF59-D4019315DEC3}" destId="{6A093AC8-1A26-48DB-9712-B57F7EADD64B}" srcOrd="3" destOrd="0" parTransId="{E01C26C9-986A-473B-BEA6-CDB104791F9A}" sibTransId="{117F4CC4-40A0-4339-B07F-FD91E06AA6DC}"/>
    <dgm:cxn modelId="{1220B710-928D-4793-8994-10721E2A59B7}" type="presOf" srcId="{E714AE8E-FD23-47B5-9082-3DDFEEAF498B}" destId="{D764C58F-2B0B-4283-BBA6-FFD10AD965A0}" srcOrd="0" destOrd="0" presId="urn:microsoft.com/office/officeart/2008/layout/PictureStrips"/>
    <dgm:cxn modelId="{67ED5D81-5DF9-4167-AED6-CE039477C292}" type="presOf" srcId="{914DF081-2832-47E6-BF59-D4019315DEC3}" destId="{DAEA2CE5-6252-4B98-8210-FE48E8D83218}" srcOrd="0" destOrd="0" presId="urn:microsoft.com/office/officeart/2008/layout/PictureStrips"/>
    <dgm:cxn modelId="{99A35B33-7DF4-43E1-AE08-7DDC8F393EB0}" srcId="{914DF081-2832-47E6-BF59-D4019315DEC3}" destId="{7FB78BF8-D0AF-41FB-A7B7-A5EB16C328DB}" srcOrd="0" destOrd="0" parTransId="{7CA3702C-7C41-4689-96D5-9ABCDB205DE5}" sibTransId="{5F185CE7-E36A-4351-AF70-0010751B7755}"/>
    <dgm:cxn modelId="{28977A76-CA85-426E-8D9F-F534BC3980DB}" srcId="{914DF081-2832-47E6-BF59-D4019315DEC3}" destId="{912ABE82-7F45-44A0-8639-499B140FFF59}" srcOrd="1" destOrd="0" parTransId="{D2CF2EC7-7DA6-400D-9B57-AEBB100FB29D}" sibTransId="{8AC8AFC8-4DA8-4B0E-888A-AA5437CF28FB}"/>
    <dgm:cxn modelId="{02B018A7-46D6-4D70-A5CC-B6F78CD93E48}" srcId="{914DF081-2832-47E6-BF59-D4019315DEC3}" destId="{E714AE8E-FD23-47B5-9082-3DDFEEAF498B}" srcOrd="4" destOrd="0" parTransId="{1A2D64B0-B55B-4341-A4C8-8044F0C47A64}" sibTransId="{235DD01D-52BE-4E89-BF7D-940F23AA6610}"/>
    <dgm:cxn modelId="{DA4F590B-66AD-4737-BBD8-FB648740202D}" type="presOf" srcId="{6A093AC8-1A26-48DB-9712-B57F7EADD64B}" destId="{A6FFB0FF-CA5C-4E5E-B3AC-9AD102C84297}" srcOrd="0" destOrd="0" presId="urn:microsoft.com/office/officeart/2008/layout/PictureStrips"/>
    <dgm:cxn modelId="{26BAFB3B-32A9-496B-8085-B2D83CE92EF9}" type="presOf" srcId="{7FB78BF8-D0AF-41FB-A7B7-A5EB16C328DB}" destId="{D9174DD2-4458-45BD-A30E-D1C4040C9583}" srcOrd="0" destOrd="0" presId="urn:microsoft.com/office/officeart/2008/layout/PictureStrips"/>
    <dgm:cxn modelId="{F6506E92-FACD-4874-8770-A891EF2A1FF3}" type="presOf" srcId="{912ABE82-7F45-44A0-8639-499B140FFF59}" destId="{A54D3D35-3455-46BB-92DC-D6E5D931C7C7}" srcOrd="0" destOrd="0" presId="urn:microsoft.com/office/officeart/2008/layout/PictureStrips"/>
    <dgm:cxn modelId="{9F0EC8D5-7FDA-48C6-938F-DDB1DD35CAE5}" type="presParOf" srcId="{DAEA2CE5-6252-4B98-8210-FE48E8D83218}" destId="{B798F0FB-C23C-4868-BBED-1EACC88B852D}" srcOrd="0" destOrd="0" presId="urn:microsoft.com/office/officeart/2008/layout/PictureStrips"/>
    <dgm:cxn modelId="{FC984EE9-5757-4686-9C14-B66C92930DD5}" type="presParOf" srcId="{B798F0FB-C23C-4868-BBED-1EACC88B852D}" destId="{D9174DD2-4458-45BD-A30E-D1C4040C9583}" srcOrd="0" destOrd="0" presId="urn:microsoft.com/office/officeart/2008/layout/PictureStrips"/>
    <dgm:cxn modelId="{60420E2A-A7BD-432C-8789-2F7A1C9B268F}" type="presParOf" srcId="{B798F0FB-C23C-4868-BBED-1EACC88B852D}" destId="{30A57CAD-3E57-4237-B65F-DC24899734A4}" srcOrd="1" destOrd="0" presId="urn:microsoft.com/office/officeart/2008/layout/PictureStrips"/>
    <dgm:cxn modelId="{7E2E1C16-66F4-473B-9980-E562721F382B}" type="presParOf" srcId="{DAEA2CE5-6252-4B98-8210-FE48E8D83218}" destId="{80C800D9-2B8D-4E24-841E-C45F071EC5A3}" srcOrd="1" destOrd="0" presId="urn:microsoft.com/office/officeart/2008/layout/PictureStrips"/>
    <dgm:cxn modelId="{AB386A88-5346-457F-A68C-B360B4FA83ED}" type="presParOf" srcId="{DAEA2CE5-6252-4B98-8210-FE48E8D83218}" destId="{26194066-AE68-44FE-9DA1-AD104A2A0861}" srcOrd="2" destOrd="0" presId="urn:microsoft.com/office/officeart/2008/layout/PictureStrips"/>
    <dgm:cxn modelId="{97DCF389-E5E1-4357-B706-00136FE7D0C5}" type="presParOf" srcId="{26194066-AE68-44FE-9DA1-AD104A2A0861}" destId="{A54D3D35-3455-46BB-92DC-D6E5D931C7C7}" srcOrd="0" destOrd="0" presId="urn:microsoft.com/office/officeart/2008/layout/PictureStrips"/>
    <dgm:cxn modelId="{7736DDC4-2D8E-468C-A0FD-C7EBD81029C9}" type="presParOf" srcId="{26194066-AE68-44FE-9DA1-AD104A2A0861}" destId="{8A075B0B-5B03-469F-A261-AFA8858CB757}" srcOrd="1" destOrd="0" presId="urn:microsoft.com/office/officeart/2008/layout/PictureStrips"/>
    <dgm:cxn modelId="{1528F379-2F7F-47B9-ACDE-7D3DC628C49F}" type="presParOf" srcId="{DAEA2CE5-6252-4B98-8210-FE48E8D83218}" destId="{8FE88F55-E8B9-4BF9-9263-142C505AED96}" srcOrd="3" destOrd="0" presId="urn:microsoft.com/office/officeart/2008/layout/PictureStrips"/>
    <dgm:cxn modelId="{67B71A56-FAC2-4301-B7EF-CB876CDB4013}" type="presParOf" srcId="{DAEA2CE5-6252-4B98-8210-FE48E8D83218}" destId="{D91A9376-F018-440B-96E9-A3FD82647623}" srcOrd="4" destOrd="0" presId="urn:microsoft.com/office/officeart/2008/layout/PictureStrips"/>
    <dgm:cxn modelId="{9818D5EE-8D68-4737-8668-A9DC0A12107E}" type="presParOf" srcId="{D91A9376-F018-440B-96E9-A3FD82647623}" destId="{E4C77B01-A7D0-44E9-AD93-1FAF1073AB32}" srcOrd="0" destOrd="0" presId="urn:microsoft.com/office/officeart/2008/layout/PictureStrips"/>
    <dgm:cxn modelId="{0CC698F5-3696-4643-9D07-44D28CA66775}" type="presParOf" srcId="{D91A9376-F018-440B-96E9-A3FD82647623}" destId="{CA95FBCA-2F81-44DD-B8DF-B47473ADB705}" srcOrd="1" destOrd="0" presId="urn:microsoft.com/office/officeart/2008/layout/PictureStrips"/>
    <dgm:cxn modelId="{AE91F65B-8C53-48B9-8FBB-D0547D33C318}" type="presParOf" srcId="{DAEA2CE5-6252-4B98-8210-FE48E8D83218}" destId="{A8B5367B-72E5-4A31-816C-7BD283ACB01C}" srcOrd="5" destOrd="0" presId="urn:microsoft.com/office/officeart/2008/layout/PictureStrips"/>
    <dgm:cxn modelId="{A5CA2127-0E5B-4E24-A2B1-384BF6FD064C}" type="presParOf" srcId="{DAEA2CE5-6252-4B98-8210-FE48E8D83218}" destId="{3EB7DA0E-D2C2-4F01-8009-1B35A0E28571}" srcOrd="6" destOrd="0" presId="urn:microsoft.com/office/officeart/2008/layout/PictureStrips"/>
    <dgm:cxn modelId="{BBEEEDAF-D392-401C-8781-2056C5F3C030}" type="presParOf" srcId="{3EB7DA0E-D2C2-4F01-8009-1B35A0E28571}" destId="{A6FFB0FF-CA5C-4E5E-B3AC-9AD102C84297}" srcOrd="0" destOrd="0" presId="urn:microsoft.com/office/officeart/2008/layout/PictureStrips"/>
    <dgm:cxn modelId="{FB5A0EAA-55C6-4574-AAA4-D47B0B8022ED}" type="presParOf" srcId="{3EB7DA0E-D2C2-4F01-8009-1B35A0E28571}" destId="{E00B1320-4FEB-4E8B-B634-D60B9691F14B}" srcOrd="1" destOrd="0" presId="urn:microsoft.com/office/officeart/2008/layout/PictureStrips"/>
    <dgm:cxn modelId="{0AD2ECB2-DCFE-42CA-BBC1-82BA28FB61EC}" type="presParOf" srcId="{DAEA2CE5-6252-4B98-8210-FE48E8D83218}" destId="{D0AFD625-7B41-424D-A353-F77DD7E0F0C9}" srcOrd="7" destOrd="0" presId="urn:microsoft.com/office/officeart/2008/layout/PictureStrips"/>
    <dgm:cxn modelId="{1CE8F0BF-5B0D-4A98-9D59-561D48129942}" type="presParOf" srcId="{DAEA2CE5-6252-4B98-8210-FE48E8D83218}" destId="{33243FAA-6B62-4AE5-BFB5-59B2BED1AF16}" srcOrd="8" destOrd="0" presId="urn:microsoft.com/office/officeart/2008/layout/PictureStrips"/>
    <dgm:cxn modelId="{A5192FAE-CCD0-4892-90B3-780D8EB95D75}" type="presParOf" srcId="{33243FAA-6B62-4AE5-BFB5-59B2BED1AF16}" destId="{D764C58F-2B0B-4283-BBA6-FFD10AD965A0}" srcOrd="0" destOrd="0" presId="urn:microsoft.com/office/officeart/2008/layout/PictureStrips"/>
    <dgm:cxn modelId="{C82B8D0C-6190-4B77-B9F5-7E5A8E5B7FA9}" type="presParOf" srcId="{33243FAA-6B62-4AE5-BFB5-59B2BED1AF16}" destId="{33541811-48EB-4D14-8352-EC82A018B7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34097-F7DB-4388-BAB3-CB500787550B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3D6EE63-5F1B-46A3-983B-A0BCB5DBA7C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1455E-0455-42FE-B1B4-2456493FBB86}" type="parTrans" cxnId="{B090CC95-7DDF-4EF8-B282-C6684E9B2582}">
      <dgm:prSet/>
      <dgm:spPr/>
      <dgm:t>
        <a:bodyPr/>
        <a:lstStyle/>
        <a:p>
          <a:endParaRPr lang="es-EC"/>
        </a:p>
      </dgm:t>
    </dgm:pt>
    <dgm:pt modelId="{391895E1-E613-4187-B232-C654443A037B}" type="sibTrans" cxnId="{B090CC95-7DDF-4EF8-B282-C6684E9B2582}">
      <dgm:prSet/>
      <dgm:spPr/>
      <dgm:t>
        <a:bodyPr/>
        <a:lstStyle/>
        <a:p>
          <a:endParaRPr lang="es-EC"/>
        </a:p>
      </dgm:t>
    </dgm:pt>
    <dgm:pt modelId="{80385715-D084-475D-9710-040FB4A4813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proceso de internacionalización de la pitahaya ecuatoriana hacia el mercado de Hong Kong durante el periodo 2014-2018.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EDE44-176E-4894-B9A0-27B31BFACF3C}" type="parTrans" cxnId="{B0D5580D-6F54-4263-922D-AE252954F374}">
      <dgm:prSet/>
      <dgm:spPr/>
      <dgm:t>
        <a:bodyPr/>
        <a:lstStyle/>
        <a:p>
          <a:endParaRPr lang="es-EC"/>
        </a:p>
      </dgm:t>
    </dgm:pt>
    <dgm:pt modelId="{E073B515-6201-4EF1-8492-8B4427344505}" type="sibTrans" cxnId="{B0D5580D-6F54-4263-922D-AE252954F374}">
      <dgm:prSet/>
      <dgm:spPr/>
      <dgm:t>
        <a:bodyPr/>
        <a:lstStyle/>
        <a:p>
          <a:endParaRPr lang="es-EC"/>
        </a:p>
      </dgm:t>
    </dgm:pt>
    <dgm:pt modelId="{7FC26B09-55B6-4062-9C17-775C4D8093F6}" type="pres">
      <dgm:prSet presAssocID="{EF334097-F7DB-4388-BAB3-CB50078755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AE8EF7-449D-437F-8336-75205595674B}" type="pres">
      <dgm:prSet presAssocID="{53D6EE63-5F1B-46A3-983B-A0BCB5DBA7CF}" presName="composite" presStyleCnt="0"/>
      <dgm:spPr/>
      <dgm:t>
        <a:bodyPr/>
        <a:lstStyle/>
        <a:p>
          <a:endParaRPr lang="es-ES"/>
        </a:p>
      </dgm:t>
    </dgm:pt>
    <dgm:pt modelId="{CCECF7EF-CD03-4B3C-A1B1-6AE0BD4C0D7B}" type="pres">
      <dgm:prSet presAssocID="{53D6EE63-5F1B-46A3-983B-A0BCB5DBA7CF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F35F2-1A53-4CE2-B54B-DD5A6AC6FE20}" type="pres">
      <dgm:prSet presAssocID="{53D6EE63-5F1B-46A3-983B-A0BCB5DBA7CF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25F13765-5C1D-4943-882D-FD7DCC2948B5}" type="presOf" srcId="{53D6EE63-5F1B-46A3-983B-A0BCB5DBA7CF}" destId="{CCECF7EF-CD03-4B3C-A1B1-6AE0BD4C0D7B}" srcOrd="0" destOrd="0" presId="urn:microsoft.com/office/officeart/2008/layout/PictureStrips"/>
    <dgm:cxn modelId="{B090CC95-7DDF-4EF8-B282-C6684E9B2582}" srcId="{EF334097-F7DB-4388-BAB3-CB500787550B}" destId="{53D6EE63-5F1B-46A3-983B-A0BCB5DBA7CF}" srcOrd="0" destOrd="0" parTransId="{AD61455E-0455-42FE-B1B4-2456493FBB86}" sibTransId="{391895E1-E613-4187-B232-C654443A037B}"/>
    <dgm:cxn modelId="{B0D5580D-6F54-4263-922D-AE252954F374}" srcId="{53D6EE63-5F1B-46A3-983B-A0BCB5DBA7CF}" destId="{80385715-D084-475D-9710-040FB4A4813F}" srcOrd="0" destOrd="0" parTransId="{AF3EDE44-176E-4894-B9A0-27B31BFACF3C}" sibTransId="{E073B515-6201-4EF1-8492-8B4427344505}"/>
    <dgm:cxn modelId="{D89B1968-1A3D-4BDE-88CA-FA709C26BE6D}" type="presOf" srcId="{80385715-D084-475D-9710-040FB4A4813F}" destId="{CCECF7EF-CD03-4B3C-A1B1-6AE0BD4C0D7B}" srcOrd="0" destOrd="1" presId="urn:microsoft.com/office/officeart/2008/layout/PictureStrips"/>
    <dgm:cxn modelId="{B028BBA1-1B48-4BF6-81E1-E95ED66616A2}" type="presOf" srcId="{EF334097-F7DB-4388-BAB3-CB500787550B}" destId="{7FC26B09-55B6-4062-9C17-775C4D8093F6}" srcOrd="0" destOrd="0" presId="urn:microsoft.com/office/officeart/2008/layout/PictureStrips"/>
    <dgm:cxn modelId="{310C6E94-51AA-4E8F-8856-E58DE1CAEEAD}" type="presParOf" srcId="{7FC26B09-55B6-4062-9C17-775C4D8093F6}" destId="{41AE8EF7-449D-437F-8336-75205595674B}" srcOrd="0" destOrd="0" presId="urn:microsoft.com/office/officeart/2008/layout/PictureStrips"/>
    <dgm:cxn modelId="{811B9606-DF76-481B-909F-D5CD0DF2C797}" type="presParOf" srcId="{41AE8EF7-449D-437F-8336-75205595674B}" destId="{CCECF7EF-CD03-4B3C-A1B1-6AE0BD4C0D7B}" srcOrd="0" destOrd="0" presId="urn:microsoft.com/office/officeart/2008/layout/PictureStrips"/>
    <dgm:cxn modelId="{19EE6FCF-6A12-4DA2-BE34-F76CD448C51F}" type="presParOf" srcId="{41AE8EF7-449D-437F-8336-75205595674B}" destId="{AA4F35F2-1A53-4CE2-B54B-DD5A6AC6FE2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EF8728-88A9-432F-BA46-79D5234887AC}" type="doc">
      <dgm:prSet loTypeId="urn:microsoft.com/office/officeart/2005/8/layout/h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20F8FC9-AF50-4F73-B0BD-0057BEF530C9}">
      <dgm:prSet phldrT="[Tex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lvl="0" algn="ctr" defTabSz="914400" rtl="0" eaLnBrk="1" latinLnBrk="0" hangingPunct="1"/>
          <a:r>
            <a:rPr lang="es-ES" sz="2800" b="1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Dependiente</a:t>
          </a:r>
          <a:endParaRPr lang="es-ES" sz="2800" b="1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7E3236-79A6-4A3F-BAEA-4B1C1922CD5A}" type="parTrans" cxnId="{EF93BE39-1E4D-4D93-9DEB-24D3E22FEF89}">
      <dgm:prSet/>
      <dgm:spPr/>
      <dgm:t>
        <a:bodyPr/>
        <a:lstStyle/>
        <a:p>
          <a:endParaRPr lang="es-ES" sz="2400"/>
        </a:p>
      </dgm:t>
    </dgm:pt>
    <dgm:pt modelId="{65FA748D-ED67-4280-8309-F82F3E53CCA2}" type="sibTrans" cxnId="{EF93BE39-1E4D-4D93-9DEB-24D3E22FEF89}">
      <dgm:prSet/>
      <dgm:spPr/>
      <dgm:t>
        <a:bodyPr/>
        <a:lstStyle/>
        <a:p>
          <a:endParaRPr lang="es-ES" sz="2400"/>
        </a:p>
      </dgm:t>
    </dgm:pt>
    <dgm:pt modelId="{A7C178FB-9F8C-46E2-B4AE-2E82F60A2C13}">
      <dgm:prSet phldrT="[Texto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marL="0" lvl="0" algn="l" defTabSz="914400" rtl="0" eaLnBrk="1" latinLnBrk="0" hangingPunct="1"/>
          <a:r>
            <a:rPr lang="es-EC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Exportaciones de pitahaya ecuatoriana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743BF4-EC80-4452-807A-DC775BA30082}" type="parTrans" cxnId="{C0CB4B6E-0C64-4B75-AE10-51C5C9252130}">
      <dgm:prSet/>
      <dgm:spPr/>
      <dgm:t>
        <a:bodyPr/>
        <a:lstStyle/>
        <a:p>
          <a:endParaRPr lang="es-ES" sz="2400"/>
        </a:p>
      </dgm:t>
    </dgm:pt>
    <dgm:pt modelId="{2C0C3892-195D-4878-AC98-34B19FA163D5}" type="sibTrans" cxnId="{C0CB4B6E-0C64-4B75-AE10-51C5C9252130}">
      <dgm:prSet/>
      <dgm:spPr/>
      <dgm:t>
        <a:bodyPr/>
        <a:lstStyle/>
        <a:p>
          <a:endParaRPr lang="es-ES" sz="2400"/>
        </a:p>
      </dgm:t>
    </dgm:pt>
    <dgm:pt modelId="{CFC41A74-93A8-4452-AEE6-1D620481A93D}">
      <dgm:prSet phldrT="[Texto]" custT="1"/>
      <dgm:spPr>
        <a:ln>
          <a:solidFill>
            <a:srgbClr val="CC0000"/>
          </a:solidFill>
        </a:ln>
      </dgm:spPr>
      <dgm:t>
        <a:bodyPr/>
        <a:lstStyle/>
        <a:p>
          <a:pPr marL="0" lvl="0" algn="ctr" defTabSz="914400" rtl="0" eaLnBrk="1" latinLnBrk="0" hangingPunct="1"/>
          <a:r>
            <a:rPr lang="es-ES" sz="2800" b="1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Independientes</a:t>
          </a:r>
          <a:endParaRPr lang="es-ES" sz="2800" b="1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F88AED-95BF-4995-BB83-A5D175F0A128}" type="parTrans" cxnId="{B7E95883-2679-43D1-B09D-E3C70EBA6B85}">
      <dgm:prSet/>
      <dgm:spPr/>
      <dgm:t>
        <a:bodyPr/>
        <a:lstStyle/>
        <a:p>
          <a:endParaRPr lang="es-ES" sz="2400"/>
        </a:p>
      </dgm:t>
    </dgm:pt>
    <dgm:pt modelId="{154C40C5-4800-4E23-809A-684EDB52F141}" type="sibTrans" cxnId="{B7E95883-2679-43D1-B09D-E3C70EBA6B85}">
      <dgm:prSet/>
      <dgm:spPr/>
      <dgm:t>
        <a:bodyPr/>
        <a:lstStyle/>
        <a:p>
          <a:endParaRPr lang="es-ES" sz="2400"/>
        </a:p>
      </dgm:t>
    </dgm:pt>
    <dgm:pt modelId="{F4AD28D6-CBD6-4838-B86F-5C26515B248E}">
      <dgm:prSet phldrT="[Texto]" custT="1"/>
      <dgm:spPr>
        <a:ln>
          <a:solidFill>
            <a:srgbClr val="CC0000">
              <a:alpha val="90000"/>
            </a:srgbClr>
          </a:solidFill>
        </a:ln>
      </dgm:spPr>
      <dgm:t>
        <a:bodyPr/>
        <a:lstStyle/>
        <a:p>
          <a:pPr marL="0" lvl="0" algn="l" defTabSz="914400" rtl="0" eaLnBrk="1" latinLnBrk="0" hangingPunct="1"/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Participación de mercado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A20ED59-9DAA-4DC0-AB29-7DC80500D467}" type="parTrans" cxnId="{A0970FCC-0103-450C-B4E3-A8F2BCC122FE}">
      <dgm:prSet/>
      <dgm:spPr/>
      <dgm:t>
        <a:bodyPr/>
        <a:lstStyle/>
        <a:p>
          <a:endParaRPr lang="es-ES" sz="2400"/>
        </a:p>
      </dgm:t>
    </dgm:pt>
    <dgm:pt modelId="{5A139336-599D-4BB1-800A-0A6845A610C7}" type="sibTrans" cxnId="{A0970FCC-0103-450C-B4E3-A8F2BCC122FE}">
      <dgm:prSet/>
      <dgm:spPr/>
      <dgm:t>
        <a:bodyPr/>
        <a:lstStyle/>
        <a:p>
          <a:endParaRPr lang="es-ES" sz="2400"/>
        </a:p>
      </dgm:t>
    </dgm:pt>
    <dgm:pt modelId="{CA36DE3C-0EAB-46A2-901F-E99C970753AC}">
      <dgm:prSet phldrT="[Texto]" custT="1"/>
      <dgm:spPr>
        <a:ln>
          <a:solidFill>
            <a:srgbClr val="CC0000">
              <a:alpha val="90000"/>
            </a:srgbClr>
          </a:solidFill>
        </a:ln>
      </dgm:spPr>
      <dgm:t>
        <a:bodyPr/>
        <a:lstStyle/>
        <a:p>
          <a:pPr marL="0" lvl="0" algn="l" defTabSz="914400" rtl="0" eaLnBrk="1" latinLnBrk="0" hangingPunct="1"/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Competencia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BFBA4D-8BB3-4D4B-B2E1-FE7AB9E79E85}" type="parTrans" cxnId="{2E1A4F03-5D91-42C7-AD37-C92BD2A0AAB2}">
      <dgm:prSet/>
      <dgm:spPr/>
      <dgm:t>
        <a:bodyPr/>
        <a:lstStyle/>
        <a:p>
          <a:endParaRPr lang="es-ES" sz="2400"/>
        </a:p>
      </dgm:t>
    </dgm:pt>
    <dgm:pt modelId="{736CF58D-D571-4A4B-8C22-9BCB1490C1C6}" type="sibTrans" cxnId="{2E1A4F03-5D91-42C7-AD37-C92BD2A0AAB2}">
      <dgm:prSet/>
      <dgm:spPr/>
      <dgm:t>
        <a:bodyPr/>
        <a:lstStyle/>
        <a:p>
          <a:endParaRPr lang="es-ES" sz="2400"/>
        </a:p>
      </dgm:t>
    </dgm:pt>
    <dgm:pt modelId="{743E9502-2ABD-4A67-A1BB-A9696AAA3931}">
      <dgm:prSet phldrT="[Texto]" custT="1"/>
      <dgm:spPr>
        <a:ln>
          <a:solidFill>
            <a:srgbClr val="CC0000">
              <a:alpha val="90000"/>
            </a:srgbClr>
          </a:solidFill>
        </a:ln>
      </dgm:spPr>
      <dgm:t>
        <a:bodyPr/>
        <a:lstStyle/>
        <a:p>
          <a:pPr marL="0" lvl="0" algn="l" defTabSz="914400" rtl="0" eaLnBrk="1" latinLnBrk="0" hangingPunct="1"/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Producción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3E752A-659C-4595-9843-147BB2833B4B}" type="parTrans" cxnId="{D77EB5D8-BABF-4DFD-AF2E-D3DF6861CBA5}">
      <dgm:prSet/>
      <dgm:spPr/>
      <dgm:t>
        <a:bodyPr/>
        <a:lstStyle/>
        <a:p>
          <a:endParaRPr lang="es-ES" sz="2400"/>
        </a:p>
      </dgm:t>
    </dgm:pt>
    <dgm:pt modelId="{EB124D38-F2B4-4EDF-8FE7-566C34115FA3}" type="sibTrans" cxnId="{D77EB5D8-BABF-4DFD-AF2E-D3DF6861CBA5}">
      <dgm:prSet/>
      <dgm:spPr/>
      <dgm:t>
        <a:bodyPr/>
        <a:lstStyle/>
        <a:p>
          <a:endParaRPr lang="es-ES" sz="2400"/>
        </a:p>
      </dgm:t>
    </dgm:pt>
    <dgm:pt modelId="{93989E61-13E5-440B-8B7D-6FBF1EAD2BE4}">
      <dgm:prSet phldrT="[Texto]" custT="1"/>
      <dgm:spPr>
        <a:ln>
          <a:solidFill>
            <a:srgbClr val="CC0000">
              <a:alpha val="90000"/>
            </a:srgbClr>
          </a:solidFill>
        </a:ln>
      </dgm:spPr>
      <dgm:t>
        <a:bodyPr/>
        <a:lstStyle/>
        <a:p>
          <a:pPr marL="0" lvl="0" algn="l" defTabSz="914400" rtl="0" eaLnBrk="1" latinLnBrk="0" hangingPunct="1"/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Actores que intervienen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4864B7F-8F40-4BF8-9F90-42719E8FF858}" type="parTrans" cxnId="{56FCA7A3-B9B5-415B-AFB5-252438A31B4D}">
      <dgm:prSet/>
      <dgm:spPr/>
      <dgm:t>
        <a:bodyPr/>
        <a:lstStyle/>
        <a:p>
          <a:endParaRPr lang="es-ES" sz="2400"/>
        </a:p>
      </dgm:t>
    </dgm:pt>
    <dgm:pt modelId="{2610C228-BB27-4F34-B304-BABFDB755028}" type="sibTrans" cxnId="{56FCA7A3-B9B5-415B-AFB5-252438A31B4D}">
      <dgm:prSet/>
      <dgm:spPr/>
      <dgm:t>
        <a:bodyPr/>
        <a:lstStyle/>
        <a:p>
          <a:endParaRPr lang="es-ES" sz="2400"/>
        </a:p>
      </dgm:t>
    </dgm:pt>
    <dgm:pt modelId="{A3940182-90B9-4B47-809C-A93A5CBDAA9B}" type="pres">
      <dgm:prSet presAssocID="{1BEF8728-88A9-432F-BA46-79D5234887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3AF273-8F2C-4CC0-AA54-47A7361BECC6}" type="pres">
      <dgm:prSet presAssocID="{C20F8FC9-AF50-4F73-B0BD-0057BEF530C9}" presName="composite" presStyleCnt="0"/>
      <dgm:spPr/>
    </dgm:pt>
    <dgm:pt modelId="{A4E39CE8-2AFD-411F-B77D-E9745F5A4425}" type="pres">
      <dgm:prSet presAssocID="{C20F8FC9-AF50-4F73-B0BD-0057BEF530C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299FE-9720-4A72-BD1C-89FB3A69070A}" type="pres">
      <dgm:prSet presAssocID="{C20F8FC9-AF50-4F73-B0BD-0057BEF530C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9218CB-2B63-4EDE-AE75-9B20818F82F7}" type="pres">
      <dgm:prSet presAssocID="{65FA748D-ED67-4280-8309-F82F3E53CCA2}" presName="space" presStyleCnt="0"/>
      <dgm:spPr/>
    </dgm:pt>
    <dgm:pt modelId="{9A30BD39-1E6F-4E98-A522-E1045C80EB68}" type="pres">
      <dgm:prSet presAssocID="{CFC41A74-93A8-4452-AEE6-1D620481A93D}" presName="composite" presStyleCnt="0"/>
      <dgm:spPr/>
    </dgm:pt>
    <dgm:pt modelId="{A931BA6B-94B2-49E8-8DEC-6629158CDF37}" type="pres">
      <dgm:prSet presAssocID="{CFC41A74-93A8-4452-AEE6-1D620481A9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13FC69-7092-4322-8470-4E3B965F9E50}" type="pres">
      <dgm:prSet presAssocID="{CFC41A74-93A8-4452-AEE6-1D620481A93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22EC63-0D1B-4D11-93A2-CE279734F1C9}" type="presOf" srcId="{93989E61-13E5-440B-8B7D-6FBF1EAD2BE4}" destId="{1D13FC69-7092-4322-8470-4E3B965F9E50}" srcOrd="0" destOrd="3" presId="urn:microsoft.com/office/officeart/2005/8/layout/hList1"/>
    <dgm:cxn modelId="{EF93BE39-1E4D-4D93-9DEB-24D3E22FEF89}" srcId="{1BEF8728-88A9-432F-BA46-79D5234887AC}" destId="{C20F8FC9-AF50-4F73-B0BD-0057BEF530C9}" srcOrd="0" destOrd="0" parTransId="{3F7E3236-79A6-4A3F-BAEA-4B1C1922CD5A}" sibTransId="{65FA748D-ED67-4280-8309-F82F3E53CCA2}"/>
    <dgm:cxn modelId="{306EE85D-6384-428E-8ED0-1314E348FF14}" type="presOf" srcId="{F4AD28D6-CBD6-4838-B86F-5C26515B248E}" destId="{1D13FC69-7092-4322-8470-4E3B965F9E50}" srcOrd="0" destOrd="0" presId="urn:microsoft.com/office/officeart/2005/8/layout/hList1"/>
    <dgm:cxn modelId="{A0970FCC-0103-450C-B4E3-A8F2BCC122FE}" srcId="{CFC41A74-93A8-4452-AEE6-1D620481A93D}" destId="{F4AD28D6-CBD6-4838-B86F-5C26515B248E}" srcOrd="0" destOrd="0" parTransId="{FA20ED59-9DAA-4DC0-AB29-7DC80500D467}" sibTransId="{5A139336-599D-4BB1-800A-0A6845A610C7}"/>
    <dgm:cxn modelId="{2427A03D-A594-4C7B-9D6E-FF7ECBA881D3}" type="presOf" srcId="{743E9502-2ABD-4A67-A1BB-A9696AAA3931}" destId="{1D13FC69-7092-4322-8470-4E3B965F9E50}" srcOrd="0" destOrd="2" presId="urn:microsoft.com/office/officeart/2005/8/layout/hList1"/>
    <dgm:cxn modelId="{B7E95883-2679-43D1-B09D-E3C70EBA6B85}" srcId="{1BEF8728-88A9-432F-BA46-79D5234887AC}" destId="{CFC41A74-93A8-4452-AEE6-1D620481A93D}" srcOrd="1" destOrd="0" parTransId="{66F88AED-95BF-4995-BB83-A5D175F0A128}" sibTransId="{154C40C5-4800-4E23-809A-684EDB52F141}"/>
    <dgm:cxn modelId="{657FB4AC-10C9-4110-9385-130AB3DB812D}" type="presOf" srcId="{CA36DE3C-0EAB-46A2-901F-E99C970753AC}" destId="{1D13FC69-7092-4322-8470-4E3B965F9E50}" srcOrd="0" destOrd="1" presId="urn:microsoft.com/office/officeart/2005/8/layout/hList1"/>
    <dgm:cxn modelId="{34EB613B-A697-4837-91E9-31D0A5F07DF6}" type="presOf" srcId="{A7C178FB-9F8C-46E2-B4AE-2E82F60A2C13}" destId="{6A5299FE-9720-4A72-BD1C-89FB3A69070A}" srcOrd="0" destOrd="0" presId="urn:microsoft.com/office/officeart/2005/8/layout/hList1"/>
    <dgm:cxn modelId="{D77EB5D8-BABF-4DFD-AF2E-D3DF6861CBA5}" srcId="{CFC41A74-93A8-4452-AEE6-1D620481A93D}" destId="{743E9502-2ABD-4A67-A1BB-A9696AAA3931}" srcOrd="2" destOrd="0" parTransId="{C43E752A-659C-4595-9843-147BB2833B4B}" sibTransId="{EB124D38-F2B4-4EDF-8FE7-566C34115FA3}"/>
    <dgm:cxn modelId="{2E1A4F03-5D91-42C7-AD37-C92BD2A0AAB2}" srcId="{CFC41A74-93A8-4452-AEE6-1D620481A93D}" destId="{CA36DE3C-0EAB-46A2-901F-E99C970753AC}" srcOrd="1" destOrd="0" parTransId="{05BFBA4D-8BB3-4D4B-B2E1-FE7AB9E79E85}" sibTransId="{736CF58D-D571-4A4B-8C22-9BCB1490C1C6}"/>
    <dgm:cxn modelId="{C0CB4B6E-0C64-4B75-AE10-51C5C9252130}" srcId="{C20F8FC9-AF50-4F73-B0BD-0057BEF530C9}" destId="{A7C178FB-9F8C-46E2-B4AE-2E82F60A2C13}" srcOrd="0" destOrd="0" parTransId="{17743BF4-EC80-4452-807A-DC775BA30082}" sibTransId="{2C0C3892-195D-4878-AC98-34B19FA163D5}"/>
    <dgm:cxn modelId="{809D0BAF-87B4-4680-A9AA-892ACDF2D739}" type="presOf" srcId="{CFC41A74-93A8-4452-AEE6-1D620481A93D}" destId="{A931BA6B-94B2-49E8-8DEC-6629158CDF37}" srcOrd="0" destOrd="0" presId="urn:microsoft.com/office/officeart/2005/8/layout/hList1"/>
    <dgm:cxn modelId="{7AAE4BF8-253F-4206-AC71-6B44EEB8F2BC}" type="presOf" srcId="{1BEF8728-88A9-432F-BA46-79D5234887AC}" destId="{A3940182-90B9-4B47-809C-A93A5CBDAA9B}" srcOrd="0" destOrd="0" presId="urn:microsoft.com/office/officeart/2005/8/layout/hList1"/>
    <dgm:cxn modelId="{D1826287-6E47-4FAD-BF32-7DDF89862C18}" type="presOf" srcId="{C20F8FC9-AF50-4F73-B0BD-0057BEF530C9}" destId="{A4E39CE8-2AFD-411F-B77D-E9745F5A4425}" srcOrd="0" destOrd="0" presId="urn:microsoft.com/office/officeart/2005/8/layout/hList1"/>
    <dgm:cxn modelId="{56FCA7A3-B9B5-415B-AFB5-252438A31B4D}" srcId="{CFC41A74-93A8-4452-AEE6-1D620481A93D}" destId="{93989E61-13E5-440B-8B7D-6FBF1EAD2BE4}" srcOrd="3" destOrd="0" parTransId="{B4864B7F-8F40-4BF8-9F90-42719E8FF858}" sibTransId="{2610C228-BB27-4F34-B304-BABFDB755028}"/>
    <dgm:cxn modelId="{7B7113C7-92A2-48CD-8A2E-CA7C5D0A0DB5}" type="presParOf" srcId="{A3940182-90B9-4B47-809C-A93A5CBDAA9B}" destId="{FB3AF273-8F2C-4CC0-AA54-47A7361BECC6}" srcOrd="0" destOrd="0" presId="urn:microsoft.com/office/officeart/2005/8/layout/hList1"/>
    <dgm:cxn modelId="{F4A443F1-A574-4B33-BA98-3B90D8320188}" type="presParOf" srcId="{FB3AF273-8F2C-4CC0-AA54-47A7361BECC6}" destId="{A4E39CE8-2AFD-411F-B77D-E9745F5A4425}" srcOrd="0" destOrd="0" presId="urn:microsoft.com/office/officeart/2005/8/layout/hList1"/>
    <dgm:cxn modelId="{B27099F1-8CE7-4181-8186-D80269D1AA8A}" type="presParOf" srcId="{FB3AF273-8F2C-4CC0-AA54-47A7361BECC6}" destId="{6A5299FE-9720-4A72-BD1C-89FB3A69070A}" srcOrd="1" destOrd="0" presId="urn:microsoft.com/office/officeart/2005/8/layout/hList1"/>
    <dgm:cxn modelId="{616D0842-A806-4F01-81E9-F19E752288F4}" type="presParOf" srcId="{A3940182-90B9-4B47-809C-A93A5CBDAA9B}" destId="{149218CB-2B63-4EDE-AE75-9B20818F82F7}" srcOrd="1" destOrd="0" presId="urn:microsoft.com/office/officeart/2005/8/layout/hList1"/>
    <dgm:cxn modelId="{2AC24AE7-129A-42E6-8864-E91F70DC8C7E}" type="presParOf" srcId="{A3940182-90B9-4B47-809C-A93A5CBDAA9B}" destId="{9A30BD39-1E6F-4E98-A522-E1045C80EB68}" srcOrd="2" destOrd="0" presId="urn:microsoft.com/office/officeart/2005/8/layout/hList1"/>
    <dgm:cxn modelId="{DAA64594-FD0C-48C7-9013-1DEC10C036F7}" type="presParOf" srcId="{9A30BD39-1E6F-4E98-A522-E1045C80EB68}" destId="{A931BA6B-94B2-49E8-8DEC-6629158CDF37}" srcOrd="0" destOrd="0" presId="urn:microsoft.com/office/officeart/2005/8/layout/hList1"/>
    <dgm:cxn modelId="{C1DE10D7-7BDB-4C9A-ABD2-B9EC38ECDFD8}" type="presParOf" srcId="{9A30BD39-1E6F-4E98-A522-E1045C80EB68}" destId="{1D13FC69-7092-4322-8470-4E3B965F9E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CCB36-8089-4126-A5E5-A914F28FA2BE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6F32C6A2-A4D6-421B-BD1B-C6F881C0DCE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la ventaja competitiva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8A79F-3304-434A-931A-BF2F3BA9E8FC}" type="parTrans" cxnId="{486C2E68-5C81-4555-A5B8-0CA6081C67AD}">
      <dgm:prSet/>
      <dgm:spPr/>
      <dgm:t>
        <a:bodyPr/>
        <a:lstStyle/>
        <a:p>
          <a:endParaRPr lang="es-ES"/>
        </a:p>
      </dgm:t>
    </dgm:pt>
    <dgm:pt modelId="{42D85480-1C3C-426D-9539-352FAAB9A70B}" type="sibTrans" cxnId="{486C2E68-5C81-4555-A5B8-0CA6081C67AD}">
      <dgm:prSet/>
      <dgm:spPr/>
      <dgm:t>
        <a:bodyPr/>
        <a:lstStyle/>
        <a:p>
          <a:endParaRPr lang="es-ES"/>
        </a:p>
      </dgm:t>
    </dgm:pt>
    <dgm:pt modelId="{95E7AD2B-97FA-4B19-B8B1-E29C296F541C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los recursos y capacidades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390B8-19D3-49E6-B2F5-326D7258E8D0}" type="parTrans" cxnId="{13E46AC7-55A7-4C0D-AE01-3319649241BE}">
      <dgm:prSet/>
      <dgm:spPr/>
      <dgm:t>
        <a:bodyPr/>
        <a:lstStyle/>
        <a:p>
          <a:endParaRPr lang="es-ES"/>
        </a:p>
      </dgm:t>
    </dgm:pt>
    <dgm:pt modelId="{6168F169-3408-49B8-BD70-314AFC8BD29C}" type="sibTrans" cxnId="{13E46AC7-55A7-4C0D-AE01-3319649241BE}">
      <dgm:prSet/>
      <dgm:spPr/>
      <dgm:t>
        <a:bodyPr/>
        <a:lstStyle/>
        <a:p>
          <a:endParaRPr lang="es-ES"/>
        </a:p>
      </dgm:t>
    </dgm:pt>
    <dgm:pt modelId="{B228A6B3-D254-4F51-8FCA-F218356BB70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las restricciones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8B783-D6B1-4520-98F0-E70F4B8F0134}" type="parTrans" cxnId="{C4815024-4DE0-40B6-BC69-C2754DFB7C11}">
      <dgm:prSet/>
      <dgm:spPr/>
      <dgm:t>
        <a:bodyPr/>
        <a:lstStyle/>
        <a:p>
          <a:endParaRPr lang="es-ES"/>
        </a:p>
      </dgm:t>
    </dgm:pt>
    <dgm:pt modelId="{D7C8F559-6489-46A0-B0AF-60482B43CD1B}" type="sibTrans" cxnId="{C4815024-4DE0-40B6-BC69-C2754DFB7C11}">
      <dgm:prSet/>
      <dgm:spPr/>
      <dgm:t>
        <a:bodyPr/>
        <a:lstStyle/>
        <a:p>
          <a:endParaRPr lang="es-ES"/>
        </a:p>
      </dgm:t>
    </dgm:pt>
    <dgm:pt modelId="{090D2345-1DE5-47DE-A04B-0A13968841E4}" type="pres">
      <dgm:prSet presAssocID="{F60CCB36-8089-4126-A5E5-A914F28FA2BE}" presName="arrowDiagram" presStyleCnt="0">
        <dgm:presLayoutVars>
          <dgm:chMax val="5"/>
          <dgm:dir/>
          <dgm:resizeHandles val="exact"/>
        </dgm:presLayoutVars>
      </dgm:prSet>
      <dgm:spPr/>
    </dgm:pt>
    <dgm:pt modelId="{7EA0465C-3C70-4C4C-860C-BB0B631ABC5D}" type="pres">
      <dgm:prSet presAssocID="{F60CCB36-8089-4126-A5E5-A914F28FA2BE}" presName="arrow" presStyleLbl="bgShp" presStyleIdx="0" presStyleCnt="1"/>
      <dgm:spPr/>
    </dgm:pt>
    <dgm:pt modelId="{5BA8A4CA-78C0-4A72-B6BF-5B6A01689BED}" type="pres">
      <dgm:prSet presAssocID="{F60CCB36-8089-4126-A5E5-A914F28FA2BE}" presName="arrowDiagram3" presStyleCnt="0"/>
      <dgm:spPr/>
    </dgm:pt>
    <dgm:pt modelId="{0BC7DFF1-418D-4A3F-9C67-B32FD5331599}" type="pres">
      <dgm:prSet presAssocID="{6F32C6A2-A4D6-421B-BD1B-C6F881C0DCEC}" presName="bullet3a" presStyleLbl="node1" presStyleIdx="0" presStyleCnt="3"/>
      <dgm:spPr/>
    </dgm:pt>
    <dgm:pt modelId="{369AA931-FF83-45A3-96D9-82482C4980E5}" type="pres">
      <dgm:prSet presAssocID="{6F32C6A2-A4D6-421B-BD1B-C6F881C0DCE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71F3B-7C9E-4972-B4A6-F5D81AB49C13}" type="pres">
      <dgm:prSet presAssocID="{95E7AD2B-97FA-4B19-B8B1-E29C296F541C}" presName="bullet3b" presStyleLbl="node1" presStyleIdx="1" presStyleCnt="3"/>
      <dgm:spPr/>
    </dgm:pt>
    <dgm:pt modelId="{6B8C9683-2664-4A68-8BFE-D433805AB288}" type="pres">
      <dgm:prSet presAssocID="{95E7AD2B-97FA-4B19-B8B1-E29C296F541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541A0-59CE-4A43-81C6-5706C82BAD3E}" type="pres">
      <dgm:prSet presAssocID="{B228A6B3-D254-4F51-8FCA-F218356BB70E}" presName="bullet3c" presStyleLbl="node1" presStyleIdx="2" presStyleCnt="3"/>
      <dgm:spPr/>
    </dgm:pt>
    <dgm:pt modelId="{E8E8AFA3-7B31-4C86-8D7C-ED844766559A}" type="pres">
      <dgm:prSet presAssocID="{B228A6B3-D254-4F51-8FCA-F218356BB70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BC4D04-D104-48D2-ABD9-4AD3E7E28146}" type="presOf" srcId="{F60CCB36-8089-4126-A5E5-A914F28FA2BE}" destId="{090D2345-1DE5-47DE-A04B-0A13968841E4}" srcOrd="0" destOrd="0" presId="urn:microsoft.com/office/officeart/2005/8/layout/arrow2"/>
    <dgm:cxn modelId="{74E0BD4F-A938-432D-AA78-53B2A3DB1279}" type="presOf" srcId="{6F32C6A2-A4D6-421B-BD1B-C6F881C0DCEC}" destId="{369AA931-FF83-45A3-96D9-82482C4980E5}" srcOrd="0" destOrd="0" presId="urn:microsoft.com/office/officeart/2005/8/layout/arrow2"/>
    <dgm:cxn modelId="{13E46AC7-55A7-4C0D-AE01-3319649241BE}" srcId="{F60CCB36-8089-4126-A5E5-A914F28FA2BE}" destId="{95E7AD2B-97FA-4B19-B8B1-E29C296F541C}" srcOrd="1" destOrd="0" parTransId="{BDD390B8-19D3-49E6-B2F5-326D7258E8D0}" sibTransId="{6168F169-3408-49B8-BD70-314AFC8BD29C}"/>
    <dgm:cxn modelId="{674D0EAE-B73D-4511-A93B-4CABF046919B}" type="presOf" srcId="{B228A6B3-D254-4F51-8FCA-F218356BB70E}" destId="{E8E8AFA3-7B31-4C86-8D7C-ED844766559A}" srcOrd="0" destOrd="0" presId="urn:microsoft.com/office/officeart/2005/8/layout/arrow2"/>
    <dgm:cxn modelId="{C4815024-4DE0-40B6-BC69-C2754DFB7C11}" srcId="{F60CCB36-8089-4126-A5E5-A914F28FA2BE}" destId="{B228A6B3-D254-4F51-8FCA-F218356BB70E}" srcOrd="2" destOrd="0" parTransId="{5A98B783-D6B1-4520-98F0-E70F4B8F0134}" sibTransId="{D7C8F559-6489-46A0-B0AF-60482B43CD1B}"/>
    <dgm:cxn modelId="{0FC0EAF7-A672-4D4D-89AC-2CCB70485DC6}" type="presOf" srcId="{95E7AD2B-97FA-4B19-B8B1-E29C296F541C}" destId="{6B8C9683-2664-4A68-8BFE-D433805AB288}" srcOrd="0" destOrd="0" presId="urn:microsoft.com/office/officeart/2005/8/layout/arrow2"/>
    <dgm:cxn modelId="{486C2E68-5C81-4555-A5B8-0CA6081C67AD}" srcId="{F60CCB36-8089-4126-A5E5-A914F28FA2BE}" destId="{6F32C6A2-A4D6-421B-BD1B-C6F881C0DCEC}" srcOrd="0" destOrd="0" parTransId="{E398A79F-3304-434A-931A-BF2F3BA9E8FC}" sibTransId="{42D85480-1C3C-426D-9539-352FAAB9A70B}"/>
    <dgm:cxn modelId="{C8E2C254-A826-493E-826C-F1AEE53C0E18}" type="presParOf" srcId="{090D2345-1DE5-47DE-A04B-0A13968841E4}" destId="{7EA0465C-3C70-4C4C-860C-BB0B631ABC5D}" srcOrd="0" destOrd="0" presId="urn:microsoft.com/office/officeart/2005/8/layout/arrow2"/>
    <dgm:cxn modelId="{425D08EC-FFD5-4C2B-9665-523011B21AA3}" type="presParOf" srcId="{090D2345-1DE5-47DE-A04B-0A13968841E4}" destId="{5BA8A4CA-78C0-4A72-B6BF-5B6A01689BED}" srcOrd="1" destOrd="0" presId="urn:microsoft.com/office/officeart/2005/8/layout/arrow2"/>
    <dgm:cxn modelId="{AA9427FC-441D-4BD4-ADFB-5D0397A9A2F5}" type="presParOf" srcId="{5BA8A4CA-78C0-4A72-B6BF-5B6A01689BED}" destId="{0BC7DFF1-418D-4A3F-9C67-B32FD5331599}" srcOrd="0" destOrd="0" presId="urn:microsoft.com/office/officeart/2005/8/layout/arrow2"/>
    <dgm:cxn modelId="{15BF5981-0E84-4CD3-9B2F-EB118815EB14}" type="presParOf" srcId="{5BA8A4CA-78C0-4A72-B6BF-5B6A01689BED}" destId="{369AA931-FF83-45A3-96D9-82482C4980E5}" srcOrd="1" destOrd="0" presId="urn:microsoft.com/office/officeart/2005/8/layout/arrow2"/>
    <dgm:cxn modelId="{63002C33-77FD-4987-B320-99DD1E1A0EEE}" type="presParOf" srcId="{5BA8A4CA-78C0-4A72-B6BF-5B6A01689BED}" destId="{4ED71F3B-7C9E-4972-B4A6-F5D81AB49C13}" srcOrd="2" destOrd="0" presId="urn:microsoft.com/office/officeart/2005/8/layout/arrow2"/>
    <dgm:cxn modelId="{7720B7C4-8426-4B1C-913D-5E1221E33B56}" type="presParOf" srcId="{5BA8A4CA-78C0-4A72-B6BF-5B6A01689BED}" destId="{6B8C9683-2664-4A68-8BFE-D433805AB288}" srcOrd="3" destOrd="0" presId="urn:microsoft.com/office/officeart/2005/8/layout/arrow2"/>
    <dgm:cxn modelId="{5831E0EE-7F9E-4601-8970-57DA4B5BE5C0}" type="presParOf" srcId="{5BA8A4CA-78C0-4A72-B6BF-5B6A01689BED}" destId="{56C541A0-59CE-4A43-81C6-5706C82BAD3E}" srcOrd="4" destOrd="0" presId="urn:microsoft.com/office/officeart/2005/8/layout/arrow2"/>
    <dgm:cxn modelId="{9BA62C2C-E9A5-40D5-84C2-DA4C3D526491}" type="presParOf" srcId="{5BA8A4CA-78C0-4A72-B6BF-5B6A01689BED}" destId="{E8E8AFA3-7B31-4C86-8D7C-ED84476655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78FCCF-3E3B-4A59-93CF-A9CAD51DBD0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E272C5E-2BF5-4C53-B64F-106CCC8A1DE4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Enfoque de la Investigación</a:t>
          </a:r>
        </a:p>
      </dgm:t>
    </dgm:pt>
    <dgm:pt modelId="{3B7A4A45-59BA-4B29-BBEF-C2A29D37165C}" type="parTrans" cxnId="{2D32FDB1-7EF7-4D6B-A4D7-DB513D2ACCB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2C699-9379-4835-9671-A39A99468E75}" type="sibTrans" cxnId="{2D32FDB1-7EF7-4D6B-A4D7-DB513D2ACCB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7ACC0-2503-4245-B465-A9CD4F6280F5}">
      <dgm:prSet phldrT="[Texto]" custT="1"/>
      <dgm:spPr>
        <a:noFill/>
      </dgm:spPr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Mixto.</a:t>
          </a:r>
        </a:p>
      </dgm:t>
    </dgm:pt>
    <dgm:pt modelId="{B4D09573-4C96-4326-8318-460E5487F59C}" type="parTrans" cxnId="{827E0D80-EF23-4897-BF3D-C5D038E7AA3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25478-3B33-4F39-9EAE-A6C44091D9AE}" type="sibTrans" cxnId="{827E0D80-EF23-4897-BF3D-C5D038E7AA3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40D92-0450-4892-A4F1-D0D5CA0AC03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Tipología de la Investigación</a:t>
          </a:r>
        </a:p>
      </dgm:t>
    </dgm:pt>
    <dgm:pt modelId="{F106BF88-A419-4EFB-9B28-CFE86266809E}" type="parTrans" cxnId="{FC0A778B-12F3-420A-BDFD-DF5D98791F6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0B331-B4C7-4827-BD19-B78EC8ABA12A}" type="sibTrans" cxnId="{FC0A778B-12F3-420A-BDFD-DF5D98791F6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DFD1A-9032-4F4A-A28A-A2FCB9D917C0}">
      <dgm:prSet phldrT="[Texto]"/>
      <dgm:spPr>
        <a:noFill/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Finalidad 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Aplicada.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02E44-AE8C-41A1-BAEA-AF65ABE6080F}" type="parTrans" cxnId="{F72D81FC-C8AF-4D8A-BDEB-0A0E2B5017C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32E4D-DCFA-4588-8009-5B04B3C1377D}" type="sibTrans" cxnId="{F72D81FC-C8AF-4D8A-BDEB-0A0E2B5017C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B4A15-44A6-4763-9EDD-D50D2A49F84F}">
      <dgm:prSet phldrT="[Texto]"/>
      <dgm:spPr>
        <a:noFill/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Mixto.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4937A-6A39-4732-9CFF-6CCA34FF815F}" type="parTrans" cxnId="{00AA1A5C-9F2D-47F3-B709-9C54446EB18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389E6-40BA-4A12-9F57-1CE2AEA7E173}" type="sibTrans" cxnId="{00AA1A5C-9F2D-47F3-B709-9C54446EB18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EF3C2-6E04-4EFA-B5BA-0FA03DC1D58F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Instrumentos de Recolección</a:t>
          </a:r>
        </a:p>
      </dgm:t>
    </dgm:pt>
    <dgm:pt modelId="{86E4D3EC-109F-42B3-B24A-5F9D23BEB217}" type="parTrans" cxnId="{7A90F320-1DD8-4BDD-AA65-08A329D46B5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02F24-B814-414D-9704-E790F8ECA032}" type="sibTrans" cxnId="{7A90F320-1DD8-4BDD-AA65-08A329D46B5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9FB77-990D-4FE5-A699-9BB294481896}">
      <dgm:prSet phldrT="[Texto]" custT="1"/>
      <dgm:spPr>
        <a:noFill/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Primarias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8387A-B1DB-41B6-B128-F646370D2A1D}" type="parTrans" cxnId="{C97C9C4B-DCBB-4DBC-AD36-5FDA82FC38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2DB41-8153-4D37-877E-EE042EDDB689}" type="sibTrans" cxnId="{C97C9C4B-DCBB-4DBC-AD36-5FDA82FC38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5CAEC-A34F-4CCA-BF51-73D9AD0A14EB}">
      <dgm:prSet phldrT="[Texto]"/>
      <dgm:spPr>
        <a:noFill/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Unidades de análisis 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Insitu.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0A2DC-8017-4407-AB9A-DE3222ED3CEC}" type="parTrans" cxnId="{03DE6C3F-6E8D-48E9-84AA-795F57E39A1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62BBF6-B887-4CF4-AC8F-E946C08EB53B}" type="sibTrans" cxnId="{03DE6C3F-6E8D-48E9-84AA-795F57E39A1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FD5FF-0909-4D1D-8EF2-40CEB8F30031}">
      <dgm:prSet phldrT="[Texto]"/>
      <dgm:spPr>
        <a:noFill/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Control de variables 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No experimental.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E8D09-375B-453E-83DC-CDCC5F05A3AE}" type="parTrans" cxnId="{311E23DD-4172-4E37-987B-110215ECC9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A818F-32EF-4D38-AFDC-A1E6F05F6E44}" type="sibTrans" cxnId="{311E23DD-4172-4E37-987B-110215ECC9E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1C4AA-E7EE-4FEC-BB72-D66E8DC6F01C}">
      <dgm:prSet phldrT="[Texto]"/>
      <dgm:spPr>
        <a:noFill/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Alcance 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Descriptivo.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F954F-0B22-4A8D-BA88-1F5F033E0084}" type="parTrans" cxnId="{0E7FE060-3D92-4A65-8579-A69648A58D1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40A36-2D12-4B74-8853-14735275DCAE}" type="sibTrans" cxnId="{0E7FE060-3D92-4A65-8579-A69648A58D1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DC505-4832-4A14-A934-A3D4AF179094}">
      <dgm:prSet phldrT="[Texto]" custT="1"/>
      <dgm:spPr>
        <a:noFill/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 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cuantitativo.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BA301-B0C9-443E-8D8A-96A0677ED43D}" type="parTrans" cxnId="{CD35245A-70F7-42C6-8192-D85C29C25D15}">
      <dgm:prSet/>
      <dgm:spPr/>
      <dgm:t>
        <a:bodyPr/>
        <a:lstStyle/>
        <a:p>
          <a:endParaRPr lang="es-ES"/>
        </a:p>
      </dgm:t>
    </dgm:pt>
    <dgm:pt modelId="{C183C502-7EDB-4A04-9DAA-62418FAA9D2C}" type="sibTrans" cxnId="{CD35245A-70F7-42C6-8192-D85C29C25D15}">
      <dgm:prSet/>
      <dgm:spPr/>
      <dgm:t>
        <a:bodyPr/>
        <a:lstStyle/>
        <a:p>
          <a:endParaRPr lang="es-ES"/>
        </a:p>
      </dgm:t>
    </dgm:pt>
    <dgm:pt modelId="{AAA6C399-AEF6-47EA-BE11-4BCE258AD9BC}">
      <dgm:prSet phldrT="[Texto]" custT="1"/>
      <dgm:spPr>
        <a:noFill/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Secundarias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Base de datos.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107AE-683D-45B7-A74D-A3604FC00F4A}" type="parTrans" cxnId="{23E5F8A3-61EC-42F9-98DE-A0B527F3C1E7}">
      <dgm:prSet/>
      <dgm:spPr/>
      <dgm:t>
        <a:bodyPr/>
        <a:lstStyle/>
        <a:p>
          <a:endParaRPr lang="es-ES"/>
        </a:p>
      </dgm:t>
    </dgm:pt>
    <dgm:pt modelId="{D5DB74CA-F6FB-4490-9911-D329C53D33E2}" type="sibTrans" cxnId="{23E5F8A3-61EC-42F9-98DE-A0B527F3C1E7}">
      <dgm:prSet/>
      <dgm:spPr/>
      <dgm:t>
        <a:bodyPr/>
        <a:lstStyle/>
        <a:p>
          <a:endParaRPr lang="es-ES"/>
        </a:p>
      </dgm:t>
    </dgm:pt>
    <dgm:pt modelId="{5ECB8477-EFDC-45D2-AF3D-1BAEC9A82FD1}" type="pres">
      <dgm:prSet presAssocID="{B178FCCF-3E3B-4A59-93CF-A9CAD51DBD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F91827-139C-493A-AF75-78DC9FC333C7}" type="pres">
      <dgm:prSet presAssocID="{7E272C5E-2BF5-4C53-B64F-106CCC8A1DE4}" presName="linNode" presStyleCnt="0"/>
      <dgm:spPr/>
      <dgm:t>
        <a:bodyPr/>
        <a:lstStyle/>
        <a:p>
          <a:endParaRPr lang="es-ES"/>
        </a:p>
      </dgm:t>
    </dgm:pt>
    <dgm:pt modelId="{E5AFC80C-E0A8-463B-B6FF-34DDCEE2C27C}" type="pres">
      <dgm:prSet presAssocID="{7E272C5E-2BF5-4C53-B64F-106CCC8A1DE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927A6-9598-4645-8D26-06C6CB145EEE}" type="pres">
      <dgm:prSet presAssocID="{7E272C5E-2BF5-4C53-B64F-106CCC8A1DE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0954E-1E32-41C3-8D47-459FAFE36B91}" type="pres">
      <dgm:prSet presAssocID="{45A2C699-9379-4835-9671-A39A99468E75}" presName="sp" presStyleCnt="0"/>
      <dgm:spPr/>
      <dgm:t>
        <a:bodyPr/>
        <a:lstStyle/>
        <a:p>
          <a:endParaRPr lang="es-ES"/>
        </a:p>
      </dgm:t>
    </dgm:pt>
    <dgm:pt modelId="{14428884-9D16-4924-B2A1-4D55CF9C0C1D}" type="pres">
      <dgm:prSet presAssocID="{10640D92-0450-4892-A4F1-D0D5CA0AC03B}" presName="linNode" presStyleCnt="0"/>
      <dgm:spPr/>
      <dgm:t>
        <a:bodyPr/>
        <a:lstStyle/>
        <a:p>
          <a:endParaRPr lang="es-ES"/>
        </a:p>
      </dgm:t>
    </dgm:pt>
    <dgm:pt modelId="{B2AB1012-42CF-43EB-94E8-09964D30357B}" type="pres">
      <dgm:prSet presAssocID="{10640D92-0450-4892-A4F1-D0D5CA0AC0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A091D-42E6-4368-8E63-6F1D842C7B09}" type="pres">
      <dgm:prSet presAssocID="{10640D92-0450-4892-A4F1-D0D5CA0AC0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EE6F7-D16D-4637-A341-1C8D4B678F6D}" type="pres">
      <dgm:prSet presAssocID="{B020B331-B4C7-4827-BD19-B78EC8ABA12A}" presName="sp" presStyleCnt="0"/>
      <dgm:spPr/>
      <dgm:t>
        <a:bodyPr/>
        <a:lstStyle/>
        <a:p>
          <a:endParaRPr lang="es-ES"/>
        </a:p>
      </dgm:t>
    </dgm:pt>
    <dgm:pt modelId="{848477D8-039B-409E-8C2C-771D0BDEE02C}" type="pres">
      <dgm:prSet presAssocID="{EF8EF3C2-6E04-4EFA-B5BA-0FA03DC1D58F}" presName="linNode" presStyleCnt="0"/>
      <dgm:spPr/>
      <dgm:t>
        <a:bodyPr/>
        <a:lstStyle/>
        <a:p>
          <a:endParaRPr lang="es-ES"/>
        </a:p>
      </dgm:t>
    </dgm:pt>
    <dgm:pt modelId="{5418DA4F-7FB8-43CD-9AB2-9A7BF7B18F26}" type="pres">
      <dgm:prSet presAssocID="{EF8EF3C2-6E04-4EFA-B5BA-0FA03DC1D58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AC9D7-5C51-4D82-8A80-628EF555294E}" type="pres">
      <dgm:prSet presAssocID="{EF8EF3C2-6E04-4EFA-B5BA-0FA03DC1D58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7B582D-3E31-4EC3-A3EA-41CEFF333617}" type="presOf" srcId="{1F5B4A15-44A6-4763-9EDD-D50D2A49F84F}" destId="{510A091D-42E6-4368-8E63-6F1D842C7B09}" srcOrd="0" destOrd="1" presId="urn:microsoft.com/office/officeart/2005/8/layout/vList5"/>
    <dgm:cxn modelId="{0E7FE060-3D92-4A65-8579-A69648A58D1D}" srcId="{10640D92-0450-4892-A4F1-D0D5CA0AC03B}" destId="{CB21C4AA-E7EE-4FEC-BB72-D66E8DC6F01C}" srcOrd="4" destOrd="0" parTransId="{400F954F-0B22-4A8D-BA88-1F5F033E0084}" sibTransId="{94840A36-2D12-4B74-8853-14735275DCAE}"/>
    <dgm:cxn modelId="{99A81C89-0319-49C4-8A13-2EE734EE3F17}" type="presOf" srcId="{EF8EF3C2-6E04-4EFA-B5BA-0FA03DC1D58F}" destId="{5418DA4F-7FB8-43CD-9AB2-9A7BF7B18F26}" srcOrd="0" destOrd="0" presId="urn:microsoft.com/office/officeart/2005/8/layout/vList5"/>
    <dgm:cxn modelId="{23E5F8A3-61EC-42F9-98DE-A0B527F3C1E7}" srcId="{EF8EF3C2-6E04-4EFA-B5BA-0FA03DC1D58F}" destId="{AAA6C399-AEF6-47EA-BE11-4BCE258AD9BC}" srcOrd="1" destOrd="0" parTransId="{514107AE-683D-45B7-A74D-A3604FC00F4A}" sibTransId="{D5DB74CA-F6FB-4490-9911-D329C53D33E2}"/>
    <dgm:cxn modelId="{F72D81FC-C8AF-4D8A-BDEB-0A0E2B5017C0}" srcId="{10640D92-0450-4892-A4F1-D0D5CA0AC03B}" destId="{79EDFD1A-9032-4F4A-A28A-A2FCB9D917C0}" srcOrd="0" destOrd="0" parTransId="{D9902E44-AE8C-41A1-BAEA-AF65ABE6080F}" sibTransId="{96E32E4D-DCFA-4588-8009-5B04B3C1377D}"/>
    <dgm:cxn modelId="{16ECD3B0-830D-4B90-805C-BA77E129C65A}" type="presOf" srcId="{7E272C5E-2BF5-4C53-B64F-106CCC8A1DE4}" destId="{E5AFC80C-E0A8-463B-B6FF-34DDCEE2C27C}" srcOrd="0" destOrd="0" presId="urn:microsoft.com/office/officeart/2005/8/layout/vList5"/>
    <dgm:cxn modelId="{7A90F320-1DD8-4BDD-AA65-08A329D46B57}" srcId="{B178FCCF-3E3B-4A59-93CF-A9CAD51DBD02}" destId="{EF8EF3C2-6E04-4EFA-B5BA-0FA03DC1D58F}" srcOrd="2" destOrd="0" parTransId="{86E4D3EC-109F-42B3-B24A-5F9D23BEB217}" sibTransId="{F3702F24-B814-414D-9704-E790F8ECA032}"/>
    <dgm:cxn modelId="{311E23DD-4172-4E37-987B-110215ECC9E8}" srcId="{10640D92-0450-4892-A4F1-D0D5CA0AC03B}" destId="{3B9FD5FF-0909-4D1D-8EF2-40CEB8F30031}" srcOrd="3" destOrd="0" parTransId="{18FE8D09-375B-453E-83DC-CDCC5F05A3AE}" sibTransId="{5E5A818F-32EF-4D38-AFDC-A1E6F05F6E44}"/>
    <dgm:cxn modelId="{CD35245A-70F7-42C6-8192-D85C29C25D15}" srcId="{7E272C5E-2BF5-4C53-B64F-106CCC8A1DE4}" destId="{D48DC505-4832-4A14-A934-A3D4AF179094}" srcOrd="1" destOrd="0" parTransId="{7F0BA301-B0C9-443E-8D8A-96A0677ED43D}" sibTransId="{C183C502-7EDB-4A04-9DAA-62418FAA9D2C}"/>
    <dgm:cxn modelId="{C5241013-EC54-4342-8B5B-AA435D54D370}" type="presOf" srcId="{CB21C4AA-E7EE-4FEC-BB72-D66E8DC6F01C}" destId="{510A091D-42E6-4368-8E63-6F1D842C7B09}" srcOrd="0" destOrd="4" presId="urn:microsoft.com/office/officeart/2005/8/layout/vList5"/>
    <dgm:cxn modelId="{03DE6C3F-6E8D-48E9-84AA-795F57E39A16}" srcId="{10640D92-0450-4892-A4F1-D0D5CA0AC03B}" destId="{A075CAEC-A34F-4CCA-BF51-73D9AD0A14EB}" srcOrd="2" destOrd="0" parTransId="{D410A2DC-8017-4407-AB9A-DE3222ED3CEC}" sibTransId="{2A62BBF6-B887-4CF4-AC8F-E946C08EB53B}"/>
    <dgm:cxn modelId="{C6276FD3-D793-4F82-A693-0C43FDA1DDD2}" type="presOf" srcId="{D48DC505-4832-4A14-A934-A3D4AF179094}" destId="{64C927A6-9598-4645-8D26-06C6CB145EEE}" srcOrd="0" destOrd="1" presId="urn:microsoft.com/office/officeart/2005/8/layout/vList5"/>
    <dgm:cxn modelId="{C9426CA5-8B78-467B-9FB0-B2C486EBF3EA}" type="presOf" srcId="{7DE7ACC0-2503-4245-B465-A9CD4F6280F5}" destId="{64C927A6-9598-4645-8D26-06C6CB145EEE}" srcOrd="0" destOrd="0" presId="urn:microsoft.com/office/officeart/2005/8/layout/vList5"/>
    <dgm:cxn modelId="{F491F551-1D5C-44A8-B97C-9958FC16D60A}" type="presOf" srcId="{AAA6C399-AEF6-47EA-BE11-4BCE258AD9BC}" destId="{932AC9D7-5C51-4D82-8A80-628EF555294E}" srcOrd="0" destOrd="1" presId="urn:microsoft.com/office/officeart/2005/8/layout/vList5"/>
    <dgm:cxn modelId="{DC696743-B915-4A88-9212-4B6966DDD99C}" type="presOf" srcId="{10640D92-0450-4892-A4F1-D0D5CA0AC03B}" destId="{B2AB1012-42CF-43EB-94E8-09964D30357B}" srcOrd="0" destOrd="0" presId="urn:microsoft.com/office/officeart/2005/8/layout/vList5"/>
    <dgm:cxn modelId="{C97C9C4B-DCBB-4DBC-AD36-5FDA82FC38E8}" srcId="{EF8EF3C2-6E04-4EFA-B5BA-0FA03DC1D58F}" destId="{6709FB77-990D-4FE5-A699-9BB294481896}" srcOrd="0" destOrd="0" parTransId="{D2A8387A-B1DB-41B6-B128-F646370D2A1D}" sibTransId="{29A2DB41-8153-4D37-877E-EE042EDDB689}"/>
    <dgm:cxn modelId="{A152F086-A2EF-4558-A12E-17B1B39BAFDE}" type="presOf" srcId="{6709FB77-990D-4FE5-A699-9BB294481896}" destId="{932AC9D7-5C51-4D82-8A80-628EF555294E}" srcOrd="0" destOrd="0" presId="urn:microsoft.com/office/officeart/2005/8/layout/vList5"/>
    <dgm:cxn modelId="{2D32FDB1-7EF7-4D6B-A4D7-DB513D2ACCBD}" srcId="{B178FCCF-3E3B-4A59-93CF-A9CAD51DBD02}" destId="{7E272C5E-2BF5-4C53-B64F-106CCC8A1DE4}" srcOrd="0" destOrd="0" parTransId="{3B7A4A45-59BA-4B29-BBEF-C2A29D37165C}" sibTransId="{45A2C699-9379-4835-9671-A39A99468E75}"/>
    <dgm:cxn modelId="{F32B1E0C-3E8E-49C3-A787-9E8E15FDFEB9}" type="presOf" srcId="{3B9FD5FF-0909-4D1D-8EF2-40CEB8F30031}" destId="{510A091D-42E6-4368-8E63-6F1D842C7B09}" srcOrd="0" destOrd="3" presId="urn:microsoft.com/office/officeart/2005/8/layout/vList5"/>
    <dgm:cxn modelId="{C1C58BCC-A894-42F1-B381-E36197030E99}" type="presOf" srcId="{79EDFD1A-9032-4F4A-A28A-A2FCB9D917C0}" destId="{510A091D-42E6-4368-8E63-6F1D842C7B09}" srcOrd="0" destOrd="0" presId="urn:microsoft.com/office/officeart/2005/8/layout/vList5"/>
    <dgm:cxn modelId="{FC0A778B-12F3-420A-BDFD-DF5D98791F66}" srcId="{B178FCCF-3E3B-4A59-93CF-A9CAD51DBD02}" destId="{10640D92-0450-4892-A4F1-D0D5CA0AC03B}" srcOrd="1" destOrd="0" parTransId="{F106BF88-A419-4EFB-9B28-CFE86266809E}" sibTransId="{B020B331-B4C7-4827-BD19-B78EC8ABA12A}"/>
    <dgm:cxn modelId="{00AA1A5C-9F2D-47F3-B709-9C54446EB181}" srcId="{10640D92-0450-4892-A4F1-D0D5CA0AC03B}" destId="{1F5B4A15-44A6-4763-9EDD-D50D2A49F84F}" srcOrd="1" destOrd="0" parTransId="{5A94937A-6A39-4732-9CFF-6CCA34FF815F}" sibTransId="{863389E6-40BA-4A12-9F57-1CE2AEA7E173}"/>
    <dgm:cxn modelId="{73E28EA3-E541-499B-8281-DE125DEBC8BF}" type="presOf" srcId="{A075CAEC-A34F-4CCA-BF51-73D9AD0A14EB}" destId="{510A091D-42E6-4368-8E63-6F1D842C7B09}" srcOrd="0" destOrd="2" presId="urn:microsoft.com/office/officeart/2005/8/layout/vList5"/>
    <dgm:cxn modelId="{827E0D80-EF23-4897-BF3D-C5D038E7AA39}" srcId="{7E272C5E-2BF5-4C53-B64F-106CCC8A1DE4}" destId="{7DE7ACC0-2503-4245-B465-A9CD4F6280F5}" srcOrd="0" destOrd="0" parTransId="{B4D09573-4C96-4326-8318-460E5487F59C}" sibTransId="{FE225478-3B33-4F39-9EAE-A6C44091D9AE}"/>
    <dgm:cxn modelId="{A5462220-B6F0-4E35-B3C2-53E0ED766106}" type="presOf" srcId="{B178FCCF-3E3B-4A59-93CF-A9CAD51DBD02}" destId="{5ECB8477-EFDC-45D2-AF3D-1BAEC9A82FD1}" srcOrd="0" destOrd="0" presId="urn:microsoft.com/office/officeart/2005/8/layout/vList5"/>
    <dgm:cxn modelId="{22FF128B-EA40-4B15-ADBF-8D41399CC514}" type="presParOf" srcId="{5ECB8477-EFDC-45D2-AF3D-1BAEC9A82FD1}" destId="{3FF91827-139C-493A-AF75-78DC9FC333C7}" srcOrd="0" destOrd="0" presId="urn:microsoft.com/office/officeart/2005/8/layout/vList5"/>
    <dgm:cxn modelId="{2CBF2D85-739F-4877-BD27-9B60E4D5B15D}" type="presParOf" srcId="{3FF91827-139C-493A-AF75-78DC9FC333C7}" destId="{E5AFC80C-E0A8-463B-B6FF-34DDCEE2C27C}" srcOrd="0" destOrd="0" presId="urn:microsoft.com/office/officeart/2005/8/layout/vList5"/>
    <dgm:cxn modelId="{916968F0-8956-41F2-A29F-867C9C054BFD}" type="presParOf" srcId="{3FF91827-139C-493A-AF75-78DC9FC333C7}" destId="{64C927A6-9598-4645-8D26-06C6CB145EEE}" srcOrd="1" destOrd="0" presId="urn:microsoft.com/office/officeart/2005/8/layout/vList5"/>
    <dgm:cxn modelId="{4002B648-03A9-4A7A-BB28-9CC91ADD5E7F}" type="presParOf" srcId="{5ECB8477-EFDC-45D2-AF3D-1BAEC9A82FD1}" destId="{3440954E-1E32-41C3-8D47-459FAFE36B91}" srcOrd="1" destOrd="0" presId="urn:microsoft.com/office/officeart/2005/8/layout/vList5"/>
    <dgm:cxn modelId="{4A01861B-530F-43BB-B8A6-9ED1C67A7F09}" type="presParOf" srcId="{5ECB8477-EFDC-45D2-AF3D-1BAEC9A82FD1}" destId="{14428884-9D16-4924-B2A1-4D55CF9C0C1D}" srcOrd="2" destOrd="0" presId="urn:microsoft.com/office/officeart/2005/8/layout/vList5"/>
    <dgm:cxn modelId="{794B19F7-F20D-40DD-80C0-FB5FD73C6304}" type="presParOf" srcId="{14428884-9D16-4924-B2A1-4D55CF9C0C1D}" destId="{B2AB1012-42CF-43EB-94E8-09964D30357B}" srcOrd="0" destOrd="0" presId="urn:microsoft.com/office/officeart/2005/8/layout/vList5"/>
    <dgm:cxn modelId="{A74A323A-DD30-4568-A11A-BFC1A8B3384E}" type="presParOf" srcId="{14428884-9D16-4924-B2A1-4D55CF9C0C1D}" destId="{510A091D-42E6-4368-8E63-6F1D842C7B09}" srcOrd="1" destOrd="0" presId="urn:microsoft.com/office/officeart/2005/8/layout/vList5"/>
    <dgm:cxn modelId="{DF37E227-4A39-4967-937F-18FC0E17FF20}" type="presParOf" srcId="{5ECB8477-EFDC-45D2-AF3D-1BAEC9A82FD1}" destId="{7CEEE6F7-D16D-4637-A341-1C8D4B678F6D}" srcOrd="3" destOrd="0" presId="urn:microsoft.com/office/officeart/2005/8/layout/vList5"/>
    <dgm:cxn modelId="{EA38EF73-DFBE-488D-BF42-5018B0FCF67B}" type="presParOf" srcId="{5ECB8477-EFDC-45D2-AF3D-1BAEC9A82FD1}" destId="{848477D8-039B-409E-8C2C-771D0BDEE02C}" srcOrd="4" destOrd="0" presId="urn:microsoft.com/office/officeart/2005/8/layout/vList5"/>
    <dgm:cxn modelId="{8198B675-DF8A-4D93-A003-900D6445EE53}" type="presParOf" srcId="{848477D8-039B-409E-8C2C-771D0BDEE02C}" destId="{5418DA4F-7FB8-43CD-9AB2-9A7BF7B18F26}" srcOrd="0" destOrd="0" presId="urn:microsoft.com/office/officeart/2005/8/layout/vList5"/>
    <dgm:cxn modelId="{D9CCD24C-31FE-4FE0-8713-58DC916CB89B}" type="presParOf" srcId="{848477D8-039B-409E-8C2C-771D0BDEE02C}" destId="{932AC9D7-5C51-4D82-8A80-628EF55529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DC70F3-C199-4C9C-B0F6-9E08E62450D0}" type="doc">
      <dgm:prSet loTypeId="urn:microsoft.com/office/officeart/2005/8/layout/vList5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B19E1DA-0080-49A8-AB2E-B4AAA245C60D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Variedades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F41ADB8-0A4F-4716-9CE9-83F8474F1003}" type="parTrans" cxnId="{3BCB2D2D-9771-4CAE-AD0E-66C290484CDB}">
      <dgm:prSet/>
      <dgm:spPr/>
      <dgm:t>
        <a:bodyPr/>
        <a:lstStyle/>
        <a:p>
          <a:endParaRPr lang="es-ES"/>
        </a:p>
      </dgm:t>
    </dgm:pt>
    <dgm:pt modelId="{9068A9C6-E715-4955-9E0D-0F5F3F364A0B}" type="sibTrans" cxnId="{3BCB2D2D-9771-4CAE-AD0E-66C290484CDB}">
      <dgm:prSet/>
      <dgm:spPr/>
      <dgm:t>
        <a:bodyPr/>
        <a:lstStyle/>
        <a:p>
          <a:endParaRPr lang="es-ES"/>
        </a:p>
      </dgm:t>
    </dgm:pt>
    <dgm:pt modelId="{7351BCD4-FF3E-4964-868D-ADBDBB22C9D4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Amarilla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18991-F7AC-40E7-85F5-6FE94F200CA4}" type="parTrans" cxnId="{6A36464E-4CEA-48F1-87B0-6D786B1A5DCA}">
      <dgm:prSet/>
      <dgm:spPr/>
      <dgm:t>
        <a:bodyPr/>
        <a:lstStyle/>
        <a:p>
          <a:endParaRPr lang="es-ES"/>
        </a:p>
      </dgm:t>
    </dgm:pt>
    <dgm:pt modelId="{ADC87D28-3522-468A-98FD-72BF8F54AB4C}" type="sibTrans" cxnId="{6A36464E-4CEA-48F1-87B0-6D786B1A5DCA}">
      <dgm:prSet/>
      <dgm:spPr/>
      <dgm:t>
        <a:bodyPr/>
        <a:lstStyle/>
        <a:p>
          <a:endParaRPr lang="es-ES"/>
        </a:p>
      </dgm:t>
    </dgm:pt>
    <dgm:pt modelId="{E1F4C4C9-25AD-41EA-91CB-0C440071E1F7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Producción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B31852-9E98-4AFC-A1B7-31BD759A7D32}" type="parTrans" cxnId="{8DCE415D-D054-46B6-AFD9-AD5DD2B36C5D}">
      <dgm:prSet/>
      <dgm:spPr/>
      <dgm:t>
        <a:bodyPr/>
        <a:lstStyle/>
        <a:p>
          <a:endParaRPr lang="es-ES"/>
        </a:p>
      </dgm:t>
    </dgm:pt>
    <dgm:pt modelId="{DE5179FA-DC83-4C8C-A795-CC31131A1749}" type="sibTrans" cxnId="{8DCE415D-D054-46B6-AFD9-AD5DD2B36C5D}">
      <dgm:prSet/>
      <dgm:spPr/>
      <dgm:t>
        <a:bodyPr/>
        <a:lstStyle/>
        <a:p>
          <a:endParaRPr lang="es-ES"/>
        </a:p>
      </dgm:t>
    </dgm:pt>
    <dgm:pt modelId="{7D0F948A-E346-4203-AFB6-C4B8130850D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Cuidado del suelo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7FC6B-CDBA-4CC9-A01B-0B7A0C17CC86}" type="parTrans" cxnId="{047B8D30-F53F-4A87-8D41-2F48C8D78BA0}">
      <dgm:prSet/>
      <dgm:spPr/>
      <dgm:t>
        <a:bodyPr/>
        <a:lstStyle/>
        <a:p>
          <a:endParaRPr lang="es-ES"/>
        </a:p>
      </dgm:t>
    </dgm:pt>
    <dgm:pt modelId="{3623A9B2-E967-4053-AD8D-AD3A6DB5721A}" type="sibTrans" cxnId="{047B8D30-F53F-4A87-8D41-2F48C8D78BA0}">
      <dgm:prSet/>
      <dgm:spPr/>
      <dgm:t>
        <a:bodyPr/>
        <a:lstStyle/>
        <a:p>
          <a:endParaRPr lang="es-ES"/>
        </a:p>
      </dgm:t>
    </dgm:pt>
    <dgm:pt modelId="{61DBC1E6-8D0B-4048-8D69-7BA670B2F405}">
      <dgm:prSet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Condiciones óptimas 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9E439D9-33C2-44FA-90D5-0360C2831773}" type="parTrans" cxnId="{3AAD4C51-205A-4962-82FB-73356CAE58BC}">
      <dgm:prSet/>
      <dgm:spPr/>
      <dgm:t>
        <a:bodyPr/>
        <a:lstStyle/>
        <a:p>
          <a:endParaRPr lang="es-ES"/>
        </a:p>
      </dgm:t>
    </dgm:pt>
    <dgm:pt modelId="{4B1ECD9D-6BAC-4006-8BAF-C0601E06D9D3}" type="sibTrans" cxnId="{3AAD4C51-205A-4962-82FB-73356CAE58BC}">
      <dgm:prSet/>
      <dgm:spPr/>
      <dgm:t>
        <a:bodyPr/>
        <a:lstStyle/>
        <a:p>
          <a:endParaRPr lang="es-ES"/>
        </a:p>
      </dgm:t>
    </dgm:pt>
    <dgm:pt modelId="{6D18084A-1657-44DD-9B98-849BA16B0286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Roja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E0906-4A73-4C0B-8B10-C0813D813082}" type="parTrans" cxnId="{585F7620-5423-4211-B8BA-DC07E1B8A3B8}">
      <dgm:prSet/>
      <dgm:spPr/>
      <dgm:t>
        <a:bodyPr/>
        <a:lstStyle/>
        <a:p>
          <a:endParaRPr lang="es-ES"/>
        </a:p>
      </dgm:t>
    </dgm:pt>
    <dgm:pt modelId="{6C346DE7-C293-4910-B211-263FDD7E6932}" type="sibTrans" cxnId="{585F7620-5423-4211-B8BA-DC07E1B8A3B8}">
      <dgm:prSet/>
      <dgm:spPr/>
      <dgm:t>
        <a:bodyPr/>
        <a:lstStyle/>
        <a:p>
          <a:endParaRPr lang="es-ES"/>
        </a:p>
      </dgm:t>
    </dgm:pt>
    <dgm:pt modelId="{F60CF6A7-A9D0-4C66-AE71-B0FA96680E70}">
      <dgm:prSet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Altura: 500 y 1 900 msnm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9D6E4-5290-438A-8EC4-6D34B6BB09C1}" type="parTrans" cxnId="{B556BFEC-65EA-456C-913E-D8733941E0E3}">
      <dgm:prSet/>
      <dgm:spPr/>
      <dgm:t>
        <a:bodyPr/>
        <a:lstStyle/>
        <a:p>
          <a:endParaRPr lang="es-ES"/>
        </a:p>
      </dgm:t>
    </dgm:pt>
    <dgm:pt modelId="{5FA00BC8-BCE3-4F6E-B1A8-8EEC17FE3764}" type="sibTrans" cxnId="{B556BFEC-65EA-456C-913E-D8733941E0E3}">
      <dgm:prSet/>
      <dgm:spPr/>
      <dgm:t>
        <a:bodyPr/>
        <a:lstStyle/>
        <a:p>
          <a:endParaRPr lang="es-ES"/>
        </a:p>
      </dgm:t>
    </dgm:pt>
    <dgm:pt modelId="{3A0073F5-EE13-4BF5-A9AC-FED16B1857A6}">
      <dgm:prSet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Humedad: 70% - 80%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25AE5-FF86-44B1-96E0-6C221772A672}" type="parTrans" cxnId="{D3260F38-5F5D-42C1-84DE-C32653CFE8D2}">
      <dgm:prSet/>
      <dgm:spPr/>
      <dgm:t>
        <a:bodyPr/>
        <a:lstStyle/>
        <a:p>
          <a:endParaRPr lang="es-ES"/>
        </a:p>
      </dgm:t>
    </dgm:pt>
    <dgm:pt modelId="{AB55458F-7DE8-4D95-82A8-DDC2499DAE94}" type="sibTrans" cxnId="{D3260F38-5F5D-42C1-84DE-C32653CFE8D2}">
      <dgm:prSet/>
      <dgm:spPr/>
      <dgm:t>
        <a:bodyPr/>
        <a:lstStyle/>
        <a:p>
          <a:endParaRPr lang="es-ES"/>
        </a:p>
      </dgm:t>
    </dgm:pt>
    <dgm:pt modelId="{0B40C412-3389-42EB-99B5-3CAA1CC2AB39}">
      <dgm:prSet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Temperatura: 18 y 25 Centígrados</a:t>
          </a:r>
        </a:p>
      </dgm:t>
    </dgm:pt>
    <dgm:pt modelId="{AD687596-21CA-43FD-9E71-AB4BDBA0A523}" type="parTrans" cxnId="{5F2E8B01-A49E-49B7-8187-FF3262945D91}">
      <dgm:prSet/>
      <dgm:spPr/>
      <dgm:t>
        <a:bodyPr/>
        <a:lstStyle/>
        <a:p>
          <a:endParaRPr lang="es-ES"/>
        </a:p>
      </dgm:t>
    </dgm:pt>
    <dgm:pt modelId="{C14D5868-7B21-4EAC-AFAF-B059B714D18B}" type="sibTrans" cxnId="{5F2E8B01-A49E-49B7-8187-FF3262945D91}">
      <dgm:prSet/>
      <dgm:spPr/>
      <dgm:t>
        <a:bodyPr/>
        <a:lstStyle/>
        <a:p>
          <a:endParaRPr lang="es-ES"/>
        </a:p>
      </dgm:t>
    </dgm:pt>
    <dgm:pt modelId="{E3FF0614-E162-4436-8753-FF29DA7347CC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Controles de planta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0A390-ABBD-4CC5-A732-64D706684079}" type="parTrans" cxnId="{2C95499B-8781-4B4B-9E69-36DA4055B649}">
      <dgm:prSet/>
      <dgm:spPr/>
      <dgm:t>
        <a:bodyPr/>
        <a:lstStyle/>
        <a:p>
          <a:endParaRPr lang="es-ES"/>
        </a:p>
      </dgm:t>
    </dgm:pt>
    <dgm:pt modelId="{EF1986F9-BE1A-4A27-8B37-449AE9C564BA}" type="sibTrans" cxnId="{2C95499B-8781-4B4B-9E69-36DA4055B649}">
      <dgm:prSet/>
      <dgm:spPr/>
      <dgm:t>
        <a:bodyPr/>
        <a:lstStyle/>
        <a:p>
          <a:endParaRPr lang="es-ES"/>
        </a:p>
      </dgm:t>
    </dgm:pt>
    <dgm:pt modelId="{6D982355-18CF-4860-9764-5068872EB47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Cosecha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9704A-E12E-4D6E-90D7-70EA68F7AC9D}" type="parTrans" cxnId="{6B6905FF-F931-437A-A397-29719A9E340A}">
      <dgm:prSet/>
      <dgm:spPr/>
      <dgm:t>
        <a:bodyPr/>
        <a:lstStyle/>
        <a:p>
          <a:endParaRPr lang="es-ES"/>
        </a:p>
      </dgm:t>
    </dgm:pt>
    <dgm:pt modelId="{4C5B56D1-686E-45A5-BF3D-95CB5B748478}" type="sibTrans" cxnId="{6B6905FF-F931-437A-A397-29719A9E340A}">
      <dgm:prSet/>
      <dgm:spPr/>
      <dgm:t>
        <a:bodyPr/>
        <a:lstStyle/>
        <a:p>
          <a:endParaRPr lang="es-ES"/>
        </a:p>
      </dgm:t>
    </dgm:pt>
    <dgm:pt modelId="{D899DE63-C694-4EEC-8BA9-60F87EA3F759}" type="pres">
      <dgm:prSet presAssocID="{04DC70F3-C199-4C9C-B0F6-9E08E6245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19A059-E935-4F6F-9156-EB4DCD21EC06}" type="pres">
      <dgm:prSet presAssocID="{AB19E1DA-0080-49A8-AB2E-B4AAA245C60D}" presName="linNode" presStyleCnt="0"/>
      <dgm:spPr/>
      <dgm:t>
        <a:bodyPr/>
        <a:lstStyle/>
        <a:p>
          <a:endParaRPr lang="es-ES"/>
        </a:p>
      </dgm:t>
    </dgm:pt>
    <dgm:pt modelId="{67BC73CA-2A92-4780-8B4A-253D6E38EBF3}" type="pres">
      <dgm:prSet presAssocID="{AB19E1DA-0080-49A8-AB2E-B4AAA245C6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1182B8-A850-4DE7-AD90-D4670AC056A1}" type="pres">
      <dgm:prSet presAssocID="{AB19E1DA-0080-49A8-AB2E-B4AAA245C6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C57E17-66E7-4D61-835D-53AC73155150}" type="pres">
      <dgm:prSet presAssocID="{9068A9C6-E715-4955-9E0D-0F5F3F364A0B}" presName="sp" presStyleCnt="0"/>
      <dgm:spPr/>
      <dgm:t>
        <a:bodyPr/>
        <a:lstStyle/>
        <a:p>
          <a:endParaRPr lang="es-ES"/>
        </a:p>
      </dgm:t>
    </dgm:pt>
    <dgm:pt modelId="{C7AEE0A8-F824-4099-8518-F413EBD17EB0}" type="pres">
      <dgm:prSet presAssocID="{61DBC1E6-8D0B-4048-8D69-7BA670B2F405}" presName="linNode" presStyleCnt="0"/>
      <dgm:spPr/>
      <dgm:t>
        <a:bodyPr/>
        <a:lstStyle/>
        <a:p>
          <a:endParaRPr lang="es-ES"/>
        </a:p>
      </dgm:t>
    </dgm:pt>
    <dgm:pt modelId="{E10BAC65-02DB-4F1D-8AAF-C9FACD7FE9FB}" type="pres">
      <dgm:prSet presAssocID="{61DBC1E6-8D0B-4048-8D69-7BA670B2F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AA440-CAA0-4DC1-8747-40F923BE510E}" type="pres">
      <dgm:prSet presAssocID="{61DBC1E6-8D0B-4048-8D69-7BA670B2F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688EC-0D8A-42B1-B8F1-DAA55310E1E6}" type="pres">
      <dgm:prSet presAssocID="{4B1ECD9D-6BAC-4006-8BAF-C0601E06D9D3}" presName="sp" presStyleCnt="0"/>
      <dgm:spPr/>
      <dgm:t>
        <a:bodyPr/>
        <a:lstStyle/>
        <a:p>
          <a:endParaRPr lang="es-ES"/>
        </a:p>
      </dgm:t>
    </dgm:pt>
    <dgm:pt modelId="{07A7BFD2-8891-49BD-8AFA-FFD9C39C958C}" type="pres">
      <dgm:prSet presAssocID="{E1F4C4C9-25AD-41EA-91CB-0C440071E1F7}" presName="linNode" presStyleCnt="0"/>
      <dgm:spPr/>
      <dgm:t>
        <a:bodyPr/>
        <a:lstStyle/>
        <a:p>
          <a:endParaRPr lang="es-ES"/>
        </a:p>
      </dgm:t>
    </dgm:pt>
    <dgm:pt modelId="{4D5AF196-2A3B-405C-851D-FB22CAEA3F4C}" type="pres">
      <dgm:prSet presAssocID="{E1F4C4C9-25AD-41EA-91CB-0C440071E1F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B9CBE-BF50-486A-AD6B-E4FAB3623440}" type="pres">
      <dgm:prSet presAssocID="{E1F4C4C9-25AD-41EA-91CB-0C440071E1F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2D0CF7-4FEE-4C58-854D-F6C864309543}" type="presOf" srcId="{61DBC1E6-8D0B-4048-8D69-7BA670B2F405}" destId="{E10BAC65-02DB-4F1D-8AAF-C9FACD7FE9FB}" srcOrd="0" destOrd="0" presId="urn:microsoft.com/office/officeart/2005/8/layout/vList5"/>
    <dgm:cxn modelId="{81C630A7-074A-4281-A740-B02742E5F243}" type="presOf" srcId="{0B40C412-3389-42EB-99B5-3CAA1CC2AB39}" destId="{AA6AA440-CAA0-4DC1-8747-40F923BE510E}" srcOrd="0" destOrd="2" presId="urn:microsoft.com/office/officeart/2005/8/layout/vList5"/>
    <dgm:cxn modelId="{8DCE415D-D054-46B6-AFD9-AD5DD2B36C5D}" srcId="{04DC70F3-C199-4C9C-B0F6-9E08E62450D0}" destId="{E1F4C4C9-25AD-41EA-91CB-0C440071E1F7}" srcOrd="2" destOrd="0" parTransId="{C4B31852-9E98-4AFC-A1B7-31BD759A7D32}" sibTransId="{DE5179FA-DC83-4C8C-A795-CC31131A1749}"/>
    <dgm:cxn modelId="{7024C2F4-D3D8-4BE1-B2CF-814E59860217}" type="presOf" srcId="{E3FF0614-E162-4436-8753-FF29DA7347CC}" destId="{B30B9CBE-BF50-486A-AD6B-E4FAB3623440}" srcOrd="0" destOrd="1" presId="urn:microsoft.com/office/officeart/2005/8/layout/vList5"/>
    <dgm:cxn modelId="{5F2E8B01-A49E-49B7-8187-FF3262945D91}" srcId="{61DBC1E6-8D0B-4048-8D69-7BA670B2F405}" destId="{0B40C412-3389-42EB-99B5-3CAA1CC2AB39}" srcOrd="2" destOrd="0" parTransId="{AD687596-21CA-43FD-9E71-AB4BDBA0A523}" sibTransId="{C14D5868-7B21-4EAC-AFAF-B059B714D18B}"/>
    <dgm:cxn modelId="{047B8D30-F53F-4A87-8D41-2F48C8D78BA0}" srcId="{E1F4C4C9-25AD-41EA-91CB-0C440071E1F7}" destId="{7D0F948A-E346-4203-AFB6-C4B8130850DB}" srcOrd="0" destOrd="0" parTransId="{F1D7FC6B-CDBA-4CC9-A01B-0B7A0C17CC86}" sibTransId="{3623A9B2-E967-4053-AD8D-AD3A6DB5721A}"/>
    <dgm:cxn modelId="{1DFE7EA8-B1FC-4048-8A14-80C15A952259}" type="presOf" srcId="{6D18084A-1657-44DD-9B98-849BA16B0286}" destId="{ED1182B8-A850-4DE7-AD90-D4670AC056A1}" srcOrd="0" destOrd="1" presId="urn:microsoft.com/office/officeart/2005/8/layout/vList5"/>
    <dgm:cxn modelId="{5CABCB81-270A-4D21-B7E8-6F1202F6F0F1}" type="presOf" srcId="{AB19E1DA-0080-49A8-AB2E-B4AAA245C60D}" destId="{67BC73CA-2A92-4780-8B4A-253D6E38EBF3}" srcOrd="0" destOrd="0" presId="urn:microsoft.com/office/officeart/2005/8/layout/vList5"/>
    <dgm:cxn modelId="{3FA22EB6-7449-4198-8650-D6A1ACE1CCE6}" type="presOf" srcId="{7351BCD4-FF3E-4964-868D-ADBDBB22C9D4}" destId="{ED1182B8-A850-4DE7-AD90-D4670AC056A1}" srcOrd="0" destOrd="0" presId="urn:microsoft.com/office/officeart/2005/8/layout/vList5"/>
    <dgm:cxn modelId="{C0036FB0-9B55-4A3F-A147-1BA8F4CEFF37}" type="presOf" srcId="{7D0F948A-E346-4203-AFB6-C4B8130850DB}" destId="{B30B9CBE-BF50-486A-AD6B-E4FAB3623440}" srcOrd="0" destOrd="0" presId="urn:microsoft.com/office/officeart/2005/8/layout/vList5"/>
    <dgm:cxn modelId="{6B6905FF-F931-437A-A397-29719A9E340A}" srcId="{E1F4C4C9-25AD-41EA-91CB-0C440071E1F7}" destId="{6D982355-18CF-4860-9764-5068872EB47B}" srcOrd="2" destOrd="0" parTransId="{2A19704A-E12E-4D6E-90D7-70EA68F7AC9D}" sibTransId="{4C5B56D1-686E-45A5-BF3D-95CB5B748478}"/>
    <dgm:cxn modelId="{7EFA3286-9CD7-436E-9286-543EAF4E18E6}" type="presOf" srcId="{6D982355-18CF-4860-9764-5068872EB47B}" destId="{B30B9CBE-BF50-486A-AD6B-E4FAB3623440}" srcOrd="0" destOrd="2" presId="urn:microsoft.com/office/officeart/2005/8/layout/vList5"/>
    <dgm:cxn modelId="{3AAD4C51-205A-4962-82FB-73356CAE58BC}" srcId="{04DC70F3-C199-4C9C-B0F6-9E08E62450D0}" destId="{61DBC1E6-8D0B-4048-8D69-7BA670B2F405}" srcOrd="1" destOrd="0" parTransId="{E9E439D9-33C2-44FA-90D5-0360C2831773}" sibTransId="{4B1ECD9D-6BAC-4006-8BAF-C0601E06D9D3}"/>
    <dgm:cxn modelId="{0A0BA88F-05DF-4A2C-A0C6-5A7B7B6CF4FF}" type="presOf" srcId="{E1F4C4C9-25AD-41EA-91CB-0C440071E1F7}" destId="{4D5AF196-2A3B-405C-851D-FB22CAEA3F4C}" srcOrd="0" destOrd="0" presId="urn:microsoft.com/office/officeart/2005/8/layout/vList5"/>
    <dgm:cxn modelId="{585F7620-5423-4211-B8BA-DC07E1B8A3B8}" srcId="{AB19E1DA-0080-49A8-AB2E-B4AAA245C60D}" destId="{6D18084A-1657-44DD-9B98-849BA16B0286}" srcOrd="1" destOrd="0" parTransId="{93CE0906-4A73-4C0B-8B10-C0813D813082}" sibTransId="{6C346DE7-C293-4910-B211-263FDD7E6932}"/>
    <dgm:cxn modelId="{6CE89636-97F6-405F-AEE3-CFF88942F84E}" type="presOf" srcId="{F60CF6A7-A9D0-4C66-AE71-B0FA96680E70}" destId="{AA6AA440-CAA0-4DC1-8747-40F923BE510E}" srcOrd="0" destOrd="0" presId="urn:microsoft.com/office/officeart/2005/8/layout/vList5"/>
    <dgm:cxn modelId="{90800F12-1199-4750-9C53-56F2E5BCCE03}" type="presOf" srcId="{3A0073F5-EE13-4BF5-A9AC-FED16B1857A6}" destId="{AA6AA440-CAA0-4DC1-8747-40F923BE510E}" srcOrd="0" destOrd="1" presId="urn:microsoft.com/office/officeart/2005/8/layout/vList5"/>
    <dgm:cxn modelId="{92B2C571-C5C9-433F-85B4-A3A206DCE843}" type="presOf" srcId="{04DC70F3-C199-4C9C-B0F6-9E08E62450D0}" destId="{D899DE63-C694-4EEC-8BA9-60F87EA3F759}" srcOrd="0" destOrd="0" presId="urn:microsoft.com/office/officeart/2005/8/layout/vList5"/>
    <dgm:cxn modelId="{3BCB2D2D-9771-4CAE-AD0E-66C290484CDB}" srcId="{04DC70F3-C199-4C9C-B0F6-9E08E62450D0}" destId="{AB19E1DA-0080-49A8-AB2E-B4AAA245C60D}" srcOrd="0" destOrd="0" parTransId="{AF41ADB8-0A4F-4716-9CE9-83F8474F1003}" sibTransId="{9068A9C6-E715-4955-9E0D-0F5F3F364A0B}"/>
    <dgm:cxn modelId="{6A36464E-4CEA-48F1-87B0-6D786B1A5DCA}" srcId="{AB19E1DA-0080-49A8-AB2E-B4AAA245C60D}" destId="{7351BCD4-FF3E-4964-868D-ADBDBB22C9D4}" srcOrd="0" destOrd="0" parTransId="{A9218991-F7AC-40E7-85F5-6FE94F200CA4}" sibTransId="{ADC87D28-3522-468A-98FD-72BF8F54AB4C}"/>
    <dgm:cxn modelId="{2C95499B-8781-4B4B-9E69-36DA4055B649}" srcId="{E1F4C4C9-25AD-41EA-91CB-0C440071E1F7}" destId="{E3FF0614-E162-4436-8753-FF29DA7347CC}" srcOrd="1" destOrd="0" parTransId="{5380A390-ABBD-4CC5-A732-64D706684079}" sibTransId="{EF1986F9-BE1A-4A27-8B37-449AE9C564BA}"/>
    <dgm:cxn modelId="{D3260F38-5F5D-42C1-84DE-C32653CFE8D2}" srcId="{61DBC1E6-8D0B-4048-8D69-7BA670B2F405}" destId="{3A0073F5-EE13-4BF5-A9AC-FED16B1857A6}" srcOrd="1" destOrd="0" parTransId="{40225AE5-FF86-44B1-96E0-6C221772A672}" sibTransId="{AB55458F-7DE8-4D95-82A8-DDC2499DAE94}"/>
    <dgm:cxn modelId="{B556BFEC-65EA-456C-913E-D8733941E0E3}" srcId="{61DBC1E6-8D0B-4048-8D69-7BA670B2F405}" destId="{F60CF6A7-A9D0-4C66-AE71-B0FA96680E70}" srcOrd="0" destOrd="0" parTransId="{3459D6E4-5290-438A-8EC4-6D34B6BB09C1}" sibTransId="{5FA00BC8-BCE3-4F6E-B1A8-8EEC17FE3764}"/>
    <dgm:cxn modelId="{70567104-56FB-4A9B-94C3-5B4C6DAAF40F}" type="presParOf" srcId="{D899DE63-C694-4EEC-8BA9-60F87EA3F759}" destId="{1B19A059-E935-4F6F-9156-EB4DCD21EC06}" srcOrd="0" destOrd="0" presId="urn:microsoft.com/office/officeart/2005/8/layout/vList5"/>
    <dgm:cxn modelId="{7A25B438-A8D8-45B6-B62B-B1644BA0C1FC}" type="presParOf" srcId="{1B19A059-E935-4F6F-9156-EB4DCD21EC06}" destId="{67BC73CA-2A92-4780-8B4A-253D6E38EBF3}" srcOrd="0" destOrd="0" presId="urn:microsoft.com/office/officeart/2005/8/layout/vList5"/>
    <dgm:cxn modelId="{26C15906-F8D6-4157-B1C7-A284D7B5272E}" type="presParOf" srcId="{1B19A059-E935-4F6F-9156-EB4DCD21EC06}" destId="{ED1182B8-A850-4DE7-AD90-D4670AC056A1}" srcOrd="1" destOrd="0" presId="urn:microsoft.com/office/officeart/2005/8/layout/vList5"/>
    <dgm:cxn modelId="{00466C64-069E-4905-A15E-D9EC2517892D}" type="presParOf" srcId="{D899DE63-C694-4EEC-8BA9-60F87EA3F759}" destId="{78C57E17-66E7-4D61-835D-53AC73155150}" srcOrd="1" destOrd="0" presId="urn:microsoft.com/office/officeart/2005/8/layout/vList5"/>
    <dgm:cxn modelId="{F37C776D-C66D-4351-BB36-7E08DE62532C}" type="presParOf" srcId="{D899DE63-C694-4EEC-8BA9-60F87EA3F759}" destId="{C7AEE0A8-F824-4099-8518-F413EBD17EB0}" srcOrd="2" destOrd="0" presId="urn:microsoft.com/office/officeart/2005/8/layout/vList5"/>
    <dgm:cxn modelId="{1402BA8D-02CE-4DE7-B301-D5806648FBA7}" type="presParOf" srcId="{C7AEE0A8-F824-4099-8518-F413EBD17EB0}" destId="{E10BAC65-02DB-4F1D-8AAF-C9FACD7FE9FB}" srcOrd="0" destOrd="0" presId="urn:microsoft.com/office/officeart/2005/8/layout/vList5"/>
    <dgm:cxn modelId="{3B9757E1-C586-46D2-9BB1-D2D949B1BAA8}" type="presParOf" srcId="{C7AEE0A8-F824-4099-8518-F413EBD17EB0}" destId="{AA6AA440-CAA0-4DC1-8747-40F923BE510E}" srcOrd="1" destOrd="0" presId="urn:microsoft.com/office/officeart/2005/8/layout/vList5"/>
    <dgm:cxn modelId="{4603B820-FEC0-4B96-8144-EA67F98DDC4B}" type="presParOf" srcId="{D899DE63-C694-4EEC-8BA9-60F87EA3F759}" destId="{27D688EC-0D8A-42B1-B8F1-DAA55310E1E6}" srcOrd="3" destOrd="0" presId="urn:microsoft.com/office/officeart/2005/8/layout/vList5"/>
    <dgm:cxn modelId="{6550CC8E-9598-4181-BE7A-E78CC9F6CF6D}" type="presParOf" srcId="{D899DE63-C694-4EEC-8BA9-60F87EA3F759}" destId="{07A7BFD2-8891-49BD-8AFA-FFD9C39C958C}" srcOrd="4" destOrd="0" presId="urn:microsoft.com/office/officeart/2005/8/layout/vList5"/>
    <dgm:cxn modelId="{2F92D75F-82F4-4121-BAC2-A02BF157C32E}" type="presParOf" srcId="{07A7BFD2-8891-49BD-8AFA-FFD9C39C958C}" destId="{4D5AF196-2A3B-405C-851D-FB22CAEA3F4C}" srcOrd="0" destOrd="0" presId="urn:microsoft.com/office/officeart/2005/8/layout/vList5"/>
    <dgm:cxn modelId="{16326CFE-964E-4371-936F-A96835FD6817}" type="presParOf" srcId="{07A7BFD2-8891-49BD-8AFA-FFD9C39C958C}" destId="{B30B9CBE-BF50-486A-AD6B-E4FAB36234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806C3-8855-4515-A123-91239594B0E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DDA9E5-E5B4-4468-AFD8-54BD2B5B03FA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Ubicación geográfica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40CE148-7EA0-4336-BEDA-82E82A0FE1FA}" type="parTrans" cxnId="{BD583303-3754-43DC-8A55-5AA629F72BD2}">
      <dgm:prSet/>
      <dgm:spPr/>
      <dgm:t>
        <a:bodyPr/>
        <a:lstStyle/>
        <a:p>
          <a:endParaRPr lang="es-ES"/>
        </a:p>
      </dgm:t>
    </dgm:pt>
    <dgm:pt modelId="{186264D3-B4F3-433A-9B9F-D9F3E6DF3D47}" type="sibTrans" cxnId="{BD583303-3754-43DC-8A55-5AA629F72BD2}">
      <dgm:prSet/>
      <dgm:spPr/>
      <dgm:t>
        <a:bodyPr/>
        <a:lstStyle/>
        <a:p>
          <a:endParaRPr lang="es-ES"/>
        </a:p>
      </dgm:t>
    </dgm:pt>
    <dgm:pt modelId="{A6654D3C-E08D-4897-BE2E-43BB9171EBC9}" type="pres">
      <dgm:prSet presAssocID="{3E6806C3-8855-4515-A123-91239594B0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7E3B2B-5C80-43C1-838A-AD9BFE6831EA}" type="pres">
      <dgm:prSet presAssocID="{83DDA9E5-E5B4-4468-AFD8-54BD2B5B03FA}" presName="node" presStyleLbl="node1" presStyleIdx="0" presStyleCnt="1" custScaleX="164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2D2D44-D844-4A45-BFCC-01491C184153}" type="presOf" srcId="{83DDA9E5-E5B4-4468-AFD8-54BD2B5B03FA}" destId="{317E3B2B-5C80-43C1-838A-AD9BFE6831EA}" srcOrd="0" destOrd="0" presId="urn:microsoft.com/office/officeart/2005/8/layout/default"/>
    <dgm:cxn modelId="{BD583303-3754-43DC-8A55-5AA629F72BD2}" srcId="{3E6806C3-8855-4515-A123-91239594B0EC}" destId="{83DDA9E5-E5B4-4468-AFD8-54BD2B5B03FA}" srcOrd="0" destOrd="0" parTransId="{C40CE148-7EA0-4336-BEDA-82E82A0FE1FA}" sibTransId="{186264D3-B4F3-433A-9B9F-D9F3E6DF3D47}"/>
    <dgm:cxn modelId="{AC72B739-B391-4814-AFA0-E3CE7925058D}" type="presOf" srcId="{3E6806C3-8855-4515-A123-91239594B0EC}" destId="{A6654D3C-E08D-4897-BE2E-43BB9171EBC9}" srcOrd="0" destOrd="0" presId="urn:microsoft.com/office/officeart/2005/8/layout/default"/>
    <dgm:cxn modelId="{55B75192-B707-46E4-B31A-AA268FC278D2}" type="presParOf" srcId="{A6654D3C-E08D-4897-BE2E-43BB9171EBC9}" destId="{317E3B2B-5C80-43C1-838A-AD9BFE6831E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06635D-8433-4365-AF47-9B7B42BAF5D7}" type="doc">
      <dgm:prSet loTypeId="urn:microsoft.com/office/officeart/2005/8/layout/h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5319AE8-E70E-4B40-8FAC-D9B917D4AEEF}">
      <dgm:prSet phldrT="[Texto]" custT="1"/>
      <dgm:spPr/>
      <dgm:t>
        <a:bodyPr/>
        <a:lstStyle/>
        <a:p>
          <a:r>
            <a:rPr lang="es-E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Palora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7DD9BF5-D73E-4134-B120-3C402810191C}" type="parTrans" cxnId="{6F1A0123-5D5D-4DBA-96C2-11C4CED7A5E3}">
      <dgm:prSet/>
      <dgm:spPr/>
      <dgm:t>
        <a:bodyPr/>
        <a:lstStyle/>
        <a:p>
          <a:endParaRPr lang="es-ES"/>
        </a:p>
      </dgm:t>
    </dgm:pt>
    <dgm:pt modelId="{EEA5160B-6EA3-4F52-AF7D-5FF04B3A9BA6}" type="sibTrans" cxnId="{6F1A0123-5D5D-4DBA-96C2-11C4CED7A5E3}">
      <dgm:prSet/>
      <dgm:spPr/>
      <dgm:t>
        <a:bodyPr/>
        <a:lstStyle/>
        <a:p>
          <a:endParaRPr lang="es-ES"/>
        </a:p>
      </dgm:t>
    </dgm:pt>
    <dgm:pt modelId="{6E685A95-991E-41BA-A73A-4BB41CF8CF9B}">
      <dgm:prSet phldrT="[Texto]" custT="1"/>
      <dgm:spPr/>
      <dgm:t>
        <a:bodyPr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Morona Santiago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0D989C-36E7-4469-A628-35A3B6ECEB68}" type="parTrans" cxnId="{B9F7633C-D737-4E35-8771-BCEE4862347E}">
      <dgm:prSet/>
      <dgm:spPr/>
      <dgm:t>
        <a:bodyPr/>
        <a:lstStyle/>
        <a:p>
          <a:endParaRPr lang="es-ES"/>
        </a:p>
      </dgm:t>
    </dgm:pt>
    <dgm:pt modelId="{3CA2909D-1351-4371-BD54-1285D125F9CF}" type="sibTrans" cxnId="{B9F7633C-D737-4E35-8771-BCEE4862347E}">
      <dgm:prSet/>
      <dgm:spPr/>
      <dgm:t>
        <a:bodyPr/>
        <a:lstStyle/>
        <a:p>
          <a:endParaRPr lang="es-ES"/>
        </a:p>
      </dgm:t>
    </dgm:pt>
    <dgm:pt modelId="{CF6F5333-E00D-4AC5-8295-C6214AF3A5ED}" type="pres">
      <dgm:prSet presAssocID="{2806635D-8433-4365-AF47-9B7B42BAF5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30F6A6-9862-41D0-9602-57AC027F8D67}" type="pres">
      <dgm:prSet presAssocID="{2806635D-8433-4365-AF47-9B7B42BAF5D7}" presName="tSp" presStyleCnt="0"/>
      <dgm:spPr/>
    </dgm:pt>
    <dgm:pt modelId="{D6A5B231-98F5-4011-8CFD-CF4A808D975D}" type="pres">
      <dgm:prSet presAssocID="{2806635D-8433-4365-AF47-9B7B42BAF5D7}" presName="bSp" presStyleCnt="0"/>
      <dgm:spPr/>
    </dgm:pt>
    <dgm:pt modelId="{6F07D6DA-B46C-4BC5-B60F-76F42F24BD82}" type="pres">
      <dgm:prSet presAssocID="{2806635D-8433-4365-AF47-9B7B42BAF5D7}" presName="process" presStyleCnt="0"/>
      <dgm:spPr/>
    </dgm:pt>
    <dgm:pt modelId="{970DC141-0151-4DBB-A849-87F7E7583195}" type="pres">
      <dgm:prSet presAssocID="{95319AE8-E70E-4B40-8FAC-D9B917D4AEEF}" presName="composite1" presStyleCnt="0"/>
      <dgm:spPr/>
    </dgm:pt>
    <dgm:pt modelId="{121CAFBA-DAE2-4BA4-803C-B99A9385221B}" type="pres">
      <dgm:prSet presAssocID="{95319AE8-E70E-4B40-8FAC-D9B917D4AEEF}" presName="dummyNode1" presStyleLbl="node1" presStyleIdx="0" presStyleCnt="1"/>
      <dgm:spPr/>
    </dgm:pt>
    <dgm:pt modelId="{6C9FB593-96F9-424A-9731-B737D3DEEC05}" type="pres">
      <dgm:prSet presAssocID="{95319AE8-E70E-4B40-8FAC-D9B917D4AEEF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2A5839-7965-484A-9442-0ABA9C9B3799}" type="pres">
      <dgm:prSet presAssocID="{95319AE8-E70E-4B40-8FAC-D9B917D4AEE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6DF93-D93A-46D5-B83D-B38F5211D8FE}" type="pres">
      <dgm:prSet presAssocID="{95319AE8-E70E-4B40-8FAC-D9B917D4AEEF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A6EA0-07AB-4EEB-BA9E-A0933449ECF6}" type="pres">
      <dgm:prSet presAssocID="{95319AE8-E70E-4B40-8FAC-D9B917D4AEEF}" presName="connSite1" presStyleCnt="0"/>
      <dgm:spPr/>
    </dgm:pt>
  </dgm:ptLst>
  <dgm:cxnLst>
    <dgm:cxn modelId="{6F1A0123-5D5D-4DBA-96C2-11C4CED7A5E3}" srcId="{2806635D-8433-4365-AF47-9B7B42BAF5D7}" destId="{95319AE8-E70E-4B40-8FAC-D9B917D4AEEF}" srcOrd="0" destOrd="0" parTransId="{27DD9BF5-D73E-4134-B120-3C402810191C}" sibTransId="{EEA5160B-6EA3-4F52-AF7D-5FF04B3A9BA6}"/>
    <dgm:cxn modelId="{D266AE31-B8AF-4ABB-98F4-4770F51999D6}" type="presOf" srcId="{6E685A95-991E-41BA-A73A-4BB41CF8CF9B}" destId="{1F2A5839-7965-484A-9442-0ABA9C9B3799}" srcOrd="1" destOrd="0" presId="urn:microsoft.com/office/officeart/2005/8/layout/hProcess4"/>
    <dgm:cxn modelId="{6847799D-454E-4780-82E1-0610A5F36D91}" type="presOf" srcId="{2806635D-8433-4365-AF47-9B7B42BAF5D7}" destId="{CF6F5333-E00D-4AC5-8295-C6214AF3A5ED}" srcOrd="0" destOrd="0" presId="urn:microsoft.com/office/officeart/2005/8/layout/hProcess4"/>
    <dgm:cxn modelId="{B9F7633C-D737-4E35-8771-BCEE4862347E}" srcId="{95319AE8-E70E-4B40-8FAC-D9B917D4AEEF}" destId="{6E685A95-991E-41BA-A73A-4BB41CF8CF9B}" srcOrd="0" destOrd="0" parTransId="{A20D989C-36E7-4469-A628-35A3B6ECEB68}" sibTransId="{3CA2909D-1351-4371-BD54-1285D125F9CF}"/>
    <dgm:cxn modelId="{4E1352C1-3952-48C4-9C2E-11EC79AA4458}" type="presOf" srcId="{6E685A95-991E-41BA-A73A-4BB41CF8CF9B}" destId="{6C9FB593-96F9-424A-9731-B737D3DEEC05}" srcOrd="0" destOrd="0" presId="urn:microsoft.com/office/officeart/2005/8/layout/hProcess4"/>
    <dgm:cxn modelId="{DAEBD290-19F0-47E8-8FF5-71412514612F}" type="presOf" srcId="{95319AE8-E70E-4B40-8FAC-D9B917D4AEEF}" destId="{9216DF93-D93A-46D5-B83D-B38F5211D8FE}" srcOrd="0" destOrd="0" presId="urn:microsoft.com/office/officeart/2005/8/layout/hProcess4"/>
    <dgm:cxn modelId="{BFAAFDF4-41CD-4B7F-9E06-8BFEA4A576BA}" type="presParOf" srcId="{CF6F5333-E00D-4AC5-8295-C6214AF3A5ED}" destId="{A330F6A6-9862-41D0-9602-57AC027F8D67}" srcOrd="0" destOrd="0" presId="urn:microsoft.com/office/officeart/2005/8/layout/hProcess4"/>
    <dgm:cxn modelId="{C2C142C7-6AC9-4A00-A904-0A641AF8E2D3}" type="presParOf" srcId="{CF6F5333-E00D-4AC5-8295-C6214AF3A5ED}" destId="{D6A5B231-98F5-4011-8CFD-CF4A808D975D}" srcOrd="1" destOrd="0" presId="urn:microsoft.com/office/officeart/2005/8/layout/hProcess4"/>
    <dgm:cxn modelId="{03D69231-B26A-4D2B-A30C-8C74C048F2EC}" type="presParOf" srcId="{CF6F5333-E00D-4AC5-8295-C6214AF3A5ED}" destId="{6F07D6DA-B46C-4BC5-B60F-76F42F24BD82}" srcOrd="2" destOrd="0" presId="urn:microsoft.com/office/officeart/2005/8/layout/hProcess4"/>
    <dgm:cxn modelId="{A48CA2D7-31CD-4A71-B9FA-9E559C1E1B34}" type="presParOf" srcId="{6F07D6DA-B46C-4BC5-B60F-76F42F24BD82}" destId="{970DC141-0151-4DBB-A849-87F7E7583195}" srcOrd="0" destOrd="0" presId="urn:microsoft.com/office/officeart/2005/8/layout/hProcess4"/>
    <dgm:cxn modelId="{B0B2AC10-6339-4577-A0F0-BA8A5978E7E7}" type="presParOf" srcId="{970DC141-0151-4DBB-A849-87F7E7583195}" destId="{121CAFBA-DAE2-4BA4-803C-B99A9385221B}" srcOrd="0" destOrd="0" presId="urn:microsoft.com/office/officeart/2005/8/layout/hProcess4"/>
    <dgm:cxn modelId="{B173B779-3494-4162-BA58-3EE361C43343}" type="presParOf" srcId="{970DC141-0151-4DBB-A849-87F7E7583195}" destId="{6C9FB593-96F9-424A-9731-B737D3DEEC05}" srcOrd="1" destOrd="0" presId="urn:microsoft.com/office/officeart/2005/8/layout/hProcess4"/>
    <dgm:cxn modelId="{CF61D47E-9660-4EAA-BA50-1A847C40E2B7}" type="presParOf" srcId="{970DC141-0151-4DBB-A849-87F7E7583195}" destId="{1F2A5839-7965-484A-9442-0ABA9C9B3799}" srcOrd="2" destOrd="0" presId="urn:microsoft.com/office/officeart/2005/8/layout/hProcess4"/>
    <dgm:cxn modelId="{42A36F5F-B831-44E4-9475-74DDFB8CDDF0}" type="presParOf" srcId="{970DC141-0151-4DBB-A849-87F7E7583195}" destId="{9216DF93-D93A-46D5-B83D-B38F5211D8FE}" srcOrd="3" destOrd="0" presId="urn:microsoft.com/office/officeart/2005/8/layout/hProcess4"/>
    <dgm:cxn modelId="{147ED878-6C6E-4136-B1C5-AC5CDCFD2DBC}" type="presParOf" srcId="{970DC141-0151-4DBB-A849-87F7E7583195}" destId="{DBBA6EA0-07AB-4EEB-BA9E-A0933449EC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AC5ED8-3C8A-48E8-A9E7-A9CC57DE6568}" type="doc">
      <dgm:prSet loTypeId="urn:microsoft.com/office/officeart/2005/8/layout/radial4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C65D274-EF1E-4036-884A-28E8D2FDBDE9}">
      <dgm:prSet phldrT="[Texto]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 Kong 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9770D2-DD06-46A7-A4A4-50F4CED26F66}" type="parTrans" cxnId="{B8FDE7C2-EC22-4F5E-8584-712D93D9375C}">
      <dgm:prSet/>
      <dgm:spPr/>
      <dgm:t>
        <a:bodyPr/>
        <a:lstStyle/>
        <a:p>
          <a:endParaRPr lang="es-ES" sz="1400"/>
        </a:p>
      </dgm:t>
    </dgm:pt>
    <dgm:pt modelId="{52B6B4E0-011C-4E2B-95FE-8115937C5CBC}" type="sibTrans" cxnId="{B8FDE7C2-EC22-4F5E-8584-712D93D9375C}">
      <dgm:prSet/>
      <dgm:spPr/>
      <dgm:t>
        <a:bodyPr/>
        <a:lstStyle/>
        <a:p>
          <a:endParaRPr lang="es-ES" sz="1400"/>
        </a:p>
      </dgm:t>
    </dgm:pt>
    <dgm:pt modelId="{D1ACC97B-34C8-43F0-85F2-DCB79A3CA915}">
      <dgm:prSet phldrT="[Texto]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Economía liberal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27A54B8-C5C8-4112-A218-E494819717E1}" type="parTrans" cxnId="{17A221DC-C459-4589-B24B-82294F40EB9B}">
      <dgm:prSet/>
      <dgm:spPr/>
      <dgm:t>
        <a:bodyPr/>
        <a:lstStyle/>
        <a:p>
          <a:endParaRPr lang="es-ES" sz="1400"/>
        </a:p>
      </dgm:t>
    </dgm:pt>
    <dgm:pt modelId="{5B833E29-7AD4-4F93-8F78-CF19363495ED}" type="sibTrans" cxnId="{17A221DC-C459-4589-B24B-82294F40EB9B}">
      <dgm:prSet/>
      <dgm:spPr/>
      <dgm:t>
        <a:bodyPr/>
        <a:lstStyle/>
        <a:p>
          <a:endParaRPr lang="es-ES" sz="1400"/>
        </a:p>
      </dgm:t>
    </dgm:pt>
    <dgm:pt modelId="{383BB166-5301-4A3D-B434-D624CD02F466}">
      <dgm:prSet phldrT="[Texto]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Sector agrícola: 0,07% del PIB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79E8A55-5328-44ED-80EE-16290A5463B5}" type="parTrans" cxnId="{2E7B7841-B044-4D5C-9EF2-A5992B8F730E}">
      <dgm:prSet/>
      <dgm:spPr/>
      <dgm:t>
        <a:bodyPr/>
        <a:lstStyle/>
        <a:p>
          <a:endParaRPr lang="es-ES" sz="1400"/>
        </a:p>
      </dgm:t>
    </dgm:pt>
    <dgm:pt modelId="{436EB948-0D37-4AD6-A7EC-728A8D378203}" type="sibTrans" cxnId="{2E7B7841-B044-4D5C-9EF2-A5992B8F730E}">
      <dgm:prSet/>
      <dgm:spPr/>
      <dgm:t>
        <a:bodyPr/>
        <a:lstStyle/>
        <a:p>
          <a:endParaRPr lang="es-ES" sz="1400"/>
        </a:p>
      </dgm:t>
    </dgm:pt>
    <dgm:pt modelId="{14081941-BADE-451E-96F3-34C227FD0671}">
      <dgm:prSet phldrT="[Texto]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Doing</a:t>
          </a: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Business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8AB7C7E-1DB1-4F5B-B378-A9C494A84DBA}" type="parTrans" cxnId="{2A16D392-5246-48DC-9C83-4FE364294740}">
      <dgm:prSet/>
      <dgm:spPr/>
      <dgm:t>
        <a:bodyPr/>
        <a:lstStyle/>
        <a:p>
          <a:endParaRPr lang="es-ES" sz="1400"/>
        </a:p>
      </dgm:t>
    </dgm:pt>
    <dgm:pt modelId="{49BF407C-BBF7-465C-89B5-31BF8C333C8D}" type="sibTrans" cxnId="{2A16D392-5246-48DC-9C83-4FE364294740}">
      <dgm:prSet/>
      <dgm:spPr/>
      <dgm:t>
        <a:bodyPr/>
        <a:lstStyle/>
        <a:p>
          <a:endParaRPr lang="es-ES" sz="1400"/>
        </a:p>
      </dgm:t>
    </dgm:pt>
    <dgm:pt modelId="{3960FC93-56CA-4E25-9CDA-990B3DEB6BFF}">
      <dgm:prSet phldrT="[Texto]" custT="1"/>
      <dgm:spPr/>
      <dgm:t>
        <a:bodyPr/>
        <a:lstStyle/>
        <a:p>
          <a:pPr marL="0" indent="0" algn="ctr" defTabSz="914400" rtl="0" eaLnBrk="1" latinLnBrk="0" hangingPunct="1">
            <a:lnSpc>
              <a:spcPct val="90000"/>
            </a:lnSpc>
            <a:spcBef>
              <a:spcPts val="120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Principio “Una sola China”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7A1FE3-0BCA-43FB-9F17-256B571F9EAB}" type="parTrans" cxnId="{D47CB22B-165B-4FE7-BBFD-45A563E2BEB8}">
      <dgm:prSet/>
      <dgm:spPr/>
      <dgm:t>
        <a:bodyPr/>
        <a:lstStyle/>
        <a:p>
          <a:endParaRPr lang="es-ES" sz="1400"/>
        </a:p>
      </dgm:t>
    </dgm:pt>
    <dgm:pt modelId="{65733BD4-EB4C-42FB-AAEC-4586F52B1FD5}" type="sibTrans" cxnId="{D47CB22B-165B-4FE7-BBFD-45A563E2BEB8}">
      <dgm:prSet/>
      <dgm:spPr/>
      <dgm:t>
        <a:bodyPr/>
        <a:lstStyle/>
        <a:p>
          <a:endParaRPr lang="es-ES" sz="1400"/>
        </a:p>
      </dgm:t>
    </dgm:pt>
    <dgm:pt modelId="{F2BCB170-10DB-47D3-B52F-50D80CD28986}" type="pres">
      <dgm:prSet presAssocID="{C8AC5ED8-3C8A-48E8-A9E7-A9CC57DE65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B16971-8ECB-48DB-81C9-1939E20B3025}" type="pres">
      <dgm:prSet presAssocID="{8C65D274-EF1E-4036-884A-28E8D2FDBDE9}" presName="centerShape" presStyleLbl="node0" presStyleIdx="0" presStyleCnt="1"/>
      <dgm:spPr/>
      <dgm:t>
        <a:bodyPr/>
        <a:lstStyle/>
        <a:p>
          <a:endParaRPr lang="es-ES"/>
        </a:p>
      </dgm:t>
    </dgm:pt>
    <dgm:pt modelId="{6BA9AD8A-1B9A-4CAA-9C3E-5F4A3A231780}" type="pres">
      <dgm:prSet presAssocID="{C27A54B8-C5C8-4112-A218-E494819717E1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C2D4C758-6423-4D14-A39D-5229F713FBB9}" type="pres">
      <dgm:prSet presAssocID="{D1ACC97B-34C8-43F0-85F2-DCB79A3CA9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4C0C5B-EE9B-471D-B9EE-F211D96227F2}" type="pres">
      <dgm:prSet presAssocID="{979E8A55-5328-44ED-80EE-16290A5463B5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C9DE97B2-DFD8-4D74-92C4-94510A3C9807}" type="pres">
      <dgm:prSet presAssocID="{383BB166-5301-4A3D-B434-D624CD02F4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897F1-EDEA-435A-8A07-814E3D023A1F}" type="pres">
      <dgm:prSet presAssocID="{78AB7C7E-1DB1-4F5B-B378-A9C494A84DBA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836450B0-53E6-4BA8-AF98-9D2DBE69AC37}" type="pres">
      <dgm:prSet presAssocID="{14081941-BADE-451E-96F3-34C227FD06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E67C0-50CF-49B3-9437-B4CF0BBB017F}" type="pres">
      <dgm:prSet presAssocID="{797A1FE3-0BCA-43FB-9F17-256B571F9EAB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79809C4A-B98F-491A-80F6-AA23E8C309C5}" type="pres">
      <dgm:prSet presAssocID="{3960FC93-56CA-4E25-9CDA-990B3DEB6B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DE7C2-EC22-4F5E-8584-712D93D9375C}" srcId="{C8AC5ED8-3C8A-48E8-A9E7-A9CC57DE6568}" destId="{8C65D274-EF1E-4036-884A-28E8D2FDBDE9}" srcOrd="0" destOrd="0" parTransId="{8F9770D2-DD06-46A7-A4A4-50F4CED26F66}" sibTransId="{52B6B4E0-011C-4E2B-95FE-8115937C5CBC}"/>
    <dgm:cxn modelId="{429C1E3B-1CC8-473D-AAAA-26ED64D52DBE}" type="presOf" srcId="{C8AC5ED8-3C8A-48E8-A9E7-A9CC57DE6568}" destId="{F2BCB170-10DB-47D3-B52F-50D80CD28986}" srcOrd="0" destOrd="0" presId="urn:microsoft.com/office/officeart/2005/8/layout/radial4"/>
    <dgm:cxn modelId="{61337DBD-70CF-4EC9-9504-6CE3CB6D2441}" type="presOf" srcId="{3960FC93-56CA-4E25-9CDA-990B3DEB6BFF}" destId="{79809C4A-B98F-491A-80F6-AA23E8C309C5}" srcOrd="0" destOrd="0" presId="urn:microsoft.com/office/officeart/2005/8/layout/radial4"/>
    <dgm:cxn modelId="{32F10899-C94E-4287-8FAF-5C4239CE7601}" type="presOf" srcId="{78AB7C7E-1DB1-4F5B-B378-A9C494A84DBA}" destId="{055897F1-EDEA-435A-8A07-814E3D023A1F}" srcOrd="0" destOrd="0" presId="urn:microsoft.com/office/officeart/2005/8/layout/radial4"/>
    <dgm:cxn modelId="{A0262AC1-7252-44CF-9B8C-A2A1A031E43B}" type="presOf" srcId="{979E8A55-5328-44ED-80EE-16290A5463B5}" destId="{824C0C5B-EE9B-471D-B9EE-F211D96227F2}" srcOrd="0" destOrd="0" presId="urn:microsoft.com/office/officeart/2005/8/layout/radial4"/>
    <dgm:cxn modelId="{45C0E932-7722-4095-911D-CCA522FE15D9}" type="presOf" srcId="{8C65D274-EF1E-4036-884A-28E8D2FDBDE9}" destId="{FCB16971-8ECB-48DB-81C9-1939E20B3025}" srcOrd="0" destOrd="0" presId="urn:microsoft.com/office/officeart/2005/8/layout/radial4"/>
    <dgm:cxn modelId="{17A221DC-C459-4589-B24B-82294F40EB9B}" srcId="{8C65D274-EF1E-4036-884A-28E8D2FDBDE9}" destId="{D1ACC97B-34C8-43F0-85F2-DCB79A3CA915}" srcOrd="0" destOrd="0" parTransId="{C27A54B8-C5C8-4112-A218-E494819717E1}" sibTransId="{5B833E29-7AD4-4F93-8F78-CF19363495ED}"/>
    <dgm:cxn modelId="{D7B1294F-A359-44BD-96FF-4C428E1A11BB}" type="presOf" srcId="{383BB166-5301-4A3D-B434-D624CD02F466}" destId="{C9DE97B2-DFD8-4D74-92C4-94510A3C9807}" srcOrd="0" destOrd="0" presId="urn:microsoft.com/office/officeart/2005/8/layout/radial4"/>
    <dgm:cxn modelId="{5608291E-5D25-49BB-AF62-B206AA75A047}" type="presOf" srcId="{797A1FE3-0BCA-43FB-9F17-256B571F9EAB}" destId="{87EE67C0-50CF-49B3-9437-B4CF0BBB017F}" srcOrd="0" destOrd="0" presId="urn:microsoft.com/office/officeart/2005/8/layout/radial4"/>
    <dgm:cxn modelId="{96D3B30A-0318-4507-8C82-55F1B8F6FA08}" type="presOf" srcId="{14081941-BADE-451E-96F3-34C227FD0671}" destId="{836450B0-53E6-4BA8-AF98-9D2DBE69AC37}" srcOrd="0" destOrd="0" presId="urn:microsoft.com/office/officeart/2005/8/layout/radial4"/>
    <dgm:cxn modelId="{5DEA7AD2-FB0E-46A8-B4ED-E2D481832FC1}" type="presOf" srcId="{C27A54B8-C5C8-4112-A218-E494819717E1}" destId="{6BA9AD8A-1B9A-4CAA-9C3E-5F4A3A231780}" srcOrd="0" destOrd="0" presId="urn:microsoft.com/office/officeart/2005/8/layout/radial4"/>
    <dgm:cxn modelId="{2E7B7841-B044-4D5C-9EF2-A5992B8F730E}" srcId="{8C65D274-EF1E-4036-884A-28E8D2FDBDE9}" destId="{383BB166-5301-4A3D-B434-D624CD02F466}" srcOrd="1" destOrd="0" parTransId="{979E8A55-5328-44ED-80EE-16290A5463B5}" sibTransId="{436EB948-0D37-4AD6-A7EC-728A8D378203}"/>
    <dgm:cxn modelId="{15402F7F-17C5-4375-A213-4476AFCCE96A}" type="presOf" srcId="{D1ACC97B-34C8-43F0-85F2-DCB79A3CA915}" destId="{C2D4C758-6423-4D14-A39D-5229F713FBB9}" srcOrd="0" destOrd="0" presId="urn:microsoft.com/office/officeart/2005/8/layout/radial4"/>
    <dgm:cxn modelId="{D47CB22B-165B-4FE7-BBFD-45A563E2BEB8}" srcId="{8C65D274-EF1E-4036-884A-28E8D2FDBDE9}" destId="{3960FC93-56CA-4E25-9CDA-990B3DEB6BFF}" srcOrd="3" destOrd="0" parTransId="{797A1FE3-0BCA-43FB-9F17-256B571F9EAB}" sibTransId="{65733BD4-EB4C-42FB-AAEC-4586F52B1FD5}"/>
    <dgm:cxn modelId="{2A16D392-5246-48DC-9C83-4FE364294740}" srcId="{8C65D274-EF1E-4036-884A-28E8D2FDBDE9}" destId="{14081941-BADE-451E-96F3-34C227FD0671}" srcOrd="2" destOrd="0" parTransId="{78AB7C7E-1DB1-4F5B-B378-A9C494A84DBA}" sibTransId="{49BF407C-BBF7-465C-89B5-31BF8C333C8D}"/>
    <dgm:cxn modelId="{9A7DDC65-6ED6-4D94-8740-E5D0E824507B}" type="presParOf" srcId="{F2BCB170-10DB-47D3-B52F-50D80CD28986}" destId="{FCB16971-8ECB-48DB-81C9-1939E20B3025}" srcOrd="0" destOrd="0" presId="urn:microsoft.com/office/officeart/2005/8/layout/radial4"/>
    <dgm:cxn modelId="{2D038605-8EAC-4D1E-A9D1-923C67536D4A}" type="presParOf" srcId="{F2BCB170-10DB-47D3-B52F-50D80CD28986}" destId="{6BA9AD8A-1B9A-4CAA-9C3E-5F4A3A231780}" srcOrd="1" destOrd="0" presId="urn:microsoft.com/office/officeart/2005/8/layout/radial4"/>
    <dgm:cxn modelId="{930F39CE-43B7-437C-8044-936C8DDEAE0B}" type="presParOf" srcId="{F2BCB170-10DB-47D3-B52F-50D80CD28986}" destId="{C2D4C758-6423-4D14-A39D-5229F713FBB9}" srcOrd="2" destOrd="0" presId="urn:microsoft.com/office/officeart/2005/8/layout/radial4"/>
    <dgm:cxn modelId="{9B810BAE-AE13-4284-B327-B16FA3F7AFD1}" type="presParOf" srcId="{F2BCB170-10DB-47D3-B52F-50D80CD28986}" destId="{824C0C5B-EE9B-471D-B9EE-F211D96227F2}" srcOrd="3" destOrd="0" presId="urn:microsoft.com/office/officeart/2005/8/layout/radial4"/>
    <dgm:cxn modelId="{53C7E8A3-5960-4A4F-BC42-D9C4FF08E75C}" type="presParOf" srcId="{F2BCB170-10DB-47D3-B52F-50D80CD28986}" destId="{C9DE97B2-DFD8-4D74-92C4-94510A3C9807}" srcOrd="4" destOrd="0" presId="urn:microsoft.com/office/officeart/2005/8/layout/radial4"/>
    <dgm:cxn modelId="{14766887-D214-4CB8-B1EF-29E56ABC5D89}" type="presParOf" srcId="{F2BCB170-10DB-47D3-B52F-50D80CD28986}" destId="{055897F1-EDEA-435A-8A07-814E3D023A1F}" srcOrd="5" destOrd="0" presId="urn:microsoft.com/office/officeart/2005/8/layout/radial4"/>
    <dgm:cxn modelId="{5C3577A1-32C8-4102-9AF2-641667ED2F9B}" type="presParOf" srcId="{F2BCB170-10DB-47D3-B52F-50D80CD28986}" destId="{836450B0-53E6-4BA8-AF98-9D2DBE69AC37}" srcOrd="6" destOrd="0" presId="urn:microsoft.com/office/officeart/2005/8/layout/radial4"/>
    <dgm:cxn modelId="{B6AF16BF-4987-4473-8F73-9661AB86035B}" type="presParOf" srcId="{F2BCB170-10DB-47D3-B52F-50D80CD28986}" destId="{87EE67C0-50CF-49B3-9437-B4CF0BBB017F}" srcOrd="7" destOrd="0" presId="urn:microsoft.com/office/officeart/2005/8/layout/radial4"/>
    <dgm:cxn modelId="{80CED8D9-50E1-406C-81F2-146687C2A8CB}" type="presParOf" srcId="{F2BCB170-10DB-47D3-B52F-50D80CD28986}" destId="{79809C4A-B98F-491A-80F6-AA23E8C309C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A7BB4-A217-41A5-BFF9-865F0CEE33F7}">
      <dsp:nvSpPr>
        <dsp:cNvPr id="0" name=""/>
        <dsp:cNvSpPr/>
      </dsp:nvSpPr>
      <dsp:spPr>
        <a:xfrm>
          <a:off x="1697658" y="403956"/>
          <a:ext cx="3232234" cy="1010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5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Intervención del Estado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58" y="403956"/>
        <a:ext cx="3232234" cy="1010073"/>
      </dsp:txXfrm>
    </dsp:sp>
    <dsp:sp modelId="{EC3DA5BA-7710-41C8-95C0-A93629CE378C}">
      <dsp:nvSpPr>
        <dsp:cNvPr id="0" name=""/>
        <dsp:cNvSpPr/>
      </dsp:nvSpPr>
      <dsp:spPr>
        <a:xfrm>
          <a:off x="1562982" y="258056"/>
          <a:ext cx="707051" cy="1060576"/>
        </a:xfrm>
        <a:prstGeom prst="rect">
          <a:avLst/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8ACB2-47E5-42B8-8B86-485AE510E220}">
      <dsp:nvSpPr>
        <dsp:cNvPr id="0" name=""/>
        <dsp:cNvSpPr/>
      </dsp:nvSpPr>
      <dsp:spPr>
        <a:xfrm>
          <a:off x="1697658" y="1675526"/>
          <a:ext cx="3232234" cy="1010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5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Promoción de productos no tradicionales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58" y="1675526"/>
        <a:ext cx="3232234" cy="1010073"/>
      </dsp:txXfrm>
    </dsp:sp>
    <dsp:sp modelId="{7D73CA20-E104-456E-A73F-1C876DD9872B}">
      <dsp:nvSpPr>
        <dsp:cNvPr id="0" name=""/>
        <dsp:cNvSpPr/>
      </dsp:nvSpPr>
      <dsp:spPr>
        <a:xfrm>
          <a:off x="1562982" y="1529626"/>
          <a:ext cx="707051" cy="106057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0245B-F335-4AB9-BD9E-D39AB9609979}">
      <dsp:nvSpPr>
        <dsp:cNvPr id="0" name=""/>
        <dsp:cNvSpPr/>
      </dsp:nvSpPr>
      <dsp:spPr>
        <a:xfrm>
          <a:off x="1697658" y="2947096"/>
          <a:ext cx="3232234" cy="1010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99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5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Intermediarios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58" y="2947096"/>
        <a:ext cx="3232234" cy="1010073"/>
      </dsp:txXfrm>
    </dsp:sp>
    <dsp:sp modelId="{E61934E3-80C0-4467-B9AC-68FBD27602D7}">
      <dsp:nvSpPr>
        <dsp:cNvPr id="0" name=""/>
        <dsp:cNvSpPr/>
      </dsp:nvSpPr>
      <dsp:spPr>
        <a:xfrm>
          <a:off x="1562982" y="2801196"/>
          <a:ext cx="707051" cy="1060576"/>
        </a:xfrm>
        <a:prstGeom prst="rect">
          <a:avLst/>
        </a:prstGeom>
        <a:solidFill>
          <a:srgbClr val="9999FF"/>
        </a:solidFill>
        <a:ln w="15875" cap="flat" cmpd="sng" algn="ctr">
          <a:solidFill>
            <a:srgbClr val="99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78532-7673-4198-A4BA-0BE7ABD8BD70}">
      <dsp:nvSpPr>
        <dsp:cNvPr id="0" name=""/>
        <dsp:cNvSpPr/>
      </dsp:nvSpPr>
      <dsp:spPr>
        <a:xfrm>
          <a:off x="1697658" y="4218666"/>
          <a:ext cx="3232234" cy="1010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156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Volatilidad de precios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7658" y="4218666"/>
        <a:ext cx="3232234" cy="1010073"/>
      </dsp:txXfrm>
    </dsp:sp>
    <dsp:sp modelId="{A745C730-AE32-4F3D-9B09-AEFB276B66D8}">
      <dsp:nvSpPr>
        <dsp:cNvPr id="0" name=""/>
        <dsp:cNvSpPr/>
      </dsp:nvSpPr>
      <dsp:spPr>
        <a:xfrm>
          <a:off x="1562982" y="4072766"/>
          <a:ext cx="707051" cy="1060576"/>
        </a:xfrm>
        <a:prstGeom prst="rect">
          <a:avLst/>
        </a:prstGeom>
        <a:solidFill>
          <a:srgbClr val="CC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7F7C-8E2C-4FDD-B4EF-2FD083C5DB82}">
      <dsp:nvSpPr>
        <dsp:cNvPr id="0" name=""/>
        <dsp:cNvSpPr/>
      </dsp:nvSpPr>
      <dsp:spPr>
        <a:xfrm>
          <a:off x="135023" y="232"/>
          <a:ext cx="2768717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Partida arancelaria: 0810.90.40.00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023" y="232"/>
        <a:ext cx="2768717" cy="8038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F7F7C-8E2C-4FDD-B4EF-2FD083C5DB82}">
      <dsp:nvSpPr>
        <dsp:cNvPr id="0" name=""/>
        <dsp:cNvSpPr/>
      </dsp:nvSpPr>
      <dsp:spPr>
        <a:xfrm>
          <a:off x="135023" y="232"/>
          <a:ext cx="2768717" cy="803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Crecimiento: 166%</a:t>
          </a:r>
          <a:endParaRPr lang="es-ES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023" y="232"/>
        <a:ext cx="2768717" cy="8038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DAF5-04E3-4F82-BE51-EBC686B55E10}">
      <dsp:nvSpPr>
        <dsp:cNvPr id="0" name=""/>
        <dsp:cNvSpPr/>
      </dsp:nvSpPr>
      <dsp:spPr>
        <a:xfrm>
          <a:off x="6889596" y="3521063"/>
          <a:ext cx="2557949" cy="1656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23941"/>
              <a:satOff val="-168"/>
              <a:lumOff val="509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Licencia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Franquicia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93379" y="3971704"/>
        <a:ext cx="1717768" cy="1169932"/>
      </dsp:txXfrm>
    </dsp:sp>
    <dsp:sp modelId="{9E71A178-1779-44B0-9FCB-F9872909CC3A}">
      <dsp:nvSpPr>
        <dsp:cNvPr id="0" name=""/>
        <dsp:cNvSpPr/>
      </dsp:nvSpPr>
      <dsp:spPr>
        <a:xfrm>
          <a:off x="2716100" y="3521063"/>
          <a:ext cx="2557949" cy="1656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Joint</a:t>
          </a: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Venture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Subsidiarias propias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52498" y="3971704"/>
        <a:ext cx="1717768" cy="1169932"/>
      </dsp:txXfrm>
    </dsp:sp>
    <dsp:sp modelId="{1A6A46AB-4CDF-4B17-B043-804E1CA16EA0}">
      <dsp:nvSpPr>
        <dsp:cNvPr id="0" name=""/>
        <dsp:cNvSpPr/>
      </dsp:nvSpPr>
      <dsp:spPr>
        <a:xfrm>
          <a:off x="6889596" y="0"/>
          <a:ext cx="2557949" cy="1656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11971"/>
              <a:satOff val="-84"/>
              <a:lumOff val="254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Consorcio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Piggy</a:t>
          </a: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back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693379" y="36398"/>
        <a:ext cx="1717768" cy="1169932"/>
      </dsp:txXfrm>
    </dsp:sp>
    <dsp:sp modelId="{81B4CC1A-5201-4C56-A786-7058B0292EC0}">
      <dsp:nvSpPr>
        <dsp:cNvPr id="0" name=""/>
        <dsp:cNvSpPr/>
      </dsp:nvSpPr>
      <dsp:spPr>
        <a:xfrm>
          <a:off x="2716100" y="0"/>
          <a:ext cx="2557949" cy="1656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Directa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1" indent="-2286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Char char="••"/>
          </a:pPr>
          <a:r>
            <a:rPr lang="es-419" sz="20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Indirecta</a:t>
          </a:r>
          <a:endParaRPr lang="es-419" sz="20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52498" y="36398"/>
        <a:ext cx="1717768" cy="1169932"/>
      </dsp:txXfrm>
    </dsp:sp>
    <dsp:sp modelId="{BA331628-FBEF-4492-BC36-F8539867BF18}">
      <dsp:nvSpPr>
        <dsp:cNvPr id="0" name=""/>
        <dsp:cNvSpPr/>
      </dsp:nvSpPr>
      <dsp:spPr>
        <a:xfrm>
          <a:off x="3787953" y="295147"/>
          <a:ext cx="2242089" cy="224208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Exportación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4646" y="951840"/>
        <a:ext cx="1585396" cy="1585396"/>
      </dsp:txXfrm>
    </dsp:sp>
    <dsp:sp modelId="{45641FF7-08FB-4B7B-A213-A68C34A16C97}">
      <dsp:nvSpPr>
        <dsp:cNvPr id="0" name=""/>
        <dsp:cNvSpPr/>
      </dsp:nvSpPr>
      <dsp:spPr>
        <a:xfrm rot="5400000">
          <a:off x="6133603" y="295147"/>
          <a:ext cx="2242089" cy="2242089"/>
        </a:xfrm>
        <a:prstGeom prst="pieWedge">
          <a:avLst/>
        </a:prstGeom>
        <a:gradFill rotWithShape="0">
          <a:gsLst>
            <a:gs pos="0">
              <a:schemeClr val="accent3">
                <a:hueOff val="311971"/>
                <a:satOff val="-84"/>
                <a:lumOff val="2549"/>
                <a:alphaOff val="0"/>
                <a:shade val="85000"/>
                <a:satMod val="130000"/>
              </a:schemeClr>
            </a:gs>
            <a:gs pos="34000">
              <a:schemeClr val="accent3">
                <a:hueOff val="311971"/>
                <a:satOff val="-84"/>
                <a:lumOff val="2549"/>
                <a:alphaOff val="0"/>
                <a:shade val="87000"/>
                <a:satMod val="125000"/>
              </a:schemeClr>
            </a:gs>
            <a:gs pos="70000">
              <a:schemeClr val="accent3">
                <a:hueOff val="311971"/>
                <a:satOff val="-84"/>
                <a:lumOff val="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11971"/>
                <a:satOff val="-84"/>
                <a:lumOff val="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Exportación concertada o mixta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6133603" y="951840"/>
        <a:ext cx="1585396" cy="1585396"/>
      </dsp:txXfrm>
    </dsp:sp>
    <dsp:sp modelId="{D4E8629C-511E-4DC9-A5B7-F3EC1AF1B574}">
      <dsp:nvSpPr>
        <dsp:cNvPr id="0" name=""/>
        <dsp:cNvSpPr/>
      </dsp:nvSpPr>
      <dsp:spPr>
        <a:xfrm rot="10800000">
          <a:off x="6133603" y="2640797"/>
          <a:ext cx="2242089" cy="2242089"/>
        </a:xfrm>
        <a:prstGeom prst="pieWedge">
          <a:avLst/>
        </a:prstGeom>
        <a:gradFill rotWithShape="0">
          <a:gsLst>
            <a:gs pos="0">
              <a:schemeClr val="accent3">
                <a:hueOff val="623941"/>
                <a:satOff val="-168"/>
                <a:lumOff val="5099"/>
                <a:alphaOff val="0"/>
                <a:shade val="85000"/>
                <a:satMod val="130000"/>
              </a:schemeClr>
            </a:gs>
            <a:gs pos="34000">
              <a:schemeClr val="accent3">
                <a:hueOff val="623941"/>
                <a:satOff val="-168"/>
                <a:lumOff val="5099"/>
                <a:alphaOff val="0"/>
                <a:shade val="87000"/>
                <a:satMod val="125000"/>
              </a:schemeClr>
            </a:gs>
            <a:gs pos="70000">
              <a:schemeClr val="accent3">
                <a:hueOff val="623941"/>
                <a:satOff val="-168"/>
                <a:lumOff val="50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23941"/>
                <a:satOff val="-168"/>
                <a:lumOff val="50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Acuerdos de cooperación contractuales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6133603" y="2640797"/>
        <a:ext cx="1585396" cy="1585396"/>
      </dsp:txXfrm>
    </dsp:sp>
    <dsp:sp modelId="{A57D6334-A333-45E0-BDB1-F76FDAD5075C}">
      <dsp:nvSpPr>
        <dsp:cNvPr id="0" name=""/>
        <dsp:cNvSpPr/>
      </dsp:nvSpPr>
      <dsp:spPr>
        <a:xfrm rot="16200000">
          <a:off x="3787953" y="2640797"/>
          <a:ext cx="2242089" cy="2242089"/>
        </a:xfrm>
        <a:prstGeom prst="pieWedge">
          <a:avLst/>
        </a:prstGeom>
        <a:gradFill rotWithShape="0">
          <a:gsLst>
            <a:gs pos="0">
              <a:schemeClr val="accent3">
                <a:hueOff val="935912"/>
                <a:satOff val="-252"/>
                <a:lumOff val="7648"/>
                <a:alphaOff val="0"/>
                <a:shade val="85000"/>
                <a:satMod val="130000"/>
              </a:schemeClr>
            </a:gs>
            <a:gs pos="34000">
              <a:schemeClr val="accent3">
                <a:hueOff val="935912"/>
                <a:satOff val="-252"/>
                <a:lumOff val="7648"/>
                <a:alphaOff val="0"/>
                <a:shade val="87000"/>
                <a:satMod val="125000"/>
              </a:schemeClr>
            </a:gs>
            <a:gs pos="70000">
              <a:schemeClr val="accent3">
                <a:hueOff val="935912"/>
                <a:satOff val="-252"/>
                <a:lumOff val="764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935912"/>
                <a:satOff val="-252"/>
                <a:lumOff val="764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ES" sz="1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Acuerdos de Cooperación Accionariales a través de inversión directa en el extranjero</a:t>
          </a:r>
          <a:endParaRPr lang="es-419" sz="1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4444646" y="2640797"/>
        <a:ext cx="1585396" cy="1585396"/>
      </dsp:txXfrm>
    </dsp:sp>
    <dsp:sp modelId="{7A04BBCE-BB2A-4092-BF14-EF6A384ED498}">
      <dsp:nvSpPr>
        <dsp:cNvPr id="0" name=""/>
        <dsp:cNvSpPr/>
      </dsp:nvSpPr>
      <dsp:spPr>
        <a:xfrm>
          <a:off x="5694764" y="2122994"/>
          <a:ext cx="774116" cy="673144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B143907-6025-46B3-B4E5-AA8DE5CB5B1D}">
      <dsp:nvSpPr>
        <dsp:cNvPr id="0" name=""/>
        <dsp:cNvSpPr/>
      </dsp:nvSpPr>
      <dsp:spPr>
        <a:xfrm rot="10800000">
          <a:off x="5694764" y="2381896"/>
          <a:ext cx="774116" cy="673144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3F45D-951B-4481-AACA-420161EEC613}">
      <dsp:nvSpPr>
        <dsp:cNvPr id="0" name=""/>
        <dsp:cNvSpPr/>
      </dsp:nvSpPr>
      <dsp:spPr>
        <a:xfrm rot="16200000">
          <a:off x="-1682205" y="2591564"/>
          <a:ext cx="3922662" cy="48148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639" bIns="0" numCol="1" spcCol="1270" anchor="t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30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empresarial</a:t>
          </a:r>
          <a:endParaRPr lang="es-419" sz="30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682205" y="2591564"/>
        <a:ext cx="3922662" cy="481480"/>
      </dsp:txXfrm>
    </dsp:sp>
    <dsp:sp modelId="{9C64CC4F-8577-4954-8B31-D6C79956471B}">
      <dsp:nvSpPr>
        <dsp:cNvPr id="0" name=""/>
        <dsp:cNvSpPr/>
      </dsp:nvSpPr>
      <dsp:spPr>
        <a:xfrm>
          <a:off x="519865" y="870973"/>
          <a:ext cx="2398282" cy="3922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46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Recolección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Recepción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Lavado y </a:t>
          </a:r>
          <a:r>
            <a:rPr lang="es-419" sz="1900" kern="1200" dirty="0" err="1" smtClean="0">
              <a:solidFill>
                <a:schemeClr val="tx1"/>
              </a:solidFill>
            </a:rPr>
            <a:t>sopleteo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Selección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Clasificación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Empaque e inspección fitosanitaria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Almacenaje y </a:t>
          </a:r>
          <a:r>
            <a:rPr lang="es-419" sz="1900" kern="1200" dirty="0" err="1" smtClean="0">
              <a:solidFill>
                <a:schemeClr val="tx1"/>
              </a:solidFill>
            </a:rPr>
            <a:t>preembarque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Transporte local</a:t>
          </a:r>
          <a:endParaRPr lang="es-419" sz="1900" kern="1200" dirty="0">
            <a:solidFill>
              <a:schemeClr val="tx1"/>
            </a:solidFill>
          </a:endParaRPr>
        </a:p>
      </dsp:txBody>
      <dsp:txXfrm>
        <a:off x="519865" y="870973"/>
        <a:ext cx="2398282" cy="3922662"/>
      </dsp:txXfrm>
    </dsp:sp>
    <dsp:sp modelId="{14A2D913-033D-4D0D-8854-6695607022EB}">
      <dsp:nvSpPr>
        <dsp:cNvPr id="0" name=""/>
        <dsp:cNvSpPr/>
      </dsp:nvSpPr>
      <dsp:spPr>
        <a:xfrm>
          <a:off x="38385" y="235419"/>
          <a:ext cx="962960" cy="96296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FCA358-6E7E-4F51-8226-8C34CA57848A}">
      <dsp:nvSpPr>
        <dsp:cNvPr id="0" name=""/>
        <dsp:cNvSpPr/>
      </dsp:nvSpPr>
      <dsp:spPr>
        <a:xfrm rot="16200000">
          <a:off x="1793687" y="2591564"/>
          <a:ext cx="3922662" cy="48148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639" bIns="0" numCol="1" spcCol="1270" anchor="t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None/>
          </a:pPr>
          <a:r>
            <a:rPr lang="es-419" sz="2800" b="1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Logística internacional</a:t>
          </a:r>
          <a:endParaRPr lang="es-419" sz="2800" b="1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93687" y="2591564"/>
        <a:ext cx="3922662" cy="481480"/>
      </dsp:txXfrm>
    </dsp:sp>
    <dsp:sp modelId="{DAA95EDF-F25A-4747-9A20-0A73D625A338}">
      <dsp:nvSpPr>
        <dsp:cNvPr id="0" name=""/>
        <dsp:cNvSpPr/>
      </dsp:nvSpPr>
      <dsp:spPr>
        <a:xfrm>
          <a:off x="3995758" y="870973"/>
          <a:ext cx="2398282" cy="3922662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46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err="1" smtClean="0">
              <a:solidFill>
                <a:schemeClr val="tx1"/>
              </a:solidFill>
            </a:rPr>
            <a:t>Incoterm</a:t>
          </a:r>
          <a:endParaRPr lang="es-419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900" kern="1200" dirty="0" smtClean="0">
              <a:solidFill>
                <a:schemeClr val="tx1"/>
              </a:solidFill>
            </a:rPr>
            <a:t>Transporte internacional</a:t>
          </a:r>
          <a:endParaRPr lang="es-419" sz="1900" kern="1200" dirty="0">
            <a:solidFill>
              <a:schemeClr val="tx1"/>
            </a:solidFill>
          </a:endParaRPr>
        </a:p>
      </dsp:txBody>
      <dsp:txXfrm>
        <a:off x="3995758" y="870973"/>
        <a:ext cx="2398282" cy="3922662"/>
      </dsp:txXfrm>
    </dsp:sp>
    <dsp:sp modelId="{642731A5-D6C8-4E2F-B16F-4ACBCEDAEA01}">
      <dsp:nvSpPr>
        <dsp:cNvPr id="0" name=""/>
        <dsp:cNvSpPr/>
      </dsp:nvSpPr>
      <dsp:spPr>
        <a:xfrm>
          <a:off x="3514278" y="235419"/>
          <a:ext cx="962960" cy="962960"/>
        </a:xfrm>
        <a:prstGeom prst="rect">
          <a:avLst/>
        </a:prstGeom>
        <a:solidFill>
          <a:schemeClr val="accent4">
            <a:tint val="50000"/>
            <a:hueOff val="2227461"/>
            <a:satOff val="8528"/>
            <a:lumOff val="14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1CD35-4434-4B97-A69C-B3A486BD752E}">
      <dsp:nvSpPr>
        <dsp:cNvPr id="0" name=""/>
        <dsp:cNvSpPr/>
      </dsp:nvSpPr>
      <dsp:spPr>
        <a:xfrm rot="5400000">
          <a:off x="1023607" y="704618"/>
          <a:ext cx="1215847" cy="202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0FA86C-5616-4DC3-81D0-38F0A77CCEEA}">
      <dsp:nvSpPr>
        <dsp:cNvPr id="0" name=""/>
        <dsp:cNvSpPr/>
      </dsp:nvSpPr>
      <dsp:spPr>
        <a:xfrm>
          <a:off x="820652" y="1309102"/>
          <a:ext cx="1826505" cy="160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Palora</a:t>
          </a:r>
          <a:r>
            <a:rPr lang="es-E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-Morona Santiago</a:t>
          </a:r>
          <a:endParaRPr lang="es-E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652" y="1309102"/>
        <a:ext cx="1826505" cy="1601038"/>
      </dsp:txXfrm>
    </dsp:sp>
    <dsp:sp modelId="{4A7EC0D2-4359-4C4B-9743-AB44883F46DF}">
      <dsp:nvSpPr>
        <dsp:cNvPr id="0" name=""/>
        <dsp:cNvSpPr/>
      </dsp:nvSpPr>
      <dsp:spPr>
        <a:xfrm>
          <a:off x="2302533" y="555672"/>
          <a:ext cx="344623" cy="34462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411359"/>
                <a:satOff val="1783"/>
                <a:lumOff val="1177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411359"/>
                <a:satOff val="1783"/>
                <a:lumOff val="117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411359"/>
                <a:satOff val="1783"/>
                <a:lumOff val="117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411359"/>
              <a:satOff val="1783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165740-4B13-4B06-A767-0CEE983A1857}">
      <dsp:nvSpPr>
        <dsp:cNvPr id="0" name=""/>
        <dsp:cNvSpPr/>
      </dsp:nvSpPr>
      <dsp:spPr>
        <a:xfrm rot="5400000">
          <a:off x="3259606" y="151318"/>
          <a:ext cx="1215847" cy="202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822717"/>
                <a:satOff val="3566"/>
                <a:lumOff val="235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66ECE2-B49F-4C4A-B594-34752659A0DE}">
      <dsp:nvSpPr>
        <dsp:cNvPr id="0" name=""/>
        <dsp:cNvSpPr/>
      </dsp:nvSpPr>
      <dsp:spPr>
        <a:xfrm>
          <a:off x="3056651" y="755802"/>
          <a:ext cx="1826505" cy="160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Producción: 2008-2010</a:t>
          </a:r>
          <a:endParaRPr lang="es-E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6651" y="755802"/>
        <a:ext cx="1826505" cy="1601038"/>
      </dsp:txXfrm>
    </dsp:sp>
    <dsp:sp modelId="{C269B2BE-6CAD-46C4-8DD4-7C865D9760FD}">
      <dsp:nvSpPr>
        <dsp:cNvPr id="0" name=""/>
        <dsp:cNvSpPr/>
      </dsp:nvSpPr>
      <dsp:spPr>
        <a:xfrm>
          <a:off x="4538532" y="2372"/>
          <a:ext cx="344623" cy="34462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234076"/>
                <a:satOff val="5349"/>
                <a:lumOff val="353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234076"/>
                <a:satOff val="5349"/>
                <a:lumOff val="353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234076"/>
                <a:satOff val="5349"/>
                <a:lumOff val="353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234076"/>
              <a:satOff val="5349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C9FC36-D581-4288-A0C5-FBCDC83BA6DD}">
      <dsp:nvSpPr>
        <dsp:cNvPr id="0" name=""/>
        <dsp:cNvSpPr/>
      </dsp:nvSpPr>
      <dsp:spPr>
        <a:xfrm rot="5400000">
          <a:off x="5589701" y="-401982"/>
          <a:ext cx="1215847" cy="20231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D604D6-E5D8-4197-BB3C-695DF91E5CD8}">
      <dsp:nvSpPr>
        <dsp:cNvPr id="0" name=""/>
        <dsp:cNvSpPr/>
      </dsp:nvSpPr>
      <dsp:spPr>
        <a:xfrm>
          <a:off x="5429002" y="193119"/>
          <a:ext cx="2416082" cy="1601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Hectáreas: 20 (400.000kg)-25 (500.000kg)</a:t>
          </a:r>
          <a:endParaRPr lang="es-E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9002" y="193119"/>
        <a:ext cx="2416082" cy="16010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B1173-FB22-4CA4-8184-541485742525}">
      <dsp:nvSpPr>
        <dsp:cNvPr id="0" name=""/>
        <dsp:cNvSpPr/>
      </dsp:nvSpPr>
      <dsp:spPr>
        <a:xfrm>
          <a:off x="2709417" y="1713"/>
          <a:ext cx="1935554" cy="12581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2.- Almacenamiento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833" y="63129"/>
        <a:ext cx="1812722" cy="1135278"/>
      </dsp:txXfrm>
    </dsp:sp>
    <dsp:sp modelId="{D1F7B53D-B22E-407F-820E-EDB3CFC13008}">
      <dsp:nvSpPr>
        <dsp:cNvPr id="0" name=""/>
        <dsp:cNvSpPr/>
      </dsp:nvSpPr>
      <dsp:spPr>
        <a:xfrm>
          <a:off x="1598764" y="630768"/>
          <a:ext cx="4156860" cy="4156860"/>
        </a:xfrm>
        <a:custGeom>
          <a:avLst/>
          <a:gdLst/>
          <a:ahLst/>
          <a:cxnLst/>
          <a:rect l="0" t="0" r="0" b="0"/>
          <a:pathLst>
            <a:path>
              <a:moveTo>
                <a:pt x="3060148" y="246463"/>
              </a:moveTo>
              <a:arcTo wR="2078430" hR="2078430" stAng="17891163" swAng="2625687"/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41BD0EE-1EE3-4788-8ABE-B0A7CE09C639}">
      <dsp:nvSpPr>
        <dsp:cNvPr id="0" name=""/>
        <dsp:cNvSpPr/>
      </dsp:nvSpPr>
      <dsp:spPr>
        <a:xfrm>
          <a:off x="4787847" y="2080143"/>
          <a:ext cx="1935554" cy="12581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CC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3.- Producción 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9263" y="2141559"/>
        <a:ext cx="1812722" cy="1135278"/>
      </dsp:txXfrm>
    </dsp:sp>
    <dsp:sp modelId="{F2E643C4-7093-49EB-A68B-3E2288B84D9C}">
      <dsp:nvSpPr>
        <dsp:cNvPr id="0" name=""/>
        <dsp:cNvSpPr/>
      </dsp:nvSpPr>
      <dsp:spPr>
        <a:xfrm>
          <a:off x="1598764" y="630768"/>
          <a:ext cx="4156860" cy="4156860"/>
        </a:xfrm>
        <a:custGeom>
          <a:avLst/>
          <a:gdLst/>
          <a:ahLst/>
          <a:cxnLst/>
          <a:rect l="0" t="0" r="0" b="0"/>
          <a:pathLst>
            <a:path>
              <a:moveTo>
                <a:pt x="4054545" y="2722510"/>
              </a:moveTo>
              <a:arcTo wR="2078430" hR="2078430" stAng="1083149" swAng="2625687"/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A0E3D99-137D-4E3A-8BF2-860017100A7D}">
      <dsp:nvSpPr>
        <dsp:cNvPr id="0" name=""/>
        <dsp:cNvSpPr/>
      </dsp:nvSpPr>
      <dsp:spPr>
        <a:xfrm>
          <a:off x="2709417" y="4158573"/>
          <a:ext cx="1935554" cy="12581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FF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4.- Distribución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833" y="4219989"/>
        <a:ext cx="1812722" cy="1135278"/>
      </dsp:txXfrm>
    </dsp:sp>
    <dsp:sp modelId="{182B2D48-D96D-4DBC-835D-3EAC8B35AEC6}">
      <dsp:nvSpPr>
        <dsp:cNvPr id="0" name=""/>
        <dsp:cNvSpPr/>
      </dsp:nvSpPr>
      <dsp:spPr>
        <a:xfrm>
          <a:off x="1598764" y="630768"/>
          <a:ext cx="4156860" cy="4156860"/>
        </a:xfrm>
        <a:custGeom>
          <a:avLst/>
          <a:gdLst/>
          <a:ahLst/>
          <a:cxnLst/>
          <a:rect l="0" t="0" r="0" b="0"/>
          <a:pathLst>
            <a:path>
              <a:moveTo>
                <a:pt x="1096712" y="3910396"/>
              </a:moveTo>
              <a:arcTo wR="2078430" hR="2078430" stAng="7091163" swAng="2625687"/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3316DEC-7095-43D9-9B4A-E7D3B54A17AE}">
      <dsp:nvSpPr>
        <dsp:cNvPr id="0" name=""/>
        <dsp:cNvSpPr/>
      </dsp:nvSpPr>
      <dsp:spPr>
        <a:xfrm>
          <a:off x="630987" y="2080143"/>
          <a:ext cx="1935554" cy="12581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1.- Inventarios 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403" y="2141559"/>
        <a:ext cx="1812722" cy="1135278"/>
      </dsp:txXfrm>
    </dsp:sp>
    <dsp:sp modelId="{8EF6D4A1-0BBC-4795-9C20-15FDED36CEEA}">
      <dsp:nvSpPr>
        <dsp:cNvPr id="0" name=""/>
        <dsp:cNvSpPr/>
      </dsp:nvSpPr>
      <dsp:spPr>
        <a:xfrm>
          <a:off x="1598764" y="630768"/>
          <a:ext cx="4156860" cy="4156860"/>
        </a:xfrm>
        <a:custGeom>
          <a:avLst/>
          <a:gdLst/>
          <a:ahLst/>
          <a:cxnLst/>
          <a:rect l="0" t="0" r="0" b="0"/>
          <a:pathLst>
            <a:path>
              <a:moveTo>
                <a:pt x="102314" y="1434349"/>
              </a:moveTo>
              <a:arcTo wR="2078430" hR="2078430" stAng="11883149" swAng="2625687"/>
            </a:path>
          </a:pathLst>
        </a:custGeom>
        <a:noFill/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7F56-ADC2-4A9D-9846-C0763753B4C2}">
      <dsp:nvSpPr>
        <dsp:cNvPr id="0" name=""/>
        <dsp:cNvSpPr/>
      </dsp:nvSpPr>
      <dsp:spPr>
        <a:xfrm>
          <a:off x="-5566743" y="-852239"/>
          <a:ext cx="6627966" cy="6627966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D658A-F702-4932-B359-FA2F24549F48}">
      <dsp:nvSpPr>
        <dsp:cNvPr id="0" name=""/>
        <dsp:cNvSpPr/>
      </dsp:nvSpPr>
      <dsp:spPr>
        <a:xfrm>
          <a:off x="555536" y="378517"/>
          <a:ext cx="3794857" cy="757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209" tIns="55880" rIns="55880" bIns="558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200" kern="1200" spc="-5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Cálculo de necesidades (cuánto-cuándo)</a:t>
          </a:r>
          <a:endParaRPr lang="es-ES" sz="2200" kern="1200" spc="-50" baseline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5536" y="378517"/>
        <a:ext cx="3794857" cy="757429"/>
      </dsp:txXfrm>
    </dsp:sp>
    <dsp:sp modelId="{4FF0F47B-5B75-4F1D-9029-BB6491CD3C8B}">
      <dsp:nvSpPr>
        <dsp:cNvPr id="0" name=""/>
        <dsp:cNvSpPr/>
      </dsp:nvSpPr>
      <dsp:spPr>
        <a:xfrm>
          <a:off x="82143" y="283839"/>
          <a:ext cx="946786" cy="946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A7D7D-D9A0-4BB3-BE40-E604F2AF7250}">
      <dsp:nvSpPr>
        <dsp:cNvPr id="0" name=""/>
        <dsp:cNvSpPr/>
      </dsp:nvSpPr>
      <dsp:spPr>
        <a:xfrm>
          <a:off x="989788" y="1514858"/>
          <a:ext cx="3360606" cy="757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209" tIns="55880" rIns="55880" bIns="558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Seguimiento y control materias primas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89788" y="1514858"/>
        <a:ext cx="3360606" cy="757429"/>
      </dsp:txXfrm>
    </dsp:sp>
    <dsp:sp modelId="{6CDCC8F6-8351-4F2C-B000-1CB6092A8C36}">
      <dsp:nvSpPr>
        <dsp:cNvPr id="0" name=""/>
        <dsp:cNvSpPr/>
      </dsp:nvSpPr>
      <dsp:spPr>
        <a:xfrm>
          <a:off x="516395" y="1420179"/>
          <a:ext cx="946786" cy="946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5729F-ABBD-4690-A9D6-59AC3BB971D6}">
      <dsp:nvSpPr>
        <dsp:cNvPr id="0" name=""/>
        <dsp:cNvSpPr/>
      </dsp:nvSpPr>
      <dsp:spPr>
        <a:xfrm>
          <a:off x="989788" y="2651199"/>
          <a:ext cx="3360606" cy="757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209" tIns="55880" rIns="55880" bIns="558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Programación y herramientas tecnificadas 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89788" y="2651199"/>
        <a:ext cx="3360606" cy="757429"/>
      </dsp:txXfrm>
    </dsp:sp>
    <dsp:sp modelId="{F2EA8D43-6BE6-46E1-ADDD-02CA0EF4CBBE}">
      <dsp:nvSpPr>
        <dsp:cNvPr id="0" name=""/>
        <dsp:cNvSpPr/>
      </dsp:nvSpPr>
      <dsp:spPr>
        <a:xfrm>
          <a:off x="516395" y="2556520"/>
          <a:ext cx="946786" cy="946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2EFF3-89F4-4A12-9779-F07D62E0E6C2}">
      <dsp:nvSpPr>
        <dsp:cNvPr id="0" name=""/>
        <dsp:cNvSpPr/>
      </dsp:nvSpPr>
      <dsp:spPr>
        <a:xfrm>
          <a:off x="555536" y="3787540"/>
          <a:ext cx="3794857" cy="757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209" tIns="55880" rIns="55880" bIns="558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2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Transporte y entrega del producto </a:t>
          </a:r>
          <a:endParaRPr lang="es-ES" sz="22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5536" y="3787540"/>
        <a:ext cx="3794857" cy="757429"/>
      </dsp:txXfrm>
    </dsp:sp>
    <dsp:sp modelId="{9315FEB8-663E-4B6E-BD5C-2CDA12F5CAAE}">
      <dsp:nvSpPr>
        <dsp:cNvPr id="0" name=""/>
        <dsp:cNvSpPr/>
      </dsp:nvSpPr>
      <dsp:spPr>
        <a:xfrm>
          <a:off x="82143" y="3692861"/>
          <a:ext cx="946786" cy="946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2586-0838-4CB5-805E-20CA3A6C47F7}">
      <dsp:nvSpPr>
        <dsp:cNvPr id="0" name=""/>
        <dsp:cNvSpPr/>
      </dsp:nvSpPr>
      <dsp:spPr>
        <a:xfrm>
          <a:off x="7143" y="624116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GASTOS DE EXPORTACIÓN: $3.50 x kg </a:t>
          </a:r>
          <a:endParaRPr lang="es-ES" sz="1800" kern="1200" dirty="0" smtClean="0"/>
        </a:p>
      </dsp:txBody>
      <dsp:txXfrm>
        <a:off x="44665" y="661638"/>
        <a:ext cx="2060143" cy="1206068"/>
      </dsp:txXfrm>
    </dsp:sp>
    <dsp:sp modelId="{BDDE51CD-7FD9-4D56-89BA-389BAC670E1C}">
      <dsp:nvSpPr>
        <dsp:cNvPr id="0" name=""/>
        <dsp:cNvSpPr/>
      </dsp:nvSpPr>
      <dsp:spPr>
        <a:xfrm>
          <a:off x="2355850" y="999909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355850" y="1105814"/>
        <a:ext cx="316861" cy="317716"/>
      </dsp:txXfrm>
    </dsp:sp>
    <dsp:sp modelId="{6CFB6BF6-6769-4C0E-9120-520AD7F75CD3}">
      <dsp:nvSpPr>
        <dsp:cNvPr id="0" name=""/>
        <dsp:cNvSpPr/>
      </dsp:nvSpPr>
      <dsp:spPr>
        <a:xfrm>
          <a:off x="2996406" y="624116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KUEHNE NAGEL: $2,41 x kg </a:t>
          </a:r>
          <a:endParaRPr lang="es-EC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3928" y="661638"/>
        <a:ext cx="2060143" cy="1206068"/>
      </dsp:txXfrm>
    </dsp:sp>
    <dsp:sp modelId="{0C3D1911-FB3D-4D59-BEF1-BB3AA096822D}">
      <dsp:nvSpPr>
        <dsp:cNvPr id="0" name=""/>
        <dsp:cNvSpPr/>
      </dsp:nvSpPr>
      <dsp:spPr>
        <a:xfrm>
          <a:off x="5345112" y="999909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345112" y="1105814"/>
        <a:ext cx="316861" cy="317716"/>
      </dsp:txXfrm>
    </dsp:sp>
    <dsp:sp modelId="{8CFEADD6-18BC-4ABB-A606-0FE6555C0307}">
      <dsp:nvSpPr>
        <dsp:cNvPr id="0" name=""/>
        <dsp:cNvSpPr/>
      </dsp:nvSpPr>
      <dsp:spPr>
        <a:xfrm>
          <a:off x="5985668" y="624116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AHORRO= $1,09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AHORRO POR EMBARQUE= $6180</a:t>
          </a:r>
          <a:endParaRPr lang="es-ES" sz="1800" kern="1200" dirty="0"/>
        </a:p>
      </dsp:txBody>
      <dsp:txXfrm>
        <a:off x="6023190" y="661638"/>
        <a:ext cx="2060143" cy="12060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74DD2-4458-45BD-A30E-D1C4040C9583}">
      <dsp:nvSpPr>
        <dsp:cNvPr id="0" name=""/>
        <dsp:cNvSpPr/>
      </dsp:nvSpPr>
      <dsp:spPr>
        <a:xfrm>
          <a:off x="1318001" y="233327"/>
          <a:ext cx="4220552" cy="13189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50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Origen cantón Palora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18001" y="233327"/>
        <a:ext cx="4220552" cy="1318922"/>
      </dsp:txXfrm>
    </dsp:sp>
    <dsp:sp modelId="{30A57CAD-3E57-4237-B65F-DC24899734A4}">
      <dsp:nvSpPr>
        <dsp:cNvPr id="0" name=""/>
        <dsp:cNvSpPr/>
      </dsp:nvSpPr>
      <dsp:spPr>
        <a:xfrm>
          <a:off x="1142145" y="42816"/>
          <a:ext cx="923245" cy="1384868"/>
        </a:xfrm>
        <a:prstGeom prst="rect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D3D35-3455-46BB-92DC-D6E5D931C7C7}">
      <dsp:nvSpPr>
        <dsp:cNvPr id="0" name=""/>
        <dsp:cNvSpPr/>
      </dsp:nvSpPr>
      <dsp:spPr>
        <a:xfrm>
          <a:off x="5906194" y="233327"/>
          <a:ext cx="4220552" cy="13189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50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 Kong destino principal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06194" y="233327"/>
        <a:ext cx="4220552" cy="1318922"/>
      </dsp:txXfrm>
    </dsp:sp>
    <dsp:sp modelId="{8A075B0B-5B03-469F-A261-AFA8858CB757}">
      <dsp:nvSpPr>
        <dsp:cNvPr id="0" name=""/>
        <dsp:cNvSpPr/>
      </dsp:nvSpPr>
      <dsp:spPr>
        <a:xfrm>
          <a:off x="5730338" y="42816"/>
          <a:ext cx="923245" cy="1384868"/>
        </a:xfrm>
        <a:prstGeom prst="rect">
          <a:avLst/>
        </a:prstGeom>
        <a:solidFill>
          <a:schemeClr val="accent1">
            <a:tint val="50000"/>
            <a:alpha val="90000"/>
            <a:hueOff val="19506"/>
            <a:satOff val="-766"/>
            <a:lumOff val="2752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7B01-A7D0-44E9-AD93-1FAF1073AB32}">
      <dsp:nvSpPr>
        <dsp:cNvPr id="0" name=""/>
        <dsp:cNvSpPr/>
      </dsp:nvSpPr>
      <dsp:spPr>
        <a:xfrm>
          <a:off x="1318001" y="1893704"/>
          <a:ext cx="4220552" cy="13189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50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Alto poder de negociación del importador</a:t>
          </a:r>
          <a:endParaRPr lang="es-419" sz="2800" kern="1200" spc="-5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18001" y="1893704"/>
        <a:ext cx="4220552" cy="1318922"/>
      </dsp:txXfrm>
    </dsp:sp>
    <dsp:sp modelId="{CA95FBCA-2F81-44DD-B8DF-B47473ADB705}">
      <dsp:nvSpPr>
        <dsp:cNvPr id="0" name=""/>
        <dsp:cNvSpPr/>
      </dsp:nvSpPr>
      <dsp:spPr>
        <a:xfrm>
          <a:off x="1142145" y="1703193"/>
          <a:ext cx="923245" cy="1384868"/>
        </a:xfrm>
        <a:prstGeom prst="rect">
          <a:avLst/>
        </a:prstGeom>
        <a:solidFill>
          <a:schemeClr val="accent1">
            <a:tint val="50000"/>
            <a:alpha val="90000"/>
            <a:hueOff val="39012"/>
            <a:satOff val="-1531"/>
            <a:lumOff val="5503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B0FF-CA5C-4E5E-B3AC-9AD102C84297}">
      <dsp:nvSpPr>
        <dsp:cNvPr id="0" name=""/>
        <dsp:cNvSpPr/>
      </dsp:nvSpPr>
      <dsp:spPr>
        <a:xfrm>
          <a:off x="5906194" y="1893704"/>
          <a:ext cx="4220552" cy="13189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50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Proceso de internacionalización</a:t>
          </a:r>
          <a:endParaRPr lang="es-419" sz="2800" kern="1200" spc="-5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906194" y="1893704"/>
        <a:ext cx="4220552" cy="1318922"/>
      </dsp:txXfrm>
    </dsp:sp>
    <dsp:sp modelId="{E00B1320-4FEB-4E8B-B634-D60B9691F14B}">
      <dsp:nvSpPr>
        <dsp:cNvPr id="0" name=""/>
        <dsp:cNvSpPr/>
      </dsp:nvSpPr>
      <dsp:spPr>
        <a:xfrm>
          <a:off x="5730338" y="1703193"/>
          <a:ext cx="923245" cy="1384868"/>
        </a:xfrm>
        <a:prstGeom prst="rect">
          <a:avLst/>
        </a:prstGeom>
        <a:solidFill>
          <a:schemeClr val="accent1">
            <a:tint val="50000"/>
            <a:alpha val="90000"/>
            <a:hueOff val="58517"/>
            <a:satOff val="-2297"/>
            <a:lumOff val="8255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C58F-2B0B-4283-BBA6-FFD10AD965A0}">
      <dsp:nvSpPr>
        <dsp:cNvPr id="0" name=""/>
        <dsp:cNvSpPr/>
      </dsp:nvSpPr>
      <dsp:spPr>
        <a:xfrm>
          <a:off x="3612098" y="3554081"/>
          <a:ext cx="4220552" cy="13189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50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Agencias de carga internacional</a:t>
          </a:r>
          <a:endParaRPr lang="es-419" sz="2800" kern="1200" spc="-5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12098" y="3554081"/>
        <a:ext cx="4220552" cy="1318922"/>
      </dsp:txXfrm>
    </dsp:sp>
    <dsp:sp modelId="{33541811-48EB-4D14-8352-EC82A018B7E6}">
      <dsp:nvSpPr>
        <dsp:cNvPr id="0" name=""/>
        <dsp:cNvSpPr/>
      </dsp:nvSpPr>
      <dsp:spPr>
        <a:xfrm>
          <a:off x="3436241" y="3363570"/>
          <a:ext cx="923245" cy="1384868"/>
        </a:xfrm>
        <a:prstGeom prst="rect">
          <a:avLst/>
        </a:prstGeom>
        <a:solidFill>
          <a:schemeClr val="accent1">
            <a:tint val="50000"/>
            <a:alpha val="90000"/>
            <a:hueOff val="78023"/>
            <a:satOff val="-3063"/>
            <a:lumOff val="11007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74DD2-4458-45BD-A30E-D1C4040C9583}">
      <dsp:nvSpPr>
        <dsp:cNvPr id="0" name=""/>
        <dsp:cNvSpPr/>
      </dsp:nvSpPr>
      <dsp:spPr>
        <a:xfrm>
          <a:off x="1059234" y="242793"/>
          <a:ext cx="4202592" cy="13133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549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Industrialización del producto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59234" y="242793"/>
        <a:ext cx="4202592" cy="1313310"/>
      </dsp:txXfrm>
    </dsp:sp>
    <dsp:sp modelId="{30A57CAD-3E57-4237-B65F-DC24899734A4}">
      <dsp:nvSpPr>
        <dsp:cNvPr id="0" name=""/>
        <dsp:cNvSpPr/>
      </dsp:nvSpPr>
      <dsp:spPr>
        <a:xfrm>
          <a:off x="884126" y="53092"/>
          <a:ext cx="919317" cy="13789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D3D35-3455-46BB-92DC-D6E5D931C7C7}">
      <dsp:nvSpPr>
        <dsp:cNvPr id="0" name=""/>
        <dsp:cNvSpPr/>
      </dsp:nvSpPr>
      <dsp:spPr>
        <a:xfrm>
          <a:off x="5637600" y="242793"/>
          <a:ext cx="4202592" cy="13133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549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Apertura del mercado Chino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37600" y="242793"/>
        <a:ext cx="4202592" cy="1313310"/>
      </dsp:txXfrm>
    </dsp:sp>
    <dsp:sp modelId="{8A075B0B-5B03-469F-A261-AFA8858CB757}">
      <dsp:nvSpPr>
        <dsp:cNvPr id="0" name=""/>
        <dsp:cNvSpPr/>
      </dsp:nvSpPr>
      <dsp:spPr>
        <a:xfrm>
          <a:off x="5462492" y="53092"/>
          <a:ext cx="919317" cy="13789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7B01-A7D0-44E9-AD93-1FAF1073AB32}">
      <dsp:nvSpPr>
        <dsp:cNvPr id="0" name=""/>
        <dsp:cNvSpPr/>
      </dsp:nvSpPr>
      <dsp:spPr>
        <a:xfrm>
          <a:off x="1059234" y="1896105"/>
          <a:ext cx="4202592" cy="13133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549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Competencia leal</a:t>
          </a:r>
          <a:endParaRPr lang="es-419" sz="2800" kern="1200" spc="-5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59234" y="1896105"/>
        <a:ext cx="4202592" cy="1313310"/>
      </dsp:txXfrm>
    </dsp:sp>
    <dsp:sp modelId="{CA95FBCA-2F81-44DD-B8DF-B47473ADB705}">
      <dsp:nvSpPr>
        <dsp:cNvPr id="0" name=""/>
        <dsp:cNvSpPr/>
      </dsp:nvSpPr>
      <dsp:spPr>
        <a:xfrm>
          <a:off x="884126" y="1706404"/>
          <a:ext cx="919317" cy="13789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B0FF-CA5C-4E5E-B3AC-9AD102C84297}">
      <dsp:nvSpPr>
        <dsp:cNvPr id="0" name=""/>
        <dsp:cNvSpPr/>
      </dsp:nvSpPr>
      <dsp:spPr>
        <a:xfrm>
          <a:off x="5637600" y="1896105"/>
          <a:ext cx="4202592" cy="13133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549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Correcta trazabilidad</a:t>
          </a:r>
        </a:p>
      </dsp:txBody>
      <dsp:txXfrm>
        <a:off x="5637600" y="1896105"/>
        <a:ext cx="4202592" cy="1313310"/>
      </dsp:txXfrm>
    </dsp:sp>
    <dsp:sp modelId="{E00B1320-4FEB-4E8B-B634-D60B9691F14B}">
      <dsp:nvSpPr>
        <dsp:cNvPr id="0" name=""/>
        <dsp:cNvSpPr/>
      </dsp:nvSpPr>
      <dsp:spPr>
        <a:xfrm>
          <a:off x="5462492" y="1706404"/>
          <a:ext cx="919317" cy="13789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C58F-2B0B-4283-BBA6-FFD10AD965A0}">
      <dsp:nvSpPr>
        <dsp:cNvPr id="0" name=""/>
        <dsp:cNvSpPr/>
      </dsp:nvSpPr>
      <dsp:spPr>
        <a:xfrm>
          <a:off x="3348417" y="3549416"/>
          <a:ext cx="4202592" cy="13133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549" tIns="106680" rIns="106680" bIns="10668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es-419" sz="2800" kern="1200" spc="-5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Evaluación del OCE</a:t>
          </a:r>
        </a:p>
      </dsp:txBody>
      <dsp:txXfrm>
        <a:off x="3348417" y="3549416"/>
        <a:ext cx="4202592" cy="1313310"/>
      </dsp:txXfrm>
    </dsp:sp>
    <dsp:sp modelId="{33541811-48EB-4D14-8352-EC82A018B7E6}">
      <dsp:nvSpPr>
        <dsp:cNvPr id="0" name=""/>
        <dsp:cNvSpPr/>
      </dsp:nvSpPr>
      <dsp:spPr>
        <a:xfrm>
          <a:off x="3173309" y="3359716"/>
          <a:ext cx="919317" cy="13789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CF7EF-CD03-4B3C-A1B1-6AE0BD4C0D7B}">
      <dsp:nvSpPr>
        <dsp:cNvPr id="0" name=""/>
        <dsp:cNvSpPr/>
      </dsp:nvSpPr>
      <dsp:spPr>
        <a:xfrm>
          <a:off x="420623" y="826166"/>
          <a:ext cx="10094976" cy="315468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77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</a:t>
          </a: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el proceso de internacionalización de la pitahaya ecuatoriana hacia el mercado de Hong Kong durante el periodo 2014-2018.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23" y="826166"/>
        <a:ext cx="10094976" cy="3154680"/>
      </dsp:txXfrm>
    </dsp:sp>
    <dsp:sp modelId="{AA4F35F2-1A53-4CE2-B54B-DD5A6AC6FE20}">
      <dsp:nvSpPr>
        <dsp:cNvPr id="0" name=""/>
        <dsp:cNvSpPr/>
      </dsp:nvSpPr>
      <dsp:spPr>
        <a:xfrm>
          <a:off x="0" y="370490"/>
          <a:ext cx="2208276" cy="33124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39CE8-2AFD-411F-B77D-E9745F5A4425}">
      <dsp:nvSpPr>
        <dsp:cNvPr id="0" name=""/>
        <dsp:cNvSpPr/>
      </dsp:nvSpPr>
      <dsp:spPr>
        <a:xfrm>
          <a:off x="32" y="14455"/>
          <a:ext cx="3080340" cy="86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Dependiente</a:t>
          </a:r>
          <a:endParaRPr lang="es-ES" sz="2800" b="1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" y="14455"/>
        <a:ext cx="3080340" cy="864000"/>
      </dsp:txXfrm>
    </dsp:sp>
    <dsp:sp modelId="{6A5299FE-9720-4A72-BD1C-89FB3A69070A}">
      <dsp:nvSpPr>
        <dsp:cNvPr id="0" name=""/>
        <dsp:cNvSpPr/>
      </dsp:nvSpPr>
      <dsp:spPr>
        <a:xfrm>
          <a:off x="32" y="878455"/>
          <a:ext cx="3080340" cy="27793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0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Exportaciones de pitahaya ecuatoriana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" y="878455"/>
        <a:ext cx="3080340" cy="2779312"/>
      </dsp:txXfrm>
    </dsp:sp>
    <dsp:sp modelId="{A931BA6B-94B2-49E8-8DEC-6629158CDF37}">
      <dsp:nvSpPr>
        <dsp:cNvPr id="0" name=""/>
        <dsp:cNvSpPr/>
      </dsp:nvSpPr>
      <dsp:spPr>
        <a:xfrm>
          <a:off x="3511620" y="14455"/>
          <a:ext cx="3080340" cy="86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rgbClr val="CC0000"/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Independientes</a:t>
          </a:r>
          <a:endParaRPr lang="es-ES" sz="2800" b="1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11620" y="14455"/>
        <a:ext cx="3080340" cy="864000"/>
      </dsp:txXfrm>
    </dsp:sp>
    <dsp:sp modelId="{1D13FC69-7092-4322-8470-4E3B965F9E50}">
      <dsp:nvSpPr>
        <dsp:cNvPr id="0" name=""/>
        <dsp:cNvSpPr/>
      </dsp:nvSpPr>
      <dsp:spPr>
        <a:xfrm>
          <a:off x="3511620" y="878455"/>
          <a:ext cx="3080340" cy="27793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00">
              <a:alpha val="90000"/>
            </a:srgb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0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Participación de mercado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Competencia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Producción 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-28575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Actores que intervienen</a:t>
          </a:r>
          <a:endParaRPr lang="es-ES" sz="2800" kern="1200" dirty="0">
            <a:solidFill>
              <a:schemeClr val="dk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11620" y="878455"/>
        <a:ext cx="3080340" cy="2779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465C-3C70-4C4C-860C-BB0B631ABC5D}">
      <dsp:nvSpPr>
        <dsp:cNvPr id="0" name=""/>
        <dsp:cNvSpPr/>
      </dsp:nvSpPr>
      <dsp:spPr>
        <a:xfrm>
          <a:off x="0" y="442118"/>
          <a:ext cx="7696200" cy="48101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7DFF1-418D-4A3F-9C67-B32FD5331599}">
      <dsp:nvSpPr>
        <dsp:cNvPr id="0" name=""/>
        <dsp:cNvSpPr/>
      </dsp:nvSpPr>
      <dsp:spPr>
        <a:xfrm>
          <a:off x="977417" y="3762066"/>
          <a:ext cx="200101" cy="200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9AA931-FF83-45A3-96D9-82482C4980E5}">
      <dsp:nvSpPr>
        <dsp:cNvPr id="0" name=""/>
        <dsp:cNvSpPr/>
      </dsp:nvSpPr>
      <dsp:spPr>
        <a:xfrm>
          <a:off x="1077468" y="3862117"/>
          <a:ext cx="1793214" cy="1390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la ventaja competitiva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468" y="3862117"/>
        <a:ext cx="1793214" cy="1390126"/>
      </dsp:txXfrm>
    </dsp:sp>
    <dsp:sp modelId="{4ED71F3B-7C9E-4972-B4A6-F5D81AB49C13}">
      <dsp:nvSpPr>
        <dsp:cNvPr id="0" name=""/>
        <dsp:cNvSpPr/>
      </dsp:nvSpPr>
      <dsp:spPr>
        <a:xfrm>
          <a:off x="2743695" y="2454674"/>
          <a:ext cx="361721" cy="361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8C9683-2664-4A68-8BFE-D433805AB288}">
      <dsp:nvSpPr>
        <dsp:cNvPr id="0" name=""/>
        <dsp:cNvSpPr/>
      </dsp:nvSpPr>
      <dsp:spPr>
        <a:xfrm>
          <a:off x="2924556" y="2635535"/>
          <a:ext cx="1847088" cy="26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66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los recursos y capacidades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556" y="2635535"/>
        <a:ext cx="1847088" cy="2616707"/>
      </dsp:txXfrm>
    </dsp:sp>
    <dsp:sp modelId="{56C541A0-59CE-4A43-81C6-5706C82BAD3E}">
      <dsp:nvSpPr>
        <dsp:cNvPr id="0" name=""/>
        <dsp:cNvSpPr/>
      </dsp:nvSpPr>
      <dsp:spPr>
        <a:xfrm>
          <a:off x="4867846" y="1659080"/>
          <a:ext cx="500253" cy="50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E8AFA3-7B31-4C86-8D7C-ED844766559A}">
      <dsp:nvSpPr>
        <dsp:cNvPr id="0" name=""/>
        <dsp:cNvSpPr/>
      </dsp:nvSpPr>
      <dsp:spPr>
        <a:xfrm>
          <a:off x="5117973" y="1909206"/>
          <a:ext cx="1847088" cy="3343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07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las restricciones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973" y="1909206"/>
        <a:ext cx="1847088" cy="3343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927A6-9598-4645-8D26-06C6CB145EEE}">
      <dsp:nvSpPr>
        <dsp:cNvPr id="0" name=""/>
        <dsp:cNvSpPr/>
      </dsp:nvSpPr>
      <dsp:spPr>
        <a:xfrm rot="5400000">
          <a:off x="4301386" y="-1507457"/>
          <a:ext cx="1319520" cy="4669315"/>
        </a:xfrm>
        <a:prstGeom prst="round2SameRect">
          <a:avLst/>
        </a:prstGeom>
        <a:noFill/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Mixto.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  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cuantitativo.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6489" y="231854"/>
        <a:ext cx="4604901" cy="1190692"/>
      </dsp:txXfrm>
    </dsp:sp>
    <dsp:sp modelId="{E5AFC80C-E0A8-463B-B6FF-34DDCEE2C27C}">
      <dsp:nvSpPr>
        <dsp:cNvPr id="0" name=""/>
        <dsp:cNvSpPr/>
      </dsp:nvSpPr>
      <dsp:spPr>
        <a:xfrm>
          <a:off x="0" y="2499"/>
          <a:ext cx="2626489" cy="16494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Enfoque de la Investigación</a:t>
          </a:r>
        </a:p>
      </dsp:txBody>
      <dsp:txXfrm>
        <a:off x="80517" y="83016"/>
        <a:ext cx="2465455" cy="1488367"/>
      </dsp:txXfrm>
    </dsp:sp>
    <dsp:sp modelId="{510A091D-42E6-4368-8E63-6F1D842C7B09}">
      <dsp:nvSpPr>
        <dsp:cNvPr id="0" name=""/>
        <dsp:cNvSpPr/>
      </dsp:nvSpPr>
      <dsp:spPr>
        <a:xfrm rot="5400000">
          <a:off x="4301386" y="224413"/>
          <a:ext cx="1319520" cy="4669315"/>
        </a:xfrm>
        <a:prstGeom prst="round2SameRect">
          <a:avLst/>
        </a:prstGeom>
        <a:noFill/>
        <a:ln w="15875" cap="flat" cmpd="sng" algn="ctr">
          <a:solidFill>
            <a:schemeClr val="accent4">
              <a:tint val="40000"/>
              <a:alpha val="90000"/>
              <a:hueOff val="1137363"/>
              <a:satOff val="4261"/>
              <a:lumOff val="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Finalidad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Aplicada.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Fuentes de información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Mixto.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Unidades de análisis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Insitu.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 de variables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No experimental.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Alcance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Descriptivo.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6489" y="1963724"/>
        <a:ext cx="4604901" cy="1190692"/>
      </dsp:txXfrm>
    </dsp:sp>
    <dsp:sp modelId="{B2AB1012-42CF-43EB-94E8-09964D30357B}">
      <dsp:nvSpPr>
        <dsp:cNvPr id="0" name=""/>
        <dsp:cNvSpPr/>
      </dsp:nvSpPr>
      <dsp:spPr>
        <a:xfrm>
          <a:off x="0" y="1734370"/>
          <a:ext cx="2626489" cy="1649401"/>
        </a:xfrm>
        <a:prstGeom prst="round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Tipología de la Investigación</a:t>
          </a:r>
        </a:p>
      </dsp:txBody>
      <dsp:txXfrm>
        <a:off x="80517" y="1814887"/>
        <a:ext cx="2465455" cy="1488367"/>
      </dsp:txXfrm>
    </dsp:sp>
    <dsp:sp modelId="{932AC9D7-5C51-4D82-8A80-628EF555294E}">
      <dsp:nvSpPr>
        <dsp:cNvPr id="0" name=""/>
        <dsp:cNvSpPr/>
      </dsp:nvSpPr>
      <dsp:spPr>
        <a:xfrm rot="5400000">
          <a:off x="4301386" y="1956284"/>
          <a:ext cx="1319520" cy="4669315"/>
        </a:xfrm>
        <a:prstGeom prst="round2SameRect">
          <a:avLst/>
        </a:prstGeom>
        <a:noFill/>
        <a:ln w="15875" cap="flat" cmpd="sng" algn="ctr">
          <a:solidFill>
            <a:schemeClr val="accent4">
              <a:tint val="40000"/>
              <a:alpha val="90000"/>
              <a:hueOff val="2274726"/>
              <a:satOff val="8522"/>
              <a:lumOff val="1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Primarias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Secundarias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Base de datos.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6489" y="3695595"/>
        <a:ext cx="4604901" cy="1190692"/>
      </dsp:txXfrm>
    </dsp:sp>
    <dsp:sp modelId="{5418DA4F-7FB8-43CD-9AB2-9A7BF7B18F26}">
      <dsp:nvSpPr>
        <dsp:cNvPr id="0" name=""/>
        <dsp:cNvSpPr/>
      </dsp:nvSpPr>
      <dsp:spPr>
        <a:xfrm>
          <a:off x="0" y="3466241"/>
          <a:ext cx="2626489" cy="1649401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C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Instrumentos de Recolección</a:t>
          </a:r>
        </a:p>
      </dsp:txBody>
      <dsp:txXfrm>
        <a:off x="80517" y="3546758"/>
        <a:ext cx="2465455" cy="1488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182B8-A850-4DE7-AD90-D4670AC056A1}">
      <dsp:nvSpPr>
        <dsp:cNvPr id="0" name=""/>
        <dsp:cNvSpPr/>
      </dsp:nvSpPr>
      <dsp:spPr>
        <a:xfrm rot="5400000">
          <a:off x="3997539" y="-1468877"/>
          <a:ext cx="1052905" cy="42578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Amarilla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Roja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95055" y="185006"/>
        <a:ext cx="4206476" cy="950107"/>
      </dsp:txXfrm>
    </dsp:sp>
    <dsp:sp modelId="{67BC73CA-2A92-4780-8B4A-253D6E38EBF3}">
      <dsp:nvSpPr>
        <dsp:cNvPr id="0" name=""/>
        <dsp:cNvSpPr/>
      </dsp:nvSpPr>
      <dsp:spPr>
        <a:xfrm>
          <a:off x="0" y="1994"/>
          <a:ext cx="2395054" cy="1316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Variedades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248" y="66242"/>
        <a:ext cx="2266558" cy="1187635"/>
      </dsp:txXfrm>
    </dsp:sp>
    <dsp:sp modelId="{AA6AA440-CAA0-4DC1-8747-40F923BE510E}">
      <dsp:nvSpPr>
        <dsp:cNvPr id="0" name=""/>
        <dsp:cNvSpPr/>
      </dsp:nvSpPr>
      <dsp:spPr>
        <a:xfrm rot="5400000">
          <a:off x="3997539" y="-86939"/>
          <a:ext cx="1052905" cy="42578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Altura: 500 y 1 900 msnm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Humedad: 70% - 80%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Temperatura: 18 y 25 Centígrados</a:t>
          </a:r>
        </a:p>
      </dsp:txBody>
      <dsp:txXfrm rot="-5400000">
        <a:off x="2395055" y="1566944"/>
        <a:ext cx="4206476" cy="950107"/>
      </dsp:txXfrm>
    </dsp:sp>
    <dsp:sp modelId="{E10BAC65-02DB-4F1D-8AAF-C9FACD7FE9FB}">
      <dsp:nvSpPr>
        <dsp:cNvPr id="0" name=""/>
        <dsp:cNvSpPr/>
      </dsp:nvSpPr>
      <dsp:spPr>
        <a:xfrm>
          <a:off x="0" y="1383932"/>
          <a:ext cx="2395054" cy="1316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Condiciones óptimas 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248" y="1448180"/>
        <a:ext cx="2266558" cy="1187635"/>
      </dsp:txXfrm>
    </dsp:sp>
    <dsp:sp modelId="{B30B9CBE-BF50-486A-AD6B-E4FAB3623440}">
      <dsp:nvSpPr>
        <dsp:cNvPr id="0" name=""/>
        <dsp:cNvSpPr/>
      </dsp:nvSpPr>
      <dsp:spPr>
        <a:xfrm rot="5400000">
          <a:off x="3997539" y="1294998"/>
          <a:ext cx="1052905" cy="425787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Cuidado del suelo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Controles de planta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Cosecha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95055" y="2948882"/>
        <a:ext cx="4206476" cy="950107"/>
      </dsp:txXfrm>
    </dsp:sp>
    <dsp:sp modelId="{4D5AF196-2A3B-405C-851D-FB22CAEA3F4C}">
      <dsp:nvSpPr>
        <dsp:cNvPr id="0" name=""/>
        <dsp:cNvSpPr/>
      </dsp:nvSpPr>
      <dsp:spPr>
        <a:xfrm>
          <a:off x="0" y="2765870"/>
          <a:ext cx="2395054" cy="13161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Producción</a:t>
          </a:r>
          <a:endParaRPr lang="es-ES" sz="28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4248" y="2830118"/>
        <a:ext cx="2266558" cy="1187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E3B2B-5C80-43C1-838A-AD9BFE6831EA}">
      <dsp:nvSpPr>
        <dsp:cNvPr id="0" name=""/>
        <dsp:cNvSpPr/>
      </dsp:nvSpPr>
      <dsp:spPr>
        <a:xfrm>
          <a:off x="260712" y="987"/>
          <a:ext cx="2914502" cy="10609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Ubicación geográfica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0712" y="987"/>
        <a:ext cx="2914502" cy="10609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B593-96F9-424A-9731-B737D3DEEC05}">
      <dsp:nvSpPr>
        <dsp:cNvPr id="0" name=""/>
        <dsp:cNvSpPr/>
      </dsp:nvSpPr>
      <dsp:spPr>
        <a:xfrm>
          <a:off x="772003" y="916397"/>
          <a:ext cx="2134990" cy="176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Char char="••"/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Morona Santiago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2527" y="956921"/>
        <a:ext cx="2053942" cy="1302532"/>
      </dsp:txXfrm>
    </dsp:sp>
    <dsp:sp modelId="{9216DF93-D93A-46D5-B83D-B38F5211D8FE}">
      <dsp:nvSpPr>
        <dsp:cNvPr id="0" name=""/>
        <dsp:cNvSpPr/>
      </dsp:nvSpPr>
      <dsp:spPr>
        <a:xfrm>
          <a:off x="1246445" y="2299977"/>
          <a:ext cx="1897769" cy="754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Palora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68549" y="2322081"/>
        <a:ext cx="1853561" cy="710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16971-8ECB-48DB-81C9-1939E20B3025}">
      <dsp:nvSpPr>
        <dsp:cNvPr id="0" name=""/>
        <dsp:cNvSpPr/>
      </dsp:nvSpPr>
      <dsp:spPr>
        <a:xfrm>
          <a:off x="2609365" y="2525706"/>
          <a:ext cx="1930215" cy="1930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 Kong 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892038" y="2808379"/>
        <a:ext cx="1364869" cy="1364869"/>
      </dsp:txXfrm>
    </dsp:sp>
    <dsp:sp modelId="{6BA9AD8A-1B9A-4CAA-9C3E-5F4A3A231780}">
      <dsp:nvSpPr>
        <dsp:cNvPr id="0" name=""/>
        <dsp:cNvSpPr/>
      </dsp:nvSpPr>
      <dsp:spPr>
        <a:xfrm rot="11700000">
          <a:off x="889314" y="2722266"/>
          <a:ext cx="1686844" cy="5501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4C758-6423-4D14-A39D-5229F713FBB9}">
      <dsp:nvSpPr>
        <dsp:cNvPr id="0" name=""/>
        <dsp:cNvSpPr/>
      </dsp:nvSpPr>
      <dsp:spPr>
        <a:xfrm>
          <a:off x="1200" y="2045546"/>
          <a:ext cx="1833704" cy="1466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Economía liberal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166" y="2088512"/>
        <a:ext cx="1747772" cy="1381031"/>
      </dsp:txXfrm>
    </dsp:sp>
    <dsp:sp modelId="{824C0C5B-EE9B-471D-B9EE-F211D96227F2}">
      <dsp:nvSpPr>
        <dsp:cNvPr id="0" name=""/>
        <dsp:cNvSpPr/>
      </dsp:nvSpPr>
      <dsp:spPr>
        <a:xfrm rot="14700000">
          <a:off x="1925242" y="1487696"/>
          <a:ext cx="1686844" cy="5501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DE97B2-DFD8-4D74-92C4-94510A3C9807}">
      <dsp:nvSpPr>
        <dsp:cNvPr id="0" name=""/>
        <dsp:cNvSpPr/>
      </dsp:nvSpPr>
      <dsp:spPr>
        <a:xfrm>
          <a:off x="1495366" y="264869"/>
          <a:ext cx="1833704" cy="1466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Sector agrícola: 0,07% del PIB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38332" y="307835"/>
        <a:ext cx="1747772" cy="1381031"/>
      </dsp:txXfrm>
    </dsp:sp>
    <dsp:sp modelId="{055897F1-EDEA-435A-8A07-814E3D023A1F}">
      <dsp:nvSpPr>
        <dsp:cNvPr id="0" name=""/>
        <dsp:cNvSpPr/>
      </dsp:nvSpPr>
      <dsp:spPr>
        <a:xfrm rot="17700000">
          <a:off x="3536859" y="1487696"/>
          <a:ext cx="1686844" cy="5501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450B0-53E6-4BA8-AF98-9D2DBE69AC37}">
      <dsp:nvSpPr>
        <dsp:cNvPr id="0" name=""/>
        <dsp:cNvSpPr/>
      </dsp:nvSpPr>
      <dsp:spPr>
        <a:xfrm>
          <a:off x="3819875" y="264869"/>
          <a:ext cx="1833704" cy="1466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Doing</a:t>
          </a: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Business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862841" y="307835"/>
        <a:ext cx="1747772" cy="1381031"/>
      </dsp:txXfrm>
    </dsp:sp>
    <dsp:sp modelId="{87EE67C0-50CF-49B3-9437-B4CF0BBB017F}">
      <dsp:nvSpPr>
        <dsp:cNvPr id="0" name=""/>
        <dsp:cNvSpPr/>
      </dsp:nvSpPr>
      <dsp:spPr>
        <a:xfrm rot="20700000">
          <a:off x="4572787" y="2722266"/>
          <a:ext cx="1686844" cy="5501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809C4A-B98F-491A-80F6-AA23E8C309C5}">
      <dsp:nvSpPr>
        <dsp:cNvPr id="0" name=""/>
        <dsp:cNvSpPr/>
      </dsp:nvSpPr>
      <dsp:spPr>
        <a:xfrm>
          <a:off x="5314040" y="2045546"/>
          <a:ext cx="1833704" cy="1466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100000"/>
            <a:buFont typeface="Calibri" panose="020F0502020204030204" pitchFamily="34" charset="0"/>
            <a:buNone/>
          </a:pPr>
          <a:r>
            <a:rPr lang="es-ES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Principio “Una sola China”</a:t>
          </a:r>
          <a:endParaRPr lang="es-ES" sz="28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357006" y="2088512"/>
        <a:ext cx="1747772" cy="1381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69E6B40-06EE-4906-82E8-F02DC60BB899}" type="datetimeFigureOut">
              <a:rPr lang="es-EC" smtClean="0"/>
              <a:t>27/01/2020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171C493-BA7A-49C2-941F-452FAB1FE8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821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9" indent="0" algn="ctr">
              <a:buNone/>
              <a:defRPr sz="2400"/>
            </a:lvl2pPr>
            <a:lvl3pPr marL="914418" indent="0" algn="ctr">
              <a:buNone/>
              <a:defRPr sz="2400"/>
            </a:lvl3pPr>
            <a:lvl4pPr marL="1371627" indent="0" algn="ctr">
              <a:buNone/>
              <a:defRPr sz="2000"/>
            </a:lvl4pPr>
            <a:lvl5pPr marL="1828837" indent="0" algn="ctr">
              <a:buNone/>
              <a:defRPr sz="2000"/>
            </a:lvl5pPr>
            <a:lvl6pPr marL="2286046" indent="0" algn="ctr">
              <a:buNone/>
              <a:defRPr sz="2000"/>
            </a:lvl6pPr>
            <a:lvl7pPr marL="2743255" indent="0" algn="ctr">
              <a:buNone/>
              <a:defRPr sz="2000"/>
            </a:lvl7pPr>
            <a:lvl8pPr marL="3200464" indent="0" algn="ctr">
              <a:buNone/>
              <a:defRPr sz="2000"/>
            </a:lvl8pPr>
            <a:lvl9pPr marL="3657673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4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7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002515-5B5B-4473-A9AA-EB0A3D0AA4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7BD352-0C59-425A-8899-69B0E402791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3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8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2" indent="-91442" algn="l" defTabSz="914418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5" indent="-182884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9" indent="-182884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23" indent="-182884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06" indent="-182884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22" indent="-228605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26" indent="-228605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30" indent="-228605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34" indent="-228605" algn="l" defTabSz="914418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jf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chart" Target="../charts/chart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1.jf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8" y="308760"/>
            <a:ext cx="6410965" cy="983827"/>
          </a:xfrm>
          <a:prstGeom prst="rect">
            <a:avLst/>
          </a:prstGeom>
        </p:spPr>
      </p:pic>
      <p:sp>
        <p:nvSpPr>
          <p:cNvPr id="5" name="Shape 61"/>
          <p:cNvSpPr txBox="1">
            <a:spLocks/>
          </p:cNvSpPr>
          <p:nvPr/>
        </p:nvSpPr>
        <p:spPr>
          <a:xfrm>
            <a:off x="2349825" y="1384951"/>
            <a:ext cx="7992888" cy="967253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  <a:t>DEPARTAMENTO DE CIENCIAS ECONÓMICAS ADMINISTRATIVAS Y DE COMERCIO</a:t>
            </a:r>
            <a:b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CARRERA DE INGENIERÍA EN COMERCIO EXTERIOR Y NEGOCIACIÓN INTERNACIONAL</a:t>
            </a:r>
            <a:b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hape 61"/>
          <p:cNvSpPr txBox="1">
            <a:spLocks/>
          </p:cNvSpPr>
          <p:nvPr/>
        </p:nvSpPr>
        <p:spPr>
          <a:xfrm>
            <a:off x="2026553" y="2352203"/>
            <a:ext cx="8872356" cy="1512168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TRABAJO DE TITULACIÓN, PREVIO A LA OBTENCIÓN DEL TÍTULO DE INGENIERÍA EN COMERCIO EXTERIOR Y NEGOCIACIÓN INTERNACIONAL</a:t>
            </a:r>
          </a:p>
          <a:p>
            <a:pPr algn="ctr"/>
            <a:endParaRPr lang="en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TEMA:</a:t>
            </a:r>
          </a:p>
          <a:p>
            <a:pPr algn="ctr"/>
            <a:r>
              <a:rPr lang="en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“ANÁLISIS DEL PROCESO DE INTERNACIONALIZACIÓN DE LA PITAHAYA ECUATORIANA HACIA EL MERCADO DE HONG KONG DURANTE EL PERÍODO 2014-2018”</a:t>
            </a:r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61"/>
          <p:cNvSpPr txBox="1">
            <a:spLocks/>
          </p:cNvSpPr>
          <p:nvPr/>
        </p:nvSpPr>
        <p:spPr>
          <a:xfrm>
            <a:off x="2523749" y="4198436"/>
            <a:ext cx="7645041" cy="2110001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AUTORAS: 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COYAGO TENE EVELYN CRISTINA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SUÁREZ RODRÍGUEZ DARLEAN GISEL</a:t>
            </a:r>
          </a:p>
          <a:p>
            <a:pPr algn="ctr"/>
            <a:endParaRPr lang="en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DIRECTOR: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ING. FRANCISCO XAVIER AGUAS ALARCÓN</a:t>
            </a:r>
            <a:b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SANGOLQUÍ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709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9733260"/>
              </p:ext>
            </p:extLst>
          </p:nvPr>
        </p:nvGraphicFramePr>
        <p:xfrm>
          <a:off x="1654233" y="1643750"/>
          <a:ext cx="7148946" cy="472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9" y="1020800"/>
            <a:ext cx="3189384" cy="2826591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8"/>
          <a:srcRect l="1471" t="10662" r="29735" b="7664"/>
          <a:stretch/>
        </p:blipFill>
        <p:spPr bwMode="auto">
          <a:xfrm>
            <a:off x="0" y="0"/>
            <a:ext cx="3187337" cy="175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3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07130771"/>
              </p:ext>
            </p:extLst>
          </p:nvPr>
        </p:nvGraphicFramePr>
        <p:xfrm>
          <a:off x="1154546" y="5291667"/>
          <a:ext cx="3038764" cy="80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05069998"/>
              </p:ext>
            </p:extLst>
          </p:nvPr>
        </p:nvGraphicFramePr>
        <p:xfrm>
          <a:off x="7282873" y="5291667"/>
          <a:ext cx="3038764" cy="80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60308"/>
              </p:ext>
            </p:extLst>
          </p:nvPr>
        </p:nvGraphicFramePr>
        <p:xfrm>
          <a:off x="834737" y="460376"/>
          <a:ext cx="10535227" cy="45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6414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65487648"/>
              </p:ext>
            </p:extLst>
          </p:nvPr>
        </p:nvGraphicFramePr>
        <p:xfrm>
          <a:off x="415636" y="212436"/>
          <a:ext cx="11563928" cy="607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370891124"/>
              </p:ext>
            </p:extLst>
          </p:nvPr>
        </p:nvGraphicFramePr>
        <p:xfrm>
          <a:off x="692727" y="369456"/>
          <a:ext cx="11166764" cy="611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6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837204537"/>
              </p:ext>
            </p:extLst>
          </p:nvPr>
        </p:nvGraphicFramePr>
        <p:xfrm>
          <a:off x="2380773" y="477920"/>
          <a:ext cx="6855695" cy="391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45243"/>
              </p:ext>
            </p:extLst>
          </p:nvPr>
        </p:nvGraphicFramePr>
        <p:xfrm>
          <a:off x="2843109" y="4750774"/>
          <a:ext cx="6786665" cy="138030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357652">
                  <a:extLst>
                    <a:ext uri="{9D8B030D-6E8A-4147-A177-3AD203B41FA5}">
                      <a16:colId xmlns:a16="http://schemas.microsoft.com/office/drawing/2014/main" xmlns="" val="2701357589"/>
                    </a:ext>
                  </a:extLst>
                </a:gridCol>
                <a:gridCol w="1131773">
                  <a:extLst>
                    <a:ext uri="{9D8B030D-6E8A-4147-A177-3AD203B41FA5}">
                      <a16:colId xmlns:a16="http://schemas.microsoft.com/office/drawing/2014/main" xmlns="" val="2209692037"/>
                    </a:ext>
                  </a:extLst>
                </a:gridCol>
                <a:gridCol w="1018040">
                  <a:extLst>
                    <a:ext uri="{9D8B030D-6E8A-4147-A177-3AD203B41FA5}">
                      <a16:colId xmlns:a16="http://schemas.microsoft.com/office/drawing/2014/main" xmlns="" val="3797028837"/>
                    </a:ext>
                  </a:extLst>
                </a:gridCol>
                <a:gridCol w="1130978">
                  <a:extLst>
                    <a:ext uri="{9D8B030D-6E8A-4147-A177-3AD203B41FA5}">
                      <a16:colId xmlns:a16="http://schemas.microsoft.com/office/drawing/2014/main" xmlns="" val="1183051100"/>
                    </a:ext>
                  </a:extLst>
                </a:gridCol>
                <a:gridCol w="1016449">
                  <a:extLst>
                    <a:ext uri="{9D8B030D-6E8A-4147-A177-3AD203B41FA5}">
                      <a16:colId xmlns:a16="http://schemas.microsoft.com/office/drawing/2014/main" xmlns="" val="1201330647"/>
                    </a:ext>
                  </a:extLst>
                </a:gridCol>
                <a:gridCol w="1131773">
                  <a:extLst>
                    <a:ext uri="{9D8B030D-6E8A-4147-A177-3AD203B41FA5}">
                      <a16:colId xmlns:a16="http://schemas.microsoft.com/office/drawing/2014/main" xmlns="" val="104455019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6816781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 promedio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6416858"/>
                  </a:ext>
                </a:extLst>
              </a:tr>
            </a:tbl>
          </a:graphicData>
        </a:graphic>
      </p:graphicFrame>
      <p:pic>
        <p:nvPicPr>
          <p:cNvPr id="1026" name="Picture 2" descr="Resultado de imagen para pitaha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42" y="267878"/>
            <a:ext cx="3314065" cy="14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611553439"/>
              </p:ext>
            </p:extLst>
          </p:nvPr>
        </p:nvGraphicFramePr>
        <p:xfrm>
          <a:off x="-1" y="565080"/>
          <a:ext cx="6813755" cy="510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91028"/>
              </p:ext>
            </p:extLst>
          </p:nvPr>
        </p:nvGraphicFramePr>
        <p:xfrm>
          <a:off x="7145579" y="1870459"/>
          <a:ext cx="3736590" cy="299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203">
                  <a:extLst>
                    <a:ext uri="{9D8B030D-6E8A-4147-A177-3AD203B41FA5}">
                      <a16:colId xmlns:a16="http://schemas.microsoft.com/office/drawing/2014/main" xmlns="" val="4069455430"/>
                    </a:ext>
                  </a:extLst>
                </a:gridCol>
                <a:gridCol w="822387">
                  <a:extLst>
                    <a:ext uri="{9D8B030D-6E8A-4147-A177-3AD203B41FA5}">
                      <a16:colId xmlns:a16="http://schemas.microsoft.com/office/drawing/2014/main" xmlns="" val="1802815768"/>
                    </a:ext>
                  </a:extLst>
                </a:gridCol>
              </a:tblGrid>
              <a:tr h="426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3824974"/>
                  </a:ext>
                </a:extLst>
              </a:tr>
              <a:tr h="570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721197"/>
                  </a:ext>
                </a:extLst>
              </a:tr>
              <a:tr h="570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 Nam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9813745"/>
                  </a:ext>
                </a:extLst>
              </a:tr>
              <a:tr h="426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1447793"/>
                  </a:ext>
                </a:extLst>
              </a:tr>
              <a:tr h="426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094865"/>
                  </a:ext>
                </a:extLst>
              </a:tr>
              <a:tr h="5704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Emiratos Árabes Unidos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508946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45579" y="1384712"/>
            <a:ext cx="4616392" cy="418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117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VALOR </a:t>
            </a:r>
            <a:r>
              <a:rPr lang="es-EC" sz="2117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IMPORTADO </a:t>
            </a:r>
            <a:r>
              <a:rPr lang="es-EC" sz="2117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(MILES USD)</a:t>
            </a:r>
            <a:endParaRPr lang="en-US" sz="2117" b="1" dirty="0"/>
          </a:p>
        </p:txBody>
      </p:sp>
    </p:spTree>
    <p:extLst>
      <p:ext uri="{BB962C8B-B14F-4D97-AF65-F5344CB8AC3E}">
        <p14:creationId xmlns:p14="http://schemas.microsoft.com/office/powerpoint/2010/main" val="31523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33230" y="1081170"/>
            <a:ext cx="3200400" cy="3379124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para la exportación de la fruta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64243"/>
              </p:ext>
            </p:extLst>
          </p:nvPr>
        </p:nvGraphicFramePr>
        <p:xfrm>
          <a:off x="4541179" y="625376"/>
          <a:ext cx="7233007" cy="1219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06974">
                  <a:extLst>
                    <a:ext uri="{9D8B030D-6E8A-4147-A177-3AD203B41FA5}">
                      <a16:colId xmlns:a16="http://schemas.microsoft.com/office/drawing/2014/main" xmlns="" val="1445436111"/>
                    </a:ext>
                  </a:extLst>
                </a:gridCol>
                <a:gridCol w="1085718">
                  <a:extLst>
                    <a:ext uri="{9D8B030D-6E8A-4147-A177-3AD203B41FA5}">
                      <a16:colId xmlns:a16="http://schemas.microsoft.com/office/drawing/2014/main" xmlns="" val="3060520519"/>
                    </a:ext>
                  </a:extLst>
                </a:gridCol>
                <a:gridCol w="1086569">
                  <a:extLst>
                    <a:ext uri="{9D8B030D-6E8A-4147-A177-3AD203B41FA5}">
                      <a16:colId xmlns:a16="http://schemas.microsoft.com/office/drawing/2014/main" xmlns="" val="3509264013"/>
                    </a:ext>
                  </a:extLst>
                </a:gridCol>
                <a:gridCol w="1086569">
                  <a:extLst>
                    <a:ext uri="{9D8B030D-6E8A-4147-A177-3AD203B41FA5}">
                      <a16:colId xmlns:a16="http://schemas.microsoft.com/office/drawing/2014/main" xmlns="" val="1736768069"/>
                    </a:ext>
                  </a:extLst>
                </a:gridCol>
                <a:gridCol w="1086569">
                  <a:extLst>
                    <a:ext uri="{9D8B030D-6E8A-4147-A177-3AD203B41FA5}">
                      <a16:colId xmlns:a16="http://schemas.microsoft.com/office/drawing/2014/main" xmlns="" val="2187019872"/>
                    </a:ext>
                  </a:extLst>
                </a:gridCol>
                <a:gridCol w="1080608">
                  <a:extLst>
                    <a:ext uri="{9D8B030D-6E8A-4147-A177-3AD203B41FA5}">
                      <a16:colId xmlns:a16="http://schemas.microsoft.com/office/drawing/2014/main" xmlns="" val="419852057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475725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 peso (gr)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&gt;500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401-500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351-400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301-350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261-300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5985737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39" y="2504000"/>
            <a:ext cx="7335748" cy="1982678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17783"/>
              </p:ext>
            </p:extLst>
          </p:nvPr>
        </p:nvGraphicFramePr>
        <p:xfrm>
          <a:off x="4541176" y="4783278"/>
          <a:ext cx="7233010" cy="1219200"/>
        </p:xfrm>
        <a:graphic>
          <a:graphicData uri="http://schemas.openxmlformats.org/drawingml/2006/table">
            <a:tbl>
              <a:tblPr firstRow="1" firstCol="1" lastCol="1">
                <a:tableStyleId>{93296810-A885-4BE3-A3E7-6D5BEEA58F35}</a:tableStyleId>
              </a:tblPr>
              <a:tblGrid>
                <a:gridCol w="1807827">
                  <a:extLst>
                    <a:ext uri="{9D8B030D-6E8A-4147-A177-3AD203B41FA5}">
                      <a16:colId xmlns:a16="http://schemas.microsoft.com/office/drawing/2014/main" xmlns="" val="1883684208"/>
                    </a:ext>
                  </a:extLst>
                </a:gridCol>
                <a:gridCol w="1807827">
                  <a:extLst>
                    <a:ext uri="{9D8B030D-6E8A-4147-A177-3AD203B41FA5}">
                      <a16:colId xmlns:a16="http://schemas.microsoft.com/office/drawing/2014/main" xmlns="" val="4130008028"/>
                    </a:ext>
                  </a:extLst>
                </a:gridCol>
                <a:gridCol w="1808678">
                  <a:extLst>
                    <a:ext uri="{9D8B030D-6E8A-4147-A177-3AD203B41FA5}">
                      <a16:colId xmlns:a16="http://schemas.microsoft.com/office/drawing/2014/main" xmlns="" val="3780433663"/>
                    </a:ext>
                  </a:extLst>
                </a:gridCol>
                <a:gridCol w="1808678">
                  <a:extLst>
                    <a:ext uri="{9D8B030D-6E8A-4147-A177-3AD203B41FA5}">
                      <a16:colId xmlns:a16="http://schemas.microsoft.com/office/drawing/2014/main" xmlns="" val="87243685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(Verde)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(Pintón)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(Maduro)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755698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ºBx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-Jugo-Pulpa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810925"/>
                  </a:ext>
                </a:extLst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-487913" y="2198293"/>
            <a:ext cx="4592030" cy="3395939"/>
            <a:chOff x="-487913" y="2198293"/>
            <a:chExt cx="4592030" cy="3395939"/>
          </a:xfrm>
        </p:grpSpPr>
        <p:grpSp>
          <p:nvGrpSpPr>
            <p:cNvPr id="13" name="Grupo 12"/>
            <p:cNvGrpSpPr/>
            <p:nvPr/>
          </p:nvGrpSpPr>
          <p:grpSpPr>
            <a:xfrm>
              <a:off x="-487913" y="2198293"/>
              <a:ext cx="3842119" cy="3122304"/>
              <a:chOff x="-487913" y="2198293"/>
              <a:chExt cx="3842119" cy="3122304"/>
            </a:xfrm>
          </p:grpSpPr>
          <p:pic>
            <p:nvPicPr>
              <p:cNvPr id="3088" name="Picture 16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3466">
                <a:off x="75738" y="3202400"/>
                <a:ext cx="1921267" cy="2118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Resultado de imagen para pitahaya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87712">
                <a:off x="-487913" y="3592744"/>
                <a:ext cx="3048569" cy="1337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0" name="Picture 18" descr="Resultado de imagen para flecha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371" y="2198293"/>
                <a:ext cx="2238835" cy="1826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96" name="Picture 24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03"/>
            <a:stretch/>
          </p:blipFill>
          <p:spPr bwMode="auto">
            <a:xfrm>
              <a:off x="2133774" y="3711032"/>
              <a:ext cx="1970343" cy="188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9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67" y="2512808"/>
            <a:ext cx="3880051" cy="22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formas de internacionaliz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132616"/>
            <a:ext cx="2870790" cy="27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2896044" y="451277"/>
            <a:ext cx="7449435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419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Formas de internacionalización</a:t>
            </a:r>
          </a:p>
          <a:p>
            <a:endParaRPr lang="es-419" sz="28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5901081"/>
              </p:ext>
            </p:extLst>
          </p:nvPr>
        </p:nvGraphicFramePr>
        <p:xfrm>
          <a:off x="-209958" y="1073929"/>
          <a:ext cx="12163646" cy="517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52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4951929"/>
              </p:ext>
            </p:extLst>
          </p:nvPr>
        </p:nvGraphicFramePr>
        <p:xfrm>
          <a:off x="712956" y="822960"/>
          <a:ext cx="6432427" cy="502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Gráfico  del momento de la entrega del incoterm CP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01" y="146887"/>
            <a:ext cx="4488815" cy="28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redondeado 4"/>
          <p:cNvSpPr/>
          <p:nvPr/>
        </p:nvSpPr>
        <p:spPr>
          <a:xfrm>
            <a:off x="7539092" y="3190373"/>
            <a:ext cx="4086851" cy="289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6" indent="-285756">
              <a:buFont typeface="Arial" panose="020B0604020202020204" pitchFamily="34" charset="0"/>
              <a:buChar char="•"/>
            </a:pPr>
            <a:endParaRPr lang="es-EC" sz="1600" dirty="0">
              <a:solidFill>
                <a:schemeClr val="tx1"/>
              </a:solidFill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Certificado Fitosanitario de Exportación 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de empaque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Factura Comercial 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Conocimiento de embarque (AWB)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Cartas de endoso de seguridad 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Werehouse</a:t>
            </a: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s-EC" sz="1900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es-EC" sz="19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900" spc="-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es-419" sz="19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419" sz="12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06825" y="331115"/>
            <a:ext cx="5542562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419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Proceso logístico</a:t>
            </a: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s-419" sz="2800" b="1" dirty="0"/>
          </a:p>
        </p:txBody>
      </p:sp>
    </p:spTree>
    <p:extLst>
      <p:ext uri="{BB962C8B-B14F-4D97-AF65-F5344CB8AC3E}">
        <p14:creationId xmlns:p14="http://schemas.microsoft.com/office/powerpoint/2010/main" val="22467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 descr="Resultado de imagen para pitafres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03" y="1707118"/>
            <a:ext cx="2048096" cy="122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Imagen 71" descr="C:\Users\USER\Pictures\25189079_2043958509167761_7048520467510877659_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b="23975"/>
          <a:stretch/>
        </p:blipFill>
        <p:spPr bwMode="auto">
          <a:xfrm>
            <a:off x="2562431" y="1638969"/>
            <a:ext cx="2048096" cy="1361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Título 1"/>
          <p:cNvSpPr txBox="1">
            <a:spLocks/>
          </p:cNvSpPr>
          <p:nvPr/>
        </p:nvSpPr>
        <p:spPr>
          <a:xfrm>
            <a:off x="1746512" y="588784"/>
            <a:ext cx="9150646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Empresas productoras - exportadoras de pitahaya </a:t>
            </a: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3857946"/>
              </p:ext>
            </p:extLst>
          </p:nvPr>
        </p:nvGraphicFramePr>
        <p:xfrm>
          <a:off x="2032000" y="3226526"/>
          <a:ext cx="8128000" cy="29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7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88031" y="402012"/>
            <a:ext cx="3200400" cy="713404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654394"/>
              </p:ext>
            </p:extLst>
          </p:nvPr>
        </p:nvGraphicFramePr>
        <p:xfrm>
          <a:off x="4484905" y="1007642"/>
          <a:ext cx="6492875" cy="548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447964" y="1917787"/>
            <a:ext cx="3200400" cy="3379124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367">
            <a:off x="994979" y="3813849"/>
            <a:ext cx="1819897" cy="1323975"/>
          </a:xfrm>
          <a:prstGeom prst="rect">
            <a:avLst/>
          </a:prstGeom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31" y="5629421"/>
            <a:ext cx="1578696" cy="5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5343" y="522488"/>
            <a:ext cx="5953389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C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Proceso de cosecha-recolección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20001" r="20455" b="6857"/>
          <a:stretch/>
        </p:blipFill>
        <p:spPr>
          <a:xfrm>
            <a:off x="3455562" y="1519454"/>
            <a:ext cx="2529881" cy="28025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0" t="15589" r="17178"/>
          <a:stretch/>
        </p:blipFill>
        <p:spPr>
          <a:xfrm>
            <a:off x="6362468" y="2499169"/>
            <a:ext cx="2588400" cy="2852740"/>
          </a:xfrm>
          <a:prstGeom prst="rect">
            <a:avLst/>
          </a:prstGeom>
        </p:spPr>
      </p:pic>
      <p:pic>
        <p:nvPicPr>
          <p:cNvPr id="11" name="Imagen 10" descr="https://www.ancatropicalfresh.com/web/wp-content/uploads/2015/05/anca_tropical_fresh_galeria2_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3" y="2668986"/>
            <a:ext cx="2911712" cy="280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https://www.ancatropicalfresh.com/web/wp-content/uploads/2018/02/anca_tropical_fresh_galeria5_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56" y="1543109"/>
            <a:ext cx="2683756" cy="2829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5243" y="391859"/>
            <a:ext cx="5076654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C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Proceso centro de acopio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508" r="32812" b="71555"/>
          <a:stretch/>
        </p:blipFill>
        <p:spPr>
          <a:xfrm>
            <a:off x="305243" y="1502979"/>
            <a:ext cx="2390502" cy="9927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21111" b="16667"/>
          <a:stretch/>
        </p:blipFill>
        <p:spPr>
          <a:xfrm>
            <a:off x="2904751" y="1019655"/>
            <a:ext cx="2191598" cy="195942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5305355" y="1999368"/>
            <a:ext cx="755811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16750" r="5965" b="46193"/>
          <a:stretch/>
        </p:blipFill>
        <p:spPr>
          <a:xfrm>
            <a:off x="6061166" y="1502979"/>
            <a:ext cx="2220686" cy="9535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/>
          <a:stretch/>
        </p:blipFill>
        <p:spPr>
          <a:xfrm>
            <a:off x="8281853" y="1019656"/>
            <a:ext cx="3122022" cy="2118282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>
            <a:off x="10228217" y="3249049"/>
            <a:ext cx="10543" cy="7220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3524"/>
          <a:stretch/>
        </p:blipFill>
        <p:spPr>
          <a:xfrm>
            <a:off x="6897189" y="3507038"/>
            <a:ext cx="2207624" cy="26063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21714" r="57238" b="66667"/>
          <a:stretch/>
        </p:blipFill>
        <p:spPr>
          <a:xfrm>
            <a:off x="9287249" y="4157594"/>
            <a:ext cx="2325189" cy="796834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 flipH="1">
            <a:off x="6037317" y="4685964"/>
            <a:ext cx="677434" cy="36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12754" r="41050" b="80388"/>
          <a:stretch/>
        </p:blipFill>
        <p:spPr>
          <a:xfrm>
            <a:off x="3842892" y="4444979"/>
            <a:ext cx="2142040" cy="763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773" r="16043" b="4437"/>
          <a:stretch/>
        </p:blipFill>
        <p:spPr>
          <a:xfrm>
            <a:off x="624943" y="3365530"/>
            <a:ext cx="3035513" cy="26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5243" y="391859"/>
            <a:ext cx="5076654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C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Proceso centro de acopio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5905" r="10043" b="77143"/>
          <a:stretch/>
        </p:blipFill>
        <p:spPr>
          <a:xfrm>
            <a:off x="431075" y="1528356"/>
            <a:ext cx="2272937" cy="799570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5900501" y="1928141"/>
            <a:ext cx="755811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4571" r="34678" b="85905"/>
          <a:stretch/>
        </p:blipFill>
        <p:spPr>
          <a:xfrm>
            <a:off x="6753497" y="1371601"/>
            <a:ext cx="2251516" cy="8098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3619" r="8264" b="18666"/>
          <a:stretch/>
        </p:blipFill>
        <p:spPr>
          <a:xfrm>
            <a:off x="9285079" y="391858"/>
            <a:ext cx="2510680" cy="2734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79" y="3370218"/>
            <a:ext cx="2510681" cy="27739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9244" r="9841"/>
          <a:stretch/>
        </p:blipFill>
        <p:spPr>
          <a:xfrm rot="5400000">
            <a:off x="1962155" y="2870631"/>
            <a:ext cx="2655920" cy="38569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8" y="1019655"/>
            <a:ext cx="2985216" cy="22389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06" y="3126633"/>
            <a:ext cx="2315334" cy="27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5243" y="391859"/>
            <a:ext cx="5076654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C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Proceso centro de acopio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s-419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0" t="32762" r="41026" b="57714"/>
          <a:stretch/>
        </p:blipFill>
        <p:spPr>
          <a:xfrm>
            <a:off x="568457" y="1685108"/>
            <a:ext cx="2612572" cy="9534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12776" r="34399" b="6024"/>
          <a:stretch/>
        </p:blipFill>
        <p:spPr>
          <a:xfrm>
            <a:off x="3370218" y="1019655"/>
            <a:ext cx="2495007" cy="2651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571" r="14312" b="1219"/>
          <a:stretch/>
        </p:blipFill>
        <p:spPr>
          <a:xfrm rot="16200000">
            <a:off x="7538997" y="1489302"/>
            <a:ext cx="3382905" cy="568150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5417430" y="5776935"/>
            <a:ext cx="755128" cy="65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r="37381" b="85714"/>
          <a:stretch/>
        </p:blipFill>
        <p:spPr>
          <a:xfrm>
            <a:off x="3530206" y="4426506"/>
            <a:ext cx="2508069" cy="1081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1" y="3812608"/>
            <a:ext cx="3078480" cy="23088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25628" r="6777" b="4026"/>
          <a:stretch/>
        </p:blipFill>
        <p:spPr>
          <a:xfrm>
            <a:off x="9648461" y="203227"/>
            <a:ext cx="1815737" cy="21423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4" y="203227"/>
            <a:ext cx="1652996" cy="22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ogi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56" y="1946366"/>
            <a:ext cx="3114351" cy="24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3276835"/>
              </p:ext>
            </p:extLst>
          </p:nvPr>
        </p:nvGraphicFramePr>
        <p:xfrm>
          <a:off x="4611187" y="486015"/>
          <a:ext cx="7354390" cy="541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31668" y="344549"/>
            <a:ext cx="5581751" cy="1142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419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MODELO DE GESTIÓN LOGÍSTICA</a:t>
            </a:r>
          </a:p>
          <a:p>
            <a:endParaRPr lang="es-419" sz="28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83164309"/>
              </p:ext>
            </p:extLst>
          </p:nvPr>
        </p:nvGraphicFramePr>
        <p:xfrm>
          <a:off x="531667" y="1345475"/>
          <a:ext cx="4419156" cy="492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ángulo 3"/>
          <p:cNvSpPr/>
          <p:nvPr/>
        </p:nvSpPr>
        <p:spPr>
          <a:xfrm>
            <a:off x="9588137" y="5426614"/>
            <a:ext cx="2377440" cy="809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Cano,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Orue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Martínez, López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588137" y="472274"/>
            <a:ext cx="2377440" cy="8732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Autónoma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México</a:t>
            </a:r>
          </a:p>
        </p:txBody>
      </p:sp>
    </p:spTree>
    <p:extLst>
      <p:ext uri="{BB962C8B-B14F-4D97-AF65-F5344CB8AC3E}">
        <p14:creationId xmlns:p14="http://schemas.microsoft.com/office/powerpoint/2010/main" val="4098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69900" y="381002"/>
          <a:ext cx="11023601" cy="5708719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1714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5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2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56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2599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COMPARACIÓN </a:t>
                      </a: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COSTOS DE </a:t>
                      </a:r>
                      <a:r>
                        <a:rPr lang="es-419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EXPORTACIÓN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algn="l"/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Kuehne</a:t>
                      </a: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419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Nagel</a:t>
                      </a:r>
                      <a:endParaRPr lang="es-419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Logun</a:t>
                      </a: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S.A.</a:t>
                      </a:r>
                      <a:endParaRPr lang="es-419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Siatigroup</a:t>
                      </a:r>
                      <a:endParaRPr lang="es-419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Swiftcargo</a:t>
                      </a: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International</a:t>
                      </a:r>
                      <a:endParaRPr lang="es-419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87">
                <a:tc>
                  <a:txBody>
                    <a:bodyPr/>
                    <a:lstStyle/>
                    <a:p>
                      <a:pPr algn="l"/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Flete internacional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$13.041,00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$13.041,00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$16.839,90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$14.571,90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 Waybill Fee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$ 25,00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5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Handling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$45,00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$5,40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 90,00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$10,80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Certificado fitosanitario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$249,00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$29,88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$ 25,00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71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Pallet con malla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$50,40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$567,00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$68,04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$ 975,00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$117,00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Trámite de exportación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$7,20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$120,00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$14,40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$85,00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$10,20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1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gastos en origen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$13.601,00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$66,00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$13.908,00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$101,04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$17.313,90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$53,28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$15.771,90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$141,00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17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EXPORTACIÓN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$ 13.667,00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$ 14.009,04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$17.367,18</a:t>
                      </a:r>
                      <a:endParaRPr lang="es-419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$ 15.912,90</a:t>
                      </a:r>
                      <a:endParaRPr lang="es-419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750932" y="1601289"/>
            <a:ext cx="10461535" cy="3268144"/>
            <a:chOff x="750932" y="1601289"/>
            <a:chExt cx="10461535" cy="3268144"/>
          </a:xfrm>
        </p:grpSpPr>
        <p:sp>
          <p:nvSpPr>
            <p:cNvPr id="8" name="Rectángulo 7"/>
            <p:cNvSpPr/>
            <p:nvPr/>
          </p:nvSpPr>
          <p:spPr>
            <a:xfrm>
              <a:off x="750932" y="1601289"/>
              <a:ext cx="10461535" cy="32681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graphicFrame>
          <p:nvGraphicFramePr>
            <p:cNvPr id="9" name="Diagrama 8"/>
            <p:cNvGraphicFramePr/>
            <p:nvPr>
              <p:extLst>
                <p:ext uri="{D42A27DB-BD31-4B8C-83A1-F6EECF244321}">
                  <p14:modId xmlns:p14="http://schemas.microsoft.com/office/powerpoint/2010/main" val="3835358022"/>
                </p:ext>
              </p:extLst>
            </p:nvPr>
          </p:nvGraphicFramePr>
          <p:xfrm>
            <a:off x="2100579" y="1970688"/>
            <a:ext cx="8128000" cy="2529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45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525893" y="848440"/>
            <a:ext cx="4574497" cy="358747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b="1" dirty="0"/>
          </a:p>
        </p:txBody>
      </p:sp>
      <p:grpSp>
        <p:nvGrpSpPr>
          <p:cNvPr id="21" name="Grupo 20"/>
          <p:cNvGrpSpPr/>
          <p:nvPr/>
        </p:nvGrpSpPr>
        <p:grpSpPr>
          <a:xfrm>
            <a:off x="4481463" y="575483"/>
            <a:ext cx="7300010" cy="2679406"/>
            <a:chOff x="329609" y="1850064"/>
            <a:chExt cx="5762847" cy="2679406"/>
          </a:xfrm>
        </p:grpSpPr>
        <p:sp>
          <p:nvSpPr>
            <p:cNvPr id="3" name="Rectángulo redondeado 2"/>
            <p:cNvSpPr/>
            <p:nvPr/>
          </p:nvSpPr>
          <p:spPr>
            <a:xfrm>
              <a:off x="2163725" y="1850064"/>
              <a:ext cx="2030819" cy="606056"/>
            </a:xfrm>
            <a:prstGeom prst="roundRect">
              <a:avLst>
                <a:gd name="adj" fmla="val 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b="1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PITAHAYA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329609" y="2785730"/>
              <a:ext cx="1541721" cy="114831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b="1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PRODUCTOR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360428" y="2785729"/>
              <a:ext cx="1637414" cy="114831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b="1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EXPORTADOR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4420645" y="2785729"/>
              <a:ext cx="1671811" cy="1148317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b="1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IMPORTADOR</a:t>
              </a:r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H="1">
              <a:off x="3835854" y="4306186"/>
              <a:ext cx="11695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H="1">
              <a:off x="1532133" y="4309730"/>
              <a:ext cx="11695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>
              <a:stCxn id="4" idx="3"/>
              <a:endCxn id="5" idx="1"/>
            </p:cNvCxnSpPr>
            <p:nvPr/>
          </p:nvCxnSpPr>
          <p:spPr>
            <a:xfrm flipV="1">
              <a:off x="1871330" y="3359888"/>
              <a:ext cx="489098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5" idx="3"/>
              <a:endCxn id="6" idx="1"/>
            </p:cNvCxnSpPr>
            <p:nvPr/>
          </p:nvCxnSpPr>
          <p:spPr>
            <a:xfrm>
              <a:off x="3997842" y="3359888"/>
              <a:ext cx="4228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4954766" y="4114800"/>
              <a:ext cx="1073889" cy="414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731839" y="4093535"/>
              <a:ext cx="1073889" cy="414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63524" y="4102395"/>
              <a:ext cx="1073889" cy="414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</a:pPr>
              <a:r>
                <a:rPr lang="es-419" sz="2000" spc="-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PAGO</a:t>
              </a:r>
            </a:p>
          </p:txBody>
        </p:sp>
      </p:grpSp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457200" y="1207187"/>
            <a:ext cx="3200400" cy="16731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CAPITULO IV: PROPUESTA </a:t>
            </a:r>
            <a:r>
              <a:rPr lang="es-419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419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s-419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055970" y="3761137"/>
            <a:ext cx="6488331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24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Búsqueda </a:t>
            </a:r>
            <a:r>
              <a:rPr lang="es-419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costos</a:t>
            </a:r>
          </a:p>
          <a:p>
            <a:pPr indent="-28575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 de calidad de vida de productores</a:t>
            </a:r>
          </a:p>
          <a:p>
            <a:pPr indent="-28575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de normas y estándares</a:t>
            </a:r>
          </a:p>
          <a:p>
            <a:pPr indent="-28575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Negociación</a:t>
            </a:r>
          </a:p>
          <a:p>
            <a:pPr indent="-28575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419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con valor agregado</a:t>
            </a: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5" y="2932421"/>
            <a:ext cx="4213700" cy="36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71908" y="185004"/>
            <a:ext cx="3961737" cy="62779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b="1" dirty="0"/>
              <a:t>Internacionalización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4" y="498902"/>
            <a:ext cx="11259997" cy="62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93427" y="362141"/>
            <a:ext cx="3961737" cy="627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419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9873196"/>
              </p:ext>
            </p:extLst>
          </p:nvPr>
        </p:nvGraphicFramePr>
        <p:xfrm>
          <a:off x="586410" y="1172818"/>
          <a:ext cx="11268892" cy="491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58740" y="545021"/>
            <a:ext cx="3961737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4061532"/>
              </p:ext>
            </p:extLst>
          </p:nvPr>
        </p:nvGraphicFramePr>
        <p:xfrm>
          <a:off x="586410" y="1172818"/>
          <a:ext cx="10724320" cy="491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8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E6E40BDD-CE9F-4B97-B583-E45B8460C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53755"/>
              </p:ext>
            </p:extLst>
          </p:nvPr>
        </p:nvGraphicFramePr>
        <p:xfrm>
          <a:off x="838200" y="96423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83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lag-map of Ecuad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337"/>
            <a:ext cx="4012291" cy="44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ecuador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 sz="2117"/>
          </a:p>
        </p:txBody>
      </p:sp>
      <p:pic>
        <p:nvPicPr>
          <p:cNvPr id="9" name="Picture 2" descr="Resultado de imagen para pitahaya amarilla h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23168" r="4159" b="8317"/>
          <a:stretch/>
        </p:blipFill>
        <p:spPr bwMode="auto">
          <a:xfrm>
            <a:off x="8505814" y="3902556"/>
            <a:ext cx="3551274" cy="24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904805" y="1679642"/>
            <a:ext cx="6376647" cy="28633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419" sz="5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8684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69C22C-0EAB-4C99-BEFE-DE598E5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55739"/>
            <a:ext cx="5982789" cy="807419"/>
          </a:xfr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C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EE3B0A25-DC01-48BC-8266-A37DBFA87FCE}"/>
              </a:ext>
            </a:extLst>
          </p:cNvPr>
          <p:cNvSpPr/>
          <p:nvPr/>
        </p:nvSpPr>
        <p:spPr>
          <a:xfrm>
            <a:off x="2855844" y="1852848"/>
            <a:ext cx="7788809" cy="8878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las exportaciones de pitahaya hacia el mercado de Hong Kong durante el periodo 2014-2018.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E49B9F8-3381-4F09-AB73-3A3934C855DC}"/>
              </a:ext>
            </a:extLst>
          </p:cNvPr>
          <p:cNvSpPr/>
          <p:nvPr/>
        </p:nvSpPr>
        <p:spPr>
          <a:xfrm>
            <a:off x="2152486" y="1827403"/>
            <a:ext cx="703358" cy="6905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1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409EC59C-77F4-44FA-8014-1E6798717B19}"/>
              </a:ext>
            </a:extLst>
          </p:cNvPr>
          <p:cNvSpPr/>
          <p:nvPr/>
        </p:nvSpPr>
        <p:spPr>
          <a:xfrm>
            <a:off x="2855843" y="3132540"/>
            <a:ext cx="7788809" cy="1154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proceso logístico que emplean los principales productores de pitahaya del cantón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Palora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exportación de la fruta hacia el mercado de Hong Kong.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415854DC-2693-48D3-B8B6-5437599640C8}"/>
              </a:ext>
            </a:extLst>
          </p:cNvPr>
          <p:cNvSpPr/>
          <p:nvPr/>
        </p:nvSpPr>
        <p:spPr>
          <a:xfrm>
            <a:off x="2152486" y="3364322"/>
            <a:ext cx="703358" cy="6905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1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721CA2DC-8F34-4615-8303-54EB118B1E3C}"/>
              </a:ext>
            </a:extLst>
          </p:cNvPr>
          <p:cNvSpPr/>
          <p:nvPr/>
        </p:nvSpPr>
        <p:spPr>
          <a:xfrm>
            <a:off x="2855843" y="4672770"/>
            <a:ext cx="7788809" cy="10414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Plantear una propuesta de internacionalización eficiente que beneficie a los productores de pitahaya en las exportaciones hacia el mercado de Hong Kong.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6810B5B-9E1B-4F57-B32F-B242FF28E780}"/>
              </a:ext>
            </a:extLst>
          </p:cNvPr>
          <p:cNvSpPr/>
          <p:nvPr/>
        </p:nvSpPr>
        <p:spPr>
          <a:xfrm>
            <a:off x="2152486" y="4848230"/>
            <a:ext cx="703358" cy="6905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1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650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0085653"/>
              </p:ext>
            </p:extLst>
          </p:nvPr>
        </p:nvGraphicFramePr>
        <p:xfrm>
          <a:off x="1175790" y="1995978"/>
          <a:ext cx="6591993" cy="367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197">
            <a:off x="7993955" y="2376983"/>
            <a:ext cx="3868467" cy="254889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669C22C-0EAB-4C99-BEFE-DE598E519112}"/>
              </a:ext>
            </a:extLst>
          </p:cNvPr>
          <p:cNvSpPr txBox="1">
            <a:spLocks/>
          </p:cNvSpPr>
          <p:nvPr/>
        </p:nvSpPr>
        <p:spPr>
          <a:xfrm>
            <a:off x="1175657" y="655739"/>
            <a:ext cx="6230984" cy="807419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C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VARIABLES</a:t>
            </a:r>
          </a:p>
        </p:txBody>
      </p:sp>
    </p:spTree>
    <p:extLst>
      <p:ext uri="{BB962C8B-B14F-4D97-AF65-F5344CB8AC3E}">
        <p14:creationId xmlns:p14="http://schemas.microsoft.com/office/powerpoint/2010/main" val="4806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1269557"/>
              </p:ext>
            </p:extLst>
          </p:nvPr>
        </p:nvGraphicFramePr>
        <p:xfrm>
          <a:off x="3636818" y="369022"/>
          <a:ext cx="7696200" cy="569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marco teor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3" y="2096654"/>
            <a:ext cx="2445143" cy="26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CD5DD37-17D2-4D19-A56E-81FAABBFC27A}"/>
              </a:ext>
            </a:extLst>
          </p:cNvPr>
          <p:cNvSpPr txBox="1">
            <a:spLocks/>
          </p:cNvSpPr>
          <p:nvPr/>
        </p:nvSpPr>
        <p:spPr>
          <a:xfrm>
            <a:off x="904194" y="853415"/>
            <a:ext cx="5678904" cy="632394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EC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TEORÍAS DE SOPORTE</a:t>
            </a:r>
          </a:p>
        </p:txBody>
      </p:sp>
    </p:spTree>
    <p:extLst>
      <p:ext uri="{BB962C8B-B14F-4D97-AF65-F5344CB8AC3E}">
        <p14:creationId xmlns:p14="http://schemas.microsoft.com/office/powerpoint/2010/main" val="18036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29490" y="2048626"/>
            <a:ext cx="3338946" cy="1562793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Metodológico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6988031" y="243350"/>
            <a:ext cx="3200400" cy="90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CAPÍTULO II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Imagen 18" descr="Resultado de imagen para metodologia dela investigacion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t="50117" r="19006" b="3102"/>
          <a:stretch/>
        </p:blipFill>
        <p:spPr bwMode="auto">
          <a:xfrm>
            <a:off x="609888" y="3776807"/>
            <a:ext cx="2964586" cy="2554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xmlns="" id="{C88422B0-607D-4423-A663-D7944902F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432350"/>
              </p:ext>
            </p:extLst>
          </p:nvPr>
        </p:nvGraphicFramePr>
        <p:xfrm>
          <a:off x="4591395" y="1217736"/>
          <a:ext cx="7295805" cy="511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4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360243" y="1475401"/>
            <a:ext cx="6492240" cy="328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Pitahaya amarilla- </a:t>
            </a:r>
            <a:r>
              <a:rPr lang="es-EC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Selenicereus</a:t>
            </a: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megalanthus</a:t>
            </a: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303196" y="3070459"/>
            <a:ext cx="3200400" cy="3379124"/>
          </a:xfrm>
        </p:spPr>
        <p:txBody>
          <a:bodyPr>
            <a:normAutofit/>
          </a:bodyPr>
          <a:lstStyle/>
          <a:p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6988031" y="243350"/>
            <a:ext cx="4023958" cy="9003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MX" sz="4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CAPÍTULO III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La imagen puede contener: co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057047" cy="27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com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5160"/>
            <a:ext cx="4057047" cy="26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75391439"/>
              </p:ext>
            </p:extLst>
          </p:nvPr>
        </p:nvGraphicFramePr>
        <p:xfrm>
          <a:off x="4704882" y="2183162"/>
          <a:ext cx="6652930" cy="408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07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Lenovo\Pictures\PITAHAY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43" y="141253"/>
            <a:ext cx="6261652" cy="6009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5266701"/>
              </p:ext>
            </p:extLst>
          </p:nvPr>
        </p:nvGraphicFramePr>
        <p:xfrm>
          <a:off x="415638" y="141253"/>
          <a:ext cx="3435927" cy="106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4441267"/>
              </p:ext>
            </p:extLst>
          </p:nvPr>
        </p:nvGraphicFramePr>
        <p:xfrm>
          <a:off x="849745" y="1204206"/>
          <a:ext cx="3916218" cy="359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454"/>
            <a:ext cx="2978360" cy="14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1196</TotalTime>
  <Words>888</Words>
  <Application>Microsoft Office PowerPoint</Application>
  <PresentationFormat>Panorámica</PresentationFormat>
  <Paragraphs>302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Quicksand</vt:lpstr>
      <vt:lpstr>Times New Roman</vt:lpstr>
      <vt:lpstr>Wingdings</vt:lpstr>
      <vt:lpstr>Retrospección</vt:lpstr>
      <vt:lpstr>Presentación de PowerPoint</vt:lpstr>
      <vt:lpstr>CAPÍTULO I </vt:lpstr>
      <vt:lpstr>Presentación de PowerPoint</vt:lpstr>
      <vt:lpstr>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IV: PROPUESTA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Suarez</dc:creator>
  <cp:lastModifiedBy>PC3</cp:lastModifiedBy>
  <cp:revision>86</cp:revision>
  <cp:lastPrinted>2020-01-25T00:19:22Z</cp:lastPrinted>
  <dcterms:created xsi:type="dcterms:W3CDTF">2020-01-12T16:47:56Z</dcterms:created>
  <dcterms:modified xsi:type="dcterms:W3CDTF">2020-01-27T21:49:29Z</dcterms:modified>
</cp:coreProperties>
</file>