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4" r:id="rId4"/>
    <p:sldId id="276" r:id="rId5"/>
    <p:sldId id="277" r:id="rId6"/>
    <p:sldId id="279" r:id="rId7"/>
    <p:sldId id="280" r:id="rId8"/>
    <p:sldId id="281" r:id="rId9"/>
    <p:sldId id="309" r:id="rId10"/>
    <p:sldId id="285" r:id="rId11"/>
    <p:sldId id="286" r:id="rId12"/>
    <p:sldId id="298" r:id="rId13"/>
    <p:sldId id="287" r:id="rId14"/>
    <p:sldId id="288" r:id="rId15"/>
    <p:sldId id="333" r:id="rId16"/>
    <p:sldId id="289" r:id="rId17"/>
    <p:sldId id="325" r:id="rId18"/>
    <p:sldId id="322" r:id="rId19"/>
    <p:sldId id="323" r:id="rId20"/>
    <p:sldId id="321" r:id="rId21"/>
    <p:sldId id="290" r:id="rId22"/>
    <p:sldId id="326" r:id="rId23"/>
    <p:sldId id="327" r:id="rId24"/>
    <p:sldId id="329" r:id="rId25"/>
    <p:sldId id="305" r:id="rId26"/>
    <p:sldId id="313" r:id="rId27"/>
    <p:sldId id="314" r:id="rId28"/>
    <p:sldId id="331" r:id="rId29"/>
    <p:sldId id="316" r:id="rId30"/>
    <p:sldId id="332" r:id="rId31"/>
    <p:sldId id="317" r:id="rId32"/>
    <p:sldId id="318" r:id="rId33"/>
    <p:sldId id="319" r:id="rId3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62D74-E3A9-410D-B895-D13782608F00}" v="1" dt="2020-01-28T02:34:09.740"/>
    <p1510:client id="{4B05DD4A-7412-4D25-8B48-733C18B5755B}" v="453" dt="2020-01-27T04:36:43.537"/>
    <p1510:client id="{8E283EBD-B4C6-4195-B8B2-B847051D3BF6}" v="5" dt="2020-02-05T01:14:00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efc2e786fd0105ea" providerId="Windows Live" clId="Web-{F6AC702B-EA18-486E-8681-E069B88F22E0}"/>
    <pc:docChg chg="modSld">
      <pc:chgData name="Guest User" userId="efc2e786fd0105ea" providerId="Windows Live" clId="Web-{F6AC702B-EA18-486E-8681-E069B88F22E0}" dt="2020-01-26T20:26:27.399" v="9" actId="1076"/>
      <pc:docMkLst>
        <pc:docMk/>
      </pc:docMkLst>
      <pc:sldChg chg="modSp">
        <pc:chgData name="Guest User" userId="efc2e786fd0105ea" providerId="Windows Live" clId="Web-{F6AC702B-EA18-486E-8681-E069B88F22E0}" dt="2020-01-26T20:23:18.272" v="7" actId="1076"/>
        <pc:sldMkLst>
          <pc:docMk/>
          <pc:sldMk cId="1482446954" sldId="311"/>
        </pc:sldMkLst>
        <pc:picChg chg="mod">
          <ac:chgData name="Guest User" userId="efc2e786fd0105ea" providerId="Windows Live" clId="Web-{F6AC702B-EA18-486E-8681-E069B88F22E0}" dt="2020-01-26T20:23:18.272" v="7" actId="1076"/>
          <ac:picMkLst>
            <pc:docMk/>
            <pc:sldMk cId="1482446954" sldId="311"/>
            <ac:picMk id="7" creationId="{00000000-0000-0000-0000-000000000000}"/>
          </ac:picMkLst>
        </pc:picChg>
      </pc:sldChg>
      <pc:sldChg chg="addSp delSp modSp">
        <pc:chgData name="Guest User" userId="efc2e786fd0105ea" providerId="Windows Live" clId="Web-{F6AC702B-EA18-486E-8681-E069B88F22E0}" dt="2020-01-26T20:26:27.399" v="9" actId="1076"/>
        <pc:sldMkLst>
          <pc:docMk/>
          <pc:sldMk cId="184878103" sldId="319"/>
        </pc:sldMkLst>
        <pc:picChg chg="add mod">
          <ac:chgData name="Guest User" userId="efc2e786fd0105ea" providerId="Windows Live" clId="Web-{F6AC702B-EA18-486E-8681-E069B88F22E0}" dt="2020-01-26T20:18:59.818" v="2" actId="1076"/>
          <ac:picMkLst>
            <pc:docMk/>
            <pc:sldMk cId="184878103" sldId="319"/>
            <ac:picMk id="2" creationId="{29EF5C96-9511-4CA1-B0EA-77DDBAEE9C9C}"/>
          </ac:picMkLst>
        </pc:picChg>
        <pc:picChg chg="add del mod">
          <ac:chgData name="Guest User" userId="efc2e786fd0105ea" providerId="Windows Live" clId="Web-{F6AC702B-EA18-486E-8681-E069B88F22E0}" dt="2020-01-26T20:21:32.709" v="5"/>
          <ac:picMkLst>
            <pc:docMk/>
            <pc:sldMk cId="184878103" sldId="319"/>
            <ac:picMk id="4" creationId="{F366E8D6-0452-4E27-A87C-0E4C09101DD2}"/>
          </ac:picMkLst>
        </pc:picChg>
        <pc:picChg chg="add mod">
          <ac:chgData name="Guest User" userId="efc2e786fd0105ea" providerId="Windows Live" clId="Web-{F6AC702B-EA18-486E-8681-E069B88F22E0}" dt="2020-01-26T20:26:27.399" v="9" actId="1076"/>
          <ac:picMkLst>
            <pc:docMk/>
            <pc:sldMk cId="184878103" sldId="319"/>
            <ac:picMk id="6" creationId="{A110B521-3BFD-4BBB-BD5F-518C79E58EFC}"/>
          </ac:picMkLst>
        </pc:picChg>
      </pc:sldChg>
    </pc:docChg>
  </pc:docChgLst>
  <pc:docChgLst>
    <pc:chgData name="michelle hinojosa" userId="6c16930b6e968e0a" providerId="LiveId" clId="{10962D74-E3A9-410D-B895-D13782608F00}"/>
    <pc:docChg chg="modSld">
      <pc:chgData name="michelle hinojosa" userId="6c16930b6e968e0a" providerId="LiveId" clId="{10962D74-E3A9-410D-B895-D13782608F00}" dt="2020-01-28T01:52:48.711" v="8" actId="404"/>
      <pc:docMkLst>
        <pc:docMk/>
      </pc:docMkLst>
      <pc:sldChg chg="modSp">
        <pc:chgData name="michelle hinojosa" userId="6c16930b6e968e0a" providerId="LiveId" clId="{10962D74-E3A9-410D-B895-D13782608F00}" dt="2020-01-28T01:51:15.676" v="1" actId="1076"/>
        <pc:sldMkLst>
          <pc:docMk/>
          <pc:sldMk cId="851112" sldId="279"/>
        </pc:sldMkLst>
        <pc:graphicFrameChg chg="mod modGraphic">
          <ac:chgData name="michelle hinojosa" userId="6c16930b6e968e0a" providerId="LiveId" clId="{10962D74-E3A9-410D-B895-D13782608F00}" dt="2020-01-28T01:51:15.676" v="1" actId="1076"/>
          <ac:graphicFrameMkLst>
            <pc:docMk/>
            <pc:sldMk cId="851112" sldId="279"/>
            <ac:graphicFrameMk id="7" creationId="{C7D3B333-14D8-4513-939E-E32BBC7BD1F7}"/>
          </ac:graphicFrameMkLst>
        </pc:graphicFrameChg>
      </pc:sldChg>
      <pc:sldChg chg="modSp">
        <pc:chgData name="michelle hinojosa" userId="6c16930b6e968e0a" providerId="LiveId" clId="{10962D74-E3A9-410D-B895-D13782608F00}" dt="2020-01-28T01:52:48.711" v="8" actId="404"/>
        <pc:sldMkLst>
          <pc:docMk/>
          <pc:sldMk cId="2424534743" sldId="313"/>
        </pc:sldMkLst>
        <pc:graphicFrameChg chg="modGraphic">
          <ac:chgData name="michelle hinojosa" userId="6c16930b6e968e0a" providerId="LiveId" clId="{10962D74-E3A9-410D-B895-D13782608F00}" dt="2020-01-28T01:52:40.805" v="5" actId="404"/>
          <ac:graphicFrameMkLst>
            <pc:docMk/>
            <pc:sldMk cId="2424534743" sldId="313"/>
            <ac:graphicFrameMk id="7" creationId="{DC1AC779-D661-4759-B388-D3E4BDDBEFBF}"/>
          </ac:graphicFrameMkLst>
        </pc:graphicFrameChg>
        <pc:graphicFrameChg chg="mod modGraphic">
          <ac:chgData name="michelle hinojosa" userId="6c16930b6e968e0a" providerId="LiveId" clId="{10962D74-E3A9-410D-B895-D13782608F00}" dt="2020-01-28T01:52:48.711" v="8" actId="404"/>
          <ac:graphicFrameMkLst>
            <pc:docMk/>
            <pc:sldMk cId="2424534743" sldId="313"/>
            <ac:graphicFrameMk id="8" creationId="{FBD349BC-FABE-40DD-A365-55E211DEA69A}"/>
          </ac:graphicFrameMkLst>
        </pc:graphicFrameChg>
      </pc:sldChg>
    </pc:docChg>
  </pc:docChgLst>
  <pc:docChgLst>
    <pc:chgData name="Guest User" userId="efc2e786fd0105ea" providerId="Windows Live" clId="Web-{8E283EBD-B4C6-4195-B8B2-B847051D3BF6}"/>
    <pc:docChg chg="modSld">
      <pc:chgData name="Guest User" userId="efc2e786fd0105ea" providerId="Windows Live" clId="Web-{8E283EBD-B4C6-4195-B8B2-B847051D3BF6}" dt="2020-02-05T01:14:00.672" v="4"/>
      <pc:docMkLst>
        <pc:docMk/>
      </pc:docMkLst>
      <pc:sldChg chg="addSp delSp modSp">
        <pc:chgData name="Guest User" userId="efc2e786fd0105ea" providerId="Windows Live" clId="Web-{8E283EBD-B4C6-4195-B8B2-B847051D3BF6}" dt="2020-02-05T01:13:46.031" v="3" actId="1076"/>
        <pc:sldMkLst>
          <pc:docMk/>
          <pc:sldMk cId="320474545" sldId="287"/>
        </pc:sldMkLst>
        <pc:picChg chg="add mod">
          <ac:chgData name="Guest User" userId="efc2e786fd0105ea" providerId="Windows Live" clId="Web-{8E283EBD-B4C6-4195-B8B2-B847051D3BF6}" dt="2020-02-05T01:13:46.031" v="3" actId="1076"/>
          <ac:picMkLst>
            <pc:docMk/>
            <pc:sldMk cId="320474545" sldId="287"/>
            <ac:picMk id="4" creationId="{49B00092-8790-431F-AD65-6F3B373DA676}"/>
          </ac:picMkLst>
        </pc:picChg>
        <pc:picChg chg="del">
          <ac:chgData name="Guest User" userId="efc2e786fd0105ea" providerId="Windows Live" clId="Web-{8E283EBD-B4C6-4195-B8B2-B847051D3BF6}" dt="2020-02-05T01:13:37.233" v="0"/>
          <ac:picMkLst>
            <pc:docMk/>
            <pc:sldMk cId="320474545" sldId="287"/>
            <ac:picMk id="4098" creationId="{37F1D5F0-88BB-4C99-B5F0-5AAFD0BABFA2}"/>
          </ac:picMkLst>
        </pc:picChg>
      </pc:sldChg>
      <pc:sldChg chg="delSp">
        <pc:chgData name="Guest User" userId="efc2e786fd0105ea" providerId="Windows Live" clId="Web-{8E283EBD-B4C6-4195-B8B2-B847051D3BF6}" dt="2020-02-05T01:14:00.672" v="4"/>
        <pc:sldMkLst>
          <pc:docMk/>
          <pc:sldMk cId="184878103" sldId="319"/>
        </pc:sldMkLst>
        <pc:picChg chg="del">
          <ac:chgData name="Guest User" userId="efc2e786fd0105ea" providerId="Windows Live" clId="Web-{8E283EBD-B4C6-4195-B8B2-B847051D3BF6}" dt="2020-02-05T01:14:00.672" v="4"/>
          <ac:picMkLst>
            <pc:docMk/>
            <pc:sldMk cId="184878103" sldId="319"/>
            <ac:picMk id="1026" creationId="{00000000-0000-0000-0000-000000000000}"/>
          </ac:picMkLst>
        </pc:picChg>
      </pc:sldChg>
    </pc:docChg>
  </pc:docChgLst>
  <pc:docChgLst>
    <pc:chgData name="Guest User" userId="efc2e786fd0105ea" providerId="Windows Live" clId="Web-{4B05DD4A-7412-4D25-8B48-733C18B5755B}"/>
    <pc:docChg chg="modSld">
      <pc:chgData name="Guest User" userId="efc2e786fd0105ea" providerId="Windows Live" clId="Web-{4B05DD4A-7412-4D25-8B48-733C18B5755B}" dt="2020-01-27T04:36:43.537" v="351"/>
      <pc:docMkLst>
        <pc:docMk/>
      </pc:docMkLst>
      <pc:sldChg chg="modSp">
        <pc:chgData name="Guest User" userId="efc2e786fd0105ea" providerId="Windows Live" clId="Web-{4B05DD4A-7412-4D25-8B48-733C18B5755B}" dt="2020-01-27T03:42:30.230" v="110"/>
        <pc:sldMkLst>
          <pc:docMk/>
          <pc:sldMk cId="851112" sldId="279"/>
        </pc:sldMkLst>
        <pc:graphicFrameChg chg="mod modGraphic">
          <ac:chgData name="Guest User" userId="efc2e786fd0105ea" providerId="Windows Live" clId="Web-{4B05DD4A-7412-4D25-8B48-733C18B5755B}" dt="2020-01-27T03:42:30.230" v="110"/>
          <ac:graphicFrameMkLst>
            <pc:docMk/>
            <pc:sldMk cId="851112" sldId="279"/>
            <ac:graphicFrameMk id="7" creationId="{C7D3B333-14D8-4513-939E-E32BBC7BD1F7}"/>
          </ac:graphicFrameMkLst>
        </pc:graphicFrameChg>
      </pc:sldChg>
      <pc:sldChg chg="modSp">
        <pc:chgData name="Guest User" userId="efc2e786fd0105ea" providerId="Windows Live" clId="Web-{4B05DD4A-7412-4D25-8B48-733C18B5755B}" dt="2020-01-27T04:34:09.944" v="174"/>
        <pc:sldMkLst>
          <pc:docMk/>
          <pc:sldMk cId="3786922536" sldId="298"/>
        </pc:sldMkLst>
        <pc:graphicFrameChg chg="mod modGraphic">
          <ac:chgData name="Guest User" userId="efc2e786fd0105ea" providerId="Windows Live" clId="Web-{4B05DD4A-7412-4D25-8B48-733C18B5755B}" dt="2020-01-27T04:34:03.616" v="142"/>
          <ac:graphicFrameMkLst>
            <pc:docMk/>
            <pc:sldMk cId="3786922536" sldId="298"/>
            <ac:graphicFrameMk id="14" creationId="{E6820E77-9C25-422F-996B-44098C428D41}"/>
          </ac:graphicFrameMkLst>
        </pc:graphicFrameChg>
        <pc:graphicFrameChg chg="mod modGraphic">
          <ac:chgData name="Guest User" userId="efc2e786fd0105ea" providerId="Windows Live" clId="Web-{4B05DD4A-7412-4D25-8B48-733C18B5755B}" dt="2020-01-27T04:34:09.944" v="174"/>
          <ac:graphicFrameMkLst>
            <pc:docMk/>
            <pc:sldMk cId="3786922536" sldId="298"/>
            <ac:graphicFrameMk id="17" creationId="{DF044B80-DF2A-457D-AF40-31FB993F5ACF}"/>
          </ac:graphicFrameMkLst>
        </pc:graphicFrameChg>
      </pc:sldChg>
      <pc:sldChg chg="modSp">
        <pc:chgData name="Guest User" userId="efc2e786fd0105ea" providerId="Windows Live" clId="Web-{4B05DD4A-7412-4D25-8B48-733C18B5755B}" dt="2020-01-27T04:36:43.537" v="351"/>
        <pc:sldMkLst>
          <pc:docMk/>
          <pc:sldMk cId="2424534743" sldId="313"/>
        </pc:sldMkLst>
        <pc:spChg chg="mod">
          <ac:chgData name="Guest User" userId="efc2e786fd0105ea" providerId="Windows Live" clId="Web-{4B05DD4A-7412-4D25-8B48-733C18B5755B}" dt="2020-01-27T03:36:20.962" v="32" actId="20577"/>
          <ac:spMkLst>
            <pc:docMk/>
            <pc:sldMk cId="2424534743" sldId="313"/>
            <ac:spMk id="2" creationId="{37465703-7F72-44C9-99F0-AAF02A805F02}"/>
          </ac:spMkLst>
        </pc:spChg>
        <pc:spChg chg="mod">
          <ac:chgData name="Guest User" userId="efc2e786fd0105ea" providerId="Windows Live" clId="Web-{4B05DD4A-7412-4D25-8B48-733C18B5755B}" dt="2020-01-27T04:35:44.740" v="255" actId="1076"/>
          <ac:spMkLst>
            <pc:docMk/>
            <pc:sldMk cId="2424534743" sldId="313"/>
            <ac:spMk id="6" creationId="{715ADF76-C1AA-43A5-9E39-041CCE6B2F26}"/>
          </ac:spMkLst>
        </pc:spChg>
        <pc:spChg chg="mod">
          <ac:chgData name="Guest User" userId="efc2e786fd0105ea" providerId="Windows Live" clId="Web-{4B05DD4A-7412-4D25-8B48-733C18B5755B}" dt="2020-01-27T04:35:35.209" v="254" actId="1076"/>
          <ac:spMkLst>
            <pc:docMk/>
            <pc:sldMk cId="2424534743" sldId="313"/>
            <ac:spMk id="14" creationId="{4099FA09-2FC3-4FCE-B129-C9A1E8485A44}"/>
          </ac:spMkLst>
        </pc:spChg>
        <pc:graphicFrameChg chg="mod modGraphic">
          <ac:chgData name="Guest User" userId="efc2e786fd0105ea" providerId="Windows Live" clId="Web-{4B05DD4A-7412-4D25-8B48-733C18B5755B}" dt="2020-01-27T04:36:43.537" v="351"/>
          <ac:graphicFrameMkLst>
            <pc:docMk/>
            <pc:sldMk cId="2424534743" sldId="313"/>
            <ac:graphicFrameMk id="7" creationId="{DC1AC779-D661-4759-B388-D3E4BDDBEFBF}"/>
          </ac:graphicFrameMkLst>
        </pc:graphicFrameChg>
        <pc:graphicFrameChg chg="mod modGraphic">
          <ac:chgData name="Guest User" userId="efc2e786fd0105ea" providerId="Windows Live" clId="Web-{4B05DD4A-7412-4D25-8B48-733C18B5755B}" dt="2020-01-27T04:36:34.927" v="350" actId="1076"/>
          <ac:graphicFrameMkLst>
            <pc:docMk/>
            <pc:sldMk cId="2424534743" sldId="313"/>
            <ac:graphicFrameMk id="8" creationId="{FBD349BC-FABE-40DD-A365-55E211DEA69A}"/>
          </ac:graphicFrameMkLst>
        </pc:graphicFrameChg>
      </pc:sldChg>
    </pc:docChg>
  </pc:docChgLst>
  <pc:docChgLst>
    <pc:chgData name="michelle hinojosa" userId="6c16930b6e968e0a" providerId="LiveId" clId="{E551A7A1-A015-4309-8FEC-EE2C829EB18B}"/>
    <pc:docChg chg="undo custSel addSld delSld modSld sldOrd">
      <pc:chgData name="michelle hinojosa" userId="6c16930b6e968e0a" providerId="LiveId" clId="{E551A7A1-A015-4309-8FEC-EE2C829EB18B}" dt="2020-01-27T03:51:37.536" v="1124" actId="1440"/>
      <pc:docMkLst>
        <pc:docMk/>
      </pc:docMkLst>
      <pc:sldChg chg="modSp">
        <pc:chgData name="michelle hinojosa" userId="6c16930b6e968e0a" providerId="LiveId" clId="{E551A7A1-A015-4309-8FEC-EE2C829EB18B}" dt="2020-01-27T01:30:18.306" v="2" actId="20577"/>
        <pc:sldMkLst>
          <pc:docMk/>
          <pc:sldMk cId="3085409947" sldId="256"/>
        </pc:sldMkLst>
        <pc:spChg chg="mod">
          <ac:chgData name="michelle hinojosa" userId="6c16930b6e968e0a" providerId="LiveId" clId="{E551A7A1-A015-4309-8FEC-EE2C829EB18B}" dt="2020-01-27T01:30:18.306" v="2" actId="20577"/>
          <ac:spMkLst>
            <pc:docMk/>
            <pc:sldMk cId="3085409947" sldId="256"/>
            <ac:spMk id="3" creationId="{00000000-0000-0000-0000-000000000000}"/>
          </ac:spMkLst>
        </pc:spChg>
      </pc:sldChg>
      <pc:sldChg chg="addSp delSp modSp ord">
        <pc:chgData name="michelle hinojosa" userId="6c16930b6e968e0a" providerId="LiveId" clId="{E551A7A1-A015-4309-8FEC-EE2C829EB18B}" dt="2020-01-27T03:28:19.369" v="1088" actId="12100"/>
        <pc:sldMkLst>
          <pc:docMk/>
          <pc:sldMk cId="3575261149" sldId="275"/>
        </pc:sldMkLst>
        <pc:graphicFrameChg chg="mod">
          <ac:chgData name="michelle hinojosa" userId="6c16930b6e968e0a" providerId="LiveId" clId="{E551A7A1-A015-4309-8FEC-EE2C829EB18B}" dt="2020-01-27T03:28:19.369" v="1088" actId="12100"/>
          <ac:graphicFrameMkLst>
            <pc:docMk/>
            <pc:sldMk cId="3575261149" sldId="275"/>
            <ac:graphicFrameMk id="2" creationId="{00000000-0000-0000-0000-000000000000}"/>
          </ac:graphicFrameMkLst>
        </pc:graphicFrameChg>
        <pc:picChg chg="add del mod">
          <ac:chgData name="michelle hinojosa" userId="6c16930b6e968e0a" providerId="LiveId" clId="{E551A7A1-A015-4309-8FEC-EE2C829EB18B}" dt="2020-01-27T01:35:39.187" v="58" actId="478"/>
          <ac:picMkLst>
            <pc:docMk/>
            <pc:sldMk cId="3575261149" sldId="275"/>
            <ac:picMk id="1026" creationId="{573B74E2-3290-45F9-ADAE-7BB2D0F51E19}"/>
          </ac:picMkLst>
        </pc:picChg>
      </pc:sldChg>
      <pc:sldChg chg="modSp">
        <pc:chgData name="michelle hinojosa" userId="6c16930b6e968e0a" providerId="LiveId" clId="{E551A7A1-A015-4309-8FEC-EE2C829EB18B}" dt="2020-01-27T03:42:34.265" v="1121" actId="1076"/>
        <pc:sldMkLst>
          <pc:docMk/>
          <pc:sldMk cId="239444805" sldId="276"/>
        </pc:sldMkLst>
        <pc:spChg chg="mod">
          <ac:chgData name="michelle hinojosa" userId="6c16930b6e968e0a" providerId="LiveId" clId="{E551A7A1-A015-4309-8FEC-EE2C829EB18B}" dt="2020-01-27T03:42:34.265" v="1121" actId="1076"/>
          <ac:spMkLst>
            <pc:docMk/>
            <pc:sldMk cId="239444805" sldId="276"/>
            <ac:spMk id="4" creationId="{86231CC9-8547-4AC4-8023-6D16F7C433BD}"/>
          </ac:spMkLst>
        </pc:spChg>
      </pc:sldChg>
      <pc:sldChg chg="delSp modSp">
        <pc:chgData name="michelle hinojosa" userId="6c16930b6e968e0a" providerId="LiveId" clId="{E551A7A1-A015-4309-8FEC-EE2C829EB18B}" dt="2020-01-27T03:42:39.821" v="1122" actId="2710"/>
        <pc:sldMkLst>
          <pc:docMk/>
          <pc:sldMk cId="2585297384" sldId="277"/>
        </pc:sldMkLst>
        <pc:spChg chg="mod">
          <ac:chgData name="michelle hinojosa" userId="6c16930b6e968e0a" providerId="LiveId" clId="{E551A7A1-A015-4309-8FEC-EE2C829EB18B}" dt="2020-01-27T03:24:23.801" v="1060" actId="1076"/>
          <ac:spMkLst>
            <pc:docMk/>
            <pc:sldMk cId="2585297384" sldId="277"/>
            <ac:spMk id="3" creationId="{947EA9CF-4F31-4FA9-9DDC-0BF7F109DA85}"/>
          </ac:spMkLst>
        </pc:spChg>
        <pc:graphicFrameChg chg="mod">
          <ac:chgData name="michelle hinojosa" userId="6c16930b6e968e0a" providerId="LiveId" clId="{E551A7A1-A015-4309-8FEC-EE2C829EB18B}" dt="2020-01-27T03:42:39.821" v="1122" actId="2710"/>
          <ac:graphicFrameMkLst>
            <pc:docMk/>
            <pc:sldMk cId="2585297384" sldId="277"/>
            <ac:graphicFrameMk id="2" creationId="{00000000-0000-0000-0000-000000000000}"/>
          </ac:graphicFrameMkLst>
        </pc:graphicFrameChg>
        <pc:picChg chg="del">
          <ac:chgData name="michelle hinojosa" userId="6c16930b6e968e0a" providerId="LiveId" clId="{E551A7A1-A015-4309-8FEC-EE2C829EB18B}" dt="2020-01-27T01:39:46.462" v="144" actId="478"/>
          <ac:picMkLst>
            <pc:docMk/>
            <pc:sldMk cId="2585297384" sldId="277"/>
            <ac:picMk id="3074" creationId="{B8315772-86B1-4DCF-97E4-75B41080B0E1}"/>
          </ac:picMkLst>
        </pc:picChg>
      </pc:sldChg>
      <pc:sldChg chg="modSp">
        <pc:chgData name="michelle hinojosa" userId="6c16930b6e968e0a" providerId="LiveId" clId="{E551A7A1-A015-4309-8FEC-EE2C829EB18B}" dt="2020-01-27T03:29:03.390" v="1094" actId="20577"/>
        <pc:sldMkLst>
          <pc:docMk/>
          <pc:sldMk cId="851112" sldId="279"/>
        </pc:sldMkLst>
        <pc:graphicFrameChg chg="modGraphic">
          <ac:chgData name="michelle hinojosa" userId="6c16930b6e968e0a" providerId="LiveId" clId="{E551A7A1-A015-4309-8FEC-EE2C829EB18B}" dt="2020-01-27T03:29:03.390" v="1094" actId="20577"/>
          <ac:graphicFrameMkLst>
            <pc:docMk/>
            <pc:sldMk cId="851112" sldId="279"/>
            <ac:graphicFrameMk id="7" creationId="{C7D3B333-14D8-4513-939E-E32BBC7BD1F7}"/>
          </ac:graphicFrameMkLst>
        </pc:graphicFrameChg>
      </pc:sldChg>
      <pc:sldChg chg="modSp">
        <pc:chgData name="michelle hinojosa" userId="6c16930b6e968e0a" providerId="LiveId" clId="{E551A7A1-A015-4309-8FEC-EE2C829EB18B}" dt="2020-01-27T01:40:48.788" v="147" actId="1076"/>
        <pc:sldMkLst>
          <pc:docMk/>
          <pc:sldMk cId="515517727" sldId="280"/>
        </pc:sldMkLst>
        <pc:spChg chg="mod">
          <ac:chgData name="michelle hinojosa" userId="6c16930b6e968e0a" providerId="LiveId" clId="{E551A7A1-A015-4309-8FEC-EE2C829EB18B}" dt="2020-01-27T01:40:48.788" v="147" actId="1076"/>
          <ac:spMkLst>
            <pc:docMk/>
            <pc:sldMk cId="515517727" sldId="280"/>
            <ac:spMk id="3" creationId="{F6E8D68C-F50A-4ABF-A5FC-D5445698DD2A}"/>
          </ac:spMkLst>
        </pc:spChg>
      </pc:sldChg>
      <pc:sldChg chg="modSp">
        <pc:chgData name="michelle hinojosa" userId="6c16930b6e968e0a" providerId="LiveId" clId="{E551A7A1-A015-4309-8FEC-EE2C829EB18B}" dt="2020-01-27T01:40:59.634" v="150" actId="14100"/>
        <pc:sldMkLst>
          <pc:docMk/>
          <pc:sldMk cId="3893660837" sldId="281"/>
        </pc:sldMkLst>
        <pc:spChg chg="mod">
          <ac:chgData name="michelle hinojosa" userId="6c16930b6e968e0a" providerId="LiveId" clId="{E551A7A1-A015-4309-8FEC-EE2C829EB18B}" dt="2020-01-27T01:40:43.490" v="146" actId="1076"/>
          <ac:spMkLst>
            <pc:docMk/>
            <pc:sldMk cId="3893660837" sldId="281"/>
            <ac:spMk id="3" creationId="{F6E8D68C-F50A-4ABF-A5FC-D5445698DD2A}"/>
          </ac:spMkLst>
        </pc:spChg>
        <pc:picChg chg="mod">
          <ac:chgData name="michelle hinojosa" userId="6c16930b6e968e0a" providerId="LiveId" clId="{E551A7A1-A015-4309-8FEC-EE2C829EB18B}" dt="2020-01-27T01:40:59.634" v="150" actId="14100"/>
          <ac:picMkLst>
            <pc:docMk/>
            <pc:sldMk cId="3893660837" sldId="281"/>
            <ac:picMk id="4102" creationId="{25E4592B-F446-4258-B874-321BD383A9E2}"/>
          </ac:picMkLst>
        </pc:picChg>
      </pc:sldChg>
      <pc:sldChg chg="addSp delSp modSp mod">
        <pc:chgData name="michelle hinojosa" userId="6c16930b6e968e0a" providerId="LiveId" clId="{E551A7A1-A015-4309-8FEC-EE2C829EB18B}" dt="2020-01-27T02:03:20.744" v="393" actId="20577"/>
        <pc:sldMkLst>
          <pc:docMk/>
          <pc:sldMk cId="1928925287" sldId="285"/>
        </pc:sldMkLst>
        <pc:spChg chg="mod">
          <ac:chgData name="michelle hinojosa" userId="6c16930b6e968e0a" providerId="LiveId" clId="{E551A7A1-A015-4309-8FEC-EE2C829EB18B}" dt="2020-01-27T01:44:41.201" v="248" actId="1076"/>
          <ac:spMkLst>
            <pc:docMk/>
            <pc:sldMk cId="1928925287" sldId="285"/>
            <ac:spMk id="2" creationId="{C286BA3F-D5B0-4A0C-852D-3FDA15190B55}"/>
          </ac:spMkLst>
        </pc:spChg>
        <pc:spChg chg="add del mod">
          <ac:chgData name="michelle hinojosa" userId="6c16930b6e968e0a" providerId="LiveId" clId="{E551A7A1-A015-4309-8FEC-EE2C829EB18B}" dt="2020-01-27T01:44:37.442" v="247" actId="478"/>
          <ac:spMkLst>
            <pc:docMk/>
            <pc:sldMk cId="1928925287" sldId="285"/>
            <ac:spMk id="3" creationId="{0BBBCCD0-A92D-4EC8-88F5-B864D6438FCE}"/>
          </ac:spMkLst>
        </pc:spChg>
        <pc:spChg chg="del mod">
          <ac:chgData name="michelle hinojosa" userId="6c16930b6e968e0a" providerId="LiveId" clId="{E551A7A1-A015-4309-8FEC-EE2C829EB18B}" dt="2020-01-27T01:42:25.315" v="172" actId="478"/>
          <ac:spMkLst>
            <pc:docMk/>
            <pc:sldMk cId="1928925287" sldId="285"/>
            <ac:spMk id="7" creationId="{00000000-0000-0000-0000-000000000000}"/>
          </ac:spMkLst>
        </pc:spChg>
        <pc:spChg chg="del mod">
          <ac:chgData name="michelle hinojosa" userId="6c16930b6e968e0a" providerId="LiveId" clId="{E551A7A1-A015-4309-8FEC-EE2C829EB18B}" dt="2020-01-27T01:45:13.456" v="253" actId="478"/>
          <ac:spMkLst>
            <pc:docMk/>
            <pc:sldMk cId="1928925287" sldId="285"/>
            <ac:spMk id="10" creationId="{00000000-0000-0000-0000-000000000000}"/>
          </ac:spMkLst>
        </pc:spChg>
        <pc:graphicFrameChg chg="del mod">
          <ac:chgData name="michelle hinojosa" userId="6c16930b6e968e0a" providerId="LiveId" clId="{E551A7A1-A015-4309-8FEC-EE2C829EB18B}" dt="2020-01-27T01:45:49.089" v="259" actId="21"/>
          <ac:graphicFrameMkLst>
            <pc:docMk/>
            <pc:sldMk cId="1928925287" sldId="285"/>
            <ac:graphicFrameMk id="9" creationId="{9742C6B5-0DD2-4085-A0B8-F3C666539E26}"/>
          </ac:graphicFrameMkLst>
        </pc:graphicFrameChg>
        <pc:graphicFrameChg chg="add mod">
          <ac:chgData name="michelle hinojosa" userId="6c16930b6e968e0a" providerId="LiveId" clId="{E551A7A1-A015-4309-8FEC-EE2C829EB18B}" dt="2020-01-27T02:03:20.744" v="393" actId="20577"/>
          <ac:graphicFrameMkLst>
            <pc:docMk/>
            <pc:sldMk cId="1928925287" sldId="285"/>
            <ac:graphicFrameMk id="11" creationId="{B2813C7D-1C5D-4B13-9CA3-ABEFB69104D2}"/>
          </ac:graphicFrameMkLst>
        </pc:graphicFrameChg>
        <pc:graphicFrameChg chg="add del mod">
          <ac:chgData name="michelle hinojosa" userId="6c16930b6e968e0a" providerId="LiveId" clId="{E551A7A1-A015-4309-8FEC-EE2C829EB18B}" dt="2020-01-27T02:01:36.242" v="354" actId="21"/>
          <ac:graphicFrameMkLst>
            <pc:docMk/>
            <pc:sldMk cId="1928925287" sldId="285"/>
            <ac:graphicFrameMk id="12" creationId="{94075EA7-19DF-4BCD-813B-C2A4572783EA}"/>
          </ac:graphicFrameMkLst>
        </pc:graphicFrameChg>
        <pc:picChg chg="del">
          <ac:chgData name="michelle hinojosa" userId="6c16930b6e968e0a" providerId="LiveId" clId="{E551A7A1-A015-4309-8FEC-EE2C829EB18B}" dt="2020-01-27T01:41:29.672" v="159" actId="478"/>
          <ac:picMkLst>
            <pc:docMk/>
            <pc:sldMk cId="1928925287" sldId="285"/>
            <ac:picMk id="7170" creationId="{C458E6DA-E509-4559-AA4D-884AEF6F89B7}"/>
          </ac:picMkLst>
        </pc:picChg>
        <pc:picChg chg="mod">
          <ac:chgData name="michelle hinojosa" userId="6c16930b6e968e0a" providerId="LiveId" clId="{E551A7A1-A015-4309-8FEC-EE2C829EB18B}" dt="2020-01-27T01:45:07.491" v="252" actId="1076"/>
          <ac:picMkLst>
            <pc:docMk/>
            <pc:sldMk cId="1928925287" sldId="285"/>
            <ac:picMk id="8196" creationId="{ED9051CC-1C19-4401-838E-CA5AD45A4EEC}"/>
          </ac:picMkLst>
        </pc:picChg>
      </pc:sldChg>
      <pc:sldChg chg="addSp delSp modSp">
        <pc:chgData name="michelle hinojosa" userId="6c16930b6e968e0a" providerId="LiveId" clId="{E551A7A1-A015-4309-8FEC-EE2C829EB18B}" dt="2020-01-27T02:06:26.435" v="452" actId="1076"/>
        <pc:sldMkLst>
          <pc:docMk/>
          <pc:sldMk cId="2816166760" sldId="286"/>
        </pc:sldMkLst>
        <pc:spChg chg="mod">
          <ac:chgData name="michelle hinojosa" userId="6c16930b6e968e0a" providerId="LiveId" clId="{E551A7A1-A015-4309-8FEC-EE2C829EB18B}" dt="2020-01-27T02:04:30.368" v="415" actId="122"/>
          <ac:spMkLst>
            <pc:docMk/>
            <pc:sldMk cId="2816166760" sldId="286"/>
            <ac:spMk id="2" creationId="{EEEB72F7-1F63-4FCD-B299-6BA074FB0E94}"/>
          </ac:spMkLst>
        </pc:spChg>
        <pc:spChg chg="mod">
          <ac:chgData name="michelle hinojosa" userId="6c16930b6e968e0a" providerId="LiveId" clId="{E551A7A1-A015-4309-8FEC-EE2C829EB18B}" dt="2020-01-27T02:05:42.604" v="445" actId="14100"/>
          <ac:spMkLst>
            <pc:docMk/>
            <pc:sldMk cId="2816166760" sldId="286"/>
            <ac:spMk id="3" creationId="{1DD1393A-FC48-4F49-A835-79CBC45F559B}"/>
          </ac:spMkLst>
        </pc:spChg>
        <pc:spChg chg="del mod">
          <ac:chgData name="michelle hinojosa" userId="6c16930b6e968e0a" providerId="LiveId" clId="{E551A7A1-A015-4309-8FEC-EE2C829EB18B}" dt="2020-01-27T02:05:06.134" v="435" actId="478"/>
          <ac:spMkLst>
            <pc:docMk/>
            <pc:sldMk cId="2816166760" sldId="286"/>
            <ac:spMk id="4" creationId="{D7D74A06-9CBD-4115-BB07-2D4516B966D4}"/>
          </ac:spMkLst>
        </pc:spChg>
        <pc:spChg chg="mod">
          <ac:chgData name="michelle hinojosa" userId="6c16930b6e968e0a" providerId="LiveId" clId="{E551A7A1-A015-4309-8FEC-EE2C829EB18B}" dt="2020-01-27T02:05:37.260" v="444" actId="1076"/>
          <ac:spMkLst>
            <pc:docMk/>
            <pc:sldMk cId="2816166760" sldId="286"/>
            <ac:spMk id="5" creationId="{32058451-C630-4A66-A9CF-D14D87CDED93}"/>
          </ac:spMkLst>
        </pc:spChg>
        <pc:spChg chg="del mod">
          <ac:chgData name="michelle hinojosa" userId="6c16930b6e968e0a" providerId="LiveId" clId="{E551A7A1-A015-4309-8FEC-EE2C829EB18B}" dt="2020-01-27T02:04:59.312" v="433" actId="478"/>
          <ac:spMkLst>
            <pc:docMk/>
            <pc:sldMk cId="2816166760" sldId="286"/>
            <ac:spMk id="6" creationId="{B8747BAB-D7FD-44C0-9CB8-CC0485C7E2E2}"/>
          </ac:spMkLst>
        </pc:spChg>
        <pc:spChg chg="add del mod">
          <ac:chgData name="michelle hinojosa" userId="6c16930b6e968e0a" providerId="LiveId" clId="{E551A7A1-A015-4309-8FEC-EE2C829EB18B}" dt="2020-01-27T02:05:02.304" v="434" actId="478"/>
          <ac:spMkLst>
            <pc:docMk/>
            <pc:sldMk cId="2816166760" sldId="286"/>
            <ac:spMk id="8" creationId="{6BCF6048-020E-440F-AFEE-D0CB413103B5}"/>
          </ac:spMkLst>
        </pc:spChg>
        <pc:spChg chg="add del mod">
          <ac:chgData name="michelle hinojosa" userId="6c16930b6e968e0a" providerId="LiveId" clId="{E551A7A1-A015-4309-8FEC-EE2C829EB18B}" dt="2020-01-27T02:05:09.040" v="436" actId="478"/>
          <ac:spMkLst>
            <pc:docMk/>
            <pc:sldMk cId="2816166760" sldId="286"/>
            <ac:spMk id="10" creationId="{B065C285-13C7-4F69-BB71-9C75E6DEBC1F}"/>
          </ac:spMkLst>
        </pc:spChg>
        <pc:picChg chg="add mod">
          <ac:chgData name="michelle hinojosa" userId="6c16930b6e968e0a" providerId="LiveId" clId="{E551A7A1-A015-4309-8FEC-EE2C829EB18B}" dt="2020-01-27T02:06:26.435" v="452" actId="1076"/>
          <ac:picMkLst>
            <pc:docMk/>
            <pc:sldMk cId="2816166760" sldId="286"/>
            <ac:picMk id="2050" creationId="{B1E65315-8600-4A8A-B686-A66B4753A003}"/>
          </ac:picMkLst>
        </pc:picChg>
        <pc:picChg chg="del mod">
          <ac:chgData name="michelle hinojosa" userId="6c16930b6e968e0a" providerId="LiveId" clId="{E551A7A1-A015-4309-8FEC-EE2C829EB18B}" dt="2020-01-27T02:06:13.902" v="446" actId="478"/>
          <ac:picMkLst>
            <pc:docMk/>
            <pc:sldMk cId="2816166760" sldId="286"/>
            <ac:picMk id="3075" creationId="{00000000-0000-0000-0000-000000000000}"/>
          </ac:picMkLst>
        </pc:picChg>
        <pc:picChg chg="del">
          <ac:chgData name="michelle hinojosa" userId="6c16930b6e968e0a" providerId="LiveId" clId="{E551A7A1-A015-4309-8FEC-EE2C829EB18B}" dt="2020-01-27T01:45:21.286" v="255" actId="478"/>
          <ac:picMkLst>
            <pc:docMk/>
            <pc:sldMk cId="2816166760" sldId="286"/>
            <ac:picMk id="11266" creationId="{044377B6-3B53-47F2-8A40-294B2813F28B}"/>
          </ac:picMkLst>
        </pc:picChg>
      </pc:sldChg>
      <pc:sldChg chg="addSp delSp modSp">
        <pc:chgData name="michelle hinojosa" userId="6c16930b6e968e0a" providerId="LiveId" clId="{E551A7A1-A015-4309-8FEC-EE2C829EB18B}" dt="2020-01-27T02:51:16.185" v="649" actId="1076"/>
        <pc:sldMkLst>
          <pc:docMk/>
          <pc:sldMk cId="320474545" sldId="287"/>
        </pc:sldMkLst>
        <pc:spChg chg="mod">
          <ac:chgData name="michelle hinojosa" userId="6c16930b6e968e0a" providerId="LiveId" clId="{E551A7A1-A015-4309-8FEC-EE2C829EB18B}" dt="2020-01-27T02:51:11.342" v="648" actId="1076"/>
          <ac:spMkLst>
            <pc:docMk/>
            <pc:sldMk cId="320474545" sldId="287"/>
            <ac:spMk id="3" creationId="{69A6151E-0B58-4F36-8996-5F03A22D4752}"/>
          </ac:spMkLst>
        </pc:spChg>
        <pc:spChg chg="del">
          <ac:chgData name="michelle hinojosa" userId="6c16930b6e968e0a" providerId="LiveId" clId="{E551A7A1-A015-4309-8FEC-EE2C829EB18B}" dt="2020-01-27T02:49:19.506" v="619" actId="478"/>
          <ac:spMkLst>
            <pc:docMk/>
            <pc:sldMk cId="320474545" sldId="287"/>
            <ac:spMk id="4" creationId="{5149B161-BF91-4823-A90F-0E1866C34216}"/>
          </ac:spMkLst>
        </pc:spChg>
        <pc:spChg chg="mod">
          <ac:chgData name="michelle hinojosa" userId="6c16930b6e968e0a" providerId="LiveId" clId="{E551A7A1-A015-4309-8FEC-EE2C829EB18B}" dt="2020-01-27T02:51:08.305" v="647" actId="1076"/>
          <ac:spMkLst>
            <pc:docMk/>
            <pc:sldMk cId="320474545" sldId="287"/>
            <ac:spMk id="5" creationId="{16900E1A-915C-4E03-9B74-BF99AB80F70B}"/>
          </ac:spMkLst>
        </pc:spChg>
        <pc:spChg chg="del">
          <ac:chgData name="michelle hinojosa" userId="6c16930b6e968e0a" providerId="LiveId" clId="{E551A7A1-A015-4309-8FEC-EE2C829EB18B}" dt="2020-01-27T02:49:38.103" v="635" actId="478"/>
          <ac:spMkLst>
            <pc:docMk/>
            <pc:sldMk cId="320474545" sldId="287"/>
            <ac:spMk id="6" creationId="{E277EBE3-F9AF-403E-867D-B58DC6A360CA}"/>
          </ac:spMkLst>
        </pc:spChg>
        <pc:spChg chg="add del mod">
          <ac:chgData name="michelle hinojosa" userId="6c16930b6e968e0a" providerId="LiveId" clId="{E551A7A1-A015-4309-8FEC-EE2C829EB18B}" dt="2020-01-27T02:49:23.697" v="620" actId="478"/>
          <ac:spMkLst>
            <pc:docMk/>
            <pc:sldMk cId="320474545" sldId="287"/>
            <ac:spMk id="8" creationId="{2E0830E6-261A-4A38-BF94-144AD657FCFA}"/>
          </ac:spMkLst>
        </pc:spChg>
        <pc:spChg chg="add del mod">
          <ac:chgData name="michelle hinojosa" userId="6c16930b6e968e0a" providerId="LiveId" clId="{E551A7A1-A015-4309-8FEC-EE2C829EB18B}" dt="2020-01-27T02:49:41.279" v="636" actId="478"/>
          <ac:spMkLst>
            <pc:docMk/>
            <pc:sldMk cId="320474545" sldId="287"/>
            <ac:spMk id="10" creationId="{EAA796C9-E4DF-40D8-AB73-7E5F62008A63}"/>
          </ac:spMkLst>
        </pc:spChg>
        <pc:picChg chg="add mod">
          <ac:chgData name="michelle hinojosa" userId="6c16930b6e968e0a" providerId="LiveId" clId="{E551A7A1-A015-4309-8FEC-EE2C829EB18B}" dt="2020-01-27T02:51:16.185" v="649" actId="1076"/>
          <ac:picMkLst>
            <pc:docMk/>
            <pc:sldMk cId="320474545" sldId="287"/>
            <ac:picMk id="4098" creationId="{37F1D5F0-88BB-4C99-B5F0-5AAFD0BABFA2}"/>
          </ac:picMkLst>
        </pc:picChg>
        <pc:picChg chg="del mod">
          <ac:chgData name="michelle hinojosa" userId="6c16930b6e968e0a" providerId="LiveId" clId="{E551A7A1-A015-4309-8FEC-EE2C829EB18B}" dt="2020-01-27T02:48:29.605" v="599" actId="478"/>
          <ac:picMkLst>
            <pc:docMk/>
            <pc:sldMk cId="320474545" sldId="287"/>
            <ac:picMk id="12290" creationId="{1427A3C4-B517-4B5C-8B17-9E9A79AD9454}"/>
          </ac:picMkLst>
        </pc:picChg>
      </pc:sldChg>
      <pc:sldChg chg="delSp modSp">
        <pc:chgData name="michelle hinojosa" userId="6c16930b6e968e0a" providerId="LiveId" clId="{E551A7A1-A015-4309-8FEC-EE2C829EB18B}" dt="2020-01-27T03:32:10.063" v="1098" actId="1076"/>
        <pc:sldMkLst>
          <pc:docMk/>
          <pc:sldMk cId="4178375123" sldId="288"/>
        </pc:sldMkLst>
        <pc:picChg chg="mod">
          <ac:chgData name="michelle hinojosa" userId="6c16930b6e968e0a" providerId="LiveId" clId="{E551A7A1-A015-4309-8FEC-EE2C829EB18B}" dt="2020-01-27T03:32:10.063" v="1098" actId="1076"/>
          <ac:picMkLst>
            <pc:docMk/>
            <pc:sldMk cId="4178375123" sldId="288"/>
            <ac:picMk id="6151" creationId="{00000000-0000-0000-0000-000000000000}"/>
          </ac:picMkLst>
        </pc:picChg>
        <pc:picChg chg="mod">
          <ac:chgData name="michelle hinojosa" userId="6c16930b6e968e0a" providerId="LiveId" clId="{E551A7A1-A015-4309-8FEC-EE2C829EB18B}" dt="2020-01-27T03:32:05.487" v="1097" actId="1440"/>
          <ac:picMkLst>
            <pc:docMk/>
            <pc:sldMk cId="4178375123" sldId="288"/>
            <ac:picMk id="6153" creationId="{00000000-0000-0000-0000-000000000000}"/>
          </ac:picMkLst>
        </pc:picChg>
        <pc:picChg chg="del">
          <ac:chgData name="michelle hinojosa" userId="6c16930b6e968e0a" providerId="LiveId" clId="{E551A7A1-A015-4309-8FEC-EE2C829EB18B}" dt="2020-01-27T03:30:35.195" v="1095" actId="478"/>
          <ac:picMkLst>
            <pc:docMk/>
            <pc:sldMk cId="4178375123" sldId="288"/>
            <ac:picMk id="13314" creationId="{F845898A-C072-4EBA-8787-4AA273E3FA9F}"/>
          </ac:picMkLst>
        </pc:picChg>
      </pc:sldChg>
      <pc:sldChg chg="addSp delSp modSp">
        <pc:chgData name="michelle hinojosa" userId="6c16930b6e968e0a" providerId="LiveId" clId="{E551A7A1-A015-4309-8FEC-EE2C829EB18B}" dt="2020-01-27T03:25:20.437" v="1062" actId="1440"/>
        <pc:sldMkLst>
          <pc:docMk/>
          <pc:sldMk cId="4172844175" sldId="289"/>
        </pc:sldMkLst>
        <pc:spChg chg="mod">
          <ac:chgData name="michelle hinojosa" userId="6c16930b6e968e0a" providerId="LiveId" clId="{E551A7A1-A015-4309-8FEC-EE2C829EB18B}" dt="2020-01-27T02:56:34.058" v="705" actId="20577"/>
          <ac:spMkLst>
            <pc:docMk/>
            <pc:sldMk cId="4172844175" sldId="289"/>
            <ac:spMk id="2" creationId="{13075BB9-4E37-4850-A4A9-7EF1FD7B30A7}"/>
          </ac:spMkLst>
        </pc:spChg>
        <pc:spChg chg="del">
          <ac:chgData name="michelle hinojosa" userId="6c16930b6e968e0a" providerId="LiveId" clId="{E551A7A1-A015-4309-8FEC-EE2C829EB18B}" dt="2020-01-27T02:56:37.389" v="706" actId="478"/>
          <ac:spMkLst>
            <pc:docMk/>
            <pc:sldMk cId="4172844175" sldId="289"/>
            <ac:spMk id="3" creationId="{7EF05563-D3E0-45DB-903C-0EE2BFB95F27}"/>
          </ac:spMkLst>
        </pc:spChg>
        <pc:spChg chg="mod">
          <ac:chgData name="michelle hinojosa" userId="6c16930b6e968e0a" providerId="LiveId" clId="{E551A7A1-A015-4309-8FEC-EE2C829EB18B}" dt="2020-01-27T02:56:45.363" v="709" actId="1076"/>
          <ac:spMkLst>
            <pc:docMk/>
            <pc:sldMk cId="4172844175" sldId="289"/>
            <ac:spMk id="4" creationId="{1AC15E58-8D4E-4A9F-BD18-0485B2EC9139}"/>
          </ac:spMkLst>
        </pc:spChg>
        <pc:spChg chg="del">
          <ac:chgData name="michelle hinojosa" userId="6c16930b6e968e0a" providerId="LiveId" clId="{E551A7A1-A015-4309-8FEC-EE2C829EB18B}" dt="2020-01-27T02:55:46.143" v="682" actId="478"/>
          <ac:spMkLst>
            <pc:docMk/>
            <pc:sldMk cId="4172844175" sldId="289"/>
            <ac:spMk id="5" creationId="{D52423AC-65D7-48FB-BE2A-2AB0120B3697}"/>
          </ac:spMkLst>
        </pc:spChg>
        <pc:spChg chg="del">
          <ac:chgData name="michelle hinojosa" userId="6c16930b6e968e0a" providerId="LiveId" clId="{E551A7A1-A015-4309-8FEC-EE2C829EB18B}" dt="2020-01-27T02:55:40.912" v="680" actId="478"/>
          <ac:spMkLst>
            <pc:docMk/>
            <pc:sldMk cId="4172844175" sldId="289"/>
            <ac:spMk id="6" creationId="{8A2C24FA-5AED-4107-8990-4833C79CCCA8}"/>
          </ac:spMkLst>
        </pc:spChg>
        <pc:spChg chg="add del mod">
          <ac:chgData name="michelle hinojosa" userId="6c16930b6e968e0a" providerId="LiveId" clId="{E551A7A1-A015-4309-8FEC-EE2C829EB18B}" dt="2020-01-27T02:55:43.342" v="681" actId="478"/>
          <ac:spMkLst>
            <pc:docMk/>
            <pc:sldMk cId="4172844175" sldId="289"/>
            <ac:spMk id="8" creationId="{5220EC23-9484-40A1-A513-CE8CD7C91D06}"/>
          </ac:spMkLst>
        </pc:spChg>
        <pc:spChg chg="add del mod">
          <ac:chgData name="michelle hinojosa" userId="6c16930b6e968e0a" providerId="LiveId" clId="{E551A7A1-A015-4309-8FEC-EE2C829EB18B}" dt="2020-01-27T02:55:48.602" v="683" actId="478"/>
          <ac:spMkLst>
            <pc:docMk/>
            <pc:sldMk cId="4172844175" sldId="289"/>
            <ac:spMk id="10" creationId="{51FE429F-446F-4A6A-B903-4BA381058E27}"/>
          </ac:spMkLst>
        </pc:spChg>
        <pc:spChg chg="add del mod">
          <ac:chgData name="michelle hinojosa" userId="6c16930b6e968e0a" providerId="LiveId" clId="{E551A7A1-A015-4309-8FEC-EE2C829EB18B}" dt="2020-01-27T02:56:39.614" v="707" actId="478"/>
          <ac:spMkLst>
            <pc:docMk/>
            <pc:sldMk cId="4172844175" sldId="289"/>
            <ac:spMk id="12" creationId="{210085E0-A52B-446A-8DEE-823E2E7CB5DF}"/>
          </ac:spMkLst>
        </pc:spChg>
        <pc:picChg chg="add mod">
          <ac:chgData name="michelle hinojosa" userId="6c16930b6e968e0a" providerId="LiveId" clId="{E551A7A1-A015-4309-8FEC-EE2C829EB18B}" dt="2020-01-27T03:25:17.378" v="1061" actId="1440"/>
          <ac:picMkLst>
            <pc:docMk/>
            <pc:sldMk cId="4172844175" sldId="289"/>
            <ac:picMk id="13" creationId="{0D945128-A7FD-477A-8E06-F28D302D0716}"/>
          </ac:picMkLst>
        </pc:picChg>
        <pc:picChg chg="add mod">
          <ac:chgData name="michelle hinojosa" userId="6c16930b6e968e0a" providerId="LiveId" clId="{E551A7A1-A015-4309-8FEC-EE2C829EB18B}" dt="2020-01-27T03:25:20.437" v="1062" actId="1440"/>
          <ac:picMkLst>
            <pc:docMk/>
            <pc:sldMk cId="4172844175" sldId="289"/>
            <ac:picMk id="16" creationId="{27F83386-8ECE-4081-80FE-35CE053ACFB3}"/>
          </ac:picMkLst>
        </pc:picChg>
        <pc:picChg chg="del">
          <ac:chgData name="michelle hinojosa" userId="6c16930b6e968e0a" providerId="LiveId" clId="{E551A7A1-A015-4309-8FEC-EE2C829EB18B}" dt="2020-01-27T02:55:37.950" v="679" actId="478"/>
          <ac:picMkLst>
            <pc:docMk/>
            <pc:sldMk cId="4172844175" sldId="289"/>
            <ac:picMk id="14338" creationId="{79DBF613-A2C4-4B09-BBF7-12FC3396E6DB}"/>
          </ac:picMkLst>
        </pc:picChg>
        <pc:picChg chg="del">
          <ac:chgData name="michelle hinojosa" userId="6c16930b6e968e0a" providerId="LiveId" clId="{E551A7A1-A015-4309-8FEC-EE2C829EB18B}" dt="2020-01-27T02:55:50.790" v="684" actId="478"/>
          <ac:picMkLst>
            <pc:docMk/>
            <pc:sldMk cId="4172844175" sldId="289"/>
            <ac:picMk id="14340" creationId="{0B92EA90-AA93-484C-82C2-E07B85B390B3}"/>
          </ac:picMkLst>
        </pc:picChg>
      </pc:sldChg>
      <pc:sldChg chg="addSp delSp modSp">
        <pc:chgData name="michelle hinojosa" userId="6c16930b6e968e0a" providerId="LiveId" clId="{E551A7A1-A015-4309-8FEC-EE2C829EB18B}" dt="2020-01-27T03:40:51.251" v="1119" actId="122"/>
        <pc:sldMkLst>
          <pc:docMk/>
          <pc:sldMk cId="3786922536" sldId="298"/>
        </pc:sldMkLst>
        <pc:spChg chg="del">
          <ac:chgData name="michelle hinojosa" userId="6c16930b6e968e0a" providerId="LiveId" clId="{E551A7A1-A015-4309-8FEC-EE2C829EB18B}" dt="2020-01-27T02:07:40.327" v="467" actId="478"/>
          <ac:spMkLst>
            <pc:docMk/>
            <pc:sldMk cId="3786922536" sldId="298"/>
            <ac:spMk id="2" creationId="{37465703-7F72-44C9-99F0-AAF02A805F02}"/>
          </ac:spMkLst>
        </pc:spChg>
        <pc:spChg chg="mod">
          <ac:chgData name="michelle hinojosa" userId="6c16930b6e968e0a" providerId="LiveId" clId="{E551A7A1-A015-4309-8FEC-EE2C829EB18B}" dt="2020-01-27T02:10:23.032" v="509" actId="20577"/>
          <ac:spMkLst>
            <pc:docMk/>
            <pc:sldMk cId="3786922536" sldId="298"/>
            <ac:spMk id="3" creationId="{CF2B17A0-ADF4-4BD7-81AB-6F9E31E44E20}"/>
          </ac:spMkLst>
        </pc:spChg>
        <pc:spChg chg="add del mod">
          <ac:chgData name="michelle hinojosa" userId="6c16930b6e968e0a" providerId="LiveId" clId="{E551A7A1-A015-4309-8FEC-EE2C829EB18B}" dt="2020-01-27T02:07:42.297" v="468" actId="478"/>
          <ac:spMkLst>
            <pc:docMk/>
            <pc:sldMk cId="3786922536" sldId="298"/>
            <ac:spMk id="6" creationId="{546CEE65-50FB-422C-B589-CFAC7AB7A01B}"/>
          </ac:spMkLst>
        </pc:spChg>
        <pc:spChg chg="add del mod">
          <ac:chgData name="michelle hinojosa" userId="6c16930b6e968e0a" providerId="LiveId" clId="{E551A7A1-A015-4309-8FEC-EE2C829EB18B}" dt="2020-01-27T02:46:34.885" v="564"/>
          <ac:spMkLst>
            <pc:docMk/>
            <pc:sldMk cId="3786922536" sldId="298"/>
            <ac:spMk id="12" creationId="{5BF1A4E7-DC28-4B9A-BD3B-6D18EA73F835}"/>
          </ac:spMkLst>
        </pc:spChg>
        <pc:spChg chg="add del mod">
          <ac:chgData name="michelle hinojosa" userId="6c16930b6e968e0a" providerId="LiveId" clId="{E551A7A1-A015-4309-8FEC-EE2C829EB18B}" dt="2020-01-27T02:47:24.039" v="577" actId="478"/>
          <ac:spMkLst>
            <pc:docMk/>
            <pc:sldMk cId="3786922536" sldId="298"/>
            <ac:spMk id="16" creationId="{4E6F5674-5D4C-4ED0-B0BD-2111DDC4E1C7}"/>
          </ac:spMkLst>
        </pc:spChg>
        <pc:graphicFrameChg chg="del mod modGraphic">
          <ac:chgData name="michelle hinojosa" userId="6c16930b6e968e0a" providerId="LiveId" clId="{E551A7A1-A015-4309-8FEC-EE2C829EB18B}" dt="2020-01-27T02:46:33.460" v="563" actId="478"/>
          <ac:graphicFrameMkLst>
            <pc:docMk/>
            <pc:sldMk cId="3786922536" sldId="298"/>
            <ac:graphicFrameMk id="7" creationId="{73EF6DA4-CBD0-4A9F-AADF-DDAE9802C110}"/>
          </ac:graphicFrameMkLst>
        </pc:graphicFrameChg>
        <pc:graphicFrameChg chg="del mod modGraphic">
          <ac:chgData name="michelle hinojosa" userId="6c16930b6e968e0a" providerId="LiveId" clId="{E551A7A1-A015-4309-8FEC-EE2C829EB18B}" dt="2020-01-27T02:47:13.683" v="576" actId="478"/>
          <ac:graphicFrameMkLst>
            <pc:docMk/>
            <pc:sldMk cId="3786922536" sldId="298"/>
            <ac:graphicFrameMk id="8" creationId="{05756553-4D90-4B83-88F7-6BCA9204A7E0}"/>
          </ac:graphicFrameMkLst>
        </pc:graphicFrameChg>
        <pc:graphicFrameChg chg="add mod modGraphic">
          <ac:chgData name="michelle hinojosa" userId="6c16930b6e968e0a" providerId="LiveId" clId="{E551A7A1-A015-4309-8FEC-EE2C829EB18B}" dt="2020-01-27T03:40:51.251" v="1119" actId="122"/>
          <ac:graphicFrameMkLst>
            <pc:docMk/>
            <pc:sldMk cId="3786922536" sldId="298"/>
            <ac:graphicFrameMk id="14" creationId="{E6820E77-9C25-422F-996B-44098C428D41}"/>
          </ac:graphicFrameMkLst>
        </pc:graphicFrameChg>
        <pc:graphicFrameChg chg="add mod modGraphic">
          <ac:chgData name="michelle hinojosa" userId="6c16930b6e968e0a" providerId="LiveId" clId="{E551A7A1-A015-4309-8FEC-EE2C829EB18B}" dt="2020-01-27T03:40:45.515" v="1118" actId="122"/>
          <ac:graphicFrameMkLst>
            <pc:docMk/>
            <pc:sldMk cId="3786922536" sldId="298"/>
            <ac:graphicFrameMk id="17" creationId="{DF044B80-DF2A-457D-AF40-31FB993F5ACF}"/>
          </ac:graphicFrameMkLst>
        </pc:graphicFrameChg>
        <pc:picChg chg="mod">
          <ac:chgData name="michelle hinojosa" userId="6c16930b6e968e0a" providerId="LiveId" clId="{E551A7A1-A015-4309-8FEC-EE2C829EB18B}" dt="2020-01-27T03:39:58.912" v="1117" actId="1076"/>
          <ac:picMkLst>
            <pc:docMk/>
            <pc:sldMk cId="3786922536" sldId="298"/>
            <ac:picMk id="5" creationId="{9647758D-CBE5-4E1C-BE87-8F6557DFEF41}"/>
          </ac:picMkLst>
        </pc:picChg>
        <pc:picChg chg="mod">
          <ac:chgData name="michelle hinojosa" userId="6c16930b6e968e0a" providerId="LiveId" clId="{E551A7A1-A015-4309-8FEC-EE2C829EB18B}" dt="2020-01-27T03:39:55.893" v="1116" actId="1076"/>
          <ac:picMkLst>
            <pc:docMk/>
            <pc:sldMk cId="3786922536" sldId="298"/>
            <ac:picMk id="9" creationId="{B47DB110-D536-4FF1-A165-BD216A8130E8}"/>
          </ac:picMkLst>
        </pc:picChg>
        <pc:picChg chg="mod">
          <ac:chgData name="michelle hinojosa" userId="6c16930b6e968e0a" providerId="LiveId" clId="{E551A7A1-A015-4309-8FEC-EE2C829EB18B}" dt="2020-01-27T03:39:53.932" v="1115" actId="1076"/>
          <ac:picMkLst>
            <pc:docMk/>
            <pc:sldMk cId="3786922536" sldId="298"/>
            <ac:picMk id="11" creationId="{7092425A-DB86-463B-BC22-961126C769DA}"/>
          </ac:picMkLst>
        </pc:picChg>
        <pc:picChg chg="mod">
          <ac:chgData name="michelle hinojosa" userId="6c16930b6e968e0a" providerId="LiveId" clId="{E551A7A1-A015-4309-8FEC-EE2C829EB18B}" dt="2020-01-27T03:39:51.453" v="1114" actId="1076"/>
          <ac:picMkLst>
            <pc:docMk/>
            <pc:sldMk cId="3786922536" sldId="298"/>
            <ac:picMk id="13" creationId="{281B2187-18FB-48E7-A1A6-90A9AB3B2B07}"/>
          </ac:picMkLst>
        </pc:picChg>
      </pc:sldChg>
      <pc:sldChg chg="modSp">
        <pc:chgData name="michelle hinojosa" userId="6c16930b6e968e0a" providerId="LiveId" clId="{E551A7A1-A015-4309-8FEC-EE2C829EB18B}" dt="2020-01-27T03:03:55.791" v="810" actId="20577"/>
        <pc:sldMkLst>
          <pc:docMk/>
          <pc:sldMk cId="3070589094" sldId="305"/>
        </pc:sldMkLst>
        <pc:spChg chg="mod">
          <ac:chgData name="michelle hinojosa" userId="6c16930b6e968e0a" providerId="LiveId" clId="{E551A7A1-A015-4309-8FEC-EE2C829EB18B}" dt="2020-01-27T03:03:38.778" v="792" actId="1076"/>
          <ac:spMkLst>
            <pc:docMk/>
            <pc:sldMk cId="3070589094" sldId="305"/>
            <ac:spMk id="2" creationId="{37465703-7F72-44C9-99F0-AAF02A805F02}"/>
          </ac:spMkLst>
        </pc:spChg>
        <pc:graphicFrameChg chg="mod">
          <ac:chgData name="michelle hinojosa" userId="6c16930b6e968e0a" providerId="LiveId" clId="{E551A7A1-A015-4309-8FEC-EE2C829EB18B}" dt="2020-01-27T03:03:55.791" v="810" actId="20577"/>
          <ac:graphicFrameMkLst>
            <pc:docMk/>
            <pc:sldMk cId="3070589094" sldId="305"/>
            <ac:graphicFrameMk id="3" creationId="{2FF36E06-CCDA-43F0-8F92-F7275555E958}"/>
          </ac:graphicFrameMkLst>
        </pc:graphicFrameChg>
      </pc:sldChg>
      <pc:sldChg chg="addSp delSp modSp mod ord">
        <pc:chgData name="michelle hinojosa" userId="6c16930b6e968e0a" providerId="LiveId" clId="{E551A7A1-A015-4309-8FEC-EE2C829EB18B}" dt="2020-01-27T02:03:58.141" v="399"/>
        <pc:sldMkLst>
          <pc:docMk/>
          <pc:sldMk cId="1378048157" sldId="309"/>
        </pc:sldMkLst>
        <pc:spChg chg="mod">
          <ac:chgData name="michelle hinojosa" userId="6c16930b6e968e0a" providerId="LiveId" clId="{E551A7A1-A015-4309-8FEC-EE2C829EB18B}" dt="2020-01-27T02:03:53.522" v="397" actId="1076"/>
          <ac:spMkLst>
            <pc:docMk/>
            <pc:sldMk cId="1378048157" sldId="309"/>
            <ac:spMk id="2" creationId="{C286BA3F-D5B0-4A0C-852D-3FDA15190B55}"/>
          </ac:spMkLst>
        </pc:spChg>
        <pc:spChg chg="del mod">
          <ac:chgData name="michelle hinojosa" userId="6c16930b6e968e0a" providerId="LiveId" clId="{E551A7A1-A015-4309-8FEC-EE2C829EB18B}" dt="2020-01-27T01:45:42.380" v="257" actId="478"/>
          <ac:spMkLst>
            <pc:docMk/>
            <pc:sldMk cId="1378048157" sldId="309"/>
            <ac:spMk id="5" creationId="{00000000-0000-0000-0000-000000000000}"/>
          </ac:spMkLst>
        </pc:spChg>
        <pc:spChg chg="del mod">
          <ac:chgData name="michelle hinojosa" userId="6c16930b6e968e0a" providerId="LiveId" clId="{E551A7A1-A015-4309-8FEC-EE2C829EB18B}" dt="2020-01-27T01:45:35.514" v="256" actId="478"/>
          <ac:spMkLst>
            <pc:docMk/>
            <pc:sldMk cId="1378048157" sldId="309"/>
            <ac:spMk id="10" creationId="{00000000-0000-0000-0000-000000000000}"/>
          </ac:spMkLst>
        </pc:spChg>
        <pc:graphicFrameChg chg="del mod">
          <ac:chgData name="michelle hinojosa" userId="6c16930b6e968e0a" providerId="LiveId" clId="{E551A7A1-A015-4309-8FEC-EE2C829EB18B}" dt="2020-01-27T01:45:44.851" v="258" actId="478"/>
          <ac:graphicFrameMkLst>
            <pc:docMk/>
            <pc:sldMk cId="1378048157" sldId="309"/>
            <ac:graphicFrameMk id="7" creationId="{9F7A26CB-36B2-4785-81F0-08F21D68696B}"/>
          </ac:graphicFrameMkLst>
        </pc:graphicFrameChg>
        <pc:graphicFrameChg chg="add del mod">
          <ac:chgData name="michelle hinojosa" userId="6c16930b6e968e0a" providerId="LiveId" clId="{E551A7A1-A015-4309-8FEC-EE2C829EB18B}" dt="2020-01-27T01:59:17.956" v="338" actId="478"/>
          <ac:graphicFrameMkLst>
            <pc:docMk/>
            <pc:sldMk cId="1378048157" sldId="309"/>
            <ac:graphicFrameMk id="8" creationId="{C835A537-1F93-4F65-9907-407669AD3411}"/>
          </ac:graphicFrameMkLst>
        </pc:graphicFrameChg>
        <pc:graphicFrameChg chg="add del mod">
          <ac:chgData name="michelle hinojosa" userId="6c16930b6e968e0a" providerId="LiveId" clId="{E551A7A1-A015-4309-8FEC-EE2C829EB18B}" dt="2020-01-27T01:50:19.837" v="325"/>
          <ac:graphicFrameMkLst>
            <pc:docMk/>
            <pc:sldMk cId="1378048157" sldId="309"/>
            <ac:graphicFrameMk id="9" creationId="{C6D45E20-CE37-4499-94A4-077DEB00ECE5}"/>
          </ac:graphicFrameMkLst>
        </pc:graphicFrameChg>
        <pc:graphicFrameChg chg="add del">
          <ac:chgData name="michelle hinojosa" userId="6c16930b6e968e0a" providerId="LiveId" clId="{E551A7A1-A015-4309-8FEC-EE2C829EB18B}" dt="2020-01-27T01:59:25.991" v="341" actId="478"/>
          <ac:graphicFrameMkLst>
            <pc:docMk/>
            <pc:sldMk cId="1378048157" sldId="309"/>
            <ac:graphicFrameMk id="12" creationId="{FD07CB03-5B46-4EC7-AD56-842262B01A73}"/>
          </ac:graphicFrameMkLst>
        </pc:graphicFrameChg>
        <pc:graphicFrameChg chg="add del mod">
          <ac:chgData name="michelle hinojosa" userId="6c16930b6e968e0a" providerId="LiveId" clId="{E551A7A1-A015-4309-8FEC-EE2C829EB18B}" dt="2020-01-27T02:01:40.704" v="355" actId="478"/>
          <ac:graphicFrameMkLst>
            <pc:docMk/>
            <pc:sldMk cId="1378048157" sldId="309"/>
            <ac:graphicFrameMk id="13" creationId="{FD07CB03-5B46-4EC7-AD56-842262B01A73}"/>
          </ac:graphicFrameMkLst>
        </pc:graphicFrameChg>
        <pc:graphicFrameChg chg="add del mod">
          <ac:chgData name="michelle hinojosa" userId="6c16930b6e968e0a" providerId="LiveId" clId="{E551A7A1-A015-4309-8FEC-EE2C829EB18B}" dt="2020-01-27T02:02:25.165" v="363" actId="478"/>
          <ac:graphicFrameMkLst>
            <pc:docMk/>
            <pc:sldMk cId="1378048157" sldId="309"/>
            <ac:graphicFrameMk id="14" creationId="{9263103E-1262-46A8-80E9-85B548A054F6}"/>
          </ac:graphicFrameMkLst>
        </pc:graphicFrameChg>
        <pc:graphicFrameChg chg="add mod">
          <ac:chgData name="michelle hinojosa" userId="6c16930b6e968e0a" providerId="LiveId" clId="{E551A7A1-A015-4309-8FEC-EE2C829EB18B}" dt="2020-01-27T02:03:48.510" v="396" actId="14100"/>
          <ac:graphicFrameMkLst>
            <pc:docMk/>
            <pc:sldMk cId="1378048157" sldId="309"/>
            <ac:graphicFrameMk id="15" creationId="{FD07CB03-5B46-4EC7-AD56-842262B01A73}"/>
          </ac:graphicFrameMkLst>
        </pc:graphicFrameChg>
        <pc:picChg chg="mod">
          <ac:chgData name="michelle hinojosa" userId="6c16930b6e968e0a" providerId="LiveId" clId="{E551A7A1-A015-4309-8FEC-EE2C829EB18B}" dt="2020-01-27T02:03:06.861" v="375" actId="1076"/>
          <ac:picMkLst>
            <pc:docMk/>
            <pc:sldMk cId="1378048157" sldId="309"/>
            <ac:picMk id="11" creationId="{658D8CF9-6034-4373-A9DA-2DDE1D73596D}"/>
          </ac:picMkLst>
        </pc:picChg>
        <pc:picChg chg="del">
          <ac:chgData name="michelle hinojosa" userId="6c16930b6e968e0a" providerId="LiveId" clId="{E551A7A1-A015-4309-8FEC-EE2C829EB18B}" dt="2020-01-27T01:41:03.929" v="151" actId="478"/>
          <ac:picMkLst>
            <pc:docMk/>
            <pc:sldMk cId="1378048157" sldId="309"/>
            <ac:picMk id="7170" creationId="{C458E6DA-E509-4559-AA4D-884AEF6F89B7}"/>
          </ac:picMkLst>
        </pc:picChg>
      </pc:sldChg>
      <pc:sldChg chg="addSp delSp modSp">
        <pc:chgData name="michelle hinojosa" userId="6c16930b6e968e0a" providerId="LiveId" clId="{E551A7A1-A015-4309-8FEC-EE2C829EB18B}" dt="2020-01-27T03:15:16.933" v="880" actId="403"/>
        <pc:sldMkLst>
          <pc:docMk/>
          <pc:sldMk cId="2424534743" sldId="313"/>
        </pc:sldMkLst>
        <pc:spChg chg="add mod">
          <ac:chgData name="michelle hinojosa" userId="6c16930b6e968e0a" providerId="LiveId" clId="{E551A7A1-A015-4309-8FEC-EE2C829EB18B}" dt="2020-01-27T03:07:21.366" v="832" actId="1076"/>
          <ac:spMkLst>
            <pc:docMk/>
            <pc:sldMk cId="2424534743" sldId="313"/>
            <ac:spMk id="6" creationId="{715ADF76-C1AA-43A5-9E39-041CCE6B2F26}"/>
          </ac:spMkLst>
        </pc:spChg>
        <pc:spChg chg="add mod">
          <ac:chgData name="michelle hinojosa" userId="6c16930b6e968e0a" providerId="LiveId" clId="{E551A7A1-A015-4309-8FEC-EE2C829EB18B}" dt="2020-01-27T03:14:19.766" v="873" actId="20577"/>
          <ac:spMkLst>
            <pc:docMk/>
            <pc:sldMk cId="2424534743" sldId="313"/>
            <ac:spMk id="14" creationId="{4099FA09-2FC3-4FCE-B129-C9A1E8485A44}"/>
          </ac:spMkLst>
        </pc:spChg>
        <pc:graphicFrameChg chg="del mod modGraphic">
          <ac:chgData name="michelle hinojosa" userId="6c16930b6e968e0a" providerId="LiveId" clId="{E551A7A1-A015-4309-8FEC-EE2C829EB18B}" dt="2020-01-27T03:11:14.189" v="848" actId="478"/>
          <ac:graphicFrameMkLst>
            <pc:docMk/>
            <pc:sldMk cId="2424534743" sldId="313"/>
            <ac:graphicFrameMk id="4" creationId="{00000000-0000-0000-0000-000000000000}"/>
          </ac:graphicFrameMkLst>
        </pc:graphicFrameChg>
        <pc:graphicFrameChg chg="add mod modGraphic">
          <ac:chgData name="michelle hinojosa" userId="6c16930b6e968e0a" providerId="LiveId" clId="{E551A7A1-A015-4309-8FEC-EE2C829EB18B}" dt="2020-01-27T03:12:49.525" v="860" actId="12385"/>
          <ac:graphicFrameMkLst>
            <pc:docMk/>
            <pc:sldMk cId="2424534743" sldId="313"/>
            <ac:graphicFrameMk id="7" creationId="{DC1AC779-D661-4759-B388-D3E4BDDBEFBF}"/>
          </ac:graphicFrameMkLst>
        </pc:graphicFrameChg>
        <pc:graphicFrameChg chg="add mod modGraphic">
          <ac:chgData name="michelle hinojosa" userId="6c16930b6e968e0a" providerId="LiveId" clId="{E551A7A1-A015-4309-8FEC-EE2C829EB18B}" dt="2020-01-27T03:15:16.933" v="880" actId="403"/>
          <ac:graphicFrameMkLst>
            <pc:docMk/>
            <pc:sldMk cId="2424534743" sldId="313"/>
            <ac:graphicFrameMk id="8" creationId="{FBD349BC-FABE-40DD-A365-55E211DEA69A}"/>
          </ac:graphicFrameMkLst>
        </pc:graphicFrameChg>
        <pc:graphicFrameChg chg="del mod modGraphic">
          <ac:chgData name="michelle hinojosa" userId="6c16930b6e968e0a" providerId="LiveId" clId="{E551A7A1-A015-4309-8FEC-EE2C829EB18B}" dt="2020-01-27T03:12:07.743" v="851" actId="478"/>
          <ac:graphicFrameMkLst>
            <pc:docMk/>
            <pc:sldMk cId="2424534743" sldId="313"/>
            <ac:graphicFrameMk id="10" creationId="{00000000-0000-0000-0000-000000000000}"/>
          </ac:graphicFrameMkLst>
        </pc:graphicFrameChg>
        <pc:graphicFrameChg chg="add del mod modGraphic">
          <ac:chgData name="michelle hinojosa" userId="6c16930b6e968e0a" providerId="LiveId" clId="{E551A7A1-A015-4309-8FEC-EE2C829EB18B}" dt="2020-01-27T03:08:59.994" v="841" actId="478"/>
          <ac:graphicFrameMkLst>
            <pc:docMk/>
            <pc:sldMk cId="2424534743" sldId="313"/>
            <ac:graphicFrameMk id="13" creationId="{EF2D006F-AA4C-431B-BA0A-1E8D89E27567}"/>
          </ac:graphicFrameMkLst>
        </pc:graphicFrameChg>
        <pc:picChg chg="mod">
          <ac:chgData name="michelle hinojosa" userId="6c16930b6e968e0a" providerId="LiveId" clId="{E551A7A1-A015-4309-8FEC-EE2C829EB18B}" dt="2020-01-27T03:13:40.616" v="863" actId="1076"/>
          <ac:picMkLst>
            <pc:docMk/>
            <pc:sldMk cId="2424534743" sldId="313"/>
            <ac:picMk id="11" creationId="{A4814DAE-5B02-49A5-BB7F-AD5E57C24A73}"/>
          </ac:picMkLst>
        </pc:picChg>
        <pc:picChg chg="mod">
          <ac:chgData name="michelle hinojosa" userId="6c16930b6e968e0a" providerId="LiveId" clId="{E551A7A1-A015-4309-8FEC-EE2C829EB18B}" dt="2020-01-27T03:13:35.652" v="862" actId="1076"/>
          <ac:picMkLst>
            <pc:docMk/>
            <pc:sldMk cId="2424534743" sldId="313"/>
            <ac:picMk id="12" creationId="{658D8CF9-6034-4373-A9DA-2DDE1D73596D}"/>
          </ac:picMkLst>
        </pc:picChg>
      </pc:sldChg>
      <pc:sldChg chg="modSp">
        <pc:chgData name="michelle hinojosa" userId="6c16930b6e968e0a" providerId="LiveId" clId="{E551A7A1-A015-4309-8FEC-EE2C829EB18B}" dt="2020-01-27T03:16:29.850" v="909" actId="13782"/>
        <pc:sldMkLst>
          <pc:docMk/>
          <pc:sldMk cId="3108244807" sldId="314"/>
        </pc:sldMkLst>
        <pc:graphicFrameChg chg="mod">
          <ac:chgData name="michelle hinojosa" userId="6c16930b6e968e0a" providerId="LiveId" clId="{E551A7A1-A015-4309-8FEC-EE2C829EB18B}" dt="2020-01-27T03:16:29.850" v="909" actId="13782"/>
          <ac:graphicFrameMkLst>
            <pc:docMk/>
            <pc:sldMk cId="3108244807" sldId="314"/>
            <ac:graphicFrameMk id="3" creationId="{00000000-0000-0000-0000-000000000000}"/>
          </ac:graphicFrameMkLst>
        </pc:graphicFrameChg>
      </pc:sldChg>
      <pc:sldChg chg="modSp">
        <pc:chgData name="michelle hinojosa" userId="6c16930b6e968e0a" providerId="LiveId" clId="{E551A7A1-A015-4309-8FEC-EE2C829EB18B}" dt="2020-01-27T03:19:07.367" v="1023" actId="27636"/>
        <pc:sldMkLst>
          <pc:docMk/>
          <pc:sldMk cId="963218975" sldId="317"/>
        </pc:sldMkLst>
        <pc:spChg chg="mod">
          <ac:chgData name="michelle hinojosa" userId="6c16930b6e968e0a" providerId="LiveId" clId="{E551A7A1-A015-4309-8FEC-EE2C829EB18B}" dt="2020-01-27T03:19:07.367" v="1023" actId="27636"/>
          <ac:spMkLst>
            <pc:docMk/>
            <pc:sldMk cId="963218975" sldId="317"/>
            <ac:spMk id="4" creationId="{5694717E-A636-4D77-BB0E-7D9F384A1BB3}"/>
          </ac:spMkLst>
        </pc:spChg>
      </pc:sldChg>
      <pc:sldChg chg="modSp">
        <pc:chgData name="michelle hinojosa" userId="6c16930b6e968e0a" providerId="LiveId" clId="{E551A7A1-A015-4309-8FEC-EE2C829EB18B}" dt="2020-01-27T03:23:11.947" v="1048" actId="20577"/>
        <pc:sldMkLst>
          <pc:docMk/>
          <pc:sldMk cId="860622398" sldId="318"/>
        </pc:sldMkLst>
        <pc:spChg chg="mod">
          <ac:chgData name="michelle hinojosa" userId="6c16930b6e968e0a" providerId="LiveId" clId="{E551A7A1-A015-4309-8FEC-EE2C829EB18B}" dt="2020-01-27T03:23:11.947" v="1048" actId="20577"/>
          <ac:spMkLst>
            <pc:docMk/>
            <pc:sldMk cId="860622398" sldId="318"/>
            <ac:spMk id="4" creationId="{5694717E-A636-4D77-BB0E-7D9F384A1BB3}"/>
          </ac:spMkLst>
        </pc:spChg>
      </pc:sldChg>
      <pc:sldChg chg="delSp modSp">
        <pc:chgData name="michelle hinojosa" userId="6c16930b6e968e0a" providerId="LiveId" clId="{E551A7A1-A015-4309-8FEC-EE2C829EB18B}" dt="2020-01-27T03:23:41.237" v="1059" actId="1076"/>
        <pc:sldMkLst>
          <pc:docMk/>
          <pc:sldMk cId="184878103" sldId="319"/>
        </pc:sldMkLst>
        <pc:picChg chg="mod ord">
          <ac:chgData name="michelle hinojosa" userId="6c16930b6e968e0a" providerId="LiveId" clId="{E551A7A1-A015-4309-8FEC-EE2C829EB18B}" dt="2020-01-27T03:23:41.237" v="1059" actId="1076"/>
          <ac:picMkLst>
            <pc:docMk/>
            <pc:sldMk cId="184878103" sldId="319"/>
            <ac:picMk id="2" creationId="{29EF5C96-9511-4CA1-B0EA-77DDBAEE9C9C}"/>
          </ac:picMkLst>
        </pc:picChg>
        <pc:picChg chg="del">
          <ac:chgData name="michelle hinojosa" userId="6c16930b6e968e0a" providerId="LiveId" clId="{E551A7A1-A015-4309-8FEC-EE2C829EB18B}" dt="2020-01-27T03:23:19.471" v="1050" actId="478"/>
          <ac:picMkLst>
            <pc:docMk/>
            <pc:sldMk cId="184878103" sldId="319"/>
            <ac:picMk id="6" creationId="{A110B521-3BFD-4BBB-BD5F-518C79E58EFC}"/>
          </ac:picMkLst>
        </pc:picChg>
        <pc:picChg chg="mod">
          <ac:chgData name="michelle hinojosa" userId="6c16930b6e968e0a" providerId="LiveId" clId="{E551A7A1-A015-4309-8FEC-EE2C829EB18B}" dt="2020-01-27T03:23:28.394" v="1054" actId="171"/>
          <ac:picMkLst>
            <pc:docMk/>
            <pc:sldMk cId="184878103" sldId="319"/>
            <ac:picMk id="22530" creationId="{11B85FAC-3CB3-4483-8B87-0919789EDF9C}"/>
          </ac:picMkLst>
        </pc:picChg>
      </pc:sldChg>
      <pc:sldChg chg="modSp add del">
        <pc:chgData name="michelle hinojosa" userId="6c16930b6e968e0a" providerId="LiveId" clId="{E551A7A1-A015-4309-8FEC-EE2C829EB18B}" dt="2020-01-27T01:45:18.647" v="254" actId="47"/>
        <pc:sldMkLst>
          <pc:docMk/>
          <pc:sldMk cId="2796283987" sldId="320"/>
        </pc:sldMkLst>
        <pc:spChg chg="mod">
          <ac:chgData name="michelle hinojosa" userId="6c16930b6e968e0a" providerId="LiveId" clId="{E551A7A1-A015-4309-8FEC-EE2C829EB18B}" dt="2020-01-27T01:42:49.446" v="224" actId="20577"/>
          <ac:spMkLst>
            <pc:docMk/>
            <pc:sldMk cId="2796283987" sldId="320"/>
            <ac:spMk id="4" creationId="{11B5C316-61BD-4076-8BD7-45D34A03F5ED}"/>
          </ac:spMkLst>
        </pc:spChg>
      </pc:sldChg>
      <pc:sldChg chg="add del">
        <pc:chgData name="michelle hinojosa" userId="6c16930b6e968e0a" providerId="LiveId" clId="{E551A7A1-A015-4309-8FEC-EE2C829EB18B}" dt="2020-01-27T02:53:53.523" v="652" actId="47"/>
        <pc:sldMkLst>
          <pc:docMk/>
          <pc:sldMk cId="4130472918" sldId="320"/>
        </pc:sldMkLst>
      </pc:sldChg>
      <pc:sldChg chg="addSp delSp modSp add">
        <pc:chgData name="michelle hinojosa" userId="6c16930b6e968e0a" providerId="LiveId" clId="{E551A7A1-A015-4309-8FEC-EE2C829EB18B}" dt="2020-01-27T02:55:13.196" v="678" actId="1076"/>
        <pc:sldMkLst>
          <pc:docMk/>
          <pc:sldMk cId="426251838" sldId="321"/>
        </pc:sldMkLst>
        <pc:spChg chg="mod">
          <ac:chgData name="michelle hinojosa" userId="6c16930b6e968e0a" providerId="LiveId" clId="{E551A7A1-A015-4309-8FEC-EE2C829EB18B}" dt="2020-01-27T02:54:48.350" v="668" actId="20577"/>
          <ac:spMkLst>
            <pc:docMk/>
            <pc:sldMk cId="426251838" sldId="321"/>
            <ac:spMk id="2" creationId="{13075BB9-4E37-4850-A4A9-7EF1FD7B30A7}"/>
          </ac:spMkLst>
        </pc:spChg>
        <pc:spChg chg="del">
          <ac:chgData name="michelle hinojosa" userId="6c16930b6e968e0a" providerId="LiveId" clId="{E551A7A1-A015-4309-8FEC-EE2C829EB18B}" dt="2020-01-27T02:54:23.324" v="657" actId="478"/>
          <ac:spMkLst>
            <pc:docMk/>
            <pc:sldMk cId="426251838" sldId="321"/>
            <ac:spMk id="3" creationId="{7EF05563-D3E0-45DB-903C-0EE2BFB95F27}"/>
          </ac:spMkLst>
        </pc:spChg>
        <pc:spChg chg="del">
          <ac:chgData name="michelle hinojosa" userId="6c16930b6e968e0a" providerId="LiveId" clId="{E551A7A1-A015-4309-8FEC-EE2C829EB18B}" dt="2020-01-27T02:54:17.700" v="655" actId="478"/>
          <ac:spMkLst>
            <pc:docMk/>
            <pc:sldMk cId="426251838" sldId="321"/>
            <ac:spMk id="4" creationId="{1AC15E58-8D4E-4A9F-BD18-0485B2EC9139}"/>
          </ac:spMkLst>
        </pc:spChg>
        <pc:spChg chg="del mod">
          <ac:chgData name="michelle hinojosa" userId="6c16930b6e968e0a" providerId="LiveId" clId="{E551A7A1-A015-4309-8FEC-EE2C829EB18B}" dt="2020-01-27T02:54:51.895" v="669" actId="478"/>
          <ac:spMkLst>
            <pc:docMk/>
            <pc:sldMk cId="426251838" sldId="321"/>
            <ac:spMk id="5" creationId="{D52423AC-65D7-48FB-BE2A-2AB0120B3697}"/>
          </ac:spMkLst>
        </pc:spChg>
        <pc:spChg chg="mod">
          <ac:chgData name="michelle hinojosa" userId="6c16930b6e968e0a" providerId="LiveId" clId="{E551A7A1-A015-4309-8FEC-EE2C829EB18B}" dt="2020-01-27T02:55:02.651" v="675" actId="20577"/>
          <ac:spMkLst>
            <pc:docMk/>
            <pc:sldMk cId="426251838" sldId="321"/>
            <ac:spMk id="6" creationId="{8A2C24FA-5AED-4107-8990-4833C79CCCA8}"/>
          </ac:spMkLst>
        </pc:spChg>
        <pc:spChg chg="add del mod">
          <ac:chgData name="michelle hinojosa" userId="6c16930b6e968e0a" providerId="LiveId" clId="{E551A7A1-A015-4309-8FEC-EE2C829EB18B}" dt="2020-01-27T02:54:20.156" v="656" actId="478"/>
          <ac:spMkLst>
            <pc:docMk/>
            <pc:sldMk cId="426251838" sldId="321"/>
            <ac:spMk id="8" creationId="{5DD2EF84-FD6C-4CC2-BC46-CDF7BC85773E}"/>
          </ac:spMkLst>
        </pc:spChg>
        <pc:spChg chg="add del mod">
          <ac:chgData name="michelle hinojosa" userId="6c16930b6e968e0a" providerId="LiveId" clId="{E551A7A1-A015-4309-8FEC-EE2C829EB18B}" dt="2020-01-27T02:54:26.746" v="658" actId="478"/>
          <ac:spMkLst>
            <pc:docMk/>
            <pc:sldMk cId="426251838" sldId="321"/>
            <ac:spMk id="10" creationId="{5117EB2A-B43D-41D6-A6DE-2414303FA1AA}"/>
          </ac:spMkLst>
        </pc:spChg>
        <pc:spChg chg="add del mod">
          <ac:chgData name="michelle hinojosa" userId="6c16930b6e968e0a" providerId="LiveId" clId="{E551A7A1-A015-4309-8FEC-EE2C829EB18B}" dt="2020-01-27T02:54:55.012" v="670" actId="478"/>
          <ac:spMkLst>
            <pc:docMk/>
            <pc:sldMk cId="426251838" sldId="321"/>
            <ac:spMk id="12" creationId="{A858F1A2-C376-47D7-BBB6-CA57F7B2272C}"/>
          </ac:spMkLst>
        </pc:spChg>
        <pc:picChg chg="mod">
          <ac:chgData name="michelle hinojosa" userId="6c16930b6e968e0a" providerId="LiveId" clId="{E551A7A1-A015-4309-8FEC-EE2C829EB18B}" dt="2020-01-27T02:55:11.793" v="677" actId="1076"/>
          <ac:picMkLst>
            <pc:docMk/>
            <pc:sldMk cId="426251838" sldId="321"/>
            <ac:picMk id="14338" creationId="{79DBF613-A2C4-4B09-BBF7-12FC3396E6DB}"/>
          </ac:picMkLst>
        </pc:picChg>
        <pc:picChg chg="add del mod">
          <ac:chgData name="michelle hinojosa" userId="6c16930b6e968e0a" providerId="LiveId" clId="{E551A7A1-A015-4309-8FEC-EE2C829EB18B}" dt="2020-01-27T02:55:13.196" v="678" actId="1076"/>
          <ac:picMkLst>
            <pc:docMk/>
            <pc:sldMk cId="426251838" sldId="321"/>
            <ac:picMk id="14340" creationId="{0B92EA90-AA93-484C-82C2-E07B85B390B3}"/>
          </ac:picMkLst>
        </pc:picChg>
      </pc:sldChg>
      <pc:sldChg chg="addSp delSp modSp add">
        <pc:chgData name="michelle hinojosa" userId="6c16930b6e968e0a" providerId="LiveId" clId="{E551A7A1-A015-4309-8FEC-EE2C829EB18B}" dt="2020-01-27T03:25:28.152" v="1064" actId="1440"/>
        <pc:sldMkLst>
          <pc:docMk/>
          <pc:sldMk cId="3997438614" sldId="322"/>
        </pc:sldMkLst>
        <pc:spChg chg="del">
          <ac:chgData name="michelle hinojosa" userId="6c16930b6e968e0a" providerId="LiveId" clId="{E551A7A1-A015-4309-8FEC-EE2C829EB18B}" dt="2020-01-27T02:58:32.956" v="729" actId="478"/>
          <ac:spMkLst>
            <pc:docMk/>
            <pc:sldMk cId="3997438614" sldId="322"/>
            <ac:spMk id="2" creationId="{13075BB9-4E37-4850-A4A9-7EF1FD7B30A7}"/>
          </ac:spMkLst>
        </pc:spChg>
        <pc:spChg chg="del">
          <ac:chgData name="michelle hinojosa" userId="6c16930b6e968e0a" providerId="LiveId" clId="{E551A7A1-A015-4309-8FEC-EE2C829EB18B}" dt="2020-01-27T02:58:03.429" v="722" actId="478"/>
          <ac:spMkLst>
            <pc:docMk/>
            <pc:sldMk cId="3997438614" sldId="322"/>
            <ac:spMk id="3" creationId="{7EF05563-D3E0-45DB-903C-0EE2BFB95F27}"/>
          </ac:spMkLst>
        </pc:spChg>
        <pc:spChg chg="del">
          <ac:chgData name="michelle hinojosa" userId="6c16930b6e968e0a" providerId="LiveId" clId="{E551A7A1-A015-4309-8FEC-EE2C829EB18B}" dt="2020-01-27T02:57:57.419" v="720" actId="478"/>
          <ac:spMkLst>
            <pc:docMk/>
            <pc:sldMk cId="3997438614" sldId="322"/>
            <ac:spMk id="4" creationId="{1AC15E58-8D4E-4A9F-BD18-0485B2EC9139}"/>
          </ac:spMkLst>
        </pc:spChg>
        <pc:spChg chg="add del mod">
          <ac:chgData name="michelle hinojosa" userId="6c16930b6e968e0a" providerId="LiveId" clId="{E551A7A1-A015-4309-8FEC-EE2C829EB18B}" dt="2020-01-27T02:58:00.094" v="721" actId="478"/>
          <ac:spMkLst>
            <pc:docMk/>
            <pc:sldMk cId="3997438614" sldId="322"/>
            <ac:spMk id="6" creationId="{5D6F50B4-FCA8-4124-8E3F-22A98E7C90AE}"/>
          </ac:spMkLst>
        </pc:spChg>
        <pc:spChg chg="add del mod">
          <ac:chgData name="michelle hinojosa" userId="6c16930b6e968e0a" providerId="LiveId" clId="{E551A7A1-A015-4309-8FEC-EE2C829EB18B}" dt="2020-01-27T02:58:05.359" v="723" actId="478"/>
          <ac:spMkLst>
            <pc:docMk/>
            <pc:sldMk cId="3997438614" sldId="322"/>
            <ac:spMk id="8" creationId="{51B6D4AD-2789-4D5A-B311-B09A96AFA131}"/>
          </ac:spMkLst>
        </pc:spChg>
        <pc:spChg chg="add del mod">
          <ac:chgData name="michelle hinojosa" userId="6c16930b6e968e0a" providerId="LiveId" clId="{E551A7A1-A015-4309-8FEC-EE2C829EB18B}" dt="2020-01-27T02:58:35.417" v="730" actId="478"/>
          <ac:spMkLst>
            <pc:docMk/>
            <pc:sldMk cId="3997438614" sldId="322"/>
            <ac:spMk id="12" creationId="{F0FD45CC-5907-4409-8990-185C43ACD25D}"/>
          </ac:spMkLst>
        </pc:spChg>
        <pc:picChg chg="add mod">
          <ac:chgData name="michelle hinojosa" userId="6c16930b6e968e0a" providerId="LiveId" clId="{E551A7A1-A015-4309-8FEC-EE2C829EB18B}" dt="2020-01-27T03:25:28.152" v="1064" actId="1440"/>
          <ac:picMkLst>
            <pc:docMk/>
            <pc:sldMk cId="3997438614" sldId="322"/>
            <ac:picMk id="9" creationId="{FA1AF52A-7C61-4C01-BE50-414AD16CBF2F}"/>
          </ac:picMkLst>
        </pc:picChg>
        <pc:picChg chg="add mod">
          <ac:chgData name="michelle hinojosa" userId="6c16930b6e968e0a" providerId="LiveId" clId="{E551A7A1-A015-4309-8FEC-EE2C829EB18B}" dt="2020-01-27T03:25:25.398" v="1063" actId="1440"/>
          <ac:picMkLst>
            <pc:docMk/>
            <pc:sldMk cId="3997438614" sldId="322"/>
            <ac:picMk id="10" creationId="{3253DE67-A2B8-4A2C-9CFC-7847CB68FD8B}"/>
          </ac:picMkLst>
        </pc:picChg>
      </pc:sldChg>
      <pc:sldChg chg="addSp delSp modSp add">
        <pc:chgData name="michelle hinojosa" userId="6c16930b6e968e0a" providerId="LiveId" clId="{E551A7A1-A015-4309-8FEC-EE2C829EB18B}" dt="2020-01-27T03:25:37.551" v="1068" actId="1440"/>
        <pc:sldMkLst>
          <pc:docMk/>
          <pc:sldMk cId="804836821" sldId="323"/>
        </pc:sldMkLst>
        <pc:spChg chg="mod">
          <ac:chgData name="michelle hinojosa" userId="6c16930b6e968e0a" providerId="LiveId" clId="{E551A7A1-A015-4309-8FEC-EE2C829EB18B}" dt="2020-01-27T02:59:41.318" v="760" actId="20577"/>
          <ac:spMkLst>
            <pc:docMk/>
            <pc:sldMk cId="804836821" sldId="323"/>
            <ac:spMk id="2" creationId="{13075BB9-4E37-4850-A4A9-7EF1FD7B30A7}"/>
          </ac:spMkLst>
        </pc:spChg>
        <pc:spChg chg="del">
          <ac:chgData name="michelle hinojosa" userId="6c16930b6e968e0a" providerId="LiveId" clId="{E551A7A1-A015-4309-8FEC-EE2C829EB18B}" dt="2020-01-27T02:59:33.389" v="751" actId="478"/>
          <ac:spMkLst>
            <pc:docMk/>
            <pc:sldMk cId="804836821" sldId="323"/>
            <ac:spMk id="3" creationId="{7EF05563-D3E0-45DB-903C-0EE2BFB95F27}"/>
          </ac:spMkLst>
        </pc:spChg>
        <pc:spChg chg="mod">
          <ac:chgData name="michelle hinojosa" userId="6c16930b6e968e0a" providerId="LiveId" clId="{E551A7A1-A015-4309-8FEC-EE2C829EB18B}" dt="2020-01-27T02:59:44.870" v="761" actId="1076"/>
          <ac:spMkLst>
            <pc:docMk/>
            <pc:sldMk cId="804836821" sldId="323"/>
            <ac:spMk id="4" creationId="{1AC15E58-8D4E-4A9F-BD18-0485B2EC9139}"/>
          </ac:spMkLst>
        </pc:spChg>
        <pc:spChg chg="add del mod">
          <ac:chgData name="michelle hinojosa" userId="6c16930b6e968e0a" providerId="LiveId" clId="{E551A7A1-A015-4309-8FEC-EE2C829EB18B}" dt="2020-01-27T02:59:36.261" v="752" actId="478"/>
          <ac:spMkLst>
            <pc:docMk/>
            <pc:sldMk cId="804836821" sldId="323"/>
            <ac:spMk id="6" creationId="{6D75959E-823B-49D0-8D19-70AD8EA845B5}"/>
          </ac:spMkLst>
        </pc:spChg>
        <pc:picChg chg="add mod">
          <ac:chgData name="michelle hinojosa" userId="6c16930b6e968e0a" providerId="LiveId" clId="{E551A7A1-A015-4309-8FEC-EE2C829EB18B}" dt="2020-01-27T03:25:37.551" v="1068" actId="1440"/>
          <ac:picMkLst>
            <pc:docMk/>
            <pc:sldMk cId="804836821" sldId="323"/>
            <ac:picMk id="7" creationId="{1B8A7EAA-88AB-467C-A3B5-5A8BAC4A53B7}"/>
          </ac:picMkLst>
        </pc:picChg>
        <pc:picChg chg="add mod">
          <ac:chgData name="michelle hinojosa" userId="6c16930b6e968e0a" providerId="LiveId" clId="{E551A7A1-A015-4309-8FEC-EE2C829EB18B}" dt="2020-01-27T03:25:35.639" v="1067" actId="1440"/>
          <ac:picMkLst>
            <pc:docMk/>
            <pc:sldMk cId="804836821" sldId="323"/>
            <ac:picMk id="8" creationId="{E77CB93C-0F11-4AFD-86BE-8A050B03051F}"/>
          </ac:picMkLst>
        </pc:picChg>
      </pc:sldChg>
      <pc:sldChg chg="add del">
        <pc:chgData name="michelle hinojosa" userId="6c16930b6e968e0a" providerId="LiveId" clId="{E551A7A1-A015-4309-8FEC-EE2C829EB18B}" dt="2020-01-27T02:56:06.792" v="691"/>
        <pc:sldMkLst>
          <pc:docMk/>
          <pc:sldMk cId="78525117" sldId="324"/>
        </pc:sldMkLst>
      </pc:sldChg>
      <pc:sldChg chg="delSp add del ord">
        <pc:chgData name="michelle hinojosa" userId="6c16930b6e968e0a" providerId="LiveId" clId="{E551A7A1-A015-4309-8FEC-EE2C829EB18B}" dt="2020-01-27T03:01:30.946" v="776" actId="47"/>
        <pc:sldMkLst>
          <pc:docMk/>
          <pc:sldMk cId="1399022844" sldId="324"/>
        </pc:sldMkLst>
        <pc:picChg chg="del">
          <ac:chgData name="michelle hinojosa" userId="6c16930b6e968e0a" providerId="LiveId" clId="{E551A7A1-A015-4309-8FEC-EE2C829EB18B}" dt="2020-01-27T03:01:22.192" v="772" actId="478"/>
          <ac:picMkLst>
            <pc:docMk/>
            <pc:sldMk cId="1399022844" sldId="324"/>
            <ac:picMk id="9" creationId="{FA1AF52A-7C61-4C01-BE50-414AD16CBF2F}"/>
          </ac:picMkLst>
        </pc:picChg>
        <pc:picChg chg="del">
          <ac:chgData name="michelle hinojosa" userId="6c16930b6e968e0a" providerId="LiveId" clId="{E551A7A1-A015-4309-8FEC-EE2C829EB18B}" dt="2020-01-27T03:01:19.413" v="771" actId="478"/>
          <ac:picMkLst>
            <pc:docMk/>
            <pc:sldMk cId="1399022844" sldId="324"/>
            <ac:picMk id="10" creationId="{3253DE67-A2B8-4A2C-9CFC-7847CB68FD8B}"/>
          </ac:picMkLst>
        </pc:picChg>
      </pc:sldChg>
      <pc:sldChg chg="addSp delSp modSp add">
        <pc:chgData name="michelle hinojosa" userId="6c16930b6e968e0a" providerId="LiveId" clId="{E551A7A1-A015-4309-8FEC-EE2C829EB18B}" dt="2020-01-27T03:51:37.536" v="1124" actId="1440"/>
        <pc:sldMkLst>
          <pc:docMk/>
          <pc:sldMk cId="3667092669" sldId="325"/>
        </pc:sldMkLst>
        <pc:picChg chg="add mod">
          <ac:chgData name="michelle hinojosa" userId="6c16930b6e968e0a" providerId="LiveId" clId="{E551A7A1-A015-4309-8FEC-EE2C829EB18B}" dt="2020-01-27T03:51:35.709" v="1123" actId="1440"/>
          <ac:picMkLst>
            <pc:docMk/>
            <pc:sldMk cId="3667092669" sldId="325"/>
            <ac:picMk id="4" creationId="{1095DAD3-0071-4F07-A9BA-B08C4D7C029C}"/>
          </ac:picMkLst>
        </pc:picChg>
        <pc:picChg chg="add mod">
          <ac:chgData name="michelle hinojosa" userId="6c16930b6e968e0a" providerId="LiveId" clId="{E551A7A1-A015-4309-8FEC-EE2C829EB18B}" dt="2020-01-27T03:51:37.536" v="1124" actId="1440"/>
          <ac:picMkLst>
            <pc:docMk/>
            <pc:sldMk cId="3667092669" sldId="325"/>
            <ac:picMk id="5" creationId="{E9488E94-67AB-424B-9AAE-E1CEDFE8B557}"/>
          </ac:picMkLst>
        </pc:picChg>
        <pc:picChg chg="del">
          <ac:chgData name="michelle hinojosa" userId="6c16930b6e968e0a" providerId="LiveId" clId="{E551A7A1-A015-4309-8FEC-EE2C829EB18B}" dt="2020-01-27T03:01:35.326" v="778" actId="478"/>
          <ac:picMkLst>
            <pc:docMk/>
            <pc:sldMk cId="3667092669" sldId="325"/>
            <ac:picMk id="9" creationId="{FA1AF52A-7C61-4C01-BE50-414AD16CBF2F}"/>
          </ac:picMkLst>
        </pc:picChg>
        <pc:picChg chg="del">
          <ac:chgData name="michelle hinojosa" userId="6c16930b6e968e0a" providerId="LiveId" clId="{E551A7A1-A015-4309-8FEC-EE2C829EB18B}" dt="2020-01-27T03:01:32.831" v="777" actId="478"/>
          <ac:picMkLst>
            <pc:docMk/>
            <pc:sldMk cId="3667092669" sldId="325"/>
            <ac:picMk id="10" creationId="{3253DE67-A2B8-4A2C-9CFC-7847CB68FD8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c16930b6e968e0a/DATOS%20ECUADOR%20Y%20PER&#218;%20TABLAS%20Y%20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b="1">
                <a:solidFill>
                  <a:schemeClr val="tx1"/>
                </a:solidFill>
              </a:rPr>
              <a:t>PRODUCCIÓN ANUAL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Hoja1!$C$7:$C$11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Hoja1!$L$7:$L$11</c:f>
              <c:numCache>
                <c:formatCode>0.00</c:formatCode>
                <c:ptCount val="5"/>
                <c:pt idx="0">
                  <c:v>2.9170259999999999</c:v>
                </c:pt>
                <c:pt idx="1">
                  <c:v>3.6476810999999998</c:v>
                </c:pt>
                <c:pt idx="2">
                  <c:v>3.3843896100000004</c:v>
                </c:pt>
                <c:pt idx="3">
                  <c:v>2.7135990000000003</c:v>
                </c:pt>
                <c:pt idx="4">
                  <c:v>2.5388999999999999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43-4544-B0B0-A7B16C293A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5440624"/>
        <c:axId val="411898288"/>
      </c:lineChart>
      <c:catAx>
        <c:axId val="42544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898288"/>
        <c:crosses val="autoZero"/>
        <c:auto val="1"/>
        <c:lblAlgn val="ctr"/>
        <c:lblOffset val="100"/>
        <c:noMultiLvlLbl val="0"/>
      </c:catAx>
      <c:valAx>
        <c:axId val="41189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>
                    <a:solidFill>
                      <a:schemeClr val="tx1"/>
                    </a:solidFill>
                  </a:rPr>
                  <a:t>TONELADAS ANUALES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440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chemeClr val="tx1"/>
                </a:solidFill>
              </a:rPr>
              <a:t>PRODUCCIÓN ANUAL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017138631882432"/>
          <c:y val="0.15972430113854871"/>
          <c:w val="0.7577485730121748"/>
          <c:h val="0.68014268356207885"/>
        </c:manualLayout>
      </c:layout>
      <c:lineChart>
        <c:grouping val="standard"/>
        <c:varyColors val="0"/>
        <c:ser>
          <c:idx val="0"/>
          <c:order val="0"/>
          <c:tx>
            <c:strRef>
              <c:f>'[DATOS ECUADOR Y PERÚ TABLAS Y GRAFICOS.xlsx]Producción Perú'!$M$23</c:f>
              <c:strCache>
                <c:ptCount val="1"/>
                <c:pt idx="0">
                  <c:v>Producción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'[DATOS ECUADOR Y PERÚ TABLAS Y GRAFICOS.xlsx]Producción Perú'!$L$24:$L$28</c:f>
              <c:numCache>
                <c:formatCode>@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'[DATOS ECUADOR Y PERÚ TABLAS Y GRAFICOS.xlsx]Producción Perú'!$M$24:$M$28</c:f>
              <c:numCache>
                <c:formatCode>General</c:formatCode>
                <c:ptCount val="5"/>
                <c:pt idx="0" formatCode="0.00">
                  <c:v>358.7</c:v>
                </c:pt>
                <c:pt idx="1">
                  <c:v>382.8</c:v>
                </c:pt>
                <c:pt idx="2">
                  <c:v>401.1</c:v>
                </c:pt>
                <c:pt idx="3">
                  <c:v>415.3</c:v>
                </c:pt>
                <c:pt idx="4">
                  <c:v>452.4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20-4C03-96CD-78F60C44BF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3990016"/>
        <c:axId val="39258944"/>
      </c:lineChart>
      <c:catAx>
        <c:axId val="12399001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58944"/>
        <c:crosses val="autoZero"/>
        <c:auto val="1"/>
        <c:lblAlgn val="ctr"/>
        <c:lblOffset val="100"/>
        <c:noMultiLvlLbl val="0"/>
      </c:catAx>
      <c:valAx>
        <c:axId val="3925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MILES DE TONELADAS ANUALES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990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24676-87CC-4C13-BAF6-43707CDDDB1A}" type="doc">
      <dgm:prSet loTypeId="urn:microsoft.com/office/officeart/2005/8/layout/bProcess4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41179A9D-462F-4471-9CF4-D25DE0FF881E}">
      <dgm:prSet phldrT="[Texto]"/>
      <dgm:spPr/>
      <dgm:t>
        <a:bodyPr/>
        <a:lstStyle/>
        <a:p>
          <a:r>
            <a:rPr lang="es-EC"/>
            <a:t>Comienza en la India </a:t>
          </a:r>
          <a:endParaRPr lang="es-ES"/>
        </a:p>
      </dgm:t>
    </dgm:pt>
    <dgm:pt modelId="{362C79A8-28D5-4CB5-83C1-C2A206C4550E}" type="parTrans" cxnId="{DCBD68B3-8786-4753-BC66-FB41F06C0767}">
      <dgm:prSet/>
      <dgm:spPr/>
      <dgm:t>
        <a:bodyPr/>
        <a:lstStyle/>
        <a:p>
          <a:endParaRPr lang="es-ES"/>
        </a:p>
      </dgm:t>
    </dgm:pt>
    <dgm:pt modelId="{2305281F-0F1E-446A-8371-4187EA2403E2}" type="sibTrans" cxnId="{DCBD68B3-8786-4753-BC66-FB41F06C0767}">
      <dgm:prSet/>
      <dgm:spPr/>
      <dgm:t>
        <a:bodyPr/>
        <a:lstStyle/>
        <a:p>
          <a:endParaRPr lang="es-ES"/>
        </a:p>
      </dgm:t>
    </dgm:pt>
    <dgm:pt modelId="{4E28BBB5-5442-4F1B-A1B6-FA971A6F27D6}">
      <dgm:prSet phldrT="[Texto]"/>
      <dgm:spPr/>
      <dgm:t>
        <a:bodyPr/>
        <a:lstStyle/>
        <a:p>
          <a:r>
            <a:rPr lang="es-ES"/>
            <a:t>Gallina silvestre “</a:t>
          </a:r>
          <a:r>
            <a:rPr lang="es-ES" err="1"/>
            <a:t>Bankiva</a:t>
          </a:r>
          <a:r>
            <a:rPr lang="es-ES"/>
            <a:t>”</a:t>
          </a:r>
        </a:p>
      </dgm:t>
    </dgm:pt>
    <dgm:pt modelId="{E3CAC045-BBEE-42AF-AB5C-27057B600738}" type="parTrans" cxnId="{9B666315-A583-427C-AEC7-5EE1A9702CD1}">
      <dgm:prSet/>
      <dgm:spPr/>
      <dgm:t>
        <a:bodyPr/>
        <a:lstStyle/>
        <a:p>
          <a:endParaRPr lang="es-ES"/>
        </a:p>
      </dgm:t>
    </dgm:pt>
    <dgm:pt modelId="{EC62ED86-84EB-4FB3-9EB9-3C83C1DFE482}" type="sibTrans" cxnId="{9B666315-A583-427C-AEC7-5EE1A9702CD1}">
      <dgm:prSet/>
      <dgm:spPr/>
      <dgm:t>
        <a:bodyPr/>
        <a:lstStyle/>
        <a:p>
          <a:endParaRPr lang="es-ES"/>
        </a:p>
      </dgm:t>
    </dgm:pt>
    <dgm:pt modelId="{92ED6943-7012-4AAE-9794-873735A1B41A}">
      <dgm:prSet phldrT="[Texto]"/>
      <dgm:spPr/>
      <dgm:t>
        <a:bodyPr/>
        <a:lstStyle/>
        <a:p>
          <a:r>
            <a:rPr lang="es-ES"/>
            <a:t>Extendiéndose al Oriente</a:t>
          </a:r>
        </a:p>
      </dgm:t>
    </dgm:pt>
    <dgm:pt modelId="{79CDF2EB-D93E-482D-84E6-2D62A62FA190}" type="parTrans" cxnId="{0314BD4E-078B-489A-9365-14CC82DCE6A3}">
      <dgm:prSet/>
      <dgm:spPr/>
      <dgm:t>
        <a:bodyPr/>
        <a:lstStyle/>
        <a:p>
          <a:endParaRPr lang="es-ES"/>
        </a:p>
      </dgm:t>
    </dgm:pt>
    <dgm:pt modelId="{6DD993D0-6EA4-46E0-9DE8-B33033670066}" type="sibTrans" cxnId="{0314BD4E-078B-489A-9365-14CC82DCE6A3}">
      <dgm:prSet/>
      <dgm:spPr/>
      <dgm:t>
        <a:bodyPr/>
        <a:lstStyle/>
        <a:p>
          <a:endParaRPr lang="es-ES"/>
        </a:p>
      </dgm:t>
    </dgm:pt>
    <dgm:pt modelId="{E184DC79-EBD2-4F24-815B-C3D015DBCE65}">
      <dgm:prSet phldrT="[Texto]"/>
      <dgm:spPr/>
      <dgm:t>
        <a:bodyPr/>
        <a:lstStyle/>
        <a:p>
          <a:r>
            <a:rPr lang="es-ES"/>
            <a:t>Egipcios criaban con incubación artificial</a:t>
          </a:r>
        </a:p>
      </dgm:t>
    </dgm:pt>
    <dgm:pt modelId="{D34ADA12-F32A-4F7C-A5AD-6687D8620A3C}" type="parTrans" cxnId="{29A91E12-7D19-4BB9-9CC5-275BE8543291}">
      <dgm:prSet/>
      <dgm:spPr/>
      <dgm:t>
        <a:bodyPr/>
        <a:lstStyle/>
        <a:p>
          <a:endParaRPr lang="es-ES"/>
        </a:p>
      </dgm:t>
    </dgm:pt>
    <dgm:pt modelId="{07C799A9-5183-49DD-A75C-5E0325523943}" type="sibTrans" cxnId="{29A91E12-7D19-4BB9-9CC5-275BE8543291}">
      <dgm:prSet/>
      <dgm:spPr/>
      <dgm:t>
        <a:bodyPr/>
        <a:lstStyle/>
        <a:p>
          <a:endParaRPr lang="es-ES"/>
        </a:p>
      </dgm:t>
    </dgm:pt>
    <dgm:pt modelId="{DBBD6BB1-A4B9-4447-9168-34E2DAC29BEC}">
      <dgm:prSet phldrT="[Texto]"/>
      <dgm:spPr/>
      <dgm:t>
        <a:bodyPr/>
        <a:lstStyle/>
        <a:p>
          <a:r>
            <a:rPr lang="es-ES"/>
            <a:t>Ecuador inició la avicultura en 1957 </a:t>
          </a:r>
        </a:p>
      </dgm:t>
    </dgm:pt>
    <dgm:pt modelId="{39B39B51-7417-4063-808D-B367494AAC21}" type="parTrans" cxnId="{35867F61-D07A-4CAE-A086-D04D0558A036}">
      <dgm:prSet/>
      <dgm:spPr/>
      <dgm:t>
        <a:bodyPr/>
        <a:lstStyle/>
        <a:p>
          <a:endParaRPr lang="es-ES"/>
        </a:p>
      </dgm:t>
    </dgm:pt>
    <dgm:pt modelId="{321B37D5-DC78-4E4C-9F9E-D01D95332CB1}" type="sibTrans" cxnId="{35867F61-D07A-4CAE-A086-D04D0558A036}">
      <dgm:prSet/>
      <dgm:spPr/>
      <dgm:t>
        <a:bodyPr/>
        <a:lstStyle/>
        <a:p>
          <a:endParaRPr lang="es-ES"/>
        </a:p>
      </dgm:t>
    </dgm:pt>
    <dgm:pt modelId="{43C2C68E-A996-4C6F-ABB0-62B80C3CDA66}">
      <dgm:prSet phldrT="[Texto]"/>
      <dgm:spPr/>
      <dgm:t>
        <a:bodyPr/>
        <a:lstStyle/>
        <a:p>
          <a:r>
            <a:rPr lang="es-ES"/>
            <a:t>“Avícola Helvética” en Puembo</a:t>
          </a:r>
        </a:p>
      </dgm:t>
    </dgm:pt>
    <dgm:pt modelId="{321FC006-AF53-4E13-A7F6-EBDE46E02E26}" type="parTrans" cxnId="{72B279C7-D532-4613-A910-85CBDAB04A7A}">
      <dgm:prSet/>
      <dgm:spPr/>
      <dgm:t>
        <a:bodyPr/>
        <a:lstStyle/>
        <a:p>
          <a:endParaRPr lang="es-ES"/>
        </a:p>
      </dgm:t>
    </dgm:pt>
    <dgm:pt modelId="{45E112D3-E3B7-4D0F-A08A-288E1EE6F96F}" type="sibTrans" cxnId="{72B279C7-D532-4613-A910-85CBDAB04A7A}">
      <dgm:prSet/>
      <dgm:spPr/>
      <dgm:t>
        <a:bodyPr/>
        <a:lstStyle/>
        <a:p>
          <a:endParaRPr lang="es-ES"/>
        </a:p>
      </dgm:t>
    </dgm:pt>
    <dgm:pt modelId="{7762F6B4-E853-46B2-BAD0-F29B2467BF21}">
      <dgm:prSet phldrT="[Texto]"/>
      <dgm:spPr/>
      <dgm:t>
        <a:bodyPr/>
        <a:lstStyle/>
        <a:p>
          <a:r>
            <a:rPr lang="es-EC"/>
            <a:t>1958 comercializan huevos y pollitas</a:t>
          </a:r>
          <a:endParaRPr lang="es-ES"/>
        </a:p>
      </dgm:t>
    </dgm:pt>
    <dgm:pt modelId="{F6E2F3E6-8C5D-4496-AED6-2A64FD337D04}" type="parTrans" cxnId="{D2DB864A-52D1-403E-9061-B6613EBD9FCD}">
      <dgm:prSet/>
      <dgm:spPr/>
      <dgm:t>
        <a:bodyPr/>
        <a:lstStyle/>
        <a:p>
          <a:endParaRPr lang="es-ES"/>
        </a:p>
      </dgm:t>
    </dgm:pt>
    <dgm:pt modelId="{AC9A3130-C2A9-4272-B6BE-DA2E18683C97}" type="sibTrans" cxnId="{D2DB864A-52D1-403E-9061-B6613EBD9FCD}">
      <dgm:prSet/>
      <dgm:spPr/>
      <dgm:t>
        <a:bodyPr/>
        <a:lstStyle/>
        <a:p>
          <a:endParaRPr lang="es-ES"/>
        </a:p>
      </dgm:t>
    </dgm:pt>
    <dgm:pt modelId="{FA5651F1-397E-4E75-B318-9930BDCD6375}">
      <dgm:prSet phldrT="[Texto]"/>
      <dgm:spPr/>
      <dgm:t>
        <a:bodyPr/>
        <a:lstStyle/>
        <a:p>
          <a:r>
            <a:rPr lang="es-ES"/>
            <a:t>En 1970 boom petrolero  </a:t>
          </a:r>
        </a:p>
      </dgm:t>
    </dgm:pt>
    <dgm:pt modelId="{F834B588-79AB-4E13-ACE3-FF92F5622A5F}" type="parTrans" cxnId="{35BE2CBD-3A7C-47FF-9D32-4C6E564F8891}">
      <dgm:prSet/>
      <dgm:spPr/>
      <dgm:t>
        <a:bodyPr/>
        <a:lstStyle/>
        <a:p>
          <a:endParaRPr lang="es-ES"/>
        </a:p>
      </dgm:t>
    </dgm:pt>
    <dgm:pt modelId="{6CE01B4B-B0B6-44E6-8C9B-DF78A63A89B6}" type="sibTrans" cxnId="{35BE2CBD-3A7C-47FF-9D32-4C6E564F8891}">
      <dgm:prSet/>
      <dgm:spPr/>
      <dgm:t>
        <a:bodyPr/>
        <a:lstStyle/>
        <a:p>
          <a:endParaRPr lang="es-ES"/>
        </a:p>
      </dgm:t>
    </dgm:pt>
    <dgm:pt modelId="{A4D90323-04A3-4A58-839A-5F17105E4875}">
      <dgm:prSet/>
      <dgm:spPr/>
      <dgm:t>
        <a:bodyPr/>
        <a:lstStyle/>
        <a:p>
          <a:r>
            <a:rPr lang="es-EC"/>
            <a:t>1.819 granjas avícolas - empleos</a:t>
          </a:r>
        </a:p>
      </dgm:t>
    </dgm:pt>
    <dgm:pt modelId="{8BF65A26-23DC-49FD-8D64-DBCA2CDBEF7F}" type="parTrans" cxnId="{9B752754-C146-4E2C-8559-328857E6A48B}">
      <dgm:prSet/>
      <dgm:spPr/>
      <dgm:t>
        <a:bodyPr/>
        <a:lstStyle/>
        <a:p>
          <a:endParaRPr lang="es-EC"/>
        </a:p>
      </dgm:t>
    </dgm:pt>
    <dgm:pt modelId="{EF1FDA31-9E08-4740-A25D-A8626B7C0E8F}" type="sibTrans" cxnId="{9B752754-C146-4E2C-8559-328857E6A48B}">
      <dgm:prSet/>
      <dgm:spPr/>
      <dgm:t>
        <a:bodyPr/>
        <a:lstStyle/>
        <a:p>
          <a:endParaRPr lang="es-EC"/>
        </a:p>
      </dgm:t>
    </dgm:pt>
    <dgm:pt modelId="{295AF67C-695F-4C95-9EDC-B8B7EBE60E56}" type="pres">
      <dgm:prSet presAssocID="{15C24676-87CC-4C13-BAF6-43707CDDDB1A}" presName="Name0" presStyleCnt="0">
        <dgm:presLayoutVars>
          <dgm:dir/>
          <dgm:resizeHandles/>
        </dgm:presLayoutVars>
      </dgm:prSet>
      <dgm:spPr/>
    </dgm:pt>
    <dgm:pt modelId="{40350FE8-D19A-4237-818E-E5C54B0E41FB}" type="pres">
      <dgm:prSet presAssocID="{41179A9D-462F-4471-9CF4-D25DE0FF881E}" presName="compNode" presStyleCnt="0"/>
      <dgm:spPr/>
    </dgm:pt>
    <dgm:pt modelId="{93C4BE82-5B5C-4A91-8DED-90DBABFA6B51}" type="pres">
      <dgm:prSet presAssocID="{41179A9D-462F-4471-9CF4-D25DE0FF881E}" presName="dummyConnPt" presStyleCnt="0"/>
      <dgm:spPr/>
    </dgm:pt>
    <dgm:pt modelId="{A5ADEAD7-07B2-4119-B06A-58E9B86545F1}" type="pres">
      <dgm:prSet presAssocID="{41179A9D-462F-4471-9CF4-D25DE0FF881E}" presName="node" presStyleLbl="node1" presStyleIdx="0" presStyleCnt="9">
        <dgm:presLayoutVars>
          <dgm:bulletEnabled val="1"/>
        </dgm:presLayoutVars>
      </dgm:prSet>
      <dgm:spPr/>
    </dgm:pt>
    <dgm:pt modelId="{3882B253-2258-4DDB-9300-70F1D8ECB64A}" type="pres">
      <dgm:prSet presAssocID="{2305281F-0F1E-446A-8371-4187EA2403E2}" presName="sibTrans" presStyleLbl="bgSibTrans2D1" presStyleIdx="0" presStyleCnt="8"/>
      <dgm:spPr/>
    </dgm:pt>
    <dgm:pt modelId="{394B766D-F945-45E7-A8A9-A1123BFAD6D5}" type="pres">
      <dgm:prSet presAssocID="{4E28BBB5-5442-4F1B-A1B6-FA971A6F27D6}" presName="compNode" presStyleCnt="0"/>
      <dgm:spPr/>
    </dgm:pt>
    <dgm:pt modelId="{F4292BAA-7033-46DB-B3CD-0F9A117FE7D2}" type="pres">
      <dgm:prSet presAssocID="{4E28BBB5-5442-4F1B-A1B6-FA971A6F27D6}" presName="dummyConnPt" presStyleCnt="0"/>
      <dgm:spPr/>
    </dgm:pt>
    <dgm:pt modelId="{39DFF2EF-2417-4D5A-9502-95A7184CC26B}" type="pres">
      <dgm:prSet presAssocID="{4E28BBB5-5442-4F1B-A1B6-FA971A6F27D6}" presName="node" presStyleLbl="node1" presStyleIdx="1" presStyleCnt="9">
        <dgm:presLayoutVars>
          <dgm:bulletEnabled val="1"/>
        </dgm:presLayoutVars>
      </dgm:prSet>
      <dgm:spPr/>
    </dgm:pt>
    <dgm:pt modelId="{B4A78042-DF84-41A6-B0F4-D53369CCD257}" type="pres">
      <dgm:prSet presAssocID="{EC62ED86-84EB-4FB3-9EB9-3C83C1DFE482}" presName="sibTrans" presStyleLbl="bgSibTrans2D1" presStyleIdx="1" presStyleCnt="8"/>
      <dgm:spPr/>
    </dgm:pt>
    <dgm:pt modelId="{ACFFE4A9-43DB-4A42-8F2A-FD348F822E31}" type="pres">
      <dgm:prSet presAssocID="{92ED6943-7012-4AAE-9794-873735A1B41A}" presName="compNode" presStyleCnt="0"/>
      <dgm:spPr/>
    </dgm:pt>
    <dgm:pt modelId="{85917D69-9305-4692-824D-E903A40A732B}" type="pres">
      <dgm:prSet presAssocID="{92ED6943-7012-4AAE-9794-873735A1B41A}" presName="dummyConnPt" presStyleCnt="0"/>
      <dgm:spPr/>
    </dgm:pt>
    <dgm:pt modelId="{64E19572-BAF3-4FD5-9FDE-EA323D5F17AF}" type="pres">
      <dgm:prSet presAssocID="{92ED6943-7012-4AAE-9794-873735A1B41A}" presName="node" presStyleLbl="node1" presStyleIdx="2" presStyleCnt="9">
        <dgm:presLayoutVars>
          <dgm:bulletEnabled val="1"/>
        </dgm:presLayoutVars>
      </dgm:prSet>
      <dgm:spPr/>
    </dgm:pt>
    <dgm:pt modelId="{8B2543E6-1664-488E-BCFC-F9DA30D96F63}" type="pres">
      <dgm:prSet presAssocID="{6DD993D0-6EA4-46E0-9DE8-B33033670066}" presName="sibTrans" presStyleLbl="bgSibTrans2D1" presStyleIdx="2" presStyleCnt="8"/>
      <dgm:spPr/>
    </dgm:pt>
    <dgm:pt modelId="{B8B1110F-0E19-444A-BBD4-88A2E1ECFE1C}" type="pres">
      <dgm:prSet presAssocID="{E184DC79-EBD2-4F24-815B-C3D015DBCE65}" presName="compNode" presStyleCnt="0"/>
      <dgm:spPr/>
    </dgm:pt>
    <dgm:pt modelId="{728BB6D2-5964-49ED-A338-6FB0144F8932}" type="pres">
      <dgm:prSet presAssocID="{E184DC79-EBD2-4F24-815B-C3D015DBCE65}" presName="dummyConnPt" presStyleCnt="0"/>
      <dgm:spPr/>
    </dgm:pt>
    <dgm:pt modelId="{D4C77169-F591-4CEF-BC8A-F2D23DDFB04C}" type="pres">
      <dgm:prSet presAssocID="{E184DC79-EBD2-4F24-815B-C3D015DBCE65}" presName="node" presStyleLbl="node1" presStyleIdx="3" presStyleCnt="9">
        <dgm:presLayoutVars>
          <dgm:bulletEnabled val="1"/>
        </dgm:presLayoutVars>
      </dgm:prSet>
      <dgm:spPr/>
    </dgm:pt>
    <dgm:pt modelId="{E5E57EC1-16FE-4922-89E0-D768499C2BA6}" type="pres">
      <dgm:prSet presAssocID="{07C799A9-5183-49DD-A75C-5E0325523943}" presName="sibTrans" presStyleLbl="bgSibTrans2D1" presStyleIdx="3" presStyleCnt="8"/>
      <dgm:spPr/>
    </dgm:pt>
    <dgm:pt modelId="{DCE18693-F546-4F5A-BD5E-2C42B4DE9D9A}" type="pres">
      <dgm:prSet presAssocID="{DBBD6BB1-A4B9-4447-9168-34E2DAC29BEC}" presName="compNode" presStyleCnt="0"/>
      <dgm:spPr/>
    </dgm:pt>
    <dgm:pt modelId="{FF7B9CE9-DCC6-4232-87D9-6526D49B0536}" type="pres">
      <dgm:prSet presAssocID="{DBBD6BB1-A4B9-4447-9168-34E2DAC29BEC}" presName="dummyConnPt" presStyleCnt="0"/>
      <dgm:spPr/>
    </dgm:pt>
    <dgm:pt modelId="{5CA2F9FF-47A1-425F-BE74-40B41F346994}" type="pres">
      <dgm:prSet presAssocID="{DBBD6BB1-A4B9-4447-9168-34E2DAC29BEC}" presName="node" presStyleLbl="node1" presStyleIdx="4" presStyleCnt="9">
        <dgm:presLayoutVars>
          <dgm:bulletEnabled val="1"/>
        </dgm:presLayoutVars>
      </dgm:prSet>
      <dgm:spPr/>
    </dgm:pt>
    <dgm:pt modelId="{41F3CF81-D312-4B73-90F9-3E9BA75E5766}" type="pres">
      <dgm:prSet presAssocID="{321B37D5-DC78-4E4C-9F9E-D01D95332CB1}" presName="sibTrans" presStyleLbl="bgSibTrans2D1" presStyleIdx="4" presStyleCnt="8"/>
      <dgm:spPr/>
    </dgm:pt>
    <dgm:pt modelId="{92C0176D-ABB3-4013-AC9A-E7E49E2CE1FA}" type="pres">
      <dgm:prSet presAssocID="{43C2C68E-A996-4C6F-ABB0-62B80C3CDA66}" presName="compNode" presStyleCnt="0"/>
      <dgm:spPr/>
    </dgm:pt>
    <dgm:pt modelId="{4F00091C-EAC0-4EE3-B8EA-566D7A95A097}" type="pres">
      <dgm:prSet presAssocID="{43C2C68E-A996-4C6F-ABB0-62B80C3CDA66}" presName="dummyConnPt" presStyleCnt="0"/>
      <dgm:spPr/>
    </dgm:pt>
    <dgm:pt modelId="{9528AB01-2F57-416B-A753-035BEF41A8CB}" type="pres">
      <dgm:prSet presAssocID="{43C2C68E-A996-4C6F-ABB0-62B80C3CDA66}" presName="node" presStyleLbl="node1" presStyleIdx="5" presStyleCnt="9">
        <dgm:presLayoutVars>
          <dgm:bulletEnabled val="1"/>
        </dgm:presLayoutVars>
      </dgm:prSet>
      <dgm:spPr/>
    </dgm:pt>
    <dgm:pt modelId="{B0C14A1B-2572-477B-A7FC-2027D53D19AA}" type="pres">
      <dgm:prSet presAssocID="{45E112D3-E3B7-4D0F-A08A-288E1EE6F96F}" presName="sibTrans" presStyleLbl="bgSibTrans2D1" presStyleIdx="5" presStyleCnt="8"/>
      <dgm:spPr/>
    </dgm:pt>
    <dgm:pt modelId="{5662BE13-CC1A-4B94-8304-994768CBC8B0}" type="pres">
      <dgm:prSet presAssocID="{7762F6B4-E853-46B2-BAD0-F29B2467BF21}" presName="compNode" presStyleCnt="0"/>
      <dgm:spPr/>
    </dgm:pt>
    <dgm:pt modelId="{F3D69EA4-7486-49E0-B133-64C247ADBA7E}" type="pres">
      <dgm:prSet presAssocID="{7762F6B4-E853-46B2-BAD0-F29B2467BF21}" presName="dummyConnPt" presStyleCnt="0"/>
      <dgm:spPr/>
    </dgm:pt>
    <dgm:pt modelId="{61B99ACF-B739-4C4F-BC05-43E4147E36B0}" type="pres">
      <dgm:prSet presAssocID="{7762F6B4-E853-46B2-BAD0-F29B2467BF21}" presName="node" presStyleLbl="node1" presStyleIdx="6" presStyleCnt="9">
        <dgm:presLayoutVars>
          <dgm:bulletEnabled val="1"/>
        </dgm:presLayoutVars>
      </dgm:prSet>
      <dgm:spPr/>
    </dgm:pt>
    <dgm:pt modelId="{5713278B-F42A-4882-935B-88B3CCCF4F7B}" type="pres">
      <dgm:prSet presAssocID="{AC9A3130-C2A9-4272-B6BE-DA2E18683C97}" presName="sibTrans" presStyleLbl="bgSibTrans2D1" presStyleIdx="6" presStyleCnt="8"/>
      <dgm:spPr/>
    </dgm:pt>
    <dgm:pt modelId="{365BE6F0-D728-46CB-BDBD-9331A14EB30F}" type="pres">
      <dgm:prSet presAssocID="{FA5651F1-397E-4E75-B318-9930BDCD6375}" presName="compNode" presStyleCnt="0"/>
      <dgm:spPr/>
    </dgm:pt>
    <dgm:pt modelId="{39BB0655-463B-498B-BAFB-4FC0B6AE2AEC}" type="pres">
      <dgm:prSet presAssocID="{FA5651F1-397E-4E75-B318-9930BDCD6375}" presName="dummyConnPt" presStyleCnt="0"/>
      <dgm:spPr/>
    </dgm:pt>
    <dgm:pt modelId="{B6EEE9C4-87C2-4510-83A1-56A1626A6ED9}" type="pres">
      <dgm:prSet presAssocID="{FA5651F1-397E-4E75-B318-9930BDCD6375}" presName="node" presStyleLbl="node1" presStyleIdx="7" presStyleCnt="9">
        <dgm:presLayoutVars>
          <dgm:bulletEnabled val="1"/>
        </dgm:presLayoutVars>
      </dgm:prSet>
      <dgm:spPr/>
    </dgm:pt>
    <dgm:pt modelId="{3B48E86C-AC59-4EF4-A621-366BBA23E4A3}" type="pres">
      <dgm:prSet presAssocID="{6CE01B4B-B0B6-44E6-8C9B-DF78A63A89B6}" presName="sibTrans" presStyleLbl="bgSibTrans2D1" presStyleIdx="7" presStyleCnt="8"/>
      <dgm:spPr/>
    </dgm:pt>
    <dgm:pt modelId="{1B033DD2-5788-4346-A37D-B9AFAF62988C}" type="pres">
      <dgm:prSet presAssocID="{A4D90323-04A3-4A58-839A-5F17105E4875}" presName="compNode" presStyleCnt="0"/>
      <dgm:spPr/>
    </dgm:pt>
    <dgm:pt modelId="{A202ED21-55E7-468B-AE92-D076408E6A9E}" type="pres">
      <dgm:prSet presAssocID="{A4D90323-04A3-4A58-839A-5F17105E4875}" presName="dummyConnPt" presStyleCnt="0"/>
      <dgm:spPr/>
    </dgm:pt>
    <dgm:pt modelId="{34A0DFFC-C4D2-4D61-B27D-014AFA740497}" type="pres">
      <dgm:prSet presAssocID="{A4D90323-04A3-4A58-839A-5F17105E4875}" presName="node" presStyleLbl="node1" presStyleIdx="8" presStyleCnt="9">
        <dgm:presLayoutVars>
          <dgm:bulletEnabled val="1"/>
        </dgm:presLayoutVars>
      </dgm:prSet>
      <dgm:spPr/>
    </dgm:pt>
  </dgm:ptLst>
  <dgm:cxnLst>
    <dgm:cxn modelId="{679F8209-C26C-4281-AACD-A9548CE8F6E4}" type="presOf" srcId="{41179A9D-462F-4471-9CF4-D25DE0FF881E}" destId="{A5ADEAD7-07B2-4119-B06A-58E9B86545F1}" srcOrd="0" destOrd="0" presId="urn:microsoft.com/office/officeart/2005/8/layout/bProcess4"/>
    <dgm:cxn modelId="{04A61D0E-C336-4AD1-9C58-A2E223F5E59A}" type="presOf" srcId="{2305281F-0F1E-446A-8371-4187EA2403E2}" destId="{3882B253-2258-4DDB-9300-70F1D8ECB64A}" srcOrd="0" destOrd="0" presId="urn:microsoft.com/office/officeart/2005/8/layout/bProcess4"/>
    <dgm:cxn modelId="{1399320E-DA44-41B9-A53E-1C0C8537B97F}" type="presOf" srcId="{EC62ED86-84EB-4FB3-9EB9-3C83C1DFE482}" destId="{B4A78042-DF84-41A6-B0F4-D53369CCD257}" srcOrd="0" destOrd="0" presId="urn:microsoft.com/office/officeart/2005/8/layout/bProcess4"/>
    <dgm:cxn modelId="{29A91E12-7D19-4BB9-9CC5-275BE8543291}" srcId="{15C24676-87CC-4C13-BAF6-43707CDDDB1A}" destId="{E184DC79-EBD2-4F24-815B-C3D015DBCE65}" srcOrd="3" destOrd="0" parTransId="{D34ADA12-F32A-4F7C-A5AD-6687D8620A3C}" sibTransId="{07C799A9-5183-49DD-A75C-5E0325523943}"/>
    <dgm:cxn modelId="{9B666315-A583-427C-AEC7-5EE1A9702CD1}" srcId="{15C24676-87CC-4C13-BAF6-43707CDDDB1A}" destId="{4E28BBB5-5442-4F1B-A1B6-FA971A6F27D6}" srcOrd="1" destOrd="0" parTransId="{E3CAC045-BBEE-42AF-AB5C-27057B600738}" sibTransId="{EC62ED86-84EB-4FB3-9EB9-3C83C1DFE482}"/>
    <dgm:cxn modelId="{F54A6C1B-0446-458A-9344-4F625C99B5A1}" type="presOf" srcId="{6CE01B4B-B0B6-44E6-8C9B-DF78A63A89B6}" destId="{3B48E86C-AC59-4EF4-A621-366BBA23E4A3}" srcOrd="0" destOrd="0" presId="urn:microsoft.com/office/officeart/2005/8/layout/bProcess4"/>
    <dgm:cxn modelId="{76B8443D-08DB-496E-8D38-81B5BC545691}" type="presOf" srcId="{E184DC79-EBD2-4F24-815B-C3D015DBCE65}" destId="{D4C77169-F591-4CEF-BC8A-F2D23DDFB04C}" srcOrd="0" destOrd="0" presId="urn:microsoft.com/office/officeart/2005/8/layout/bProcess4"/>
    <dgm:cxn modelId="{31DFCC5B-2B57-45FA-B90E-E0C2EEE0E674}" type="presOf" srcId="{DBBD6BB1-A4B9-4447-9168-34E2DAC29BEC}" destId="{5CA2F9FF-47A1-425F-BE74-40B41F346994}" srcOrd="0" destOrd="0" presId="urn:microsoft.com/office/officeart/2005/8/layout/bProcess4"/>
    <dgm:cxn modelId="{02E4D960-DDC6-4520-8A9E-E2A9779DD836}" type="presOf" srcId="{FA5651F1-397E-4E75-B318-9930BDCD6375}" destId="{B6EEE9C4-87C2-4510-83A1-56A1626A6ED9}" srcOrd="0" destOrd="0" presId="urn:microsoft.com/office/officeart/2005/8/layout/bProcess4"/>
    <dgm:cxn modelId="{35867F61-D07A-4CAE-A086-D04D0558A036}" srcId="{15C24676-87CC-4C13-BAF6-43707CDDDB1A}" destId="{DBBD6BB1-A4B9-4447-9168-34E2DAC29BEC}" srcOrd="4" destOrd="0" parTransId="{39B39B51-7417-4063-808D-B367494AAC21}" sibTransId="{321B37D5-DC78-4E4C-9F9E-D01D95332CB1}"/>
    <dgm:cxn modelId="{FFD06447-EEEA-4948-BAE5-EB94571CBED7}" type="presOf" srcId="{45E112D3-E3B7-4D0F-A08A-288E1EE6F96F}" destId="{B0C14A1B-2572-477B-A7FC-2027D53D19AA}" srcOrd="0" destOrd="0" presId="urn:microsoft.com/office/officeart/2005/8/layout/bProcess4"/>
    <dgm:cxn modelId="{D2DB864A-52D1-403E-9061-B6613EBD9FCD}" srcId="{15C24676-87CC-4C13-BAF6-43707CDDDB1A}" destId="{7762F6B4-E853-46B2-BAD0-F29B2467BF21}" srcOrd="6" destOrd="0" parTransId="{F6E2F3E6-8C5D-4496-AED6-2A64FD337D04}" sibTransId="{AC9A3130-C2A9-4272-B6BE-DA2E18683C97}"/>
    <dgm:cxn modelId="{2D4DC14C-D887-4360-B6F1-216CBCDCFD52}" type="presOf" srcId="{6DD993D0-6EA4-46E0-9DE8-B33033670066}" destId="{8B2543E6-1664-488E-BCFC-F9DA30D96F63}" srcOrd="0" destOrd="0" presId="urn:microsoft.com/office/officeart/2005/8/layout/bProcess4"/>
    <dgm:cxn modelId="{0FD88E6E-1476-4CBF-AF35-65C03EAA9FEE}" type="presOf" srcId="{4E28BBB5-5442-4F1B-A1B6-FA971A6F27D6}" destId="{39DFF2EF-2417-4D5A-9502-95A7184CC26B}" srcOrd="0" destOrd="0" presId="urn:microsoft.com/office/officeart/2005/8/layout/bProcess4"/>
    <dgm:cxn modelId="{0314BD4E-078B-489A-9365-14CC82DCE6A3}" srcId="{15C24676-87CC-4C13-BAF6-43707CDDDB1A}" destId="{92ED6943-7012-4AAE-9794-873735A1B41A}" srcOrd="2" destOrd="0" parTransId="{79CDF2EB-D93E-482D-84E6-2D62A62FA190}" sibTransId="{6DD993D0-6EA4-46E0-9DE8-B33033670066}"/>
    <dgm:cxn modelId="{9B752754-C146-4E2C-8559-328857E6A48B}" srcId="{15C24676-87CC-4C13-BAF6-43707CDDDB1A}" destId="{A4D90323-04A3-4A58-839A-5F17105E4875}" srcOrd="8" destOrd="0" parTransId="{8BF65A26-23DC-49FD-8D64-DBCA2CDBEF7F}" sibTransId="{EF1FDA31-9E08-4740-A25D-A8626B7C0E8F}"/>
    <dgm:cxn modelId="{C688D17F-5173-452F-8554-226895CEDF78}" type="presOf" srcId="{15C24676-87CC-4C13-BAF6-43707CDDDB1A}" destId="{295AF67C-695F-4C95-9EDC-B8B7EBE60E56}" srcOrd="0" destOrd="0" presId="urn:microsoft.com/office/officeart/2005/8/layout/bProcess4"/>
    <dgm:cxn modelId="{393A8C9C-F51D-4756-A379-955C3761E7B6}" type="presOf" srcId="{07C799A9-5183-49DD-A75C-5E0325523943}" destId="{E5E57EC1-16FE-4922-89E0-D768499C2BA6}" srcOrd="0" destOrd="0" presId="urn:microsoft.com/office/officeart/2005/8/layout/bProcess4"/>
    <dgm:cxn modelId="{321D1CA2-55C8-4293-83CD-A47FA44C45C5}" type="presOf" srcId="{321B37D5-DC78-4E4C-9F9E-D01D95332CB1}" destId="{41F3CF81-D312-4B73-90F9-3E9BA75E5766}" srcOrd="0" destOrd="0" presId="urn:microsoft.com/office/officeart/2005/8/layout/bProcess4"/>
    <dgm:cxn modelId="{A131F3A5-37C1-4433-8CBE-8DC0CCA6E8E0}" type="presOf" srcId="{7762F6B4-E853-46B2-BAD0-F29B2467BF21}" destId="{61B99ACF-B739-4C4F-BC05-43E4147E36B0}" srcOrd="0" destOrd="0" presId="urn:microsoft.com/office/officeart/2005/8/layout/bProcess4"/>
    <dgm:cxn modelId="{DCBD68B3-8786-4753-BC66-FB41F06C0767}" srcId="{15C24676-87CC-4C13-BAF6-43707CDDDB1A}" destId="{41179A9D-462F-4471-9CF4-D25DE0FF881E}" srcOrd="0" destOrd="0" parTransId="{362C79A8-28D5-4CB5-83C1-C2A206C4550E}" sibTransId="{2305281F-0F1E-446A-8371-4187EA2403E2}"/>
    <dgm:cxn modelId="{35BE2CBD-3A7C-47FF-9D32-4C6E564F8891}" srcId="{15C24676-87CC-4C13-BAF6-43707CDDDB1A}" destId="{FA5651F1-397E-4E75-B318-9930BDCD6375}" srcOrd="7" destOrd="0" parTransId="{F834B588-79AB-4E13-ACE3-FF92F5622A5F}" sibTransId="{6CE01B4B-B0B6-44E6-8C9B-DF78A63A89B6}"/>
    <dgm:cxn modelId="{3F1BACBE-899D-43AE-9361-6EAD314287F5}" type="presOf" srcId="{AC9A3130-C2A9-4272-B6BE-DA2E18683C97}" destId="{5713278B-F42A-4882-935B-88B3CCCF4F7B}" srcOrd="0" destOrd="0" presId="urn:microsoft.com/office/officeart/2005/8/layout/bProcess4"/>
    <dgm:cxn modelId="{72B279C7-D532-4613-A910-85CBDAB04A7A}" srcId="{15C24676-87CC-4C13-BAF6-43707CDDDB1A}" destId="{43C2C68E-A996-4C6F-ABB0-62B80C3CDA66}" srcOrd="5" destOrd="0" parTransId="{321FC006-AF53-4E13-A7F6-EBDE46E02E26}" sibTransId="{45E112D3-E3B7-4D0F-A08A-288E1EE6F96F}"/>
    <dgm:cxn modelId="{4CE380EC-E95C-4A0E-9844-B8FDA59F4AC6}" type="presOf" srcId="{A4D90323-04A3-4A58-839A-5F17105E4875}" destId="{34A0DFFC-C4D2-4D61-B27D-014AFA740497}" srcOrd="0" destOrd="0" presId="urn:microsoft.com/office/officeart/2005/8/layout/bProcess4"/>
    <dgm:cxn modelId="{E7FABEF1-A1CA-420A-B613-8F291583A811}" type="presOf" srcId="{92ED6943-7012-4AAE-9794-873735A1B41A}" destId="{64E19572-BAF3-4FD5-9FDE-EA323D5F17AF}" srcOrd="0" destOrd="0" presId="urn:microsoft.com/office/officeart/2005/8/layout/bProcess4"/>
    <dgm:cxn modelId="{4ACF90F9-7EA1-481C-B651-08A5F1E2E3F9}" type="presOf" srcId="{43C2C68E-A996-4C6F-ABB0-62B80C3CDA66}" destId="{9528AB01-2F57-416B-A753-035BEF41A8CB}" srcOrd="0" destOrd="0" presId="urn:microsoft.com/office/officeart/2005/8/layout/bProcess4"/>
    <dgm:cxn modelId="{E30D6BC8-BDEC-4361-976D-32F4380F22B1}" type="presParOf" srcId="{295AF67C-695F-4C95-9EDC-B8B7EBE60E56}" destId="{40350FE8-D19A-4237-818E-E5C54B0E41FB}" srcOrd="0" destOrd="0" presId="urn:microsoft.com/office/officeart/2005/8/layout/bProcess4"/>
    <dgm:cxn modelId="{C1031B8D-AE70-439D-8A7A-ABDF990D5DC0}" type="presParOf" srcId="{40350FE8-D19A-4237-818E-E5C54B0E41FB}" destId="{93C4BE82-5B5C-4A91-8DED-90DBABFA6B51}" srcOrd="0" destOrd="0" presId="urn:microsoft.com/office/officeart/2005/8/layout/bProcess4"/>
    <dgm:cxn modelId="{8DC32F2F-2211-4AA1-B956-43340CC4C162}" type="presParOf" srcId="{40350FE8-D19A-4237-818E-E5C54B0E41FB}" destId="{A5ADEAD7-07B2-4119-B06A-58E9B86545F1}" srcOrd="1" destOrd="0" presId="urn:microsoft.com/office/officeart/2005/8/layout/bProcess4"/>
    <dgm:cxn modelId="{4600A975-C7E5-429D-975C-DF95C64B8001}" type="presParOf" srcId="{295AF67C-695F-4C95-9EDC-B8B7EBE60E56}" destId="{3882B253-2258-4DDB-9300-70F1D8ECB64A}" srcOrd="1" destOrd="0" presId="urn:microsoft.com/office/officeart/2005/8/layout/bProcess4"/>
    <dgm:cxn modelId="{187DBE57-1495-462D-AE81-FCAE8FCBD6AA}" type="presParOf" srcId="{295AF67C-695F-4C95-9EDC-B8B7EBE60E56}" destId="{394B766D-F945-45E7-A8A9-A1123BFAD6D5}" srcOrd="2" destOrd="0" presId="urn:microsoft.com/office/officeart/2005/8/layout/bProcess4"/>
    <dgm:cxn modelId="{E027D7D0-60E9-4A77-BE83-5468A524A79A}" type="presParOf" srcId="{394B766D-F945-45E7-A8A9-A1123BFAD6D5}" destId="{F4292BAA-7033-46DB-B3CD-0F9A117FE7D2}" srcOrd="0" destOrd="0" presId="urn:microsoft.com/office/officeart/2005/8/layout/bProcess4"/>
    <dgm:cxn modelId="{A273F6FB-3A47-44BD-81FF-29A17E2C2BC1}" type="presParOf" srcId="{394B766D-F945-45E7-A8A9-A1123BFAD6D5}" destId="{39DFF2EF-2417-4D5A-9502-95A7184CC26B}" srcOrd="1" destOrd="0" presId="urn:microsoft.com/office/officeart/2005/8/layout/bProcess4"/>
    <dgm:cxn modelId="{9E18FF36-0D10-4948-BF77-84962A80DDB3}" type="presParOf" srcId="{295AF67C-695F-4C95-9EDC-B8B7EBE60E56}" destId="{B4A78042-DF84-41A6-B0F4-D53369CCD257}" srcOrd="3" destOrd="0" presId="urn:microsoft.com/office/officeart/2005/8/layout/bProcess4"/>
    <dgm:cxn modelId="{2957908A-EF9B-41B1-8C75-7457072C3ACF}" type="presParOf" srcId="{295AF67C-695F-4C95-9EDC-B8B7EBE60E56}" destId="{ACFFE4A9-43DB-4A42-8F2A-FD348F822E31}" srcOrd="4" destOrd="0" presId="urn:microsoft.com/office/officeart/2005/8/layout/bProcess4"/>
    <dgm:cxn modelId="{62D14A1D-65CA-4B9B-B3F0-919EC935A40C}" type="presParOf" srcId="{ACFFE4A9-43DB-4A42-8F2A-FD348F822E31}" destId="{85917D69-9305-4692-824D-E903A40A732B}" srcOrd="0" destOrd="0" presId="urn:microsoft.com/office/officeart/2005/8/layout/bProcess4"/>
    <dgm:cxn modelId="{009A5EC6-1FBF-4F77-8FEB-F11729A49358}" type="presParOf" srcId="{ACFFE4A9-43DB-4A42-8F2A-FD348F822E31}" destId="{64E19572-BAF3-4FD5-9FDE-EA323D5F17AF}" srcOrd="1" destOrd="0" presId="urn:microsoft.com/office/officeart/2005/8/layout/bProcess4"/>
    <dgm:cxn modelId="{1CAA6E75-FA83-4970-B02C-377733CCEC9C}" type="presParOf" srcId="{295AF67C-695F-4C95-9EDC-B8B7EBE60E56}" destId="{8B2543E6-1664-488E-BCFC-F9DA30D96F63}" srcOrd="5" destOrd="0" presId="urn:microsoft.com/office/officeart/2005/8/layout/bProcess4"/>
    <dgm:cxn modelId="{57E67256-D915-4495-80C0-10827CB1B25B}" type="presParOf" srcId="{295AF67C-695F-4C95-9EDC-B8B7EBE60E56}" destId="{B8B1110F-0E19-444A-BBD4-88A2E1ECFE1C}" srcOrd="6" destOrd="0" presId="urn:microsoft.com/office/officeart/2005/8/layout/bProcess4"/>
    <dgm:cxn modelId="{E4254879-674F-4D7B-843C-7ED6DBB209BC}" type="presParOf" srcId="{B8B1110F-0E19-444A-BBD4-88A2E1ECFE1C}" destId="{728BB6D2-5964-49ED-A338-6FB0144F8932}" srcOrd="0" destOrd="0" presId="urn:microsoft.com/office/officeart/2005/8/layout/bProcess4"/>
    <dgm:cxn modelId="{23C30EE6-D56A-43CC-A09E-2D6CEE258688}" type="presParOf" srcId="{B8B1110F-0E19-444A-BBD4-88A2E1ECFE1C}" destId="{D4C77169-F591-4CEF-BC8A-F2D23DDFB04C}" srcOrd="1" destOrd="0" presId="urn:microsoft.com/office/officeart/2005/8/layout/bProcess4"/>
    <dgm:cxn modelId="{33D17E1D-A5DC-4B59-B779-82EA4A6B2EFB}" type="presParOf" srcId="{295AF67C-695F-4C95-9EDC-B8B7EBE60E56}" destId="{E5E57EC1-16FE-4922-89E0-D768499C2BA6}" srcOrd="7" destOrd="0" presId="urn:microsoft.com/office/officeart/2005/8/layout/bProcess4"/>
    <dgm:cxn modelId="{9B880D66-E1A8-4A9E-A4D1-312C9CD7D075}" type="presParOf" srcId="{295AF67C-695F-4C95-9EDC-B8B7EBE60E56}" destId="{DCE18693-F546-4F5A-BD5E-2C42B4DE9D9A}" srcOrd="8" destOrd="0" presId="urn:microsoft.com/office/officeart/2005/8/layout/bProcess4"/>
    <dgm:cxn modelId="{F316F984-20C4-433E-A4BD-73F8C785F303}" type="presParOf" srcId="{DCE18693-F546-4F5A-BD5E-2C42B4DE9D9A}" destId="{FF7B9CE9-DCC6-4232-87D9-6526D49B0536}" srcOrd="0" destOrd="0" presId="urn:microsoft.com/office/officeart/2005/8/layout/bProcess4"/>
    <dgm:cxn modelId="{CDA696FD-C1E0-4CBC-82EE-501006F84A15}" type="presParOf" srcId="{DCE18693-F546-4F5A-BD5E-2C42B4DE9D9A}" destId="{5CA2F9FF-47A1-425F-BE74-40B41F346994}" srcOrd="1" destOrd="0" presId="urn:microsoft.com/office/officeart/2005/8/layout/bProcess4"/>
    <dgm:cxn modelId="{712B083C-734E-45C5-9219-BD225901BC0D}" type="presParOf" srcId="{295AF67C-695F-4C95-9EDC-B8B7EBE60E56}" destId="{41F3CF81-D312-4B73-90F9-3E9BA75E5766}" srcOrd="9" destOrd="0" presId="urn:microsoft.com/office/officeart/2005/8/layout/bProcess4"/>
    <dgm:cxn modelId="{03CD0724-A2F5-4C12-A702-3548E33D531E}" type="presParOf" srcId="{295AF67C-695F-4C95-9EDC-B8B7EBE60E56}" destId="{92C0176D-ABB3-4013-AC9A-E7E49E2CE1FA}" srcOrd="10" destOrd="0" presId="urn:microsoft.com/office/officeart/2005/8/layout/bProcess4"/>
    <dgm:cxn modelId="{98884751-A55C-4A9E-AA56-387824D6CCF7}" type="presParOf" srcId="{92C0176D-ABB3-4013-AC9A-E7E49E2CE1FA}" destId="{4F00091C-EAC0-4EE3-B8EA-566D7A95A097}" srcOrd="0" destOrd="0" presId="urn:microsoft.com/office/officeart/2005/8/layout/bProcess4"/>
    <dgm:cxn modelId="{A4DEAD61-7079-4F75-ADBF-B80DDE17F57A}" type="presParOf" srcId="{92C0176D-ABB3-4013-AC9A-E7E49E2CE1FA}" destId="{9528AB01-2F57-416B-A753-035BEF41A8CB}" srcOrd="1" destOrd="0" presId="urn:microsoft.com/office/officeart/2005/8/layout/bProcess4"/>
    <dgm:cxn modelId="{D801BE2D-58BC-4CAC-8BB8-35C10DCF3B65}" type="presParOf" srcId="{295AF67C-695F-4C95-9EDC-B8B7EBE60E56}" destId="{B0C14A1B-2572-477B-A7FC-2027D53D19AA}" srcOrd="11" destOrd="0" presId="urn:microsoft.com/office/officeart/2005/8/layout/bProcess4"/>
    <dgm:cxn modelId="{6561F101-1251-4EB0-BFD5-29DEEC3E81CB}" type="presParOf" srcId="{295AF67C-695F-4C95-9EDC-B8B7EBE60E56}" destId="{5662BE13-CC1A-4B94-8304-994768CBC8B0}" srcOrd="12" destOrd="0" presId="urn:microsoft.com/office/officeart/2005/8/layout/bProcess4"/>
    <dgm:cxn modelId="{737515FA-20C0-4984-B76C-0DA8E3772C01}" type="presParOf" srcId="{5662BE13-CC1A-4B94-8304-994768CBC8B0}" destId="{F3D69EA4-7486-49E0-B133-64C247ADBA7E}" srcOrd="0" destOrd="0" presId="urn:microsoft.com/office/officeart/2005/8/layout/bProcess4"/>
    <dgm:cxn modelId="{28853128-DBCE-4724-9771-0FEB5E7C181E}" type="presParOf" srcId="{5662BE13-CC1A-4B94-8304-994768CBC8B0}" destId="{61B99ACF-B739-4C4F-BC05-43E4147E36B0}" srcOrd="1" destOrd="0" presId="urn:microsoft.com/office/officeart/2005/8/layout/bProcess4"/>
    <dgm:cxn modelId="{3F158911-37F3-4836-9CAC-CEDBADF0BBE3}" type="presParOf" srcId="{295AF67C-695F-4C95-9EDC-B8B7EBE60E56}" destId="{5713278B-F42A-4882-935B-88B3CCCF4F7B}" srcOrd="13" destOrd="0" presId="urn:microsoft.com/office/officeart/2005/8/layout/bProcess4"/>
    <dgm:cxn modelId="{2F4A0A04-54DB-41C5-ADC6-8D11B0DC83C6}" type="presParOf" srcId="{295AF67C-695F-4C95-9EDC-B8B7EBE60E56}" destId="{365BE6F0-D728-46CB-BDBD-9331A14EB30F}" srcOrd="14" destOrd="0" presId="urn:microsoft.com/office/officeart/2005/8/layout/bProcess4"/>
    <dgm:cxn modelId="{28A0A64B-1E43-4B25-98DE-F35BE003B07C}" type="presParOf" srcId="{365BE6F0-D728-46CB-BDBD-9331A14EB30F}" destId="{39BB0655-463B-498B-BAFB-4FC0B6AE2AEC}" srcOrd="0" destOrd="0" presId="urn:microsoft.com/office/officeart/2005/8/layout/bProcess4"/>
    <dgm:cxn modelId="{FE934C22-E988-45D6-B804-C0FC9151957D}" type="presParOf" srcId="{365BE6F0-D728-46CB-BDBD-9331A14EB30F}" destId="{B6EEE9C4-87C2-4510-83A1-56A1626A6ED9}" srcOrd="1" destOrd="0" presId="urn:microsoft.com/office/officeart/2005/8/layout/bProcess4"/>
    <dgm:cxn modelId="{D8E7D53B-C132-4A63-A1F7-04E66CD5EC54}" type="presParOf" srcId="{295AF67C-695F-4C95-9EDC-B8B7EBE60E56}" destId="{3B48E86C-AC59-4EF4-A621-366BBA23E4A3}" srcOrd="15" destOrd="0" presId="urn:microsoft.com/office/officeart/2005/8/layout/bProcess4"/>
    <dgm:cxn modelId="{00112160-5E3D-4A92-AC9F-60520CE79952}" type="presParOf" srcId="{295AF67C-695F-4C95-9EDC-B8B7EBE60E56}" destId="{1B033DD2-5788-4346-A37D-B9AFAF62988C}" srcOrd="16" destOrd="0" presId="urn:microsoft.com/office/officeart/2005/8/layout/bProcess4"/>
    <dgm:cxn modelId="{7DF054F8-9FCE-48A4-BCA4-9B1D204896B5}" type="presParOf" srcId="{1B033DD2-5788-4346-A37D-B9AFAF62988C}" destId="{A202ED21-55E7-468B-AE92-D076408E6A9E}" srcOrd="0" destOrd="0" presId="urn:microsoft.com/office/officeart/2005/8/layout/bProcess4"/>
    <dgm:cxn modelId="{174A7874-78B6-4470-BDE7-01B280B8B2A7}" type="presParOf" srcId="{1B033DD2-5788-4346-A37D-B9AFAF62988C}" destId="{34A0DFFC-C4D2-4D61-B27D-014AFA74049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A347F-DC07-40A8-8F3D-9E00F6D94F6E}" type="doc">
      <dgm:prSet loTypeId="urn:microsoft.com/office/officeart/2005/8/layout/hList6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8BC002A8-505C-489D-A482-89FF6792F47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la situación actual del sector de ovoproductos en el Ecuador.</a:t>
          </a:r>
          <a:endParaRPr lang="es-EC">
            <a:solidFill>
              <a:schemeClr val="tx1"/>
            </a:solidFill>
          </a:endParaRPr>
        </a:p>
      </dgm:t>
    </dgm:pt>
    <dgm:pt modelId="{E6C3FB24-0EB2-4351-9EF1-96368F3096A2}" type="parTrans" cxnId="{B86E9150-BCDC-4033-8427-DBF6F3671F37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64175613-A5F3-4171-BD11-E87CCF21AEE2}" type="sibTrans" cxnId="{B86E9150-BCDC-4033-8427-DBF6F3671F37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2575DA46-F93B-4D0D-88F2-EB1FC68E8D34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Analizar las exportaciones de yemas de huevos de Perú a Ecuador. </a:t>
          </a:r>
          <a:endParaRPr lang="es-EC">
            <a:solidFill>
              <a:schemeClr val="tx1"/>
            </a:solidFill>
          </a:endParaRPr>
        </a:p>
      </dgm:t>
    </dgm:pt>
    <dgm:pt modelId="{58A56473-0C71-49DA-B6FE-D6269520C2F7}" type="parTrans" cxnId="{08486C53-F448-4497-B4E9-4A07607A2474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6204E60B-948C-45CB-B406-D4659B98F56C}" type="sibTrans" cxnId="{08486C53-F448-4497-B4E9-4A07607A2474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9F9EF184-2A0B-43D5-8E83-F18075F5FF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Establecer una estrategia de benchmarking con Perú, para disminuir la importación de los ovoproductos en Ecuador.</a:t>
          </a:r>
          <a:endParaRPr lang="es-EC">
            <a:solidFill>
              <a:schemeClr val="tx1"/>
            </a:solidFill>
          </a:endParaRPr>
        </a:p>
      </dgm:t>
    </dgm:pt>
    <dgm:pt modelId="{45517295-4727-48E6-9624-859B72F8F717}" type="parTrans" cxnId="{E25F90A6-EB0E-4990-820C-765F96CA3200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AAF4C51A-3064-426F-AF9C-A2D76877E8B9}" type="sibTrans" cxnId="{E25F90A6-EB0E-4990-820C-765F96CA3200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8C4628B6-526E-4E06-A1A0-75DD24C5F7C1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EC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Proponer una ficha técnica que cumpla con los estándares de calidad exigidos a nivel nacional e internacional.</a:t>
          </a:r>
          <a:endParaRPr lang="es-EC">
            <a:solidFill>
              <a:schemeClr val="tx1"/>
            </a:solidFill>
          </a:endParaRPr>
        </a:p>
      </dgm:t>
    </dgm:pt>
    <dgm:pt modelId="{DBE77E2B-5B85-4960-B6A1-9145CEFB4DF9}" type="parTrans" cxnId="{0EC99D45-260A-4879-B444-0B06F5725657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E215144D-885C-4DB9-BF7B-B50D274E6220}" type="sibTrans" cxnId="{0EC99D45-260A-4879-B444-0B06F5725657}">
      <dgm:prSet/>
      <dgm:spPr/>
      <dgm:t>
        <a:bodyPr/>
        <a:lstStyle/>
        <a:p>
          <a:pPr>
            <a:lnSpc>
              <a:spcPct val="150000"/>
            </a:lnSpc>
          </a:pPr>
          <a:endParaRPr lang="es-EC"/>
        </a:p>
      </dgm:t>
    </dgm:pt>
    <dgm:pt modelId="{AB711D3D-E6BF-4CEA-A255-914A8AD8F1EA}" type="pres">
      <dgm:prSet presAssocID="{4EBA347F-DC07-40A8-8F3D-9E00F6D94F6E}" presName="Name0" presStyleCnt="0">
        <dgm:presLayoutVars>
          <dgm:dir/>
          <dgm:resizeHandles val="exact"/>
        </dgm:presLayoutVars>
      </dgm:prSet>
      <dgm:spPr/>
    </dgm:pt>
    <dgm:pt modelId="{C6CFB1CA-1C75-4FE6-BEB6-B4FA146BEC85}" type="pres">
      <dgm:prSet presAssocID="{8BC002A8-505C-489D-A482-89FF6792F47E}" presName="node" presStyleLbl="node1" presStyleIdx="0" presStyleCnt="4">
        <dgm:presLayoutVars>
          <dgm:bulletEnabled val="1"/>
        </dgm:presLayoutVars>
      </dgm:prSet>
      <dgm:spPr/>
    </dgm:pt>
    <dgm:pt modelId="{C7474E33-76BF-49A2-8866-7948E5002D0B}" type="pres">
      <dgm:prSet presAssocID="{64175613-A5F3-4171-BD11-E87CCF21AEE2}" presName="sibTrans" presStyleCnt="0"/>
      <dgm:spPr/>
    </dgm:pt>
    <dgm:pt modelId="{EB708B9B-8DEB-4B06-B916-60917F08EC18}" type="pres">
      <dgm:prSet presAssocID="{2575DA46-F93B-4D0D-88F2-EB1FC68E8D34}" presName="node" presStyleLbl="node1" presStyleIdx="1" presStyleCnt="4">
        <dgm:presLayoutVars>
          <dgm:bulletEnabled val="1"/>
        </dgm:presLayoutVars>
      </dgm:prSet>
      <dgm:spPr/>
    </dgm:pt>
    <dgm:pt modelId="{73FFAF9F-AE2A-4DB8-B5C0-1358E45F99A8}" type="pres">
      <dgm:prSet presAssocID="{6204E60B-948C-45CB-B406-D4659B98F56C}" presName="sibTrans" presStyleCnt="0"/>
      <dgm:spPr/>
    </dgm:pt>
    <dgm:pt modelId="{5B4F3761-F1D2-4697-BDDB-12C805AB3E90}" type="pres">
      <dgm:prSet presAssocID="{9F9EF184-2A0B-43D5-8E83-F18075F5FF99}" presName="node" presStyleLbl="node1" presStyleIdx="2" presStyleCnt="4">
        <dgm:presLayoutVars>
          <dgm:bulletEnabled val="1"/>
        </dgm:presLayoutVars>
      </dgm:prSet>
      <dgm:spPr/>
    </dgm:pt>
    <dgm:pt modelId="{AB94C40E-C5C6-4118-8AA1-0758BB2CEA01}" type="pres">
      <dgm:prSet presAssocID="{AAF4C51A-3064-426F-AF9C-A2D76877E8B9}" presName="sibTrans" presStyleCnt="0"/>
      <dgm:spPr/>
    </dgm:pt>
    <dgm:pt modelId="{692C5CFA-6C41-48D8-A2ED-093C4A4B4FFB}" type="pres">
      <dgm:prSet presAssocID="{8C4628B6-526E-4E06-A1A0-75DD24C5F7C1}" presName="node" presStyleLbl="node1" presStyleIdx="3" presStyleCnt="4">
        <dgm:presLayoutVars>
          <dgm:bulletEnabled val="1"/>
        </dgm:presLayoutVars>
      </dgm:prSet>
      <dgm:spPr/>
    </dgm:pt>
  </dgm:ptLst>
  <dgm:cxnLst>
    <dgm:cxn modelId="{26BD0331-78A9-414A-B681-5F76E48DD8C7}" type="presOf" srcId="{9F9EF184-2A0B-43D5-8E83-F18075F5FF99}" destId="{5B4F3761-F1D2-4697-BDDB-12C805AB3E90}" srcOrd="0" destOrd="0" presId="urn:microsoft.com/office/officeart/2005/8/layout/hList6"/>
    <dgm:cxn modelId="{25D34142-A176-4069-AA88-D0D6E55F981E}" type="presOf" srcId="{4EBA347F-DC07-40A8-8F3D-9E00F6D94F6E}" destId="{AB711D3D-E6BF-4CEA-A255-914A8AD8F1EA}" srcOrd="0" destOrd="0" presId="urn:microsoft.com/office/officeart/2005/8/layout/hList6"/>
    <dgm:cxn modelId="{0EC99D45-260A-4879-B444-0B06F5725657}" srcId="{4EBA347F-DC07-40A8-8F3D-9E00F6D94F6E}" destId="{8C4628B6-526E-4E06-A1A0-75DD24C5F7C1}" srcOrd="3" destOrd="0" parTransId="{DBE77E2B-5B85-4960-B6A1-9145CEFB4DF9}" sibTransId="{E215144D-885C-4DB9-BF7B-B50D274E6220}"/>
    <dgm:cxn modelId="{53F74F69-6099-4DAE-A660-F0D60E71865D}" type="presOf" srcId="{8C4628B6-526E-4E06-A1A0-75DD24C5F7C1}" destId="{692C5CFA-6C41-48D8-A2ED-093C4A4B4FFB}" srcOrd="0" destOrd="0" presId="urn:microsoft.com/office/officeart/2005/8/layout/hList6"/>
    <dgm:cxn modelId="{B86E9150-BCDC-4033-8427-DBF6F3671F37}" srcId="{4EBA347F-DC07-40A8-8F3D-9E00F6D94F6E}" destId="{8BC002A8-505C-489D-A482-89FF6792F47E}" srcOrd="0" destOrd="0" parTransId="{E6C3FB24-0EB2-4351-9EF1-96368F3096A2}" sibTransId="{64175613-A5F3-4171-BD11-E87CCF21AEE2}"/>
    <dgm:cxn modelId="{08486C53-F448-4497-B4E9-4A07607A2474}" srcId="{4EBA347F-DC07-40A8-8F3D-9E00F6D94F6E}" destId="{2575DA46-F93B-4D0D-88F2-EB1FC68E8D34}" srcOrd="1" destOrd="0" parTransId="{58A56473-0C71-49DA-B6FE-D6269520C2F7}" sibTransId="{6204E60B-948C-45CB-B406-D4659B98F56C}"/>
    <dgm:cxn modelId="{3BF9B258-01D0-4509-9AAE-D6338737371F}" type="presOf" srcId="{2575DA46-F93B-4D0D-88F2-EB1FC68E8D34}" destId="{EB708B9B-8DEB-4B06-B916-60917F08EC18}" srcOrd="0" destOrd="0" presId="urn:microsoft.com/office/officeart/2005/8/layout/hList6"/>
    <dgm:cxn modelId="{E25F90A6-EB0E-4990-820C-765F96CA3200}" srcId="{4EBA347F-DC07-40A8-8F3D-9E00F6D94F6E}" destId="{9F9EF184-2A0B-43D5-8E83-F18075F5FF99}" srcOrd="2" destOrd="0" parTransId="{45517295-4727-48E6-9624-859B72F8F717}" sibTransId="{AAF4C51A-3064-426F-AF9C-A2D76877E8B9}"/>
    <dgm:cxn modelId="{4AB0D7B3-5A23-40CC-8A10-07F99913F3BF}" type="presOf" srcId="{8BC002A8-505C-489D-A482-89FF6792F47E}" destId="{C6CFB1CA-1C75-4FE6-BEB6-B4FA146BEC85}" srcOrd="0" destOrd="0" presId="urn:microsoft.com/office/officeart/2005/8/layout/hList6"/>
    <dgm:cxn modelId="{303A36AD-9686-4CF6-998F-4323262B9CC2}" type="presParOf" srcId="{AB711D3D-E6BF-4CEA-A255-914A8AD8F1EA}" destId="{C6CFB1CA-1C75-4FE6-BEB6-B4FA146BEC85}" srcOrd="0" destOrd="0" presId="urn:microsoft.com/office/officeart/2005/8/layout/hList6"/>
    <dgm:cxn modelId="{511482C6-B8DB-4E20-A184-5D2D5334BA17}" type="presParOf" srcId="{AB711D3D-E6BF-4CEA-A255-914A8AD8F1EA}" destId="{C7474E33-76BF-49A2-8866-7948E5002D0B}" srcOrd="1" destOrd="0" presId="urn:microsoft.com/office/officeart/2005/8/layout/hList6"/>
    <dgm:cxn modelId="{87DB57DE-424C-497E-B09D-AC413B8F70D9}" type="presParOf" srcId="{AB711D3D-E6BF-4CEA-A255-914A8AD8F1EA}" destId="{EB708B9B-8DEB-4B06-B916-60917F08EC18}" srcOrd="2" destOrd="0" presId="urn:microsoft.com/office/officeart/2005/8/layout/hList6"/>
    <dgm:cxn modelId="{4355C258-F553-4B8B-805D-0E573AEE3B6B}" type="presParOf" srcId="{AB711D3D-E6BF-4CEA-A255-914A8AD8F1EA}" destId="{73FFAF9F-AE2A-4DB8-B5C0-1358E45F99A8}" srcOrd="3" destOrd="0" presId="urn:microsoft.com/office/officeart/2005/8/layout/hList6"/>
    <dgm:cxn modelId="{52F5F91F-CBEF-4C42-8112-688F56B8F36C}" type="presParOf" srcId="{AB711D3D-E6BF-4CEA-A255-914A8AD8F1EA}" destId="{5B4F3761-F1D2-4697-BDDB-12C805AB3E90}" srcOrd="4" destOrd="0" presId="urn:microsoft.com/office/officeart/2005/8/layout/hList6"/>
    <dgm:cxn modelId="{7FEDA64D-3555-45F7-9773-BD813C303418}" type="presParOf" srcId="{AB711D3D-E6BF-4CEA-A255-914A8AD8F1EA}" destId="{AB94C40E-C5C6-4118-8AA1-0758BB2CEA01}" srcOrd="5" destOrd="0" presId="urn:microsoft.com/office/officeart/2005/8/layout/hList6"/>
    <dgm:cxn modelId="{D1C3726E-5926-4450-A1EB-D9EFBA1EC471}" type="presParOf" srcId="{AB711D3D-E6BF-4CEA-A255-914A8AD8F1EA}" destId="{692C5CFA-6C41-48D8-A2ED-093C4A4B4FF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AB0BA7-9799-40EB-9DC0-4BA2A08998DD}" type="doc">
      <dgm:prSet loTypeId="urn:microsoft.com/office/officeart/2005/8/layout/defaul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es-EC"/>
        </a:p>
      </dgm:t>
    </dgm:pt>
    <dgm:pt modelId="{9C925CE8-5297-4894-BD53-D360E04E389A}">
      <dgm:prSet phldrT="[Texto]"/>
      <dgm:spPr/>
      <dgm:t>
        <a:bodyPr/>
        <a:lstStyle/>
        <a:p>
          <a:r>
            <a:rPr lang="es-EC"/>
            <a:t>Dentro de los 15 primeros países que más importan ovoproductos</a:t>
          </a:r>
        </a:p>
      </dgm:t>
    </dgm:pt>
    <dgm:pt modelId="{01263D7B-1027-44CC-9549-3725E22E5CD5}" type="parTrans" cxnId="{F86C24A3-505E-4B5C-B7C3-78312219E884}">
      <dgm:prSet/>
      <dgm:spPr/>
      <dgm:t>
        <a:bodyPr/>
        <a:lstStyle/>
        <a:p>
          <a:endParaRPr lang="es-EC"/>
        </a:p>
      </dgm:t>
    </dgm:pt>
    <dgm:pt modelId="{F02C1C3C-188D-4287-829C-4EE1AD1E3C47}" type="sibTrans" cxnId="{F86C24A3-505E-4B5C-B7C3-78312219E884}">
      <dgm:prSet/>
      <dgm:spPr/>
      <dgm:t>
        <a:bodyPr/>
        <a:lstStyle/>
        <a:p>
          <a:endParaRPr lang="es-EC"/>
        </a:p>
      </dgm:t>
    </dgm:pt>
    <dgm:pt modelId="{DB8E8C7E-0908-459B-A6E7-70231FB20774}">
      <dgm:prSet phldrT="[Texto]"/>
      <dgm:spPr/>
      <dgm:t>
        <a:bodyPr/>
        <a:lstStyle/>
        <a:p>
          <a:r>
            <a:rPr lang="es-EC"/>
            <a:t>Prefiere productos industrializados</a:t>
          </a:r>
        </a:p>
      </dgm:t>
    </dgm:pt>
    <dgm:pt modelId="{A6A62395-B4E1-46E3-9D3D-7C8C88D63330}" type="parTrans" cxnId="{5C5B2CE3-8118-4862-B236-5FE547DAC78C}">
      <dgm:prSet/>
      <dgm:spPr/>
      <dgm:t>
        <a:bodyPr/>
        <a:lstStyle/>
        <a:p>
          <a:endParaRPr lang="es-EC"/>
        </a:p>
      </dgm:t>
    </dgm:pt>
    <dgm:pt modelId="{604D6157-045E-406A-83F2-B39970B0C561}" type="sibTrans" cxnId="{5C5B2CE3-8118-4862-B236-5FE547DAC78C}">
      <dgm:prSet/>
      <dgm:spPr/>
      <dgm:t>
        <a:bodyPr/>
        <a:lstStyle/>
        <a:p>
          <a:endParaRPr lang="es-EC"/>
        </a:p>
      </dgm:t>
    </dgm:pt>
    <dgm:pt modelId="{01F362A1-23CC-4745-9B67-4EC936E2B5FD}">
      <dgm:prSet phldrT="[Texto]"/>
      <dgm:spPr/>
      <dgm:t>
        <a:bodyPr/>
        <a:lstStyle/>
        <a:p>
          <a:r>
            <a:rPr lang="es-EC"/>
            <a:t>UE, EEUU, Suiza</a:t>
          </a:r>
        </a:p>
      </dgm:t>
    </dgm:pt>
    <dgm:pt modelId="{1D63A45D-8B63-4C78-B719-4AD10DB1D945}" type="parTrans" cxnId="{E598FA66-A6E8-4511-AC8A-260C424BEE69}">
      <dgm:prSet/>
      <dgm:spPr/>
      <dgm:t>
        <a:bodyPr/>
        <a:lstStyle/>
        <a:p>
          <a:endParaRPr lang="es-EC"/>
        </a:p>
      </dgm:t>
    </dgm:pt>
    <dgm:pt modelId="{1D467765-438B-493E-BF5D-E921F44D4ABB}" type="sibTrans" cxnId="{E598FA66-A6E8-4511-AC8A-260C424BEE69}">
      <dgm:prSet/>
      <dgm:spPr/>
      <dgm:t>
        <a:bodyPr/>
        <a:lstStyle/>
        <a:p>
          <a:endParaRPr lang="es-EC"/>
        </a:p>
      </dgm:t>
    </dgm:pt>
    <dgm:pt modelId="{8C4C642F-CE20-4C7D-A723-4581274A6745}">
      <dgm:prSet phldrT="[Texto]"/>
      <dgm:spPr/>
      <dgm:t>
        <a:bodyPr/>
        <a:lstStyle/>
        <a:p>
          <a:r>
            <a:rPr lang="es-EC"/>
            <a:t>Fácil uso y comercialización</a:t>
          </a:r>
        </a:p>
      </dgm:t>
    </dgm:pt>
    <dgm:pt modelId="{1C4FADC3-C77A-4C80-8CA9-7BFBD80F1205}" type="parTrans" cxnId="{119405BB-6E73-404D-81A0-3E1450AC9F43}">
      <dgm:prSet/>
      <dgm:spPr/>
      <dgm:t>
        <a:bodyPr/>
        <a:lstStyle/>
        <a:p>
          <a:endParaRPr lang="es-EC"/>
        </a:p>
      </dgm:t>
    </dgm:pt>
    <dgm:pt modelId="{B74B99BA-46BC-4E39-A756-242E952B14F3}" type="sibTrans" cxnId="{119405BB-6E73-404D-81A0-3E1450AC9F43}">
      <dgm:prSet/>
      <dgm:spPr/>
      <dgm:t>
        <a:bodyPr/>
        <a:lstStyle/>
        <a:p>
          <a:endParaRPr lang="es-EC"/>
        </a:p>
      </dgm:t>
    </dgm:pt>
    <dgm:pt modelId="{9E93805F-20A4-479C-BEE0-95F85307A2CA}">
      <dgm:prSet phldrT="[Texto]"/>
      <dgm:spPr/>
      <dgm:t>
        <a:bodyPr/>
        <a:lstStyle/>
        <a:p>
          <a:r>
            <a:rPr lang="es-EC"/>
            <a:t>Procesos de manufactura son mucho más rentables </a:t>
          </a:r>
        </a:p>
      </dgm:t>
    </dgm:pt>
    <dgm:pt modelId="{A74E46E9-C542-4FD5-AE09-576E696EB7B6}" type="parTrans" cxnId="{26EA0097-1F5B-4F75-B765-00D7E319BBB9}">
      <dgm:prSet/>
      <dgm:spPr/>
      <dgm:t>
        <a:bodyPr/>
        <a:lstStyle/>
        <a:p>
          <a:endParaRPr lang="es-EC"/>
        </a:p>
      </dgm:t>
    </dgm:pt>
    <dgm:pt modelId="{7F69879B-127D-4ECB-89FC-D99D96EF9628}" type="sibTrans" cxnId="{26EA0097-1F5B-4F75-B765-00D7E319BBB9}">
      <dgm:prSet/>
      <dgm:spPr/>
      <dgm:t>
        <a:bodyPr/>
        <a:lstStyle/>
        <a:p>
          <a:endParaRPr lang="es-EC"/>
        </a:p>
      </dgm:t>
    </dgm:pt>
    <dgm:pt modelId="{DA3E08A6-ED94-4AD1-8452-9DBB0972BF22}" type="pres">
      <dgm:prSet presAssocID="{D7AB0BA7-9799-40EB-9DC0-4BA2A08998DD}" presName="diagram" presStyleCnt="0">
        <dgm:presLayoutVars>
          <dgm:dir/>
          <dgm:resizeHandles val="exact"/>
        </dgm:presLayoutVars>
      </dgm:prSet>
      <dgm:spPr/>
    </dgm:pt>
    <dgm:pt modelId="{5B6B1D66-47C5-4E60-BA22-2083CA38C430}" type="pres">
      <dgm:prSet presAssocID="{9C925CE8-5297-4894-BD53-D360E04E389A}" presName="node" presStyleLbl="node1" presStyleIdx="0" presStyleCnt="5">
        <dgm:presLayoutVars>
          <dgm:bulletEnabled val="1"/>
        </dgm:presLayoutVars>
      </dgm:prSet>
      <dgm:spPr/>
    </dgm:pt>
    <dgm:pt modelId="{0FCAFA56-8009-471D-8B3F-9F84592E0259}" type="pres">
      <dgm:prSet presAssocID="{F02C1C3C-188D-4287-829C-4EE1AD1E3C47}" presName="sibTrans" presStyleCnt="0"/>
      <dgm:spPr/>
    </dgm:pt>
    <dgm:pt modelId="{B3FA633E-5C7F-4F31-82AC-1AA743F13543}" type="pres">
      <dgm:prSet presAssocID="{DB8E8C7E-0908-459B-A6E7-70231FB20774}" presName="node" presStyleLbl="node1" presStyleIdx="1" presStyleCnt="5">
        <dgm:presLayoutVars>
          <dgm:bulletEnabled val="1"/>
        </dgm:presLayoutVars>
      </dgm:prSet>
      <dgm:spPr/>
    </dgm:pt>
    <dgm:pt modelId="{6026B75E-9203-445A-8E06-3E6801800344}" type="pres">
      <dgm:prSet presAssocID="{604D6157-045E-406A-83F2-B39970B0C561}" presName="sibTrans" presStyleCnt="0"/>
      <dgm:spPr/>
    </dgm:pt>
    <dgm:pt modelId="{1FA41FEE-5077-4614-B8BF-E01175F3D9E3}" type="pres">
      <dgm:prSet presAssocID="{01F362A1-23CC-4745-9B67-4EC936E2B5FD}" presName="node" presStyleLbl="node1" presStyleIdx="2" presStyleCnt="5">
        <dgm:presLayoutVars>
          <dgm:bulletEnabled val="1"/>
        </dgm:presLayoutVars>
      </dgm:prSet>
      <dgm:spPr/>
    </dgm:pt>
    <dgm:pt modelId="{279FE50C-1F70-4458-AFC7-193B3C00AE55}" type="pres">
      <dgm:prSet presAssocID="{1D467765-438B-493E-BF5D-E921F44D4ABB}" presName="sibTrans" presStyleCnt="0"/>
      <dgm:spPr/>
    </dgm:pt>
    <dgm:pt modelId="{E6B9A8A8-86A7-4C3D-81D6-2A199CF23FE8}" type="pres">
      <dgm:prSet presAssocID="{8C4C642F-CE20-4C7D-A723-4581274A6745}" presName="node" presStyleLbl="node1" presStyleIdx="3" presStyleCnt="5">
        <dgm:presLayoutVars>
          <dgm:bulletEnabled val="1"/>
        </dgm:presLayoutVars>
      </dgm:prSet>
      <dgm:spPr/>
    </dgm:pt>
    <dgm:pt modelId="{69643F20-2F02-478F-B864-FCF6215001FA}" type="pres">
      <dgm:prSet presAssocID="{B74B99BA-46BC-4E39-A756-242E952B14F3}" presName="sibTrans" presStyleCnt="0"/>
      <dgm:spPr/>
    </dgm:pt>
    <dgm:pt modelId="{80D972AA-1723-45CA-8A80-ED346E94A952}" type="pres">
      <dgm:prSet presAssocID="{9E93805F-20A4-479C-BEE0-95F85307A2CA}" presName="node" presStyleLbl="node1" presStyleIdx="4" presStyleCnt="5">
        <dgm:presLayoutVars>
          <dgm:bulletEnabled val="1"/>
        </dgm:presLayoutVars>
      </dgm:prSet>
      <dgm:spPr/>
    </dgm:pt>
  </dgm:ptLst>
  <dgm:cxnLst>
    <dgm:cxn modelId="{C825D51E-B7A9-4394-AD43-635D23C6831D}" type="presOf" srcId="{9C925CE8-5297-4894-BD53-D360E04E389A}" destId="{5B6B1D66-47C5-4E60-BA22-2083CA38C430}" srcOrd="0" destOrd="0" presId="urn:microsoft.com/office/officeart/2005/8/layout/default"/>
    <dgm:cxn modelId="{E598FA66-A6E8-4511-AC8A-260C424BEE69}" srcId="{D7AB0BA7-9799-40EB-9DC0-4BA2A08998DD}" destId="{01F362A1-23CC-4745-9B67-4EC936E2B5FD}" srcOrd="2" destOrd="0" parTransId="{1D63A45D-8B63-4C78-B719-4AD10DB1D945}" sibTransId="{1D467765-438B-493E-BF5D-E921F44D4ABB}"/>
    <dgm:cxn modelId="{05B9788D-DF51-4F29-9112-757241CF9BF5}" type="presOf" srcId="{DB8E8C7E-0908-459B-A6E7-70231FB20774}" destId="{B3FA633E-5C7F-4F31-82AC-1AA743F13543}" srcOrd="0" destOrd="0" presId="urn:microsoft.com/office/officeart/2005/8/layout/default"/>
    <dgm:cxn modelId="{26EA0097-1F5B-4F75-B765-00D7E319BBB9}" srcId="{D7AB0BA7-9799-40EB-9DC0-4BA2A08998DD}" destId="{9E93805F-20A4-479C-BEE0-95F85307A2CA}" srcOrd="4" destOrd="0" parTransId="{A74E46E9-C542-4FD5-AE09-576E696EB7B6}" sibTransId="{7F69879B-127D-4ECB-89FC-D99D96EF9628}"/>
    <dgm:cxn modelId="{F86C24A3-505E-4B5C-B7C3-78312219E884}" srcId="{D7AB0BA7-9799-40EB-9DC0-4BA2A08998DD}" destId="{9C925CE8-5297-4894-BD53-D360E04E389A}" srcOrd="0" destOrd="0" parTransId="{01263D7B-1027-44CC-9549-3725E22E5CD5}" sibTransId="{F02C1C3C-188D-4287-829C-4EE1AD1E3C47}"/>
    <dgm:cxn modelId="{119405BB-6E73-404D-81A0-3E1450AC9F43}" srcId="{D7AB0BA7-9799-40EB-9DC0-4BA2A08998DD}" destId="{8C4C642F-CE20-4C7D-A723-4581274A6745}" srcOrd="3" destOrd="0" parTransId="{1C4FADC3-C77A-4C80-8CA9-7BFBD80F1205}" sibTransId="{B74B99BA-46BC-4E39-A756-242E952B14F3}"/>
    <dgm:cxn modelId="{5D603DC0-CFB8-4CEA-A170-D37B314022DA}" type="presOf" srcId="{D7AB0BA7-9799-40EB-9DC0-4BA2A08998DD}" destId="{DA3E08A6-ED94-4AD1-8452-9DBB0972BF22}" srcOrd="0" destOrd="0" presId="urn:microsoft.com/office/officeart/2005/8/layout/default"/>
    <dgm:cxn modelId="{23ED95C2-AF57-4E3D-8DB6-F1F13ED6049D}" type="presOf" srcId="{01F362A1-23CC-4745-9B67-4EC936E2B5FD}" destId="{1FA41FEE-5077-4614-B8BF-E01175F3D9E3}" srcOrd="0" destOrd="0" presId="urn:microsoft.com/office/officeart/2005/8/layout/default"/>
    <dgm:cxn modelId="{662849D2-8815-4FAB-A0EF-980CE81FFDFC}" type="presOf" srcId="{9E93805F-20A4-479C-BEE0-95F85307A2CA}" destId="{80D972AA-1723-45CA-8A80-ED346E94A952}" srcOrd="0" destOrd="0" presId="urn:microsoft.com/office/officeart/2005/8/layout/default"/>
    <dgm:cxn modelId="{5C5B2CE3-8118-4862-B236-5FE547DAC78C}" srcId="{D7AB0BA7-9799-40EB-9DC0-4BA2A08998DD}" destId="{DB8E8C7E-0908-459B-A6E7-70231FB20774}" srcOrd="1" destOrd="0" parTransId="{A6A62395-B4E1-46E3-9D3D-7C8C88D63330}" sibTransId="{604D6157-045E-406A-83F2-B39970B0C561}"/>
    <dgm:cxn modelId="{5890DDE4-46C3-467D-9194-6F36A0E929DF}" type="presOf" srcId="{8C4C642F-CE20-4C7D-A723-4581274A6745}" destId="{E6B9A8A8-86A7-4C3D-81D6-2A199CF23FE8}" srcOrd="0" destOrd="0" presId="urn:microsoft.com/office/officeart/2005/8/layout/default"/>
    <dgm:cxn modelId="{650F78C3-F7B9-4537-869D-A2375351C0B3}" type="presParOf" srcId="{DA3E08A6-ED94-4AD1-8452-9DBB0972BF22}" destId="{5B6B1D66-47C5-4E60-BA22-2083CA38C430}" srcOrd="0" destOrd="0" presId="urn:microsoft.com/office/officeart/2005/8/layout/default"/>
    <dgm:cxn modelId="{C2BC54EA-5D58-421A-88BD-41CF03B5EFAD}" type="presParOf" srcId="{DA3E08A6-ED94-4AD1-8452-9DBB0972BF22}" destId="{0FCAFA56-8009-471D-8B3F-9F84592E0259}" srcOrd="1" destOrd="0" presId="urn:microsoft.com/office/officeart/2005/8/layout/default"/>
    <dgm:cxn modelId="{3D049EFE-162B-4FF7-BACE-DC1BDA89D96F}" type="presParOf" srcId="{DA3E08A6-ED94-4AD1-8452-9DBB0972BF22}" destId="{B3FA633E-5C7F-4F31-82AC-1AA743F13543}" srcOrd="2" destOrd="0" presId="urn:microsoft.com/office/officeart/2005/8/layout/default"/>
    <dgm:cxn modelId="{3633ABAC-E2C2-489D-8697-9C1BEC129109}" type="presParOf" srcId="{DA3E08A6-ED94-4AD1-8452-9DBB0972BF22}" destId="{6026B75E-9203-445A-8E06-3E6801800344}" srcOrd="3" destOrd="0" presId="urn:microsoft.com/office/officeart/2005/8/layout/default"/>
    <dgm:cxn modelId="{67E70AEF-F428-4672-BCCC-E28D77CB7347}" type="presParOf" srcId="{DA3E08A6-ED94-4AD1-8452-9DBB0972BF22}" destId="{1FA41FEE-5077-4614-B8BF-E01175F3D9E3}" srcOrd="4" destOrd="0" presId="urn:microsoft.com/office/officeart/2005/8/layout/default"/>
    <dgm:cxn modelId="{2088C910-57D6-47E5-8851-71C8ADAC4383}" type="presParOf" srcId="{DA3E08A6-ED94-4AD1-8452-9DBB0972BF22}" destId="{279FE50C-1F70-4458-AFC7-193B3C00AE55}" srcOrd="5" destOrd="0" presId="urn:microsoft.com/office/officeart/2005/8/layout/default"/>
    <dgm:cxn modelId="{BB992FE6-DCB3-4D76-B8A5-4D12B527E505}" type="presParOf" srcId="{DA3E08A6-ED94-4AD1-8452-9DBB0972BF22}" destId="{E6B9A8A8-86A7-4C3D-81D6-2A199CF23FE8}" srcOrd="6" destOrd="0" presId="urn:microsoft.com/office/officeart/2005/8/layout/default"/>
    <dgm:cxn modelId="{7A4894C3-36F7-41E1-A351-4A860EA9D9BF}" type="presParOf" srcId="{DA3E08A6-ED94-4AD1-8452-9DBB0972BF22}" destId="{69643F20-2F02-478F-B864-FCF6215001FA}" srcOrd="7" destOrd="0" presId="urn:microsoft.com/office/officeart/2005/8/layout/default"/>
    <dgm:cxn modelId="{BB4773AD-6568-4F6E-BDD3-7A032C44D5E4}" type="presParOf" srcId="{DA3E08A6-ED94-4AD1-8452-9DBB0972BF22}" destId="{80D972AA-1723-45CA-8A80-ED346E94A95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0A8009-5E96-48BB-8105-50642B44A561}" type="doc">
      <dgm:prSet loTypeId="urn:microsoft.com/office/officeart/2008/layout/PictureStrips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9EF96F85-4675-454D-A40E-CBCDD623700F}">
      <dgm:prSet phldrT="[Texto]"/>
      <dgm:spPr/>
      <dgm:t>
        <a:bodyPr/>
        <a:lstStyle/>
        <a:p>
          <a:r>
            <a:rPr lang="es-ES"/>
            <a:t>Tratados internacionales, </a:t>
          </a:r>
          <a:r>
            <a:rPr lang="es-EC"/>
            <a:t>preferencias arancelarias y reducción de barreras no arancelarias para importar materia prima y exportar producto terminado</a:t>
          </a:r>
          <a:endParaRPr lang="es-ES"/>
        </a:p>
      </dgm:t>
    </dgm:pt>
    <dgm:pt modelId="{ABD45B09-337D-4F48-943C-CBD3CDFD7376}" type="parTrans" cxnId="{3CB00079-C7FC-4CE0-962B-3572A4B84253}">
      <dgm:prSet/>
      <dgm:spPr/>
      <dgm:t>
        <a:bodyPr/>
        <a:lstStyle/>
        <a:p>
          <a:endParaRPr lang="es-ES"/>
        </a:p>
      </dgm:t>
    </dgm:pt>
    <dgm:pt modelId="{67817EB5-711E-444B-9EE5-F1DE384F09E0}" type="sibTrans" cxnId="{3CB00079-C7FC-4CE0-962B-3572A4B84253}">
      <dgm:prSet/>
      <dgm:spPr/>
      <dgm:t>
        <a:bodyPr/>
        <a:lstStyle/>
        <a:p>
          <a:endParaRPr lang="es-ES"/>
        </a:p>
      </dgm:t>
    </dgm:pt>
    <dgm:pt modelId="{B8B3F71B-2748-424A-8A15-51E44292D6CF}">
      <dgm:prSet phldrT="[Texto]"/>
      <dgm:spPr/>
      <dgm:t>
        <a:bodyPr/>
        <a:lstStyle/>
        <a:p>
          <a:r>
            <a:rPr lang="es-ES"/>
            <a:t>Mayor apoyo gubernamental y de asociaciones para la industria avícola</a:t>
          </a:r>
        </a:p>
      </dgm:t>
    </dgm:pt>
    <dgm:pt modelId="{402FA861-2446-449B-9946-E34D76393F9B}" type="parTrans" cxnId="{6816AE13-ACE1-4125-99B6-1E214EDFC823}">
      <dgm:prSet/>
      <dgm:spPr/>
      <dgm:t>
        <a:bodyPr/>
        <a:lstStyle/>
        <a:p>
          <a:endParaRPr lang="es-ES"/>
        </a:p>
      </dgm:t>
    </dgm:pt>
    <dgm:pt modelId="{36AAA59B-7E9E-4251-A09A-9C04D39CBF8F}" type="sibTrans" cxnId="{6816AE13-ACE1-4125-99B6-1E214EDFC823}">
      <dgm:prSet/>
      <dgm:spPr/>
      <dgm:t>
        <a:bodyPr/>
        <a:lstStyle/>
        <a:p>
          <a:endParaRPr lang="es-ES"/>
        </a:p>
      </dgm:t>
    </dgm:pt>
    <dgm:pt modelId="{7ECEB5CF-5F80-4BF8-86D2-5A2E85F63E5A}">
      <dgm:prSet phldrT="[Texto]"/>
      <dgm:spPr/>
      <dgm:t>
        <a:bodyPr/>
        <a:lstStyle/>
        <a:p>
          <a:r>
            <a:rPr lang="es-ES"/>
            <a:t>Entes reguladores y de control que certifiquen productos de buena calidad</a:t>
          </a:r>
        </a:p>
      </dgm:t>
    </dgm:pt>
    <dgm:pt modelId="{EDCACF68-1F37-40D2-B430-FA1E5F217692}" type="parTrans" cxnId="{BE51A16A-7F7B-46B8-ACB2-8E19BCD88298}">
      <dgm:prSet/>
      <dgm:spPr/>
      <dgm:t>
        <a:bodyPr/>
        <a:lstStyle/>
        <a:p>
          <a:endParaRPr lang="es-ES"/>
        </a:p>
      </dgm:t>
    </dgm:pt>
    <dgm:pt modelId="{C9B5D40E-7D64-4257-8DFD-E7F2C03413A8}" type="sibTrans" cxnId="{BE51A16A-7F7B-46B8-ACB2-8E19BCD88298}">
      <dgm:prSet/>
      <dgm:spPr/>
      <dgm:t>
        <a:bodyPr/>
        <a:lstStyle/>
        <a:p>
          <a:endParaRPr lang="es-ES"/>
        </a:p>
      </dgm:t>
    </dgm:pt>
    <dgm:pt modelId="{3B13438E-FCE8-4CF7-8F37-391CC06CF9EF}">
      <dgm:prSet phldrT="[Texto]"/>
      <dgm:spPr/>
      <dgm:t>
        <a:bodyPr/>
        <a:lstStyle/>
        <a:p>
          <a:r>
            <a:rPr lang="es-ES"/>
            <a:t>Campañas publicitarias y estudios de los beneficios de los ovoproductos </a:t>
          </a:r>
        </a:p>
      </dgm:t>
    </dgm:pt>
    <dgm:pt modelId="{4071B8F5-97B6-4C84-AD4B-DB3BDEC62825}" type="parTrans" cxnId="{3E2463B3-58F6-46E8-A461-BE0027C5C379}">
      <dgm:prSet/>
      <dgm:spPr/>
      <dgm:t>
        <a:bodyPr/>
        <a:lstStyle/>
        <a:p>
          <a:endParaRPr lang="es-ES"/>
        </a:p>
      </dgm:t>
    </dgm:pt>
    <dgm:pt modelId="{75B05C61-93CB-4105-A11D-838F37460E7D}" type="sibTrans" cxnId="{3E2463B3-58F6-46E8-A461-BE0027C5C379}">
      <dgm:prSet/>
      <dgm:spPr/>
      <dgm:t>
        <a:bodyPr/>
        <a:lstStyle/>
        <a:p>
          <a:endParaRPr lang="es-ES"/>
        </a:p>
      </dgm:t>
    </dgm:pt>
    <dgm:pt modelId="{C714FE2F-DD98-42D4-BED0-55AB4747CED8}" type="pres">
      <dgm:prSet presAssocID="{C00A8009-5E96-48BB-8105-50642B44A561}" presName="Name0" presStyleCnt="0">
        <dgm:presLayoutVars>
          <dgm:dir/>
          <dgm:resizeHandles val="exact"/>
        </dgm:presLayoutVars>
      </dgm:prSet>
      <dgm:spPr/>
    </dgm:pt>
    <dgm:pt modelId="{E16199BB-B661-4C2C-BB5A-9620955C64FF}" type="pres">
      <dgm:prSet presAssocID="{9EF96F85-4675-454D-A40E-CBCDD623700F}" presName="composite" presStyleCnt="0"/>
      <dgm:spPr/>
    </dgm:pt>
    <dgm:pt modelId="{675CFBDA-A10F-43C4-8212-C4BE695AB049}" type="pres">
      <dgm:prSet presAssocID="{9EF96F85-4675-454D-A40E-CBCDD623700F}" presName="rect1" presStyleLbl="trAlignAcc1" presStyleIdx="0" presStyleCnt="4">
        <dgm:presLayoutVars>
          <dgm:bulletEnabled val="1"/>
        </dgm:presLayoutVars>
      </dgm:prSet>
      <dgm:spPr/>
    </dgm:pt>
    <dgm:pt modelId="{EA48C6A7-BDB6-4CA8-AB35-FB793FF10186}" type="pres">
      <dgm:prSet presAssocID="{9EF96F85-4675-454D-A40E-CBCDD623700F}" presName="rect2" presStyleLbl="fgImgPlace1" presStyleIdx="0" presStyleCnt="4"/>
      <dgm:spPr/>
    </dgm:pt>
    <dgm:pt modelId="{81C2198A-C8A9-45D7-AC5C-8547A5FB112A}" type="pres">
      <dgm:prSet presAssocID="{67817EB5-711E-444B-9EE5-F1DE384F09E0}" presName="sibTrans" presStyleCnt="0"/>
      <dgm:spPr/>
    </dgm:pt>
    <dgm:pt modelId="{1FD45641-C6FD-44C5-9C1B-EEA91176AD58}" type="pres">
      <dgm:prSet presAssocID="{B8B3F71B-2748-424A-8A15-51E44292D6CF}" presName="composite" presStyleCnt="0"/>
      <dgm:spPr/>
    </dgm:pt>
    <dgm:pt modelId="{37738446-6E2D-4A0A-8738-5A1CC09D1F7B}" type="pres">
      <dgm:prSet presAssocID="{B8B3F71B-2748-424A-8A15-51E44292D6CF}" presName="rect1" presStyleLbl="trAlignAcc1" presStyleIdx="1" presStyleCnt="4">
        <dgm:presLayoutVars>
          <dgm:bulletEnabled val="1"/>
        </dgm:presLayoutVars>
      </dgm:prSet>
      <dgm:spPr/>
    </dgm:pt>
    <dgm:pt modelId="{93112524-5BEF-47C2-A03C-CBD1727141AD}" type="pres">
      <dgm:prSet presAssocID="{B8B3F71B-2748-424A-8A15-51E44292D6CF}" presName="rect2" presStyleLbl="fgImgPlace1" presStyleIdx="1" presStyleCnt="4"/>
      <dgm:spPr/>
    </dgm:pt>
    <dgm:pt modelId="{74ED9C9C-F804-4D4A-AB44-42359B84DE9D}" type="pres">
      <dgm:prSet presAssocID="{36AAA59B-7E9E-4251-A09A-9C04D39CBF8F}" presName="sibTrans" presStyleCnt="0"/>
      <dgm:spPr/>
    </dgm:pt>
    <dgm:pt modelId="{8D023C6C-FC18-4541-A324-B0A00D5B822A}" type="pres">
      <dgm:prSet presAssocID="{7ECEB5CF-5F80-4BF8-86D2-5A2E85F63E5A}" presName="composite" presStyleCnt="0"/>
      <dgm:spPr/>
    </dgm:pt>
    <dgm:pt modelId="{1F308005-EF34-4E1B-982F-C58DE9962C40}" type="pres">
      <dgm:prSet presAssocID="{7ECEB5CF-5F80-4BF8-86D2-5A2E85F63E5A}" presName="rect1" presStyleLbl="trAlignAcc1" presStyleIdx="2" presStyleCnt="4">
        <dgm:presLayoutVars>
          <dgm:bulletEnabled val="1"/>
        </dgm:presLayoutVars>
      </dgm:prSet>
      <dgm:spPr/>
    </dgm:pt>
    <dgm:pt modelId="{47DDF62B-96CD-49EE-B954-4CF59E2397C2}" type="pres">
      <dgm:prSet presAssocID="{7ECEB5CF-5F80-4BF8-86D2-5A2E85F63E5A}" presName="rect2" presStyleLbl="fgImgPlace1" presStyleIdx="2" presStyleCnt="4"/>
      <dgm:spPr/>
    </dgm:pt>
    <dgm:pt modelId="{A42D53E9-092B-4D80-9F5D-5F049E11A8A1}" type="pres">
      <dgm:prSet presAssocID="{C9B5D40E-7D64-4257-8DFD-E7F2C03413A8}" presName="sibTrans" presStyleCnt="0"/>
      <dgm:spPr/>
    </dgm:pt>
    <dgm:pt modelId="{B5219BFD-8894-4FAC-98B1-9B1099EF9A21}" type="pres">
      <dgm:prSet presAssocID="{3B13438E-FCE8-4CF7-8F37-391CC06CF9EF}" presName="composite" presStyleCnt="0"/>
      <dgm:spPr/>
    </dgm:pt>
    <dgm:pt modelId="{B3A1A07C-09B4-47E0-A9A4-B4BAF208A90B}" type="pres">
      <dgm:prSet presAssocID="{3B13438E-FCE8-4CF7-8F37-391CC06CF9EF}" presName="rect1" presStyleLbl="trAlignAcc1" presStyleIdx="3" presStyleCnt="4">
        <dgm:presLayoutVars>
          <dgm:bulletEnabled val="1"/>
        </dgm:presLayoutVars>
      </dgm:prSet>
      <dgm:spPr/>
    </dgm:pt>
    <dgm:pt modelId="{5D469761-D640-4C4C-A184-71D02418A633}" type="pres">
      <dgm:prSet presAssocID="{3B13438E-FCE8-4CF7-8F37-391CC06CF9EF}" presName="rect2" presStyleLbl="fgImgPlace1" presStyleIdx="3" presStyleCnt="4"/>
      <dgm:spPr/>
    </dgm:pt>
  </dgm:ptLst>
  <dgm:cxnLst>
    <dgm:cxn modelId="{6816AE13-ACE1-4125-99B6-1E214EDFC823}" srcId="{C00A8009-5E96-48BB-8105-50642B44A561}" destId="{B8B3F71B-2748-424A-8A15-51E44292D6CF}" srcOrd="1" destOrd="0" parTransId="{402FA861-2446-449B-9946-E34D76393F9B}" sibTransId="{36AAA59B-7E9E-4251-A09A-9C04D39CBF8F}"/>
    <dgm:cxn modelId="{F26EE128-DE53-497E-8586-D77BC21A5A85}" type="presOf" srcId="{B8B3F71B-2748-424A-8A15-51E44292D6CF}" destId="{37738446-6E2D-4A0A-8738-5A1CC09D1F7B}" srcOrd="0" destOrd="0" presId="urn:microsoft.com/office/officeart/2008/layout/PictureStrips"/>
    <dgm:cxn modelId="{61962D41-2AFF-4A63-90A2-514C15CA493D}" type="presOf" srcId="{7ECEB5CF-5F80-4BF8-86D2-5A2E85F63E5A}" destId="{1F308005-EF34-4E1B-982F-C58DE9962C40}" srcOrd="0" destOrd="0" presId="urn:microsoft.com/office/officeart/2008/layout/PictureStrips"/>
    <dgm:cxn modelId="{BE51A16A-7F7B-46B8-ACB2-8E19BCD88298}" srcId="{C00A8009-5E96-48BB-8105-50642B44A561}" destId="{7ECEB5CF-5F80-4BF8-86D2-5A2E85F63E5A}" srcOrd="2" destOrd="0" parTransId="{EDCACF68-1F37-40D2-B430-FA1E5F217692}" sibTransId="{C9B5D40E-7D64-4257-8DFD-E7F2C03413A8}"/>
    <dgm:cxn modelId="{EAF9E051-CB90-4A0F-A368-847874F921FE}" type="presOf" srcId="{3B13438E-FCE8-4CF7-8F37-391CC06CF9EF}" destId="{B3A1A07C-09B4-47E0-A9A4-B4BAF208A90B}" srcOrd="0" destOrd="0" presId="urn:microsoft.com/office/officeart/2008/layout/PictureStrips"/>
    <dgm:cxn modelId="{3CB00079-C7FC-4CE0-962B-3572A4B84253}" srcId="{C00A8009-5E96-48BB-8105-50642B44A561}" destId="{9EF96F85-4675-454D-A40E-CBCDD623700F}" srcOrd="0" destOrd="0" parTransId="{ABD45B09-337D-4F48-943C-CBD3CDFD7376}" sibTransId="{67817EB5-711E-444B-9EE5-F1DE384F09E0}"/>
    <dgm:cxn modelId="{64103E8D-5293-4E2A-A859-07193BF5B2E7}" type="presOf" srcId="{C00A8009-5E96-48BB-8105-50642B44A561}" destId="{C714FE2F-DD98-42D4-BED0-55AB4747CED8}" srcOrd="0" destOrd="0" presId="urn:microsoft.com/office/officeart/2008/layout/PictureStrips"/>
    <dgm:cxn modelId="{E5E4CCA5-3C6B-43EB-A98E-4D97B4A901A9}" type="presOf" srcId="{9EF96F85-4675-454D-A40E-CBCDD623700F}" destId="{675CFBDA-A10F-43C4-8212-C4BE695AB049}" srcOrd="0" destOrd="0" presId="urn:microsoft.com/office/officeart/2008/layout/PictureStrips"/>
    <dgm:cxn modelId="{3E2463B3-58F6-46E8-A461-BE0027C5C379}" srcId="{C00A8009-5E96-48BB-8105-50642B44A561}" destId="{3B13438E-FCE8-4CF7-8F37-391CC06CF9EF}" srcOrd="3" destOrd="0" parTransId="{4071B8F5-97B6-4C84-AD4B-DB3BDEC62825}" sibTransId="{75B05C61-93CB-4105-A11D-838F37460E7D}"/>
    <dgm:cxn modelId="{558098FB-7A0E-411B-BD96-A7B4C70F9935}" type="presParOf" srcId="{C714FE2F-DD98-42D4-BED0-55AB4747CED8}" destId="{E16199BB-B661-4C2C-BB5A-9620955C64FF}" srcOrd="0" destOrd="0" presId="urn:microsoft.com/office/officeart/2008/layout/PictureStrips"/>
    <dgm:cxn modelId="{C360D25C-3574-4B13-BDF3-DA82874643F0}" type="presParOf" srcId="{E16199BB-B661-4C2C-BB5A-9620955C64FF}" destId="{675CFBDA-A10F-43C4-8212-C4BE695AB049}" srcOrd="0" destOrd="0" presId="urn:microsoft.com/office/officeart/2008/layout/PictureStrips"/>
    <dgm:cxn modelId="{0D59236E-14BD-4210-B214-61EE436C9C29}" type="presParOf" srcId="{E16199BB-B661-4C2C-BB5A-9620955C64FF}" destId="{EA48C6A7-BDB6-4CA8-AB35-FB793FF10186}" srcOrd="1" destOrd="0" presId="urn:microsoft.com/office/officeart/2008/layout/PictureStrips"/>
    <dgm:cxn modelId="{E396447A-8E3F-422F-BBC1-DBBE84D26A42}" type="presParOf" srcId="{C714FE2F-DD98-42D4-BED0-55AB4747CED8}" destId="{81C2198A-C8A9-45D7-AC5C-8547A5FB112A}" srcOrd="1" destOrd="0" presId="urn:microsoft.com/office/officeart/2008/layout/PictureStrips"/>
    <dgm:cxn modelId="{C19FEE71-A3C9-45DC-8F89-587A3BFA1C8D}" type="presParOf" srcId="{C714FE2F-DD98-42D4-BED0-55AB4747CED8}" destId="{1FD45641-C6FD-44C5-9C1B-EEA91176AD58}" srcOrd="2" destOrd="0" presId="urn:microsoft.com/office/officeart/2008/layout/PictureStrips"/>
    <dgm:cxn modelId="{59BD789F-2890-488D-AFFE-2385AA974207}" type="presParOf" srcId="{1FD45641-C6FD-44C5-9C1B-EEA91176AD58}" destId="{37738446-6E2D-4A0A-8738-5A1CC09D1F7B}" srcOrd="0" destOrd="0" presId="urn:microsoft.com/office/officeart/2008/layout/PictureStrips"/>
    <dgm:cxn modelId="{AB9838DC-EA7C-4DD2-AB50-0F728560722B}" type="presParOf" srcId="{1FD45641-C6FD-44C5-9C1B-EEA91176AD58}" destId="{93112524-5BEF-47C2-A03C-CBD1727141AD}" srcOrd="1" destOrd="0" presId="urn:microsoft.com/office/officeart/2008/layout/PictureStrips"/>
    <dgm:cxn modelId="{35819D87-0D15-478D-9948-EC152F820874}" type="presParOf" srcId="{C714FE2F-DD98-42D4-BED0-55AB4747CED8}" destId="{74ED9C9C-F804-4D4A-AB44-42359B84DE9D}" srcOrd="3" destOrd="0" presId="urn:microsoft.com/office/officeart/2008/layout/PictureStrips"/>
    <dgm:cxn modelId="{894E9584-8886-4B2E-8BAF-907FC402C676}" type="presParOf" srcId="{C714FE2F-DD98-42D4-BED0-55AB4747CED8}" destId="{8D023C6C-FC18-4541-A324-B0A00D5B822A}" srcOrd="4" destOrd="0" presId="urn:microsoft.com/office/officeart/2008/layout/PictureStrips"/>
    <dgm:cxn modelId="{80170ED8-51F1-487F-BB67-94CB0DF88366}" type="presParOf" srcId="{8D023C6C-FC18-4541-A324-B0A00D5B822A}" destId="{1F308005-EF34-4E1B-982F-C58DE9962C40}" srcOrd="0" destOrd="0" presId="urn:microsoft.com/office/officeart/2008/layout/PictureStrips"/>
    <dgm:cxn modelId="{E545880C-174D-4107-AE40-08A717086695}" type="presParOf" srcId="{8D023C6C-FC18-4541-A324-B0A00D5B822A}" destId="{47DDF62B-96CD-49EE-B954-4CF59E2397C2}" srcOrd="1" destOrd="0" presId="urn:microsoft.com/office/officeart/2008/layout/PictureStrips"/>
    <dgm:cxn modelId="{21AD587D-CFD6-40FB-AD56-0E272F3667F0}" type="presParOf" srcId="{C714FE2F-DD98-42D4-BED0-55AB4747CED8}" destId="{A42D53E9-092B-4D80-9F5D-5F049E11A8A1}" srcOrd="5" destOrd="0" presId="urn:microsoft.com/office/officeart/2008/layout/PictureStrips"/>
    <dgm:cxn modelId="{19ECC16C-B480-486C-A41E-C4F4F3EFE8B9}" type="presParOf" srcId="{C714FE2F-DD98-42D4-BED0-55AB4747CED8}" destId="{B5219BFD-8894-4FAC-98B1-9B1099EF9A21}" srcOrd="6" destOrd="0" presId="urn:microsoft.com/office/officeart/2008/layout/PictureStrips"/>
    <dgm:cxn modelId="{4E9C69DD-B689-4A63-8967-116A4E16F4E0}" type="presParOf" srcId="{B5219BFD-8894-4FAC-98B1-9B1099EF9A21}" destId="{B3A1A07C-09B4-47E0-A9A4-B4BAF208A90B}" srcOrd="0" destOrd="0" presId="urn:microsoft.com/office/officeart/2008/layout/PictureStrips"/>
    <dgm:cxn modelId="{42DDB65C-9DA4-4618-B47F-8CF1F197EBCC}" type="presParOf" srcId="{B5219BFD-8894-4FAC-98B1-9B1099EF9A21}" destId="{5D469761-D640-4C4C-A184-71D02418A63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82B253-2258-4DDB-9300-70F1D8ECB64A}">
      <dsp:nvSpPr>
        <dsp:cNvPr id="0" name=""/>
        <dsp:cNvSpPr/>
      </dsp:nvSpPr>
      <dsp:spPr>
        <a:xfrm rot="5400000">
          <a:off x="432394" y="991038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5ADEAD7-07B2-4119-B06A-58E9B86545F1}">
      <dsp:nvSpPr>
        <dsp:cNvPr id="0" name=""/>
        <dsp:cNvSpPr/>
      </dsp:nvSpPr>
      <dsp:spPr>
        <a:xfrm>
          <a:off x="787691" y="475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Comienza en la India </a:t>
          </a:r>
          <a:endParaRPr lang="es-ES" sz="2100" kern="1200"/>
        </a:p>
      </dsp:txBody>
      <dsp:txXfrm>
        <a:off x="824188" y="36972"/>
        <a:ext cx="2003827" cy="1173098"/>
      </dsp:txXfrm>
    </dsp:sp>
    <dsp:sp modelId="{B4A78042-DF84-41A6-B0F4-D53369CCD257}">
      <dsp:nvSpPr>
        <dsp:cNvPr id="0" name=""/>
        <dsp:cNvSpPr/>
      </dsp:nvSpPr>
      <dsp:spPr>
        <a:xfrm rot="5400000">
          <a:off x="432394" y="2548654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DFF2EF-2417-4D5A-9502-95A7184CC26B}">
      <dsp:nvSpPr>
        <dsp:cNvPr id="0" name=""/>
        <dsp:cNvSpPr/>
      </dsp:nvSpPr>
      <dsp:spPr>
        <a:xfrm>
          <a:off x="787691" y="1558091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Gallina silvestre “</a:t>
          </a:r>
          <a:r>
            <a:rPr lang="es-ES" sz="2100" kern="1200" err="1"/>
            <a:t>Bankiva</a:t>
          </a:r>
          <a:r>
            <a:rPr lang="es-ES" sz="2100" kern="1200"/>
            <a:t>”</a:t>
          </a:r>
        </a:p>
      </dsp:txBody>
      <dsp:txXfrm>
        <a:off x="824188" y="1594588"/>
        <a:ext cx="2003827" cy="1173098"/>
      </dsp:txXfrm>
    </dsp:sp>
    <dsp:sp modelId="{8B2543E6-1664-488E-BCFC-F9DA30D96F63}">
      <dsp:nvSpPr>
        <dsp:cNvPr id="0" name=""/>
        <dsp:cNvSpPr/>
      </dsp:nvSpPr>
      <dsp:spPr>
        <a:xfrm>
          <a:off x="1211202" y="3327462"/>
          <a:ext cx="2754024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E19572-BAF3-4FD5-9FDE-EA323D5F17AF}">
      <dsp:nvSpPr>
        <dsp:cNvPr id="0" name=""/>
        <dsp:cNvSpPr/>
      </dsp:nvSpPr>
      <dsp:spPr>
        <a:xfrm>
          <a:off x="787691" y="3115707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Extendiéndose al Oriente</a:t>
          </a:r>
        </a:p>
      </dsp:txBody>
      <dsp:txXfrm>
        <a:off x="824188" y="3152204"/>
        <a:ext cx="2003827" cy="1173098"/>
      </dsp:txXfrm>
    </dsp:sp>
    <dsp:sp modelId="{E5E57EC1-16FE-4922-89E0-D768499C2BA6}">
      <dsp:nvSpPr>
        <dsp:cNvPr id="0" name=""/>
        <dsp:cNvSpPr/>
      </dsp:nvSpPr>
      <dsp:spPr>
        <a:xfrm rot="16200000">
          <a:off x="3194567" y="2548654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C77169-F591-4CEF-BC8A-F2D23DDFB04C}">
      <dsp:nvSpPr>
        <dsp:cNvPr id="0" name=""/>
        <dsp:cNvSpPr/>
      </dsp:nvSpPr>
      <dsp:spPr>
        <a:xfrm>
          <a:off x="3549863" y="3115707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Egipcios criaban con incubación artificial</a:t>
          </a:r>
        </a:p>
      </dsp:txBody>
      <dsp:txXfrm>
        <a:off x="3586360" y="3152204"/>
        <a:ext cx="2003827" cy="1173098"/>
      </dsp:txXfrm>
    </dsp:sp>
    <dsp:sp modelId="{41F3CF81-D312-4B73-90F9-3E9BA75E5766}">
      <dsp:nvSpPr>
        <dsp:cNvPr id="0" name=""/>
        <dsp:cNvSpPr/>
      </dsp:nvSpPr>
      <dsp:spPr>
        <a:xfrm rot="16200000">
          <a:off x="3194567" y="991038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CA2F9FF-47A1-425F-BE74-40B41F346994}">
      <dsp:nvSpPr>
        <dsp:cNvPr id="0" name=""/>
        <dsp:cNvSpPr/>
      </dsp:nvSpPr>
      <dsp:spPr>
        <a:xfrm>
          <a:off x="3549863" y="1558091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Ecuador inició la avicultura en 1957 </a:t>
          </a:r>
        </a:p>
      </dsp:txBody>
      <dsp:txXfrm>
        <a:off x="3586360" y="1594588"/>
        <a:ext cx="2003827" cy="1173098"/>
      </dsp:txXfrm>
    </dsp:sp>
    <dsp:sp modelId="{B0C14A1B-2572-477B-A7FC-2027D53D19AA}">
      <dsp:nvSpPr>
        <dsp:cNvPr id="0" name=""/>
        <dsp:cNvSpPr/>
      </dsp:nvSpPr>
      <dsp:spPr>
        <a:xfrm>
          <a:off x="3973375" y="212231"/>
          <a:ext cx="2754024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28AB01-2F57-416B-A753-035BEF41A8CB}">
      <dsp:nvSpPr>
        <dsp:cNvPr id="0" name=""/>
        <dsp:cNvSpPr/>
      </dsp:nvSpPr>
      <dsp:spPr>
        <a:xfrm>
          <a:off x="3549863" y="475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“Avícola Helvética” en Puembo</a:t>
          </a:r>
        </a:p>
      </dsp:txBody>
      <dsp:txXfrm>
        <a:off x="3586360" y="36972"/>
        <a:ext cx="2003827" cy="1173098"/>
      </dsp:txXfrm>
    </dsp:sp>
    <dsp:sp modelId="{5713278B-F42A-4882-935B-88B3CCCF4F7B}">
      <dsp:nvSpPr>
        <dsp:cNvPr id="0" name=""/>
        <dsp:cNvSpPr/>
      </dsp:nvSpPr>
      <dsp:spPr>
        <a:xfrm rot="5400000">
          <a:off x="5956739" y="991038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B99ACF-B739-4C4F-BC05-43E4147E36B0}">
      <dsp:nvSpPr>
        <dsp:cNvPr id="0" name=""/>
        <dsp:cNvSpPr/>
      </dsp:nvSpPr>
      <dsp:spPr>
        <a:xfrm>
          <a:off x="6312035" y="475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1958 comercializan huevos y pollitas</a:t>
          </a:r>
          <a:endParaRPr lang="es-ES" sz="2100" kern="1200"/>
        </a:p>
      </dsp:txBody>
      <dsp:txXfrm>
        <a:off x="6348532" y="36972"/>
        <a:ext cx="2003827" cy="1173098"/>
      </dsp:txXfrm>
    </dsp:sp>
    <dsp:sp modelId="{3B48E86C-AC59-4EF4-A621-366BBA23E4A3}">
      <dsp:nvSpPr>
        <dsp:cNvPr id="0" name=""/>
        <dsp:cNvSpPr/>
      </dsp:nvSpPr>
      <dsp:spPr>
        <a:xfrm rot="5400000">
          <a:off x="5956739" y="2548654"/>
          <a:ext cx="1549468" cy="186913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6EEE9C4-87C2-4510-83A1-56A1626A6ED9}">
      <dsp:nvSpPr>
        <dsp:cNvPr id="0" name=""/>
        <dsp:cNvSpPr/>
      </dsp:nvSpPr>
      <dsp:spPr>
        <a:xfrm>
          <a:off x="6312035" y="1558091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En 1970 boom petrolero  </a:t>
          </a:r>
        </a:p>
      </dsp:txBody>
      <dsp:txXfrm>
        <a:off x="6348532" y="1594588"/>
        <a:ext cx="2003827" cy="1173098"/>
      </dsp:txXfrm>
    </dsp:sp>
    <dsp:sp modelId="{34A0DFFC-C4D2-4D61-B27D-014AFA740497}">
      <dsp:nvSpPr>
        <dsp:cNvPr id="0" name=""/>
        <dsp:cNvSpPr/>
      </dsp:nvSpPr>
      <dsp:spPr>
        <a:xfrm>
          <a:off x="6312035" y="3115707"/>
          <a:ext cx="2076821" cy="1246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100" kern="1200"/>
            <a:t>1.819 granjas avícolas - empleos</a:t>
          </a:r>
        </a:p>
      </dsp:txBody>
      <dsp:txXfrm>
        <a:off x="6348532" y="3152204"/>
        <a:ext cx="2003827" cy="1173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FB1CA-1C75-4FE6-BEB6-B4FA146BEC85}">
      <dsp:nvSpPr>
        <dsp:cNvPr id="0" name=""/>
        <dsp:cNvSpPr/>
      </dsp:nvSpPr>
      <dsp:spPr>
        <a:xfrm rot="16200000">
          <a:off x="-997934" y="1000288"/>
          <a:ext cx="4309857" cy="230928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20" bIns="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Determinar la situación actual del sector de ovoproductos en el Ecuador.</a:t>
          </a:r>
          <a:endParaRPr lang="es-EC" sz="1600" kern="1200">
            <a:solidFill>
              <a:schemeClr val="tx1"/>
            </a:solidFill>
          </a:endParaRPr>
        </a:p>
      </dsp:txBody>
      <dsp:txXfrm rot="5400000">
        <a:off x="2354" y="861971"/>
        <a:ext cx="2309280" cy="2585915"/>
      </dsp:txXfrm>
    </dsp:sp>
    <dsp:sp modelId="{EB708B9B-8DEB-4B06-B916-60917F08EC18}">
      <dsp:nvSpPr>
        <dsp:cNvPr id="0" name=""/>
        <dsp:cNvSpPr/>
      </dsp:nvSpPr>
      <dsp:spPr>
        <a:xfrm rot="16200000">
          <a:off x="1484542" y="1000288"/>
          <a:ext cx="4309857" cy="230928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20" bIns="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Analizar las exportaciones de yemas de huevos de Perú a Ecuador. </a:t>
          </a:r>
          <a:endParaRPr lang="es-EC" sz="1600" kern="1200">
            <a:solidFill>
              <a:schemeClr val="tx1"/>
            </a:solidFill>
          </a:endParaRPr>
        </a:p>
      </dsp:txBody>
      <dsp:txXfrm rot="5400000">
        <a:off x="2484830" y="861971"/>
        <a:ext cx="2309280" cy="2585915"/>
      </dsp:txXfrm>
    </dsp:sp>
    <dsp:sp modelId="{5B4F3761-F1D2-4697-BDDB-12C805AB3E90}">
      <dsp:nvSpPr>
        <dsp:cNvPr id="0" name=""/>
        <dsp:cNvSpPr/>
      </dsp:nvSpPr>
      <dsp:spPr>
        <a:xfrm rot="16200000">
          <a:off x="3967018" y="1000288"/>
          <a:ext cx="4309857" cy="230928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20" bIns="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Establecer una estrategia de benchmarking con Perú, para disminuir la importación de los ovoproductos en Ecuador.</a:t>
          </a:r>
          <a:endParaRPr lang="es-EC" sz="1600" kern="1200">
            <a:solidFill>
              <a:schemeClr val="tx1"/>
            </a:solidFill>
          </a:endParaRPr>
        </a:p>
      </dsp:txBody>
      <dsp:txXfrm rot="5400000">
        <a:off x="4967306" y="861971"/>
        <a:ext cx="2309280" cy="2585915"/>
      </dsp:txXfrm>
    </dsp:sp>
    <dsp:sp modelId="{692C5CFA-6C41-48D8-A2ED-093C4A4B4FFB}">
      <dsp:nvSpPr>
        <dsp:cNvPr id="0" name=""/>
        <dsp:cNvSpPr/>
      </dsp:nvSpPr>
      <dsp:spPr>
        <a:xfrm rot="16200000">
          <a:off x="6449495" y="1000288"/>
          <a:ext cx="4309857" cy="2309280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0" tIns="0" rIns="104020" bIns="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Proponer una ficha técnica que cumpla con los estándares de calidad exigidos a nivel nacional e internacional.</a:t>
          </a:r>
          <a:endParaRPr lang="es-EC" sz="1600" kern="1200">
            <a:solidFill>
              <a:schemeClr val="tx1"/>
            </a:solidFill>
          </a:endParaRPr>
        </a:p>
      </dsp:txBody>
      <dsp:txXfrm rot="5400000">
        <a:off x="7449783" y="861971"/>
        <a:ext cx="2309280" cy="258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B1D66-47C5-4E60-BA22-2083CA38C430}">
      <dsp:nvSpPr>
        <dsp:cNvPr id="0" name=""/>
        <dsp:cNvSpPr/>
      </dsp:nvSpPr>
      <dsp:spPr>
        <a:xfrm>
          <a:off x="0" y="609956"/>
          <a:ext cx="2385308" cy="143118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/>
            <a:t>Dentro de los 15 primeros países que más importan ovoproductos</a:t>
          </a:r>
        </a:p>
      </dsp:txBody>
      <dsp:txXfrm>
        <a:off x="0" y="609956"/>
        <a:ext cx="2385308" cy="1431184"/>
      </dsp:txXfrm>
    </dsp:sp>
    <dsp:sp modelId="{B3FA633E-5C7F-4F31-82AC-1AA743F13543}">
      <dsp:nvSpPr>
        <dsp:cNvPr id="0" name=""/>
        <dsp:cNvSpPr/>
      </dsp:nvSpPr>
      <dsp:spPr>
        <a:xfrm>
          <a:off x="2623838" y="609956"/>
          <a:ext cx="2385308" cy="143118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/>
            <a:t>Prefiere productos industrializados</a:t>
          </a:r>
        </a:p>
      </dsp:txBody>
      <dsp:txXfrm>
        <a:off x="2623838" y="609956"/>
        <a:ext cx="2385308" cy="1431184"/>
      </dsp:txXfrm>
    </dsp:sp>
    <dsp:sp modelId="{1FA41FEE-5077-4614-B8BF-E01175F3D9E3}">
      <dsp:nvSpPr>
        <dsp:cNvPr id="0" name=""/>
        <dsp:cNvSpPr/>
      </dsp:nvSpPr>
      <dsp:spPr>
        <a:xfrm>
          <a:off x="5247677" y="609956"/>
          <a:ext cx="2385308" cy="143118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/>
            <a:t>UE, EEUU, Suiza</a:t>
          </a:r>
        </a:p>
      </dsp:txBody>
      <dsp:txXfrm>
        <a:off x="5247677" y="609956"/>
        <a:ext cx="2385308" cy="1431184"/>
      </dsp:txXfrm>
    </dsp:sp>
    <dsp:sp modelId="{E6B9A8A8-86A7-4C3D-81D6-2A199CF23FE8}">
      <dsp:nvSpPr>
        <dsp:cNvPr id="0" name=""/>
        <dsp:cNvSpPr/>
      </dsp:nvSpPr>
      <dsp:spPr>
        <a:xfrm>
          <a:off x="1311919" y="2279671"/>
          <a:ext cx="2385308" cy="143118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/>
            <a:t>Fácil uso y comercialización</a:t>
          </a:r>
        </a:p>
      </dsp:txBody>
      <dsp:txXfrm>
        <a:off x="1311919" y="2279671"/>
        <a:ext cx="2385308" cy="1431184"/>
      </dsp:txXfrm>
    </dsp:sp>
    <dsp:sp modelId="{80D972AA-1723-45CA-8A80-ED346E94A952}">
      <dsp:nvSpPr>
        <dsp:cNvPr id="0" name=""/>
        <dsp:cNvSpPr/>
      </dsp:nvSpPr>
      <dsp:spPr>
        <a:xfrm>
          <a:off x="3935758" y="2279671"/>
          <a:ext cx="2385308" cy="1431184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/>
            <a:t>Procesos de manufactura son mucho más rentables </a:t>
          </a:r>
        </a:p>
      </dsp:txBody>
      <dsp:txXfrm>
        <a:off x="3935758" y="2279671"/>
        <a:ext cx="2385308" cy="1431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CFBDA-A10F-43C4-8212-C4BE695AB049}">
      <dsp:nvSpPr>
        <dsp:cNvPr id="0" name=""/>
        <dsp:cNvSpPr/>
      </dsp:nvSpPr>
      <dsp:spPr>
        <a:xfrm>
          <a:off x="211147" y="686920"/>
          <a:ext cx="5059706" cy="1581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97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Tratados internacionales, </a:t>
          </a:r>
          <a:r>
            <a:rPr lang="es-EC" sz="2000" kern="1200"/>
            <a:t>preferencias arancelarias y reducción de barreras no arancelarias para importar materia prima y exportar producto terminado</a:t>
          </a:r>
          <a:endParaRPr lang="es-ES" sz="2000" kern="1200"/>
        </a:p>
      </dsp:txBody>
      <dsp:txXfrm>
        <a:off x="211147" y="686920"/>
        <a:ext cx="5059706" cy="1581158"/>
      </dsp:txXfrm>
    </dsp:sp>
    <dsp:sp modelId="{EA48C6A7-BDB6-4CA8-AB35-FB793FF10186}">
      <dsp:nvSpPr>
        <dsp:cNvPr id="0" name=""/>
        <dsp:cNvSpPr/>
      </dsp:nvSpPr>
      <dsp:spPr>
        <a:xfrm>
          <a:off x="325" y="458530"/>
          <a:ext cx="1106810" cy="166021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738446-6E2D-4A0A-8738-5A1CC09D1F7B}">
      <dsp:nvSpPr>
        <dsp:cNvPr id="0" name=""/>
        <dsp:cNvSpPr/>
      </dsp:nvSpPr>
      <dsp:spPr>
        <a:xfrm>
          <a:off x="5712463" y="686920"/>
          <a:ext cx="5059706" cy="1581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97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Mayor apoyo gubernamental y de asociaciones para la industria avícola</a:t>
          </a:r>
        </a:p>
      </dsp:txBody>
      <dsp:txXfrm>
        <a:off x="5712463" y="686920"/>
        <a:ext cx="5059706" cy="1581158"/>
      </dsp:txXfrm>
    </dsp:sp>
    <dsp:sp modelId="{93112524-5BEF-47C2-A03C-CBD1727141AD}">
      <dsp:nvSpPr>
        <dsp:cNvPr id="0" name=""/>
        <dsp:cNvSpPr/>
      </dsp:nvSpPr>
      <dsp:spPr>
        <a:xfrm>
          <a:off x="5501642" y="458530"/>
          <a:ext cx="1106810" cy="1660216"/>
        </a:xfrm>
        <a:prstGeom prst="rect">
          <a:avLst/>
        </a:prstGeom>
        <a:solidFill>
          <a:schemeClr val="accent2">
            <a:tint val="50000"/>
            <a:hueOff val="-25989"/>
            <a:satOff val="-750"/>
            <a:lumOff val="30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308005-EF34-4E1B-982F-C58DE9962C40}">
      <dsp:nvSpPr>
        <dsp:cNvPr id="0" name=""/>
        <dsp:cNvSpPr/>
      </dsp:nvSpPr>
      <dsp:spPr>
        <a:xfrm>
          <a:off x="211147" y="2677422"/>
          <a:ext cx="5059706" cy="1581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97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Entes reguladores y de control que certifiquen productos de buena calidad</a:t>
          </a:r>
        </a:p>
      </dsp:txBody>
      <dsp:txXfrm>
        <a:off x="211147" y="2677422"/>
        <a:ext cx="5059706" cy="1581158"/>
      </dsp:txXfrm>
    </dsp:sp>
    <dsp:sp modelId="{47DDF62B-96CD-49EE-B954-4CF59E2397C2}">
      <dsp:nvSpPr>
        <dsp:cNvPr id="0" name=""/>
        <dsp:cNvSpPr/>
      </dsp:nvSpPr>
      <dsp:spPr>
        <a:xfrm>
          <a:off x="325" y="2449033"/>
          <a:ext cx="1106810" cy="1660216"/>
        </a:xfrm>
        <a:prstGeom prst="rect">
          <a:avLst/>
        </a:prstGeom>
        <a:solidFill>
          <a:schemeClr val="accent2">
            <a:tint val="50000"/>
            <a:hueOff val="-51977"/>
            <a:satOff val="-1501"/>
            <a:lumOff val="616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A1A07C-09B4-47E0-A9A4-B4BAF208A90B}">
      <dsp:nvSpPr>
        <dsp:cNvPr id="0" name=""/>
        <dsp:cNvSpPr/>
      </dsp:nvSpPr>
      <dsp:spPr>
        <a:xfrm>
          <a:off x="5712463" y="2677422"/>
          <a:ext cx="5059706" cy="1581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0971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/>
            <a:t>Campañas publicitarias y estudios de los beneficios de los ovoproductos </a:t>
          </a:r>
        </a:p>
      </dsp:txBody>
      <dsp:txXfrm>
        <a:off x="5712463" y="2677422"/>
        <a:ext cx="5059706" cy="1581158"/>
      </dsp:txXfrm>
    </dsp:sp>
    <dsp:sp modelId="{5D469761-D640-4C4C-A184-71D02418A633}">
      <dsp:nvSpPr>
        <dsp:cNvPr id="0" name=""/>
        <dsp:cNvSpPr/>
      </dsp:nvSpPr>
      <dsp:spPr>
        <a:xfrm>
          <a:off x="5501642" y="2449033"/>
          <a:ext cx="1106810" cy="1660216"/>
        </a:xfrm>
        <a:prstGeom prst="rect">
          <a:avLst/>
        </a:prstGeom>
        <a:solidFill>
          <a:schemeClr val="accent2">
            <a:tint val="50000"/>
            <a:hueOff val="-77966"/>
            <a:satOff val="-2251"/>
            <a:lumOff val="924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12192000" cy="691138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7377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2871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3" y="0"/>
            <a:ext cx="12196763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76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7762" y="1522710"/>
            <a:ext cx="9144000" cy="1564439"/>
          </a:xfrm>
        </p:spPr>
        <p:txBody>
          <a:bodyPr>
            <a:noAutofit/>
          </a:bodyPr>
          <a:lstStyle/>
          <a:p>
            <a:r>
              <a:rPr lang="en-US" sz="2400" cap="all">
                <a:latin typeface="+mn-lt"/>
              </a:rPr>
              <a:t>ANÁLISIS DE LA IMPORTACIÓ</a:t>
            </a:r>
            <a:r>
              <a:rPr lang="es-EC" sz="2400">
                <a:latin typeface="+mn-lt"/>
              </a:rPr>
              <a:t>N DE YEMAS DE HUEVOS, SUBPARTIDA 0408.19.00.00 DE PERÚ Y SU IMPACTO EN LA INDUSTRIA DE OVOPRODUCTOS EN EL PERÍODO 2014-2018</a:t>
            </a:r>
            <a:br>
              <a:rPr lang="en-US" sz="2400">
                <a:latin typeface="+mn-lt"/>
              </a:rPr>
            </a:br>
            <a:endParaRPr lang="es-EC" sz="240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48991" y="3087149"/>
            <a:ext cx="7159036" cy="13156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0" hangingPunct="0"/>
            <a:r>
              <a:rPr lang="es-ES_tradnl">
                <a:solidFill>
                  <a:srgbClr val="000000"/>
                </a:solidFill>
                <a:latin typeface="Calibri" pitchFamily="34" charset="0"/>
              </a:rPr>
              <a:t>Proyecto de Tesis previa a la obtención del título de:</a:t>
            </a:r>
          </a:p>
          <a:p>
            <a:pPr eaLnBrk="0" hangingPunct="0"/>
            <a:r>
              <a:rPr lang="es-EC">
                <a:latin typeface="Calibri"/>
                <a:cs typeface="Calibri"/>
              </a:rPr>
              <a:t> COMERCIO EXTERIOR Y NEGOCIACIÓN INTERNACIONAL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A567204-5081-4F31-8A60-070F9AC308DD}"/>
              </a:ext>
            </a:extLst>
          </p:cNvPr>
          <p:cNvSpPr/>
          <p:nvPr/>
        </p:nvSpPr>
        <p:spPr>
          <a:xfrm>
            <a:off x="3579518" y="469669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000" b="1">
                <a:solidFill>
                  <a:srgbClr val="000000"/>
                </a:solidFill>
                <a:latin typeface="Calibri" pitchFamily="34" charset="0"/>
              </a:rPr>
              <a:t>Autoras: </a:t>
            </a:r>
          </a:p>
          <a:p>
            <a:r>
              <a:rPr lang="es-EC" b="1">
                <a:latin typeface="Calibri" panose="020F0502020204030204" pitchFamily="34" charset="0"/>
                <a:cs typeface="Calibri" panose="020F0502020204030204" pitchFamily="34" charset="0"/>
              </a:rPr>
              <a:t>Hinojosa Rea Katherine Michelle</a:t>
            </a:r>
          </a:p>
          <a:p>
            <a:r>
              <a:rPr lang="es-EC" b="1">
                <a:latin typeface="Calibri" panose="020F0502020204030204" pitchFamily="34" charset="0"/>
                <a:cs typeface="Calibri" panose="020F0502020204030204" pitchFamily="34" charset="0"/>
              </a:rPr>
              <a:t>Rodríguez Pacheco María Fernanda</a:t>
            </a:r>
          </a:p>
        </p:txBody>
      </p:sp>
    </p:spTree>
    <p:extLst>
      <p:ext uri="{BB962C8B-B14F-4D97-AF65-F5344CB8AC3E}">
        <p14:creationId xmlns:p14="http://schemas.microsoft.com/office/powerpoint/2010/main" val="308540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6BA3F-D5B0-4A0C-852D-3FDA151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6" y="389847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PRODUCCIÓN</a:t>
            </a:r>
          </a:p>
        </p:txBody>
      </p:sp>
      <p:pic>
        <p:nvPicPr>
          <p:cNvPr id="8196" name="Picture 4" descr="Resultado de imagen para PERU gif">
            <a:extLst>
              <a:ext uri="{FF2B5EF4-FFF2-40B4-BE49-F238E27FC236}">
                <a16:creationId xmlns:a16="http://schemas.microsoft.com/office/drawing/2014/main" id="{ED9051CC-1C19-4401-838E-CA5AD45A4E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64" y="771146"/>
            <a:ext cx="2290401" cy="150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2813C7D-1C5D-4B13-9CA3-ABEFB6910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1715332"/>
              </p:ext>
            </p:extLst>
          </p:nvPr>
        </p:nvGraphicFramePr>
        <p:xfrm>
          <a:off x="1678146" y="1468583"/>
          <a:ext cx="7428909" cy="4479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92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B72F7-1F63-4FCD-B299-6BA074FB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31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3200" b="1">
                <a:solidFill>
                  <a:schemeClr val="tx1"/>
                </a:solidFill>
                <a:latin typeface="+mn-lt"/>
              </a:rPr>
              <a:t>CONSUMO PER CÁPITA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DD1393A-FC48-4F49-A835-79CBC45F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28" y="1233928"/>
            <a:ext cx="2207563" cy="751890"/>
          </a:xfrm>
        </p:spPr>
        <p:txBody>
          <a:bodyPr/>
          <a:lstStyle/>
          <a:p>
            <a:r>
              <a:rPr lang="es-EC"/>
              <a:t>ECUADOR : 165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058451-C630-4A66-A9CF-D14D87CDE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856085" y="1233928"/>
            <a:ext cx="1562534" cy="881638"/>
          </a:xfrm>
        </p:spPr>
        <p:txBody>
          <a:bodyPr/>
          <a:lstStyle/>
          <a:p>
            <a:r>
              <a:rPr lang="es-EC"/>
              <a:t>PERÚ: 224</a:t>
            </a:r>
          </a:p>
        </p:txBody>
      </p:sp>
      <p:pic>
        <p:nvPicPr>
          <p:cNvPr id="2050" name="Picture 2" descr="Resultado de imagen para COCINAR HUEVOS GIF">
            <a:extLst>
              <a:ext uri="{FF2B5EF4-FFF2-40B4-BE49-F238E27FC236}">
                <a16:creationId xmlns:a16="http://schemas.microsoft.com/office/drawing/2014/main" id="{B1E65315-8600-4A8A-B686-A66B4753A0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53" y="2216727"/>
            <a:ext cx="5826693" cy="361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6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2B17A0-ADF4-4BD7-81AB-6F9E31E4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855" y="614703"/>
            <a:ext cx="11134435" cy="826014"/>
          </a:xfrm>
        </p:spPr>
        <p:txBody>
          <a:bodyPr>
            <a:noAutofit/>
          </a:bodyPr>
          <a:lstStyle/>
          <a:p>
            <a:r>
              <a:rPr lang="es-EC" sz="3200"/>
              <a:t>PRECIOS MATERIAS PRIMAS PARA EL ALIMENTO DE LAS GALLINAS PONEDORAS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47758D-CBE5-4E1C-BE87-8F6557DFE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25" y="1507209"/>
            <a:ext cx="1867060" cy="13154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47DB110-D536-4FF1-A165-BD216A813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18" y="2541017"/>
            <a:ext cx="1867060" cy="132328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092425A-DB86-463B-BC22-961126C769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67" y="3724778"/>
            <a:ext cx="1867060" cy="132998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81B2187-18FB-48E7-A1A6-90A9AB3B2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21" y="4696379"/>
            <a:ext cx="1867059" cy="1323720"/>
          </a:xfrm>
          <a:prstGeom prst="rect">
            <a:avLst/>
          </a:prstGeom>
        </p:spPr>
      </p:pic>
      <p:graphicFrame>
        <p:nvGraphicFramePr>
          <p:cNvPr id="14" name="Marcador de contenido 13">
            <a:extLst>
              <a:ext uri="{FF2B5EF4-FFF2-40B4-BE49-F238E27FC236}">
                <a16:creationId xmlns:a16="http://schemas.microsoft.com/office/drawing/2014/main" id="{E6820E77-9C25-422F-996B-44098C428D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15193243"/>
              </p:ext>
            </p:extLst>
          </p:nvPr>
        </p:nvGraphicFramePr>
        <p:xfrm>
          <a:off x="4492671" y="1440717"/>
          <a:ext cx="5926873" cy="194320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014276">
                  <a:extLst>
                    <a:ext uri="{9D8B030D-6E8A-4147-A177-3AD203B41FA5}">
                      <a16:colId xmlns:a16="http://schemas.microsoft.com/office/drawing/2014/main" val="3033068536"/>
                    </a:ext>
                  </a:extLst>
                </a:gridCol>
                <a:gridCol w="785169">
                  <a:extLst>
                    <a:ext uri="{9D8B030D-6E8A-4147-A177-3AD203B41FA5}">
                      <a16:colId xmlns:a16="http://schemas.microsoft.com/office/drawing/2014/main" val="1773931811"/>
                    </a:ext>
                  </a:extLst>
                </a:gridCol>
                <a:gridCol w="781857">
                  <a:extLst>
                    <a:ext uri="{9D8B030D-6E8A-4147-A177-3AD203B41FA5}">
                      <a16:colId xmlns:a16="http://schemas.microsoft.com/office/drawing/2014/main" val="4195920982"/>
                    </a:ext>
                  </a:extLst>
                </a:gridCol>
                <a:gridCol w="781857">
                  <a:extLst>
                    <a:ext uri="{9D8B030D-6E8A-4147-A177-3AD203B41FA5}">
                      <a16:colId xmlns:a16="http://schemas.microsoft.com/office/drawing/2014/main" val="3948745643"/>
                    </a:ext>
                  </a:extLst>
                </a:gridCol>
                <a:gridCol w="781857">
                  <a:extLst>
                    <a:ext uri="{9D8B030D-6E8A-4147-A177-3AD203B41FA5}">
                      <a16:colId xmlns:a16="http://schemas.microsoft.com/office/drawing/2014/main" val="2689980124"/>
                    </a:ext>
                  </a:extLst>
                </a:gridCol>
                <a:gridCol w="781857">
                  <a:extLst>
                    <a:ext uri="{9D8B030D-6E8A-4147-A177-3AD203B41FA5}">
                      <a16:colId xmlns:a16="http://schemas.microsoft.com/office/drawing/2014/main" val="4261575043"/>
                    </a:ext>
                  </a:extLst>
                </a:gridCol>
              </a:tblGrid>
              <a:tr h="32386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Valor </a:t>
                      </a:r>
                      <a:r>
                        <a:rPr lang="en-US" sz="1600" err="1">
                          <a:effectLst/>
                        </a:rPr>
                        <a:t>unitario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r>
                        <a:rPr lang="en-US" sz="1600" err="1">
                          <a:effectLst/>
                        </a:rPr>
                        <a:t>Dólar</a:t>
                      </a:r>
                      <a:r>
                        <a:rPr lang="en-US" sz="1600">
                          <a:effectLst/>
                        </a:rPr>
                        <a:t> Americano/</a:t>
                      </a:r>
                      <a:r>
                        <a:rPr lang="en-US" sz="1600" err="1">
                          <a:effectLst/>
                        </a:rPr>
                        <a:t>Toneladas</a:t>
                      </a:r>
                      <a:r>
                        <a:rPr lang="en-US" sz="1600">
                          <a:effectLst/>
                        </a:rPr>
                        <a:t> Ecuador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05103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Producto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extLst>
                  <a:ext uri="{0D108BD9-81ED-4DB2-BD59-A6C34878D82A}">
                    <a16:rowId xmlns:a16="http://schemas.microsoft.com/office/drawing/2014/main" val="2624912630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Maíz</a:t>
                      </a:r>
                      <a:endParaRPr lang="es-EC" sz="1600" err="1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7.110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6.383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6.650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6.561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6.494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extLst>
                  <a:ext uri="{0D108BD9-81ED-4DB2-BD59-A6C34878D82A}">
                    <a16:rowId xmlns:a16="http://schemas.microsoft.com/office/drawing/2014/main" val="2395588743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Trigo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278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extLst>
                  <a:ext uri="{0D108BD9-81ED-4DB2-BD59-A6C34878D82A}">
                    <a16:rowId xmlns:a16="http://schemas.microsoft.com/office/drawing/2014/main" val="3886182511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Aceite de Soja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1.059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954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880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919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862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extLst>
                  <a:ext uri="{0D108BD9-81ED-4DB2-BD59-A6C34878D82A}">
                    <a16:rowId xmlns:a16="http://schemas.microsoft.com/office/drawing/2014/main" val="782240021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err="1">
                          <a:effectLst/>
                        </a:rPr>
                        <a:t>Fosfato</a:t>
                      </a:r>
                      <a:r>
                        <a:rPr lang="en-US" sz="1600">
                          <a:effectLst/>
                        </a:rPr>
                        <a:t> de calcio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131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126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117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40586" marR="40586" marT="0" marB="0" anchor="ctr"/>
                </a:tc>
                <a:extLst>
                  <a:ext uri="{0D108BD9-81ED-4DB2-BD59-A6C34878D82A}">
                    <a16:rowId xmlns:a16="http://schemas.microsoft.com/office/drawing/2014/main" val="3248452539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DF044B80-DF2A-457D-AF40-31FB993F5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139913"/>
              </p:ext>
            </p:extLst>
          </p:nvPr>
        </p:nvGraphicFramePr>
        <p:xfrm>
          <a:off x="4492671" y="3724778"/>
          <a:ext cx="6055002" cy="194320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58363">
                  <a:extLst>
                    <a:ext uri="{9D8B030D-6E8A-4147-A177-3AD203B41FA5}">
                      <a16:colId xmlns:a16="http://schemas.microsoft.com/office/drawing/2014/main" val="907961261"/>
                    </a:ext>
                  </a:extLst>
                </a:gridCol>
                <a:gridCol w="803387">
                  <a:extLst>
                    <a:ext uri="{9D8B030D-6E8A-4147-A177-3AD203B41FA5}">
                      <a16:colId xmlns:a16="http://schemas.microsoft.com/office/drawing/2014/main" val="1084403443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3501838850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1226023771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3042867349"/>
                    </a:ext>
                  </a:extLst>
                </a:gridCol>
                <a:gridCol w="798313">
                  <a:extLst>
                    <a:ext uri="{9D8B030D-6E8A-4147-A177-3AD203B41FA5}">
                      <a16:colId xmlns:a16="http://schemas.microsoft.com/office/drawing/2014/main" val="3274794967"/>
                    </a:ext>
                  </a:extLst>
                </a:gridCol>
              </a:tblGrid>
              <a:tr h="32386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Valor </a:t>
                      </a:r>
                      <a:r>
                        <a:rPr lang="en-US" sz="1600" err="1">
                          <a:effectLst/>
                        </a:rPr>
                        <a:t>unitario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r>
                        <a:rPr lang="en-US" sz="1600" err="1">
                          <a:effectLst/>
                        </a:rPr>
                        <a:t>Dólar</a:t>
                      </a:r>
                      <a:r>
                        <a:rPr lang="en-US" sz="1600">
                          <a:effectLst/>
                        </a:rPr>
                        <a:t> Americano/</a:t>
                      </a:r>
                      <a:r>
                        <a:rPr lang="en-US" sz="1600" err="1">
                          <a:effectLst/>
                        </a:rPr>
                        <a:t>Toneladas</a:t>
                      </a:r>
                      <a:r>
                        <a:rPr lang="en-US" sz="1600">
                          <a:effectLst/>
                        </a:rPr>
                        <a:t> Perú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499425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Producto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4523810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Maíz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6.240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6.970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6.258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6.067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6.547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0184243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Trigo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324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285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247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260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7933918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Aceite de Soja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944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776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784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829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788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8950998"/>
                  </a:ext>
                </a:extLst>
              </a:tr>
              <a:tr h="323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Fosfato de calcio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6.240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6.970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6.258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6.067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6.547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4401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92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39A3-1DC6-4AF1-ABF6-75D93AEB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PRECIOS DEL HUEVO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A6151E-0B58-4F36-8996-5F03A22D4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522862"/>
            <a:ext cx="5157787" cy="823912"/>
          </a:xfrm>
        </p:spPr>
        <p:txBody>
          <a:bodyPr>
            <a:normAutofit/>
          </a:bodyPr>
          <a:lstStyle/>
          <a:p>
            <a:r>
              <a:rPr lang="es-EC" sz="2800" dirty="0"/>
              <a:t>ECUADOR: </a:t>
            </a:r>
            <a:r>
              <a:rPr lang="es-EC" sz="2800" b="0" dirty="0"/>
              <a:t>$1,75 el Kg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900E1A-915C-4E03-9B74-BF99AB80F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2" y="1522862"/>
            <a:ext cx="5183188" cy="823912"/>
          </a:xfrm>
        </p:spPr>
        <p:txBody>
          <a:bodyPr>
            <a:normAutofit/>
          </a:bodyPr>
          <a:lstStyle/>
          <a:p>
            <a:r>
              <a:rPr lang="es-EC" sz="2800" dirty="0"/>
              <a:t>PERU: </a:t>
            </a:r>
            <a:r>
              <a:rPr lang="es-EC" sz="2800" b="0" dirty="0"/>
              <a:t>$1,30 el Kg</a:t>
            </a:r>
            <a:endParaRPr lang="es-EC" sz="2800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49B00092-8790-431F-AD65-6F3B373DA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985557"/>
            <a:ext cx="5518030" cy="218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4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763DC-E324-44F2-82CE-1AD6A27FA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PRECIOS DE LAS YEMAS</a:t>
            </a:r>
            <a:endParaRPr lang="es-EC" sz="32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8CC53-97C0-44AC-B82B-5FF64BEFA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>
                <a:cs typeface="Calibri"/>
              </a:rPr>
              <a:t>ECUADOR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6F916C-BF95-4766-9534-655F4F801B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C"/>
              <a:t>Precio </a:t>
            </a:r>
            <a:r>
              <a:rPr lang="es-EC" err="1"/>
              <a:t>prom</a:t>
            </a:r>
            <a:r>
              <a:rPr lang="es-EC"/>
              <a:t>. $5 (1 litro).</a:t>
            </a:r>
          </a:p>
          <a:p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C36B5E-78FA-43B3-8CD9-1CE67DA608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>
                <a:cs typeface="Calibri"/>
              </a:rPr>
              <a:t>PERÚ</a:t>
            </a:r>
            <a:endParaRPr lang="es-EC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F9DD7F-4B72-4DD9-AFF1-9A8C2C977E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0782" y="2427777"/>
            <a:ext cx="5114194" cy="1862869"/>
          </a:xfrm>
        </p:spPr>
        <p:txBody>
          <a:bodyPr/>
          <a:lstStyle/>
          <a:p>
            <a:r>
              <a:rPr lang="es-ES"/>
              <a:t>Precio </a:t>
            </a:r>
            <a:r>
              <a:rPr lang="es-ES" err="1"/>
              <a:t>prom</a:t>
            </a:r>
            <a:r>
              <a:rPr lang="es-ES"/>
              <a:t>. 10,90 soles = $3,28(1 litro)</a:t>
            </a:r>
            <a:endParaRPr lang="es-EC"/>
          </a:p>
        </p:txBody>
      </p:sp>
      <p:sp>
        <p:nvSpPr>
          <p:cNvPr id="7" name="AutoShape 2" descr="https://ovomas.com/img/productos/yema_huev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4" descr="https://ovomas.com/img/productos/yema_huev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7" y="3559128"/>
            <a:ext cx="2720318" cy="196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Resultado de imagen para yema de huevos ovos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36" y="3459248"/>
            <a:ext cx="1591163" cy="2165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75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2B0D7A-0A0F-4EB3-8F6F-1423B53E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471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COMERCIO BILATERAL PERÚ – ECUADOR (YEMAS DE HUEVOS)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12169576"/>
              </p:ext>
            </p:extLst>
          </p:nvPr>
        </p:nvGraphicFramePr>
        <p:xfrm>
          <a:off x="1560223" y="1603378"/>
          <a:ext cx="8276503" cy="210037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375554">
                  <a:extLst>
                    <a:ext uri="{9D8B030D-6E8A-4147-A177-3AD203B41FA5}">
                      <a16:colId xmlns:a16="http://schemas.microsoft.com/office/drawing/2014/main" val="3615150281"/>
                    </a:ext>
                  </a:extLst>
                </a:gridCol>
                <a:gridCol w="2047606">
                  <a:extLst>
                    <a:ext uri="{9D8B030D-6E8A-4147-A177-3AD203B41FA5}">
                      <a16:colId xmlns:a16="http://schemas.microsoft.com/office/drawing/2014/main" val="1741427478"/>
                    </a:ext>
                  </a:extLst>
                </a:gridCol>
                <a:gridCol w="1021320">
                  <a:extLst>
                    <a:ext uri="{9D8B030D-6E8A-4147-A177-3AD203B41FA5}">
                      <a16:colId xmlns:a16="http://schemas.microsoft.com/office/drawing/2014/main" val="1462083333"/>
                    </a:ext>
                  </a:extLst>
                </a:gridCol>
                <a:gridCol w="1153746">
                  <a:extLst>
                    <a:ext uri="{9D8B030D-6E8A-4147-A177-3AD203B41FA5}">
                      <a16:colId xmlns:a16="http://schemas.microsoft.com/office/drawing/2014/main" val="1603944591"/>
                    </a:ext>
                  </a:extLst>
                </a:gridCol>
                <a:gridCol w="1153746">
                  <a:extLst>
                    <a:ext uri="{9D8B030D-6E8A-4147-A177-3AD203B41FA5}">
                      <a16:colId xmlns:a16="http://schemas.microsoft.com/office/drawing/2014/main" val="1003709879"/>
                    </a:ext>
                  </a:extLst>
                </a:gridCol>
                <a:gridCol w="893862">
                  <a:extLst>
                    <a:ext uri="{9D8B030D-6E8A-4147-A177-3AD203B41FA5}">
                      <a16:colId xmlns:a16="http://schemas.microsoft.com/office/drawing/2014/main" val="2114040239"/>
                    </a:ext>
                  </a:extLst>
                </a:gridCol>
                <a:gridCol w="630669">
                  <a:extLst>
                    <a:ext uri="{9D8B030D-6E8A-4147-A177-3AD203B41FA5}">
                      <a16:colId xmlns:a16="http://schemas.microsoft.com/office/drawing/2014/main" val="1329805290"/>
                    </a:ext>
                  </a:extLst>
                </a:gridCol>
              </a:tblGrid>
              <a:tr h="271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Código del producto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Descripción del producto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Perú exporta hacia Ecuador (miles de dólares)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283711"/>
                  </a:ext>
                </a:extLst>
              </a:tr>
              <a:tr h="752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en 2014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en 2015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en 2016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en 2017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Valor en 2018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11347"/>
                  </a:ext>
                </a:extLst>
              </a:tr>
              <a:tr h="1057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</a:rPr>
                        <a:t>'0408190000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Yemas de huevo, frescas, cocidas en agua o vapor, moldeadas, congeladas o conservadas de otro ...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165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473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846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794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638" marR="336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3784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39864"/>
              </p:ext>
            </p:extLst>
          </p:nvPr>
        </p:nvGraphicFramePr>
        <p:xfrm>
          <a:off x="1560224" y="3884397"/>
          <a:ext cx="8276503" cy="196241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48388">
                  <a:extLst>
                    <a:ext uri="{9D8B030D-6E8A-4147-A177-3AD203B41FA5}">
                      <a16:colId xmlns:a16="http://schemas.microsoft.com/office/drawing/2014/main" val="3954391958"/>
                    </a:ext>
                  </a:extLst>
                </a:gridCol>
                <a:gridCol w="2151892">
                  <a:extLst>
                    <a:ext uri="{9D8B030D-6E8A-4147-A177-3AD203B41FA5}">
                      <a16:colId xmlns:a16="http://schemas.microsoft.com/office/drawing/2014/main" val="2789427545"/>
                    </a:ext>
                  </a:extLst>
                </a:gridCol>
                <a:gridCol w="1185195">
                  <a:extLst>
                    <a:ext uri="{9D8B030D-6E8A-4147-A177-3AD203B41FA5}">
                      <a16:colId xmlns:a16="http://schemas.microsoft.com/office/drawing/2014/main" val="3380361265"/>
                    </a:ext>
                  </a:extLst>
                </a:gridCol>
                <a:gridCol w="872343">
                  <a:extLst>
                    <a:ext uri="{9D8B030D-6E8A-4147-A177-3AD203B41FA5}">
                      <a16:colId xmlns:a16="http://schemas.microsoft.com/office/drawing/2014/main" val="1124613669"/>
                    </a:ext>
                  </a:extLst>
                </a:gridCol>
                <a:gridCol w="872343">
                  <a:extLst>
                    <a:ext uri="{9D8B030D-6E8A-4147-A177-3AD203B41FA5}">
                      <a16:colId xmlns:a16="http://schemas.microsoft.com/office/drawing/2014/main" val="781943011"/>
                    </a:ext>
                  </a:extLst>
                </a:gridCol>
                <a:gridCol w="873999">
                  <a:extLst>
                    <a:ext uri="{9D8B030D-6E8A-4147-A177-3AD203B41FA5}">
                      <a16:colId xmlns:a16="http://schemas.microsoft.com/office/drawing/2014/main" val="2436242280"/>
                    </a:ext>
                  </a:extLst>
                </a:gridCol>
                <a:gridCol w="872343">
                  <a:extLst>
                    <a:ext uri="{9D8B030D-6E8A-4147-A177-3AD203B41FA5}">
                      <a16:colId xmlns:a16="http://schemas.microsoft.com/office/drawing/2014/main" val="1434770759"/>
                    </a:ext>
                  </a:extLst>
                </a:gridCol>
              </a:tblGrid>
              <a:tr h="26064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Código del producto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Descripción del producto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Perú exporta hacia el mundo (miles de dólares)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033830"/>
                  </a:ext>
                </a:extLst>
              </a:tr>
              <a:tr h="260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en 2014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en 2015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en 2016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en 2017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Valor en 2018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709979"/>
                  </a:ext>
                </a:extLst>
              </a:tr>
              <a:tr h="1191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'0408190000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Yemas de huevo, frescas, cocidas en agua o vapor, moldeadas, congeladas o conservadas de otro ...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2640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487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606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846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794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062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18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75BB9-4E37-4850-A4A9-7EF1FD7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</a:rPr>
              <a:t>PRODUCTORES DE HUEVOS ECUADOR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C15E58-8D4E-4A9F-BD18-0485B2EC9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469" y="1472913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s-EC"/>
              <a:t>AVICOLA ARGENTINA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945128-A7FD-477A-8E06-F28D302D071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9" y="2189018"/>
            <a:ext cx="4895275" cy="341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7F83386-8ECE-4081-80FE-35CE053ACF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13" y="2143189"/>
            <a:ext cx="4895275" cy="350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2844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095DAD3-0071-4F07-A9BA-B08C4D7C02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6" y="988291"/>
            <a:ext cx="5110711" cy="439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488E94-67AB-424B-9AAE-E1CEDFE8B55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579" y="988291"/>
            <a:ext cx="5110711" cy="439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09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A1AF52A-7C61-4C01-BE50-414AD16CBF2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35" y="1286537"/>
            <a:ext cx="5400040" cy="404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53DE67-A2B8-4A2C-9CFC-7847CB68FD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44" y="957637"/>
            <a:ext cx="4722783" cy="494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743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75BB9-4E37-4850-A4A9-7EF1FD7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</a:rPr>
              <a:t>PRODUCTORES DE HUEVOS ECUADOR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C15E58-8D4E-4A9F-BD18-0485B2EC9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093" y="1433657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s-EC"/>
              <a:t>AVICOLA SAN PABLO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B8A7EAA-88AB-467C-A3B5-5A8BAC4A53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47" y="1856508"/>
            <a:ext cx="5157787" cy="388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7CB93C-0F11-4AFD-86BE-8A050B0305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6" y="1856509"/>
            <a:ext cx="5278914" cy="3880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483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91C547-6173-4905-B2D9-A2D13DCEE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69599"/>
            <a:ext cx="5157787" cy="823912"/>
          </a:xfrm>
        </p:spPr>
        <p:txBody>
          <a:bodyPr>
            <a:normAutofit/>
          </a:bodyPr>
          <a:lstStyle/>
          <a:p>
            <a:r>
              <a:rPr lang="es-EC" sz="3200"/>
              <a:t>ANTECEDENTES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54420829"/>
              </p:ext>
            </p:extLst>
          </p:nvPr>
        </p:nvGraphicFramePr>
        <p:xfrm>
          <a:off x="1362143" y="1333850"/>
          <a:ext cx="9176548" cy="4362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526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75BB9-4E37-4850-A4A9-7EF1FD7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</a:rPr>
              <a:t>PRODUCTORES DE HUEVOS PERÚ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2C24FA-5AED-4107-8990-4833C79CC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2478" y="1586706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es-EC"/>
              <a:t>LA CALERA</a:t>
            </a:r>
          </a:p>
        </p:txBody>
      </p:sp>
      <p:pic>
        <p:nvPicPr>
          <p:cNvPr id="14338" name="Picture 2" descr="Resultado de imagen para AVICOLA LA CALERA">
            <a:extLst>
              <a:ext uri="{FF2B5EF4-FFF2-40B4-BE49-F238E27FC236}">
                <a16:creationId xmlns:a16="http://schemas.microsoft.com/office/drawing/2014/main" id="{79DBF613-A2C4-4B09-BBF7-12FC3396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7" y="3120734"/>
            <a:ext cx="5207435" cy="15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n relacionada">
            <a:extLst>
              <a:ext uri="{FF2B5EF4-FFF2-40B4-BE49-F238E27FC236}">
                <a16:creationId xmlns:a16="http://schemas.microsoft.com/office/drawing/2014/main" id="{0B92EA90-AA93-484C-82C2-E07B85B39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/>
          <a:stretch/>
        </p:blipFill>
        <p:spPr bwMode="auto">
          <a:xfrm>
            <a:off x="6256336" y="2456871"/>
            <a:ext cx="5041864" cy="2553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1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75BB9-4E37-4850-A4A9-7EF1FD7B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</a:rPr>
              <a:t>PRODUCTORES DE OVOPRODUCTOS</a:t>
            </a:r>
          </a:p>
        </p:txBody>
      </p:sp>
      <p:pic>
        <p:nvPicPr>
          <p:cNvPr id="15364" name="Picture 4" descr="Resultado de imagen para OVOSAN">
            <a:extLst>
              <a:ext uri="{FF2B5EF4-FFF2-40B4-BE49-F238E27FC236}">
                <a16:creationId xmlns:a16="http://schemas.microsoft.com/office/drawing/2014/main" id="{FAAF5315-E31B-407F-972B-02F3C69952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81" y="2093119"/>
            <a:ext cx="4096833" cy="40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F05563-D3E0-45DB-903C-0EE2BFB95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ECUADOR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2423AC-65D7-48FB-BE2A-2AB0120B3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/>
              <a:t>PERU</a:t>
            </a:r>
          </a:p>
        </p:txBody>
      </p:sp>
      <p:pic>
        <p:nvPicPr>
          <p:cNvPr id="15362" name="Picture 2" descr="Resultado de imagen para OVOSUR">
            <a:extLst>
              <a:ext uri="{FF2B5EF4-FFF2-40B4-BE49-F238E27FC236}">
                <a16:creationId xmlns:a16="http://schemas.microsoft.com/office/drawing/2014/main" id="{B2657CE9-0906-40DC-A321-6991621F04E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19501"/>
            <a:ext cx="47434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0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>
                <a:solidFill>
                  <a:schemeClr val="tx1"/>
                </a:solidFill>
                <a:latin typeface="+mn-lt"/>
              </a:rPr>
              <a:t>FICHA TÉCNICA</a:t>
            </a:r>
            <a:endParaRPr lang="en-US" sz="3200" dirty="0">
              <a:latin typeface="+mn-lt"/>
            </a:endParaRPr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PERÚ</a:t>
            </a:r>
            <a:endParaRPr lang="en-US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/>
              <a:t>ECUADOR</a:t>
            </a:r>
            <a:endParaRPr lang="en-US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4902"/>
          <a:stretch/>
        </p:blipFill>
        <p:spPr>
          <a:xfrm>
            <a:off x="354879" y="2621098"/>
            <a:ext cx="5503175" cy="3017702"/>
          </a:xfrm>
          <a:prstGeom prst="rect">
            <a:avLst/>
          </a:prstGeom>
        </p:spPr>
      </p:pic>
      <p:pic>
        <p:nvPicPr>
          <p:cNvPr id="17" name="Marcador de contenido 16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b="55801"/>
          <a:stretch/>
        </p:blipFill>
        <p:spPr>
          <a:xfrm>
            <a:off x="6230338" y="2621098"/>
            <a:ext cx="5684572" cy="30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6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1917" y="364981"/>
            <a:ext cx="5157787" cy="823912"/>
          </a:xfrm>
        </p:spPr>
        <p:txBody>
          <a:bodyPr/>
          <a:lstStyle/>
          <a:p>
            <a:r>
              <a:rPr lang="es-ES" dirty="0"/>
              <a:t>PERÚ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364981"/>
            <a:ext cx="5183188" cy="823912"/>
          </a:xfrm>
        </p:spPr>
        <p:txBody>
          <a:bodyPr/>
          <a:lstStyle/>
          <a:p>
            <a:r>
              <a:rPr lang="es-ES" dirty="0"/>
              <a:t>ECUADOR</a:t>
            </a:r>
            <a:endParaRPr lang="en-US" dirty="0"/>
          </a:p>
        </p:txBody>
      </p:sp>
      <p:pic>
        <p:nvPicPr>
          <p:cNvPr id="15" name="Marcador de contenido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9422" y="1258068"/>
            <a:ext cx="5882778" cy="4560743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35830" y="1258068"/>
            <a:ext cx="5662206" cy="4627066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8465127" y="3812853"/>
            <a:ext cx="3532909" cy="74814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3186545" y="3538439"/>
            <a:ext cx="2985655" cy="884015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17"/>
          <p:cNvSpPr/>
          <p:nvPr/>
        </p:nvSpPr>
        <p:spPr>
          <a:xfrm>
            <a:off x="3186545" y="5309145"/>
            <a:ext cx="2985655" cy="509666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ángulo 18"/>
          <p:cNvSpPr/>
          <p:nvPr/>
        </p:nvSpPr>
        <p:spPr>
          <a:xfrm>
            <a:off x="8465127" y="5252824"/>
            <a:ext cx="3532909" cy="598697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7" y="586654"/>
            <a:ext cx="5157787" cy="823912"/>
          </a:xfrm>
        </p:spPr>
        <p:txBody>
          <a:bodyPr/>
          <a:lstStyle/>
          <a:p>
            <a:r>
              <a:rPr lang="es-ES"/>
              <a:t>PERÚ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586654"/>
            <a:ext cx="5183188" cy="823912"/>
          </a:xfrm>
        </p:spPr>
        <p:txBody>
          <a:bodyPr/>
          <a:lstStyle/>
          <a:p>
            <a:r>
              <a:rPr lang="es-ES"/>
              <a:t>ECUADOR</a:t>
            </a:r>
            <a:endParaRPr lang="en-US"/>
          </a:p>
        </p:txBody>
      </p:sp>
      <p:pic>
        <p:nvPicPr>
          <p:cNvPr id="11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6" y="5384907"/>
            <a:ext cx="2768312" cy="13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0136" y="1562000"/>
            <a:ext cx="6102688" cy="3618635"/>
            <a:chOff x="70136" y="1562000"/>
            <a:chExt cx="6102688" cy="361863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138" y="1562000"/>
              <a:ext cx="6102686" cy="3618635"/>
            </a:xfrm>
            <a:prstGeom prst="rect">
              <a:avLst/>
            </a:prstGeom>
          </p:spPr>
        </p:pic>
        <p:sp>
          <p:nvSpPr>
            <p:cNvPr id="12" name="Rectángulo 11"/>
            <p:cNvSpPr/>
            <p:nvPr/>
          </p:nvSpPr>
          <p:spPr>
            <a:xfrm>
              <a:off x="70136" y="2327564"/>
              <a:ext cx="6102063" cy="568036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ángulo 16"/>
            <p:cNvSpPr/>
            <p:nvPr/>
          </p:nvSpPr>
          <p:spPr>
            <a:xfrm>
              <a:off x="70136" y="3486805"/>
              <a:ext cx="6102063" cy="1693829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351684" y="1640587"/>
            <a:ext cx="5753100" cy="3663745"/>
            <a:chOff x="6351684" y="1640587"/>
            <a:chExt cx="5753100" cy="3663745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1684" y="1640587"/>
              <a:ext cx="5753100" cy="3663745"/>
            </a:xfrm>
            <a:prstGeom prst="rect">
              <a:avLst/>
            </a:prstGeom>
          </p:spPr>
        </p:pic>
        <p:sp>
          <p:nvSpPr>
            <p:cNvPr id="15" name="Rectángulo 14"/>
            <p:cNvSpPr/>
            <p:nvPr/>
          </p:nvSpPr>
          <p:spPr>
            <a:xfrm>
              <a:off x="6351684" y="2549236"/>
              <a:ext cx="5753100" cy="937569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6351684" y="3457885"/>
              <a:ext cx="5753100" cy="1846447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511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09" y="434474"/>
            <a:ext cx="10515600" cy="1325563"/>
          </a:xfrm>
        </p:spPr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ELECCIÓN MERCADO META</a:t>
            </a:r>
          </a:p>
        </p:txBody>
      </p:sp>
      <p:pic>
        <p:nvPicPr>
          <p:cNvPr id="17410" name="Picture 2" descr="Resultado de imagen para JAPON GIF">
            <a:extLst>
              <a:ext uri="{FF2B5EF4-FFF2-40B4-BE49-F238E27FC236}">
                <a16:creationId xmlns:a16="http://schemas.microsoft.com/office/drawing/2014/main" id="{A4814DAE-5B02-49A5-BB7F-AD5E57C24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898" y="1690688"/>
            <a:ext cx="4521430" cy="282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FF36E06-CCDA-43F0-8F92-F7275555E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585623"/>
              </p:ext>
            </p:extLst>
          </p:nvPr>
        </p:nvGraphicFramePr>
        <p:xfrm>
          <a:off x="308709" y="1705052"/>
          <a:ext cx="7632986" cy="432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058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14" y="521880"/>
            <a:ext cx="10515600" cy="1325563"/>
          </a:xfrm>
        </p:spPr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PRECIO DE IMPORTACIÓN YEMAS DE HUEVOS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2B17A0-ADF4-4BD7-81AB-6F9E31E44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/>
              <a:t>ECUADOR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270CF5F-A602-48D3-B3ED-7D5A0DE2E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/>
              <a:t>JAPON </a:t>
            </a:r>
          </a:p>
        </p:txBody>
      </p:sp>
      <p:pic>
        <p:nvPicPr>
          <p:cNvPr id="11" name="Picture 2" descr="Resultado de imagen para JAPON GIF">
            <a:extLst>
              <a:ext uri="{FF2B5EF4-FFF2-40B4-BE49-F238E27FC236}">
                <a16:creationId xmlns:a16="http://schemas.microsoft.com/office/drawing/2014/main" id="{A4814DAE-5B02-49A5-BB7F-AD5E57C24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213" y="1514710"/>
            <a:ext cx="1599452" cy="99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ecuador gif">
            <a:extLst>
              <a:ext uri="{FF2B5EF4-FFF2-40B4-BE49-F238E27FC236}">
                <a16:creationId xmlns:a16="http://schemas.microsoft.com/office/drawing/2014/main" id="{658D8CF9-6034-4373-A9DA-2DDE1D7359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80" y="1647701"/>
            <a:ext cx="1023937" cy="8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15ADF76-C1AA-43A5-9E39-041CCE6B2F26}"/>
              </a:ext>
            </a:extLst>
          </p:cNvPr>
          <p:cNvSpPr/>
          <p:nvPr/>
        </p:nvSpPr>
        <p:spPr>
          <a:xfrm>
            <a:off x="7986066" y="565231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/>
              <a:t>$2,89 </a:t>
            </a:r>
            <a:endParaRPr lang="es-EC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C1AC779-D661-4759-B388-D3E4BDDB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921768"/>
              </p:ext>
            </p:extLst>
          </p:nvPr>
        </p:nvGraphicFramePr>
        <p:xfrm>
          <a:off x="215660" y="2731698"/>
          <a:ext cx="5442377" cy="282572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262632">
                  <a:extLst>
                    <a:ext uri="{9D8B030D-6E8A-4147-A177-3AD203B41FA5}">
                      <a16:colId xmlns:a16="http://schemas.microsoft.com/office/drawing/2014/main" val="2013434156"/>
                    </a:ext>
                  </a:extLst>
                </a:gridCol>
                <a:gridCol w="514849">
                  <a:extLst>
                    <a:ext uri="{9D8B030D-6E8A-4147-A177-3AD203B41FA5}">
                      <a16:colId xmlns:a16="http://schemas.microsoft.com/office/drawing/2014/main" val="4050374220"/>
                    </a:ext>
                  </a:extLst>
                </a:gridCol>
                <a:gridCol w="514849">
                  <a:extLst>
                    <a:ext uri="{9D8B030D-6E8A-4147-A177-3AD203B41FA5}">
                      <a16:colId xmlns:a16="http://schemas.microsoft.com/office/drawing/2014/main" val="1287780966"/>
                    </a:ext>
                  </a:extLst>
                </a:gridCol>
                <a:gridCol w="514849">
                  <a:extLst>
                    <a:ext uri="{9D8B030D-6E8A-4147-A177-3AD203B41FA5}">
                      <a16:colId xmlns:a16="http://schemas.microsoft.com/office/drawing/2014/main" val="2173458743"/>
                    </a:ext>
                  </a:extLst>
                </a:gridCol>
                <a:gridCol w="514849">
                  <a:extLst>
                    <a:ext uri="{9D8B030D-6E8A-4147-A177-3AD203B41FA5}">
                      <a16:colId xmlns:a16="http://schemas.microsoft.com/office/drawing/2014/main" val="598952169"/>
                    </a:ext>
                  </a:extLst>
                </a:gridCol>
                <a:gridCol w="514849">
                  <a:extLst>
                    <a:ext uri="{9D8B030D-6E8A-4147-A177-3AD203B41FA5}">
                      <a16:colId xmlns:a16="http://schemas.microsoft.com/office/drawing/2014/main" val="43516936"/>
                    </a:ext>
                  </a:extLst>
                </a:gridCol>
                <a:gridCol w="893638">
                  <a:extLst>
                    <a:ext uri="{9D8B030D-6E8A-4147-A177-3AD203B41FA5}">
                      <a16:colId xmlns:a16="http://schemas.microsoft.com/office/drawing/2014/main" val="746354302"/>
                    </a:ext>
                  </a:extLst>
                </a:gridCol>
                <a:gridCol w="711862">
                  <a:extLst>
                    <a:ext uri="{9D8B030D-6E8A-4147-A177-3AD203B41FA5}">
                      <a16:colId xmlns:a16="http://schemas.microsoft.com/office/drawing/2014/main" val="2706671277"/>
                    </a:ext>
                  </a:extLst>
                </a:gridCol>
              </a:tblGrid>
              <a:tr h="6630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unitario, Dólar Americano/Kilogramos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939872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EXPORTADORES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miles $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 Kg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4920484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 Mundo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3,27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3,29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3,48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273.555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003360"/>
                  </a:ext>
                </a:extLst>
              </a:tr>
              <a:tr h="5367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Perú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3,85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3,44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3,27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3,29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3,41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808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237.250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4188508"/>
                  </a:ext>
                </a:extLst>
              </a:tr>
              <a:tr h="552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Estados Unidos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2,29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3,97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36.305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47613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BD349BC-FABE-40DD-A365-55E211DE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01374"/>
              </p:ext>
            </p:extLst>
          </p:nvPr>
        </p:nvGraphicFramePr>
        <p:xfrm>
          <a:off x="6318980" y="2693819"/>
          <a:ext cx="5657360" cy="283065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40875">
                  <a:extLst>
                    <a:ext uri="{9D8B030D-6E8A-4147-A177-3AD203B41FA5}">
                      <a16:colId xmlns:a16="http://schemas.microsoft.com/office/drawing/2014/main" val="1662037661"/>
                    </a:ext>
                  </a:extLst>
                </a:gridCol>
                <a:gridCol w="508534">
                  <a:extLst>
                    <a:ext uri="{9D8B030D-6E8A-4147-A177-3AD203B41FA5}">
                      <a16:colId xmlns:a16="http://schemas.microsoft.com/office/drawing/2014/main" val="3398823202"/>
                    </a:ext>
                  </a:extLst>
                </a:gridCol>
                <a:gridCol w="507892">
                  <a:extLst>
                    <a:ext uri="{9D8B030D-6E8A-4147-A177-3AD203B41FA5}">
                      <a16:colId xmlns:a16="http://schemas.microsoft.com/office/drawing/2014/main" val="3164244567"/>
                    </a:ext>
                  </a:extLst>
                </a:gridCol>
                <a:gridCol w="507892">
                  <a:extLst>
                    <a:ext uri="{9D8B030D-6E8A-4147-A177-3AD203B41FA5}">
                      <a16:colId xmlns:a16="http://schemas.microsoft.com/office/drawing/2014/main" val="5781544"/>
                    </a:ext>
                  </a:extLst>
                </a:gridCol>
                <a:gridCol w="507892">
                  <a:extLst>
                    <a:ext uri="{9D8B030D-6E8A-4147-A177-3AD203B41FA5}">
                      <a16:colId xmlns:a16="http://schemas.microsoft.com/office/drawing/2014/main" val="856290860"/>
                    </a:ext>
                  </a:extLst>
                </a:gridCol>
                <a:gridCol w="507892">
                  <a:extLst>
                    <a:ext uri="{9D8B030D-6E8A-4147-A177-3AD203B41FA5}">
                      <a16:colId xmlns:a16="http://schemas.microsoft.com/office/drawing/2014/main" val="1907536760"/>
                    </a:ext>
                  </a:extLst>
                </a:gridCol>
                <a:gridCol w="707972">
                  <a:extLst>
                    <a:ext uri="{9D8B030D-6E8A-4147-A177-3AD203B41FA5}">
                      <a16:colId xmlns:a16="http://schemas.microsoft.com/office/drawing/2014/main" val="4050678473"/>
                    </a:ext>
                  </a:extLst>
                </a:gridCol>
                <a:gridCol w="1168411">
                  <a:extLst>
                    <a:ext uri="{9D8B030D-6E8A-4147-A177-3AD203B41FA5}">
                      <a16:colId xmlns:a16="http://schemas.microsoft.com/office/drawing/2014/main" val="2396564039"/>
                    </a:ext>
                  </a:extLst>
                </a:gridCol>
              </a:tblGrid>
              <a:tr h="5158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unitario, Dólar Americano/Kilogramos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475109"/>
                  </a:ext>
                </a:extLst>
              </a:tr>
              <a:tr h="486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EXPORTADORES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Valor $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Cantidad Kg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207174"/>
                  </a:ext>
                </a:extLst>
              </a:tr>
              <a:tr h="486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Promedio Mundo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2,79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3,06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2,79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15184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4778489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74295"/>
                  </a:ext>
                </a:extLst>
              </a:tr>
              <a:tr h="486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Estados Unidos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3,18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14837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4´661.428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497535"/>
                  </a:ext>
                </a:extLst>
              </a:tr>
              <a:tr h="427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Brasil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2,65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2,53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2,09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90688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4651343"/>
                  </a:ext>
                </a:extLst>
              </a:tr>
              <a:tr h="4274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err="1">
                          <a:effectLst/>
                        </a:rPr>
                        <a:t>Taipei</a:t>
                      </a:r>
                      <a:r>
                        <a:rPr lang="es-EC" sz="1200">
                          <a:effectLst/>
                        </a:rPr>
                        <a:t> Chino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3865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9395388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4099FA09-2FC3-4FCE-B129-C9A1E8485A44}"/>
              </a:ext>
            </a:extLst>
          </p:cNvPr>
          <p:cNvSpPr/>
          <p:nvPr/>
        </p:nvSpPr>
        <p:spPr>
          <a:xfrm>
            <a:off x="2803497" y="5650371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es-EC"/>
              <a:t>$3,10 </a:t>
            </a:r>
            <a:endParaRPr lang="es-EC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4534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ESTRATEGIAS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87381321"/>
              </p:ext>
            </p:extLst>
          </p:nvPr>
        </p:nvGraphicFramePr>
        <p:xfrm>
          <a:off x="579716" y="1027907"/>
          <a:ext cx="10772496" cy="471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24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FICHA TECNICA PROPUESTA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09" y="1356877"/>
            <a:ext cx="6882320" cy="520046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28800" y="5805055"/>
            <a:ext cx="6910029" cy="748145"/>
          </a:xfrm>
          <a:prstGeom prst="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6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438" y="1075891"/>
            <a:ext cx="7973289" cy="428581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63437" y="1075891"/>
            <a:ext cx="7973289" cy="4285818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3E2458-D04E-49C4-881E-76CFB28D0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263" y="282859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Calibri Cuerpo"/>
              </a:rPr>
              <a:t>PROBLEMA</a:t>
            </a:r>
          </a:p>
        </p:txBody>
      </p:sp>
      <p:pic>
        <p:nvPicPr>
          <p:cNvPr id="7" name="Picture 4" descr="Imagen relacionada">
            <a:extLst>
              <a:ext uri="{FF2B5EF4-FFF2-40B4-BE49-F238E27FC236}">
                <a16:creationId xmlns:a16="http://schemas.microsoft.com/office/drawing/2014/main" id="{FAED5E80-70CF-4F85-8576-E4BFB26116C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43" y="1180244"/>
            <a:ext cx="3472288" cy="291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sultado de imagen para peru">
            <a:extLst>
              <a:ext uri="{FF2B5EF4-FFF2-40B4-BE49-F238E27FC236}">
                <a16:creationId xmlns:a16="http://schemas.microsoft.com/office/drawing/2014/main" id="{4BA0F91B-AB63-4BF1-BEF1-117A9613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3" y="1828889"/>
            <a:ext cx="2404538" cy="1600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Resultado de imagen para ecuador">
            <a:extLst>
              <a:ext uri="{FF2B5EF4-FFF2-40B4-BE49-F238E27FC236}">
                <a16:creationId xmlns:a16="http://schemas.microsoft.com/office/drawing/2014/main" id="{25B35CB5-E42D-4D26-BA88-AB996C15E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49" y="3871582"/>
            <a:ext cx="2491978" cy="166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esultado de imagen para sobreproduccion huevos ecuador">
            <a:extLst>
              <a:ext uri="{FF2B5EF4-FFF2-40B4-BE49-F238E27FC236}">
                <a16:creationId xmlns:a16="http://schemas.microsoft.com/office/drawing/2014/main" id="{CC38BFFF-E206-4228-A3E0-29C4ABF95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531" y="1608422"/>
            <a:ext cx="4184003" cy="2062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YEMAS DE HUEVOS">
            <a:extLst>
              <a:ext uri="{FF2B5EF4-FFF2-40B4-BE49-F238E27FC236}">
                <a16:creationId xmlns:a16="http://schemas.microsoft.com/office/drawing/2014/main" id="{36A51F6E-0C4F-4FED-BD32-E1761414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68" y="4099136"/>
            <a:ext cx="2493971" cy="1661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572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11" y="1014844"/>
            <a:ext cx="7927398" cy="402821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006311" y="1014844"/>
            <a:ext cx="7927398" cy="4028210"/>
          </a:xfrm>
          <a:prstGeom prst="rect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21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CONCLUSIONES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4717E-A636-4D77-BB0E-7D9F384A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7818"/>
            <a:ext cx="10705667" cy="4711845"/>
          </a:xfrm>
        </p:spPr>
        <p:txBody>
          <a:bodyPr>
            <a:normAutofit/>
          </a:bodyPr>
          <a:lstStyle/>
          <a:p>
            <a:pPr lvl="0"/>
            <a:r>
              <a:rPr lang="es-EC"/>
              <a:t>La situación actual de los ovoproductos es aún un tanto incierta</a:t>
            </a:r>
          </a:p>
          <a:p>
            <a:pPr lvl="0"/>
            <a:r>
              <a:rPr lang="es-EC"/>
              <a:t>Perú y Ecuador tienen condiciones similares para poder exportar yemas de huevos, sin embargo, Perú posee certificaciones internacionales y Ecuador tiene únicamente certificados nacionales </a:t>
            </a:r>
          </a:p>
          <a:p>
            <a:pPr lvl="0"/>
            <a:r>
              <a:rPr lang="es-EC"/>
              <a:t>Las empresas ecuatorianas deben ser conscientes de la importancia de la industrialización de materias primas a productos destinados a consumo humano.</a:t>
            </a:r>
          </a:p>
          <a:p>
            <a:pPr lvl="0"/>
            <a:r>
              <a:rPr lang="es-EC"/>
              <a:t>La ficha técnica propuesta garantizaría la entrada de las yemas de huevos ecuatorianas al mercado japonés</a:t>
            </a:r>
          </a:p>
        </p:txBody>
      </p:sp>
    </p:spTree>
    <p:extLst>
      <p:ext uri="{BB962C8B-B14F-4D97-AF65-F5344CB8AC3E}">
        <p14:creationId xmlns:p14="http://schemas.microsoft.com/office/powerpoint/2010/main" val="963218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65703-7F72-44C9-99F0-AAF02A80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>
                <a:solidFill>
                  <a:schemeClr val="tx1"/>
                </a:solidFill>
              </a:rPr>
              <a:t>RECOMENDACIONES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94717E-A636-4D77-BB0E-7D9F384A1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77818"/>
            <a:ext cx="10705667" cy="4711845"/>
          </a:xfrm>
        </p:spPr>
        <p:txBody>
          <a:bodyPr>
            <a:normAutofit/>
          </a:bodyPr>
          <a:lstStyle/>
          <a:p>
            <a:pPr lvl="0"/>
            <a:r>
              <a:rPr lang="es-EC"/>
              <a:t>Reducción de aranceles a la importación de la materia prima destinada al balanceado que es primordial en la alimentación de las gallinas ponedoras. </a:t>
            </a:r>
          </a:p>
          <a:p>
            <a:pPr lvl="0"/>
            <a:r>
              <a:rPr lang="es-EC"/>
              <a:t>Realizar acuerdos, convenios y tratados internacionales para poder exportar los ovoproductos de Ecuador.</a:t>
            </a:r>
          </a:p>
          <a:p>
            <a:pPr lvl="0"/>
            <a:r>
              <a:rPr lang="es-EC"/>
              <a:t>Realizar una campaña dirigida a todos los ecuatorianos acerca de los beneficios de utilizar ovoproductos y capacitar a las empresas para que mejoren sus procesos de producción e industrialización</a:t>
            </a:r>
          </a:p>
          <a:p>
            <a:pPr lvl="0"/>
            <a:r>
              <a:rPr lang="es-EC"/>
              <a:t>Basarse en matrices o ejemplos de otro tipo de productos que si tengan controles y certificaciones y que garanticen que son aptos para el consumo humano.</a:t>
            </a:r>
          </a:p>
        </p:txBody>
      </p:sp>
    </p:spTree>
    <p:extLst>
      <p:ext uri="{BB962C8B-B14F-4D97-AF65-F5344CB8AC3E}">
        <p14:creationId xmlns:p14="http://schemas.microsoft.com/office/powerpoint/2010/main" val="860622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n para GRACIAS">
            <a:extLst>
              <a:ext uri="{FF2B5EF4-FFF2-40B4-BE49-F238E27FC236}">
                <a16:creationId xmlns:a16="http://schemas.microsoft.com/office/drawing/2014/main" id="{11B85FAC-3CB3-4483-8B87-0919789E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7563"/>
            <a:ext cx="60960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29EF5C96-9511-4CA1-B0EA-77DDBAEE9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073" y="3623853"/>
            <a:ext cx="2443018" cy="1316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78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F1141A-BA40-490F-9807-685A0F841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146" y="759645"/>
            <a:ext cx="5157787" cy="823912"/>
          </a:xfrm>
        </p:spPr>
        <p:txBody>
          <a:bodyPr>
            <a:normAutofit/>
          </a:bodyPr>
          <a:lstStyle/>
          <a:p>
            <a:r>
              <a:rPr lang="es-EC" sz="3200"/>
              <a:t>OBJETIVO GENERAL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231CC9-8547-4AC4-8023-6D16F7C43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146" y="2384715"/>
            <a:ext cx="5157787" cy="327029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C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Analizar la importación de las yemas de huevos congelada, partida 0408.19.00.00 y su impacto en la industria nacional de ovoproductos, en el periodo 2014-2019. </a:t>
            </a:r>
            <a:endParaRPr lang="es-EC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C" sz="2000"/>
          </a:p>
        </p:txBody>
      </p:sp>
      <p:pic>
        <p:nvPicPr>
          <p:cNvPr id="2050" name="Picture 2" descr="Resultado de imagen para importacion gif animado">
            <a:extLst>
              <a:ext uri="{FF2B5EF4-FFF2-40B4-BE49-F238E27FC236}">
                <a16:creationId xmlns:a16="http://schemas.microsoft.com/office/drawing/2014/main" id="{34FD6D49-2CE2-4039-B6A8-A8C3146828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7" y="1006680"/>
            <a:ext cx="5217788" cy="4435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4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7EA9CF-4F31-4FA9-9DDC-0BF7F109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958" y="728056"/>
            <a:ext cx="5157787" cy="823912"/>
          </a:xfrm>
        </p:spPr>
        <p:txBody>
          <a:bodyPr/>
          <a:lstStyle/>
          <a:p>
            <a:r>
              <a:rPr lang="es-EC" sz="3200"/>
              <a:t>OBJETIVOS ESPECIFICOS</a:t>
            </a:r>
          </a:p>
          <a:p>
            <a:endParaRPr lang="es-EC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250087975"/>
              </p:ext>
            </p:extLst>
          </p:nvPr>
        </p:nvGraphicFramePr>
        <p:xfrm>
          <a:off x="988644" y="1352712"/>
          <a:ext cx="9761418" cy="4309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529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BA578D-C4C6-4F03-8EA9-351F8F187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1582" y="654147"/>
            <a:ext cx="7493246" cy="969758"/>
          </a:xfrm>
        </p:spPr>
        <p:txBody>
          <a:bodyPr>
            <a:noAutofit/>
          </a:bodyPr>
          <a:lstStyle/>
          <a:p>
            <a:pPr algn="ctr"/>
            <a:r>
              <a:rPr lang="es-EC" sz="3200"/>
              <a:t>CLASIFICACION ARANCELARIA YEMAS DE HUEVOS CONGELADAS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7D3B333-14D8-4513-939E-E32BBC7BD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05214"/>
              </p:ext>
            </p:extLst>
          </p:nvPr>
        </p:nvGraphicFramePr>
        <p:xfrm>
          <a:off x="1468582" y="1981201"/>
          <a:ext cx="9028811" cy="377453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00833">
                  <a:extLst>
                    <a:ext uri="{9D8B030D-6E8A-4147-A177-3AD203B41FA5}">
                      <a16:colId xmlns:a16="http://schemas.microsoft.com/office/drawing/2014/main" val="924176797"/>
                    </a:ext>
                  </a:extLst>
                </a:gridCol>
                <a:gridCol w="5218653">
                  <a:extLst>
                    <a:ext uri="{9D8B030D-6E8A-4147-A177-3AD203B41FA5}">
                      <a16:colId xmlns:a16="http://schemas.microsoft.com/office/drawing/2014/main" val="1452586274"/>
                    </a:ext>
                  </a:extLst>
                </a:gridCol>
                <a:gridCol w="1195414">
                  <a:extLst>
                    <a:ext uri="{9D8B030D-6E8A-4147-A177-3AD203B41FA5}">
                      <a16:colId xmlns:a16="http://schemas.microsoft.com/office/drawing/2014/main" val="2722204051"/>
                    </a:ext>
                  </a:extLst>
                </a:gridCol>
                <a:gridCol w="1413911">
                  <a:extLst>
                    <a:ext uri="{9D8B030D-6E8A-4147-A177-3AD203B41FA5}">
                      <a16:colId xmlns:a16="http://schemas.microsoft.com/office/drawing/2014/main" val="3200972202"/>
                    </a:ext>
                  </a:extLst>
                </a:gridCol>
              </a:tblGrid>
              <a:tr h="5356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Código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Designación de la Mercancía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Unidad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Tarifa Arancelaria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3123920540"/>
                  </a:ext>
                </a:extLst>
              </a:tr>
              <a:tr h="141124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04.08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Huevos de ave sin cáscara (cascarón) y yemas de huevo, frescos, secos, cocidos en agua o vapor, moldeados,</a:t>
                      </a:r>
                      <a:br>
                        <a:rPr lang="es-EC" sz="1600">
                          <a:effectLst/>
                        </a:rPr>
                      </a:br>
                      <a:r>
                        <a:rPr lang="es-EC" sz="1600">
                          <a:effectLst/>
                        </a:rPr>
                        <a:t>congelados o conservados de otro modo, incluso con adición de azúcar u otro edulcorante.</a:t>
                      </a:r>
                      <a:br>
                        <a:rPr lang="es-EC" sz="1600">
                          <a:effectLst/>
                        </a:rPr>
                      </a:br>
                      <a:r>
                        <a:rPr lang="es-EC" sz="1600">
                          <a:effectLst/>
                        </a:rPr>
                        <a:t>- Yemas de huevo: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30653482"/>
                  </a:ext>
                </a:extLst>
              </a:tr>
              <a:tr h="3899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0408.11.00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 - Secas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kg 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644133732"/>
                  </a:ext>
                </a:extLst>
              </a:tr>
              <a:tr h="3899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0408.19.00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 - Las demás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kg 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684619106"/>
                  </a:ext>
                </a:extLst>
              </a:tr>
              <a:tr h="267831"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 Los demás: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1050595521"/>
                  </a:ext>
                </a:extLst>
              </a:tr>
              <a:tr h="3899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0408.91.00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 - Secos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kg 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339135122"/>
                  </a:ext>
                </a:extLst>
              </a:tr>
              <a:tr h="3899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0408.99.00 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 - Los demás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kg 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30</a:t>
                      </a:r>
                      <a:endParaRPr lang="es-EC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50645" marR="50645" marT="0" marB="0"/>
                </a:tc>
                <a:extLst>
                  <a:ext uri="{0D108BD9-81ED-4DB2-BD59-A6C34878D82A}">
                    <a16:rowId xmlns:a16="http://schemas.microsoft.com/office/drawing/2014/main" val="206243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8CDB2-2C02-445E-89C8-B3A6CC58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32" y="276014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CARACTERISTICAS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8D68C-F50A-4ABF-A5FC-D5445698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0844" y="1320173"/>
            <a:ext cx="5157787" cy="823912"/>
          </a:xfrm>
        </p:spPr>
        <p:txBody>
          <a:bodyPr/>
          <a:lstStyle/>
          <a:p>
            <a:r>
              <a:rPr lang="es-EC"/>
              <a:t>HUEVO</a:t>
            </a: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9DCA0109-F48C-4D4D-B686-A0F638A452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6" y="2074985"/>
            <a:ext cx="5062711" cy="4028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e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59" y="2661138"/>
            <a:ext cx="5715731" cy="285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9964615" y="2356338"/>
            <a:ext cx="14067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6951785" y="4654062"/>
            <a:ext cx="1113692" cy="1992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H="1">
            <a:off x="11090030" y="4090071"/>
            <a:ext cx="140677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9812215" y="2028092"/>
            <a:ext cx="1031631" cy="328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10%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0843846" y="3761825"/>
            <a:ext cx="1031631" cy="328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60%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5814646" y="4717256"/>
            <a:ext cx="1031631" cy="3282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/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5155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08CDB2-2C02-445E-89C8-B3A6CC58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67" y="226695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CARACTERISTICAS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E8D68C-F50A-4ABF-A5FC-D5445698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9468" y="1176108"/>
            <a:ext cx="3205948" cy="752299"/>
          </a:xfrm>
        </p:spPr>
        <p:txBody>
          <a:bodyPr/>
          <a:lstStyle/>
          <a:p>
            <a:r>
              <a:rPr lang="es-EC"/>
              <a:t>OVOPRODUCTOS</a:t>
            </a:r>
          </a:p>
        </p:txBody>
      </p:sp>
      <p:pic>
        <p:nvPicPr>
          <p:cNvPr id="4102" name="Picture 6" descr="Resultado de imagen para ovoproductos EN POLVO">
            <a:extLst>
              <a:ext uri="{FF2B5EF4-FFF2-40B4-BE49-F238E27FC236}">
                <a16:creationId xmlns:a16="http://schemas.microsoft.com/office/drawing/2014/main" id="{25E4592B-F446-4258-B874-321BD383A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22" y="2175458"/>
            <a:ext cx="7845170" cy="327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60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86BA3F-D5B0-4A0C-852D-3FDA1519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38" y="309274"/>
            <a:ext cx="10515600" cy="1325563"/>
          </a:xfrm>
        </p:spPr>
        <p:txBody>
          <a:bodyPr>
            <a:normAutofit/>
          </a:bodyPr>
          <a:lstStyle/>
          <a:p>
            <a:r>
              <a:rPr lang="es-EC" sz="3200" b="1">
                <a:solidFill>
                  <a:schemeClr val="tx1"/>
                </a:solidFill>
                <a:latin typeface="+mn-lt"/>
              </a:rPr>
              <a:t>PRODUCCIÓN</a:t>
            </a:r>
          </a:p>
        </p:txBody>
      </p:sp>
      <p:pic>
        <p:nvPicPr>
          <p:cNvPr id="11" name="Picture 6" descr="Resultado de imagen para ecuador gif">
            <a:extLst>
              <a:ext uri="{FF2B5EF4-FFF2-40B4-BE49-F238E27FC236}">
                <a16:creationId xmlns:a16="http://schemas.microsoft.com/office/drawing/2014/main" id="{658D8CF9-6034-4373-A9DA-2DDE1D7359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07" y="826137"/>
            <a:ext cx="1434366" cy="118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FD07CB03-5B46-4EC7-AD56-842262B01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35792"/>
              </p:ext>
            </p:extLst>
          </p:nvPr>
        </p:nvGraphicFramePr>
        <p:xfrm>
          <a:off x="2506229" y="1801091"/>
          <a:ext cx="6296026" cy="38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8048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Esp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Espe" id="{8A561F15-200D-47F1-8570-2F5219CE6996}" vid="{F734B76F-05DB-4C25-B929-D94E3F8BF5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TemaEspe</Template>
  <TotalTime>270</TotalTime>
  <Words>909</Words>
  <Application>Microsoft Office PowerPoint</Application>
  <PresentationFormat>Widescreen</PresentationFormat>
  <Paragraphs>280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TemaEspe</vt:lpstr>
      <vt:lpstr>ANÁLISIS DE LA IMPORTACIÓN DE YEMAS DE HUEVOS, SUBPARTIDA 0408.19.00.00 DE PERÚ Y SU IMPACTO EN LA INDUSTRIA DE OVOPRODUCTOS EN EL PERÍODO 2014-2018 </vt:lpstr>
      <vt:lpstr>PowerPoint Presentation</vt:lpstr>
      <vt:lpstr>PROBLEMA</vt:lpstr>
      <vt:lpstr>PowerPoint Presentation</vt:lpstr>
      <vt:lpstr>PowerPoint Presentation</vt:lpstr>
      <vt:lpstr>PowerPoint Presentation</vt:lpstr>
      <vt:lpstr>CARACTERISTICAS</vt:lpstr>
      <vt:lpstr>CARACTERISTICAS</vt:lpstr>
      <vt:lpstr>PRODUCCIÓN</vt:lpstr>
      <vt:lpstr>PRODUCCIÓN</vt:lpstr>
      <vt:lpstr>CONSUMO PER CÁPITA</vt:lpstr>
      <vt:lpstr>PowerPoint Presentation</vt:lpstr>
      <vt:lpstr>PRECIOS DEL HUEVO</vt:lpstr>
      <vt:lpstr>PRECIOS DE LAS YEMAS</vt:lpstr>
      <vt:lpstr>COMERCIO BILATERAL PERÚ – ECUADOR (YEMAS DE HUEVOS)</vt:lpstr>
      <vt:lpstr>PRODUCTORES DE HUEVOS ECUADOR</vt:lpstr>
      <vt:lpstr>PowerPoint Presentation</vt:lpstr>
      <vt:lpstr>PowerPoint Presentation</vt:lpstr>
      <vt:lpstr>PRODUCTORES DE HUEVOS ECUADOR</vt:lpstr>
      <vt:lpstr>PRODUCTORES DE HUEVOS PERÚ</vt:lpstr>
      <vt:lpstr>PRODUCTORES DE OVOPRODUCTOS</vt:lpstr>
      <vt:lpstr>FICHA TÉCNICA</vt:lpstr>
      <vt:lpstr>PowerPoint Presentation</vt:lpstr>
      <vt:lpstr>PowerPoint Presentation</vt:lpstr>
      <vt:lpstr>ELECCIÓN MERCADO META</vt:lpstr>
      <vt:lpstr>PRECIO DE IMPORTACIÓN YEMAS DE HUEVOS</vt:lpstr>
      <vt:lpstr>ESTRATEGIAS</vt:lpstr>
      <vt:lpstr>FICHA TECNICA PROPUESTA</vt:lpstr>
      <vt:lpstr>PowerPoint Presentation</vt:lpstr>
      <vt:lpstr>PowerPoint Presentation</vt:lpstr>
      <vt:lpstr>CONCLUSIONES</vt:lpstr>
      <vt:lpstr>RECOMENDACIONES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INGENIERÍA EN BIOTECNOLOGÍA BIO. HUMANA</dc:title>
  <dc:creator>Michelle Torres Basantes</dc:creator>
  <cp:lastModifiedBy>mfrodriguez2124@gmail.com</cp:lastModifiedBy>
  <cp:revision>13</cp:revision>
  <dcterms:created xsi:type="dcterms:W3CDTF">2017-05-03T23:02:03Z</dcterms:created>
  <dcterms:modified xsi:type="dcterms:W3CDTF">2020-02-05T01:14:02Z</dcterms:modified>
</cp:coreProperties>
</file>