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5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263" r:id="rId9"/>
    <p:sldId id="267" r:id="rId10"/>
    <p:sldId id="264" r:id="rId11"/>
    <p:sldId id="270" r:id="rId12"/>
    <p:sldId id="273" r:id="rId13"/>
    <p:sldId id="279" r:id="rId14"/>
    <p:sldId id="274" r:id="rId15"/>
    <p:sldId id="280" r:id="rId16"/>
    <p:sldId id="272" r:id="rId17"/>
    <p:sldId id="275" r:id="rId18"/>
    <p:sldId id="286" r:id="rId19"/>
    <p:sldId id="278" r:id="rId20"/>
    <p:sldId id="281" r:id="rId21"/>
    <p:sldId id="282" r:id="rId22"/>
    <p:sldId id="271" r:id="rId23"/>
    <p:sldId id="284" r:id="rId24"/>
    <p:sldId id="268" r:id="rId25"/>
    <p:sldId id="28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E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>
        <p:scale>
          <a:sx n="75" d="100"/>
          <a:sy n="75" d="100"/>
        </p:scale>
        <p:origin x="5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08" y="1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27FBB6-C6E5-47DB-815E-BE276C45AAB9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s-EC"/>
        </a:p>
      </dgm:t>
    </dgm:pt>
    <dgm:pt modelId="{D1C5FE58-4DE2-442A-B812-C9AD2B1EEE4D}">
      <dgm:prSet phldrT="[Texto]" custT="1"/>
      <dgm:spPr/>
      <dgm:t>
        <a:bodyPr/>
        <a:lstStyle/>
        <a:p>
          <a:pPr algn="l"/>
          <a:r>
            <a:rPr lang="es-EC" sz="1800" smtClean="0">
              <a:latin typeface="+mn-lt"/>
              <a:cs typeface="Arial" panose="020B0604020202020204" pitchFamily="34" charset="0"/>
            </a:rPr>
            <a:t>Sustentar la organización y administración pública</a:t>
          </a:r>
          <a:endParaRPr lang="es-EC" sz="1800" dirty="0">
            <a:latin typeface="+mn-lt"/>
          </a:endParaRPr>
        </a:p>
      </dgm:t>
    </dgm:pt>
    <dgm:pt modelId="{1500E82F-7ACB-49FF-97E6-B67F26FAB704}" type="parTrans" cxnId="{685B2194-2E8F-4D27-B599-BAB04D066EF0}">
      <dgm:prSet/>
      <dgm:spPr/>
      <dgm:t>
        <a:bodyPr/>
        <a:lstStyle/>
        <a:p>
          <a:pPr algn="l"/>
          <a:endParaRPr lang="es-EC" sz="1800">
            <a:solidFill>
              <a:schemeClr val="tx1"/>
            </a:solidFill>
            <a:latin typeface="+mn-lt"/>
          </a:endParaRPr>
        </a:p>
      </dgm:t>
    </dgm:pt>
    <dgm:pt modelId="{0C2B0999-A736-4B2F-BDA9-4E45F397D5E9}" type="sibTrans" cxnId="{685B2194-2E8F-4D27-B599-BAB04D066EF0}">
      <dgm:prSet/>
      <dgm:spPr/>
      <dgm:t>
        <a:bodyPr/>
        <a:lstStyle/>
        <a:p>
          <a:pPr algn="l"/>
          <a:endParaRPr lang="es-EC" sz="1800">
            <a:solidFill>
              <a:schemeClr val="tx1"/>
            </a:solidFill>
            <a:latin typeface="+mn-lt"/>
          </a:endParaRPr>
        </a:p>
      </dgm:t>
    </dgm:pt>
    <dgm:pt modelId="{1082A5A3-447D-4C36-848F-745214C70AD3}">
      <dgm:prSet phldrT="[Texto]" custT="1"/>
      <dgm:spPr/>
      <dgm:t>
        <a:bodyPr/>
        <a:lstStyle/>
        <a:p>
          <a:pPr algn="l"/>
          <a:r>
            <a:rPr lang="es-EC" sz="1800" smtClean="0">
              <a:latin typeface="+mn-lt"/>
              <a:cs typeface="Arial" panose="020B0604020202020204" pitchFamily="34" charset="0"/>
            </a:rPr>
            <a:t>Realizar un análisis situacional</a:t>
          </a:r>
          <a:endParaRPr lang="es-EC" sz="1800" dirty="0">
            <a:latin typeface="+mn-lt"/>
          </a:endParaRPr>
        </a:p>
      </dgm:t>
    </dgm:pt>
    <dgm:pt modelId="{1FB9A707-162D-4DD4-8437-19E9046800DA}" type="parTrans" cxnId="{4EEF4A7B-4D2B-48AE-A156-EE344F0FAED1}">
      <dgm:prSet/>
      <dgm:spPr/>
      <dgm:t>
        <a:bodyPr/>
        <a:lstStyle/>
        <a:p>
          <a:pPr algn="l"/>
          <a:endParaRPr lang="es-EC" sz="1800">
            <a:solidFill>
              <a:schemeClr val="tx1"/>
            </a:solidFill>
            <a:latin typeface="+mn-lt"/>
          </a:endParaRPr>
        </a:p>
      </dgm:t>
    </dgm:pt>
    <dgm:pt modelId="{F332941E-7ED1-4708-9455-F2B8083452FC}" type="sibTrans" cxnId="{4EEF4A7B-4D2B-48AE-A156-EE344F0FAED1}">
      <dgm:prSet/>
      <dgm:spPr/>
      <dgm:t>
        <a:bodyPr/>
        <a:lstStyle/>
        <a:p>
          <a:pPr algn="l"/>
          <a:endParaRPr lang="es-EC" sz="1800">
            <a:solidFill>
              <a:schemeClr val="tx1"/>
            </a:solidFill>
            <a:latin typeface="+mn-lt"/>
          </a:endParaRPr>
        </a:p>
      </dgm:t>
    </dgm:pt>
    <dgm:pt modelId="{D03D5F5D-00E2-46C4-8A49-9AE526F35970}">
      <dgm:prSet phldrT="[Texto]" custT="1"/>
      <dgm:spPr/>
      <dgm:t>
        <a:bodyPr/>
        <a:lstStyle/>
        <a:p>
          <a:pPr algn="l"/>
          <a:r>
            <a:rPr lang="es-EC" sz="1800" smtClean="0">
              <a:latin typeface="+mn-lt"/>
              <a:cs typeface="Arial" panose="020B0604020202020204" pitchFamily="34" charset="0"/>
            </a:rPr>
            <a:t>Establecer el diseño metodológico</a:t>
          </a:r>
          <a:endParaRPr lang="es-EC" sz="1800" dirty="0">
            <a:latin typeface="+mn-lt"/>
            <a:cs typeface="Arial" panose="020B0604020202020204" pitchFamily="34" charset="0"/>
          </a:endParaRPr>
        </a:p>
      </dgm:t>
    </dgm:pt>
    <dgm:pt modelId="{D16A9257-3C34-4B08-841D-9FF8F3D19F7E}" type="parTrans" cxnId="{2BACCE7B-563D-4334-A533-657BF187BF13}">
      <dgm:prSet/>
      <dgm:spPr/>
      <dgm:t>
        <a:bodyPr/>
        <a:lstStyle/>
        <a:p>
          <a:pPr algn="l"/>
          <a:endParaRPr lang="es-EC" sz="1800">
            <a:solidFill>
              <a:schemeClr val="tx1"/>
            </a:solidFill>
            <a:latin typeface="+mn-lt"/>
          </a:endParaRPr>
        </a:p>
      </dgm:t>
    </dgm:pt>
    <dgm:pt modelId="{3BEDECB8-D883-4D44-B540-B092E8FE0D79}" type="sibTrans" cxnId="{2BACCE7B-563D-4334-A533-657BF187BF13}">
      <dgm:prSet/>
      <dgm:spPr/>
      <dgm:t>
        <a:bodyPr/>
        <a:lstStyle/>
        <a:p>
          <a:pPr algn="l"/>
          <a:endParaRPr lang="es-EC" sz="1800">
            <a:solidFill>
              <a:schemeClr val="tx1"/>
            </a:solidFill>
            <a:latin typeface="+mn-lt"/>
          </a:endParaRPr>
        </a:p>
      </dgm:t>
    </dgm:pt>
    <dgm:pt modelId="{FEF5BCC0-9827-40F0-A13C-7D44B2C64350}">
      <dgm:prSet phldrT="[Texto]" custT="1"/>
      <dgm:spPr/>
      <dgm:t>
        <a:bodyPr/>
        <a:lstStyle/>
        <a:p>
          <a:pPr algn="l"/>
          <a:r>
            <a:rPr lang="es-EC" sz="1800" smtClean="0">
              <a:latin typeface="+mn-lt"/>
              <a:cs typeface="Arial" panose="020B0604020202020204" pitchFamily="34" charset="0"/>
            </a:rPr>
            <a:t>Analizar los resultados</a:t>
          </a:r>
          <a:endParaRPr lang="es-EC" sz="1800" dirty="0">
            <a:latin typeface="+mn-lt"/>
          </a:endParaRPr>
        </a:p>
      </dgm:t>
    </dgm:pt>
    <dgm:pt modelId="{1BA9E9EB-D00C-4F04-A250-581481206403}" type="parTrans" cxnId="{B0B1C7F5-078E-424E-BB15-B03C6C6AD3C7}">
      <dgm:prSet/>
      <dgm:spPr/>
      <dgm:t>
        <a:bodyPr/>
        <a:lstStyle/>
        <a:p>
          <a:pPr algn="l"/>
          <a:endParaRPr lang="es-EC" sz="1800">
            <a:solidFill>
              <a:schemeClr val="tx1"/>
            </a:solidFill>
            <a:latin typeface="+mn-lt"/>
          </a:endParaRPr>
        </a:p>
      </dgm:t>
    </dgm:pt>
    <dgm:pt modelId="{A78DE996-7FD6-4862-AE77-0B9C04636A6D}" type="sibTrans" cxnId="{B0B1C7F5-078E-424E-BB15-B03C6C6AD3C7}">
      <dgm:prSet/>
      <dgm:spPr/>
      <dgm:t>
        <a:bodyPr/>
        <a:lstStyle/>
        <a:p>
          <a:pPr algn="l"/>
          <a:endParaRPr lang="es-EC" sz="1800">
            <a:solidFill>
              <a:schemeClr val="tx1"/>
            </a:solidFill>
            <a:latin typeface="+mn-lt"/>
          </a:endParaRPr>
        </a:p>
      </dgm:t>
    </dgm:pt>
    <dgm:pt modelId="{0E4111ED-F4B5-49B3-96FD-F3785990F7CA}" type="pres">
      <dgm:prSet presAssocID="{E427FBB6-C6E5-47DB-815E-BE276C45AAB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0971C0EC-5F1C-4AEC-9471-3C90C2B61A53}" type="pres">
      <dgm:prSet presAssocID="{E427FBB6-C6E5-47DB-815E-BE276C45AAB9}" presName="Name1" presStyleCnt="0"/>
      <dgm:spPr/>
      <dgm:t>
        <a:bodyPr/>
        <a:lstStyle/>
        <a:p>
          <a:endParaRPr lang="es-EC"/>
        </a:p>
      </dgm:t>
    </dgm:pt>
    <dgm:pt modelId="{F3ADD2F6-7EA8-4DBA-8060-0E0E097545F2}" type="pres">
      <dgm:prSet presAssocID="{E427FBB6-C6E5-47DB-815E-BE276C45AAB9}" presName="cycle" presStyleCnt="0"/>
      <dgm:spPr/>
      <dgm:t>
        <a:bodyPr/>
        <a:lstStyle/>
        <a:p>
          <a:endParaRPr lang="es-EC"/>
        </a:p>
      </dgm:t>
    </dgm:pt>
    <dgm:pt modelId="{E856D2EE-79C7-4D05-82B4-A6AE258CEBBD}" type="pres">
      <dgm:prSet presAssocID="{E427FBB6-C6E5-47DB-815E-BE276C45AAB9}" presName="srcNode" presStyleLbl="node1" presStyleIdx="0" presStyleCnt="4"/>
      <dgm:spPr/>
      <dgm:t>
        <a:bodyPr/>
        <a:lstStyle/>
        <a:p>
          <a:endParaRPr lang="es-EC"/>
        </a:p>
      </dgm:t>
    </dgm:pt>
    <dgm:pt modelId="{9E2DFF17-E9A2-44E3-89B6-963DEB52BF39}" type="pres">
      <dgm:prSet presAssocID="{E427FBB6-C6E5-47DB-815E-BE276C45AAB9}" presName="conn" presStyleLbl="parChTrans1D2" presStyleIdx="0" presStyleCnt="1"/>
      <dgm:spPr/>
      <dgm:t>
        <a:bodyPr/>
        <a:lstStyle/>
        <a:p>
          <a:endParaRPr lang="es-EC"/>
        </a:p>
      </dgm:t>
    </dgm:pt>
    <dgm:pt modelId="{3A29E63B-C178-4D77-8110-7004B43282B0}" type="pres">
      <dgm:prSet presAssocID="{E427FBB6-C6E5-47DB-815E-BE276C45AAB9}" presName="extraNode" presStyleLbl="node1" presStyleIdx="0" presStyleCnt="4"/>
      <dgm:spPr/>
      <dgm:t>
        <a:bodyPr/>
        <a:lstStyle/>
        <a:p>
          <a:endParaRPr lang="es-EC"/>
        </a:p>
      </dgm:t>
    </dgm:pt>
    <dgm:pt modelId="{39A5551D-6BF0-4F25-8A03-C88869F89FDB}" type="pres">
      <dgm:prSet presAssocID="{E427FBB6-C6E5-47DB-815E-BE276C45AAB9}" presName="dstNode" presStyleLbl="node1" presStyleIdx="0" presStyleCnt="4"/>
      <dgm:spPr/>
      <dgm:t>
        <a:bodyPr/>
        <a:lstStyle/>
        <a:p>
          <a:endParaRPr lang="es-EC"/>
        </a:p>
      </dgm:t>
    </dgm:pt>
    <dgm:pt modelId="{DBB0C693-8EF9-41C0-9816-9C57AD7CAAAA}" type="pres">
      <dgm:prSet presAssocID="{D1C5FE58-4DE2-442A-B812-C9AD2B1EEE4D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CBE96C-1B5C-415A-A452-2BFBD3658470}" type="pres">
      <dgm:prSet presAssocID="{D1C5FE58-4DE2-442A-B812-C9AD2B1EEE4D}" presName="accent_1" presStyleCnt="0"/>
      <dgm:spPr/>
      <dgm:t>
        <a:bodyPr/>
        <a:lstStyle/>
        <a:p>
          <a:endParaRPr lang="es-EC"/>
        </a:p>
      </dgm:t>
    </dgm:pt>
    <dgm:pt modelId="{C33D2ED9-1026-4DB7-B90B-B0A8B31E47E0}" type="pres">
      <dgm:prSet presAssocID="{D1C5FE58-4DE2-442A-B812-C9AD2B1EEE4D}" presName="accentRepeatNode" presStyleLbl="solidFgAcc1" presStyleIdx="0" presStyleCnt="4"/>
      <dgm:spPr/>
      <dgm:t>
        <a:bodyPr/>
        <a:lstStyle/>
        <a:p>
          <a:endParaRPr lang="es-EC"/>
        </a:p>
      </dgm:t>
    </dgm:pt>
    <dgm:pt modelId="{B11110D9-2E76-401C-95C7-EA404971D62F}" type="pres">
      <dgm:prSet presAssocID="{1082A5A3-447D-4C36-848F-745214C70AD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E0D2CF-F386-4D3C-854F-EB6EF57F5CCF}" type="pres">
      <dgm:prSet presAssocID="{1082A5A3-447D-4C36-848F-745214C70AD3}" presName="accent_2" presStyleCnt="0"/>
      <dgm:spPr/>
      <dgm:t>
        <a:bodyPr/>
        <a:lstStyle/>
        <a:p>
          <a:endParaRPr lang="es-EC"/>
        </a:p>
      </dgm:t>
    </dgm:pt>
    <dgm:pt modelId="{37280B59-506F-4259-A50B-4AF443ACC41E}" type="pres">
      <dgm:prSet presAssocID="{1082A5A3-447D-4C36-848F-745214C70AD3}" presName="accentRepeatNode" presStyleLbl="solidFgAcc1" presStyleIdx="1" presStyleCnt="4"/>
      <dgm:spPr/>
      <dgm:t>
        <a:bodyPr/>
        <a:lstStyle/>
        <a:p>
          <a:endParaRPr lang="es-EC"/>
        </a:p>
      </dgm:t>
    </dgm:pt>
    <dgm:pt modelId="{01058A57-805A-4670-BFE0-D6F3F4CC955C}" type="pres">
      <dgm:prSet presAssocID="{D03D5F5D-00E2-46C4-8A49-9AE526F3597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5C4766-7616-497E-B339-84BF8435A857}" type="pres">
      <dgm:prSet presAssocID="{D03D5F5D-00E2-46C4-8A49-9AE526F35970}" presName="accent_3" presStyleCnt="0"/>
      <dgm:spPr/>
      <dgm:t>
        <a:bodyPr/>
        <a:lstStyle/>
        <a:p>
          <a:endParaRPr lang="es-EC"/>
        </a:p>
      </dgm:t>
    </dgm:pt>
    <dgm:pt modelId="{12C8583D-7062-4031-8DF1-0C6AC6051EEC}" type="pres">
      <dgm:prSet presAssocID="{D03D5F5D-00E2-46C4-8A49-9AE526F35970}" presName="accentRepeatNode" presStyleLbl="solidFgAcc1" presStyleIdx="2" presStyleCnt="4"/>
      <dgm:spPr/>
      <dgm:t>
        <a:bodyPr/>
        <a:lstStyle/>
        <a:p>
          <a:endParaRPr lang="es-EC"/>
        </a:p>
      </dgm:t>
    </dgm:pt>
    <dgm:pt modelId="{2BA461E8-D630-42AE-88D7-8D355B4A4A1C}" type="pres">
      <dgm:prSet presAssocID="{FEF5BCC0-9827-40F0-A13C-7D44B2C6435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EC63ED-BA04-4618-B329-86AA124BE701}" type="pres">
      <dgm:prSet presAssocID="{FEF5BCC0-9827-40F0-A13C-7D44B2C64350}" presName="accent_4" presStyleCnt="0"/>
      <dgm:spPr/>
      <dgm:t>
        <a:bodyPr/>
        <a:lstStyle/>
        <a:p>
          <a:endParaRPr lang="es-EC"/>
        </a:p>
      </dgm:t>
    </dgm:pt>
    <dgm:pt modelId="{C48D6408-886B-4AB7-B9A3-3226CFC31D12}" type="pres">
      <dgm:prSet presAssocID="{FEF5BCC0-9827-40F0-A13C-7D44B2C64350}" presName="accentRepeatNode" presStyleLbl="solidFgAcc1" presStyleIdx="3" presStyleCnt="4"/>
      <dgm:spPr/>
      <dgm:t>
        <a:bodyPr/>
        <a:lstStyle/>
        <a:p>
          <a:endParaRPr lang="es-EC"/>
        </a:p>
      </dgm:t>
    </dgm:pt>
  </dgm:ptLst>
  <dgm:cxnLst>
    <dgm:cxn modelId="{C641A3B6-7A43-4C6A-A250-876F8D61FC79}" type="presOf" srcId="{1082A5A3-447D-4C36-848F-745214C70AD3}" destId="{B11110D9-2E76-401C-95C7-EA404971D62F}" srcOrd="0" destOrd="0" presId="urn:microsoft.com/office/officeart/2008/layout/VerticalCurvedList"/>
    <dgm:cxn modelId="{685B2194-2E8F-4D27-B599-BAB04D066EF0}" srcId="{E427FBB6-C6E5-47DB-815E-BE276C45AAB9}" destId="{D1C5FE58-4DE2-442A-B812-C9AD2B1EEE4D}" srcOrd="0" destOrd="0" parTransId="{1500E82F-7ACB-49FF-97E6-B67F26FAB704}" sibTransId="{0C2B0999-A736-4B2F-BDA9-4E45F397D5E9}"/>
    <dgm:cxn modelId="{A3D1FFA1-83C4-44B9-9452-C0FD7C5A0B62}" type="presOf" srcId="{D1C5FE58-4DE2-442A-B812-C9AD2B1EEE4D}" destId="{DBB0C693-8EF9-41C0-9816-9C57AD7CAAAA}" srcOrd="0" destOrd="0" presId="urn:microsoft.com/office/officeart/2008/layout/VerticalCurvedList"/>
    <dgm:cxn modelId="{2BACCE7B-563D-4334-A533-657BF187BF13}" srcId="{E427FBB6-C6E5-47DB-815E-BE276C45AAB9}" destId="{D03D5F5D-00E2-46C4-8A49-9AE526F35970}" srcOrd="2" destOrd="0" parTransId="{D16A9257-3C34-4B08-841D-9FF8F3D19F7E}" sibTransId="{3BEDECB8-D883-4D44-B540-B092E8FE0D79}"/>
    <dgm:cxn modelId="{B0B1C7F5-078E-424E-BB15-B03C6C6AD3C7}" srcId="{E427FBB6-C6E5-47DB-815E-BE276C45AAB9}" destId="{FEF5BCC0-9827-40F0-A13C-7D44B2C64350}" srcOrd="3" destOrd="0" parTransId="{1BA9E9EB-D00C-4F04-A250-581481206403}" sibTransId="{A78DE996-7FD6-4862-AE77-0B9C04636A6D}"/>
    <dgm:cxn modelId="{41C34C61-2BFF-449F-8839-E58FF7F89383}" type="presOf" srcId="{0C2B0999-A736-4B2F-BDA9-4E45F397D5E9}" destId="{9E2DFF17-E9A2-44E3-89B6-963DEB52BF39}" srcOrd="0" destOrd="0" presId="urn:microsoft.com/office/officeart/2008/layout/VerticalCurvedList"/>
    <dgm:cxn modelId="{0BADE7D6-34E0-4AB9-BFDC-18D7C91B4A8D}" type="presOf" srcId="{FEF5BCC0-9827-40F0-A13C-7D44B2C64350}" destId="{2BA461E8-D630-42AE-88D7-8D355B4A4A1C}" srcOrd="0" destOrd="0" presId="urn:microsoft.com/office/officeart/2008/layout/VerticalCurvedList"/>
    <dgm:cxn modelId="{4EEF4A7B-4D2B-48AE-A156-EE344F0FAED1}" srcId="{E427FBB6-C6E5-47DB-815E-BE276C45AAB9}" destId="{1082A5A3-447D-4C36-848F-745214C70AD3}" srcOrd="1" destOrd="0" parTransId="{1FB9A707-162D-4DD4-8437-19E9046800DA}" sibTransId="{F332941E-7ED1-4708-9455-F2B8083452FC}"/>
    <dgm:cxn modelId="{7730407A-A9DF-4C76-8374-099962D0DFDE}" type="presOf" srcId="{D03D5F5D-00E2-46C4-8A49-9AE526F35970}" destId="{01058A57-805A-4670-BFE0-D6F3F4CC955C}" srcOrd="0" destOrd="0" presId="urn:microsoft.com/office/officeart/2008/layout/VerticalCurvedList"/>
    <dgm:cxn modelId="{DB638E08-ECFF-4342-B5DD-81515BA81FB3}" type="presOf" srcId="{E427FBB6-C6E5-47DB-815E-BE276C45AAB9}" destId="{0E4111ED-F4B5-49B3-96FD-F3785990F7CA}" srcOrd="0" destOrd="0" presId="urn:microsoft.com/office/officeart/2008/layout/VerticalCurvedList"/>
    <dgm:cxn modelId="{D56A0717-16F5-480F-9AAC-29D30C89B04F}" type="presParOf" srcId="{0E4111ED-F4B5-49B3-96FD-F3785990F7CA}" destId="{0971C0EC-5F1C-4AEC-9471-3C90C2B61A53}" srcOrd="0" destOrd="0" presId="urn:microsoft.com/office/officeart/2008/layout/VerticalCurvedList"/>
    <dgm:cxn modelId="{5ADBC7E4-54D1-4B2E-9441-429C3AE7E21C}" type="presParOf" srcId="{0971C0EC-5F1C-4AEC-9471-3C90C2B61A53}" destId="{F3ADD2F6-7EA8-4DBA-8060-0E0E097545F2}" srcOrd="0" destOrd="0" presId="urn:microsoft.com/office/officeart/2008/layout/VerticalCurvedList"/>
    <dgm:cxn modelId="{A97011E8-2456-4C21-B282-9741DC669D0F}" type="presParOf" srcId="{F3ADD2F6-7EA8-4DBA-8060-0E0E097545F2}" destId="{E856D2EE-79C7-4D05-82B4-A6AE258CEBBD}" srcOrd="0" destOrd="0" presId="urn:microsoft.com/office/officeart/2008/layout/VerticalCurvedList"/>
    <dgm:cxn modelId="{8A582BD7-97B8-4D16-AD11-191E2F08EE83}" type="presParOf" srcId="{F3ADD2F6-7EA8-4DBA-8060-0E0E097545F2}" destId="{9E2DFF17-E9A2-44E3-89B6-963DEB52BF39}" srcOrd="1" destOrd="0" presId="urn:microsoft.com/office/officeart/2008/layout/VerticalCurvedList"/>
    <dgm:cxn modelId="{5484C99D-5BEB-4439-953B-5FD8DC93D267}" type="presParOf" srcId="{F3ADD2F6-7EA8-4DBA-8060-0E0E097545F2}" destId="{3A29E63B-C178-4D77-8110-7004B43282B0}" srcOrd="2" destOrd="0" presId="urn:microsoft.com/office/officeart/2008/layout/VerticalCurvedList"/>
    <dgm:cxn modelId="{624EDC06-8CFB-41B2-AB77-239DD0640F64}" type="presParOf" srcId="{F3ADD2F6-7EA8-4DBA-8060-0E0E097545F2}" destId="{39A5551D-6BF0-4F25-8A03-C88869F89FDB}" srcOrd="3" destOrd="0" presId="urn:microsoft.com/office/officeart/2008/layout/VerticalCurvedList"/>
    <dgm:cxn modelId="{F6CA2154-C55F-4773-85FC-BF5DDD1C3622}" type="presParOf" srcId="{0971C0EC-5F1C-4AEC-9471-3C90C2B61A53}" destId="{DBB0C693-8EF9-41C0-9816-9C57AD7CAAAA}" srcOrd="1" destOrd="0" presId="urn:microsoft.com/office/officeart/2008/layout/VerticalCurvedList"/>
    <dgm:cxn modelId="{B191C19C-D105-4C43-9808-9C4EEA9659EF}" type="presParOf" srcId="{0971C0EC-5F1C-4AEC-9471-3C90C2B61A53}" destId="{7ECBE96C-1B5C-415A-A452-2BFBD3658470}" srcOrd="2" destOrd="0" presId="urn:microsoft.com/office/officeart/2008/layout/VerticalCurvedList"/>
    <dgm:cxn modelId="{821EF7E2-822E-4049-BE11-A09388DA6443}" type="presParOf" srcId="{7ECBE96C-1B5C-415A-A452-2BFBD3658470}" destId="{C33D2ED9-1026-4DB7-B90B-B0A8B31E47E0}" srcOrd="0" destOrd="0" presId="urn:microsoft.com/office/officeart/2008/layout/VerticalCurvedList"/>
    <dgm:cxn modelId="{B1046E8C-F954-46AD-A9C7-D80A76880464}" type="presParOf" srcId="{0971C0EC-5F1C-4AEC-9471-3C90C2B61A53}" destId="{B11110D9-2E76-401C-95C7-EA404971D62F}" srcOrd="3" destOrd="0" presId="urn:microsoft.com/office/officeart/2008/layout/VerticalCurvedList"/>
    <dgm:cxn modelId="{9FEBF0E9-8897-46E9-B186-9D252AA3E748}" type="presParOf" srcId="{0971C0EC-5F1C-4AEC-9471-3C90C2B61A53}" destId="{B1E0D2CF-F386-4D3C-854F-EB6EF57F5CCF}" srcOrd="4" destOrd="0" presId="urn:microsoft.com/office/officeart/2008/layout/VerticalCurvedList"/>
    <dgm:cxn modelId="{38AC5952-83FE-438D-ACE0-E110CDF3B8FF}" type="presParOf" srcId="{B1E0D2CF-F386-4D3C-854F-EB6EF57F5CCF}" destId="{37280B59-506F-4259-A50B-4AF443ACC41E}" srcOrd="0" destOrd="0" presId="urn:microsoft.com/office/officeart/2008/layout/VerticalCurvedList"/>
    <dgm:cxn modelId="{97C4E791-123F-4C0B-B9D0-F2759D236AFB}" type="presParOf" srcId="{0971C0EC-5F1C-4AEC-9471-3C90C2B61A53}" destId="{01058A57-805A-4670-BFE0-D6F3F4CC955C}" srcOrd="5" destOrd="0" presId="urn:microsoft.com/office/officeart/2008/layout/VerticalCurvedList"/>
    <dgm:cxn modelId="{1C149F09-5537-4E68-9CC8-73A0FBA9352E}" type="presParOf" srcId="{0971C0EC-5F1C-4AEC-9471-3C90C2B61A53}" destId="{065C4766-7616-497E-B339-84BF8435A857}" srcOrd="6" destOrd="0" presId="urn:microsoft.com/office/officeart/2008/layout/VerticalCurvedList"/>
    <dgm:cxn modelId="{8F7DFE30-FDEE-4B9C-9832-317E2DBFC0E8}" type="presParOf" srcId="{065C4766-7616-497E-B339-84BF8435A857}" destId="{12C8583D-7062-4031-8DF1-0C6AC6051EEC}" srcOrd="0" destOrd="0" presId="urn:microsoft.com/office/officeart/2008/layout/VerticalCurvedList"/>
    <dgm:cxn modelId="{4621B9AE-4CB2-4183-AFE0-EE3215A596B5}" type="presParOf" srcId="{0971C0EC-5F1C-4AEC-9471-3C90C2B61A53}" destId="{2BA461E8-D630-42AE-88D7-8D355B4A4A1C}" srcOrd="7" destOrd="0" presId="urn:microsoft.com/office/officeart/2008/layout/VerticalCurvedList"/>
    <dgm:cxn modelId="{814DA469-FF56-40B6-809E-BF739D6DABB0}" type="presParOf" srcId="{0971C0EC-5F1C-4AEC-9471-3C90C2B61A53}" destId="{B4EC63ED-BA04-4618-B329-86AA124BE701}" srcOrd="8" destOrd="0" presId="urn:microsoft.com/office/officeart/2008/layout/VerticalCurvedList"/>
    <dgm:cxn modelId="{EEC720C2-D460-4DC1-88EA-6E4B3AC4E702}" type="presParOf" srcId="{B4EC63ED-BA04-4618-B329-86AA124BE701}" destId="{C48D6408-886B-4AB7-B9A3-3226CFC31D1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1CC8CFB-73A9-4B4B-B2BE-EC6DD713619C}" type="doc">
      <dgm:prSet loTypeId="urn:microsoft.com/office/officeart/2005/8/layout/funnel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645A3E68-BF5F-49C6-BD65-FA28A6F38C35}">
      <dgm:prSet phldrT="[Texto]" custT="1"/>
      <dgm:spPr>
        <a:solidFill>
          <a:srgbClr val="FF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C" sz="3600" dirty="0" smtClean="0"/>
            <a:t>4 </a:t>
          </a:r>
          <a:r>
            <a:rPr lang="es-EC" sz="1100" dirty="0" smtClean="0"/>
            <a:t>No ejecutados</a:t>
          </a:r>
          <a:endParaRPr lang="es-EC" sz="1100" dirty="0"/>
        </a:p>
      </dgm:t>
    </dgm:pt>
    <dgm:pt modelId="{8EDF706F-2819-40C4-A3BF-35A12E458470}" type="parTrans" cxnId="{A84EB6FA-8967-4376-8BA3-6D560779FA06}">
      <dgm:prSet/>
      <dgm:spPr/>
      <dgm:t>
        <a:bodyPr/>
        <a:lstStyle/>
        <a:p>
          <a:endParaRPr lang="es-EC"/>
        </a:p>
      </dgm:t>
    </dgm:pt>
    <dgm:pt modelId="{B1E45499-2313-4EEE-A773-CB511F6A916A}" type="sibTrans" cxnId="{A84EB6FA-8967-4376-8BA3-6D560779FA06}">
      <dgm:prSet/>
      <dgm:spPr/>
      <dgm:t>
        <a:bodyPr/>
        <a:lstStyle/>
        <a:p>
          <a:endParaRPr lang="es-EC"/>
        </a:p>
      </dgm:t>
    </dgm:pt>
    <dgm:pt modelId="{9A1A9212-5B63-4CE5-82F5-1AB6824ECC62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3200" dirty="0" smtClean="0"/>
            <a:t>8 </a:t>
          </a:r>
          <a:r>
            <a:rPr lang="es-EC" sz="1600" dirty="0" smtClean="0"/>
            <a:t>Ejecutados</a:t>
          </a:r>
          <a:endParaRPr lang="es-EC" sz="1600" dirty="0"/>
        </a:p>
      </dgm:t>
    </dgm:pt>
    <dgm:pt modelId="{6CE101E5-E526-4E49-B7F0-101EABA5BE83}" type="parTrans" cxnId="{92AE5E8A-BD2A-4B8B-ABA8-5C53B083540E}">
      <dgm:prSet/>
      <dgm:spPr/>
      <dgm:t>
        <a:bodyPr/>
        <a:lstStyle/>
        <a:p>
          <a:endParaRPr lang="es-EC"/>
        </a:p>
      </dgm:t>
    </dgm:pt>
    <dgm:pt modelId="{1F0261F4-C0B6-4FD7-9F04-B8E5ACA491BB}" type="sibTrans" cxnId="{92AE5E8A-BD2A-4B8B-ABA8-5C53B083540E}">
      <dgm:prSet/>
      <dgm:spPr/>
      <dgm:t>
        <a:bodyPr/>
        <a:lstStyle/>
        <a:p>
          <a:endParaRPr lang="es-EC"/>
        </a:p>
      </dgm:t>
    </dgm:pt>
    <dgm:pt modelId="{5AE6F076-BB13-4427-805C-047DB7D16F01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C" sz="2000" dirty="0" smtClean="0"/>
            <a:t>1 </a:t>
          </a:r>
          <a:r>
            <a:rPr lang="es-EC" sz="1100" dirty="0" smtClean="0"/>
            <a:t>En ejecución </a:t>
          </a:r>
          <a:endParaRPr lang="es-EC" sz="1100" dirty="0"/>
        </a:p>
      </dgm:t>
    </dgm:pt>
    <dgm:pt modelId="{2F3CFEC0-5FA8-4750-AB9A-DD64CAA84164}" type="parTrans" cxnId="{8BD9675A-A671-4AB8-9DF9-2AD7B228C8DC}">
      <dgm:prSet/>
      <dgm:spPr/>
      <dgm:t>
        <a:bodyPr/>
        <a:lstStyle/>
        <a:p>
          <a:endParaRPr lang="es-EC"/>
        </a:p>
      </dgm:t>
    </dgm:pt>
    <dgm:pt modelId="{4F6B2319-BD63-4E18-8737-A2C814B889B9}" type="sibTrans" cxnId="{8BD9675A-A671-4AB8-9DF9-2AD7B228C8DC}">
      <dgm:prSet/>
      <dgm:spPr/>
      <dgm:t>
        <a:bodyPr/>
        <a:lstStyle/>
        <a:p>
          <a:endParaRPr lang="es-EC"/>
        </a:p>
      </dgm:t>
    </dgm:pt>
    <dgm:pt modelId="{4903EC7C-CDD5-43AE-998D-0DD3025AC146}">
      <dgm:prSet phldrT="[Texto]"/>
      <dgm:spPr/>
      <dgm:t>
        <a:bodyPr/>
        <a:lstStyle/>
        <a:p>
          <a:r>
            <a:rPr lang="es-EC" u="sng" dirty="0" smtClean="0"/>
            <a:t>13 </a:t>
          </a:r>
          <a:r>
            <a:rPr lang="es-EC" u="sng" dirty="0" smtClean="0"/>
            <a:t>PROYECTOS</a:t>
          </a:r>
          <a:endParaRPr lang="es-EC" u="sng" dirty="0"/>
        </a:p>
      </dgm:t>
    </dgm:pt>
    <dgm:pt modelId="{FEA0C851-B0D3-4B01-9ED0-35A038F671DD}" type="parTrans" cxnId="{6707B67D-EEA0-4DF3-937C-C866B1600A00}">
      <dgm:prSet/>
      <dgm:spPr/>
      <dgm:t>
        <a:bodyPr/>
        <a:lstStyle/>
        <a:p>
          <a:endParaRPr lang="es-EC"/>
        </a:p>
      </dgm:t>
    </dgm:pt>
    <dgm:pt modelId="{3BFBC1B5-C839-4F74-86A0-80FFE49F773F}" type="sibTrans" cxnId="{6707B67D-EEA0-4DF3-937C-C866B1600A00}">
      <dgm:prSet/>
      <dgm:spPr/>
      <dgm:t>
        <a:bodyPr/>
        <a:lstStyle/>
        <a:p>
          <a:endParaRPr lang="es-EC"/>
        </a:p>
      </dgm:t>
    </dgm:pt>
    <dgm:pt modelId="{41D83E3A-797F-4F0A-98DD-0E6F5A24099E}" type="pres">
      <dgm:prSet presAssocID="{01CC8CFB-73A9-4B4B-B2BE-EC6DD713619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5580F96-D45D-437D-A568-3D6F7C30DC90}" type="pres">
      <dgm:prSet presAssocID="{01CC8CFB-73A9-4B4B-B2BE-EC6DD713619C}" presName="ellipse" presStyleLbl="trBgShp" presStyleIdx="0" presStyleCnt="1"/>
      <dgm:spPr/>
    </dgm:pt>
    <dgm:pt modelId="{B1D2786A-47DF-4D5B-A3A4-EA56A008F22F}" type="pres">
      <dgm:prSet presAssocID="{01CC8CFB-73A9-4B4B-B2BE-EC6DD713619C}" presName="arrow1" presStyleLbl="fgShp" presStyleIdx="0" presStyleCnt="1" custLinFactNeighborX="22884" custLinFactNeighborY="14347"/>
      <dgm:spPr/>
    </dgm:pt>
    <dgm:pt modelId="{3FF60FB4-5F6B-4E92-8560-C192C130B647}" type="pres">
      <dgm:prSet presAssocID="{01CC8CFB-73A9-4B4B-B2BE-EC6DD713619C}" presName="rectangle" presStyleLbl="revTx" presStyleIdx="0" presStyleCnt="1" custLinFactNeighborX="32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A7E740-30DF-42E7-952D-E97F838FBAF7}" type="pres">
      <dgm:prSet presAssocID="{9A1A9212-5B63-4CE5-82F5-1AB6824ECC62}" presName="item1" presStyleLbl="node1" presStyleIdx="0" presStyleCnt="3" custScaleX="93213" custScaleY="79769" custLinFactNeighborX="1429" custLinFactNeighborY="178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F380E5-696B-4243-8391-C82D449FF9FD}" type="pres">
      <dgm:prSet presAssocID="{5AE6F076-BB13-4427-805C-047DB7D16F01}" presName="item2" presStyleLbl="node1" presStyleIdx="1" presStyleCnt="3" custScaleX="140903" custScaleY="144058" custLinFactNeighborX="17104" custLinFactNeighborY="-8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2CC9D0-3E74-48EA-8541-8A9FEB729705}" type="pres">
      <dgm:prSet presAssocID="{4903EC7C-CDD5-43AE-998D-0DD3025AC146}" presName="item3" presStyleLbl="node1" presStyleIdx="2" presStyleCnt="3" custScaleX="112681" custLinFactNeighborX="26985" custLinFactNeighborY="5172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488EB2-3C59-48DC-AB6E-6C519427322A}" type="pres">
      <dgm:prSet presAssocID="{01CC8CFB-73A9-4B4B-B2BE-EC6DD713619C}" presName="funnel" presStyleLbl="trAlignAcc1" presStyleIdx="0" presStyleCnt="1" custLinFactNeighborX="4759" custLinFactNeighborY="-1955"/>
      <dgm:spPr/>
    </dgm:pt>
  </dgm:ptLst>
  <dgm:cxnLst>
    <dgm:cxn modelId="{6707B67D-EEA0-4DF3-937C-C866B1600A00}" srcId="{01CC8CFB-73A9-4B4B-B2BE-EC6DD713619C}" destId="{4903EC7C-CDD5-43AE-998D-0DD3025AC146}" srcOrd="3" destOrd="0" parTransId="{FEA0C851-B0D3-4B01-9ED0-35A038F671DD}" sibTransId="{3BFBC1B5-C839-4F74-86A0-80FFE49F773F}"/>
    <dgm:cxn modelId="{E613EC6D-F24B-4B7F-A4F5-7B2310F36CAA}" type="presOf" srcId="{4903EC7C-CDD5-43AE-998D-0DD3025AC146}" destId="{3FF60FB4-5F6B-4E92-8560-C192C130B647}" srcOrd="0" destOrd="0" presId="urn:microsoft.com/office/officeart/2005/8/layout/funnel1"/>
    <dgm:cxn modelId="{C8A76B6A-6930-479A-B101-E0B2F68F3B87}" type="presOf" srcId="{645A3E68-BF5F-49C6-BD65-FA28A6F38C35}" destId="{A82CC9D0-3E74-48EA-8541-8A9FEB729705}" srcOrd="0" destOrd="0" presId="urn:microsoft.com/office/officeart/2005/8/layout/funnel1"/>
    <dgm:cxn modelId="{92AE5E8A-BD2A-4B8B-ABA8-5C53B083540E}" srcId="{01CC8CFB-73A9-4B4B-B2BE-EC6DD713619C}" destId="{9A1A9212-5B63-4CE5-82F5-1AB6824ECC62}" srcOrd="1" destOrd="0" parTransId="{6CE101E5-E526-4E49-B7F0-101EABA5BE83}" sibTransId="{1F0261F4-C0B6-4FD7-9F04-B8E5ACA491BB}"/>
    <dgm:cxn modelId="{8BD9675A-A671-4AB8-9DF9-2AD7B228C8DC}" srcId="{01CC8CFB-73A9-4B4B-B2BE-EC6DD713619C}" destId="{5AE6F076-BB13-4427-805C-047DB7D16F01}" srcOrd="2" destOrd="0" parTransId="{2F3CFEC0-5FA8-4750-AB9A-DD64CAA84164}" sibTransId="{4F6B2319-BD63-4E18-8737-A2C814B889B9}"/>
    <dgm:cxn modelId="{69FF477D-0084-4903-8ED4-CAD29FD74233}" type="presOf" srcId="{5AE6F076-BB13-4427-805C-047DB7D16F01}" destId="{9CA7E740-30DF-42E7-952D-E97F838FBAF7}" srcOrd="0" destOrd="0" presId="urn:microsoft.com/office/officeart/2005/8/layout/funnel1"/>
    <dgm:cxn modelId="{A84EB6FA-8967-4376-8BA3-6D560779FA06}" srcId="{01CC8CFB-73A9-4B4B-B2BE-EC6DD713619C}" destId="{645A3E68-BF5F-49C6-BD65-FA28A6F38C35}" srcOrd="0" destOrd="0" parTransId="{8EDF706F-2819-40C4-A3BF-35A12E458470}" sibTransId="{B1E45499-2313-4EEE-A773-CB511F6A916A}"/>
    <dgm:cxn modelId="{19AB23FD-9265-4A2E-83D1-348574177891}" type="presOf" srcId="{01CC8CFB-73A9-4B4B-B2BE-EC6DD713619C}" destId="{41D83E3A-797F-4F0A-98DD-0E6F5A24099E}" srcOrd="0" destOrd="0" presId="urn:microsoft.com/office/officeart/2005/8/layout/funnel1"/>
    <dgm:cxn modelId="{9A91A01E-212E-4496-8F4D-E0A434F738FC}" type="presOf" srcId="{9A1A9212-5B63-4CE5-82F5-1AB6824ECC62}" destId="{C9F380E5-696B-4243-8391-C82D449FF9FD}" srcOrd="0" destOrd="0" presId="urn:microsoft.com/office/officeart/2005/8/layout/funnel1"/>
    <dgm:cxn modelId="{6631FDA6-AA22-4B98-A8DE-7472F10588BF}" type="presParOf" srcId="{41D83E3A-797F-4F0A-98DD-0E6F5A24099E}" destId="{D5580F96-D45D-437D-A568-3D6F7C30DC90}" srcOrd="0" destOrd="0" presId="urn:microsoft.com/office/officeart/2005/8/layout/funnel1"/>
    <dgm:cxn modelId="{845322E9-C47E-4511-BBEA-62D5BFD38A4D}" type="presParOf" srcId="{41D83E3A-797F-4F0A-98DD-0E6F5A24099E}" destId="{B1D2786A-47DF-4D5B-A3A4-EA56A008F22F}" srcOrd="1" destOrd="0" presId="urn:microsoft.com/office/officeart/2005/8/layout/funnel1"/>
    <dgm:cxn modelId="{FE3F32C2-1EED-4B95-9199-2045D34A0ADE}" type="presParOf" srcId="{41D83E3A-797F-4F0A-98DD-0E6F5A24099E}" destId="{3FF60FB4-5F6B-4E92-8560-C192C130B647}" srcOrd="2" destOrd="0" presId="urn:microsoft.com/office/officeart/2005/8/layout/funnel1"/>
    <dgm:cxn modelId="{3AFD8851-DB17-481B-BF77-248858CAC9DF}" type="presParOf" srcId="{41D83E3A-797F-4F0A-98DD-0E6F5A24099E}" destId="{9CA7E740-30DF-42E7-952D-E97F838FBAF7}" srcOrd="3" destOrd="0" presId="urn:microsoft.com/office/officeart/2005/8/layout/funnel1"/>
    <dgm:cxn modelId="{1BFC95CC-2C6C-465E-8F2B-2F1BC79D8258}" type="presParOf" srcId="{41D83E3A-797F-4F0A-98DD-0E6F5A24099E}" destId="{C9F380E5-696B-4243-8391-C82D449FF9FD}" srcOrd="4" destOrd="0" presId="urn:microsoft.com/office/officeart/2005/8/layout/funnel1"/>
    <dgm:cxn modelId="{CC7E4ED3-AB5D-4849-BF85-31F7F1677782}" type="presParOf" srcId="{41D83E3A-797F-4F0A-98DD-0E6F5A24099E}" destId="{A82CC9D0-3E74-48EA-8541-8A9FEB729705}" srcOrd="5" destOrd="0" presId="urn:microsoft.com/office/officeart/2005/8/layout/funnel1"/>
    <dgm:cxn modelId="{648FC589-0C0A-40FA-B7B6-4A3373BB4F17}" type="presParOf" srcId="{41D83E3A-797F-4F0A-98DD-0E6F5A24099E}" destId="{CB488EB2-3C59-48DC-AB6E-6C519427322A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7FE394-B0CA-48D7-BD12-AA4981115157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10B993C6-04D6-4DAB-A2B2-E48C4FD2F374}">
      <dgm:prSet phldrT="[Texto]"/>
      <dgm:spPr/>
      <dgm:t>
        <a:bodyPr/>
        <a:lstStyle/>
        <a:p>
          <a:r>
            <a:rPr lang="es-EC" b="0" dirty="0" smtClean="0"/>
            <a:t>Carles </a:t>
          </a:r>
          <a:r>
            <a:rPr lang="es-EC" b="0" dirty="0" err="1" smtClean="0"/>
            <a:t>Ramió</a:t>
          </a:r>
          <a:r>
            <a:rPr lang="es-EC" b="0" dirty="0" smtClean="0"/>
            <a:t>, 1999</a:t>
          </a:r>
          <a:endParaRPr lang="es-EC" b="0" dirty="0"/>
        </a:p>
      </dgm:t>
    </dgm:pt>
    <dgm:pt modelId="{DB3B28E6-94B0-486D-88C7-D2304A80EE77}" type="parTrans" cxnId="{5FF4F91D-6820-49EB-92CA-5AE8232E86E9}">
      <dgm:prSet/>
      <dgm:spPr/>
      <dgm:t>
        <a:bodyPr/>
        <a:lstStyle/>
        <a:p>
          <a:endParaRPr lang="es-EC" b="0"/>
        </a:p>
      </dgm:t>
    </dgm:pt>
    <dgm:pt modelId="{D268D298-1AE9-4C98-AFF4-96C814A0EC01}" type="sibTrans" cxnId="{5FF4F91D-6820-49EB-92CA-5AE8232E86E9}">
      <dgm:prSet/>
      <dgm:spPr/>
      <dgm:t>
        <a:bodyPr/>
        <a:lstStyle/>
        <a:p>
          <a:endParaRPr lang="es-EC" b="0"/>
        </a:p>
      </dgm:t>
    </dgm:pt>
    <dgm:pt modelId="{D3D612BA-C5FA-4A83-BF82-ED6A000715EA}">
      <dgm:prSet phldrT="[Texto]"/>
      <dgm:spPr/>
      <dgm:t>
        <a:bodyPr/>
        <a:lstStyle/>
        <a:p>
          <a:r>
            <a:rPr lang="es-EC" b="0" dirty="0" smtClean="0"/>
            <a:t>Instancias o elementos administrativos</a:t>
          </a:r>
          <a:endParaRPr lang="es-EC" b="0" dirty="0"/>
        </a:p>
      </dgm:t>
    </dgm:pt>
    <dgm:pt modelId="{74641FD6-9C18-4EC2-AAFC-EAECD62B6F4D}" type="parTrans" cxnId="{703AB092-AAAE-4CB7-BECA-4413866926DD}">
      <dgm:prSet/>
      <dgm:spPr/>
      <dgm:t>
        <a:bodyPr/>
        <a:lstStyle/>
        <a:p>
          <a:endParaRPr lang="es-EC" b="0"/>
        </a:p>
      </dgm:t>
    </dgm:pt>
    <dgm:pt modelId="{E661FE70-20C8-46A3-9F62-667C706CF56A}" type="sibTrans" cxnId="{703AB092-AAAE-4CB7-BECA-4413866926DD}">
      <dgm:prSet/>
      <dgm:spPr/>
      <dgm:t>
        <a:bodyPr/>
        <a:lstStyle/>
        <a:p>
          <a:endParaRPr lang="es-EC" b="0"/>
        </a:p>
      </dgm:t>
    </dgm:pt>
    <dgm:pt modelId="{4FA9A255-3CC6-4E70-848A-782D752EB746}">
      <dgm:prSet phldrT="[Texto]"/>
      <dgm:spPr/>
      <dgm:t>
        <a:bodyPr/>
        <a:lstStyle/>
        <a:p>
          <a:r>
            <a:rPr lang="es-EC" b="0" dirty="0" smtClean="0"/>
            <a:t>Satisfacer los intereses de la comunidad </a:t>
          </a:r>
          <a:endParaRPr lang="es-EC" b="0" dirty="0"/>
        </a:p>
      </dgm:t>
    </dgm:pt>
    <dgm:pt modelId="{8CF8AE27-2AF5-437D-862A-DEDFFB1EE933}" type="parTrans" cxnId="{470F1F5A-24AE-420F-A041-A00251EA4096}">
      <dgm:prSet/>
      <dgm:spPr/>
      <dgm:t>
        <a:bodyPr/>
        <a:lstStyle/>
        <a:p>
          <a:endParaRPr lang="es-EC" b="0"/>
        </a:p>
      </dgm:t>
    </dgm:pt>
    <dgm:pt modelId="{11AB2D2F-3222-4086-9E24-88A7F82F529D}" type="sibTrans" cxnId="{470F1F5A-24AE-420F-A041-A00251EA4096}">
      <dgm:prSet/>
      <dgm:spPr/>
      <dgm:t>
        <a:bodyPr/>
        <a:lstStyle/>
        <a:p>
          <a:endParaRPr lang="es-EC" b="0"/>
        </a:p>
      </dgm:t>
    </dgm:pt>
    <dgm:pt modelId="{76800C15-477F-46FB-ADAC-A5A926BAE0D9}" type="pres">
      <dgm:prSet presAssocID="{617FE394-B0CA-48D7-BD12-AA4981115157}" presName="Name0" presStyleCnt="0">
        <dgm:presLayoutVars>
          <dgm:dir/>
        </dgm:presLayoutVars>
      </dgm:prSet>
      <dgm:spPr/>
      <dgm:t>
        <a:bodyPr/>
        <a:lstStyle/>
        <a:p>
          <a:endParaRPr lang="es-EC"/>
        </a:p>
      </dgm:t>
    </dgm:pt>
    <dgm:pt modelId="{CC06AB3E-31FD-4539-AC6F-4F0AA0162ADF}" type="pres">
      <dgm:prSet presAssocID="{10B993C6-04D6-4DAB-A2B2-E48C4FD2F374}" presName="noChildren" presStyleCnt="0"/>
      <dgm:spPr/>
    </dgm:pt>
    <dgm:pt modelId="{0AC6886C-2137-4F4F-AF40-BB1E602EAA78}" type="pres">
      <dgm:prSet presAssocID="{10B993C6-04D6-4DAB-A2B2-E48C4FD2F374}" presName="gap" presStyleCnt="0"/>
      <dgm:spPr/>
    </dgm:pt>
    <dgm:pt modelId="{A94CB071-DB8D-431F-B79F-8FDA6E7858E8}" type="pres">
      <dgm:prSet presAssocID="{10B993C6-04D6-4DAB-A2B2-E48C4FD2F374}" presName="medCircle2" presStyleLbl="vennNode1" presStyleIdx="0" presStyleCnt="3" custLinFactNeighborX="1843"/>
      <dgm:spPr/>
    </dgm:pt>
    <dgm:pt modelId="{C3024A13-3A18-4958-BAF8-4CCCA3705CBB}" type="pres">
      <dgm:prSet presAssocID="{10B993C6-04D6-4DAB-A2B2-E48C4FD2F374}" presName="txLvlOnly1" presStyleLbl="revTx" presStyleIdx="0" presStyleCnt="3" custScaleX="125974"/>
      <dgm:spPr/>
      <dgm:t>
        <a:bodyPr/>
        <a:lstStyle/>
        <a:p>
          <a:endParaRPr lang="es-EC"/>
        </a:p>
      </dgm:t>
    </dgm:pt>
    <dgm:pt modelId="{FCA1981A-D90F-46E5-9406-BA0A143A018A}" type="pres">
      <dgm:prSet presAssocID="{D3D612BA-C5FA-4A83-BF82-ED6A000715EA}" presName="noChildren" presStyleCnt="0"/>
      <dgm:spPr/>
    </dgm:pt>
    <dgm:pt modelId="{C04FD8FA-694C-4A2E-A0ED-56F2D9459A05}" type="pres">
      <dgm:prSet presAssocID="{D3D612BA-C5FA-4A83-BF82-ED6A000715EA}" presName="gap" presStyleCnt="0"/>
      <dgm:spPr/>
    </dgm:pt>
    <dgm:pt modelId="{B981FE9F-5DB5-4941-8F17-3B942A964028}" type="pres">
      <dgm:prSet presAssocID="{D3D612BA-C5FA-4A83-BF82-ED6A000715EA}" presName="medCircle2" presStyleLbl="vennNode1" presStyleIdx="1" presStyleCnt="3" custLinFactNeighborX="1843"/>
      <dgm:spPr/>
    </dgm:pt>
    <dgm:pt modelId="{3B0C2926-DFE3-4E62-808E-486144B1562C}" type="pres">
      <dgm:prSet presAssocID="{D3D612BA-C5FA-4A83-BF82-ED6A000715EA}" presName="txLvlOnly1" presStyleLbl="revTx" presStyleIdx="1" presStyleCnt="3" custScaleX="124592"/>
      <dgm:spPr/>
      <dgm:t>
        <a:bodyPr/>
        <a:lstStyle/>
        <a:p>
          <a:endParaRPr lang="es-EC"/>
        </a:p>
      </dgm:t>
    </dgm:pt>
    <dgm:pt modelId="{38FF397D-5B8D-4389-9394-13C111F142DD}" type="pres">
      <dgm:prSet presAssocID="{4FA9A255-3CC6-4E70-848A-782D752EB746}" presName="noChildren" presStyleCnt="0"/>
      <dgm:spPr/>
    </dgm:pt>
    <dgm:pt modelId="{57403B27-3CC9-480E-8E3A-02769E019D7C}" type="pres">
      <dgm:prSet presAssocID="{4FA9A255-3CC6-4E70-848A-782D752EB746}" presName="gap" presStyleCnt="0"/>
      <dgm:spPr/>
    </dgm:pt>
    <dgm:pt modelId="{FBBF8049-84DE-4098-8B9B-9F22C303E174}" type="pres">
      <dgm:prSet presAssocID="{4FA9A255-3CC6-4E70-848A-782D752EB746}" presName="medCircle2" presStyleLbl="vennNode1" presStyleIdx="2" presStyleCnt="3" custLinFactNeighborX="9215"/>
      <dgm:spPr/>
    </dgm:pt>
    <dgm:pt modelId="{838D13D3-502A-4284-9280-D5ECCF419A61}" type="pres">
      <dgm:prSet presAssocID="{4FA9A255-3CC6-4E70-848A-782D752EB746}" presName="txLvlOnly1" presStyleLbl="revTx" presStyleIdx="2" presStyleCnt="3" custScaleX="132398" custLinFactNeighborX="5181"/>
      <dgm:spPr/>
      <dgm:t>
        <a:bodyPr/>
        <a:lstStyle/>
        <a:p>
          <a:endParaRPr lang="es-EC"/>
        </a:p>
      </dgm:t>
    </dgm:pt>
  </dgm:ptLst>
  <dgm:cxnLst>
    <dgm:cxn modelId="{D810CE91-9C5E-477F-8D0A-60581518DCEE}" type="presOf" srcId="{617FE394-B0CA-48D7-BD12-AA4981115157}" destId="{76800C15-477F-46FB-ADAC-A5A926BAE0D9}" srcOrd="0" destOrd="0" presId="urn:microsoft.com/office/officeart/2008/layout/VerticalCircleList"/>
    <dgm:cxn modelId="{470F1F5A-24AE-420F-A041-A00251EA4096}" srcId="{617FE394-B0CA-48D7-BD12-AA4981115157}" destId="{4FA9A255-3CC6-4E70-848A-782D752EB746}" srcOrd="2" destOrd="0" parTransId="{8CF8AE27-2AF5-437D-862A-DEDFFB1EE933}" sibTransId="{11AB2D2F-3222-4086-9E24-88A7F82F529D}"/>
    <dgm:cxn modelId="{9DBA6B66-E414-4F21-8173-3F0E27C69306}" type="presOf" srcId="{10B993C6-04D6-4DAB-A2B2-E48C4FD2F374}" destId="{C3024A13-3A18-4958-BAF8-4CCCA3705CBB}" srcOrd="0" destOrd="0" presId="urn:microsoft.com/office/officeart/2008/layout/VerticalCircleList"/>
    <dgm:cxn modelId="{7651881C-6D64-4B34-ADDA-9BD377856679}" type="presOf" srcId="{4FA9A255-3CC6-4E70-848A-782D752EB746}" destId="{838D13D3-502A-4284-9280-D5ECCF419A61}" srcOrd="0" destOrd="0" presId="urn:microsoft.com/office/officeart/2008/layout/VerticalCircleList"/>
    <dgm:cxn modelId="{28E1F0A3-4EC0-4F8F-BEFB-3A2444E5589E}" type="presOf" srcId="{D3D612BA-C5FA-4A83-BF82-ED6A000715EA}" destId="{3B0C2926-DFE3-4E62-808E-486144B1562C}" srcOrd="0" destOrd="0" presId="urn:microsoft.com/office/officeart/2008/layout/VerticalCircleList"/>
    <dgm:cxn modelId="{703AB092-AAAE-4CB7-BECA-4413866926DD}" srcId="{617FE394-B0CA-48D7-BD12-AA4981115157}" destId="{D3D612BA-C5FA-4A83-BF82-ED6A000715EA}" srcOrd="1" destOrd="0" parTransId="{74641FD6-9C18-4EC2-AAFC-EAECD62B6F4D}" sibTransId="{E661FE70-20C8-46A3-9F62-667C706CF56A}"/>
    <dgm:cxn modelId="{5FF4F91D-6820-49EB-92CA-5AE8232E86E9}" srcId="{617FE394-B0CA-48D7-BD12-AA4981115157}" destId="{10B993C6-04D6-4DAB-A2B2-E48C4FD2F374}" srcOrd="0" destOrd="0" parTransId="{DB3B28E6-94B0-486D-88C7-D2304A80EE77}" sibTransId="{D268D298-1AE9-4C98-AFF4-96C814A0EC01}"/>
    <dgm:cxn modelId="{E8A04A50-93F1-4410-94CE-ECA00CAB5C30}" type="presParOf" srcId="{76800C15-477F-46FB-ADAC-A5A926BAE0D9}" destId="{CC06AB3E-31FD-4539-AC6F-4F0AA0162ADF}" srcOrd="0" destOrd="0" presId="urn:microsoft.com/office/officeart/2008/layout/VerticalCircleList"/>
    <dgm:cxn modelId="{BB48B7E2-A308-496D-BBF5-D2B578FA5DC2}" type="presParOf" srcId="{CC06AB3E-31FD-4539-AC6F-4F0AA0162ADF}" destId="{0AC6886C-2137-4F4F-AF40-BB1E602EAA78}" srcOrd="0" destOrd="0" presId="urn:microsoft.com/office/officeart/2008/layout/VerticalCircleList"/>
    <dgm:cxn modelId="{DA458BAA-5495-4F8F-A424-9894BA1D71A9}" type="presParOf" srcId="{CC06AB3E-31FD-4539-AC6F-4F0AA0162ADF}" destId="{A94CB071-DB8D-431F-B79F-8FDA6E7858E8}" srcOrd="1" destOrd="0" presId="urn:microsoft.com/office/officeart/2008/layout/VerticalCircleList"/>
    <dgm:cxn modelId="{1CD8DD58-DB0D-4F7D-B521-D0F8C6CC6B47}" type="presParOf" srcId="{CC06AB3E-31FD-4539-AC6F-4F0AA0162ADF}" destId="{C3024A13-3A18-4958-BAF8-4CCCA3705CBB}" srcOrd="2" destOrd="0" presId="urn:microsoft.com/office/officeart/2008/layout/VerticalCircleList"/>
    <dgm:cxn modelId="{BE7BFDBC-0EB1-4BE3-B826-D66A99C77F77}" type="presParOf" srcId="{76800C15-477F-46FB-ADAC-A5A926BAE0D9}" destId="{FCA1981A-D90F-46E5-9406-BA0A143A018A}" srcOrd="1" destOrd="0" presId="urn:microsoft.com/office/officeart/2008/layout/VerticalCircleList"/>
    <dgm:cxn modelId="{CECAD3FD-3FBB-4820-96F1-DA13632E7E47}" type="presParOf" srcId="{FCA1981A-D90F-46E5-9406-BA0A143A018A}" destId="{C04FD8FA-694C-4A2E-A0ED-56F2D9459A05}" srcOrd="0" destOrd="0" presId="urn:microsoft.com/office/officeart/2008/layout/VerticalCircleList"/>
    <dgm:cxn modelId="{8C705457-2322-4BC9-94C4-F0C0761FA6D0}" type="presParOf" srcId="{FCA1981A-D90F-46E5-9406-BA0A143A018A}" destId="{B981FE9F-5DB5-4941-8F17-3B942A964028}" srcOrd="1" destOrd="0" presId="urn:microsoft.com/office/officeart/2008/layout/VerticalCircleList"/>
    <dgm:cxn modelId="{9AADA198-7C2D-4E91-AE98-BD04935349BA}" type="presParOf" srcId="{FCA1981A-D90F-46E5-9406-BA0A143A018A}" destId="{3B0C2926-DFE3-4E62-808E-486144B1562C}" srcOrd="2" destOrd="0" presId="urn:microsoft.com/office/officeart/2008/layout/VerticalCircleList"/>
    <dgm:cxn modelId="{D8772760-17FC-48E5-8FBE-4FDD9517B307}" type="presParOf" srcId="{76800C15-477F-46FB-ADAC-A5A926BAE0D9}" destId="{38FF397D-5B8D-4389-9394-13C111F142DD}" srcOrd="2" destOrd="0" presId="urn:microsoft.com/office/officeart/2008/layout/VerticalCircleList"/>
    <dgm:cxn modelId="{D7F03A6C-FAA9-46F0-A532-53F134874702}" type="presParOf" srcId="{38FF397D-5B8D-4389-9394-13C111F142DD}" destId="{57403B27-3CC9-480E-8E3A-02769E019D7C}" srcOrd="0" destOrd="0" presId="urn:microsoft.com/office/officeart/2008/layout/VerticalCircleList"/>
    <dgm:cxn modelId="{F74528B6-D22E-4BAF-ADC9-BE042C13DF4C}" type="presParOf" srcId="{38FF397D-5B8D-4389-9394-13C111F142DD}" destId="{FBBF8049-84DE-4098-8B9B-9F22C303E174}" srcOrd="1" destOrd="0" presId="urn:microsoft.com/office/officeart/2008/layout/VerticalCircleList"/>
    <dgm:cxn modelId="{ACAF6074-A3A3-450D-8625-6C3D47DB98C8}" type="presParOf" srcId="{38FF397D-5B8D-4389-9394-13C111F142DD}" destId="{838D13D3-502A-4284-9280-D5ECCF419A61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1D9E58-7A02-4320-A8B2-61E55D988D27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31CBE98-3DFE-4B0E-84B1-6B788794341A}">
      <dgm:prSet phldrT="[Texto]" custT="1"/>
      <dgm:spPr/>
      <dgm:t>
        <a:bodyPr/>
        <a:lstStyle/>
        <a:p>
          <a:r>
            <a:rPr lang="es-EC" sz="2400" dirty="0" smtClean="0"/>
            <a:t>Objetivos comunes</a:t>
          </a:r>
          <a:endParaRPr lang="es-EC" sz="2400" dirty="0"/>
        </a:p>
      </dgm:t>
    </dgm:pt>
    <dgm:pt modelId="{AD151D7E-5215-4D19-93B5-CAFFBEB4FF06}" type="parTrans" cxnId="{956EBBCF-840E-4BE3-B7F2-D46E4508D28A}">
      <dgm:prSet/>
      <dgm:spPr/>
      <dgm:t>
        <a:bodyPr/>
        <a:lstStyle/>
        <a:p>
          <a:endParaRPr lang="es-EC" sz="2400"/>
        </a:p>
      </dgm:t>
    </dgm:pt>
    <dgm:pt modelId="{DD377DAD-5D64-47BD-AD1E-41B8816062A3}" type="sibTrans" cxnId="{956EBBCF-840E-4BE3-B7F2-D46E4508D28A}">
      <dgm:prSet/>
      <dgm:spPr/>
      <dgm:t>
        <a:bodyPr/>
        <a:lstStyle/>
        <a:p>
          <a:endParaRPr lang="es-EC" sz="2400"/>
        </a:p>
      </dgm:t>
    </dgm:pt>
    <dgm:pt modelId="{65A1A602-28A4-44E4-B4E9-1A07AF47371F}">
      <dgm:prSet phldrT="[Texto]" custT="1"/>
      <dgm:spPr/>
      <dgm:t>
        <a:bodyPr/>
        <a:lstStyle/>
        <a:p>
          <a:r>
            <a:rPr lang="es-EC" sz="2400" dirty="0" smtClean="0"/>
            <a:t>Función especifica</a:t>
          </a:r>
          <a:endParaRPr lang="es-EC" sz="2400" dirty="0"/>
        </a:p>
      </dgm:t>
    </dgm:pt>
    <dgm:pt modelId="{5005A3A0-59DF-4BC1-A56A-9355F06DAEF8}" type="sibTrans" cxnId="{FCF0429D-18C0-4CBF-A01B-89DE9BAD0868}">
      <dgm:prSet/>
      <dgm:spPr/>
      <dgm:t>
        <a:bodyPr/>
        <a:lstStyle/>
        <a:p>
          <a:endParaRPr lang="es-EC" sz="2400"/>
        </a:p>
      </dgm:t>
    </dgm:pt>
    <dgm:pt modelId="{62179099-3886-4432-990C-D9A94716436F}" type="parTrans" cxnId="{FCF0429D-18C0-4CBF-A01B-89DE9BAD0868}">
      <dgm:prSet/>
      <dgm:spPr/>
      <dgm:t>
        <a:bodyPr/>
        <a:lstStyle/>
        <a:p>
          <a:endParaRPr lang="es-EC" sz="2400"/>
        </a:p>
      </dgm:t>
    </dgm:pt>
    <dgm:pt modelId="{65E512E4-1AAE-4909-B33F-4D18AB5A2088}" type="pres">
      <dgm:prSet presAssocID="{511D9E58-7A02-4320-A8B2-61E55D988D2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6391308-5B81-43F7-988D-C6D8D9885C20}" type="pres">
      <dgm:prSet presAssocID="{A31CBE98-3DFE-4B0E-84B1-6B788794341A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87BC55-6F02-4955-BC05-4A69D4D49EC6}" type="pres">
      <dgm:prSet presAssocID="{DD377DAD-5D64-47BD-AD1E-41B8816062A3}" presName="sibTrans" presStyleCnt="0"/>
      <dgm:spPr/>
    </dgm:pt>
    <dgm:pt modelId="{BE920BB3-27D0-4C31-94F8-26F82247734B}" type="pres">
      <dgm:prSet presAssocID="{65A1A602-28A4-44E4-B4E9-1A07AF47371F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0CBFA32-65D6-4169-AE24-B09909F6599F}" type="presOf" srcId="{65A1A602-28A4-44E4-B4E9-1A07AF47371F}" destId="{BE920BB3-27D0-4C31-94F8-26F82247734B}" srcOrd="0" destOrd="0" presId="urn:microsoft.com/office/officeart/2005/8/layout/default"/>
    <dgm:cxn modelId="{956EBBCF-840E-4BE3-B7F2-D46E4508D28A}" srcId="{511D9E58-7A02-4320-A8B2-61E55D988D27}" destId="{A31CBE98-3DFE-4B0E-84B1-6B788794341A}" srcOrd="0" destOrd="0" parTransId="{AD151D7E-5215-4D19-93B5-CAFFBEB4FF06}" sibTransId="{DD377DAD-5D64-47BD-AD1E-41B8816062A3}"/>
    <dgm:cxn modelId="{459329A8-3D2F-4CA7-91C7-BD2AE8484845}" type="presOf" srcId="{511D9E58-7A02-4320-A8B2-61E55D988D27}" destId="{65E512E4-1AAE-4909-B33F-4D18AB5A2088}" srcOrd="0" destOrd="0" presId="urn:microsoft.com/office/officeart/2005/8/layout/default"/>
    <dgm:cxn modelId="{FCF0429D-18C0-4CBF-A01B-89DE9BAD0868}" srcId="{511D9E58-7A02-4320-A8B2-61E55D988D27}" destId="{65A1A602-28A4-44E4-B4E9-1A07AF47371F}" srcOrd="1" destOrd="0" parTransId="{62179099-3886-4432-990C-D9A94716436F}" sibTransId="{5005A3A0-59DF-4BC1-A56A-9355F06DAEF8}"/>
    <dgm:cxn modelId="{5F9CA87B-1877-4A2A-84EE-6F210DB9A01E}" type="presOf" srcId="{A31CBE98-3DFE-4B0E-84B1-6B788794341A}" destId="{B6391308-5B81-43F7-988D-C6D8D9885C20}" srcOrd="0" destOrd="0" presId="urn:microsoft.com/office/officeart/2005/8/layout/default"/>
    <dgm:cxn modelId="{F54F9983-468B-420B-9DEB-F716FD541D9B}" type="presParOf" srcId="{65E512E4-1AAE-4909-B33F-4D18AB5A2088}" destId="{B6391308-5B81-43F7-988D-C6D8D9885C20}" srcOrd="0" destOrd="0" presId="urn:microsoft.com/office/officeart/2005/8/layout/default"/>
    <dgm:cxn modelId="{8602EFDC-8FA5-4270-8A83-AEB028EB3571}" type="presParOf" srcId="{65E512E4-1AAE-4909-B33F-4D18AB5A2088}" destId="{5587BC55-6F02-4955-BC05-4A69D4D49EC6}" srcOrd="1" destOrd="0" presId="urn:microsoft.com/office/officeart/2005/8/layout/default"/>
    <dgm:cxn modelId="{F7247ACB-A721-4160-B8B9-EB9B7FBFB632}" type="presParOf" srcId="{65E512E4-1AAE-4909-B33F-4D18AB5A2088}" destId="{BE920BB3-27D0-4C31-94F8-26F82247734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3FDA4D-80C4-4F1E-BAFC-C0E705345670}" type="doc">
      <dgm:prSet loTypeId="urn:microsoft.com/office/officeart/2005/8/layout/StepDownProcess" loCatId="process" qsTypeId="urn:microsoft.com/office/officeart/2005/8/quickstyle/simple3" qsCatId="simple" csTypeId="urn:microsoft.com/office/officeart/2005/8/colors/colorful2" csCatId="colorful" phldr="1"/>
      <dgm:spPr/>
    </dgm:pt>
    <dgm:pt modelId="{461269D1-E80B-4417-AB38-366084A607B1}">
      <dgm:prSet phldrT="[Texto]" custT="1"/>
      <dgm:spPr/>
      <dgm:t>
        <a:bodyPr/>
        <a:lstStyle/>
        <a:p>
          <a:r>
            <a:rPr lang="es-EC" sz="2400" smtClean="0"/>
            <a:t>Enfoques clásicos</a:t>
          </a:r>
          <a:endParaRPr lang="es-EC" sz="2400" dirty="0"/>
        </a:p>
      </dgm:t>
    </dgm:pt>
    <dgm:pt modelId="{19D297EF-B325-4637-842B-82ECD0D786AB}" type="parTrans" cxnId="{7995E405-580D-42E5-80AC-BF284FDC604A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F57A85BB-FDB2-435F-8FE4-E67D5982FFD8}" type="sibTrans" cxnId="{7995E405-580D-42E5-80AC-BF284FDC604A}">
      <dgm:prSet custT="1"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0FCFABF4-7746-4969-8FCA-E803A01A5397}">
      <dgm:prSet phldrT="[Texto]" custT="1"/>
      <dgm:spPr/>
      <dgm:t>
        <a:bodyPr/>
        <a:lstStyle/>
        <a:p>
          <a:r>
            <a:rPr lang="es-EC" sz="2400" smtClean="0"/>
            <a:t>Enfoques neoclásicos</a:t>
          </a:r>
          <a:endParaRPr lang="es-EC" sz="2400" dirty="0"/>
        </a:p>
      </dgm:t>
    </dgm:pt>
    <dgm:pt modelId="{6E341953-8732-4A97-8678-A66E93E85AD2}" type="parTrans" cxnId="{1EFD362E-7CCE-46B4-BD96-61210FF59B94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978663D7-113A-4931-97C2-885CD0834D67}" type="sibTrans" cxnId="{1EFD362E-7CCE-46B4-BD96-61210FF59B94}">
      <dgm:prSet custT="1"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729ED7CD-32DE-4B5A-8C26-AFBCB34314E2}">
      <dgm:prSet phldrT="[Texto]" custT="1"/>
      <dgm:spPr/>
      <dgm:t>
        <a:bodyPr/>
        <a:lstStyle/>
        <a:p>
          <a:r>
            <a:rPr lang="es-EC" sz="2400" smtClean="0"/>
            <a:t>Enfoques </a:t>
          </a:r>
        </a:p>
        <a:p>
          <a:r>
            <a:rPr lang="es-EC" sz="2400" smtClean="0"/>
            <a:t>Contemporáneos</a:t>
          </a:r>
          <a:endParaRPr lang="es-EC" sz="2400" dirty="0"/>
        </a:p>
      </dgm:t>
    </dgm:pt>
    <dgm:pt modelId="{1ACD01EB-D074-4E86-837E-1360DED33110}" type="parTrans" cxnId="{D7479C37-7FB3-4B16-AB1D-565A415A675F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54CB35FA-05C1-4F90-9199-AFEDA87D1CE4}" type="sibTrans" cxnId="{D7479C37-7FB3-4B16-AB1D-565A415A675F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BB7F4B96-F29A-460B-BC6A-3029CB8EE469}" type="pres">
      <dgm:prSet presAssocID="{E83FDA4D-80C4-4F1E-BAFC-C0E705345670}" presName="rootnode" presStyleCnt="0">
        <dgm:presLayoutVars>
          <dgm:chMax/>
          <dgm:chPref/>
          <dgm:dir/>
          <dgm:animLvl val="lvl"/>
        </dgm:presLayoutVars>
      </dgm:prSet>
      <dgm:spPr/>
    </dgm:pt>
    <dgm:pt modelId="{70EEF8B4-0315-4CB5-A22C-5C811EB70166}" type="pres">
      <dgm:prSet presAssocID="{461269D1-E80B-4417-AB38-366084A607B1}" presName="composite" presStyleCnt="0"/>
      <dgm:spPr/>
    </dgm:pt>
    <dgm:pt modelId="{3B54D799-EA33-4C69-8B76-646AF5ECD6A9}" type="pres">
      <dgm:prSet presAssocID="{461269D1-E80B-4417-AB38-366084A607B1}" presName="bentUpArrow1" presStyleLbl="alignImgPlace1" presStyleIdx="0" presStyleCnt="2"/>
      <dgm:spPr/>
    </dgm:pt>
    <dgm:pt modelId="{A35112CB-3560-4428-8F9A-8136B5702BA1}" type="pres">
      <dgm:prSet presAssocID="{461269D1-E80B-4417-AB38-366084A607B1}" presName="ParentText" presStyleLbl="node1" presStyleIdx="0" presStyleCnt="3" custScaleX="19569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E9054D-9520-43C2-B09F-17957B6773F9}" type="pres">
      <dgm:prSet presAssocID="{461269D1-E80B-4417-AB38-366084A607B1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225A713E-FB66-4D0C-B4EC-6BCF50045415}" type="pres">
      <dgm:prSet presAssocID="{F57A85BB-FDB2-435F-8FE4-E67D5982FFD8}" presName="sibTrans" presStyleCnt="0"/>
      <dgm:spPr/>
    </dgm:pt>
    <dgm:pt modelId="{026A71DE-1849-4764-B392-2924B973B012}" type="pres">
      <dgm:prSet presAssocID="{0FCFABF4-7746-4969-8FCA-E803A01A5397}" presName="composite" presStyleCnt="0"/>
      <dgm:spPr/>
    </dgm:pt>
    <dgm:pt modelId="{98702A6A-F14C-4B00-80DF-E65FF82158DC}" type="pres">
      <dgm:prSet presAssocID="{0FCFABF4-7746-4969-8FCA-E803A01A5397}" presName="bentUpArrow1" presStyleLbl="alignImgPlace1" presStyleIdx="1" presStyleCnt="2"/>
      <dgm:spPr/>
    </dgm:pt>
    <dgm:pt modelId="{5BB7A9E9-CC6A-48D8-AC88-295D7642695C}" type="pres">
      <dgm:prSet presAssocID="{0FCFABF4-7746-4969-8FCA-E803A01A5397}" presName="ParentText" presStyleLbl="node1" presStyleIdx="1" presStyleCnt="3" custScaleX="174071" custLinFactNeighborX="3558" custLinFactNeighborY="138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1DD464-211E-426B-A20F-927984A24392}" type="pres">
      <dgm:prSet presAssocID="{0FCFABF4-7746-4969-8FCA-E803A01A5397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4FF56F5B-D356-467D-9148-50371232F051}" type="pres">
      <dgm:prSet presAssocID="{978663D7-113A-4931-97C2-885CD0834D67}" presName="sibTrans" presStyleCnt="0"/>
      <dgm:spPr/>
    </dgm:pt>
    <dgm:pt modelId="{AFAE7D7D-D90B-4B5F-AA3A-7EB4797B387C}" type="pres">
      <dgm:prSet presAssocID="{729ED7CD-32DE-4B5A-8C26-AFBCB34314E2}" presName="composite" presStyleCnt="0"/>
      <dgm:spPr/>
    </dgm:pt>
    <dgm:pt modelId="{D1A7A0BE-C256-4CBD-A929-1FCEC9708B3F}" type="pres">
      <dgm:prSet presAssocID="{729ED7CD-32DE-4B5A-8C26-AFBCB34314E2}" presName="ParentText" presStyleLbl="node1" presStyleIdx="2" presStyleCnt="3" custScaleX="199636" custLinFactNeighborX="4895" custLinFactNeighborY="2633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FAAE59D-7A66-4B43-8CD2-D4516BC45966}" type="presOf" srcId="{461269D1-E80B-4417-AB38-366084A607B1}" destId="{A35112CB-3560-4428-8F9A-8136B5702BA1}" srcOrd="0" destOrd="0" presId="urn:microsoft.com/office/officeart/2005/8/layout/StepDownProcess"/>
    <dgm:cxn modelId="{1EFD362E-7CCE-46B4-BD96-61210FF59B94}" srcId="{E83FDA4D-80C4-4F1E-BAFC-C0E705345670}" destId="{0FCFABF4-7746-4969-8FCA-E803A01A5397}" srcOrd="1" destOrd="0" parTransId="{6E341953-8732-4A97-8678-A66E93E85AD2}" sibTransId="{978663D7-113A-4931-97C2-885CD0834D67}"/>
    <dgm:cxn modelId="{9B4CB6F9-E239-46C2-B6F4-947DFDC620B6}" type="presOf" srcId="{729ED7CD-32DE-4B5A-8C26-AFBCB34314E2}" destId="{D1A7A0BE-C256-4CBD-A929-1FCEC9708B3F}" srcOrd="0" destOrd="0" presId="urn:microsoft.com/office/officeart/2005/8/layout/StepDownProcess"/>
    <dgm:cxn modelId="{D7479C37-7FB3-4B16-AB1D-565A415A675F}" srcId="{E83FDA4D-80C4-4F1E-BAFC-C0E705345670}" destId="{729ED7CD-32DE-4B5A-8C26-AFBCB34314E2}" srcOrd="2" destOrd="0" parTransId="{1ACD01EB-D074-4E86-837E-1360DED33110}" sibTransId="{54CB35FA-05C1-4F90-9199-AFEDA87D1CE4}"/>
    <dgm:cxn modelId="{AA76945F-50DF-428E-8D35-0FB0914CDC37}" type="presOf" srcId="{0FCFABF4-7746-4969-8FCA-E803A01A5397}" destId="{5BB7A9E9-CC6A-48D8-AC88-295D7642695C}" srcOrd="0" destOrd="0" presId="urn:microsoft.com/office/officeart/2005/8/layout/StepDownProcess"/>
    <dgm:cxn modelId="{460F5436-FA6D-4C56-9290-330288E1407E}" type="presOf" srcId="{E83FDA4D-80C4-4F1E-BAFC-C0E705345670}" destId="{BB7F4B96-F29A-460B-BC6A-3029CB8EE469}" srcOrd="0" destOrd="0" presId="urn:microsoft.com/office/officeart/2005/8/layout/StepDownProcess"/>
    <dgm:cxn modelId="{7995E405-580D-42E5-80AC-BF284FDC604A}" srcId="{E83FDA4D-80C4-4F1E-BAFC-C0E705345670}" destId="{461269D1-E80B-4417-AB38-366084A607B1}" srcOrd="0" destOrd="0" parTransId="{19D297EF-B325-4637-842B-82ECD0D786AB}" sibTransId="{F57A85BB-FDB2-435F-8FE4-E67D5982FFD8}"/>
    <dgm:cxn modelId="{B523A9DE-F439-4A9C-A117-3D6E6AC4618E}" type="presParOf" srcId="{BB7F4B96-F29A-460B-BC6A-3029CB8EE469}" destId="{70EEF8B4-0315-4CB5-A22C-5C811EB70166}" srcOrd="0" destOrd="0" presId="urn:microsoft.com/office/officeart/2005/8/layout/StepDownProcess"/>
    <dgm:cxn modelId="{7E727810-D0A8-4348-8147-435ACA701525}" type="presParOf" srcId="{70EEF8B4-0315-4CB5-A22C-5C811EB70166}" destId="{3B54D799-EA33-4C69-8B76-646AF5ECD6A9}" srcOrd="0" destOrd="0" presId="urn:microsoft.com/office/officeart/2005/8/layout/StepDownProcess"/>
    <dgm:cxn modelId="{4448B46D-1544-4D4B-83BB-1626C971D58D}" type="presParOf" srcId="{70EEF8B4-0315-4CB5-A22C-5C811EB70166}" destId="{A35112CB-3560-4428-8F9A-8136B5702BA1}" srcOrd="1" destOrd="0" presId="urn:microsoft.com/office/officeart/2005/8/layout/StepDownProcess"/>
    <dgm:cxn modelId="{17D39935-3453-4274-83B1-EF49638E46DB}" type="presParOf" srcId="{70EEF8B4-0315-4CB5-A22C-5C811EB70166}" destId="{2AE9054D-9520-43C2-B09F-17957B6773F9}" srcOrd="2" destOrd="0" presId="urn:microsoft.com/office/officeart/2005/8/layout/StepDownProcess"/>
    <dgm:cxn modelId="{2FEA3FD0-6FBA-43F9-8A92-ABF7C87043F4}" type="presParOf" srcId="{BB7F4B96-F29A-460B-BC6A-3029CB8EE469}" destId="{225A713E-FB66-4D0C-B4EC-6BCF50045415}" srcOrd="1" destOrd="0" presId="urn:microsoft.com/office/officeart/2005/8/layout/StepDownProcess"/>
    <dgm:cxn modelId="{6573CEC9-2062-4709-AA47-127986E0EBE8}" type="presParOf" srcId="{BB7F4B96-F29A-460B-BC6A-3029CB8EE469}" destId="{026A71DE-1849-4764-B392-2924B973B012}" srcOrd="2" destOrd="0" presId="urn:microsoft.com/office/officeart/2005/8/layout/StepDownProcess"/>
    <dgm:cxn modelId="{01DF954E-FE3A-454B-AD98-C19C546C16A6}" type="presParOf" srcId="{026A71DE-1849-4764-B392-2924B973B012}" destId="{98702A6A-F14C-4B00-80DF-E65FF82158DC}" srcOrd="0" destOrd="0" presId="urn:microsoft.com/office/officeart/2005/8/layout/StepDownProcess"/>
    <dgm:cxn modelId="{C100231B-A865-4E89-950D-EB553117C247}" type="presParOf" srcId="{026A71DE-1849-4764-B392-2924B973B012}" destId="{5BB7A9E9-CC6A-48D8-AC88-295D7642695C}" srcOrd="1" destOrd="0" presId="urn:microsoft.com/office/officeart/2005/8/layout/StepDownProcess"/>
    <dgm:cxn modelId="{208FEFF1-942D-458D-B367-093D8D9D1A55}" type="presParOf" srcId="{026A71DE-1849-4764-B392-2924B973B012}" destId="{831DD464-211E-426B-A20F-927984A24392}" srcOrd="2" destOrd="0" presId="urn:microsoft.com/office/officeart/2005/8/layout/StepDownProcess"/>
    <dgm:cxn modelId="{422DF56D-8CA3-48E2-A9D3-EB1B9475A159}" type="presParOf" srcId="{BB7F4B96-F29A-460B-BC6A-3029CB8EE469}" destId="{4FF56F5B-D356-467D-9148-50371232F051}" srcOrd="3" destOrd="0" presId="urn:microsoft.com/office/officeart/2005/8/layout/StepDownProcess"/>
    <dgm:cxn modelId="{B0D326B1-C318-450A-88B3-AD35BCC2F141}" type="presParOf" srcId="{BB7F4B96-F29A-460B-BC6A-3029CB8EE469}" destId="{AFAE7D7D-D90B-4B5F-AA3A-7EB4797B387C}" srcOrd="4" destOrd="0" presId="urn:microsoft.com/office/officeart/2005/8/layout/StepDownProcess"/>
    <dgm:cxn modelId="{7D2E4EED-53E2-45E4-AB27-E008C6F675C8}" type="presParOf" srcId="{AFAE7D7D-D90B-4B5F-AA3A-7EB4797B387C}" destId="{D1A7A0BE-C256-4CBD-A929-1FCEC9708B3F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CFFF4A-9122-4FE8-AA00-1BF6619A7639}" type="doc">
      <dgm:prSet loTypeId="urn:microsoft.com/office/officeart/2005/8/layout/cycle7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C59570EA-36A5-4E77-9A39-554804252E4F}">
      <dgm:prSet phldrT="[Texto]" custT="1"/>
      <dgm:spPr/>
      <dgm:t>
        <a:bodyPr/>
        <a:lstStyle/>
        <a:p>
          <a:r>
            <a:rPr lang="es-EC" sz="2800" smtClean="0"/>
            <a:t>SOCIOTÉCNICO</a:t>
          </a:r>
          <a:endParaRPr lang="es-EC" sz="2800" dirty="0"/>
        </a:p>
      </dgm:t>
    </dgm:pt>
    <dgm:pt modelId="{876415BC-A936-430F-BE9F-7544B05D2ADD}" type="parTrans" cxnId="{F9C1E4DB-4E73-427A-8FB5-2658BA92D0BA}">
      <dgm:prSet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AB498497-AED8-46B6-A2BA-C5EF7F20496D}" type="sibTrans" cxnId="{F9C1E4DB-4E73-427A-8FB5-2658BA92D0BA}">
      <dgm:prSet custT="1"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84CDF830-3557-400B-BE07-492C67799275}">
      <dgm:prSet phldrT="[Texto]" custT="1"/>
      <dgm:spPr/>
      <dgm:t>
        <a:bodyPr/>
        <a:lstStyle/>
        <a:p>
          <a:r>
            <a:rPr lang="es-EC" sz="2800" smtClean="0"/>
            <a:t>POLÍTICO - CULTURAL</a:t>
          </a:r>
          <a:endParaRPr lang="es-EC" sz="2800" dirty="0"/>
        </a:p>
      </dgm:t>
    </dgm:pt>
    <dgm:pt modelId="{B5CA4480-2363-4E12-8703-C5A7525D60C7}" type="parTrans" cxnId="{D7323DF4-7594-462D-8536-EE00915B7CF0}">
      <dgm:prSet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206BA345-EDD0-40A4-AB47-73671BD52463}" type="sibTrans" cxnId="{D7323DF4-7594-462D-8536-EE00915B7CF0}">
      <dgm:prSet custT="1"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41F5B2AF-4A89-4002-85F7-4D40931441ED}">
      <dgm:prSet phldrT="[Texto]" custT="1"/>
      <dgm:spPr/>
      <dgm:t>
        <a:bodyPr/>
        <a:lstStyle/>
        <a:p>
          <a:r>
            <a:rPr lang="es-EC" sz="2800" smtClean="0"/>
            <a:t>CONTROL Y MEJORA</a:t>
          </a:r>
          <a:endParaRPr lang="es-EC" sz="2800" dirty="0"/>
        </a:p>
      </dgm:t>
    </dgm:pt>
    <dgm:pt modelId="{A4BF0420-04D0-4ABE-976A-638345BE7493}" type="parTrans" cxnId="{88524A7B-0823-4F1B-AEE9-4F61D1915F05}">
      <dgm:prSet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240F7B4F-1887-425F-8BF4-F739449DAD4A}" type="sibTrans" cxnId="{88524A7B-0823-4F1B-AEE9-4F61D1915F05}">
      <dgm:prSet custT="1"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C40BA287-E1FA-42EA-A10D-9FFEB8E78AF4}" type="pres">
      <dgm:prSet presAssocID="{4ECFFF4A-9122-4FE8-AA00-1BF6619A763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AB942AB-64CE-4DB2-AFB4-6658BAFAAB7D}" type="pres">
      <dgm:prSet presAssocID="{C59570EA-36A5-4E77-9A39-554804252E4F}" presName="node" presStyleLbl="node1" presStyleIdx="0" presStyleCnt="3" custScaleX="1439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C562FC-5E68-48BD-BD84-B38D0077BBA9}" type="pres">
      <dgm:prSet presAssocID="{AB498497-AED8-46B6-A2BA-C5EF7F20496D}" presName="sibTrans" presStyleLbl="sibTrans2D1" presStyleIdx="0" presStyleCnt="3"/>
      <dgm:spPr/>
      <dgm:t>
        <a:bodyPr/>
        <a:lstStyle/>
        <a:p>
          <a:endParaRPr lang="es-EC"/>
        </a:p>
      </dgm:t>
    </dgm:pt>
    <dgm:pt modelId="{F5EB313B-A26D-4208-8538-CB02C1372C4B}" type="pres">
      <dgm:prSet presAssocID="{AB498497-AED8-46B6-A2BA-C5EF7F20496D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5635C5D0-6431-4DE7-BCA5-F1877C42BBDA}" type="pres">
      <dgm:prSet presAssocID="{84CDF830-3557-400B-BE07-492C67799275}" presName="node" presStyleLbl="node1" presStyleIdx="1" presStyleCnt="3" custScaleX="14067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FF8E60-9A56-450B-8E27-7E24F09B9775}" type="pres">
      <dgm:prSet presAssocID="{206BA345-EDD0-40A4-AB47-73671BD52463}" presName="sibTrans" presStyleLbl="sibTrans2D1" presStyleIdx="1" presStyleCnt="3"/>
      <dgm:spPr/>
      <dgm:t>
        <a:bodyPr/>
        <a:lstStyle/>
        <a:p>
          <a:endParaRPr lang="es-EC"/>
        </a:p>
      </dgm:t>
    </dgm:pt>
    <dgm:pt modelId="{89507A7A-94EC-4256-8DB1-FCB0A8F62EA3}" type="pres">
      <dgm:prSet presAssocID="{206BA345-EDD0-40A4-AB47-73671BD52463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DD2E27E1-5472-4883-BB4A-2FA74AC2CAE7}" type="pres">
      <dgm:prSet presAssocID="{41F5B2AF-4A89-4002-85F7-4D40931441ED}" presName="node" presStyleLbl="node1" presStyleIdx="2" presStyleCnt="3" custScaleX="13475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4CF142-C448-4146-8FA2-60987A42AFFB}" type="pres">
      <dgm:prSet presAssocID="{240F7B4F-1887-425F-8BF4-F739449DAD4A}" presName="sibTrans" presStyleLbl="sibTrans2D1" presStyleIdx="2" presStyleCnt="3"/>
      <dgm:spPr/>
      <dgm:t>
        <a:bodyPr/>
        <a:lstStyle/>
        <a:p>
          <a:endParaRPr lang="es-EC"/>
        </a:p>
      </dgm:t>
    </dgm:pt>
    <dgm:pt modelId="{9D98884D-848F-45A5-9163-9D9E21A5B84A}" type="pres">
      <dgm:prSet presAssocID="{240F7B4F-1887-425F-8BF4-F739449DAD4A}" presName="connectorText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25988F14-1068-45EE-8E38-840F2A928524}" type="presOf" srcId="{84CDF830-3557-400B-BE07-492C67799275}" destId="{5635C5D0-6431-4DE7-BCA5-F1877C42BBDA}" srcOrd="0" destOrd="0" presId="urn:microsoft.com/office/officeart/2005/8/layout/cycle7"/>
    <dgm:cxn modelId="{F9C1E4DB-4E73-427A-8FB5-2658BA92D0BA}" srcId="{4ECFFF4A-9122-4FE8-AA00-1BF6619A7639}" destId="{C59570EA-36A5-4E77-9A39-554804252E4F}" srcOrd="0" destOrd="0" parTransId="{876415BC-A936-430F-BE9F-7544B05D2ADD}" sibTransId="{AB498497-AED8-46B6-A2BA-C5EF7F20496D}"/>
    <dgm:cxn modelId="{E267E05C-D45D-4E42-BD40-EB8D5AA2E92F}" type="presOf" srcId="{240F7B4F-1887-425F-8BF4-F739449DAD4A}" destId="{A64CF142-C448-4146-8FA2-60987A42AFFB}" srcOrd="0" destOrd="0" presId="urn:microsoft.com/office/officeart/2005/8/layout/cycle7"/>
    <dgm:cxn modelId="{3D31A4C9-5835-496E-8E96-90DF3B27A239}" type="presOf" srcId="{240F7B4F-1887-425F-8BF4-F739449DAD4A}" destId="{9D98884D-848F-45A5-9163-9D9E21A5B84A}" srcOrd="1" destOrd="0" presId="urn:microsoft.com/office/officeart/2005/8/layout/cycle7"/>
    <dgm:cxn modelId="{E25A2BD4-5622-4482-A0A6-F5CD98926DA5}" type="presOf" srcId="{41F5B2AF-4A89-4002-85F7-4D40931441ED}" destId="{DD2E27E1-5472-4883-BB4A-2FA74AC2CAE7}" srcOrd="0" destOrd="0" presId="urn:microsoft.com/office/officeart/2005/8/layout/cycle7"/>
    <dgm:cxn modelId="{24920901-CE4F-4D0C-A51E-A2C04969EC58}" type="presOf" srcId="{C59570EA-36A5-4E77-9A39-554804252E4F}" destId="{6AB942AB-64CE-4DB2-AFB4-6658BAFAAB7D}" srcOrd="0" destOrd="0" presId="urn:microsoft.com/office/officeart/2005/8/layout/cycle7"/>
    <dgm:cxn modelId="{D7323DF4-7594-462D-8536-EE00915B7CF0}" srcId="{4ECFFF4A-9122-4FE8-AA00-1BF6619A7639}" destId="{84CDF830-3557-400B-BE07-492C67799275}" srcOrd="1" destOrd="0" parTransId="{B5CA4480-2363-4E12-8703-C5A7525D60C7}" sibTransId="{206BA345-EDD0-40A4-AB47-73671BD52463}"/>
    <dgm:cxn modelId="{AC6056F1-C580-4C92-81D6-C730FADE25C9}" type="presOf" srcId="{AB498497-AED8-46B6-A2BA-C5EF7F20496D}" destId="{F5EB313B-A26D-4208-8538-CB02C1372C4B}" srcOrd="1" destOrd="0" presId="urn:microsoft.com/office/officeart/2005/8/layout/cycle7"/>
    <dgm:cxn modelId="{E3388DE2-CC00-42C3-A99C-B86EC2F4F16A}" type="presOf" srcId="{4ECFFF4A-9122-4FE8-AA00-1BF6619A7639}" destId="{C40BA287-E1FA-42EA-A10D-9FFEB8E78AF4}" srcOrd="0" destOrd="0" presId="urn:microsoft.com/office/officeart/2005/8/layout/cycle7"/>
    <dgm:cxn modelId="{88524A7B-0823-4F1B-AEE9-4F61D1915F05}" srcId="{4ECFFF4A-9122-4FE8-AA00-1BF6619A7639}" destId="{41F5B2AF-4A89-4002-85F7-4D40931441ED}" srcOrd="2" destOrd="0" parTransId="{A4BF0420-04D0-4ABE-976A-638345BE7493}" sibTransId="{240F7B4F-1887-425F-8BF4-F739449DAD4A}"/>
    <dgm:cxn modelId="{8CBE9937-FF8B-40D8-8CD0-D730682D5226}" type="presOf" srcId="{206BA345-EDD0-40A4-AB47-73671BD52463}" destId="{89507A7A-94EC-4256-8DB1-FCB0A8F62EA3}" srcOrd="1" destOrd="0" presId="urn:microsoft.com/office/officeart/2005/8/layout/cycle7"/>
    <dgm:cxn modelId="{75003CE8-BDA1-4921-B5FB-0009C8D4155E}" type="presOf" srcId="{206BA345-EDD0-40A4-AB47-73671BD52463}" destId="{E9FF8E60-9A56-450B-8E27-7E24F09B9775}" srcOrd="0" destOrd="0" presId="urn:microsoft.com/office/officeart/2005/8/layout/cycle7"/>
    <dgm:cxn modelId="{670EAE27-7844-48BE-A994-F2ABF4509C23}" type="presOf" srcId="{AB498497-AED8-46B6-A2BA-C5EF7F20496D}" destId="{A0C562FC-5E68-48BD-BD84-B38D0077BBA9}" srcOrd="0" destOrd="0" presId="urn:microsoft.com/office/officeart/2005/8/layout/cycle7"/>
    <dgm:cxn modelId="{6AA94100-522C-484A-B16D-F3A8488E9133}" type="presParOf" srcId="{C40BA287-E1FA-42EA-A10D-9FFEB8E78AF4}" destId="{6AB942AB-64CE-4DB2-AFB4-6658BAFAAB7D}" srcOrd="0" destOrd="0" presId="urn:microsoft.com/office/officeart/2005/8/layout/cycle7"/>
    <dgm:cxn modelId="{A03ECCF5-8418-40BF-B85A-4C36F9772FE1}" type="presParOf" srcId="{C40BA287-E1FA-42EA-A10D-9FFEB8E78AF4}" destId="{A0C562FC-5E68-48BD-BD84-B38D0077BBA9}" srcOrd="1" destOrd="0" presId="urn:microsoft.com/office/officeart/2005/8/layout/cycle7"/>
    <dgm:cxn modelId="{A619C25E-A946-4F0C-AA35-5A46B84DADC2}" type="presParOf" srcId="{A0C562FC-5E68-48BD-BD84-B38D0077BBA9}" destId="{F5EB313B-A26D-4208-8538-CB02C1372C4B}" srcOrd="0" destOrd="0" presId="urn:microsoft.com/office/officeart/2005/8/layout/cycle7"/>
    <dgm:cxn modelId="{2D3A73EC-250A-49AB-93D6-727A22DCC67D}" type="presParOf" srcId="{C40BA287-E1FA-42EA-A10D-9FFEB8E78AF4}" destId="{5635C5D0-6431-4DE7-BCA5-F1877C42BBDA}" srcOrd="2" destOrd="0" presId="urn:microsoft.com/office/officeart/2005/8/layout/cycle7"/>
    <dgm:cxn modelId="{0820B95A-D554-4A12-885E-DCE0BE6DE1B1}" type="presParOf" srcId="{C40BA287-E1FA-42EA-A10D-9FFEB8E78AF4}" destId="{E9FF8E60-9A56-450B-8E27-7E24F09B9775}" srcOrd="3" destOrd="0" presId="urn:microsoft.com/office/officeart/2005/8/layout/cycle7"/>
    <dgm:cxn modelId="{B44DD7D2-1E44-4193-A183-EC455CF8811D}" type="presParOf" srcId="{E9FF8E60-9A56-450B-8E27-7E24F09B9775}" destId="{89507A7A-94EC-4256-8DB1-FCB0A8F62EA3}" srcOrd="0" destOrd="0" presId="urn:microsoft.com/office/officeart/2005/8/layout/cycle7"/>
    <dgm:cxn modelId="{66DDA51B-4052-47E7-A323-227CBE783A58}" type="presParOf" srcId="{C40BA287-E1FA-42EA-A10D-9FFEB8E78AF4}" destId="{DD2E27E1-5472-4883-BB4A-2FA74AC2CAE7}" srcOrd="4" destOrd="0" presId="urn:microsoft.com/office/officeart/2005/8/layout/cycle7"/>
    <dgm:cxn modelId="{3D220BBD-63BC-4CEE-84F7-843A32C07C95}" type="presParOf" srcId="{C40BA287-E1FA-42EA-A10D-9FFEB8E78AF4}" destId="{A64CF142-C448-4146-8FA2-60987A42AFFB}" srcOrd="5" destOrd="0" presId="urn:microsoft.com/office/officeart/2005/8/layout/cycle7"/>
    <dgm:cxn modelId="{752363E9-842D-4551-9C9B-81C2B8F7B9F8}" type="presParOf" srcId="{A64CF142-C448-4146-8FA2-60987A42AFFB}" destId="{9D98884D-848F-45A5-9163-9D9E21A5B84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7BD3E5-4E27-4640-937A-760D40B48DD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</dgm:pt>
    <dgm:pt modelId="{1428135E-C914-4AB4-8E7A-803B6A64178F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Constitución del Ecuador</a:t>
          </a:r>
          <a:endParaRPr lang="es-EC" sz="1800" dirty="0">
            <a:solidFill>
              <a:schemeClr val="tx1"/>
            </a:solidFill>
          </a:endParaRPr>
        </a:p>
      </dgm:t>
    </dgm:pt>
    <dgm:pt modelId="{4F70229B-CBE9-4B1E-97B2-19D8CADF07F3}" type="parTrans" cxnId="{5058C8C8-0CF9-4819-BED9-647874BF9498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BA5FB669-3B36-41CF-B2B9-E0B703964912}" type="sibTrans" cxnId="{5058C8C8-0CF9-4819-BED9-647874BF9498}">
      <dgm:prSet custT="1"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99BE89BE-0A57-47A8-B0AE-0D6F5880426E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Código Orgánico de Organización, Autonomía y Desarrollo</a:t>
          </a:r>
          <a:endParaRPr lang="es-EC" sz="1800" dirty="0">
            <a:solidFill>
              <a:schemeClr val="tx1"/>
            </a:solidFill>
          </a:endParaRPr>
        </a:p>
      </dgm:t>
    </dgm:pt>
    <dgm:pt modelId="{309F08B7-90C4-4D3A-9DC9-5917C30172EA}" type="parTrans" cxnId="{B112F73F-EB55-4E21-9445-71AD10CA608C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93EFF991-D439-42F7-B760-65B5ED333F51}" type="sibTrans" cxnId="{B112F73F-EB55-4E21-9445-71AD10CA608C}">
      <dgm:prSet custT="1"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8ECAE3AE-1827-4917-AED6-3F993FBD8688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Ley de turismo</a:t>
          </a:r>
          <a:endParaRPr lang="es-EC" sz="1800" dirty="0">
            <a:solidFill>
              <a:schemeClr val="tx1"/>
            </a:solidFill>
          </a:endParaRPr>
        </a:p>
      </dgm:t>
    </dgm:pt>
    <dgm:pt modelId="{BAEAC821-45F2-4829-9FE0-61F137663239}" type="sibTrans" cxnId="{89EDB318-6141-4D11-95D4-4448B868902C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15329162-3F33-4195-8A66-F3B3DD35E663}" type="parTrans" cxnId="{89EDB318-6141-4D11-95D4-4448B868902C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69DB1AA2-3986-4A35-A1EC-CF84EE777998}" type="pres">
      <dgm:prSet presAssocID="{327BD3E5-4E27-4640-937A-760D40B48DDE}" presName="diagram" presStyleCnt="0">
        <dgm:presLayoutVars>
          <dgm:dir/>
          <dgm:resizeHandles val="exact"/>
        </dgm:presLayoutVars>
      </dgm:prSet>
      <dgm:spPr/>
    </dgm:pt>
    <dgm:pt modelId="{DA019622-540A-4D0E-A547-80532EEA4EB1}" type="pres">
      <dgm:prSet presAssocID="{1428135E-C914-4AB4-8E7A-803B6A64178F}" presName="node" presStyleLbl="node1" presStyleIdx="0" presStyleCnt="3" custScaleX="1140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956385-7315-4F4F-9578-8190EDCC9B93}" type="pres">
      <dgm:prSet presAssocID="{BA5FB669-3B36-41CF-B2B9-E0B703964912}" presName="sibTrans" presStyleCnt="0"/>
      <dgm:spPr/>
    </dgm:pt>
    <dgm:pt modelId="{68451AFF-41EA-4A79-B471-F0B4E1E1CF24}" type="pres">
      <dgm:prSet presAssocID="{99BE89BE-0A57-47A8-B0AE-0D6F5880426E}" presName="node" presStyleLbl="node1" presStyleIdx="1" presStyleCnt="3" custScaleX="2187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E9BD68-EF49-40A7-B64A-9AEB18857C7C}" type="pres">
      <dgm:prSet presAssocID="{93EFF991-D439-42F7-B760-65B5ED333F51}" presName="sibTrans" presStyleCnt="0"/>
      <dgm:spPr/>
    </dgm:pt>
    <dgm:pt modelId="{16698B04-B690-4C56-BED3-0585D6AF7D64}" type="pres">
      <dgm:prSet presAssocID="{8ECAE3AE-1827-4917-AED6-3F993FBD8688}" presName="node" presStyleLbl="node1" presStyleIdx="2" presStyleCnt="3" custScaleX="10128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9EDB318-6141-4D11-95D4-4448B868902C}" srcId="{327BD3E5-4E27-4640-937A-760D40B48DDE}" destId="{8ECAE3AE-1827-4917-AED6-3F993FBD8688}" srcOrd="2" destOrd="0" parTransId="{15329162-3F33-4195-8A66-F3B3DD35E663}" sibTransId="{BAEAC821-45F2-4829-9FE0-61F137663239}"/>
    <dgm:cxn modelId="{AAFAD170-EED2-4FD7-83F6-5FCF2F2291F7}" type="presOf" srcId="{99BE89BE-0A57-47A8-B0AE-0D6F5880426E}" destId="{68451AFF-41EA-4A79-B471-F0B4E1E1CF24}" srcOrd="0" destOrd="0" presId="urn:microsoft.com/office/officeart/2005/8/layout/default"/>
    <dgm:cxn modelId="{908C5FB2-5A46-4276-93E9-AFCC57A71AF6}" type="presOf" srcId="{327BD3E5-4E27-4640-937A-760D40B48DDE}" destId="{69DB1AA2-3986-4A35-A1EC-CF84EE777998}" srcOrd="0" destOrd="0" presId="urn:microsoft.com/office/officeart/2005/8/layout/default"/>
    <dgm:cxn modelId="{FF534464-9ECC-47FD-B217-BF26F2A5739B}" type="presOf" srcId="{8ECAE3AE-1827-4917-AED6-3F993FBD8688}" destId="{16698B04-B690-4C56-BED3-0585D6AF7D64}" srcOrd="0" destOrd="0" presId="urn:microsoft.com/office/officeart/2005/8/layout/default"/>
    <dgm:cxn modelId="{5058C8C8-0CF9-4819-BED9-647874BF9498}" srcId="{327BD3E5-4E27-4640-937A-760D40B48DDE}" destId="{1428135E-C914-4AB4-8E7A-803B6A64178F}" srcOrd="0" destOrd="0" parTransId="{4F70229B-CBE9-4B1E-97B2-19D8CADF07F3}" sibTransId="{BA5FB669-3B36-41CF-B2B9-E0B703964912}"/>
    <dgm:cxn modelId="{B112F73F-EB55-4E21-9445-71AD10CA608C}" srcId="{327BD3E5-4E27-4640-937A-760D40B48DDE}" destId="{99BE89BE-0A57-47A8-B0AE-0D6F5880426E}" srcOrd="1" destOrd="0" parTransId="{309F08B7-90C4-4D3A-9DC9-5917C30172EA}" sibTransId="{93EFF991-D439-42F7-B760-65B5ED333F51}"/>
    <dgm:cxn modelId="{96FE36B6-A8B4-411C-878A-29FF96C67015}" type="presOf" srcId="{1428135E-C914-4AB4-8E7A-803B6A64178F}" destId="{DA019622-540A-4D0E-A547-80532EEA4EB1}" srcOrd="0" destOrd="0" presId="urn:microsoft.com/office/officeart/2005/8/layout/default"/>
    <dgm:cxn modelId="{C23FD595-A1EF-492B-A90B-B318E7337A39}" type="presParOf" srcId="{69DB1AA2-3986-4A35-A1EC-CF84EE777998}" destId="{DA019622-540A-4D0E-A547-80532EEA4EB1}" srcOrd="0" destOrd="0" presId="urn:microsoft.com/office/officeart/2005/8/layout/default"/>
    <dgm:cxn modelId="{3164877B-FEFE-465B-BB11-EE3BF1F87346}" type="presParOf" srcId="{69DB1AA2-3986-4A35-A1EC-CF84EE777998}" destId="{EE956385-7315-4F4F-9578-8190EDCC9B93}" srcOrd="1" destOrd="0" presId="urn:microsoft.com/office/officeart/2005/8/layout/default"/>
    <dgm:cxn modelId="{6F1A5C9A-5B5C-4E5E-A27C-E94A97E13AEF}" type="presParOf" srcId="{69DB1AA2-3986-4A35-A1EC-CF84EE777998}" destId="{68451AFF-41EA-4A79-B471-F0B4E1E1CF24}" srcOrd="2" destOrd="0" presId="urn:microsoft.com/office/officeart/2005/8/layout/default"/>
    <dgm:cxn modelId="{097B4264-3B8E-4365-8571-7F663C573951}" type="presParOf" srcId="{69DB1AA2-3986-4A35-A1EC-CF84EE777998}" destId="{FCE9BD68-EF49-40A7-B64A-9AEB18857C7C}" srcOrd="3" destOrd="0" presId="urn:microsoft.com/office/officeart/2005/8/layout/default"/>
    <dgm:cxn modelId="{68C75202-2887-46E7-B07A-B3C32D12C3E0}" type="presParOf" srcId="{69DB1AA2-3986-4A35-A1EC-CF84EE777998}" destId="{16698B04-B690-4C56-BED3-0585D6AF7D6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7B64D0A-3E72-4B65-911D-F3B178230570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AEC801D2-DA73-43CD-B373-7F5467A36464}">
      <dgm:prSet phldrT="[Texto]" custT="1"/>
      <dgm:spPr/>
      <dgm:t>
        <a:bodyPr/>
        <a:lstStyle/>
        <a:p>
          <a:r>
            <a:rPr lang="es-EC" sz="1600" b="1" dirty="0" smtClean="0">
              <a:solidFill>
                <a:schemeClr val="tx1"/>
              </a:solidFill>
            </a:rPr>
            <a:t>Constitución 1998</a:t>
          </a:r>
          <a:endParaRPr lang="es-EC" sz="1600" b="1" dirty="0">
            <a:solidFill>
              <a:schemeClr val="tx1"/>
            </a:solidFill>
          </a:endParaRPr>
        </a:p>
      </dgm:t>
    </dgm:pt>
    <dgm:pt modelId="{58FFEE0E-BF18-4B88-9E5A-0EC1B099642F}" type="parTrans" cxnId="{5E8402AE-230E-4073-A1CB-286C7F33394C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B91C1FFC-CA9B-49F5-8838-67E5D3C4D846}" type="sibTrans" cxnId="{5E8402AE-230E-4073-A1CB-286C7F33394C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602A6091-59C6-499B-9300-E2C88358BD02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Excluyente</a:t>
          </a:r>
          <a:endParaRPr lang="es-EC" sz="1600" dirty="0">
            <a:solidFill>
              <a:schemeClr val="tx1"/>
            </a:solidFill>
          </a:endParaRPr>
        </a:p>
      </dgm:t>
    </dgm:pt>
    <dgm:pt modelId="{1F3010A8-81CB-4A7D-B57A-9558DE286748}" type="parTrans" cxnId="{30264F97-8B96-4FD2-9CF5-7E2EF79646A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D06BA34D-90AC-42CB-82B2-9077A1C1B735}" type="sibTrans" cxnId="{30264F97-8B96-4FD2-9CF5-7E2EF79646A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29D188AB-657C-4E85-97DC-24647F278D3F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Individualista</a:t>
          </a:r>
          <a:endParaRPr lang="es-EC" sz="1600" dirty="0">
            <a:solidFill>
              <a:schemeClr val="tx1"/>
            </a:solidFill>
          </a:endParaRPr>
        </a:p>
      </dgm:t>
    </dgm:pt>
    <dgm:pt modelId="{28A64D72-AE8D-423E-9985-3E5F28A1C813}" type="parTrans" cxnId="{B08E2A7D-DFCF-4E03-BD24-69C27060A37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7CF97BB3-BFD7-454A-91AA-A34B116C79D1}" type="sibTrans" cxnId="{B08E2A7D-DFCF-4E03-BD24-69C27060A37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A8F2370F-5894-46B5-AECE-95E15DD67820}">
      <dgm:prSet phldrT="[Texto]" custT="1"/>
      <dgm:spPr/>
      <dgm:t>
        <a:bodyPr/>
        <a:lstStyle/>
        <a:p>
          <a:r>
            <a:rPr lang="es-EC" sz="1600" b="1" dirty="0" smtClean="0">
              <a:solidFill>
                <a:schemeClr val="tx1"/>
              </a:solidFill>
            </a:rPr>
            <a:t>Constitución</a:t>
          </a:r>
        </a:p>
        <a:p>
          <a:r>
            <a:rPr lang="es-EC" sz="1600" b="1" dirty="0" smtClean="0">
              <a:solidFill>
                <a:schemeClr val="tx1"/>
              </a:solidFill>
            </a:rPr>
            <a:t>2008</a:t>
          </a:r>
          <a:endParaRPr lang="es-EC" sz="1600" b="1" dirty="0">
            <a:solidFill>
              <a:schemeClr val="tx1"/>
            </a:solidFill>
          </a:endParaRPr>
        </a:p>
      </dgm:t>
    </dgm:pt>
    <dgm:pt modelId="{DF573AAF-CA4A-4599-B906-AAEA8F748911}" type="parTrans" cxnId="{DC76E6E1-1B74-4954-8B64-5F19C512C8D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5A9C4427-0F3D-4372-A9CD-22548B8C15CE}" type="sibTrans" cxnId="{DC76E6E1-1B74-4954-8B64-5F19C512C8D0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ADB41DAD-6C8B-4E0D-BD3A-0CED6A095E6D}">
      <dgm:prSet phldrT="[Texto]" custT="1"/>
      <dgm:spPr/>
      <dgm:t>
        <a:bodyPr/>
        <a:lstStyle/>
        <a:p>
          <a:r>
            <a:rPr lang="es-EC" sz="1600" smtClean="0">
              <a:solidFill>
                <a:schemeClr val="tx1"/>
              </a:solidFill>
            </a:rPr>
            <a:t>Incluyente</a:t>
          </a:r>
          <a:endParaRPr lang="es-EC" sz="1600" dirty="0">
            <a:solidFill>
              <a:schemeClr val="tx1"/>
            </a:solidFill>
          </a:endParaRPr>
        </a:p>
      </dgm:t>
    </dgm:pt>
    <dgm:pt modelId="{AB5557F6-8D2F-4748-A7D6-8004052AB7A4}" type="parTrans" cxnId="{9EC5DB65-8455-4D5A-852F-8C62056DD2DA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EB4D01DC-9EC9-4B61-A803-F0EDF23D46BE}" type="sibTrans" cxnId="{9EC5DB65-8455-4D5A-852F-8C62056DD2DA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C0D716CC-3E32-4D6A-AC0C-F8A4FF35B063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Equitativo</a:t>
          </a:r>
          <a:endParaRPr lang="es-EC" sz="1600" dirty="0">
            <a:solidFill>
              <a:schemeClr val="tx1"/>
            </a:solidFill>
          </a:endParaRPr>
        </a:p>
      </dgm:t>
    </dgm:pt>
    <dgm:pt modelId="{1C92F4AA-2C5C-4D27-BD6B-1A7B9225A6FA}" type="parTrans" cxnId="{2B020274-BD49-4105-9D1D-A1CAB652AD2C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52EADFBC-D79F-4169-82A2-5219CC844963}" type="sibTrans" cxnId="{2B020274-BD49-4105-9D1D-A1CAB652AD2C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583CB413-819E-4ADE-A051-3DC983F10ED6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Modelo Solidario</a:t>
          </a:r>
          <a:endParaRPr lang="es-EC" sz="1600" dirty="0">
            <a:solidFill>
              <a:schemeClr val="tx1"/>
            </a:solidFill>
          </a:endParaRPr>
        </a:p>
      </dgm:t>
    </dgm:pt>
    <dgm:pt modelId="{3ECB088A-FB19-4252-BCD7-5D58C949D21E}" type="parTrans" cxnId="{40501608-4371-4C44-B7FD-75B565AB8FC7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5BD980D6-A223-4CF6-BBB4-63E23712EE8A}" type="sibTrans" cxnId="{40501608-4371-4C44-B7FD-75B565AB8FC7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CEB8AC69-DBA2-4F48-9794-15522ED21E3B}" type="pres">
      <dgm:prSet presAssocID="{77B64D0A-3E72-4B65-911D-F3B17823057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2AE10E1-5CA0-4D1B-81C8-87B6F5050235}" type="pres">
      <dgm:prSet presAssocID="{77B64D0A-3E72-4B65-911D-F3B178230570}" presName="dummyMaxCanvas" presStyleCnt="0"/>
      <dgm:spPr/>
    </dgm:pt>
    <dgm:pt modelId="{8CD5C64D-68DC-4377-8E3A-D5AD9D262496}" type="pres">
      <dgm:prSet presAssocID="{77B64D0A-3E72-4B65-911D-F3B178230570}" presName="parentComposite" presStyleCnt="0"/>
      <dgm:spPr/>
    </dgm:pt>
    <dgm:pt modelId="{CCFDF49B-78DD-493D-9431-064E9561C996}" type="pres">
      <dgm:prSet presAssocID="{77B64D0A-3E72-4B65-911D-F3B178230570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s-EC"/>
        </a:p>
      </dgm:t>
    </dgm:pt>
    <dgm:pt modelId="{F6997F91-A63A-40A2-BC4F-47139D6F114D}" type="pres">
      <dgm:prSet presAssocID="{77B64D0A-3E72-4B65-911D-F3B178230570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s-EC"/>
        </a:p>
      </dgm:t>
    </dgm:pt>
    <dgm:pt modelId="{02563871-D0E8-4B66-99F1-AB7CD6543EEA}" type="pres">
      <dgm:prSet presAssocID="{77B64D0A-3E72-4B65-911D-F3B178230570}" presName="childrenComposite" presStyleCnt="0"/>
      <dgm:spPr/>
    </dgm:pt>
    <dgm:pt modelId="{E79E9ED0-DE97-460A-999C-313DF655F6E1}" type="pres">
      <dgm:prSet presAssocID="{77B64D0A-3E72-4B65-911D-F3B178230570}" presName="dummyMaxCanvas_ChildArea" presStyleCnt="0"/>
      <dgm:spPr/>
    </dgm:pt>
    <dgm:pt modelId="{B737F384-1E52-426C-909B-2CFC7A5A7168}" type="pres">
      <dgm:prSet presAssocID="{77B64D0A-3E72-4B65-911D-F3B178230570}" presName="fulcrum" presStyleLbl="alignAccFollowNode1" presStyleIdx="2" presStyleCnt="4"/>
      <dgm:spPr/>
    </dgm:pt>
    <dgm:pt modelId="{3A5A21F4-D137-4A3C-A214-7C96967070A6}" type="pres">
      <dgm:prSet presAssocID="{77B64D0A-3E72-4B65-911D-F3B178230570}" presName="balance_23" presStyleLbl="alignAccFollowNode1" presStyleIdx="3" presStyleCnt="4">
        <dgm:presLayoutVars>
          <dgm:bulletEnabled val="1"/>
        </dgm:presLayoutVars>
      </dgm:prSet>
      <dgm:spPr/>
    </dgm:pt>
    <dgm:pt modelId="{0F3E49B3-9FCB-4F59-9DEF-464C5BB1111A}" type="pres">
      <dgm:prSet presAssocID="{77B64D0A-3E72-4B65-911D-F3B178230570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1896DD-F63F-4151-97D5-E9A7D9512FB1}" type="pres">
      <dgm:prSet presAssocID="{77B64D0A-3E72-4B65-911D-F3B178230570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70996F-890B-474A-8482-AD4AFC51C227}" type="pres">
      <dgm:prSet presAssocID="{77B64D0A-3E72-4B65-911D-F3B178230570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9E4241-322E-4AF1-8260-FB091CCCE91E}" type="pres">
      <dgm:prSet presAssocID="{77B64D0A-3E72-4B65-911D-F3B178230570}" presName="left_23_1" presStyleLbl="node1" presStyleIdx="3" presStyleCnt="5" custScaleX="1128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6055A4-5A60-4DD0-9958-7BBF191AD0DF}" type="pres">
      <dgm:prSet presAssocID="{77B64D0A-3E72-4B65-911D-F3B178230570}" presName="left_23_2" presStyleLbl="node1" presStyleIdx="4" presStyleCnt="5" custScaleX="11022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CD5F31C-3A94-4C08-AE43-E8874755C665}" type="presOf" srcId="{29D188AB-657C-4E85-97DC-24647F278D3F}" destId="{626055A4-5A60-4DD0-9958-7BBF191AD0DF}" srcOrd="0" destOrd="0" presId="urn:microsoft.com/office/officeart/2005/8/layout/balance1"/>
    <dgm:cxn modelId="{9EC5DB65-8455-4D5A-852F-8C62056DD2DA}" srcId="{A8F2370F-5894-46B5-AECE-95E15DD67820}" destId="{ADB41DAD-6C8B-4E0D-BD3A-0CED6A095E6D}" srcOrd="0" destOrd="0" parTransId="{AB5557F6-8D2F-4748-A7D6-8004052AB7A4}" sibTransId="{EB4D01DC-9EC9-4B61-A803-F0EDF23D46BE}"/>
    <dgm:cxn modelId="{7FA3B52B-A24E-4274-9996-9D9BE2555974}" type="presOf" srcId="{A8F2370F-5894-46B5-AECE-95E15DD67820}" destId="{F6997F91-A63A-40A2-BC4F-47139D6F114D}" srcOrd="0" destOrd="0" presId="urn:microsoft.com/office/officeart/2005/8/layout/balance1"/>
    <dgm:cxn modelId="{B3CA9419-4279-43B6-88D2-1553A15BA34D}" type="presOf" srcId="{602A6091-59C6-499B-9300-E2C88358BD02}" destId="{E79E4241-322E-4AF1-8260-FB091CCCE91E}" srcOrd="0" destOrd="0" presId="urn:microsoft.com/office/officeart/2005/8/layout/balance1"/>
    <dgm:cxn modelId="{B08E2A7D-DFCF-4E03-BD24-69C27060A370}" srcId="{AEC801D2-DA73-43CD-B373-7F5467A36464}" destId="{29D188AB-657C-4E85-97DC-24647F278D3F}" srcOrd="1" destOrd="0" parTransId="{28A64D72-AE8D-423E-9985-3E5F28A1C813}" sibTransId="{7CF97BB3-BFD7-454A-91AA-A34B116C79D1}"/>
    <dgm:cxn modelId="{30264F97-8B96-4FD2-9CF5-7E2EF79646A0}" srcId="{AEC801D2-DA73-43CD-B373-7F5467A36464}" destId="{602A6091-59C6-499B-9300-E2C88358BD02}" srcOrd="0" destOrd="0" parTransId="{1F3010A8-81CB-4A7D-B57A-9558DE286748}" sibTransId="{D06BA34D-90AC-42CB-82B2-9077A1C1B735}"/>
    <dgm:cxn modelId="{51B2A13F-F00A-4885-8E62-43D80BDB047C}" type="presOf" srcId="{77B64D0A-3E72-4B65-911D-F3B178230570}" destId="{CEB8AC69-DBA2-4F48-9794-15522ED21E3B}" srcOrd="0" destOrd="0" presId="urn:microsoft.com/office/officeart/2005/8/layout/balance1"/>
    <dgm:cxn modelId="{89E328CF-9157-4E25-AF48-79F87D62C58F}" type="presOf" srcId="{C0D716CC-3E32-4D6A-AC0C-F8A4FF35B063}" destId="{591896DD-F63F-4151-97D5-E9A7D9512FB1}" srcOrd="0" destOrd="0" presId="urn:microsoft.com/office/officeart/2005/8/layout/balance1"/>
    <dgm:cxn modelId="{DC76E6E1-1B74-4954-8B64-5F19C512C8D0}" srcId="{77B64D0A-3E72-4B65-911D-F3B178230570}" destId="{A8F2370F-5894-46B5-AECE-95E15DD67820}" srcOrd="1" destOrd="0" parTransId="{DF573AAF-CA4A-4599-B906-AAEA8F748911}" sibTransId="{5A9C4427-0F3D-4372-A9CD-22548B8C15CE}"/>
    <dgm:cxn modelId="{D178B41D-E015-4DA3-89D9-3929779EACAD}" type="presOf" srcId="{583CB413-819E-4ADE-A051-3DC983F10ED6}" destId="{7A70996F-890B-474A-8482-AD4AFC51C227}" srcOrd="0" destOrd="0" presId="urn:microsoft.com/office/officeart/2005/8/layout/balance1"/>
    <dgm:cxn modelId="{40501608-4371-4C44-B7FD-75B565AB8FC7}" srcId="{A8F2370F-5894-46B5-AECE-95E15DD67820}" destId="{583CB413-819E-4ADE-A051-3DC983F10ED6}" srcOrd="2" destOrd="0" parTransId="{3ECB088A-FB19-4252-BCD7-5D58C949D21E}" sibTransId="{5BD980D6-A223-4CF6-BBB4-63E23712EE8A}"/>
    <dgm:cxn modelId="{5E8402AE-230E-4073-A1CB-286C7F33394C}" srcId="{77B64D0A-3E72-4B65-911D-F3B178230570}" destId="{AEC801D2-DA73-43CD-B373-7F5467A36464}" srcOrd="0" destOrd="0" parTransId="{58FFEE0E-BF18-4B88-9E5A-0EC1B099642F}" sibTransId="{B91C1FFC-CA9B-49F5-8838-67E5D3C4D846}"/>
    <dgm:cxn modelId="{2B020274-BD49-4105-9D1D-A1CAB652AD2C}" srcId="{A8F2370F-5894-46B5-AECE-95E15DD67820}" destId="{C0D716CC-3E32-4D6A-AC0C-F8A4FF35B063}" srcOrd="1" destOrd="0" parTransId="{1C92F4AA-2C5C-4D27-BD6B-1A7B9225A6FA}" sibTransId="{52EADFBC-D79F-4169-82A2-5219CC844963}"/>
    <dgm:cxn modelId="{F26BDF61-E230-41D9-B931-AD7F6B976C11}" type="presOf" srcId="{ADB41DAD-6C8B-4E0D-BD3A-0CED6A095E6D}" destId="{0F3E49B3-9FCB-4F59-9DEF-464C5BB1111A}" srcOrd="0" destOrd="0" presId="urn:microsoft.com/office/officeart/2005/8/layout/balance1"/>
    <dgm:cxn modelId="{81090B40-66A2-444F-96F0-CAA392C08815}" type="presOf" srcId="{AEC801D2-DA73-43CD-B373-7F5467A36464}" destId="{CCFDF49B-78DD-493D-9431-064E9561C996}" srcOrd="0" destOrd="0" presId="urn:microsoft.com/office/officeart/2005/8/layout/balance1"/>
    <dgm:cxn modelId="{0E5FDE4E-9C31-4AF9-BE2D-A9D91B915D17}" type="presParOf" srcId="{CEB8AC69-DBA2-4F48-9794-15522ED21E3B}" destId="{E2AE10E1-5CA0-4D1B-81C8-87B6F5050235}" srcOrd="0" destOrd="0" presId="urn:microsoft.com/office/officeart/2005/8/layout/balance1"/>
    <dgm:cxn modelId="{9B7B4C45-116E-41CE-BD6C-6EE430D0330A}" type="presParOf" srcId="{CEB8AC69-DBA2-4F48-9794-15522ED21E3B}" destId="{8CD5C64D-68DC-4377-8E3A-D5AD9D262496}" srcOrd="1" destOrd="0" presId="urn:microsoft.com/office/officeart/2005/8/layout/balance1"/>
    <dgm:cxn modelId="{37EAC0FB-B965-489C-8DCB-6191415A9BEF}" type="presParOf" srcId="{8CD5C64D-68DC-4377-8E3A-D5AD9D262496}" destId="{CCFDF49B-78DD-493D-9431-064E9561C996}" srcOrd="0" destOrd="0" presId="urn:microsoft.com/office/officeart/2005/8/layout/balance1"/>
    <dgm:cxn modelId="{E548DC06-9534-453E-AD02-EDEECED661C8}" type="presParOf" srcId="{8CD5C64D-68DC-4377-8E3A-D5AD9D262496}" destId="{F6997F91-A63A-40A2-BC4F-47139D6F114D}" srcOrd="1" destOrd="0" presId="urn:microsoft.com/office/officeart/2005/8/layout/balance1"/>
    <dgm:cxn modelId="{9A647475-B3D6-496C-917A-C28F4D8C2E2B}" type="presParOf" srcId="{CEB8AC69-DBA2-4F48-9794-15522ED21E3B}" destId="{02563871-D0E8-4B66-99F1-AB7CD6543EEA}" srcOrd="2" destOrd="0" presId="urn:microsoft.com/office/officeart/2005/8/layout/balance1"/>
    <dgm:cxn modelId="{B2358439-BFE9-4E61-892A-7E43AE28FCE0}" type="presParOf" srcId="{02563871-D0E8-4B66-99F1-AB7CD6543EEA}" destId="{E79E9ED0-DE97-460A-999C-313DF655F6E1}" srcOrd="0" destOrd="0" presId="urn:microsoft.com/office/officeart/2005/8/layout/balance1"/>
    <dgm:cxn modelId="{A68FAF6C-0115-4EDE-865A-88294D76183A}" type="presParOf" srcId="{02563871-D0E8-4B66-99F1-AB7CD6543EEA}" destId="{B737F384-1E52-426C-909B-2CFC7A5A7168}" srcOrd="1" destOrd="0" presId="urn:microsoft.com/office/officeart/2005/8/layout/balance1"/>
    <dgm:cxn modelId="{5EB56BE8-4794-43E8-8073-9FCE37C59977}" type="presParOf" srcId="{02563871-D0E8-4B66-99F1-AB7CD6543EEA}" destId="{3A5A21F4-D137-4A3C-A214-7C96967070A6}" srcOrd="2" destOrd="0" presId="urn:microsoft.com/office/officeart/2005/8/layout/balance1"/>
    <dgm:cxn modelId="{E678445F-236D-4742-BEA6-5264E1C860C4}" type="presParOf" srcId="{02563871-D0E8-4B66-99F1-AB7CD6543EEA}" destId="{0F3E49B3-9FCB-4F59-9DEF-464C5BB1111A}" srcOrd="3" destOrd="0" presId="urn:microsoft.com/office/officeart/2005/8/layout/balance1"/>
    <dgm:cxn modelId="{4D76BF60-62CB-4587-B0BE-46938CDE2318}" type="presParOf" srcId="{02563871-D0E8-4B66-99F1-AB7CD6543EEA}" destId="{591896DD-F63F-4151-97D5-E9A7D9512FB1}" srcOrd="4" destOrd="0" presId="urn:microsoft.com/office/officeart/2005/8/layout/balance1"/>
    <dgm:cxn modelId="{A422D97C-78AC-4AFE-84F0-394CA03CDBE8}" type="presParOf" srcId="{02563871-D0E8-4B66-99F1-AB7CD6543EEA}" destId="{7A70996F-890B-474A-8482-AD4AFC51C227}" srcOrd="5" destOrd="0" presId="urn:microsoft.com/office/officeart/2005/8/layout/balance1"/>
    <dgm:cxn modelId="{7161FED5-5453-4410-9B7A-3CDC2BFB0C06}" type="presParOf" srcId="{02563871-D0E8-4B66-99F1-AB7CD6543EEA}" destId="{E79E4241-322E-4AF1-8260-FB091CCCE91E}" srcOrd="6" destOrd="0" presId="urn:microsoft.com/office/officeart/2005/8/layout/balance1"/>
    <dgm:cxn modelId="{C150DFA1-FEAD-43F5-97E9-4049161B1CFC}" type="presParOf" srcId="{02563871-D0E8-4B66-99F1-AB7CD6543EEA}" destId="{626055A4-5A60-4DD0-9958-7BBF191AD0DF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BF791C-9E24-4203-80B6-EEEBDEB0953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C61894EC-C40E-4CEA-BD54-50C97E2EAB71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Historia</a:t>
          </a:r>
          <a:endParaRPr lang="es-EC" sz="1800" dirty="0">
            <a:solidFill>
              <a:schemeClr val="tx1"/>
            </a:solidFill>
          </a:endParaRPr>
        </a:p>
      </dgm:t>
    </dgm:pt>
    <dgm:pt modelId="{C3980D94-F53F-4668-8466-5DE01ED58930}" type="parTrans" cxnId="{72224413-B419-44E5-A796-5E504989CD00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5AD3DFF7-34F1-4F55-95A4-7DC6EA74D983}" type="sibTrans" cxnId="{72224413-B419-44E5-A796-5E504989CD00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C25FACAF-CA22-4D57-997B-DD6C3C0D615E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Límites </a:t>
          </a:r>
          <a:endParaRPr lang="es-EC" sz="1800" dirty="0">
            <a:solidFill>
              <a:schemeClr val="tx1"/>
            </a:solidFill>
          </a:endParaRPr>
        </a:p>
      </dgm:t>
    </dgm:pt>
    <dgm:pt modelId="{86352E48-EA6E-4214-8EC6-5F7FA3F3E6F2}" type="parTrans" cxnId="{7506146B-5D64-46D1-B506-7B4AD434E274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051BA51E-8B87-42D9-B87A-F1AC67628AAE}" type="sibTrans" cxnId="{7506146B-5D64-46D1-B506-7B4AD434E274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00DB557E-9ECB-4471-BCCD-ABDDFF2C9E1D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Aspectos físicos</a:t>
          </a:r>
          <a:endParaRPr lang="es-EC" sz="1800" dirty="0">
            <a:solidFill>
              <a:schemeClr val="tx1"/>
            </a:solidFill>
          </a:endParaRPr>
        </a:p>
      </dgm:t>
    </dgm:pt>
    <dgm:pt modelId="{DD3BFE54-B3E8-4238-BDAC-D2E86CE28CF6}" type="parTrans" cxnId="{E83A42DD-D429-4F46-B5A3-5BB5A63FA425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47CDC3B4-0FE2-442E-9708-7C60A02036FE}" type="sibTrans" cxnId="{E83A42DD-D429-4F46-B5A3-5BB5A63FA425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CDA13BAE-B885-46C0-9A31-A95B3E535D56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División política</a:t>
          </a:r>
          <a:endParaRPr lang="es-EC" sz="1800" dirty="0">
            <a:solidFill>
              <a:schemeClr val="tx1"/>
            </a:solidFill>
          </a:endParaRPr>
        </a:p>
      </dgm:t>
    </dgm:pt>
    <dgm:pt modelId="{6C4E73BC-CF91-4735-83F8-B2B7B9CF354D}" type="parTrans" cxnId="{5780EAEC-035E-4683-B48C-F21A9B90302A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0C0E7CF4-6B96-4CDD-B23A-4046FC6BBF5A}" type="sibTrans" cxnId="{5780EAEC-035E-4683-B48C-F21A9B90302A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28104B76-36E6-40D4-8B93-9CCA8B7A5779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Sector económico</a:t>
          </a:r>
          <a:endParaRPr lang="es-EC" sz="1800" dirty="0">
            <a:solidFill>
              <a:schemeClr val="tx1"/>
            </a:solidFill>
          </a:endParaRPr>
        </a:p>
      </dgm:t>
    </dgm:pt>
    <dgm:pt modelId="{9B663BD1-8AF2-4F7C-8B19-E41DD864344F}" type="parTrans" cxnId="{E9DC7130-9935-4D4F-BEAE-35E7C940347E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147D2C97-4F52-4556-BA08-AD1768BFC578}" type="sibTrans" cxnId="{E9DC7130-9935-4D4F-BEAE-35E7C940347E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D8E1CE08-8AF5-4EEB-9303-A20E5EBBED10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Turismo </a:t>
          </a:r>
          <a:endParaRPr lang="es-EC" sz="1800" dirty="0">
            <a:solidFill>
              <a:schemeClr val="tx1"/>
            </a:solidFill>
          </a:endParaRPr>
        </a:p>
      </dgm:t>
    </dgm:pt>
    <dgm:pt modelId="{BF9A8970-C27A-4EE0-B513-3DA53CACA441}" type="parTrans" cxnId="{227DBB39-05C7-4A6F-80C5-8CC3A71E537C}">
      <dgm:prSet/>
      <dgm:spPr/>
      <dgm:t>
        <a:bodyPr/>
        <a:lstStyle/>
        <a:p>
          <a:endParaRPr lang="es-EC" sz="1800"/>
        </a:p>
      </dgm:t>
    </dgm:pt>
    <dgm:pt modelId="{F2C2CD24-3323-4F95-9DDB-1549205459E0}" type="sibTrans" cxnId="{227DBB39-05C7-4A6F-80C5-8CC3A71E537C}">
      <dgm:prSet/>
      <dgm:spPr/>
      <dgm:t>
        <a:bodyPr/>
        <a:lstStyle/>
        <a:p>
          <a:endParaRPr lang="es-EC" sz="1800"/>
        </a:p>
      </dgm:t>
    </dgm:pt>
    <dgm:pt modelId="{4671EBA2-DB1A-4B88-8F89-AE1956E32E39}" type="pres">
      <dgm:prSet presAssocID="{1BBF791C-9E24-4203-80B6-EEEBDEB0953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A4AB813-66A1-42B4-89FB-61055CAFE67A}" type="pres">
      <dgm:prSet presAssocID="{C61894EC-C40E-4CEA-BD54-50C97E2EAB7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582AA2-7499-458E-B542-38E2C9F578BB}" type="pres">
      <dgm:prSet presAssocID="{5AD3DFF7-34F1-4F55-95A4-7DC6EA74D983}" presName="sibTrans" presStyleCnt="0"/>
      <dgm:spPr/>
    </dgm:pt>
    <dgm:pt modelId="{02CD8536-4916-4947-A8DB-7875EE43D7ED}" type="pres">
      <dgm:prSet presAssocID="{C25FACAF-CA22-4D57-997B-DD6C3C0D615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EEC39C-AA2B-4BA5-AAF5-7DBB6D07A0D2}" type="pres">
      <dgm:prSet presAssocID="{051BA51E-8B87-42D9-B87A-F1AC67628AAE}" presName="sibTrans" presStyleCnt="0"/>
      <dgm:spPr/>
    </dgm:pt>
    <dgm:pt modelId="{5E5A5E52-51AF-44BD-98E6-5F2470DB8E00}" type="pres">
      <dgm:prSet presAssocID="{00DB557E-9ECB-4471-BCCD-ABDDFF2C9E1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3F2A7C-E325-4174-8104-913C4C7D4B14}" type="pres">
      <dgm:prSet presAssocID="{47CDC3B4-0FE2-442E-9708-7C60A02036FE}" presName="sibTrans" presStyleCnt="0"/>
      <dgm:spPr/>
    </dgm:pt>
    <dgm:pt modelId="{23165DE8-64D8-4491-9636-D0742531D4A5}" type="pres">
      <dgm:prSet presAssocID="{CDA13BAE-B885-46C0-9A31-A95B3E535D5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28CF7E-C7CF-4F2B-B04B-A5A02543D014}" type="pres">
      <dgm:prSet presAssocID="{0C0E7CF4-6B96-4CDD-B23A-4046FC6BBF5A}" presName="sibTrans" presStyleCnt="0"/>
      <dgm:spPr/>
    </dgm:pt>
    <dgm:pt modelId="{B90D2BB9-B145-41F9-BC28-B36FAC47015C}" type="pres">
      <dgm:prSet presAssocID="{28104B76-36E6-40D4-8B93-9CCA8B7A577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9771A3-D68D-43F5-AED1-30C2429F8793}" type="pres">
      <dgm:prSet presAssocID="{147D2C97-4F52-4556-BA08-AD1768BFC578}" presName="sibTrans" presStyleCnt="0"/>
      <dgm:spPr/>
    </dgm:pt>
    <dgm:pt modelId="{2048C10F-F3E4-4906-B6DF-98EDBE0B2133}" type="pres">
      <dgm:prSet presAssocID="{D8E1CE08-8AF5-4EEB-9303-A20E5EBBED1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4077032-5B06-43AD-9572-0A70A566E0AE}" type="presOf" srcId="{D8E1CE08-8AF5-4EEB-9303-A20E5EBBED10}" destId="{2048C10F-F3E4-4906-B6DF-98EDBE0B2133}" srcOrd="0" destOrd="0" presId="urn:microsoft.com/office/officeart/2005/8/layout/default"/>
    <dgm:cxn modelId="{72224413-B419-44E5-A796-5E504989CD00}" srcId="{1BBF791C-9E24-4203-80B6-EEEBDEB0953D}" destId="{C61894EC-C40E-4CEA-BD54-50C97E2EAB71}" srcOrd="0" destOrd="0" parTransId="{C3980D94-F53F-4668-8466-5DE01ED58930}" sibTransId="{5AD3DFF7-34F1-4F55-95A4-7DC6EA74D983}"/>
    <dgm:cxn modelId="{E83A42DD-D429-4F46-B5A3-5BB5A63FA425}" srcId="{1BBF791C-9E24-4203-80B6-EEEBDEB0953D}" destId="{00DB557E-9ECB-4471-BCCD-ABDDFF2C9E1D}" srcOrd="2" destOrd="0" parTransId="{DD3BFE54-B3E8-4238-BDAC-D2E86CE28CF6}" sibTransId="{47CDC3B4-0FE2-442E-9708-7C60A02036FE}"/>
    <dgm:cxn modelId="{5780EAEC-035E-4683-B48C-F21A9B90302A}" srcId="{1BBF791C-9E24-4203-80B6-EEEBDEB0953D}" destId="{CDA13BAE-B885-46C0-9A31-A95B3E535D56}" srcOrd="3" destOrd="0" parTransId="{6C4E73BC-CF91-4735-83F8-B2B7B9CF354D}" sibTransId="{0C0E7CF4-6B96-4CDD-B23A-4046FC6BBF5A}"/>
    <dgm:cxn modelId="{7506146B-5D64-46D1-B506-7B4AD434E274}" srcId="{1BBF791C-9E24-4203-80B6-EEEBDEB0953D}" destId="{C25FACAF-CA22-4D57-997B-DD6C3C0D615E}" srcOrd="1" destOrd="0" parTransId="{86352E48-EA6E-4214-8EC6-5F7FA3F3E6F2}" sibTransId="{051BA51E-8B87-42D9-B87A-F1AC67628AAE}"/>
    <dgm:cxn modelId="{E473463D-6FB3-4BE0-A835-3855D33128EB}" type="presOf" srcId="{00DB557E-9ECB-4471-BCCD-ABDDFF2C9E1D}" destId="{5E5A5E52-51AF-44BD-98E6-5F2470DB8E00}" srcOrd="0" destOrd="0" presId="urn:microsoft.com/office/officeart/2005/8/layout/default"/>
    <dgm:cxn modelId="{962E0D1F-2A8E-44C8-AAAA-028B3E32F63E}" type="presOf" srcId="{C25FACAF-CA22-4D57-997B-DD6C3C0D615E}" destId="{02CD8536-4916-4947-A8DB-7875EE43D7ED}" srcOrd="0" destOrd="0" presId="urn:microsoft.com/office/officeart/2005/8/layout/default"/>
    <dgm:cxn modelId="{23FC5B79-8F79-44EB-938F-6874E9C16CC0}" type="presOf" srcId="{C61894EC-C40E-4CEA-BD54-50C97E2EAB71}" destId="{DA4AB813-66A1-42B4-89FB-61055CAFE67A}" srcOrd="0" destOrd="0" presId="urn:microsoft.com/office/officeart/2005/8/layout/default"/>
    <dgm:cxn modelId="{75060487-1389-412E-8537-742B39194AF0}" type="presOf" srcId="{CDA13BAE-B885-46C0-9A31-A95B3E535D56}" destId="{23165DE8-64D8-4491-9636-D0742531D4A5}" srcOrd="0" destOrd="0" presId="urn:microsoft.com/office/officeart/2005/8/layout/default"/>
    <dgm:cxn modelId="{FE044859-D2A5-43FC-BFAF-6E31A5DA559B}" type="presOf" srcId="{1BBF791C-9E24-4203-80B6-EEEBDEB0953D}" destId="{4671EBA2-DB1A-4B88-8F89-AE1956E32E39}" srcOrd="0" destOrd="0" presId="urn:microsoft.com/office/officeart/2005/8/layout/default"/>
    <dgm:cxn modelId="{227DBB39-05C7-4A6F-80C5-8CC3A71E537C}" srcId="{1BBF791C-9E24-4203-80B6-EEEBDEB0953D}" destId="{D8E1CE08-8AF5-4EEB-9303-A20E5EBBED10}" srcOrd="5" destOrd="0" parTransId="{BF9A8970-C27A-4EE0-B513-3DA53CACA441}" sibTransId="{F2C2CD24-3323-4F95-9DDB-1549205459E0}"/>
    <dgm:cxn modelId="{3E2CC8CA-C120-4165-967E-E696519ADE2F}" type="presOf" srcId="{28104B76-36E6-40D4-8B93-9CCA8B7A5779}" destId="{B90D2BB9-B145-41F9-BC28-B36FAC47015C}" srcOrd="0" destOrd="0" presId="urn:microsoft.com/office/officeart/2005/8/layout/default"/>
    <dgm:cxn modelId="{E9DC7130-9935-4D4F-BEAE-35E7C940347E}" srcId="{1BBF791C-9E24-4203-80B6-EEEBDEB0953D}" destId="{28104B76-36E6-40D4-8B93-9CCA8B7A5779}" srcOrd="4" destOrd="0" parTransId="{9B663BD1-8AF2-4F7C-8B19-E41DD864344F}" sibTransId="{147D2C97-4F52-4556-BA08-AD1768BFC578}"/>
    <dgm:cxn modelId="{89854E0E-F915-40C1-8C37-360078D98D2B}" type="presParOf" srcId="{4671EBA2-DB1A-4B88-8F89-AE1956E32E39}" destId="{DA4AB813-66A1-42B4-89FB-61055CAFE67A}" srcOrd="0" destOrd="0" presId="urn:microsoft.com/office/officeart/2005/8/layout/default"/>
    <dgm:cxn modelId="{FAA1B5B4-D585-40F1-A7BB-92DAE1BC1A80}" type="presParOf" srcId="{4671EBA2-DB1A-4B88-8F89-AE1956E32E39}" destId="{E6582AA2-7499-458E-B542-38E2C9F578BB}" srcOrd="1" destOrd="0" presId="urn:microsoft.com/office/officeart/2005/8/layout/default"/>
    <dgm:cxn modelId="{E88D60E7-BD49-4ECE-A9DE-67E10D098839}" type="presParOf" srcId="{4671EBA2-DB1A-4B88-8F89-AE1956E32E39}" destId="{02CD8536-4916-4947-A8DB-7875EE43D7ED}" srcOrd="2" destOrd="0" presId="urn:microsoft.com/office/officeart/2005/8/layout/default"/>
    <dgm:cxn modelId="{E1EB5FFA-6E00-40F5-96DE-12185FB28A9A}" type="presParOf" srcId="{4671EBA2-DB1A-4B88-8F89-AE1956E32E39}" destId="{E0EEC39C-AA2B-4BA5-AAF5-7DBB6D07A0D2}" srcOrd="3" destOrd="0" presId="urn:microsoft.com/office/officeart/2005/8/layout/default"/>
    <dgm:cxn modelId="{F93AABDE-CF26-4393-8E50-BCA988529A43}" type="presParOf" srcId="{4671EBA2-DB1A-4B88-8F89-AE1956E32E39}" destId="{5E5A5E52-51AF-44BD-98E6-5F2470DB8E00}" srcOrd="4" destOrd="0" presId="urn:microsoft.com/office/officeart/2005/8/layout/default"/>
    <dgm:cxn modelId="{23001D5B-9AD7-444B-9995-83BC97D75AF6}" type="presParOf" srcId="{4671EBA2-DB1A-4B88-8F89-AE1956E32E39}" destId="{D23F2A7C-E325-4174-8104-913C4C7D4B14}" srcOrd="5" destOrd="0" presId="urn:microsoft.com/office/officeart/2005/8/layout/default"/>
    <dgm:cxn modelId="{6252F6AE-C6A8-4C47-997A-A6BF39FF83B5}" type="presParOf" srcId="{4671EBA2-DB1A-4B88-8F89-AE1956E32E39}" destId="{23165DE8-64D8-4491-9636-D0742531D4A5}" srcOrd="6" destOrd="0" presId="urn:microsoft.com/office/officeart/2005/8/layout/default"/>
    <dgm:cxn modelId="{ED0EFF0D-1CA4-445F-BE1B-0BA86003580A}" type="presParOf" srcId="{4671EBA2-DB1A-4B88-8F89-AE1956E32E39}" destId="{3128CF7E-C7CF-4F2B-B04B-A5A02543D014}" srcOrd="7" destOrd="0" presId="urn:microsoft.com/office/officeart/2005/8/layout/default"/>
    <dgm:cxn modelId="{6A10135C-6465-49F8-8811-E865F4BC783B}" type="presParOf" srcId="{4671EBA2-DB1A-4B88-8F89-AE1956E32E39}" destId="{B90D2BB9-B145-41F9-BC28-B36FAC47015C}" srcOrd="8" destOrd="0" presId="urn:microsoft.com/office/officeart/2005/8/layout/default"/>
    <dgm:cxn modelId="{326D0ED8-2DAE-4073-BA46-8E14B4BF78FC}" type="presParOf" srcId="{4671EBA2-DB1A-4B88-8F89-AE1956E32E39}" destId="{EF9771A3-D68D-43F5-AED1-30C2429F8793}" srcOrd="9" destOrd="0" presId="urn:microsoft.com/office/officeart/2005/8/layout/default"/>
    <dgm:cxn modelId="{0804D634-2810-40FC-9FE7-4E410E7E5366}" type="presParOf" srcId="{4671EBA2-DB1A-4B88-8F89-AE1956E32E39}" destId="{2048C10F-F3E4-4906-B6DF-98EDBE0B213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DCA0F89-076B-44A5-A2C7-553607E508FC}" type="doc">
      <dgm:prSet loTypeId="urn:microsoft.com/office/officeart/2005/8/layout/hierarchy1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5114D029-0259-45E3-9147-2DC5EC317526}">
      <dgm:prSet phldrT="[Texto]" custT="1"/>
      <dgm:spPr/>
      <dgm:t>
        <a:bodyPr/>
        <a:lstStyle/>
        <a:p>
          <a:pPr algn="ctr"/>
          <a:r>
            <a:rPr lang="es-EC" sz="1300" b="0" dirty="0">
              <a:latin typeface="Times New Roman" panose="02020603050405020304" pitchFamily="18" charset="0"/>
              <a:cs typeface="Times New Roman" panose="02020603050405020304" pitchFamily="18" charset="0"/>
            </a:rPr>
            <a:t>DIRECCIÓN DE DESARROLLO ECONÓMICO Y PRODUCTIVO</a:t>
          </a:r>
        </a:p>
        <a:p>
          <a:pPr algn="ctr"/>
          <a:r>
            <a:rPr lang="es-EC" sz="13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Ing. </a:t>
          </a:r>
          <a:r>
            <a:rPr lang="es-EC" sz="1300" b="0" dirty="0">
              <a:latin typeface="Times New Roman" panose="02020603050405020304" pitchFamily="18" charset="0"/>
              <a:cs typeface="Times New Roman" panose="02020603050405020304" pitchFamily="18" charset="0"/>
            </a:rPr>
            <a:t>Edwin Cruz </a:t>
          </a:r>
          <a:r>
            <a:rPr lang="es-EC" sz="13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Logacho</a:t>
          </a:r>
          <a:endParaRPr lang="es-EC" sz="13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8B5205-D74B-4BEC-B42C-710B2C5603A9}" type="parTrans" cxnId="{39B70B7F-E7A5-47BF-B612-43E5C345AC57}">
      <dgm:prSet/>
      <dgm:spPr/>
      <dgm:t>
        <a:bodyPr/>
        <a:lstStyle/>
        <a:p>
          <a:pPr algn="ctr"/>
          <a:endParaRPr lang="es-EC" sz="13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1E4C17-1B00-46C6-B5C0-15C702774FA2}" type="sibTrans" cxnId="{39B70B7F-E7A5-47BF-B612-43E5C345AC57}">
      <dgm:prSet/>
      <dgm:spPr/>
      <dgm:t>
        <a:bodyPr/>
        <a:lstStyle/>
        <a:p>
          <a:pPr algn="ctr"/>
          <a:endParaRPr lang="es-EC" sz="13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20B252-339F-4FE4-AF9D-534E5121C760}">
      <dgm:prSet phldrT="[Texto]" custT="1"/>
      <dgm:spPr/>
      <dgm:t>
        <a:bodyPr/>
        <a:lstStyle/>
        <a:p>
          <a:pPr algn="ctr"/>
          <a:r>
            <a:rPr lang="es-EC" sz="1300" b="0">
              <a:latin typeface="Times New Roman" panose="02020603050405020304" pitchFamily="18" charset="0"/>
              <a:cs typeface="Times New Roman" panose="02020603050405020304" pitchFamily="18" charset="0"/>
            </a:rPr>
            <a:t>Fomento Productivo</a:t>
          </a:r>
        </a:p>
      </dgm:t>
    </dgm:pt>
    <dgm:pt modelId="{2B1B042D-0B6D-4D64-9205-BB66C626452C}" type="parTrans" cxnId="{7AAE5B1E-D57B-4B5A-88B2-C04684170E07}">
      <dgm:prSet/>
      <dgm:spPr/>
      <dgm:t>
        <a:bodyPr/>
        <a:lstStyle/>
        <a:p>
          <a:pPr algn="ctr"/>
          <a:endParaRPr lang="es-EC" sz="13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CBE715-BFFC-486C-AEB9-F73CFA4FABEA}" type="sibTrans" cxnId="{7AAE5B1E-D57B-4B5A-88B2-C04684170E07}">
      <dgm:prSet/>
      <dgm:spPr/>
      <dgm:t>
        <a:bodyPr/>
        <a:lstStyle/>
        <a:p>
          <a:pPr algn="ctr"/>
          <a:endParaRPr lang="es-EC" sz="13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536498-877D-4D49-940F-09CE5B2D1260}">
      <dgm:prSet phldrT="[Texto]" custT="1"/>
      <dgm:spPr/>
      <dgm:t>
        <a:bodyPr/>
        <a:lstStyle/>
        <a:p>
          <a:pPr algn="ctr"/>
          <a:r>
            <a:rPr lang="es-EC" sz="1300" b="0" dirty="0">
              <a:latin typeface="Times New Roman" panose="02020603050405020304" pitchFamily="18" charset="0"/>
              <a:cs typeface="Times New Roman" panose="02020603050405020304" pitchFamily="18" charset="0"/>
            </a:rPr>
            <a:t>Desarrollo Turístico</a:t>
          </a:r>
        </a:p>
      </dgm:t>
    </dgm:pt>
    <dgm:pt modelId="{B7CE15B7-0E01-433F-A7DE-E230DFE47A61}" type="parTrans" cxnId="{646B3A8C-4F1B-49ED-9067-288D7D1C2F1A}">
      <dgm:prSet/>
      <dgm:spPr/>
      <dgm:t>
        <a:bodyPr/>
        <a:lstStyle/>
        <a:p>
          <a:pPr algn="ctr"/>
          <a:endParaRPr lang="es-EC" sz="13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2CD3E-11EB-4BA1-975A-AE4F5DDBB713}" type="sibTrans" cxnId="{646B3A8C-4F1B-49ED-9067-288D7D1C2F1A}">
      <dgm:prSet/>
      <dgm:spPr/>
      <dgm:t>
        <a:bodyPr/>
        <a:lstStyle/>
        <a:p>
          <a:pPr algn="ctr"/>
          <a:endParaRPr lang="es-EC" sz="13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6C046A-9F53-4FC4-8512-96950D2A815D}">
      <dgm:prSet custT="1"/>
      <dgm:spPr/>
      <dgm:t>
        <a:bodyPr/>
        <a:lstStyle/>
        <a:p>
          <a:pPr algn="ctr"/>
          <a:r>
            <a:rPr lang="es-EC" sz="1300" b="0">
              <a:latin typeface="Times New Roman" panose="02020603050405020304" pitchFamily="18" charset="0"/>
              <a:cs typeface="Times New Roman" panose="02020603050405020304" pitchFamily="18" charset="0"/>
            </a:rPr>
            <a:t>Analista de promoción turística</a:t>
          </a:r>
        </a:p>
        <a:p>
          <a:pPr algn="ctr"/>
          <a:r>
            <a:rPr lang="es-EC" sz="1300" b="0">
              <a:latin typeface="Times New Roman" panose="02020603050405020304" pitchFamily="18" charset="0"/>
              <a:cs typeface="Times New Roman" panose="02020603050405020304" pitchFamily="18" charset="0"/>
            </a:rPr>
            <a:t>Ing. Geoconda</a:t>
          </a:r>
          <a:br>
            <a:rPr lang="es-EC" sz="1300" b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300" b="0">
              <a:latin typeface="Times New Roman" panose="02020603050405020304" pitchFamily="18" charset="0"/>
              <a:cs typeface="Times New Roman" panose="02020603050405020304" pitchFamily="18" charset="0"/>
            </a:rPr>
            <a:t>Molina </a:t>
          </a:r>
        </a:p>
      </dgm:t>
    </dgm:pt>
    <dgm:pt modelId="{F28BF191-C9BD-4C5A-ACEA-0B32228825ED}" type="parTrans" cxnId="{F8F1F1CA-7BEF-44FC-9284-EF7DF4D8F336}">
      <dgm:prSet/>
      <dgm:spPr/>
      <dgm:t>
        <a:bodyPr/>
        <a:lstStyle/>
        <a:p>
          <a:pPr algn="ctr"/>
          <a:endParaRPr lang="es-EC" sz="13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73B7DD-C39F-4D6A-B7D6-9DE7988BA4BE}" type="sibTrans" cxnId="{F8F1F1CA-7BEF-44FC-9284-EF7DF4D8F336}">
      <dgm:prSet/>
      <dgm:spPr/>
      <dgm:t>
        <a:bodyPr/>
        <a:lstStyle/>
        <a:p>
          <a:pPr algn="ctr"/>
          <a:endParaRPr lang="es-EC" sz="13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6E56EC-5142-4640-A6B2-0382DE874129}">
      <dgm:prSet custT="1"/>
      <dgm:spPr/>
      <dgm:t>
        <a:bodyPr/>
        <a:lstStyle/>
        <a:p>
          <a:pPr algn="ctr"/>
          <a:r>
            <a:rPr lang="es-EC" sz="1300" b="0">
              <a:latin typeface="Times New Roman" panose="02020603050405020304" pitchFamily="18" charset="0"/>
              <a:cs typeface="Times New Roman" panose="02020603050405020304" pitchFamily="18" charset="0"/>
            </a:rPr>
            <a:t>Analista de desarrollo turístico </a:t>
          </a:r>
        </a:p>
        <a:p>
          <a:pPr algn="ctr"/>
          <a:r>
            <a:rPr lang="es-EC" sz="1300" b="0">
              <a:latin typeface="Times New Roman" panose="02020603050405020304" pitchFamily="18" charset="0"/>
              <a:cs typeface="Times New Roman" panose="02020603050405020304" pitchFamily="18" charset="0"/>
            </a:rPr>
            <a:t>MSc. Liliana Gutiérrez</a:t>
          </a:r>
        </a:p>
      </dgm:t>
    </dgm:pt>
    <dgm:pt modelId="{6E102C11-9783-4144-8553-BCB05CF07160}" type="parTrans" cxnId="{A281E0D2-F371-44AD-96D3-E23615A26234}">
      <dgm:prSet/>
      <dgm:spPr/>
      <dgm:t>
        <a:bodyPr/>
        <a:lstStyle/>
        <a:p>
          <a:pPr algn="ctr"/>
          <a:endParaRPr lang="es-EC" sz="13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FBFF84-3406-46B6-897D-A50915A8D14C}" type="sibTrans" cxnId="{A281E0D2-F371-44AD-96D3-E23615A26234}">
      <dgm:prSet/>
      <dgm:spPr/>
      <dgm:t>
        <a:bodyPr/>
        <a:lstStyle/>
        <a:p>
          <a:pPr algn="ctr"/>
          <a:endParaRPr lang="es-EC" sz="13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27DC33-DCA1-4722-926C-223DF3A3EA5B}">
      <dgm:prSet custT="1"/>
      <dgm:spPr/>
      <dgm:t>
        <a:bodyPr/>
        <a:lstStyle/>
        <a:p>
          <a:pPr algn="ctr"/>
          <a:r>
            <a:rPr lang="es-EC" sz="1300" b="0">
              <a:latin typeface="Times New Roman" panose="02020603050405020304" pitchFamily="18" charset="0"/>
              <a:cs typeface="Times New Roman" panose="02020603050405020304" pitchFamily="18" charset="0"/>
            </a:rPr>
            <a:t>Asistente de desarrollo turístico </a:t>
          </a:r>
        </a:p>
        <a:p>
          <a:pPr algn="ctr"/>
          <a:r>
            <a:rPr lang="es-EC" sz="1300" b="0">
              <a:latin typeface="Times New Roman" panose="02020603050405020304" pitchFamily="18" charset="0"/>
              <a:cs typeface="Times New Roman" panose="02020603050405020304" pitchFamily="18" charset="0"/>
            </a:rPr>
            <a:t>Ing. Estefanía Arias</a:t>
          </a:r>
        </a:p>
      </dgm:t>
    </dgm:pt>
    <dgm:pt modelId="{3832CE54-ED87-423B-86CD-F869E702BCD3}" type="parTrans" cxnId="{B229A5D0-9F01-4536-8604-EB57D42E0E9E}">
      <dgm:prSet/>
      <dgm:spPr/>
      <dgm:t>
        <a:bodyPr/>
        <a:lstStyle/>
        <a:p>
          <a:pPr algn="ctr"/>
          <a:endParaRPr lang="es-EC" sz="13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639969-081D-4B49-A5DE-339DE7F1141E}" type="sibTrans" cxnId="{B229A5D0-9F01-4536-8604-EB57D42E0E9E}">
      <dgm:prSet/>
      <dgm:spPr/>
      <dgm:t>
        <a:bodyPr/>
        <a:lstStyle/>
        <a:p>
          <a:pPr algn="ctr"/>
          <a:endParaRPr lang="es-EC" sz="13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801086-1463-4872-8705-F2538460E4FC}">
      <dgm:prSet custT="1"/>
      <dgm:spPr/>
      <dgm:t>
        <a:bodyPr/>
        <a:lstStyle/>
        <a:p>
          <a:pPr algn="ctr"/>
          <a:r>
            <a:rPr lang="es-EC" sz="1300" b="0" dirty="0">
              <a:latin typeface="Times New Roman" panose="02020603050405020304" pitchFamily="18" charset="0"/>
              <a:cs typeface="Times New Roman" panose="02020603050405020304" pitchFamily="18" charset="0"/>
            </a:rPr>
            <a:t>Técnico de desarrollo turístico </a:t>
          </a:r>
        </a:p>
        <a:p>
          <a:pPr algn="ctr"/>
          <a:r>
            <a:rPr lang="es-EC" sz="13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Tnlga</a:t>
          </a:r>
          <a:r>
            <a:rPr lang="es-EC" sz="1300" b="0" dirty="0">
              <a:latin typeface="Times New Roman" panose="02020603050405020304" pitchFamily="18" charset="0"/>
              <a:cs typeface="Times New Roman" panose="02020603050405020304" pitchFamily="18" charset="0"/>
            </a:rPr>
            <a:t>. Gabriela </a:t>
          </a:r>
          <a:r>
            <a:rPr lang="es-EC" sz="13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Moreta</a:t>
          </a:r>
          <a:endParaRPr lang="es-EC" sz="13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72E345-7FD5-45EB-9B97-ED8EB2FF7EB2}" type="parTrans" cxnId="{8973D414-97ED-4A36-A932-EC7F6A9B9234}">
      <dgm:prSet/>
      <dgm:spPr/>
      <dgm:t>
        <a:bodyPr/>
        <a:lstStyle/>
        <a:p>
          <a:pPr algn="ctr"/>
          <a:endParaRPr lang="es-EC" sz="13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A435CB-3878-41EA-A61E-F6EC1032CB0F}" type="sibTrans" cxnId="{8973D414-97ED-4A36-A932-EC7F6A9B9234}">
      <dgm:prSet/>
      <dgm:spPr/>
      <dgm:t>
        <a:bodyPr/>
        <a:lstStyle/>
        <a:p>
          <a:pPr algn="ctr"/>
          <a:endParaRPr lang="es-EC" sz="13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5559F7-33EE-47FE-A1E5-854B23CFAF4B}" type="pres">
      <dgm:prSet presAssocID="{2DCA0F89-076B-44A5-A2C7-553607E508F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1177B9B9-4260-4804-8201-77D5CFAC4574}" type="pres">
      <dgm:prSet presAssocID="{5114D029-0259-45E3-9147-2DC5EC317526}" presName="hierRoot1" presStyleCnt="0"/>
      <dgm:spPr/>
      <dgm:t>
        <a:bodyPr/>
        <a:lstStyle/>
        <a:p>
          <a:endParaRPr lang="es-EC"/>
        </a:p>
      </dgm:t>
    </dgm:pt>
    <dgm:pt modelId="{ADA57F4F-E896-4191-A18A-E6B6D3B8E090}" type="pres">
      <dgm:prSet presAssocID="{5114D029-0259-45E3-9147-2DC5EC317526}" presName="composite" presStyleCnt="0"/>
      <dgm:spPr/>
      <dgm:t>
        <a:bodyPr/>
        <a:lstStyle/>
        <a:p>
          <a:endParaRPr lang="es-EC"/>
        </a:p>
      </dgm:t>
    </dgm:pt>
    <dgm:pt modelId="{6E44187B-1D70-480E-AA74-7052A8B1CE4A}" type="pres">
      <dgm:prSet presAssocID="{5114D029-0259-45E3-9147-2DC5EC317526}" presName="background" presStyleLbl="node0" presStyleIdx="0" presStyleCnt="1"/>
      <dgm:spPr/>
      <dgm:t>
        <a:bodyPr/>
        <a:lstStyle/>
        <a:p>
          <a:endParaRPr lang="es-EC"/>
        </a:p>
      </dgm:t>
    </dgm:pt>
    <dgm:pt modelId="{C661CADC-D2EA-4AF6-A947-DB3A971314E4}" type="pres">
      <dgm:prSet presAssocID="{5114D029-0259-45E3-9147-2DC5EC317526}" presName="text" presStyleLbl="fgAcc0" presStyleIdx="0" presStyleCnt="1" custScaleX="233413" custScaleY="83551" custLinFactNeighborX="-1470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FF2A4DC-8A96-4C48-BE18-B7CD38BC865B}" type="pres">
      <dgm:prSet presAssocID="{5114D029-0259-45E3-9147-2DC5EC317526}" presName="hierChild2" presStyleCnt="0"/>
      <dgm:spPr/>
      <dgm:t>
        <a:bodyPr/>
        <a:lstStyle/>
        <a:p>
          <a:endParaRPr lang="es-EC"/>
        </a:p>
      </dgm:t>
    </dgm:pt>
    <dgm:pt modelId="{F2B0DB0E-E403-4AFD-B63D-FC79CF8FE5D7}" type="pres">
      <dgm:prSet presAssocID="{2B1B042D-0B6D-4D64-9205-BB66C626452C}" presName="Name10" presStyleLbl="parChTrans1D2" presStyleIdx="0" presStyleCnt="2"/>
      <dgm:spPr/>
      <dgm:t>
        <a:bodyPr/>
        <a:lstStyle/>
        <a:p>
          <a:endParaRPr lang="es-EC"/>
        </a:p>
      </dgm:t>
    </dgm:pt>
    <dgm:pt modelId="{FAB66EFB-C94C-4251-A354-6736BC73C7B8}" type="pres">
      <dgm:prSet presAssocID="{8E20B252-339F-4FE4-AF9D-534E5121C760}" presName="hierRoot2" presStyleCnt="0"/>
      <dgm:spPr/>
      <dgm:t>
        <a:bodyPr/>
        <a:lstStyle/>
        <a:p>
          <a:endParaRPr lang="es-EC"/>
        </a:p>
      </dgm:t>
    </dgm:pt>
    <dgm:pt modelId="{2B369812-34B7-47EB-BA63-E107EAA84EE9}" type="pres">
      <dgm:prSet presAssocID="{8E20B252-339F-4FE4-AF9D-534E5121C760}" presName="composite2" presStyleCnt="0"/>
      <dgm:spPr/>
      <dgm:t>
        <a:bodyPr/>
        <a:lstStyle/>
        <a:p>
          <a:endParaRPr lang="es-EC"/>
        </a:p>
      </dgm:t>
    </dgm:pt>
    <dgm:pt modelId="{4A83640E-2D8D-4FC7-A948-06F57F371123}" type="pres">
      <dgm:prSet presAssocID="{8E20B252-339F-4FE4-AF9D-534E5121C760}" presName="background2" presStyleLbl="node2" presStyleIdx="0" presStyleCnt="2"/>
      <dgm:spPr/>
      <dgm:t>
        <a:bodyPr/>
        <a:lstStyle/>
        <a:p>
          <a:endParaRPr lang="es-EC"/>
        </a:p>
      </dgm:t>
    </dgm:pt>
    <dgm:pt modelId="{66B89ED9-23DB-4ABC-B1E9-A60C1A5F7389}" type="pres">
      <dgm:prSet presAssocID="{8E20B252-339F-4FE4-AF9D-534E5121C760}" presName="text2" presStyleLbl="fgAcc2" presStyleIdx="0" presStyleCnt="2" custLinFactX="-7265" custLinFactNeighborX="-100000" custLinFactNeighborY="-272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8E83692-AADD-4A23-9193-7CCEF04A3B2C}" type="pres">
      <dgm:prSet presAssocID="{8E20B252-339F-4FE4-AF9D-534E5121C760}" presName="hierChild3" presStyleCnt="0"/>
      <dgm:spPr/>
      <dgm:t>
        <a:bodyPr/>
        <a:lstStyle/>
        <a:p>
          <a:endParaRPr lang="es-EC"/>
        </a:p>
      </dgm:t>
    </dgm:pt>
    <dgm:pt modelId="{4B160C74-FD3E-4ADF-B165-DF32738AE403}" type="pres">
      <dgm:prSet presAssocID="{B7CE15B7-0E01-433F-A7DE-E230DFE47A61}" presName="Name10" presStyleLbl="parChTrans1D2" presStyleIdx="1" presStyleCnt="2"/>
      <dgm:spPr/>
      <dgm:t>
        <a:bodyPr/>
        <a:lstStyle/>
        <a:p>
          <a:endParaRPr lang="es-EC"/>
        </a:p>
      </dgm:t>
    </dgm:pt>
    <dgm:pt modelId="{B5D3D201-AD59-496D-94F5-FC8E2551719D}" type="pres">
      <dgm:prSet presAssocID="{4B536498-877D-4D49-940F-09CE5B2D1260}" presName="hierRoot2" presStyleCnt="0"/>
      <dgm:spPr/>
      <dgm:t>
        <a:bodyPr/>
        <a:lstStyle/>
        <a:p>
          <a:endParaRPr lang="es-EC"/>
        </a:p>
      </dgm:t>
    </dgm:pt>
    <dgm:pt modelId="{3A5DDFB4-7BFA-45DA-882A-20925E5E0646}" type="pres">
      <dgm:prSet presAssocID="{4B536498-877D-4D49-940F-09CE5B2D1260}" presName="composite2" presStyleCnt="0"/>
      <dgm:spPr/>
      <dgm:t>
        <a:bodyPr/>
        <a:lstStyle/>
        <a:p>
          <a:endParaRPr lang="es-EC"/>
        </a:p>
      </dgm:t>
    </dgm:pt>
    <dgm:pt modelId="{FE16745C-BAF3-45D4-8409-FA68DEAF39EE}" type="pres">
      <dgm:prSet presAssocID="{4B536498-877D-4D49-940F-09CE5B2D1260}" presName="background2" presStyleLbl="node2" presStyleIdx="1" presStyleCnt="2"/>
      <dgm:spPr/>
      <dgm:t>
        <a:bodyPr/>
        <a:lstStyle/>
        <a:p>
          <a:endParaRPr lang="es-EC"/>
        </a:p>
      </dgm:t>
    </dgm:pt>
    <dgm:pt modelId="{123A1143-F291-4110-A265-24D5C21F5026}" type="pres">
      <dgm:prSet presAssocID="{4B536498-877D-4D49-940F-09CE5B2D1260}" presName="text2" presStyleLbl="fgAcc2" presStyleIdx="1" presStyleCnt="2" custLinFactNeighborX="64013" custLinFactNeighborY="-272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81040B7-87DA-4C2E-A8EB-E63F9CEB0626}" type="pres">
      <dgm:prSet presAssocID="{4B536498-877D-4D49-940F-09CE5B2D1260}" presName="hierChild3" presStyleCnt="0"/>
      <dgm:spPr/>
      <dgm:t>
        <a:bodyPr/>
        <a:lstStyle/>
        <a:p>
          <a:endParaRPr lang="es-EC"/>
        </a:p>
      </dgm:t>
    </dgm:pt>
    <dgm:pt modelId="{11E0009C-2E32-4D07-AB23-19F73E687D19}" type="pres">
      <dgm:prSet presAssocID="{F28BF191-C9BD-4C5A-ACEA-0B32228825ED}" presName="Name17" presStyleLbl="parChTrans1D3" presStyleIdx="0" presStyleCnt="4"/>
      <dgm:spPr/>
      <dgm:t>
        <a:bodyPr/>
        <a:lstStyle/>
        <a:p>
          <a:endParaRPr lang="es-EC"/>
        </a:p>
      </dgm:t>
    </dgm:pt>
    <dgm:pt modelId="{81E0881E-1346-488A-8A98-B0F50AB7D38C}" type="pres">
      <dgm:prSet presAssocID="{1F6C046A-9F53-4FC4-8512-96950D2A815D}" presName="hierRoot3" presStyleCnt="0"/>
      <dgm:spPr/>
      <dgm:t>
        <a:bodyPr/>
        <a:lstStyle/>
        <a:p>
          <a:endParaRPr lang="es-EC"/>
        </a:p>
      </dgm:t>
    </dgm:pt>
    <dgm:pt modelId="{DE570635-6B63-4FA0-9570-672C634D0041}" type="pres">
      <dgm:prSet presAssocID="{1F6C046A-9F53-4FC4-8512-96950D2A815D}" presName="composite3" presStyleCnt="0"/>
      <dgm:spPr/>
      <dgm:t>
        <a:bodyPr/>
        <a:lstStyle/>
        <a:p>
          <a:endParaRPr lang="es-EC"/>
        </a:p>
      </dgm:t>
    </dgm:pt>
    <dgm:pt modelId="{AAA44F24-C0FF-4210-9FA8-C9927BDB6332}" type="pres">
      <dgm:prSet presAssocID="{1F6C046A-9F53-4FC4-8512-96950D2A815D}" presName="background3" presStyleLbl="node3" presStyleIdx="0" presStyleCnt="4"/>
      <dgm:spPr/>
      <dgm:t>
        <a:bodyPr/>
        <a:lstStyle/>
        <a:p>
          <a:endParaRPr lang="es-EC"/>
        </a:p>
      </dgm:t>
    </dgm:pt>
    <dgm:pt modelId="{7F44DD0D-392E-4BB7-A523-007CDEEF9EFB}" type="pres">
      <dgm:prSet presAssocID="{1F6C046A-9F53-4FC4-8512-96950D2A815D}" presName="text3" presStyleLbl="fgAcc3" presStyleIdx="0" presStyleCnt="4" custScaleY="126716" custLinFactNeighborX="5622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C5ABCF7-5463-42A7-9431-B5F2EB6B38CA}" type="pres">
      <dgm:prSet presAssocID="{1F6C046A-9F53-4FC4-8512-96950D2A815D}" presName="hierChild4" presStyleCnt="0"/>
      <dgm:spPr/>
      <dgm:t>
        <a:bodyPr/>
        <a:lstStyle/>
        <a:p>
          <a:endParaRPr lang="es-EC"/>
        </a:p>
      </dgm:t>
    </dgm:pt>
    <dgm:pt modelId="{4B8D911B-4622-4CBE-A1B5-C997A68A13C4}" type="pres">
      <dgm:prSet presAssocID="{6E102C11-9783-4144-8553-BCB05CF07160}" presName="Name17" presStyleLbl="parChTrans1D3" presStyleIdx="1" presStyleCnt="4"/>
      <dgm:spPr/>
      <dgm:t>
        <a:bodyPr/>
        <a:lstStyle/>
        <a:p>
          <a:endParaRPr lang="es-EC"/>
        </a:p>
      </dgm:t>
    </dgm:pt>
    <dgm:pt modelId="{02FE2C77-3EBB-4C43-95DC-3B0C3ACAB177}" type="pres">
      <dgm:prSet presAssocID="{506E56EC-5142-4640-A6B2-0382DE874129}" presName="hierRoot3" presStyleCnt="0"/>
      <dgm:spPr/>
      <dgm:t>
        <a:bodyPr/>
        <a:lstStyle/>
        <a:p>
          <a:endParaRPr lang="es-EC"/>
        </a:p>
      </dgm:t>
    </dgm:pt>
    <dgm:pt modelId="{C2643B6A-459C-4245-B5BC-DEE601D4D285}" type="pres">
      <dgm:prSet presAssocID="{506E56EC-5142-4640-A6B2-0382DE874129}" presName="composite3" presStyleCnt="0"/>
      <dgm:spPr/>
      <dgm:t>
        <a:bodyPr/>
        <a:lstStyle/>
        <a:p>
          <a:endParaRPr lang="es-EC"/>
        </a:p>
      </dgm:t>
    </dgm:pt>
    <dgm:pt modelId="{248C8622-B6AF-41E3-B67F-F789FD0D283A}" type="pres">
      <dgm:prSet presAssocID="{506E56EC-5142-4640-A6B2-0382DE874129}" presName="background3" presStyleLbl="node3" presStyleIdx="1" presStyleCnt="4"/>
      <dgm:spPr/>
      <dgm:t>
        <a:bodyPr/>
        <a:lstStyle/>
        <a:p>
          <a:endParaRPr lang="es-EC"/>
        </a:p>
      </dgm:t>
    </dgm:pt>
    <dgm:pt modelId="{945F0D49-4503-49B3-8A3B-D57937A08F73}" type="pres">
      <dgm:prSet presAssocID="{506E56EC-5142-4640-A6B2-0382DE874129}" presName="text3" presStyleLbl="fgAcc3" presStyleIdx="1" presStyleCnt="4" custScaleY="123738" custLinFactNeighborX="5622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A757E9F-0295-40DB-999F-FF9CF49C3F0B}" type="pres">
      <dgm:prSet presAssocID="{506E56EC-5142-4640-A6B2-0382DE874129}" presName="hierChild4" presStyleCnt="0"/>
      <dgm:spPr/>
      <dgm:t>
        <a:bodyPr/>
        <a:lstStyle/>
        <a:p>
          <a:endParaRPr lang="es-EC"/>
        </a:p>
      </dgm:t>
    </dgm:pt>
    <dgm:pt modelId="{6F67A83F-DDF8-4C08-8B13-251B7BFAABD2}" type="pres">
      <dgm:prSet presAssocID="{3832CE54-ED87-423B-86CD-F869E702BCD3}" presName="Name17" presStyleLbl="parChTrans1D3" presStyleIdx="2" presStyleCnt="4"/>
      <dgm:spPr/>
      <dgm:t>
        <a:bodyPr/>
        <a:lstStyle/>
        <a:p>
          <a:endParaRPr lang="es-EC"/>
        </a:p>
      </dgm:t>
    </dgm:pt>
    <dgm:pt modelId="{E1710A5E-8AD5-40CC-8A27-E520802F2400}" type="pres">
      <dgm:prSet presAssocID="{9F27DC33-DCA1-4722-926C-223DF3A3EA5B}" presName="hierRoot3" presStyleCnt="0"/>
      <dgm:spPr/>
      <dgm:t>
        <a:bodyPr/>
        <a:lstStyle/>
        <a:p>
          <a:endParaRPr lang="es-EC"/>
        </a:p>
      </dgm:t>
    </dgm:pt>
    <dgm:pt modelId="{5BB7B4CB-6288-474A-9250-9104D443652A}" type="pres">
      <dgm:prSet presAssocID="{9F27DC33-DCA1-4722-926C-223DF3A3EA5B}" presName="composite3" presStyleCnt="0"/>
      <dgm:spPr/>
      <dgm:t>
        <a:bodyPr/>
        <a:lstStyle/>
        <a:p>
          <a:endParaRPr lang="es-EC"/>
        </a:p>
      </dgm:t>
    </dgm:pt>
    <dgm:pt modelId="{EBF2D0F4-DCCE-459E-B6A2-DB5AFB02E499}" type="pres">
      <dgm:prSet presAssocID="{9F27DC33-DCA1-4722-926C-223DF3A3EA5B}" presName="background3" presStyleLbl="node3" presStyleIdx="2" presStyleCnt="4"/>
      <dgm:spPr/>
      <dgm:t>
        <a:bodyPr/>
        <a:lstStyle/>
        <a:p>
          <a:endParaRPr lang="es-EC"/>
        </a:p>
      </dgm:t>
    </dgm:pt>
    <dgm:pt modelId="{DD1D3AAB-5E3F-4272-87DF-252387D71E88}" type="pres">
      <dgm:prSet presAssocID="{9F27DC33-DCA1-4722-926C-223DF3A3EA5B}" presName="text3" presStyleLbl="fgAcc3" presStyleIdx="2" presStyleCnt="4" custScaleY="131836" custLinFactNeighborX="5622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4101836-D82D-4909-A3F5-EDCD3EECF198}" type="pres">
      <dgm:prSet presAssocID="{9F27DC33-DCA1-4722-926C-223DF3A3EA5B}" presName="hierChild4" presStyleCnt="0"/>
      <dgm:spPr/>
      <dgm:t>
        <a:bodyPr/>
        <a:lstStyle/>
        <a:p>
          <a:endParaRPr lang="es-EC"/>
        </a:p>
      </dgm:t>
    </dgm:pt>
    <dgm:pt modelId="{5953AC4C-C643-4039-A307-C1B93A6242E7}" type="pres">
      <dgm:prSet presAssocID="{2572E345-7FD5-45EB-9B97-ED8EB2FF7EB2}" presName="Name17" presStyleLbl="parChTrans1D3" presStyleIdx="3" presStyleCnt="4"/>
      <dgm:spPr/>
      <dgm:t>
        <a:bodyPr/>
        <a:lstStyle/>
        <a:p>
          <a:endParaRPr lang="es-EC"/>
        </a:p>
      </dgm:t>
    </dgm:pt>
    <dgm:pt modelId="{4DA8DA8A-5827-49B5-A3BE-28B97B8B2C85}" type="pres">
      <dgm:prSet presAssocID="{11801086-1463-4872-8705-F2538460E4FC}" presName="hierRoot3" presStyleCnt="0"/>
      <dgm:spPr/>
      <dgm:t>
        <a:bodyPr/>
        <a:lstStyle/>
        <a:p>
          <a:endParaRPr lang="es-EC"/>
        </a:p>
      </dgm:t>
    </dgm:pt>
    <dgm:pt modelId="{A56855D3-18E8-4ECD-89A3-3A6F090E2476}" type="pres">
      <dgm:prSet presAssocID="{11801086-1463-4872-8705-F2538460E4FC}" presName="composite3" presStyleCnt="0"/>
      <dgm:spPr/>
      <dgm:t>
        <a:bodyPr/>
        <a:lstStyle/>
        <a:p>
          <a:endParaRPr lang="es-EC"/>
        </a:p>
      </dgm:t>
    </dgm:pt>
    <dgm:pt modelId="{DB1D4710-E24F-4D85-9AD8-99F8B50C47E8}" type="pres">
      <dgm:prSet presAssocID="{11801086-1463-4872-8705-F2538460E4FC}" presName="background3" presStyleLbl="node3" presStyleIdx="3" presStyleCnt="4"/>
      <dgm:spPr/>
      <dgm:t>
        <a:bodyPr/>
        <a:lstStyle/>
        <a:p>
          <a:endParaRPr lang="es-EC"/>
        </a:p>
      </dgm:t>
    </dgm:pt>
    <dgm:pt modelId="{5A55099A-500F-4063-9A04-BD2620642304}" type="pres">
      <dgm:prSet presAssocID="{11801086-1463-4872-8705-F2538460E4FC}" presName="text3" presStyleLbl="fgAcc3" presStyleIdx="3" presStyleCnt="4" custScaleX="113274" custScaleY="123459" custLinFactNeighborX="5622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64B0C9E-EFBB-4B4C-A3AB-55E9D6D6F47C}" type="pres">
      <dgm:prSet presAssocID="{11801086-1463-4872-8705-F2538460E4FC}" presName="hierChild4" presStyleCnt="0"/>
      <dgm:spPr/>
      <dgm:t>
        <a:bodyPr/>
        <a:lstStyle/>
        <a:p>
          <a:endParaRPr lang="es-EC"/>
        </a:p>
      </dgm:t>
    </dgm:pt>
  </dgm:ptLst>
  <dgm:cxnLst>
    <dgm:cxn modelId="{B229A5D0-9F01-4536-8604-EB57D42E0E9E}" srcId="{4B536498-877D-4D49-940F-09CE5B2D1260}" destId="{9F27DC33-DCA1-4722-926C-223DF3A3EA5B}" srcOrd="2" destOrd="0" parTransId="{3832CE54-ED87-423B-86CD-F869E702BCD3}" sibTransId="{83639969-081D-4B49-A5DE-339DE7F1141E}"/>
    <dgm:cxn modelId="{1DD7D205-101B-450F-9D4A-E474CD40DC5D}" type="presOf" srcId="{5114D029-0259-45E3-9147-2DC5EC317526}" destId="{C661CADC-D2EA-4AF6-A947-DB3A971314E4}" srcOrd="0" destOrd="0" presId="urn:microsoft.com/office/officeart/2005/8/layout/hierarchy1"/>
    <dgm:cxn modelId="{1F50725C-45B2-43A0-B6C0-D11B8920379E}" type="presOf" srcId="{1F6C046A-9F53-4FC4-8512-96950D2A815D}" destId="{7F44DD0D-392E-4BB7-A523-007CDEEF9EFB}" srcOrd="0" destOrd="0" presId="urn:microsoft.com/office/officeart/2005/8/layout/hierarchy1"/>
    <dgm:cxn modelId="{D490A468-4CDC-4E9A-ADCF-431EF4CA308D}" type="presOf" srcId="{B7CE15B7-0E01-433F-A7DE-E230DFE47A61}" destId="{4B160C74-FD3E-4ADF-B165-DF32738AE403}" srcOrd="0" destOrd="0" presId="urn:microsoft.com/office/officeart/2005/8/layout/hierarchy1"/>
    <dgm:cxn modelId="{123FBCCB-F03D-41B1-8A65-9775441715F5}" type="presOf" srcId="{F28BF191-C9BD-4C5A-ACEA-0B32228825ED}" destId="{11E0009C-2E32-4D07-AB23-19F73E687D19}" srcOrd="0" destOrd="0" presId="urn:microsoft.com/office/officeart/2005/8/layout/hierarchy1"/>
    <dgm:cxn modelId="{E806ED3D-7C0E-4000-AE67-F8230789063B}" type="presOf" srcId="{8E20B252-339F-4FE4-AF9D-534E5121C760}" destId="{66B89ED9-23DB-4ABC-B1E9-A60C1A5F7389}" srcOrd="0" destOrd="0" presId="urn:microsoft.com/office/officeart/2005/8/layout/hierarchy1"/>
    <dgm:cxn modelId="{EA9B9FE4-03BE-4A9B-9A4F-D9650E25177D}" type="presOf" srcId="{3832CE54-ED87-423B-86CD-F869E702BCD3}" destId="{6F67A83F-DDF8-4C08-8B13-251B7BFAABD2}" srcOrd="0" destOrd="0" presId="urn:microsoft.com/office/officeart/2005/8/layout/hierarchy1"/>
    <dgm:cxn modelId="{E510B614-207F-4A95-AB5F-BFDD622B619F}" type="presOf" srcId="{6E102C11-9783-4144-8553-BCB05CF07160}" destId="{4B8D911B-4622-4CBE-A1B5-C997A68A13C4}" srcOrd="0" destOrd="0" presId="urn:microsoft.com/office/officeart/2005/8/layout/hierarchy1"/>
    <dgm:cxn modelId="{646B3A8C-4F1B-49ED-9067-288D7D1C2F1A}" srcId="{5114D029-0259-45E3-9147-2DC5EC317526}" destId="{4B536498-877D-4D49-940F-09CE5B2D1260}" srcOrd="1" destOrd="0" parTransId="{B7CE15B7-0E01-433F-A7DE-E230DFE47A61}" sibTransId="{05B2CD3E-11EB-4BA1-975A-AE4F5DDBB713}"/>
    <dgm:cxn modelId="{A281E0D2-F371-44AD-96D3-E23615A26234}" srcId="{4B536498-877D-4D49-940F-09CE5B2D1260}" destId="{506E56EC-5142-4640-A6B2-0382DE874129}" srcOrd="1" destOrd="0" parTransId="{6E102C11-9783-4144-8553-BCB05CF07160}" sibTransId="{9EFBFF84-3406-46B6-897D-A50915A8D14C}"/>
    <dgm:cxn modelId="{41D56C41-B98C-4B4C-813C-C002DA3E48F8}" type="presOf" srcId="{11801086-1463-4872-8705-F2538460E4FC}" destId="{5A55099A-500F-4063-9A04-BD2620642304}" srcOrd="0" destOrd="0" presId="urn:microsoft.com/office/officeart/2005/8/layout/hierarchy1"/>
    <dgm:cxn modelId="{8973D414-97ED-4A36-A932-EC7F6A9B9234}" srcId="{4B536498-877D-4D49-940F-09CE5B2D1260}" destId="{11801086-1463-4872-8705-F2538460E4FC}" srcOrd="3" destOrd="0" parTransId="{2572E345-7FD5-45EB-9B97-ED8EB2FF7EB2}" sibTransId="{6CA435CB-3878-41EA-A61E-F6EC1032CB0F}"/>
    <dgm:cxn modelId="{76DF3A6B-ACA3-4C10-AE7F-BE70FE01273E}" type="presOf" srcId="{2572E345-7FD5-45EB-9B97-ED8EB2FF7EB2}" destId="{5953AC4C-C643-4039-A307-C1B93A6242E7}" srcOrd="0" destOrd="0" presId="urn:microsoft.com/office/officeart/2005/8/layout/hierarchy1"/>
    <dgm:cxn modelId="{78A8BAC2-378F-44AB-AECD-402E4B559FEC}" type="presOf" srcId="{2DCA0F89-076B-44A5-A2C7-553607E508FC}" destId="{7D5559F7-33EE-47FE-A1E5-854B23CFAF4B}" srcOrd="0" destOrd="0" presId="urn:microsoft.com/office/officeart/2005/8/layout/hierarchy1"/>
    <dgm:cxn modelId="{7AAE5B1E-D57B-4B5A-88B2-C04684170E07}" srcId="{5114D029-0259-45E3-9147-2DC5EC317526}" destId="{8E20B252-339F-4FE4-AF9D-534E5121C760}" srcOrd="0" destOrd="0" parTransId="{2B1B042D-0B6D-4D64-9205-BB66C626452C}" sibTransId="{44CBE715-BFFC-486C-AEB9-F73CFA4FABEA}"/>
    <dgm:cxn modelId="{F8F1F1CA-7BEF-44FC-9284-EF7DF4D8F336}" srcId="{4B536498-877D-4D49-940F-09CE5B2D1260}" destId="{1F6C046A-9F53-4FC4-8512-96950D2A815D}" srcOrd="0" destOrd="0" parTransId="{F28BF191-C9BD-4C5A-ACEA-0B32228825ED}" sibTransId="{A173B7DD-C39F-4D6A-B7D6-9DE7988BA4BE}"/>
    <dgm:cxn modelId="{DD9EAED6-1DEC-44DB-8A02-5311135DF897}" type="presOf" srcId="{9F27DC33-DCA1-4722-926C-223DF3A3EA5B}" destId="{DD1D3AAB-5E3F-4272-87DF-252387D71E88}" srcOrd="0" destOrd="0" presId="urn:microsoft.com/office/officeart/2005/8/layout/hierarchy1"/>
    <dgm:cxn modelId="{39B70B7F-E7A5-47BF-B612-43E5C345AC57}" srcId="{2DCA0F89-076B-44A5-A2C7-553607E508FC}" destId="{5114D029-0259-45E3-9147-2DC5EC317526}" srcOrd="0" destOrd="0" parTransId="{D88B5205-D74B-4BEC-B42C-710B2C5603A9}" sibTransId="{B01E4C17-1B00-46C6-B5C0-15C702774FA2}"/>
    <dgm:cxn modelId="{91D3E034-704C-4A0D-983F-F07D61E96EEA}" type="presOf" srcId="{2B1B042D-0B6D-4D64-9205-BB66C626452C}" destId="{F2B0DB0E-E403-4AFD-B63D-FC79CF8FE5D7}" srcOrd="0" destOrd="0" presId="urn:microsoft.com/office/officeart/2005/8/layout/hierarchy1"/>
    <dgm:cxn modelId="{B2937DAE-1BB5-4FA6-9BA2-7FE1E5F44A23}" type="presOf" srcId="{506E56EC-5142-4640-A6B2-0382DE874129}" destId="{945F0D49-4503-49B3-8A3B-D57937A08F73}" srcOrd="0" destOrd="0" presId="urn:microsoft.com/office/officeart/2005/8/layout/hierarchy1"/>
    <dgm:cxn modelId="{9F24B581-7C07-4EB8-B841-F39D985212C2}" type="presOf" srcId="{4B536498-877D-4D49-940F-09CE5B2D1260}" destId="{123A1143-F291-4110-A265-24D5C21F5026}" srcOrd="0" destOrd="0" presId="urn:microsoft.com/office/officeart/2005/8/layout/hierarchy1"/>
    <dgm:cxn modelId="{B1C8211B-790F-48FB-B99E-3AF1B6976892}" type="presParOf" srcId="{7D5559F7-33EE-47FE-A1E5-854B23CFAF4B}" destId="{1177B9B9-4260-4804-8201-77D5CFAC4574}" srcOrd="0" destOrd="0" presId="urn:microsoft.com/office/officeart/2005/8/layout/hierarchy1"/>
    <dgm:cxn modelId="{A71BEBF5-652E-4467-B778-DDED1EA045AD}" type="presParOf" srcId="{1177B9B9-4260-4804-8201-77D5CFAC4574}" destId="{ADA57F4F-E896-4191-A18A-E6B6D3B8E090}" srcOrd="0" destOrd="0" presId="urn:microsoft.com/office/officeart/2005/8/layout/hierarchy1"/>
    <dgm:cxn modelId="{84DB09E4-DEC6-4F99-BE5A-222C9ADF81C5}" type="presParOf" srcId="{ADA57F4F-E896-4191-A18A-E6B6D3B8E090}" destId="{6E44187B-1D70-480E-AA74-7052A8B1CE4A}" srcOrd="0" destOrd="0" presId="urn:microsoft.com/office/officeart/2005/8/layout/hierarchy1"/>
    <dgm:cxn modelId="{63D2337F-F7C0-4674-BD1A-62B224A0B492}" type="presParOf" srcId="{ADA57F4F-E896-4191-A18A-E6B6D3B8E090}" destId="{C661CADC-D2EA-4AF6-A947-DB3A971314E4}" srcOrd="1" destOrd="0" presId="urn:microsoft.com/office/officeart/2005/8/layout/hierarchy1"/>
    <dgm:cxn modelId="{15215D59-D1CB-43F3-AF3C-9B11A106F243}" type="presParOf" srcId="{1177B9B9-4260-4804-8201-77D5CFAC4574}" destId="{1FF2A4DC-8A96-4C48-BE18-B7CD38BC865B}" srcOrd="1" destOrd="0" presId="urn:microsoft.com/office/officeart/2005/8/layout/hierarchy1"/>
    <dgm:cxn modelId="{F20935EC-D310-4350-B56F-B7C532256E2F}" type="presParOf" srcId="{1FF2A4DC-8A96-4C48-BE18-B7CD38BC865B}" destId="{F2B0DB0E-E403-4AFD-B63D-FC79CF8FE5D7}" srcOrd="0" destOrd="0" presId="urn:microsoft.com/office/officeart/2005/8/layout/hierarchy1"/>
    <dgm:cxn modelId="{C2EEF73D-9B32-4D19-A71A-1D7789BA0501}" type="presParOf" srcId="{1FF2A4DC-8A96-4C48-BE18-B7CD38BC865B}" destId="{FAB66EFB-C94C-4251-A354-6736BC73C7B8}" srcOrd="1" destOrd="0" presId="urn:microsoft.com/office/officeart/2005/8/layout/hierarchy1"/>
    <dgm:cxn modelId="{4A5774E1-C0EA-4FAA-92DB-368A05DCE0FD}" type="presParOf" srcId="{FAB66EFB-C94C-4251-A354-6736BC73C7B8}" destId="{2B369812-34B7-47EB-BA63-E107EAA84EE9}" srcOrd="0" destOrd="0" presId="urn:microsoft.com/office/officeart/2005/8/layout/hierarchy1"/>
    <dgm:cxn modelId="{B4FF5AC4-FD87-40D1-8653-CDF42E9813D1}" type="presParOf" srcId="{2B369812-34B7-47EB-BA63-E107EAA84EE9}" destId="{4A83640E-2D8D-4FC7-A948-06F57F371123}" srcOrd="0" destOrd="0" presId="urn:microsoft.com/office/officeart/2005/8/layout/hierarchy1"/>
    <dgm:cxn modelId="{B744567D-C360-4596-A493-A11D33372203}" type="presParOf" srcId="{2B369812-34B7-47EB-BA63-E107EAA84EE9}" destId="{66B89ED9-23DB-4ABC-B1E9-A60C1A5F7389}" srcOrd="1" destOrd="0" presId="urn:microsoft.com/office/officeart/2005/8/layout/hierarchy1"/>
    <dgm:cxn modelId="{1765C636-42CA-4019-AA5F-5651703C98BC}" type="presParOf" srcId="{FAB66EFB-C94C-4251-A354-6736BC73C7B8}" destId="{48E83692-AADD-4A23-9193-7CCEF04A3B2C}" srcOrd="1" destOrd="0" presId="urn:microsoft.com/office/officeart/2005/8/layout/hierarchy1"/>
    <dgm:cxn modelId="{A72BE10C-B153-4F9A-B372-51F53AFA0677}" type="presParOf" srcId="{1FF2A4DC-8A96-4C48-BE18-B7CD38BC865B}" destId="{4B160C74-FD3E-4ADF-B165-DF32738AE403}" srcOrd="2" destOrd="0" presId="urn:microsoft.com/office/officeart/2005/8/layout/hierarchy1"/>
    <dgm:cxn modelId="{921E55B8-9E05-4E83-9D26-F694C129977A}" type="presParOf" srcId="{1FF2A4DC-8A96-4C48-BE18-B7CD38BC865B}" destId="{B5D3D201-AD59-496D-94F5-FC8E2551719D}" srcOrd="3" destOrd="0" presId="urn:microsoft.com/office/officeart/2005/8/layout/hierarchy1"/>
    <dgm:cxn modelId="{B56B0689-6E28-40B5-AAFF-C376AD673D63}" type="presParOf" srcId="{B5D3D201-AD59-496D-94F5-FC8E2551719D}" destId="{3A5DDFB4-7BFA-45DA-882A-20925E5E0646}" srcOrd="0" destOrd="0" presId="urn:microsoft.com/office/officeart/2005/8/layout/hierarchy1"/>
    <dgm:cxn modelId="{07FA7124-D09D-44BB-9DC9-69A20234857C}" type="presParOf" srcId="{3A5DDFB4-7BFA-45DA-882A-20925E5E0646}" destId="{FE16745C-BAF3-45D4-8409-FA68DEAF39EE}" srcOrd="0" destOrd="0" presId="urn:microsoft.com/office/officeart/2005/8/layout/hierarchy1"/>
    <dgm:cxn modelId="{4AF3BB5C-0FB3-4096-855E-46A49DD28199}" type="presParOf" srcId="{3A5DDFB4-7BFA-45DA-882A-20925E5E0646}" destId="{123A1143-F291-4110-A265-24D5C21F5026}" srcOrd="1" destOrd="0" presId="urn:microsoft.com/office/officeart/2005/8/layout/hierarchy1"/>
    <dgm:cxn modelId="{8BC0ECD9-0C51-4B35-A123-0356A5FD68E3}" type="presParOf" srcId="{B5D3D201-AD59-496D-94F5-FC8E2551719D}" destId="{B81040B7-87DA-4C2E-A8EB-E63F9CEB0626}" srcOrd="1" destOrd="0" presId="urn:microsoft.com/office/officeart/2005/8/layout/hierarchy1"/>
    <dgm:cxn modelId="{5E35D4BF-5F76-462B-BE9C-34B5E063E6B6}" type="presParOf" srcId="{B81040B7-87DA-4C2E-A8EB-E63F9CEB0626}" destId="{11E0009C-2E32-4D07-AB23-19F73E687D19}" srcOrd="0" destOrd="0" presId="urn:microsoft.com/office/officeart/2005/8/layout/hierarchy1"/>
    <dgm:cxn modelId="{49A83E36-42F6-4796-910D-C4E429CDF3F9}" type="presParOf" srcId="{B81040B7-87DA-4C2E-A8EB-E63F9CEB0626}" destId="{81E0881E-1346-488A-8A98-B0F50AB7D38C}" srcOrd="1" destOrd="0" presId="urn:microsoft.com/office/officeart/2005/8/layout/hierarchy1"/>
    <dgm:cxn modelId="{73D9D132-3697-4294-92B0-ADA7BB47F5B5}" type="presParOf" srcId="{81E0881E-1346-488A-8A98-B0F50AB7D38C}" destId="{DE570635-6B63-4FA0-9570-672C634D0041}" srcOrd="0" destOrd="0" presId="urn:microsoft.com/office/officeart/2005/8/layout/hierarchy1"/>
    <dgm:cxn modelId="{DE314879-6CCE-487B-8BC8-016BE9590B74}" type="presParOf" srcId="{DE570635-6B63-4FA0-9570-672C634D0041}" destId="{AAA44F24-C0FF-4210-9FA8-C9927BDB6332}" srcOrd="0" destOrd="0" presId="urn:microsoft.com/office/officeart/2005/8/layout/hierarchy1"/>
    <dgm:cxn modelId="{C9B74B13-D1F9-4500-BD20-A09F40E50615}" type="presParOf" srcId="{DE570635-6B63-4FA0-9570-672C634D0041}" destId="{7F44DD0D-392E-4BB7-A523-007CDEEF9EFB}" srcOrd="1" destOrd="0" presId="urn:microsoft.com/office/officeart/2005/8/layout/hierarchy1"/>
    <dgm:cxn modelId="{02575E9D-ECF7-4ED5-B088-DE34CF68C412}" type="presParOf" srcId="{81E0881E-1346-488A-8A98-B0F50AB7D38C}" destId="{5C5ABCF7-5463-42A7-9431-B5F2EB6B38CA}" srcOrd="1" destOrd="0" presId="urn:microsoft.com/office/officeart/2005/8/layout/hierarchy1"/>
    <dgm:cxn modelId="{6DF8F224-9CE9-4DF5-A772-EA76819A9760}" type="presParOf" srcId="{B81040B7-87DA-4C2E-A8EB-E63F9CEB0626}" destId="{4B8D911B-4622-4CBE-A1B5-C997A68A13C4}" srcOrd="2" destOrd="0" presId="urn:microsoft.com/office/officeart/2005/8/layout/hierarchy1"/>
    <dgm:cxn modelId="{BCEED6B4-8ABF-4D16-A14E-979811D0295E}" type="presParOf" srcId="{B81040B7-87DA-4C2E-A8EB-E63F9CEB0626}" destId="{02FE2C77-3EBB-4C43-95DC-3B0C3ACAB177}" srcOrd="3" destOrd="0" presId="urn:microsoft.com/office/officeart/2005/8/layout/hierarchy1"/>
    <dgm:cxn modelId="{C2712950-1EF2-444D-8B43-83D01B673477}" type="presParOf" srcId="{02FE2C77-3EBB-4C43-95DC-3B0C3ACAB177}" destId="{C2643B6A-459C-4245-B5BC-DEE601D4D285}" srcOrd="0" destOrd="0" presId="urn:microsoft.com/office/officeart/2005/8/layout/hierarchy1"/>
    <dgm:cxn modelId="{5CE85F55-B83D-4C20-9B94-1F723E5C15A2}" type="presParOf" srcId="{C2643B6A-459C-4245-B5BC-DEE601D4D285}" destId="{248C8622-B6AF-41E3-B67F-F789FD0D283A}" srcOrd="0" destOrd="0" presId="urn:microsoft.com/office/officeart/2005/8/layout/hierarchy1"/>
    <dgm:cxn modelId="{C1C1DE6A-FE1B-4026-BE43-AA9466136B02}" type="presParOf" srcId="{C2643B6A-459C-4245-B5BC-DEE601D4D285}" destId="{945F0D49-4503-49B3-8A3B-D57937A08F73}" srcOrd="1" destOrd="0" presId="urn:microsoft.com/office/officeart/2005/8/layout/hierarchy1"/>
    <dgm:cxn modelId="{F7626E3E-818A-46C8-8369-2E65CA6F4FFC}" type="presParOf" srcId="{02FE2C77-3EBB-4C43-95DC-3B0C3ACAB177}" destId="{1A757E9F-0295-40DB-999F-FF9CF49C3F0B}" srcOrd="1" destOrd="0" presId="urn:microsoft.com/office/officeart/2005/8/layout/hierarchy1"/>
    <dgm:cxn modelId="{84917B39-5000-4A3F-85F5-61DC043FAB87}" type="presParOf" srcId="{B81040B7-87DA-4C2E-A8EB-E63F9CEB0626}" destId="{6F67A83F-DDF8-4C08-8B13-251B7BFAABD2}" srcOrd="4" destOrd="0" presId="urn:microsoft.com/office/officeart/2005/8/layout/hierarchy1"/>
    <dgm:cxn modelId="{40495679-1156-498F-AD9E-A8309ABE21C2}" type="presParOf" srcId="{B81040B7-87DA-4C2E-A8EB-E63F9CEB0626}" destId="{E1710A5E-8AD5-40CC-8A27-E520802F2400}" srcOrd="5" destOrd="0" presId="urn:microsoft.com/office/officeart/2005/8/layout/hierarchy1"/>
    <dgm:cxn modelId="{AA381F1E-EE78-407A-9617-BA41FAB41A5D}" type="presParOf" srcId="{E1710A5E-8AD5-40CC-8A27-E520802F2400}" destId="{5BB7B4CB-6288-474A-9250-9104D443652A}" srcOrd="0" destOrd="0" presId="urn:microsoft.com/office/officeart/2005/8/layout/hierarchy1"/>
    <dgm:cxn modelId="{471C1472-3DE5-44F0-9BDC-9D722389C6D3}" type="presParOf" srcId="{5BB7B4CB-6288-474A-9250-9104D443652A}" destId="{EBF2D0F4-DCCE-459E-B6A2-DB5AFB02E499}" srcOrd="0" destOrd="0" presId="urn:microsoft.com/office/officeart/2005/8/layout/hierarchy1"/>
    <dgm:cxn modelId="{6E8989FF-9342-42E1-9D84-DF976027FA14}" type="presParOf" srcId="{5BB7B4CB-6288-474A-9250-9104D443652A}" destId="{DD1D3AAB-5E3F-4272-87DF-252387D71E88}" srcOrd="1" destOrd="0" presId="urn:microsoft.com/office/officeart/2005/8/layout/hierarchy1"/>
    <dgm:cxn modelId="{293AE568-E15D-4D41-A90D-FFE52CF3B0CF}" type="presParOf" srcId="{E1710A5E-8AD5-40CC-8A27-E520802F2400}" destId="{54101836-D82D-4909-A3F5-EDCD3EECF198}" srcOrd="1" destOrd="0" presId="urn:microsoft.com/office/officeart/2005/8/layout/hierarchy1"/>
    <dgm:cxn modelId="{436B8646-F0B0-4D32-B8E4-00F1A168FF7F}" type="presParOf" srcId="{B81040B7-87DA-4C2E-A8EB-E63F9CEB0626}" destId="{5953AC4C-C643-4039-A307-C1B93A6242E7}" srcOrd="6" destOrd="0" presId="urn:microsoft.com/office/officeart/2005/8/layout/hierarchy1"/>
    <dgm:cxn modelId="{A6B24B58-3D83-491F-A9F2-FDEC6804C332}" type="presParOf" srcId="{B81040B7-87DA-4C2E-A8EB-E63F9CEB0626}" destId="{4DA8DA8A-5827-49B5-A3BE-28B97B8B2C85}" srcOrd="7" destOrd="0" presId="urn:microsoft.com/office/officeart/2005/8/layout/hierarchy1"/>
    <dgm:cxn modelId="{C102CCE1-647E-4DDE-8887-F311ED1BC1BD}" type="presParOf" srcId="{4DA8DA8A-5827-49B5-A3BE-28B97B8B2C85}" destId="{A56855D3-18E8-4ECD-89A3-3A6F090E2476}" srcOrd="0" destOrd="0" presId="urn:microsoft.com/office/officeart/2005/8/layout/hierarchy1"/>
    <dgm:cxn modelId="{D724F230-A2D1-42DC-A995-9EE0C0F4C91A}" type="presParOf" srcId="{A56855D3-18E8-4ECD-89A3-3A6F090E2476}" destId="{DB1D4710-E24F-4D85-9AD8-99F8B50C47E8}" srcOrd="0" destOrd="0" presId="urn:microsoft.com/office/officeart/2005/8/layout/hierarchy1"/>
    <dgm:cxn modelId="{2FB5E929-CE70-4167-99E1-A7B41EA58ABC}" type="presParOf" srcId="{A56855D3-18E8-4ECD-89A3-3A6F090E2476}" destId="{5A55099A-500F-4063-9A04-BD2620642304}" srcOrd="1" destOrd="0" presId="urn:microsoft.com/office/officeart/2005/8/layout/hierarchy1"/>
    <dgm:cxn modelId="{A663B23C-E777-4866-BD99-0B1602A1E033}" type="presParOf" srcId="{4DA8DA8A-5827-49B5-A3BE-28B97B8B2C85}" destId="{264B0C9E-EFBB-4B4C-A3AB-55E9D6D6F47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DFF17-E9A2-44E3-89B6-963DEB52BF39}">
      <dsp:nvSpPr>
        <dsp:cNvPr id="0" name=""/>
        <dsp:cNvSpPr/>
      </dsp:nvSpPr>
      <dsp:spPr>
        <a:xfrm>
          <a:off x="-3610595" y="-554853"/>
          <a:ext cx="4304203" cy="4304203"/>
        </a:xfrm>
        <a:prstGeom prst="blockArc">
          <a:avLst>
            <a:gd name="adj1" fmla="val 18900000"/>
            <a:gd name="adj2" fmla="val 2700000"/>
            <a:gd name="adj3" fmla="val 502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0C693-8EF9-41C0-9816-9C57AD7CAAAA}">
      <dsp:nvSpPr>
        <dsp:cNvPr id="0" name=""/>
        <dsp:cNvSpPr/>
      </dsp:nvSpPr>
      <dsp:spPr>
        <a:xfrm>
          <a:off x="363608" y="245592"/>
          <a:ext cx="5789675" cy="49144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00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>
              <a:latin typeface="+mn-lt"/>
              <a:cs typeface="Arial" panose="020B0604020202020204" pitchFamily="34" charset="0"/>
            </a:rPr>
            <a:t>Sustentar la organización y administración pública</a:t>
          </a:r>
          <a:endParaRPr lang="es-EC" sz="1800" kern="1200" dirty="0">
            <a:latin typeface="+mn-lt"/>
          </a:endParaRPr>
        </a:p>
      </dsp:txBody>
      <dsp:txXfrm>
        <a:off x="363608" y="245592"/>
        <a:ext cx="5789675" cy="491441"/>
      </dsp:txXfrm>
    </dsp:sp>
    <dsp:sp modelId="{C33D2ED9-1026-4DB7-B90B-B0A8B31E47E0}">
      <dsp:nvSpPr>
        <dsp:cNvPr id="0" name=""/>
        <dsp:cNvSpPr/>
      </dsp:nvSpPr>
      <dsp:spPr>
        <a:xfrm>
          <a:off x="56457" y="184162"/>
          <a:ext cx="614301" cy="61430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11110D9-2E76-401C-95C7-EA404971D62F}">
      <dsp:nvSpPr>
        <dsp:cNvPr id="0" name=""/>
        <dsp:cNvSpPr/>
      </dsp:nvSpPr>
      <dsp:spPr>
        <a:xfrm>
          <a:off x="645363" y="982882"/>
          <a:ext cx="5507921" cy="49144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00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>
              <a:latin typeface="+mn-lt"/>
              <a:cs typeface="Arial" panose="020B0604020202020204" pitchFamily="34" charset="0"/>
            </a:rPr>
            <a:t>Realizar un análisis situacional</a:t>
          </a:r>
          <a:endParaRPr lang="es-EC" sz="1800" kern="1200" dirty="0">
            <a:latin typeface="+mn-lt"/>
          </a:endParaRPr>
        </a:p>
      </dsp:txBody>
      <dsp:txXfrm>
        <a:off x="645363" y="982882"/>
        <a:ext cx="5507921" cy="491441"/>
      </dsp:txXfrm>
    </dsp:sp>
    <dsp:sp modelId="{37280B59-506F-4259-A50B-4AF443ACC41E}">
      <dsp:nvSpPr>
        <dsp:cNvPr id="0" name=""/>
        <dsp:cNvSpPr/>
      </dsp:nvSpPr>
      <dsp:spPr>
        <a:xfrm>
          <a:off x="338212" y="921452"/>
          <a:ext cx="614301" cy="61430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1058A57-805A-4670-BFE0-D6F3F4CC955C}">
      <dsp:nvSpPr>
        <dsp:cNvPr id="0" name=""/>
        <dsp:cNvSpPr/>
      </dsp:nvSpPr>
      <dsp:spPr>
        <a:xfrm>
          <a:off x="645363" y="1720172"/>
          <a:ext cx="5507921" cy="49144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00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>
              <a:latin typeface="+mn-lt"/>
              <a:cs typeface="Arial" panose="020B0604020202020204" pitchFamily="34" charset="0"/>
            </a:rPr>
            <a:t>Establecer el diseño metodológico</a:t>
          </a:r>
          <a:endParaRPr lang="es-EC" sz="1800" kern="1200" dirty="0">
            <a:latin typeface="+mn-lt"/>
            <a:cs typeface="Arial" panose="020B0604020202020204" pitchFamily="34" charset="0"/>
          </a:endParaRPr>
        </a:p>
      </dsp:txBody>
      <dsp:txXfrm>
        <a:off x="645363" y="1720172"/>
        <a:ext cx="5507921" cy="491441"/>
      </dsp:txXfrm>
    </dsp:sp>
    <dsp:sp modelId="{12C8583D-7062-4031-8DF1-0C6AC6051EEC}">
      <dsp:nvSpPr>
        <dsp:cNvPr id="0" name=""/>
        <dsp:cNvSpPr/>
      </dsp:nvSpPr>
      <dsp:spPr>
        <a:xfrm>
          <a:off x="338212" y="1658742"/>
          <a:ext cx="614301" cy="61430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BA461E8-D630-42AE-88D7-8D355B4A4A1C}">
      <dsp:nvSpPr>
        <dsp:cNvPr id="0" name=""/>
        <dsp:cNvSpPr/>
      </dsp:nvSpPr>
      <dsp:spPr>
        <a:xfrm>
          <a:off x="363608" y="2457462"/>
          <a:ext cx="5789675" cy="49144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00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>
              <a:latin typeface="+mn-lt"/>
              <a:cs typeface="Arial" panose="020B0604020202020204" pitchFamily="34" charset="0"/>
            </a:rPr>
            <a:t>Analizar los resultados</a:t>
          </a:r>
          <a:endParaRPr lang="es-EC" sz="1800" kern="1200" dirty="0">
            <a:latin typeface="+mn-lt"/>
          </a:endParaRPr>
        </a:p>
      </dsp:txBody>
      <dsp:txXfrm>
        <a:off x="363608" y="2457462"/>
        <a:ext cx="5789675" cy="491441"/>
      </dsp:txXfrm>
    </dsp:sp>
    <dsp:sp modelId="{C48D6408-886B-4AB7-B9A3-3226CFC31D12}">
      <dsp:nvSpPr>
        <dsp:cNvPr id="0" name=""/>
        <dsp:cNvSpPr/>
      </dsp:nvSpPr>
      <dsp:spPr>
        <a:xfrm>
          <a:off x="56457" y="2396032"/>
          <a:ext cx="614301" cy="61430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80F96-D45D-437D-A568-3D6F7C30DC90}">
      <dsp:nvSpPr>
        <dsp:cNvPr id="0" name=""/>
        <dsp:cNvSpPr/>
      </dsp:nvSpPr>
      <dsp:spPr>
        <a:xfrm>
          <a:off x="938909" y="287336"/>
          <a:ext cx="3431142" cy="119159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D2786A-47DF-4D5B-A3A4-EA56A008F22F}">
      <dsp:nvSpPr>
        <dsp:cNvPr id="0" name=""/>
        <dsp:cNvSpPr/>
      </dsp:nvSpPr>
      <dsp:spPr>
        <a:xfrm>
          <a:off x="2479492" y="3266193"/>
          <a:ext cx="664950" cy="425568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60FB4-5F6B-4E92-8560-C192C130B647}">
      <dsp:nvSpPr>
        <dsp:cNvPr id="0" name=""/>
        <dsp:cNvSpPr/>
      </dsp:nvSpPr>
      <dsp:spPr>
        <a:xfrm>
          <a:off x="1167077" y="3545592"/>
          <a:ext cx="3191760" cy="797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u="sng" kern="1200" dirty="0" smtClean="0"/>
            <a:t>13 </a:t>
          </a:r>
          <a:r>
            <a:rPr lang="es-EC" sz="2800" u="sng" kern="1200" dirty="0" smtClean="0"/>
            <a:t>PROYECTOS</a:t>
          </a:r>
          <a:endParaRPr lang="es-EC" sz="2800" u="sng" kern="1200" dirty="0"/>
        </a:p>
      </dsp:txBody>
      <dsp:txXfrm>
        <a:off x="1167077" y="3545592"/>
        <a:ext cx="3191760" cy="797940"/>
      </dsp:txXfrm>
    </dsp:sp>
    <dsp:sp modelId="{9CA7E740-30DF-42E7-952D-E97F838FBAF7}">
      <dsp:nvSpPr>
        <dsp:cNvPr id="0" name=""/>
        <dsp:cNvSpPr/>
      </dsp:nvSpPr>
      <dsp:spPr>
        <a:xfrm>
          <a:off x="2244076" y="1905726"/>
          <a:ext cx="1115675" cy="954763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1 </a:t>
          </a:r>
          <a:r>
            <a:rPr lang="es-EC" sz="1100" kern="1200" dirty="0" smtClean="0"/>
            <a:t>En ejecución </a:t>
          </a:r>
          <a:endParaRPr lang="es-EC" sz="1100" kern="1200" dirty="0"/>
        </a:p>
      </dsp:txBody>
      <dsp:txXfrm>
        <a:off x="2407463" y="2045548"/>
        <a:ext cx="788901" cy="675119"/>
      </dsp:txXfrm>
    </dsp:sp>
    <dsp:sp modelId="{C9F380E5-696B-4243-8391-C82D449FF9FD}">
      <dsp:nvSpPr>
        <dsp:cNvPr id="0" name=""/>
        <dsp:cNvSpPr/>
      </dsp:nvSpPr>
      <dsp:spPr>
        <a:xfrm>
          <a:off x="1289833" y="408275"/>
          <a:ext cx="1686482" cy="1724244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8 </a:t>
          </a:r>
          <a:r>
            <a:rPr lang="es-EC" sz="1600" kern="1200" dirty="0" smtClean="0"/>
            <a:t>Ejecutados</a:t>
          </a:r>
          <a:endParaRPr lang="es-EC" sz="1600" kern="1200" dirty="0"/>
        </a:p>
      </dsp:txBody>
      <dsp:txXfrm>
        <a:off x="1536813" y="660785"/>
        <a:ext cx="1192522" cy="1219224"/>
      </dsp:txXfrm>
    </dsp:sp>
    <dsp:sp modelId="{A82CC9D0-3E74-48EA-8541-8A9FEB729705}">
      <dsp:nvSpPr>
        <dsp:cNvPr id="0" name=""/>
        <dsp:cNvSpPr/>
      </dsp:nvSpPr>
      <dsp:spPr>
        <a:xfrm>
          <a:off x="2800504" y="1002735"/>
          <a:ext cx="1348690" cy="1196910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3600" kern="1200" dirty="0" smtClean="0"/>
            <a:t>4 </a:t>
          </a:r>
          <a:r>
            <a:rPr lang="es-EC" sz="1100" kern="1200" dirty="0" smtClean="0"/>
            <a:t>No ejecutados</a:t>
          </a:r>
          <a:endParaRPr lang="es-EC" sz="1100" kern="1200" dirty="0"/>
        </a:p>
      </dsp:txBody>
      <dsp:txXfrm>
        <a:off x="2998015" y="1178018"/>
        <a:ext cx="953668" cy="846344"/>
      </dsp:txXfrm>
    </dsp:sp>
    <dsp:sp modelId="{CB488EB2-3C59-48DC-AB6E-6C519427322A}">
      <dsp:nvSpPr>
        <dsp:cNvPr id="0" name=""/>
        <dsp:cNvSpPr/>
      </dsp:nvSpPr>
      <dsp:spPr>
        <a:xfrm>
          <a:off x="975151" y="82809"/>
          <a:ext cx="3723720" cy="297897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CB071-DB8D-431F-B79F-8FDA6E7858E8}">
      <dsp:nvSpPr>
        <dsp:cNvPr id="0" name=""/>
        <dsp:cNvSpPr/>
      </dsp:nvSpPr>
      <dsp:spPr>
        <a:xfrm>
          <a:off x="1702072" y="1519"/>
          <a:ext cx="689020" cy="68902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3024A13-3A18-4958-BAF8-4CCCA3705CBB}">
      <dsp:nvSpPr>
        <dsp:cNvPr id="0" name=""/>
        <dsp:cNvSpPr/>
      </dsp:nvSpPr>
      <dsp:spPr>
        <a:xfrm>
          <a:off x="1556458" y="1519"/>
          <a:ext cx="4631025" cy="689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0" kern="1200" dirty="0" smtClean="0"/>
            <a:t>Carles </a:t>
          </a:r>
          <a:r>
            <a:rPr lang="es-EC" sz="2200" b="0" kern="1200" dirty="0" err="1" smtClean="0"/>
            <a:t>Ramió</a:t>
          </a:r>
          <a:r>
            <a:rPr lang="es-EC" sz="2200" b="0" kern="1200" dirty="0" smtClean="0"/>
            <a:t>, 1999</a:t>
          </a:r>
          <a:endParaRPr lang="es-EC" sz="2200" b="0" kern="1200" dirty="0"/>
        </a:p>
      </dsp:txBody>
      <dsp:txXfrm>
        <a:off x="1556458" y="1519"/>
        <a:ext cx="4631025" cy="689020"/>
      </dsp:txXfrm>
    </dsp:sp>
    <dsp:sp modelId="{B981FE9F-5DB5-4941-8F17-3B942A964028}">
      <dsp:nvSpPr>
        <dsp:cNvPr id="0" name=""/>
        <dsp:cNvSpPr/>
      </dsp:nvSpPr>
      <dsp:spPr>
        <a:xfrm>
          <a:off x="1714773" y="690539"/>
          <a:ext cx="689020" cy="689020"/>
        </a:xfrm>
        <a:prstGeom prst="ellipse">
          <a:avLst/>
        </a:prstGeom>
        <a:solidFill>
          <a:schemeClr val="accent2">
            <a:alpha val="50000"/>
            <a:hueOff val="3183231"/>
            <a:satOff val="5400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B0C2926-DFE3-4E62-808E-486144B1562C}">
      <dsp:nvSpPr>
        <dsp:cNvPr id="0" name=""/>
        <dsp:cNvSpPr/>
      </dsp:nvSpPr>
      <dsp:spPr>
        <a:xfrm>
          <a:off x="1594562" y="690539"/>
          <a:ext cx="4580220" cy="689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0" kern="1200" dirty="0" smtClean="0"/>
            <a:t>Instancias o elementos administrativos</a:t>
          </a:r>
          <a:endParaRPr lang="es-EC" sz="2200" b="0" kern="1200" dirty="0"/>
        </a:p>
      </dsp:txBody>
      <dsp:txXfrm>
        <a:off x="1594562" y="690539"/>
        <a:ext cx="4580220" cy="689020"/>
      </dsp:txXfrm>
    </dsp:sp>
    <dsp:sp modelId="{FBBF8049-84DE-4098-8B9B-9F22C303E174}">
      <dsp:nvSpPr>
        <dsp:cNvPr id="0" name=""/>
        <dsp:cNvSpPr/>
      </dsp:nvSpPr>
      <dsp:spPr>
        <a:xfrm>
          <a:off x="1728995" y="1379560"/>
          <a:ext cx="689020" cy="689020"/>
        </a:xfrm>
        <a:prstGeom prst="ellipse">
          <a:avLst/>
        </a:prstGeom>
        <a:solidFill>
          <a:schemeClr val="accent2">
            <a:alpha val="50000"/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38D13D3-502A-4284-9280-D5ECCF419A61}">
      <dsp:nvSpPr>
        <dsp:cNvPr id="0" name=""/>
        <dsp:cNvSpPr/>
      </dsp:nvSpPr>
      <dsp:spPr>
        <a:xfrm>
          <a:off x="1604971" y="1379560"/>
          <a:ext cx="4867182" cy="689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0" kern="1200" dirty="0" smtClean="0"/>
            <a:t>Satisfacer los intereses de la comunidad </a:t>
          </a:r>
          <a:endParaRPr lang="es-EC" sz="2200" b="0" kern="1200" dirty="0"/>
        </a:p>
      </dsp:txBody>
      <dsp:txXfrm>
        <a:off x="1604971" y="1379560"/>
        <a:ext cx="4867182" cy="6890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91308-5B81-43F7-988D-C6D8D9885C20}">
      <dsp:nvSpPr>
        <dsp:cNvPr id="0" name=""/>
        <dsp:cNvSpPr/>
      </dsp:nvSpPr>
      <dsp:spPr>
        <a:xfrm>
          <a:off x="534" y="465383"/>
          <a:ext cx="2085919" cy="125155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Objetivos comunes</a:t>
          </a:r>
          <a:endParaRPr lang="es-EC" sz="2400" kern="1200" dirty="0"/>
        </a:p>
      </dsp:txBody>
      <dsp:txXfrm>
        <a:off x="534" y="465383"/>
        <a:ext cx="2085919" cy="1251551"/>
      </dsp:txXfrm>
    </dsp:sp>
    <dsp:sp modelId="{BE920BB3-27D0-4C31-94F8-26F82247734B}">
      <dsp:nvSpPr>
        <dsp:cNvPr id="0" name=""/>
        <dsp:cNvSpPr/>
      </dsp:nvSpPr>
      <dsp:spPr>
        <a:xfrm>
          <a:off x="2295045" y="465383"/>
          <a:ext cx="2085919" cy="125155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Función especifica</a:t>
          </a:r>
          <a:endParaRPr lang="es-EC" sz="2400" kern="1200" dirty="0"/>
        </a:p>
      </dsp:txBody>
      <dsp:txXfrm>
        <a:off x="2295045" y="465383"/>
        <a:ext cx="2085919" cy="12515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4D799-EA33-4C69-8B76-646AF5ECD6A9}">
      <dsp:nvSpPr>
        <dsp:cNvPr id="0" name=""/>
        <dsp:cNvSpPr/>
      </dsp:nvSpPr>
      <dsp:spPr>
        <a:xfrm rot="5400000">
          <a:off x="1036632" y="1320109"/>
          <a:ext cx="967240" cy="110116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35112CB-3560-4428-8F9A-8136B5702BA1}">
      <dsp:nvSpPr>
        <dsp:cNvPr id="0" name=""/>
        <dsp:cNvSpPr/>
      </dsp:nvSpPr>
      <dsp:spPr>
        <a:xfrm>
          <a:off x="1288" y="247903"/>
          <a:ext cx="3186431" cy="113973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smtClean="0"/>
            <a:t>Enfoques clásicos</a:t>
          </a:r>
          <a:endParaRPr lang="es-EC" sz="2400" kern="1200" dirty="0"/>
        </a:p>
      </dsp:txBody>
      <dsp:txXfrm>
        <a:off x="56935" y="303550"/>
        <a:ext cx="3075137" cy="1028438"/>
      </dsp:txXfrm>
    </dsp:sp>
    <dsp:sp modelId="{2AE9054D-9520-43C2-B09F-17957B6773F9}">
      <dsp:nvSpPr>
        <dsp:cNvPr id="0" name=""/>
        <dsp:cNvSpPr/>
      </dsp:nvSpPr>
      <dsp:spPr>
        <a:xfrm>
          <a:off x="2408636" y="356603"/>
          <a:ext cx="1184244" cy="921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702A6A-F14C-4B00-80DF-E65FF82158DC}">
      <dsp:nvSpPr>
        <dsp:cNvPr id="0" name=""/>
        <dsp:cNvSpPr/>
      </dsp:nvSpPr>
      <dsp:spPr>
        <a:xfrm rot="5400000">
          <a:off x="2584548" y="2600404"/>
          <a:ext cx="967240" cy="110116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6344056"/>
            <a:satOff val="6774"/>
            <a:lumOff val="1157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BB7A9E9-CC6A-48D8-AC88-295D7642695C}">
      <dsp:nvSpPr>
        <dsp:cNvPr id="0" name=""/>
        <dsp:cNvSpPr/>
      </dsp:nvSpPr>
      <dsp:spPr>
        <a:xfrm>
          <a:off x="1783186" y="1686222"/>
          <a:ext cx="2834335" cy="113973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3183231"/>
                <a:satOff val="5400"/>
                <a:lumOff val="-19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3183231"/>
                <a:satOff val="5400"/>
                <a:lumOff val="-19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3183231"/>
                <a:satOff val="5400"/>
                <a:lumOff val="-19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smtClean="0"/>
            <a:t>Enfoques neoclásicos</a:t>
          </a:r>
          <a:endParaRPr lang="es-EC" sz="2400" kern="1200" dirty="0"/>
        </a:p>
      </dsp:txBody>
      <dsp:txXfrm>
        <a:off x="1838833" y="1741869"/>
        <a:ext cx="2723041" cy="1028438"/>
      </dsp:txXfrm>
    </dsp:sp>
    <dsp:sp modelId="{831DD464-211E-426B-A20F-927984A24392}">
      <dsp:nvSpPr>
        <dsp:cNvPr id="0" name=""/>
        <dsp:cNvSpPr/>
      </dsp:nvSpPr>
      <dsp:spPr>
        <a:xfrm>
          <a:off x="3956552" y="1636898"/>
          <a:ext cx="1184244" cy="921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A7A0BE-C256-4CBD-A929-1FCEC9708B3F}">
      <dsp:nvSpPr>
        <dsp:cNvPr id="0" name=""/>
        <dsp:cNvSpPr/>
      </dsp:nvSpPr>
      <dsp:spPr>
        <a:xfrm>
          <a:off x="3450504" y="3056397"/>
          <a:ext cx="3250601" cy="113973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6366461"/>
                <a:satOff val="10800"/>
                <a:lumOff val="-39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6366461"/>
                <a:satOff val="10800"/>
                <a:lumOff val="-39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6366461"/>
                <a:satOff val="10800"/>
                <a:lumOff val="-39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smtClean="0"/>
            <a:t>Enfoques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smtClean="0"/>
            <a:t>Contemporáneos</a:t>
          </a:r>
          <a:endParaRPr lang="es-EC" sz="2400" kern="1200" dirty="0"/>
        </a:p>
      </dsp:txBody>
      <dsp:txXfrm>
        <a:off x="3506151" y="3112044"/>
        <a:ext cx="3139307" cy="10284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942AB-64CE-4DB2-AFB4-6658BAFAAB7D}">
      <dsp:nvSpPr>
        <dsp:cNvPr id="0" name=""/>
        <dsp:cNvSpPr/>
      </dsp:nvSpPr>
      <dsp:spPr>
        <a:xfrm>
          <a:off x="1944250" y="1186"/>
          <a:ext cx="2536374" cy="880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smtClean="0"/>
            <a:t>SOCIOTÉCNICO</a:t>
          </a:r>
          <a:endParaRPr lang="es-EC" sz="2800" kern="1200" dirty="0"/>
        </a:p>
      </dsp:txBody>
      <dsp:txXfrm>
        <a:off x="1970047" y="26983"/>
        <a:ext cx="2484780" cy="829189"/>
      </dsp:txXfrm>
    </dsp:sp>
    <dsp:sp modelId="{A0C562FC-5E68-48BD-BD84-B38D0077BBA9}">
      <dsp:nvSpPr>
        <dsp:cNvPr id="0" name=""/>
        <dsp:cNvSpPr/>
      </dsp:nvSpPr>
      <dsp:spPr>
        <a:xfrm rot="3600000">
          <a:off x="3746260" y="1547662"/>
          <a:ext cx="387532" cy="308274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800" kern="1200">
            <a:solidFill>
              <a:schemeClr val="tx1"/>
            </a:solidFill>
          </a:endParaRPr>
        </a:p>
      </dsp:txBody>
      <dsp:txXfrm>
        <a:off x="3838742" y="1609317"/>
        <a:ext cx="202568" cy="184964"/>
      </dsp:txXfrm>
    </dsp:sp>
    <dsp:sp modelId="{5635C5D0-6431-4DE7-BCA5-F1877C42BBDA}">
      <dsp:nvSpPr>
        <dsp:cNvPr id="0" name=""/>
        <dsp:cNvSpPr/>
      </dsp:nvSpPr>
      <dsp:spPr>
        <a:xfrm>
          <a:off x="3428582" y="2521629"/>
          <a:ext cx="2478066" cy="880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83231"/>
                <a:satOff val="5400"/>
                <a:lumOff val="-19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3183231"/>
                <a:satOff val="5400"/>
                <a:lumOff val="-19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3183231"/>
                <a:satOff val="5400"/>
                <a:lumOff val="-19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smtClean="0"/>
            <a:t>POLÍTICO - CULTURAL</a:t>
          </a:r>
          <a:endParaRPr lang="es-EC" sz="2800" kern="1200" dirty="0"/>
        </a:p>
      </dsp:txBody>
      <dsp:txXfrm>
        <a:off x="3454379" y="2547426"/>
        <a:ext cx="2426472" cy="829189"/>
      </dsp:txXfrm>
    </dsp:sp>
    <dsp:sp modelId="{E9FF8E60-9A56-450B-8E27-7E24F09B9775}">
      <dsp:nvSpPr>
        <dsp:cNvPr id="0" name=""/>
        <dsp:cNvSpPr/>
      </dsp:nvSpPr>
      <dsp:spPr>
        <a:xfrm rot="10800000">
          <a:off x="2992609" y="2807884"/>
          <a:ext cx="387532" cy="308274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183231"/>
                <a:satOff val="5400"/>
                <a:lumOff val="-19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3183231"/>
                <a:satOff val="5400"/>
                <a:lumOff val="-19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3183231"/>
                <a:satOff val="5400"/>
                <a:lumOff val="-19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800" kern="1200">
            <a:solidFill>
              <a:schemeClr val="tx1"/>
            </a:solidFill>
          </a:endParaRPr>
        </a:p>
      </dsp:txBody>
      <dsp:txXfrm rot="10800000">
        <a:off x="3085091" y="2869539"/>
        <a:ext cx="202568" cy="184964"/>
      </dsp:txXfrm>
    </dsp:sp>
    <dsp:sp modelId="{DD2E27E1-5472-4883-BB4A-2FA74AC2CAE7}">
      <dsp:nvSpPr>
        <dsp:cNvPr id="0" name=""/>
        <dsp:cNvSpPr/>
      </dsp:nvSpPr>
      <dsp:spPr>
        <a:xfrm>
          <a:off x="570350" y="2521629"/>
          <a:ext cx="2373817" cy="880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366461"/>
                <a:satOff val="10800"/>
                <a:lumOff val="-39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6366461"/>
                <a:satOff val="10800"/>
                <a:lumOff val="-39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6366461"/>
                <a:satOff val="10800"/>
                <a:lumOff val="-39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smtClean="0"/>
            <a:t>CONTROL Y MEJORA</a:t>
          </a:r>
          <a:endParaRPr lang="es-EC" sz="2800" kern="1200" dirty="0"/>
        </a:p>
      </dsp:txBody>
      <dsp:txXfrm>
        <a:off x="596147" y="2547426"/>
        <a:ext cx="2322223" cy="829189"/>
      </dsp:txXfrm>
    </dsp:sp>
    <dsp:sp modelId="{A64CF142-C448-4146-8FA2-60987A42AFFB}">
      <dsp:nvSpPr>
        <dsp:cNvPr id="0" name=""/>
        <dsp:cNvSpPr/>
      </dsp:nvSpPr>
      <dsp:spPr>
        <a:xfrm rot="18000000">
          <a:off x="2291082" y="1547662"/>
          <a:ext cx="387532" cy="308274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6366461"/>
                <a:satOff val="10800"/>
                <a:lumOff val="-39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6366461"/>
                <a:satOff val="10800"/>
                <a:lumOff val="-39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6366461"/>
                <a:satOff val="10800"/>
                <a:lumOff val="-39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800" kern="1200">
            <a:solidFill>
              <a:schemeClr val="tx1"/>
            </a:solidFill>
          </a:endParaRPr>
        </a:p>
      </dsp:txBody>
      <dsp:txXfrm>
        <a:off x="2383564" y="1609317"/>
        <a:ext cx="202568" cy="1849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19622-540A-4D0E-A547-80532EEA4EB1}">
      <dsp:nvSpPr>
        <dsp:cNvPr id="0" name=""/>
        <dsp:cNvSpPr/>
      </dsp:nvSpPr>
      <dsp:spPr>
        <a:xfrm>
          <a:off x="148605" y="129"/>
          <a:ext cx="1424153" cy="7490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Constitución del Ecuador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148605" y="129"/>
        <a:ext cx="1424153" cy="749074"/>
      </dsp:txXfrm>
    </dsp:sp>
    <dsp:sp modelId="{68451AFF-41EA-4A79-B471-F0B4E1E1CF24}">
      <dsp:nvSpPr>
        <dsp:cNvPr id="0" name=""/>
        <dsp:cNvSpPr/>
      </dsp:nvSpPr>
      <dsp:spPr>
        <a:xfrm>
          <a:off x="1697604" y="129"/>
          <a:ext cx="2731350" cy="74907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Código Orgánico de Organización, Autonomía y Desarrollo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1697604" y="129"/>
        <a:ext cx="2731350" cy="749074"/>
      </dsp:txXfrm>
    </dsp:sp>
    <dsp:sp modelId="{16698B04-B690-4C56-BED3-0585D6AF7D64}">
      <dsp:nvSpPr>
        <dsp:cNvPr id="0" name=""/>
        <dsp:cNvSpPr/>
      </dsp:nvSpPr>
      <dsp:spPr>
        <a:xfrm>
          <a:off x="4553801" y="129"/>
          <a:ext cx="1264550" cy="7490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Ley de turismo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4553801" y="129"/>
        <a:ext cx="1264550" cy="7490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DF49B-78DD-493D-9431-064E9561C996}">
      <dsp:nvSpPr>
        <dsp:cNvPr id="0" name=""/>
        <dsp:cNvSpPr/>
      </dsp:nvSpPr>
      <dsp:spPr>
        <a:xfrm>
          <a:off x="896493" y="0"/>
          <a:ext cx="1235583" cy="6864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Constitución 1998</a:t>
          </a:r>
          <a:endParaRPr lang="es-EC" sz="1600" b="1" kern="1200" dirty="0">
            <a:solidFill>
              <a:schemeClr val="tx1"/>
            </a:solidFill>
          </a:endParaRPr>
        </a:p>
      </dsp:txBody>
      <dsp:txXfrm>
        <a:off x="916598" y="20105"/>
        <a:ext cx="1195373" cy="646225"/>
      </dsp:txXfrm>
    </dsp:sp>
    <dsp:sp modelId="{F6997F91-A63A-40A2-BC4F-47139D6F114D}">
      <dsp:nvSpPr>
        <dsp:cNvPr id="0" name=""/>
        <dsp:cNvSpPr/>
      </dsp:nvSpPr>
      <dsp:spPr>
        <a:xfrm>
          <a:off x="2681224" y="0"/>
          <a:ext cx="1235583" cy="68643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Constitución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2008</a:t>
          </a:r>
          <a:endParaRPr lang="es-EC" sz="1600" b="1" kern="1200" dirty="0">
            <a:solidFill>
              <a:schemeClr val="tx1"/>
            </a:solidFill>
          </a:endParaRPr>
        </a:p>
      </dsp:txBody>
      <dsp:txXfrm>
        <a:off x="2701329" y="20105"/>
        <a:ext cx="1195373" cy="646225"/>
      </dsp:txXfrm>
    </dsp:sp>
    <dsp:sp modelId="{B737F384-1E52-426C-909B-2CFC7A5A7168}">
      <dsp:nvSpPr>
        <dsp:cNvPr id="0" name=""/>
        <dsp:cNvSpPr/>
      </dsp:nvSpPr>
      <dsp:spPr>
        <a:xfrm>
          <a:off x="2149236" y="2917348"/>
          <a:ext cx="514826" cy="514826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A21F4-D137-4A3C-A214-7C96967070A6}">
      <dsp:nvSpPr>
        <dsp:cNvPr id="0" name=""/>
        <dsp:cNvSpPr/>
      </dsp:nvSpPr>
      <dsp:spPr>
        <a:xfrm rot="240000">
          <a:off x="861699" y="2696739"/>
          <a:ext cx="3089900" cy="21606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E49B3-9FCB-4F59-9DEF-464C5BB1111A}">
      <dsp:nvSpPr>
        <dsp:cNvPr id="0" name=""/>
        <dsp:cNvSpPr/>
      </dsp:nvSpPr>
      <dsp:spPr>
        <a:xfrm rot="240000">
          <a:off x="2716916" y="2156519"/>
          <a:ext cx="1232841" cy="5743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>
              <a:solidFill>
                <a:schemeClr val="tx1"/>
              </a:solidFill>
            </a:rPr>
            <a:t>Incluyente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2744955" y="2184558"/>
        <a:ext cx="1176763" cy="518300"/>
      </dsp:txXfrm>
    </dsp:sp>
    <dsp:sp modelId="{591896DD-F63F-4151-97D5-E9A7D9512FB1}">
      <dsp:nvSpPr>
        <dsp:cNvPr id="0" name=""/>
        <dsp:cNvSpPr/>
      </dsp:nvSpPr>
      <dsp:spPr>
        <a:xfrm rot="240000">
          <a:off x="2761534" y="1538728"/>
          <a:ext cx="1232841" cy="57437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Equitativo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2789573" y="1566767"/>
        <a:ext cx="1176763" cy="518300"/>
      </dsp:txXfrm>
    </dsp:sp>
    <dsp:sp modelId="{7A70996F-890B-474A-8482-AD4AFC51C227}">
      <dsp:nvSpPr>
        <dsp:cNvPr id="0" name=""/>
        <dsp:cNvSpPr/>
      </dsp:nvSpPr>
      <dsp:spPr>
        <a:xfrm rot="240000">
          <a:off x="2806153" y="934665"/>
          <a:ext cx="1232841" cy="57437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Modelo Solidario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2834192" y="962704"/>
        <a:ext cx="1176763" cy="518300"/>
      </dsp:txXfrm>
    </dsp:sp>
    <dsp:sp modelId="{E79E4241-322E-4AF1-8260-FB091CCCE91E}">
      <dsp:nvSpPr>
        <dsp:cNvPr id="0" name=""/>
        <dsp:cNvSpPr/>
      </dsp:nvSpPr>
      <dsp:spPr>
        <a:xfrm rot="240000">
          <a:off x="867384" y="2038692"/>
          <a:ext cx="1396765" cy="5629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Excluyente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894863" y="2066171"/>
        <a:ext cx="1341807" cy="507957"/>
      </dsp:txXfrm>
    </dsp:sp>
    <dsp:sp modelId="{626055A4-5A60-4DD0-9958-7BBF191AD0DF}">
      <dsp:nvSpPr>
        <dsp:cNvPr id="0" name=""/>
        <dsp:cNvSpPr/>
      </dsp:nvSpPr>
      <dsp:spPr>
        <a:xfrm rot="240000">
          <a:off x="928549" y="1419744"/>
          <a:ext cx="1363671" cy="56522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Individualista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956141" y="1447336"/>
        <a:ext cx="1308487" cy="5100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AB813-66A1-42B4-89FB-61055CAFE67A}">
      <dsp:nvSpPr>
        <dsp:cNvPr id="0" name=""/>
        <dsp:cNvSpPr/>
      </dsp:nvSpPr>
      <dsp:spPr>
        <a:xfrm>
          <a:off x="615577" y="510"/>
          <a:ext cx="1585111" cy="9510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Historia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615577" y="510"/>
        <a:ext cx="1585111" cy="951066"/>
      </dsp:txXfrm>
    </dsp:sp>
    <dsp:sp modelId="{02CD8536-4916-4947-A8DB-7875EE43D7ED}">
      <dsp:nvSpPr>
        <dsp:cNvPr id="0" name=""/>
        <dsp:cNvSpPr/>
      </dsp:nvSpPr>
      <dsp:spPr>
        <a:xfrm>
          <a:off x="2359199" y="510"/>
          <a:ext cx="1585111" cy="95106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Límites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2359199" y="510"/>
        <a:ext cx="1585111" cy="951066"/>
      </dsp:txXfrm>
    </dsp:sp>
    <dsp:sp modelId="{5E5A5E52-51AF-44BD-98E6-5F2470DB8E00}">
      <dsp:nvSpPr>
        <dsp:cNvPr id="0" name=""/>
        <dsp:cNvSpPr/>
      </dsp:nvSpPr>
      <dsp:spPr>
        <a:xfrm>
          <a:off x="4102821" y="510"/>
          <a:ext cx="1585111" cy="9510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Aspectos físicos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4102821" y="510"/>
        <a:ext cx="1585111" cy="951066"/>
      </dsp:txXfrm>
    </dsp:sp>
    <dsp:sp modelId="{23165DE8-64D8-4491-9636-D0742531D4A5}">
      <dsp:nvSpPr>
        <dsp:cNvPr id="0" name=""/>
        <dsp:cNvSpPr/>
      </dsp:nvSpPr>
      <dsp:spPr>
        <a:xfrm>
          <a:off x="615577" y="1110088"/>
          <a:ext cx="1585111" cy="9510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División política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615577" y="1110088"/>
        <a:ext cx="1585111" cy="951066"/>
      </dsp:txXfrm>
    </dsp:sp>
    <dsp:sp modelId="{B90D2BB9-B145-41F9-BC28-B36FAC47015C}">
      <dsp:nvSpPr>
        <dsp:cNvPr id="0" name=""/>
        <dsp:cNvSpPr/>
      </dsp:nvSpPr>
      <dsp:spPr>
        <a:xfrm>
          <a:off x="2359199" y="1110088"/>
          <a:ext cx="1585111" cy="95106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Sector económico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2359199" y="1110088"/>
        <a:ext cx="1585111" cy="951066"/>
      </dsp:txXfrm>
    </dsp:sp>
    <dsp:sp modelId="{2048C10F-F3E4-4906-B6DF-98EDBE0B2133}">
      <dsp:nvSpPr>
        <dsp:cNvPr id="0" name=""/>
        <dsp:cNvSpPr/>
      </dsp:nvSpPr>
      <dsp:spPr>
        <a:xfrm>
          <a:off x="4102821" y="1110088"/>
          <a:ext cx="1585111" cy="9510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Turismo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4102821" y="1110088"/>
        <a:ext cx="1585111" cy="9510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3AC4C-C643-4039-A307-C1B93A6242E7}">
      <dsp:nvSpPr>
        <dsp:cNvPr id="0" name=""/>
        <dsp:cNvSpPr/>
      </dsp:nvSpPr>
      <dsp:spPr>
        <a:xfrm>
          <a:off x="6110422" y="2006887"/>
          <a:ext cx="2447032" cy="4295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395"/>
              </a:lnTo>
              <a:lnTo>
                <a:pt x="2447032" y="300395"/>
              </a:lnTo>
              <a:lnTo>
                <a:pt x="2447032" y="42953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67A83F-DDF8-4C08-8B13-251B7BFAABD2}">
      <dsp:nvSpPr>
        <dsp:cNvPr id="0" name=""/>
        <dsp:cNvSpPr/>
      </dsp:nvSpPr>
      <dsp:spPr>
        <a:xfrm>
          <a:off x="6110422" y="2006887"/>
          <a:ext cx="650785" cy="4295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395"/>
              </a:lnTo>
              <a:lnTo>
                <a:pt x="650785" y="300395"/>
              </a:lnTo>
              <a:lnTo>
                <a:pt x="650785" y="42953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8D911B-4622-4CBE-A1B5-C997A68A13C4}">
      <dsp:nvSpPr>
        <dsp:cNvPr id="0" name=""/>
        <dsp:cNvSpPr/>
      </dsp:nvSpPr>
      <dsp:spPr>
        <a:xfrm>
          <a:off x="5057479" y="2006887"/>
          <a:ext cx="1052943" cy="429530"/>
        </a:xfrm>
        <a:custGeom>
          <a:avLst/>
          <a:gdLst/>
          <a:ahLst/>
          <a:cxnLst/>
          <a:rect l="0" t="0" r="0" b="0"/>
          <a:pathLst>
            <a:path>
              <a:moveTo>
                <a:pt x="1052943" y="0"/>
              </a:moveTo>
              <a:lnTo>
                <a:pt x="1052943" y="300395"/>
              </a:lnTo>
              <a:lnTo>
                <a:pt x="0" y="300395"/>
              </a:lnTo>
              <a:lnTo>
                <a:pt x="0" y="42953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E0009C-2E32-4D07-AB23-19F73E687D19}">
      <dsp:nvSpPr>
        <dsp:cNvPr id="0" name=""/>
        <dsp:cNvSpPr/>
      </dsp:nvSpPr>
      <dsp:spPr>
        <a:xfrm>
          <a:off x="3353750" y="2006887"/>
          <a:ext cx="2756672" cy="429530"/>
        </a:xfrm>
        <a:custGeom>
          <a:avLst/>
          <a:gdLst/>
          <a:ahLst/>
          <a:cxnLst/>
          <a:rect l="0" t="0" r="0" b="0"/>
          <a:pathLst>
            <a:path>
              <a:moveTo>
                <a:pt x="2756672" y="0"/>
              </a:moveTo>
              <a:lnTo>
                <a:pt x="2756672" y="300395"/>
              </a:lnTo>
              <a:lnTo>
                <a:pt x="0" y="300395"/>
              </a:lnTo>
              <a:lnTo>
                <a:pt x="0" y="42953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160C74-FD3E-4ADF-B165-DF32738AE403}">
      <dsp:nvSpPr>
        <dsp:cNvPr id="0" name=""/>
        <dsp:cNvSpPr/>
      </dsp:nvSpPr>
      <dsp:spPr>
        <a:xfrm>
          <a:off x="4161260" y="740433"/>
          <a:ext cx="1949162" cy="381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154"/>
              </a:lnTo>
              <a:lnTo>
                <a:pt x="1949162" y="252154"/>
              </a:lnTo>
              <a:lnTo>
                <a:pt x="1949162" y="381289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B0DB0E-E403-4AFD-B63D-FC79CF8FE5D7}">
      <dsp:nvSpPr>
        <dsp:cNvPr id="0" name=""/>
        <dsp:cNvSpPr/>
      </dsp:nvSpPr>
      <dsp:spPr>
        <a:xfrm>
          <a:off x="2019146" y="740433"/>
          <a:ext cx="2142114" cy="381289"/>
        </a:xfrm>
        <a:custGeom>
          <a:avLst/>
          <a:gdLst/>
          <a:ahLst/>
          <a:cxnLst/>
          <a:rect l="0" t="0" r="0" b="0"/>
          <a:pathLst>
            <a:path>
              <a:moveTo>
                <a:pt x="2142114" y="0"/>
              </a:moveTo>
              <a:lnTo>
                <a:pt x="2142114" y="252154"/>
              </a:lnTo>
              <a:lnTo>
                <a:pt x="0" y="252154"/>
              </a:lnTo>
              <a:lnTo>
                <a:pt x="0" y="381289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44187B-1D70-480E-AA74-7052A8B1CE4A}">
      <dsp:nvSpPr>
        <dsp:cNvPr id="0" name=""/>
        <dsp:cNvSpPr/>
      </dsp:nvSpPr>
      <dsp:spPr>
        <a:xfrm>
          <a:off x="2534418" y="869"/>
          <a:ext cx="3253684" cy="7395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61CADC-D2EA-4AF6-A947-DB3A971314E4}">
      <dsp:nvSpPr>
        <dsp:cNvPr id="0" name=""/>
        <dsp:cNvSpPr/>
      </dsp:nvSpPr>
      <dsp:spPr>
        <a:xfrm>
          <a:off x="2689302" y="148009"/>
          <a:ext cx="3253684" cy="7395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DIRECCIÓN DE DESARROLLO ECONÓMICO Y PRODUCTIVO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Ing. </a:t>
          </a:r>
          <a:r>
            <a:rPr lang="es-EC" sz="13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Edwin Cruz </a:t>
          </a:r>
          <a:r>
            <a:rPr lang="es-EC" sz="13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Logacho</a:t>
          </a:r>
          <a:endParaRPr lang="es-EC" sz="13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0963" y="169670"/>
        <a:ext cx="3210362" cy="696241"/>
      </dsp:txXfrm>
    </dsp:sp>
    <dsp:sp modelId="{4A83640E-2D8D-4FC7-A948-06F57F371123}">
      <dsp:nvSpPr>
        <dsp:cNvPr id="0" name=""/>
        <dsp:cNvSpPr/>
      </dsp:nvSpPr>
      <dsp:spPr>
        <a:xfrm>
          <a:off x="1322166" y="1121722"/>
          <a:ext cx="1393960" cy="8851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B89ED9-23DB-4ABC-B1E9-A60C1A5F7389}">
      <dsp:nvSpPr>
        <dsp:cNvPr id="0" name=""/>
        <dsp:cNvSpPr/>
      </dsp:nvSpPr>
      <dsp:spPr>
        <a:xfrm>
          <a:off x="1477050" y="1268863"/>
          <a:ext cx="1393960" cy="8851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Fomento Productivo</a:t>
          </a:r>
        </a:p>
      </dsp:txBody>
      <dsp:txXfrm>
        <a:off x="1502976" y="1294789"/>
        <a:ext cx="1342108" cy="833312"/>
      </dsp:txXfrm>
    </dsp:sp>
    <dsp:sp modelId="{FE16745C-BAF3-45D4-8409-FA68DEAF39EE}">
      <dsp:nvSpPr>
        <dsp:cNvPr id="0" name=""/>
        <dsp:cNvSpPr/>
      </dsp:nvSpPr>
      <dsp:spPr>
        <a:xfrm>
          <a:off x="5413442" y="1121722"/>
          <a:ext cx="1393960" cy="8851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3A1143-F291-4110-A265-24D5C21F5026}">
      <dsp:nvSpPr>
        <dsp:cNvPr id="0" name=""/>
        <dsp:cNvSpPr/>
      </dsp:nvSpPr>
      <dsp:spPr>
        <a:xfrm>
          <a:off x="5568326" y="1268863"/>
          <a:ext cx="1393960" cy="8851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Desarrollo Turístico</a:t>
          </a:r>
        </a:p>
      </dsp:txBody>
      <dsp:txXfrm>
        <a:off x="5594252" y="1294789"/>
        <a:ext cx="1342108" cy="833312"/>
      </dsp:txXfrm>
    </dsp:sp>
    <dsp:sp modelId="{AAA44F24-C0FF-4210-9FA8-C9927BDB6332}">
      <dsp:nvSpPr>
        <dsp:cNvPr id="0" name=""/>
        <dsp:cNvSpPr/>
      </dsp:nvSpPr>
      <dsp:spPr>
        <a:xfrm>
          <a:off x="2656769" y="2436418"/>
          <a:ext cx="1393960" cy="11216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44DD0D-392E-4BB7-A523-007CDEEF9EFB}">
      <dsp:nvSpPr>
        <dsp:cNvPr id="0" name=""/>
        <dsp:cNvSpPr/>
      </dsp:nvSpPr>
      <dsp:spPr>
        <a:xfrm>
          <a:off x="2811654" y="2583558"/>
          <a:ext cx="1393960" cy="1121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Analista de promoción turística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Ing. Geoconda</a:t>
          </a:r>
          <a:br>
            <a:rPr lang="es-EC" sz="1300" b="0" kern="120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3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Molina </a:t>
          </a:r>
        </a:p>
      </dsp:txBody>
      <dsp:txXfrm>
        <a:off x="2844506" y="2616410"/>
        <a:ext cx="1328256" cy="1055941"/>
      </dsp:txXfrm>
    </dsp:sp>
    <dsp:sp modelId="{248C8622-B6AF-41E3-B67F-F789FD0D283A}">
      <dsp:nvSpPr>
        <dsp:cNvPr id="0" name=""/>
        <dsp:cNvSpPr/>
      </dsp:nvSpPr>
      <dsp:spPr>
        <a:xfrm>
          <a:off x="4360499" y="2436418"/>
          <a:ext cx="1393960" cy="10952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5F0D49-4503-49B3-8A3B-D57937A08F73}">
      <dsp:nvSpPr>
        <dsp:cNvPr id="0" name=""/>
        <dsp:cNvSpPr/>
      </dsp:nvSpPr>
      <dsp:spPr>
        <a:xfrm>
          <a:off x="4515383" y="2583558"/>
          <a:ext cx="1393960" cy="10952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Analista de desarrollo turístico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MSc. Liliana Gutiérrez</a:t>
          </a:r>
        </a:p>
      </dsp:txBody>
      <dsp:txXfrm>
        <a:off x="4547463" y="2615638"/>
        <a:ext cx="1329800" cy="1031125"/>
      </dsp:txXfrm>
    </dsp:sp>
    <dsp:sp modelId="{EBF2D0F4-DCCE-459E-B6A2-DB5AFB02E499}">
      <dsp:nvSpPr>
        <dsp:cNvPr id="0" name=""/>
        <dsp:cNvSpPr/>
      </dsp:nvSpPr>
      <dsp:spPr>
        <a:xfrm>
          <a:off x="6064228" y="2436418"/>
          <a:ext cx="1393960" cy="11669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1D3AAB-5E3F-4272-87DF-252387D71E88}">
      <dsp:nvSpPr>
        <dsp:cNvPr id="0" name=""/>
        <dsp:cNvSpPr/>
      </dsp:nvSpPr>
      <dsp:spPr>
        <a:xfrm>
          <a:off x="6219112" y="2583558"/>
          <a:ext cx="1393960" cy="11669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Asistente de desarrollo turístico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Ing. Estefanía Arias</a:t>
          </a:r>
        </a:p>
      </dsp:txBody>
      <dsp:txXfrm>
        <a:off x="6253291" y="2617737"/>
        <a:ext cx="1325602" cy="1098607"/>
      </dsp:txXfrm>
    </dsp:sp>
    <dsp:sp modelId="{DB1D4710-E24F-4D85-9AD8-99F8B50C47E8}">
      <dsp:nvSpPr>
        <dsp:cNvPr id="0" name=""/>
        <dsp:cNvSpPr/>
      </dsp:nvSpPr>
      <dsp:spPr>
        <a:xfrm>
          <a:off x="7767957" y="2436418"/>
          <a:ext cx="1578994" cy="10928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55099A-500F-4063-9A04-BD2620642304}">
      <dsp:nvSpPr>
        <dsp:cNvPr id="0" name=""/>
        <dsp:cNvSpPr/>
      </dsp:nvSpPr>
      <dsp:spPr>
        <a:xfrm>
          <a:off x="7922841" y="2583558"/>
          <a:ext cx="1578994" cy="10928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Técnico de desarrollo turístico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Tnlga</a:t>
          </a:r>
          <a:r>
            <a:rPr lang="es-EC" sz="13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Gabriela </a:t>
          </a:r>
          <a:r>
            <a:rPr lang="es-EC" sz="13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Moreta</a:t>
          </a:r>
          <a:endParaRPr lang="es-EC" sz="13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54848" y="2615565"/>
        <a:ext cx="1514980" cy="1028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BBB47-4041-4658-A811-AD6B78D3CD60}" type="datetimeFigureOut">
              <a:rPr lang="es-EC" smtClean="0"/>
              <a:t>30/01/2020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79F6C-D004-40A7-9E44-088348C4AE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7286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771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0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7" name="Picture 2" descr="No hay descripción de la foto disponible.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" t="85453" r="687" b="12081"/>
          <a:stretch/>
        </p:blipFill>
        <p:spPr bwMode="auto">
          <a:xfrm>
            <a:off x="1092200" y="6654800"/>
            <a:ext cx="10553164" cy="20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966" y="5976472"/>
            <a:ext cx="862370" cy="87691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4"/>
          <a:srcRect l="39068" t="25000" r="43460" b="58333"/>
          <a:stretch/>
        </p:blipFill>
        <p:spPr>
          <a:xfrm>
            <a:off x="0" y="6171046"/>
            <a:ext cx="1280882" cy="68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3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60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85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87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35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574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2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24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56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5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viajapormejia.com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viajapormejia.com/cicloturismo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iajaporMejia/" TargetMode="External"/><Relationship Id="rId2" Type="http://schemas.openxmlformats.org/officeDocument/2006/relationships/hyperlink" Target="https://www.instagram.com/viajapormejia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viajapormejia.com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urismo.gob.ec/sistema-inicial-de-gestion-organizacional-busca-el-mejoramiento-de-servicios-turistico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viajapormejia.com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.jpeg"/><Relationship Id="rId4" Type="http://schemas.openxmlformats.org/officeDocument/2006/relationships/diagramData" Target="../diagrams/data8.xml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CuadroTexto"/>
          <p:cNvSpPr txBox="1">
            <a:spLocks noChangeArrowheads="1"/>
          </p:cNvSpPr>
          <p:nvPr/>
        </p:nvSpPr>
        <p:spPr bwMode="auto">
          <a:xfrm>
            <a:off x="1212818" y="3037321"/>
            <a:ext cx="10357566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endParaRPr lang="es-EC" altLang="es-EC" sz="1700" b="1" dirty="0"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lang="es-EC" sz="1700" b="1" dirty="0" smtClean="0">
                <a:latin typeface="Arial" panose="020B0604020202020204" pitchFamily="34" charset="0"/>
              </a:rPr>
              <a:t>TEMA</a:t>
            </a:r>
            <a:r>
              <a:rPr lang="es-EC" sz="1700" b="1" dirty="0">
                <a:latin typeface="Arial" panose="020B0604020202020204" pitchFamily="34" charset="0"/>
              </a:rPr>
              <a:t>: </a:t>
            </a:r>
            <a:endParaRPr lang="es-EC" sz="1700" b="1" dirty="0" smtClean="0"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lang="es-MX" sz="1700" b="1" dirty="0" smtClean="0">
                <a:latin typeface="Arial" panose="020B0604020202020204" pitchFamily="34" charset="0"/>
              </a:rPr>
              <a:t>“INCIDENCIA DE LA GESTIÓN DEL GOBIERNO AUTÓNOMO DESCENTRALIZADO DEL</a:t>
            </a:r>
          </a:p>
          <a:p>
            <a:pPr algn="ctr">
              <a:buNone/>
            </a:pPr>
            <a:r>
              <a:rPr lang="es-MX" sz="1700" b="1" dirty="0" smtClean="0">
                <a:latin typeface="Arial" panose="020B0604020202020204" pitchFamily="34" charset="0"/>
              </a:rPr>
              <a:t> CANTÓN MEJÍA EN EL DESARROLLO DE LA ACTIVIDAD TURÍSTICA”</a:t>
            </a:r>
          </a:p>
          <a:p>
            <a:pPr algn="ctr">
              <a:buNone/>
            </a:pPr>
            <a:endParaRPr lang="es-EC" sz="1700" b="1" dirty="0"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lang="es-EC" sz="1700" b="1" dirty="0" smtClean="0">
                <a:latin typeface="Arial" panose="020B0604020202020204" pitchFamily="34" charset="0"/>
              </a:rPr>
              <a:t>AUTOR</a:t>
            </a:r>
            <a:r>
              <a:rPr lang="es-EC" sz="1700" b="1" dirty="0">
                <a:latin typeface="Arial" panose="020B0604020202020204" pitchFamily="34" charset="0"/>
              </a:rPr>
              <a:t>: </a:t>
            </a:r>
            <a:r>
              <a:rPr lang="es-EC" sz="1700" b="1" dirty="0" smtClean="0">
                <a:latin typeface="Arial" panose="020B0604020202020204" pitchFamily="34" charset="0"/>
              </a:rPr>
              <a:t>GUAITA MOROCHO, DANIEL FABRICIO</a:t>
            </a:r>
            <a:endParaRPr lang="es-EC" sz="1700" b="1" dirty="0"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lang="es-EC" sz="1700" b="1" dirty="0" smtClean="0">
                <a:latin typeface="Arial" panose="020B0604020202020204" pitchFamily="34" charset="0"/>
              </a:rPr>
              <a:t>DIRECTORA: </a:t>
            </a:r>
            <a:r>
              <a:rPr lang="es-EC" sz="1700" b="1" dirty="0" err="1" smtClean="0">
                <a:latin typeface="Arial" panose="020B0604020202020204" pitchFamily="34" charset="0"/>
              </a:rPr>
              <a:t>MSc</a:t>
            </a:r>
            <a:r>
              <a:rPr lang="es-EC" sz="1700" b="1" dirty="0" smtClean="0">
                <a:latin typeface="Arial" panose="020B0604020202020204" pitchFamily="34" charset="0"/>
              </a:rPr>
              <a:t>. ÁLVAREZ CALUPIÑA, GABRIELA FERNANDA</a:t>
            </a:r>
            <a:endParaRPr lang="es-EC" sz="1700" b="1" dirty="0"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lang="es-EC" sz="1700" b="1" dirty="0">
                <a:latin typeface="Arial" panose="020B0604020202020204" pitchFamily="34" charset="0"/>
              </a:rPr>
              <a:t>SANGOLQUÍ</a:t>
            </a:r>
          </a:p>
          <a:p>
            <a:pPr algn="ctr"/>
            <a:endParaRPr lang="es-EC" sz="1700" b="1" dirty="0"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lang="es-EC" sz="1700" b="1" dirty="0" smtClean="0">
                <a:latin typeface="Arial" panose="020B0604020202020204" pitchFamily="34" charset="0"/>
              </a:rPr>
              <a:t>2020</a:t>
            </a:r>
            <a:endParaRPr lang="pt-BR" sz="1700" b="1" dirty="0" smtClean="0">
              <a:latin typeface="Arial" panose="020B0604020202020204" pitchFamily="34" charset="0"/>
            </a:endParaRPr>
          </a:p>
          <a:p>
            <a:pPr algn="ctr"/>
            <a:endParaRPr lang="es-EC" sz="17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701" y="268680"/>
            <a:ext cx="1383558" cy="1395734"/>
          </a:xfrm>
          <a:prstGeom prst="rect">
            <a:avLst/>
          </a:prstGeom>
        </p:spPr>
      </p:pic>
      <p:sp>
        <p:nvSpPr>
          <p:cNvPr id="8" name="Rectángulo 4"/>
          <p:cNvSpPr>
            <a:spLocks noChangeArrowheads="1"/>
          </p:cNvSpPr>
          <p:nvPr/>
        </p:nvSpPr>
        <p:spPr bwMode="auto">
          <a:xfrm>
            <a:off x="2498501" y="1749354"/>
            <a:ext cx="7786200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s-EC" sz="1700" b="1" dirty="0">
                <a:latin typeface="Arial" panose="020B0604020202020204" pitchFamily="34" charset="0"/>
              </a:rPr>
              <a:t>DEPARTAMENTO DE CIENCIAS ECONÓMICAS ADMINISTRATIVAS Y DE COMERCIO</a:t>
            </a:r>
          </a:p>
          <a:p>
            <a:pPr>
              <a:buNone/>
            </a:pPr>
            <a:endParaRPr lang="es-MX" sz="1700" b="1" dirty="0" smtClean="0"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lang="es-MX" sz="1700" b="1" dirty="0" smtClean="0">
                <a:latin typeface="Arial" panose="020B0604020202020204" pitchFamily="34" charset="0"/>
              </a:rPr>
              <a:t>CARRERA </a:t>
            </a:r>
            <a:r>
              <a:rPr lang="es-MX" sz="1700" b="1" dirty="0">
                <a:latin typeface="Arial" panose="020B0604020202020204" pitchFamily="34" charset="0"/>
              </a:rPr>
              <a:t>DE INGENIERÍA EN </a:t>
            </a:r>
            <a:r>
              <a:rPr lang="es-MX" sz="1700" b="1" dirty="0" smtClean="0">
                <a:latin typeface="Arial" panose="020B0604020202020204" pitchFamily="34" charset="0"/>
              </a:rPr>
              <a:t>ADMINISTRACIÓN </a:t>
            </a:r>
            <a:r>
              <a:rPr lang="es-MX" sz="1700" b="1" dirty="0">
                <a:latin typeface="Arial" panose="020B0604020202020204" pitchFamily="34" charset="0"/>
              </a:rPr>
              <a:t>TURÍSTICA </a:t>
            </a:r>
            <a:endParaRPr lang="es-MX" sz="1700" b="1" dirty="0" smtClean="0"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lang="es-MX" sz="1700" b="1" dirty="0" smtClean="0">
                <a:latin typeface="Arial" panose="020B0604020202020204" pitchFamily="34" charset="0"/>
              </a:rPr>
              <a:t>Y </a:t>
            </a:r>
            <a:r>
              <a:rPr lang="es-MX" sz="1700" b="1" dirty="0">
                <a:latin typeface="Arial" panose="020B0604020202020204" pitchFamily="34" charset="0"/>
              </a:rPr>
              <a:t>HOTELERA</a:t>
            </a:r>
            <a:endParaRPr lang="es-MX" altLang="es-EC" sz="1700" b="1" dirty="0">
              <a:latin typeface="Arial" panose="020B0604020202020204" pitchFamily="34" charset="0"/>
              <a:ea typeface="Tahoma" panose="020B060403050404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8"/>
          <a:stretch/>
        </p:blipFill>
        <p:spPr>
          <a:xfrm>
            <a:off x="4244868" y="268680"/>
            <a:ext cx="3487556" cy="120686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/>
          <a:srcRect l="55597" t="16380" r="43468" b="9805"/>
          <a:stretch/>
        </p:blipFill>
        <p:spPr bwMode="auto">
          <a:xfrm rot="10800000">
            <a:off x="1098081" y="391125"/>
            <a:ext cx="106855" cy="583115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18"/>
          <a:stretch/>
        </p:blipFill>
        <p:spPr>
          <a:xfrm>
            <a:off x="483381" y="277111"/>
            <a:ext cx="1443112" cy="147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3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744" y="173037"/>
            <a:ext cx="10515600" cy="1325563"/>
          </a:xfrm>
        </p:spPr>
        <p:txBody>
          <a:bodyPr/>
          <a:lstStyle/>
          <a:p>
            <a:r>
              <a:rPr lang="es-EC" b="1" dirty="0" smtClean="0"/>
              <a:t>PERSONAS ENTREVISTADAS</a:t>
            </a:r>
            <a:endParaRPr lang="es-EC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8520794"/>
              </p:ext>
            </p:extLst>
          </p:nvPr>
        </p:nvGraphicFramePr>
        <p:xfrm>
          <a:off x="6096000" y="1498600"/>
          <a:ext cx="5576392" cy="2491574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723111"/>
                <a:gridCol w="2853281"/>
              </a:tblGrid>
              <a:tr h="24655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Nombres y Apellidos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Cargo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2579"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</a:rPr>
                        <a:t>Abg. Roberto </a:t>
                      </a:r>
                      <a:r>
                        <a:rPr lang="es-EC" sz="1400" b="0" dirty="0">
                          <a:effectLst/>
                        </a:rPr>
                        <a:t>Hidalgo Pinto</a:t>
                      </a:r>
                      <a:endParaRPr lang="es-EC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Alcalde GADM cantón Mejía</a:t>
                      </a:r>
                      <a:endParaRPr lang="es-EC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311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</a:rPr>
                        <a:t>Ing.</a:t>
                      </a:r>
                      <a:r>
                        <a:rPr lang="es-EC" sz="1400" b="0" baseline="0" dirty="0" smtClean="0">
                          <a:effectLst/>
                        </a:rPr>
                        <a:t> </a:t>
                      </a:r>
                      <a:r>
                        <a:rPr lang="es-EC" sz="1400" b="0" dirty="0" smtClean="0">
                          <a:effectLst/>
                        </a:rPr>
                        <a:t>Edwin </a:t>
                      </a:r>
                      <a:r>
                        <a:rPr lang="es-EC" sz="1400" b="0" dirty="0">
                          <a:effectLst/>
                        </a:rPr>
                        <a:t>Román Cruz </a:t>
                      </a:r>
                      <a:r>
                        <a:rPr lang="es-EC" sz="1400" b="0" dirty="0" err="1">
                          <a:effectLst/>
                        </a:rPr>
                        <a:t>Logacho</a:t>
                      </a:r>
                      <a:endParaRPr lang="es-EC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Director de la Dirección de </a:t>
                      </a:r>
                      <a:r>
                        <a:rPr lang="es-EC" sz="1400" b="0" dirty="0" smtClean="0">
                          <a:effectLst/>
                        </a:rPr>
                        <a:t>Desarrollo</a:t>
                      </a:r>
                      <a:r>
                        <a:rPr lang="es-EC" sz="1400" b="0" baseline="0" dirty="0" smtClean="0">
                          <a:effectLst/>
                        </a:rPr>
                        <a:t> </a:t>
                      </a:r>
                      <a:r>
                        <a:rPr lang="es-EC" sz="1400" b="0" dirty="0" smtClean="0">
                          <a:effectLst/>
                        </a:rPr>
                        <a:t>Económico </a:t>
                      </a:r>
                      <a:r>
                        <a:rPr lang="es-EC" sz="1400" b="0" dirty="0">
                          <a:effectLst/>
                        </a:rPr>
                        <a:t>y Productico</a:t>
                      </a:r>
                      <a:endParaRPr lang="es-EC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3110"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err="1" smtClean="0">
                          <a:effectLst/>
                        </a:rPr>
                        <a:t>MSc</a:t>
                      </a:r>
                      <a:r>
                        <a:rPr lang="es-EC" sz="1400" b="0" dirty="0" smtClean="0">
                          <a:effectLst/>
                        </a:rPr>
                        <a:t>. Liliana </a:t>
                      </a:r>
                      <a:r>
                        <a:rPr lang="es-EC" sz="1400" b="0" dirty="0">
                          <a:effectLst/>
                        </a:rPr>
                        <a:t>Paulina Gutiérrez </a:t>
                      </a:r>
                      <a:r>
                        <a:rPr lang="es-EC" sz="1400" b="0" dirty="0" err="1">
                          <a:effectLst/>
                        </a:rPr>
                        <a:t>Changoluisa</a:t>
                      </a:r>
                      <a:endParaRPr lang="es-EC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Analista de Desarrollo Turístico</a:t>
                      </a:r>
                      <a:endParaRPr lang="es-EC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3110"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</a:rPr>
                        <a:t>Ing. </a:t>
                      </a:r>
                      <a:r>
                        <a:rPr lang="es-EC" sz="1400" b="0" dirty="0" err="1" smtClean="0">
                          <a:effectLst/>
                        </a:rPr>
                        <a:t>Geoconda</a:t>
                      </a:r>
                      <a:r>
                        <a:rPr lang="es-EC" sz="1400" b="0" dirty="0" smtClean="0">
                          <a:effectLst/>
                        </a:rPr>
                        <a:t> </a:t>
                      </a:r>
                      <a:r>
                        <a:rPr lang="es-EC" sz="1400" b="0" dirty="0">
                          <a:effectLst/>
                        </a:rPr>
                        <a:t>Elizabeth Molina Quiña</a:t>
                      </a:r>
                      <a:endParaRPr lang="es-EC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Analista de Promoción Turística</a:t>
                      </a:r>
                      <a:endParaRPr lang="es-EC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3110"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 smtClean="0">
                          <a:effectLst/>
                        </a:rPr>
                        <a:t>Ing. Mariela </a:t>
                      </a:r>
                      <a:r>
                        <a:rPr lang="es-EC" sz="1400" b="0" dirty="0">
                          <a:effectLst/>
                        </a:rPr>
                        <a:t>Estefanía Arias </a:t>
                      </a:r>
                      <a:r>
                        <a:rPr lang="es-EC" sz="1400" b="0" dirty="0" err="1">
                          <a:effectLst/>
                        </a:rPr>
                        <a:t>Orquera</a:t>
                      </a:r>
                      <a:endParaRPr lang="es-EC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</a:rPr>
                        <a:t>Asistente de Desarrollo Turístico</a:t>
                      </a:r>
                      <a:endParaRPr lang="es-EC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3455775207"/>
              </p:ext>
            </p:extLst>
          </p:nvPr>
        </p:nvGraphicFramePr>
        <p:xfrm>
          <a:off x="-1153411" y="2325541"/>
          <a:ext cx="10591098" cy="3751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Resultado de imagen para ENTREVISTAS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4114333"/>
            <a:ext cx="2943225" cy="21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2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/>
              <a:t>CAPÍTULO IV</a:t>
            </a:r>
            <a:br>
              <a:rPr lang="es-EC" b="1" dirty="0" smtClean="0"/>
            </a:br>
            <a:r>
              <a:rPr lang="es-EC" b="1" dirty="0" smtClean="0"/>
              <a:t>RESULTADOS</a:t>
            </a:r>
            <a:endParaRPr lang="es-EC" b="1" dirty="0"/>
          </a:p>
        </p:txBody>
      </p:sp>
      <p:graphicFrame>
        <p:nvGraphicFramePr>
          <p:cNvPr id="21" name="Tab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329608"/>
              </p:ext>
            </p:extLst>
          </p:nvPr>
        </p:nvGraphicFramePr>
        <p:xfrm>
          <a:off x="110902" y="1298739"/>
          <a:ext cx="7752186" cy="493463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04253"/>
                <a:gridCol w="7347933"/>
              </a:tblGrid>
              <a:tr h="272933"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FOMENTO DE TURISMO SOSTENIBLE 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/>
                </a:tc>
                <a:tc hMerge="1"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/>
                </a:tc>
              </a:tr>
              <a:tr h="27119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600" b="1" dirty="0">
                          <a:effectLst/>
                        </a:rPr>
                        <a:t>No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600" b="1" dirty="0">
                          <a:effectLst/>
                        </a:rPr>
                        <a:t>Programa / Proyecto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/>
                </a:tc>
              </a:tr>
              <a:tr h="5400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600">
                          <a:effectLst/>
                        </a:rPr>
                        <a:t>16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dirty="0"/>
                        <a:t>Generación e impulso de productos turísticos de aventura, </a:t>
                      </a:r>
                      <a:r>
                        <a:rPr lang="es-EC" dirty="0" smtClean="0"/>
                        <a:t>naturaleza,</a:t>
                      </a:r>
                      <a:r>
                        <a:rPr lang="es-EC" baseline="0" dirty="0" smtClean="0"/>
                        <a:t> </a:t>
                      </a:r>
                      <a:r>
                        <a:rPr lang="es-EC" dirty="0" smtClean="0"/>
                        <a:t>cultura</a:t>
                      </a:r>
                      <a:r>
                        <a:rPr lang="es-EC" dirty="0" smtClean="0"/>
                        <a:t>,</a:t>
                      </a:r>
                      <a:r>
                        <a:rPr lang="es-EC" baseline="0" dirty="0" smtClean="0"/>
                        <a:t> </a:t>
                      </a:r>
                      <a:r>
                        <a:rPr lang="es-EC" dirty="0" smtClean="0"/>
                        <a:t>gastronomía</a:t>
                      </a:r>
                      <a:r>
                        <a:rPr lang="es-EC" dirty="0"/>
                        <a:t>, agropecuarios cantonales.</a:t>
                      </a:r>
                    </a:p>
                  </a:txBody>
                  <a:tcPr marL="33529" marR="33529" marT="0" marB="0"/>
                </a:tc>
              </a:tr>
              <a:tr h="5458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600">
                          <a:effectLst/>
                        </a:rPr>
                        <a:t>17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dirty="0"/>
                        <a:t>Implementación, posicionamiento y mantenimiento de Ciclo </a:t>
                      </a:r>
                      <a:r>
                        <a:rPr lang="es-EC" dirty="0" smtClean="0"/>
                        <a:t>Ruta Turística </a:t>
                      </a:r>
                      <a:r>
                        <a:rPr lang="es-EC" dirty="0" smtClean="0"/>
                        <a:t>Cantonal.</a:t>
                      </a:r>
                      <a:endParaRPr lang="es-EC" dirty="0"/>
                    </a:p>
                  </a:txBody>
                  <a:tcPr marL="33529" marR="33529" marT="0" marB="0"/>
                </a:tc>
              </a:tr>
              <a:tr h="27293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600">
                          <a:effectLst/>
                        </a:rPr>
                        <a:t>18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dirty="0"/>
                        <a:t>Promoción turística a través de distintos medios de difusión.</a:t>
                      </a:r>
                    </a:p>
                  </a:txBody>
                  <a:tcPr marL="33529" marR="33529" marT="0" marB="0"/>
                </a:tc>
              </a:tr>
              <a:tr h="27248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600" dirty="0">
                          <a:effectLst/>
                        </a:rPr>
                        <a:t>19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dirty="0"/>
                        <a:t>Implementación de programa de buenas prácticas de turismo sostenible.</a:t>
                      </a:r>
                    </a:p>
                  </a:txBody>
                  <a:tcPr marL="33529" marR="33529" marT="0" marB="0"/>
                </a:tc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600">
                          <a:effectLst/>
                        </a:rPr>
                        <a:t>20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dirty="0"/>
                        <a:t>Actualización de inventario atractivos turísticos cantonales</a:t>
                      </a:r>
                    </a:p>
                  </a:txBody>
                  <a:tcPr marL="33529" marR="33529" marT="0" marB="0"/>
                </a:tc>
              </a:tr>
              <a:tr h="27293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600" dirty="0">
                          <a:effectLst/>
                        </a:rPr>
                        <a:t>21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dirty="0"/>
                        <a:t>Estudios para la generación de infraestructura pública turística.</a:t>
                      </a:r>
                    </a:p>
                  </a:txBody>
                  <a:tcPr marL="33529" marR="33529" marT="0" marB="0"/>
                </a:tc>
              </a:tr>
              <a:tr h="27293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600" dirty="0">
                          <a:effectLst/>
                        </a:rPr>
                        <a:t>22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dirty="0"/>
                        <a:t>Construcción de infraestructura </a:t>
                      </a:r>
                      <a:r>
                        <a:rPr lang="es-EC" dirty="0" smtClean="0"/>
                        <a:t>turística.</a:t>
                      </a:r>
                      <a:endParaRPr lang="es-EC" dirty="0"/>
                    </a:p>
                  </a:txBody>
                  <a:tcPr marL="33529" marR="33529" marT="0" marB="0"/>
                </a:tc>
              </a:tr>
              <a:tr h="27293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600">
                          <a:effectLst/>
                        </a:rPr>
                        <a:t>23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dirty="0"/>
                        <a:t>Capacitación continua a prestadores de servicios turísticos</a:t>
                      </a:r>
                    </a:p>
                  </a:txBody>
                  <a:tcPr marL="33529" marR="33529" marT="0" marB="0"/>
                </a:tc>
              </a:tr>
              <a:tr h="27293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600">
                          <a:effectLst/>
                        </a:rPr>
                        <a:t>24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dirty="0"/>
                        <a:t>Potencializar los atractivos turísticos naturales y culturales</a:t>
                      </a:r>
                    </a:p>
                  </a:txBody>
                  <a:tcPr marL="33529" marR="33529" marT="0" marB="0"/>
                </a:tc>
              </a:tr>
              <a:tr h="27293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600">
                          <a:effectLst/>
                        </a:rPr>
                        <a:t>25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dirty="0"/>
                        <a:t>Fomento del turismo en las Áreas Protegidas inmersas en el Cantón</a:t>
                      </a:r>
                    </a:p>
                  </a:txBody>
                  <a:tcPr marL="33529" marR="33529" marT="0" marB="0"/>
                </a:tc>
              </a:tr>
              <a:tr h="27293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600">
                          <a:effectLst/>
                        </a:rPr>
                        <a:t>26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dirty="0"/>
                        <a:t>Portal Web para promoción turística Impulsar</a:t>
                      </a:r>
                    </a:p>
                  </a:txBody>
                  <a:tcPr marL="33529" marR="33529" marT="0" marB="0"/>
                </a:tc>
              </a:tr>
              <a:tr h="27293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600">
                          <a:effectLst/>
                        </a:rPr>
                        <a:t>27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dirty="0"/>
                        <a:t>Impulsar la </a:t>
                      </a:r>
                      <a:r>
                        <a:rPr lang="es-EC" dirty="0" err="1"/>
                        <a:t>asociativadad</a:t>
                      </a:r>
                      <a:r>
                        <a:rPr lang="es-EC" dirty="0"/>
                        <a:t> turística cantonal (turismo comunitario)</a:t>
                      </a:r>
                    </a:p>
                  </a:txBody>
                  <a:tcPr marL="33529" marR="33529" marT="0" marB="0"/>
                </a:tc>
              </a:tr>
              <a:tr h="45683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sz="1600">
                          <a:effectLst/>
                        </a:rPr>
                        <a:t>28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C" dirty="0"/>
                        <a:t>Generación de políticas públicas para el impulso y fortalecimiento del turismo </a:t>
                      </a:r>
                      <a:r>
                        <a:rPr lang="es-EC" dirty="0" smtClean="0"/>
                        <a:t>cantonal.</a:t>
                      </a:r>
                      <a:endParaRPr lang="es-EC" dirty="0"/>
                    </a:p>
                  </a:txBody>
                  <a:tcPr marL="33529" marR="33529" marT="0" marB="0"/>
                </a:tc>
              </a:tr>
            </a:tbl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06454867"/>
              </p:ext>
            </p:extLst>
          </p:nvPr>
        </p:nvGraphicFramePr>
        <p:xfrm>
          <a:off x="7211543" y="1748797"/>
          <a:ext cx="5319600" cy="4484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26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4195" y="111812"/>
            <a:ext cx="4965236" cy="1071564"/>
          </a:xfrm>
        </p:spPr>
        <p:txBody>
          <a:bodyPr>
            <a:normAutofit fontScale="90000"/>
          </a:bodyPr>
          <a:lstStyle/>
          <a:p>
            <a:r>
              <a:rPr lang="es-EC" b="1" dirty="0" smtClean="0"/>
              <a:t>CUADROS DE ANÁLISIS </a:t>
            </a:r>
            <a:endParaRPr lang="es-EC" b="1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233856"/>
              </p:ext>
            </p:extLst>
          </p:nvPr>
        </p:nvGraphicFramePr>
        <p:xfrm>
          <a:off x="481339" y="1064525"/>
          <a:ext cx="10996427" cy="452170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69994"/>
                <a:gridCol w="1863642"/>
                <a:gridCol w="978604"/>
                <a:gridCol w="978604"/>
                <a:gridCol w="1217246"/>
                <a:gridCol w="5388337"/>
              </a:tblGrid>
              <a:tr h="174458">
                <a:tc gridSpan="6"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PROGRAMA DE FOMENTO TURÍSTICO SOSTENIBLE NÚMERO 16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8508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No</a:t>
                      </a:r>
                      <a:endParaRPr lang="es-EC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Programa/Proyecto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</a:rPr>
                        <a:t>Si cumple</a:t>
                      </a:r>
                      <a:endParaRPr lang="es-EC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</a:rPr>
                        <a:t>No cumple</a:t>
                      </a:r>
                      <a:endParaRPr lang="es-EC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</a:rPr>
                        <a:t>Cumple parcialmente</a:t>
                      </a:r>
                      <a:endParaRPr lang="es-EC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Evidencia 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0" marB="0" anchor="ctr"/>
                </a:tc>
              </a:tr>
              <a:tr h="1912083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16</a:t>
                      </a:r>
                      <a:endParaRPr lang="es-EC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Generación e impulso de productos turísticos de aventura, naturaleza, cultura, gastronomía, agropecuarios cantonales.</a:t>
                      </a:r>
                      <a:endParaRPr lang="es-EC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</a:p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X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Productos: aventura</a:t>
                      </a:r>
                      <a:r>
                        <a:rPr lang="es-EC" sz="1600" dirty="0">
                          <a:effectLst/>
                        </a:rPr>
                        <a:t>, ciclismo, turismo rural y chacarería, ecoturismo, cabalgatas y gastronomía. </a:t>
                      </a:r>
                    </a:p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u="sng" dirty="0" smtClean="0">
                          <a:effectLst/>
                          <a:hlinkClick r:id="rId2"/>
                        </a:rPr>
                        <a:t>https</a:t>
                      </a:r>
                      <a:r>
                        <a:rPr lang="es-EC" sz="1600" u="sng" dirty="0">
                          <a:effectLst/>
                          <a:hlinkClick r:id="rId2"/>
                        </a:rPr>
                        <a:t>://viajapormejia.com/</a:t>
                      </a:r>
                      <a:endParaRPr lang="es-EC" sz="1600" dirty="0">
                        <a:effectLst/>
                      </a:endParaRPr>
                    </a:p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0" marB="0"/>
                </a:tc>
              </a:tr>
              <a:tr h="521006">
                <a:tc gridSpan="4"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</a:rPr>
                        <a:t>Objetivo: Contar con productos turísticos tangibles para asegurar la visita de turistas nacionales e internacionales al cantón generando un dinamismo económico local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Año: </a:t>
                      </a:r>
                      <a:r>
                        <a:rPr lang="es-EC" sz="1600" dirty="0">
                          <a:effectLst/>
                        </a:rPr>
                        <a:t>2016-2019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78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395033" y="4207099"/>
            <a:ext cx="2730321" cy="1622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>
                <a:solidFill>
                  <a:schemeClr val="tx1"/>
                </a:solidFill>
              </a:rPr>
              <a:t> </a:t>
            </a:r>
            <a:r>
              <a:rPr lang="es-EC" dirty="0" smtClean="0">
                <a:solidFill>
                  <a:schemeClr val="tx1"/>
                </a:solidFill>
              </a:rPr>
              <a:t>Costo total 281.000 $ 2015 – 2019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chemeClr val="tx1"/>
                </a:solidFill>
              </a:rPr>
              <a:t>POA cada año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5207895" y="4207099"/>
            <a:ext cx="6096000" cy="20036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indent="180340">
              <a:lnSpc>
                <a:spcPct val="115000"/>
              </a:lnSpc>
              <a:spcAft>
                <a:spcPts val="0"/>
              </a:spcAft>
            </a:pPr>
            <a:r>
              <a:rPr lang="es-EC" dirty="0" smtClean="0">
                <a:solidFill>
                  <a:schemeClr val="tx1"/>
                </a:solidFill>
              </a:rPr>
              <a:t>Una </a:t>
            </a:r>
            <a:r>
              <a:rPr lang="es-EC" dirty="0">
                <a:solidFill>
                  <a:schemeClr val="tx1"/>
                </a:solidFill>
              </a:rPr>
              <a:t>vez que se analizó la información, se evidencia que si se crearon productos tangibles, asegurando la visita de turistas nacionales y extranjeros. Sin embargo, es necesario impulsar todos los proyectos de forma equitativa, para que todos los prestadores de servicio turístico sean beneficiados y de esa manera lograr dinamizar la economía del Cantón. 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0" t="6739" r="8507" b="7794"/>
          <a:stretch/>
        </p:blipFill>
        <p:spPr>
          <a:xfrm rot="5400000">
            <a:off x="303132" y="564128"/>
            <a:ext cx="3303036" cy="263003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5983" r="6239" b="11966"/>
          <a:stretch/>
        </p:blipFill>
        <p:spPr>
          <a:xfrm rot="10800000">
            <a:off x="3426481" y="227625"/>
            <a:ext cx="2601141" cy="330303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 t="5555" r="3910" b="6581"/>
          <a:stretch/>
        </p:blipFill>
        <p:spPr>
          <a:xfrm rot="5400000">
            <a:off x="8651079" y="619676"/>
            <a:ext cx="3303038" cy="251893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4615" r="3960" b="10940"/>
          <a:stretch/>
        </p:blipFill>
        <p:spPr>
          <a:xfrm rot="10800000">
            <a:off x="6184436" y="227624"/>
            <a:ext cx="2661152" cy="330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8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831714"/>
              </p:ext>
            </p:extLst>
          </p:nvPr>
        </p:nvGraphicFramePr>
        <p:xfrm>
          <a:off x="477671" y="259307"/>
          <a:ext cx="10809028" cy="561925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76464"/>
                <a:gridCol w="1967136"/>
                <a:gridCol w="1111311"/>
                <a:gridCol w="1059642"/>
                <a:gridCol w="1417550"/>
                <a:gridCol w="4576925"/>
              </a:tblGrid>
              <a:tr h="398543">
                <a:tc gridSpan="6"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Programa de fomento turístico sostenible número 17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18" marR="60218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57274"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effectLst/>
                        </a:rPr>
                        <a:t>No</a:t>
                      </a:r>
                      <a:endParaRPr lang="es-EC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18" marR="60218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Programa/Proyecto</a:t>
                      </a:r>
                      <a:endParaRPr lang="es-EC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18" marR="60218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Si</a:t>
                      </a:r>
                    </a:p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cumple</a:t>
                      </a:r>
                      <a:endParaRPr lang="es-EC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18" marR="60218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No cumple</a:t>
                      </a:r>
                      <a:endParaRPr lang="es-EC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18" marR="60218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Cumple parcialmente</a:t>
                      </a:r>
                      <a:endParaRPr lang="es-EC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18" marR="60218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Evidencia 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18" marR="60218" marT="0" marB="0" anchor="ctr"/>
                </a:tc>
              </a:tr>
              <a:tr h="2197777"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effectLst/>
                        </a:rPr>
                        <a:t>17</a:t>
                      </a:r>
                      <a:endParaRPr lang="es-EC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18" marR="60218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effectLst/>
                        </a:rPr>
                        <a:t>Implementación, posicionamiento y mantenimiento de Ciclo Ruta Turística Cantonal.</a:t>
                      </a:r>
                      <a:endParaRPr lang="es-EC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18" marR="60218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X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18" marR="60218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effectLst/>
                        </a:rPr>
                        <a:t> </a:t>
                      </a:r>
                      <a:endParaRPr lang="es-EC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18" marR="60218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 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18" marR="60218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 smtClean="0">
                          <a:effectLst/>
                        </a:rPr>
                        <a:t>Las</a:t>
                      </a:r>
                      <a:r>
                        <a:rPr lang="es-EC" sz="1800" b="0" baseline="0" dirty="0" smtClean="0">
                          <a:effectLst/>
                        </a:rPr>
                        <a:t> </a:t>
                      </a:r>
                      <a:r>
                        <a:rPr lang="es-EC" sz="1800" b="0" dirty="0" smtClean="0">
                          <a:effectLst/>
                        </a:rPr>
                        <a:t>rutas </a:t>
                      </a:r>
                      <a:r>
                        <a:rPr lang="es-EC" sz="1800" b="0" dirty="0">
                          <a:effectLst/>
                        </a:rPr>
                        <a:t>son:</a:t>
                      </a:r>
                    </a:p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Circuito 21k: </a:t>
                      </a:r>
                      <a:r>
                        <a:rPr lang="es-EC" sz="1800" b="0" dirty="0" err="1">
                          <a:effectLst/>
                        </a:rPr>
                        <a:t>Machachi</a:t>
                      </a:r>
                      <a:r>
                        <a:rPr lang="es-EC" sz="1800" b="0" dirty="0">
                          <a:effectLst/>
                        </a:rPr>
                        <a:t> - </a:t>
                      </a:r>
                      <a:r>
                        <a:rPr lang="es-EC" sz="1800" b="0" dirty="0" err="1">
                          <a:effectLst/>
                        </a:rPr>
                        <a:t>Aloasí</a:t>
                      </a:r>
                      <a:r>
                        <a:rPr lang="es-EC" sz="1800" b="0" dirty="0">
                          <a:effectLst/>
                        </a:rPr>
                        <a:t> – </a:t>
                      </a:r>
                      <a:r>
                        <a:rPr lang="es-EC" sz="1800" b="0" dirty="0" err="1">
                          <a:effectLst/>
                        </a:rPr>
                        <a:t>Machachi</a:t>
                      </a:r>
                      <a:r>
                        <a:rPr lang="es-EC" sz="1800" b="0" dirty="0">
                          <a:effectLst/>
                        </a:rPr>
                        <a:t>.</a:t>
                      </a:r>
                    </a:p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Circuito 14k: El </a:t>
                      </a:r>
                      <a:r>
                        <a:rPr lang="es-EC" sz="1800" b="0" dirty="0" err="1">
                          <a:effectLst/>
                        </a:rPr>
                        <a:t>Chaupi</a:t>
                      </a:r>
                      <a:r>
                        <a:rPr lang="es-EC" sz="1800" b="0" dirty="0">
                          <a:effectLst/>
                        </a:rPr>
                        <a:t> – Loma Pucará – El </a:t>
                      </a:r>
                      <a:r>
                        <a:rPr lang="es-EC" sz="1800" b="0" dirty="0" err="1">
                          <a:effectLst/>
                        </a:rPr>
                        <a:t>Chaupi</a:t>
                      </a:r>
                      <a:r>
                        <a:rPr lang="es-EC" sz="1800" b="0" dirty="0">
                          <a:effectLst/>
                        </a:rPr>
                        <a:t>.</a:t>
                      </a:r>
                    </a:p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Circuito 28k: </a:t>
                      </a:r>
                      <a:r>
                        <a:rPr lang="es-EC" sz="1800" b="0" dirty="0" err="1">
                          <a:effectLst/>
                        </a:rPr>
                        <a:t>Limpiopungo</a:t>
                      </a:r>
                      <a:r>
                        <a:rPr lang="es-EC" sz="1800" b="0" dirty="0">
                          <a:effectLst/>
                        </a:rPr>
                        <a:t> – El Manantial – </a:t>
                      </a:r>
                      <a:r>
                        <a:rPr lang="es-EC" sz="1800" b="0" dirty="0" smtClean="0">
                          <a:effectLst/>
                        </a:rPr>
                        <a:t>  </a:t>
                      </a:r>
                      <a:r>
                        <a:rPr lang="es-EC" sz="1800" b="0" dirty="0" err="1" smtClean="0">
                          <a:effectLst/>
                        </a:rPr>
                        <a:t>Limpiopungo</a:t>
                      </a:r>
                      <a:endParaRPr lang="es-EC" sz="1800" b="0" dirty="0">
                        <a:effectLst/>
                      </a:endParaRPr>
                    </a:p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Circuito 32k: </a:t>
                      </a:r>
                      <a:r>
                        <a:rPr lang="es-EC" sz="1800" b="0" dirty="0" err="1">
                          <a:effectLst/>
                        </a:rPr>
                        <a:t>Pasochoa</a:t>
                      </a:r>
                      <a:r>
                        <a:rPr lang="es-EC" sz="1800" b="0" dirty="0">
                          <a:effectLst/>
                        </a:rPr>
                        <a:t> – </a:t>
                      </a:r>
                      <a:r>
                        <a:rPr lang="es-EC" sz="1800" b="0" dirty="0" err="1">
                          <a:effectLst/>
                        </a:rPr>
                        <a:t>Cutuglagua</a:t>
                      </a:r>
                      <a:r>
                        <a:rPr lang="es-EC" sz="1800" b="0" dirty="0">
                          <a:effectLst/>
                        </a:rPr>
                        <a:t> – Tambillo.</a:t>
                      </a:r>
                    </a:p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u="sng" dirty="0">
                          <a:effectLst/>
                          <a:hlinkClick r:id="rId2"/>
                        </a:rPr>
                        <a:t>https://viajapormejia.com/cicloturismo</a:t>
                      </a:r>
                      <a:r>
                        <a:rPr lang="es-EC" sz="1800" b="0" u="sng" dirty="0" smtClean="0">
                          <a:effectLst/>
                          <a:hlinkClick r:id="rId2"/>
                        </a:rPr>
                        <a:t>/</a:t>
                      </a:r>
                      <a:endParaRPr lang="es-EC" sz="1800" b="0" u="sng" dirty="0" smtClean="0">
                        <a:effectLst/>
                      </a:endParaRPr>
                    </a:p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18" marR="60218" marT="0" marB="0"/>
                </a:tc>
              </a:tr>
              <a:tr h="1809531">
                <a:tc gridSpan="4"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Objetivo: Diseño e implementación de una ciclo ruta cantonal por los caminos vecinales de las 8 parroquias del cantón Mejía y contar con un producto sólido para el turismo de aventura para conocer en bicicleta los distintos atractivos para fortalecer la actividad turística y revalorizar los atractivos naturales y culturales cantonales.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18" marR="6021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Año: 2015 -2018</a:t>
                      </a:r>
                      <a:endParaRPr lang="es-EC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18" marR="6021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45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t="9066" r="2570" b="7716"/>
          <a:stretch/>
        </p:blipFill>
        <p:spPr bwMode="auto">
          <a:xfrm>
            <a:off x="7675810" y="154547"/>
            <a:ext cx="4172754" cy="34644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760112" y="889873"/>
            <a:ext cx="3417195" cy="1054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C" dirty="0" err="1"/>
              <a:t>MSc</a:t>
            </a:r>
            <a:r>
              <a:rPr lang="es-EC" dirty="0"/>
              <a:t>. Liliana Gutiérrez, </a:t>
            </a:r>
            <a:endParaRPr lang="es-EC" dirty="0" smtClean="0"/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C" dirty="0" smtClean="0"/>
              <a:t>Folleto </a:t>
            </a:r>
            <a:r>
              <a:rPr lang="es-EC" dirty="0"/>
              <a:t>de aventura y ciclismo </a:t>
            </a:r>
            <a:endParaRPr lang="es-EC" dirty="0" smtClean="0"/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C" dirty="0" smtClean="0"/>
              <a:t>Página web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1760112" y="241863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/>
              <a:t>La planificación </a:t>
            </a:r>
            <a:r>
              <a:rPr lang="es-EC" dirty="0" smtClean="0"/>
              <a:t>2015 </a:t>
            </a:r>
            <a:r>
              <a:rPr lang="es-EC" dirty="0"/>
              <a:t>con una inversión de 25.000 </a:t>
            </a:r>
            <a:r>
              <a:rPr lang="es-EC" dirty="0" smtClean="0"/>
              <a:t>$,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Programa </a:t>
            </a:r>
            <a:r>
              <a:rPr lang="es-EC" dirty="0"/>
              <a:t>de </a:t>
            </a:r>
            <a:r>
              <a:rPr lang="es-EC" dirty="0" smtClean="0"/>
              <a:t>marketing 2016 con 5.000 </a:t>
            </a:r>
            <a:r>
              <a:rPr lang="es-EC" dirty="0"/>
              <a:t>$ </a:t>
            </a:r>
            <a:endParaRPr lang="es-EC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2017 </a:t>
            </a:r>
            <a:r>
              <a:rPr lang="es-EC" dirty="0"/>
              <a:t>– 2018 </a:t>
            </a:r>
            <a:r>
              <a:rPr lang="es-EC" dirty="0" smtClean="0"/>
              <a:t>implementación 62.000$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Total 92.000 $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/>
              <a:t>2020 se realizará una nueva planificación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811629" y="4537313"/>
            <a:ext cx="935864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>
              <a:lnSpc>
                <a:spcPct val="115000"/>
              </a:lnSpc>
              <a:spcAft>
                <a:spcPts val="0"/>
              </a:spcAft>
            </a:pPr>
            <a:r>
              <a:rPr lang="es-EC" dirty="0"/>
              <a:t>Observación: </a:t>
            </a:r>
            <a:r>
              <a:rPr lang="es-EC" dirty="0" smtClean="0"/>
              <a:t>Este </a:t>
            </a:r>
            <a:r>
              <a:rPr lang="es-EC" dirty="0"/>
              <a:t>proyecto promoverá al turismo de aventura y fortalecerá los demás atractivos turísticos, es decir, que mientras se realiza una ruta ciclística el viajero podrá admirar la </a:t>
            </a:r>
            <a:r>
              <a:rPr lang="es-EC" dirty="0" smtClean="0"/>
              <a:t>flora </a:t>
            </a:r>
            <a:r>
              <a:rPr lang="es-EC" dirty="0"/>
              <a:t>y fauna del lugar, creando nuevas aspiraciones por conocer. 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2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2712557"/>
              </p:ext>
            </p:extLst>
          </p:nvPr>
        </p:nvGraphicFramePr>
        <p:xfrm>
          <a:off x="464279" y="526976"/>
          <a:ext cx="11081727" cy="473202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07467"/>
                <a:gridCol w="1999000"/>
                <a:gridCol w="846161"/>
                <a:gridCol w="881690"/>
                <a:gridCol w="1301952"/>
                <a:gridCol w="5445457"/>
              </a:tblGrid>
              <a:tr h="290165">
                <a:tc gridSpan="6"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PROGRAMA DE FOMENTO TURÍSTICO SOSTENIBLE NÚMERO 18, 24 Y 26.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2041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No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Programa/Proyecto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Si cumple</a:t>
                      </a:r>
                      <a:endParaRPr lang="es-EC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</a:rPr>
                        <a:t>No cumple</a:t>
                      </a:r>
                      <a:endParaRPr lang="es-EC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Cumple parcialmente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Evidencia 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35683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18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Promoción turística a través de distintos medios de difusión.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effectLst/>
                        </a:rPr>
                        <a:t>X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 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 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Se puede evidenciar en las plataformas sociales como Instagram y Facebook.</a:t>
                      </a:r>
                    </a:p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u="sng" dirty="0">
                          <a:effectLst/>
                          <a:hlinkClick r:id="rId2"/>
                        </a:rPr>
                        <a:t>https://www.instagram.com/viajapormejia/</a:t>
                      </a:r>
                      <a:endParaRPr lang="es-EC" sz="1800" b="0" dirty="0">
                        <a:effectLst/>
                      </a:endParaRPr>
                    </a:p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u="sng" dirty="0">
                          <a:effectLst/>
                          <a:hlinkClick r:id="rId3"/>
                        </a:rPr>
                        <a:t>https://www.facebook.com/ViajaporMejia</a:t>
                      </a:r>
                      <a:r>
                        <a:rPr lang="es-EC" sz="1800" b="0" u="sng" dirty="0" smtClean="0">
                          <a:effectLst/>
                          <a:hlinkClick r:id="rId3"/>
                        </a:rPr>
                        <a:t>/</a:t>
                      </a:r>
                      <a:endParaRPr lang="es-EC" sz="1800" b="0" u="sng" dirty="0" smtClean="0">
                        <a:effectLst/>
                      </a:endParaRPr>
                    </a:p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 b="0" u="sng" dirty="0" smtClean="0">
                        <a:effectLst/>
                      </a:endParaRPr>
                    </a:p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 b="0" u="sng" dirty="0" smtClean="0">
                        <a:effectLst/>
                      </a:endParaRPr>
                    </a:p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 smtClean="0">
                          <a:effectLst/>
                        </a:rPr>
                        <a:t> 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78633">
                <a:tc gridSpan="5"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Objetivo: Fomentar el turismo en el Cantón Mejía a través de la implementación de comunicación estratégica, mercadeo, desarrollo de elementos de promoción, posicionamiento y relaciones públicas del destino Mejía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effectLst/>
                        </a:rPr>
                        <a:t>Año: 2017 - 2019.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473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260417"/>
              </p:ext>
            </p:extLst>
          </p:nvPr>
        </p:nvGraphicFramePr>
        <p:xfrm>
          <a:off x="331880" y="1340508"/>
          <a:ext cx="11095630" cy="282509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759777"/>
                <a:gridCol w="1729327"/>
                <a:gridCol w="871316"/>
                <a:gridCol w="1088929"/>
                <a:gridCol w="1387342"/>
                <a:gridCol w="5258939"/>
              </a:tblGrid>
              <a:tr h="1663950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</a:rPr>
                        <a:t>24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>
                          <a:effectLst/>
                        </a:rPr>
                        <a:t>Potencializar los atractivos turísticos naturales y culturales.</a:t>
                      </a:r>
                      <a:endParaRPr lang="es-EC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</a:rPr>
                        <a:t>X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</a:rPr>
                        <a:t> 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</a:rPr>
                        <a:t> 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</a:rPr>
                        <a:t>Se evidencia por la campaña publicitaria “Volcánicamente relajante” y diferente publicidad de atractivos culturales como: El paseo del Chagra, </a:t>
                      </a:r>
                      <a:r>
                        <a:rPr lang="es-EC" sz="1600" b="0" dirty="0" err="1">
                          <a:effectLst/>
                        </a:rPr>
                        <a:t>Quesotón</a:t>
                      </a:r>
                      <a:r>
                        <a:rPr lang="es-EC" sz="1600" b="0" dirty="0">
                          <a:effectLst/>
                        </a:rPr>
                        <a:t> y Carnaval</a:t>
                      </a:r>
                      <a:r>
                        <a:rPr lang="es-EC" sz="1600" b="0" dirty="0" smtClean="0">
                          <a:effectLst/>
                        </a:rPr>
                        <a:t>.</a:t>
                      </a:r>
                    </a:p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61142">
                <a:tc gridSpan="5"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</a:rPr>
                        <a:t>Objetivo: Realzar y fortalecer los atractivos turísticos naturales y culturales para asegurar el aprovechamiento y el crecimiento del sector turístico en el Cantón.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0" dirty="0">
                          <a:effectLst/>
                        </a:rPr>
                        <a:t>Año: 2017- 2019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061977"/>
              </p:ext>
            </p:extLst>
          </p:nvPr>
        </p:nvGraphicFramePr>
        <p:xfrm>
          <a:off x="338832" y="756424"/>
          <a:ext cx="11081727" cy="56083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07467"/>
                <a:gridCol w="1999000"/>
                <a:gridCol w="846161"/>
                <a:gridCol w="881690"/>
                <a:gridCol w="1301952"/>
                <a:gridCol w="5445457"/>
              </a:tblGrid>
              <a:tr h="322041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No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Programa/Proyecto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</a:rPr>
                        <a:t>Si cumple</a:t>
                      </a:r>
                      <a:endParaRPr lang="es-EC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</a:rPr>
                        <a:t>No cumple</a:t>
                      </a:r>
                      <a:endParaRPr lang="es-EC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Cumple parcialmente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Evidencia 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8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072884"/>
              </p:ext>
            </p:extLst>
          </p:nvPr>
        </p:nvGraphicFramePr>
        <p:xfrm>
          <a:off x="487854" y="4172965"/>
          <a:ext cx="10467831" cy="161989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27796"/>
                <a:gridCol w="1720472"/>
                <a:gridCol w="822017"/>
                <a:gridCol w="1027316"/>
                <a:gridCol w="1335675"/>
                <a:gridCol w="4934555"/>
              </a:tblGrid>
              <a:tr h="1066692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26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Portal Web para promoción turística.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X</a:t>
                      </a:r>
                      <a:endParaRPr lang="es-EC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Se evidencia que la página web está activa y se visualiza diferentes actividades.</a:t>
                      </a:r>
                    </a:p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u="sng" dirty="0">
                          <a:effectLst/>
                          <a:hlinkClick r:id="rId2"/>
                        </a:rPr>
                        <a:t>https://viajapormejia.com</a:t>
                      </a:r>
                      <a:r>
                        <a:rPr lang="es-EC" sz="1400" u="sng" dirty="0" smtClean="0">
                          <a:effectLst/>
                          <a:hlinkClick r:id="rId2"/>
                        </a:rPr>
                        <a:t>/</a:t>
                      </a:r>
                      <a:endParaRPr lang="es-EC" sz="1400" u="sng" dirty="0" smtClean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553206">
                <a:tc gridSpan="5"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Objetivo: Contar con una portal web para promocionar el destino turístico Mejía y todos sus atractivos y servicios.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Año: 2017 – 2018 - 2019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701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11974" t="8326" r="26955" b="19590"/>
          <a:stretch/>
        </p:blipFill>
        <p:spPr bwMode="auto">
          <a:xfrm>
            <a:off x="141668" y="7905"/>
            <a:ext cx="2606518" cy="1965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18820" t="9082" r="20919" b="4588"/>
          <a:stretch/>
        </p:blipFill>
        <p:spPr bwMode="auto">
          <a:xfrm>
            <a:off x="3322749" y="7905"/>
            <a:ext cx="2640167" cy="1965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La imagen puede contener: 1 persona, montando a caballo, caballo y exterior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" t="8762" r="16697" b="12848"/>
          <a:stretch/>
        </p:blipFill>
        <p:spPr bwMode="auto">
          <a:xfrm>
            <a:off x="141668" y="2215166"/>
            <a:ext cx="2466214" cy="18803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5"/>
          <a:srcRect l="9699" t="20378" r="30029" b="12714"/>
          <a:stretch/>
        </p:blipFill>
        <p:spPr bwMode="auto">
          <a:xfrm>
            <a:off x="3322749" y="2215166"/>
            <a:ext cx="2472744" cy="18803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6"/>
          <a:srcRect b="7584"/>
          <a:stretch/>
        </p:blipFill>
        <p:spPr bwMode="auto">
          <a:xfrm>
            <a:off x="166925" y="4337563"/>
            <a:ext cx="2440957" cy="18518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7"/>
          <a:srcRect l="10606" t="8264" r="11052" b="6908"/>
          <a:stretch/>
        </p:blipFill>
        <p:spPr bwMode="auto">
          <a:xfrm>
            <a:off x="3193963" y="4337563"/>
            <a:ext cx="2550016" cy="1682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6216203" y="218759"/>
            <a:ext cx="5027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Ing. </a:t>
            </a:r>
            <a:r>
              <a:rPr lang="es-EC" dirty="0" err="1"/>
              <a:t>Geoconda</a:t>
            </a:r>
            <a:r>
              <a:rPr lang="es-EC" dirty="0"/>
              <a:t> Molina -  proyectos en conjunto.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C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C" dirty="0" smtClean="0"/>
              <a:t>2017 - </a:t>
            </a:r>
            <a:r>
              <a:rPr lang="es-EC" dirty="0"/>
              <a:t>40.280.70 </a:t>
            </a:r>
            <a:r>
              <a:rPr lang="es-EC" dirty="0" smtClean="0"/>
              <a:t>$,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C" dirty="0" smtClean="0"/>
              <a:t>2018 </a:t>
            </a:r>
            <a:r>
              <a:rPr lang="es-EC" dirty="0"/>
              <a:t>– 39.298.25 $. </a:t>
            </a:r>
            <a:endParaRPr lang="es-EC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C" dirty="0" smtClean="0"/>
              <a:t>2019 </a:t>
            </a:r>
            <a:r>
              <a:rPr lang="es-EC" dirty="0"/>
              <a:t>– </a:t>
            </a:r>
            <a:r>
              <a:rPr lang="es-EC" dirty="0" smtClean="0"/>
              <a:t>60$000.00$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C" b="1" dirty="0" smtClean="0"/>
              <a:t>Total </a:t>
            </a:r>
            <a:r>
              <a:rPr lang="es-EC" dirty="0" smtClean="0"/>
              <a:t> </a:t>
            </a:r>
            <a:r>
              <a:rPr lang="es-EC" dirty="0"/>
              <a:t>139.578.95 $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216203" y="2341763"/>
            <a:ext cx="6096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C" dirty="0" smtClean="0"/>
              <a:t>Publirreportaje, a graves de prensa escrita, radio </a:t>
            </a:r>
            <a:r>
              <a:rPr lang="es-EC" dirty="0"/>
              <a:t>y </a:t>
            </a:r>
            <a:r>
              <a:rPr lang="es-EC" dirty="0" smtClean="0"/>
              <a:t>televisión </a:t>
            </a:r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6252692" y="3736037"/>
            <a:ext cx="4990565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>
              <a:lnSpc>
                <a:spcPct val="115000"/>
              </a:lnSpc>
              <a:spcAft>
                <a:spcPts val="0"/>
              </a:spcAft>
            </a:pPr>
            <a:r>
              <a:rPr lang="es-EC" b="1" dirty="0" smtClean="0"/>
              <a:t>Observaciones:</a:t>
            </a:r>
            <a:r>
              <a:rPr lang="es-EC" dirty="0" smtClean="0"/>
              <a:t> </a:t>
            </a:r>
            <a:r>
              <a:rPr lang="es-EC" dirty="0"/>
              <a:t>Una vez analizado las entrevistas y la información indagada, se determina que los tres proyectos se realizaron conforme a sus objetivos, sin </a:t>
            </a:r>
            <a:r>
              <a:rPr lang="es-EC" dirty="0" smtClean="0"/>
              <a:t>embargo la </a:t>
            </a:r>
            <a:r>
              <a:rPr lang="es-EC" dirty="0"/>
              <a:t>página web no tiene un soporte y </a:t>
            </a:r>
            <a:r>
              <a:rPr lang="es-EC" dirty="0" smtClean="0"/>
              <a:t>mantenimiento </a:t>
            </a:r>
            <a:r>
              <a:rPr lang="es-EC" dirty="0"/>
              <a:t>técnico </a:t>
            </a:r>
            <a:r>
              <a:rPr lang="es-EC" dirty="0" smtClean="0"/>
              <a:t>constante. </a:t>
            </a:r>
          </a:p>
          <a:p>
            <a:pPr indent="180340">
              <a:lnSpc>
                <a:spcPct val="115000"/>
              </a:lnSpc>
              <a:spcAft>
                <a:spcPts val="0"/>
              </a:spcAft>
            </a:pPr>
            <a:r>
              <a:rPr lang="es-EC" dirty="0" smtClean="0"/>
              <a:t>Para el año 2020 </a:t>
            </a:r>
            <a:r>
              <a:rPr lang="es-EC" dirty="0"/>
              <a:t>el presupuesto destinado al área de promoción y publicidad es de 70.000 </a:t>
            </a:r>
            <a:r>
              <a:rPr lang="es-EC" dirty="0" smtClean="0"/>
              <a:t>$.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91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994386"/>
              </p:ext>
            </p:extLst>
          </p:nvPr>
        </p:nvGraphicFramePr>
        <p:xfrm>
          <a:off x="643947" y="844096"/>
          <a:ext cx="10592493" cy="437525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02332"/>
                <a:gridCol w="2224586"/>
                <a:gridCol w="1255594"/>
                <a:gridCol w="963142"/>
                <a:gridCol w="1343329"/>
                <a:gridCol w="4203510"/>
              </a:tblGrid>
              <a:tr h="437778">
                <a:tc gridSpan="6"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PROGRAMA DE FOMENTO TURÍSTICO SOSTENIBLE NÚMERO 19.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15402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No</a:t>
                      </a:r>
                      <a:endParaRPr lang="es-EC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Programa/Proyecto</a:t>
                      </a:r>
                      <a:endParaRPr lang="es-EC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Si cumple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No cumple</a:t>
                      </a:r>
                      <a:endParaRPr lang="es-EC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Cumple parcialmente</a:t>
                      </a:r>
                      <a:endParaRPr lang="es-EC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Evidencia 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15814"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19</a:t>
                      </a:r>
                      <a:endParaRPr lang="es-EC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Implementación de programa de buenas prácticas de turismo sostenible.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dirty="0">
                          <a:effectLst/>
                        </a:rPr>
                        <a:t>Certificación con el “Distintivo Q” de calidad a establecimientos turísticos del cantón Mejía.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dirty="0">
                          <a:effectLst/>
                        </a:rPr>
                        <a:t>Actualización al Reglamento con una norma de calidad para el “distintivo Q” en el 2014</a:t>
                      </a:r>
                      <a:r>
                        <a:rPr lang="es-EC" sz="1600" dirty="0" smtClean="0">
                          <a:effectLst/>
                        </a:rPr>
                        <a:t>.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dirty="0" smtClean="0">
                          <a:effectLst/>
                        </a:rPr>
                        <a:t>“</a:t>
                      </a:r>
                      <a:r>
                        <a:rPr lang="es-EC" sz="1600" dirty="0">
                          <a:effectLst/>
                        </a:rPr>
                        <a:t>Plan de calidad para alcanzar la certificación en Buenas Prácticas de Turismo </a:t>
                      </a:r>
                      <a:r>
                        <a:rPr lang="es-EC" sz="1600">
                          <a:effectLst/>
                        </a:rPr>
                        <a:t>Sostenible</a:t>
                      </a:r>
                      <a:r>
                        <a:rPr lang="es-EC" sz="1600" smtClean="0">
                          <a:effectLst/>
                        </a:rPr>
                        <a:t>”.</a:t>
                      </a:r>
                      <a:endParaRPr lang="es-EC" sz="1600" dirty="0">
                        <a:effectLst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smtClean="0">
                          <a:effectLst/>
                        </a:rPr>
                        <a:t>SIGO </a:t>
                      </a:r>
                      <a:r>
                        <a:rPr lang="es-EC" sz="1600" dirty="0">
                          <a:effectLst/>
                        </a:rPr>
                        <a:t>implementado en diferentes ciudades.</a:t>
                      </a:r>
                    </a:p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u="sng" dirty="0">
                          <a:effectLst/>
                          <a:hlinkClick r:id="rId2"/>
                        </a:rPr>
                        <a:t>https://www.turismo.gob.ec/sistema-inicial-de-gestion-organizacional-busca-el-mejoramiento-de-servicios-turisticos/</a:t>
                      </a:r>
                      <a:r>
                        <a:rPr lang="es-EC" sz="1600" dirty="0">
                          <a:effectLst/>
                        </a:rPr>
                        <a:t> 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5402">
                <a:tc gridSpan="4"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Objetivos: </a:t>
                      </a:r>
                      <a:r>
                        <a:rPr lang="es-EC" sz="1600" b="0" dirty="0">
                          <a:effectLst/>
                        </a:rPr>
                        <a:t>Contar con prestadores de </a:t>
                      </a:r>
                      <a:r>
                        <a:rPr lang="es-EC" sz="1600" b="0" dirty="0" smtClean="0">
                          <a:effectLst/>
                        </a:rPr>
                        <a:t>servicios </a:t>
                      </a:r>
                      <a:r>
                        <a:rPr lang="es-EC" sz="1600" b="0" dirty="0">
                          <a:effectLst/>
                        </a:rPr>
                        <a:t>con estándares internacionales de sostenibilidad.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Año: </a:t>
                      </a:r>
                      <a:r>
                        <a:rPr lang="es-EC" sz="1600" dirty="0">
                          <a:effectLst/>
                        </a:rPr>
                        <a:t>2018 - 2019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16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1893" y="430042"/>
            <a:ext cx="3294952" cy="863818"/>
          </a:xfrm>
        </p:spPr>
        <p:txBody>
          <a:bodyPr/>
          <a:lstStyle/>
          <a:p>
            <a:r>
              <a:rPr lang="es-EC" b="1" dirty="0" smtClean="0"/>
              <a:t>OBJETIVOS</a:t>
            </a:r>
            <a:endParaRPr lang="es-EC" b="1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447531" y="1476657"/>
            <a:ext cx="2336565" cy="81809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s-EC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Analizar</a:t>
            </a:r>
            <a:endParaRPr lang="es-EC" sz="2800" dirty="0" smtClean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4098" name="Picture 2" descr="Resultado de imagen para investig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4095" r="15818" b="14551"/>
          <a:stretch/>
        </p:blipFill>
        <p:spPr bwMode="auto">
          <a:xfrm>
            <a:off x="8293991" y="3431548"/>
            <a:ext cx="2300219" cy="271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196460733"/>
              </p:ext>
            </p:extLst>
          </p:nvPr>
        </p:nvGraphicFramePr>
        <p:xfrm>
          <a:off x="1275009" y="3192619"/>
          <a:ext cx="6194738" cy="3194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Resultado de imagen para analizar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t="3174" r="22687" b="676"/>
          <a:stretch/>
        </p:blipFill>
        <p:spPr bwMode="auto">
          <a:xfrm>
            <a:off x="8127904" y="430042"/>
            <a:ext cx="2632391" cy="252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2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44700" y="3125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s-EC" altLang="es-EC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s-EC" altLang="es-EC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l="27746" t="15606" r="25886" b="17923"/>
          <a:stretch/>
        </p:blipFill>
        <p:spPr bwMode="auto">
          <a:xfrm>
            <a:off x="617394" y="624115"/>
            <a:ext cx="4114263" cy="2838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374255" y="1616655"/>
            <a:ext cx="4952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/>
              <a:t>Ing. Estefanía </a:t>
            </a:r>
            <a:r>
              <a:rPr lang="es-EC" dirty="0" smtClean="0"/>
              <a:t>Arias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Sistema </a:t>
            </a:r>
            <a:r>
              <a:rPr lang="es-EC" dirty="0"/>
              <a:t>Inicial de Gestión Organizacional (SIGO</a:t>
            </a:r>
            <a:r>
              <a:rPr lang="es-EC" dirty="0" smtClean="0"/>
              <a:t>)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748630" y="4147004"/>
            <a:ext cx="8969829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>
              <a:lnSpc>
                <a:spcPct val="115000"/>
              </a:lnSpc>
              <a:spcAft>
                <a:spcPts val="0"/>
              </a:spcAft>
            </a:pPr>
            <a:r>
              <a:rPr lang="es-EC" dirty="0"/>
              <a:t>Observación: Se ha logrado evidenciar que en el cantón no se ha implementado las buenas prácticas de turismo sostenible, ya que más se encargan de brindar cursos de calidad y no de </a:t>
            </a:r>
            <a:r>
              <a:rPr lang="es-EC" dirty="0" smtClean="0"/>
              <a:t>sostenibilidad. Además </a:t>
            </a:r>
            <a:r>
              <a:rPr lang="es-EC" dirty="0"/>
              <a:t>en la actualidad se conoce sobre el proyecto SIGO que de igual manera es de calidad, se debería direccionar de mejor manera los proyectos para que se cumpla </a:t>
            </a:r>
            <a:r>
              <a:rPr lang="es-EC" dirty="0" smtClean="0"/>
              <a:t>el </a:t>
            </a:r>
            <a:r>
              <a:rPr lang="es-EC" dirty="0"/>
              <a:t>objetivo. 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3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352227"/>
              </p:ext>
            </p:extLst>
          </p:nvPr>
        </p:nvGraphicFramePr>
        <p:xfrm>
          <a:off x="838200" y="655711"/>
          <a:ext cx="10380946" cy="310987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85800"/>
                <a:gridCol w="2145659"/>
                <a:gridCol w="763116"/>
                <a:gridCol w="763116"/>
                <a:gridCol w="1310030"/>
                <a:gridCol w="4713225"/>
              </a:tblGrid>
              <a:tr h="340003">
                <a:tc gridSpan="6"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effectLst/>
                        </a:rPr>
                        <a:t>PROGRAMA DE FOMENTO TURÍSTICO SOSTENIBLE NÚMERO 20.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5929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b="1" dirty="0">
                          <a:effectLst/>
                        </a:rPr>
                        <a:t>No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b="1" dirty="0">
                          <a:effectLst/>
                        </a:rPr>
                        <a:t>Programa/Proyecto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</a:rPr>
                        <a:t>Si cumple</a:t>
                      </a:r>
                      <a:endParaRPr lang="es-EC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</a:rPr>
                        <a:t>No cumple</a:t>
                      </a:r>
                      <a:endParaRPr lang="es-EC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</a:rPr>
                        <a:t>Cumple parcialmente</a:t>
                      </a:r>
                      <a:endParaRPr lang="es-EC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Evidencia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314815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dirty="0">
                          <a:effectLst/>
                        </a:rPr>
                        <a:t>20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dirty="0">
                          <a:effectLst/>
                        </a:rPr>
                        <a:t>Actualización de inventario atractivos turísticos cantonales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dirty="0">
                          <a:effectLst/>
                        </a:rPr>
                        <a:t>Se evidencia en un documento de atractivos y productos turísticos. </a:t>
                      </a:r>
                      <a:endParaRPr lang="es-EC" sz="1600" dirty="0" smtClean="0">
                        <a:effectLst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dirty="0" smtClean="0">
                          <a:effectLst/>
                        </a:rPr>
                        <a:t>En </a:t>
                      </a:r>
                      <a:r>
                        <a:rPr lang="es-EC" sz="1600" dirty="0">
                          <a:effectLst/>
                        </a:rPr>
                        <a:t>la página oficial de turismo de Mejía se evidencia los atractivos turísticos divididos por las parroquias del cantón. </a:t>
                      </a:r>
                    </a:p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u="sng" dirty="0">
                          <a:effectLst/>
                          <a:hlinkClick r:id="rId2"/>
                        </a:rPr>
                        <a:t>https://viajapormejia.com</a:t>
                      </a:r>
                      <a:r>
                        <a:rPr lang="es-EC" sz="1600" u="sng" dirty="0" smtClean="0">
                          <a:effectLst/>
                          <a:hlinkClick r:id="rId2"/>
                        </a:rPr>
                        <a:t>/</a:t>
                      </a:r>
                      <a:endParaRPr lang="es-EC" sz="1600" u="sng" dirty="0" smtClean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340003">
                <a:tc gridSpan="5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600" b="0" dirty="0">
                          <a:effectLst/>
                        </a:rPr>
                        <a:t>Objetivo: Contar con un inventario de atractivos turísticos cantonales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Año: 2018 - 2019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Imagen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6" t="16081" r="18929" b="5989"/>
          <a:stretch>
            <a:fillRect/>
          </a:stretch>
        </p:blipFill>
        <p:spPr bwMode="auto">
          <a:xfrm>
            <a:off x="1486776" y="3951135"/>
            <a:ext cx="3768733" cy="259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869752" y="3951135"/>
            <a:ext cx="578818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err="1"/>
              <a:t>MSc</a:t>
            </a:r>
            <a:r>
              <a:rPr lang="es-EC" dirty="0"/>
              <a:t>. Liliana </a:t>
            </a:r>
            <a:r>
              <a:rPr lang="es-EC" dirty="0" smtClean="0"/>
              <a:t>Gutiérrez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Se actualizaron 17 de 37 atractivos turísticos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/>
              <a:t>Para este año 2020 se pretende terminar la </a:t>
            </a:r>
            <a:r>
              <a:rPr lang="es-EC" dirty="0" smtClean="0"/>
              <a:t>actualización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C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C" dirty="0"/>
          </a:p>
        </p:txBody>
      </p:sp>
      <p:sp>
        <p:nvSpPr>
          <p:cNvPr id="3" name="Rectángulo 2"/>
          <p:cNvSpPr/>
          <p:nvPr/>
        </p:nvSpPr>
        <p:spPr>
          <a:xfrm>
            <a:off x="5428343" y="495456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/>
              <a:t>Observaciones: Una vez analizadas las fuentes primarias y responsables se determina que los atractivos turísticos están en proceso de actualización en la página oficial de turismo del cantón </a:t>
            </a:r>
            <a:r>
              <a:rPr lang="es-EC" dirty="0" smtClean="0"/>
              <a:t>Mejía.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8732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CAPÍTULO V</a:t>
            </a:r>
            <a:br>
              <a:rPr lang="es-EC" dirty="0" smtClean="0"/>
            </a:br>
            <a:r>
              <a:rPr lang="es-EC" dirty="0" smtClean="0"/>
              <a:t>CONCLUSIONES Y RECOMENDACIONES </a:t>
            </a:r>
            <a:endParaRPr lang="es-EC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C" sz="4000" b="1" dirty="0" smtClean="0"/>
              <a:t>CONCLUSIONES</a:t>
            </a:r>
          </a:p>
          <a:p>
            <a:r>
              <a:rPr lang="es-EC" dirty="0" smtClean="0"/>
              <a:t>Los </a:t>
            </a:r>
            <a:r>
              <a:rPr lang="es-EC" dirty="0" smtClean="0"/>
              <a:t>programas y proyectos de planifican al final de cada año bajo un Plan Operativo Anual (POA).</a:t>
            </a:r>
          </a:p>
          <a:p>
            <a:r>
              <a:rPr lang="es-EC" dirty="0" smtClean="0"/>
              <a:t>El presupuesto va dirigido a la dirección de desarrollo económico y productivo, de ahí se divide para el área de turismo y fomento productivo.</a:t>
            </a:r>
          </a:p>
          <a:p>
            <a:r>
              <a:rPr lang="es-EC" dirty="0" smtClean="0"/>
              <a:t>Varios proyectos elaborados no cumplen con un proceso de planificación y ejecución.</a:t>
            </a:r>
          </a:p>
          <a:p>
            <a:r>
              <a:rPr lang="es-EC" dirty="0" smtClean="0"/>
              <a:t>La administración 2015 – 2019 no </a:t>
            </a:r>
            <a:r>
              <a:rPr lang="es-EC" dirty="0" smtClean="0"/>
              <a:t>contaba </a:t>
            </a:r>
            <a:r>
              <a:rPr lang="es-EC" dirty="0" smtClean="0"/>
              <a:t>con un plan de desarrollo turístico.</a:t>
            </a:r>
          </a:p>
          <a:p>
            <a:r>
              <a:rPr lang="es-EC" dirty="0" smtClean="0"/>
              <a:t>La administración anterior contaba con una deficiente organización dentro de la dirección de desarrollo económico y productivo.</a:t>
            </a:r>
          </a:p>
          <a:p>
            <a:r>
              <a:rPr lang="es-EC" dirty="0" smtClean="0"/>
              <a:t>Los proyectos no fueron ejecutados en su totalidad y hay proyectos inconclusos por falta de presupuesto.</a:t>
            </a:r>
          </a:p>
          <a:p>
            <a:r>
              <a:rPr lang="es-EC" dirty="0" smtClean="0"/>
              <a:t>Se trabaja en su mayoría con gestión del municipio y la autogestión de sus empleados.</a:t>
            </a:r>
          </a:p>
          <a:p>
            <a:r>
              <a:rPr lang="es-EC" dirty="0" smtClean="0"/>
              <a:t>En la anterior administración hubo un monto económico bastante considerable para su gestión, a comparación de este año (2020).</a:t>
            </a:r>
          </a:p>
          <a:p>
            <a:endParaRPr lang="es-EC" dirty="0" smtClean="0"/>
          </a:p>
          <a:p>
            <a:endParaRPr lang="es-EC" dirty="0" smtClean="0"/>
          </a:p>
        </p:txBody>
      </p:sp>
    </p:spTree>
    <p:extLst>
      <p:ext uri="{BB962C8B-B14F-4D97-AF65-F5344CB8AC3E}">
        <p14:creationId xmlns:p14="http://schemas.microsoft.com/office/powerpoint/2010/main" val="26816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722291" y="653648"/>
            <a:ext cx="10515600" cy="563124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EC" sz="2000" dirty="0" smtClean="0"/>
          </a:p>
          <a:p>
            <a:pPr marL="0" indent="0">
              <a:buNone/>
            </a:pPr>
            <a:r>
              <a:rPr lang="es-EC" b="1" dirty="0" smtClean="0"/>
              <a:t>RECOMENDACIONES</a:t>
            </a:r>
            <a:endParaRPr lang="es-EC" dirty="0" smtClean="0"/>
          </a:p>
          <a:p>
            <a:r>
              <a:rPr lang="es-EC" sz="2000" dirty="0" smtClean="0"/>
              <a:t>Aprovechar </a:t>
            </a:r>
            <a:r>
              <a:rPr lang="es-EC" sz="2000" dirty="0" smtClean="0"/>
              <a:t>los </a:t>
            </a:r>
            <a:r>
              <a:rPr lang="es-EC" sz="2000" dirty="0"/>
              <a:t>recursos que se le asigna a la municipalidad, basándose en las dimensiones de la teoría de organización y administración pública. </a:t>
            </a:r>
            <a:endParaRPr lang="es-EC" sz="2000" dirty="0" smtClean="0"/>
          </a:p>
          <a:p>
            <a:r>
              <a:rPr lang="es-EC" sz="2000" dirty="0" smtClean="0"/>
              <a:t>Crear proyectos </a:t>
            </a:r>
            <a:r>
              <a:rPr lang="es-EC" sz="2000" dirty="0" smtClean="0"/>
              <a:t>turísticos en </a:t>
            </a:r>
            <a:r>
              <a:rPr lang="es-EC" sz="2000" dirty="0" smtClean="0"/>
              <a:t>base </a:t>
            </a:r>
            <a:r>
              <a:rPr lang="es-EC" sz="2000" dirty="0" smtClean="0"/>
              <a:t>a las </a:t>
            </a:r>
            <a:r>
              <a:rPr lang="es-EC" sz="2000" dirty="0" smtClean="0"/>
              <a:t>nuevas tendencias mundiales en función de las necesidades del Cantón.</a:t>
            </a:r>
          </a:p>
          <a:p>
            <a:r>
              <a:rPr lang="es-EC" sz="2000" dirty="0" smtClean="0"/>
              <a:t>Analizar </a:t>
            </a:r>
            <a:r>
              <a:rPr lang="es-EC" sz="2000" dirty="0"/>
              <a:t>cuidadosamente los proyectos que quedaron inconclusos en la anterior administración</a:t>
            </a:r>
            <a:r>
              <a:rPr lang="es-EC" sz="2000" dirty="0" smtClean="0"/>
              <a:t>, para </a:t>
            </a:r>
            <a:r>
              <a:rPr lang="es-EC" sz="2000" dirty="0" smtClean="0"/>
              <a:t>concluirlas.</a:t>
            </a:r>
            <a:endParaRPr lang="es-EC" sz="2000" dirty="0" smtClean="0"/>
          </a:p>
          <a:p>
            <a:r>
              <a:rPr lang="es-EC" sz="2000" dirty="0" smtClean="0"/>
              <a:t>Dar a los proyectos un </a:t>
            </a:r>
            <a:r>
              <a:rPr lang="es-EC" sz="2000" dirty="0"/>
              <a:t>seguimiento continuo e incluirlos dentro de cada </a:t>
            </a:r>
            <a:r>
              <a:rPr lang="es-EC" sz="2000" dirty="0" smtClean="0"/>
              <a:t>POA,  </a:t>
            </a:r>
            <a:r>
              <a:rPr lang="es-EC" sz="2000" dirty="0"/>
              <a:t>esto ayudará a mantenerlos </a:t>
            </a:r>
            <a:r>
              <a:rPr lang="es-EC" sz="2000" dirty="0" smtClean="0"/>
              <a:t>con </a:t>
            </a:r>
            <a:r>
              <a:rPr lang="es-EC" sz="2000" dirty="0"/>
              <a:t>un presupuesto base, para que no se vea afectado por el cambio de administración</a:t>
            </a:r>
            <a:r>
              <a:rPr lang="es-EC" sz="2000" dirty="0" smtClean="0"/>
              <a:t>.</a:t>
            </a:r>
          </a:p>
          <a:p>
            <a:r>
              <a:rPr lang="es-EC" sz="2000" dirty="0" smtClean="0"/>
              <a:t>Crear nuevos </a:t>
            </a:r>
            <a:r>
              <a:rPr lang="es-EC" sz="2000" dirty="0"/>
              <a:t>proyectos para impulsar las diferentes modalidades de turismo que se practicaban en el </a:t>
            </a:r>
            <a:r>
              <a:rPr lang="es-EC" sz="2000" dirty="0" smtClean="0"/>
              <a:t>sector.</a:t>
            </a:r>
          </a:p>
          <a:p>
            <a:r>
              <a:rPr lang="es-EC" sz="2000" dirty="0" smtClean="0"/>
              <a:t>Direccionar </a:t>
            </a:r>
            <a:r>
              <a:rPr lang="es-EC" sz="2000" dirty="0"/>
              <a:t>un presupuesto a la página web del cantón (viajapormejia.com), ya que dicha página no tiene un mantenimiento </a:t>
            </a:r>
            <a:r>
              <a:rPr lang="es-EC" sz="2000" dirty="0" smtClean="0"/>
              <a:t>periódico</a:t>
            </a:r>
          </a:p>
          <a:p>
            <a:r>
              <a:rPr lang="es-EC" sz="2000" dirty="0" smtClean="0"/>
              <a:t>Hacer de la autogestión una herramienta primordial de la actual administración.</a:t>
            </a:r>
          </a:p>
          <a:p>
            <a:endParaRPr lang="es-EC" sz="2000" dirty="0" smtClean="0"/>
          </a:p>
          <a:p>
            <a:endParaRPr lang="es-EC" sz="2000" dirty="0" smtClean="0"/>
          </a:p>
          <a:p>
            <a:endParaRPr lang="es-EC" sz="2000" dirty="0"/>
          </a:p>
          <a:p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85125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Tech\Downloads\Polish_20200106_16193825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t="20649" r="10792" b="1832"/>
          <a:stretch/>
        </p:blipFill>
        <p:spPr bwMode="auto">
          <a:xfrm>
            <a:off x="2743202" y="128789"/>
            <a:ext cx="2467913" cy="285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/>
          <p:nvPr/>
        </p:nvPicPr>
        <p:blipFill rotWithShape="1">
          <a:blip r:embed="rId3"/>
          <a:srcRect l="37133" t="23265" r="35751" b="17700"/>
          <a:stretch/>
        </p:blipFill>
        <p:spPr bwMode="auto">
          <a:xfrm>
            <a:off x="5215943" y="115910"/>
            <a:ext cx="2518177" cy="285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4"/>
          <a:srcRect l="12626" r="12500" b="2608"/>
          <a:stretch/>
        </p:blipFill>
        <p:spPr bwMode="auto">
          <a:xfrm>
            <a:off x="3019707" y="4298100"/>
            <a:ext cx="3545246" cy="2340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5"/>
          <a:srcRect l="16545" t="3084" r="15693" b="5939"/>
          <a:stretch/>
        </p:blipFill>
        <p:spPr bwMode="auto">
          <a:xfrm>
            <a:off x="6564953" y="4298101"/>
            <a:ext cx="3327399" cy="2340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6"/>
          <a:srcRect l="37695" t="33346" r="40717" b="13854"/>
          <a:stretch/>
        </p:blipFill>
        <p:spPr bwMode="auto">
          <a:xfrm>
            <a:off x="7740199" y="128788"/>
            <a:ext cx="2163651" cy="2845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5002830" y="3374770"/>
            <a:ext cx="2656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Condensed" panose="020B0502040204020203" pitchFamily="34" charset="0"/>
              </a:rPr>
              <a:t>GRACIAS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27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000" y="123825"/>
            <a:ext cx="2895600" cy="2136775"/>
          </a:xfrm>
        </p:spPr>
        <p:txBody>
          <a:bodyPr>
            <a:normAutofit/>
          </a:bodyPr>
          <a:lstStyle/>
          <a:p>
            <a:pPr algn="ctr"/>
            <a:r>
              <a:rPr lang="es-EC" b="1" dirty="0" smtClean="0"/>
              <a:t>9 </a:t>
            </a:r>
            <a:br>
              <a:rPr lang="es-EC" b="1" dirty="0" smtClean="0"/>
            </a:br>
            <a:r>
              <a:rPr lang="es-EC" b="1" dirty="0" smtClean="0"/>
              <a:t>VOLCANES</a:t>
            </a:r>
            <a:endParaRPr lang="es-EC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t="5051" r="20923" b="6523"/>
          <a:stretch/>
        </p:blipFill>
        <p:spPr>
          <a:xfrm rot="10800000">
            <a:off x="2920371" y="365125"/>
            <a:ext cx="6351257" cy="6205252"/>
          </a:xfrm>
        </p:spPr>
      </p:pic>
    </p:spTree>
    <p:extLst>
      <p:ext uri="{BB962C8B-B14F-4D97-AF65-F5344CB8AC3E}">
        <p14:creationId xmlns:p14="http://schemas.microsoft.com/office/powerpoint/2010/main" val="237984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2518" y="358702"/>
            <a:ext cx="10515600" cy="1325563"/>
          </a:xfrm>
        </p:spPr>
        <p:txBody>
          <a:bodyPr/>
          <a:lstStyle/>
          <a:p>
            <a:pPr algn="ctr"/>
            <a:r>
              <a:rPr lang="es-EC" b="1" dirty="0" smtClean="0"/>
              <a:t>CAPÍTULO I</a:t>
            </a:r>
            <a:br>
              <a:rPr lang="es-EC" b="1" dirty="0" smtClean="0"/>
            </a:br>
            <a:r>
              <a:rPr lang="es-EC" b="1" dirty="0" smtClean="0"/>
              <a:t>MARCO TEÓRICO</a:t>
            </a:r>
            <a:endParaRPr lang="es-EC" b="1" dirty="0"/>
          </a:p>
        </p:txBody>
      </p:sp>
      <p:pic>
        <p:nvPicPr>
          <p:cNvPr id="5" name="Picture 2" descr="Resultado de imagen para organizacione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6" r="25623"/>
          <a:stretch/>
        </p:blipFill>
        <p:spPr bwMode="auto">
          <a:xfrm>
            <a:off x="1168230" y="3375048"/>
            <a:ext cx="2123147" cy="165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340013074"/>
              </p:ext>
            </p:extLst>
          </p:nvPr>
        </p:nvGraphicFramePr>
        <p:xfrm>
          <a:off x="3857088" y="1977253"/>
          <a:ext cx="7696200" cy="207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Marcador de contenido 2"/>
          <p:cNvSpPr txBox="1">
            <a:spLocks/>
          </p:cNvSpPr>
          <p:nvPr/>
        </p:nvSpPr>
        <p:spPr>
          <a:xfrm>
            <a:off x="602518" y="2007962"/>
            <a:ext cx="3543300" cy="11445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C" b="1" dirty="0" smtClean="0"/>
              <a:t>Teoría de la organización y administración pública </a:t>
            </a:r>
            <a:endParaRPr lang="es-EC" b="1" dirty="0"/>
          </a:p>
        </p:txBody>
      </p:sp>
      <p:sp>
        <p:nvSpPr>
          <p:cNvPr id="14" name="Marcador de contenido 2"/>
          <p:cNvSpPr txBox="1">
            <a:spLocks/>
          </p:cNvSpPr>
          <p:nvPr/>
        </p:nvSpPr>
        <p:spPr>
          <a:xfrm>
            <a:off x="602518" y="5256054"/>
            <a:ext cx="3254570" cy="476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C" b="1" dirty="0" smtClean="0"/>
              <a:t>Organizaciones</a:t>
            </a:r>
            <a:endParaRPr lang="es-EC" b="1" dirty="0"/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1067919624"/>
              </p:ext>
            </p:extLst>
          </p:nvPr>
        </p:nvGraphicFramePr>
        <p:xfrm>
          <a:off x="5613400" y="4402898"/>
          <a:ext cx="4381500" cy="2182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Cheurón 16"/>
          <p:cNvSpPr/>
          <p:nvPr/>
        </p:nvSpPr>
        <p:spPr>
          <a:xfrm>
            <a:off x="3988365" y="5194639"/>
            <a:ext cx="928048" cy="598836"/>
          </a:xfrm>
          <a:prstGeom prst="chevr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4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77594" y="695519"/>
            <a:ext cx="3365500" cy="5024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3600" b="1" dirty="0" smtClean="0">
                <a:latin typeface="+mj-lt"/>
              </a:rPr>
              <a:t>ENFOQUES</a:t>
            </a:r>
            <a:endParaRPr lang="es-EC" sz="3600" b="1" dirty="0">
              <a:latin typeface="+mj-lt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372495002"/>
              </p:ext>
            </p:extLst>
          </p:nvPr>
        </p:nvGraphicFramePr>
        <p:xfrm>
          <a:off x="1164666" y="1728152"/>
          <a:ext cx="6701106" cy="4196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redondeado 7"/>
          <p:cNvSpPr/>
          <p:nvPr/>
        </p:nvSpPr>
        <p:spPr>
          <a:xfrm>
            <a:off x="5718296" y="1830160"/>
            <a:ext cx="4378741" cy="132153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Dirección científica y administrativa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Estructuralismo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Escuela de los RRHH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8449212" y="4494932"/>
            <a:ext cx="3742788" cy="227681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Análisis longitudinal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err="1" smtClean="0">
                <a:solidFill>
                  <a:schemeClr val="tx1"/>
                </a:solidFill>
              </a:rPr>
              <a:t>Interorganizativo</a:t>
            </a:r>
            <a:endParaRPr lang="es-EC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Economía organizativa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Cultura y aprendizaje organizativo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Decisiones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Poder en las organizaciones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Cambio organizativo 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6942976" y="3492622"/>
            <a:ext cx="3269970" cy="69691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err="1" smtClean="0">
                <a:solidFill>
                  <a:schemeClr val="tx1"/>
                </a:solidFill>
              </a:rPr>
              <a:t>Neorracionalismo</a:t>
            </a:r>
            <a:endParaRPr lang="es-EC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err="1" smtClean="0">
                <a:solidFill>
                  <a:schemeClr val="tx1"/>
                </a:solidFill>
              </a:rPr>
              <a:t>Neoestruturalismo</a:t>
            </a:r>
            <a:endParaRPr lang="es-EC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Teoría contingencias</a:t>
            </a:r>
          </a:p>
        </p:txBody>
      </p:sp>
    </p:spTree>
    <p:extLst>
      <p:ext uri="{BB962C8B-B14F-4D97-AF65-F5344CB8AC3E}">
        <p14:creationId xmlns:p14="http://schemas.microsoft.com/office/powerpoint/2010/main" val="257301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 </a:t>
            </a:r>
            <a:r>
              <a:rPr lang="es-EC" b="1" dirty="0" smtClean="0"/>
              <a:t>DIMENSIONES</a:t>
            </a:r>
            <a:endParaRPr lang="es-EC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971200249"/>
              </p:ext>
            </p:extLst>
          </p:nvPr>
        </p:nvGraphicFramePr>
        <p:xfrm>
          <a:off x="2717800" y="1527294"/>
          <a:ext cx="6477000" cy="340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redondeado 7"/>
          <p:cNvSpPr/>
          <p:nvPr/>
        </p:nvSpPr>
        <p:spPr>
          <a:xfrm>
            <a:off x="7645400" y="1690688"/>
            <a:ext cx="2743200" cy="96361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Estructura administrativa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Recursos humanos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Procesos administrativos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Prestación de servicios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3435064" y="5449888"/>
            <a:ext cx="2425700" cy="78501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Información y control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Cambio organizativo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Mejora organizativa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6680200" y="5449888"/>
            <a:ext cx="2336800" cy="69691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Poder y control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1600" dirty="0" smtClean="0">
                <a:solidFill>
                  <a:schemeClr val="tx1"/>
                </a:solidFill>
              </a:rPr>
              <a:t>Cultura organizativa</a:t>
            </a:r>
          </a:p>
        </p:txBody>
      </p:sp>
    </p:spTree>
    <p:extLst>
      <p:ext uri="{BB962C8B-B14F-4D97-AF65-F5344CB8AC3E}">
        <p14:creationId xmlns:p14="http://schemas.microsoft.com/office/powerpoint/2010/main" val="237580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6600" y="226218"/>
            <a:ext cx="10515600" cy="1325563"/>
          </a:xfrm>
        </p:spPr>
        <p:txBody>
          <a:bodyPr/>
          <a:lstStyle/>
          <a:p>
            <a:r>
              <a:rPr lang="es-EC" b="1" dirty="0" smtClean="0"/>
              <a:t>DESCENTRALIZACIÓN</a:t>
            </a:r>
            <a:endParaRPr lang="es-EC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0601" t="12963" r="19151" b="11112"/>
          <a:stretch/>
        </p:blipFill>
        <p:spPr>
          <a:xfrm>
            <a:off x="5918200" y="1207887"/>
            <a:ext cx="5334000" cy="3795947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331880497"/>
              </p:ext>
            </p:extLst>
          </p:nvPr>
        </p:nvGraphicFramePr>
        <p:xfrm>
          <a:off x="5501142" y="5354238"/>
          <a:ext cx="5966958" cy="749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3722067"/>
              </p:ext>
            </p:extLst>
          </p:nvPr>
        </p:nvGraphicFramePr>
        <p:xfrm>
          <a:off x="287792" y="1930994"/>
          <a:ext cx="4813300" cy="343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72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CAPÍTULO II</a:t>
            </a:r>
            <a:br>
              <a:rPr lang="es-EC" dirty="0" smtClean="0"/>
            </a:br>
            <a:r>
              <a:rPr lang="es-EC" dirty="0" smtClean="0"/>
              <a:t>ANÁLISIS SITUACIONAL</a:t>
            </a:r>
            <a:endParaRPr lang="es-EC" dirty="0"/>
          </a:p>
        </p:txBody>
      </p:sp>
      <p:pic>
        <p:nvPicPr>
          <p:cNvPr id="4" name="Picture 2" descr="Archivo:Mapa de Mej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3" y="1525949"/>
            <a:ext cx="3485880" cy="246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sultado de imagen para mapa cantón mejia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41" y="1493854"/>
            <a:ext cx="4336624" cy="317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echa a la derecha con bandas 7"/>
          <p:cNvSpPr/>
          <p:nvPr/>
        </p:nvSpPr>
        <p:spPr>
          <a:xfrm>
            <a:off x="4419641" y="2757628"/>
            <a:ext cx="736600" cy="558800"/>
          </a:xfrm>
          <a:prstGeom prst="strip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uadroTexto 8"/>
          <p:cNvSpPr txBox="1"/>
          <p:nvPr/>
        </p:nvSpPr>
        <p:spPr>
          <a:xfrm>
            <a:off x="9556406" y="2030699"/>
            <a:ext cx="241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119.012 Turistas </a:t>
            </a:r>
            <a:endParaRPr lang="es-EC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285068755"/>
              </p:ext>
            </p:extLst>
          </p:nvPr>
        </p:nvGraphicFramePr>
        <p:xfrm>
          <a:off x="2712761" y="4261835"/>
          <a:ext cx="6303510" cy="2061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23043" r="13719" b="9472"/>
          <a:stretch/>
        </p:blipFill>
        <p:spPr>
          <a:xfrm>
            <a:off x="438513" y="4526252"/>
            <a:ext cx="2531213" cy="1532831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556406" y="2626779"/>
            <a:ext cx="241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Chagra XVII</a:t>
            </a:r>
            <a:endParaRPr lang="es-EC" dirty="0"/>
          </a:p>
        </p:txBody>
      </p:sp>
      <p:sp>
        <p:nvSpPr>
          <p:cNvPr id="19" name="CuadroTexto 18"/>
          <p:cNvSpPr txBox="1"/>
          <p:nvPr/>
        </p:nvSpPr>
        <p:spPr>
          <a:xfrm>
            <a:off x="9556406" y="3222859"/>
            <a:ext cx="241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/>
              <a:t>81.335 habitantes</a:t>
            </a:r>
          </a:p>
        </p:txBody>
      </p:sp>
      <p:pic>
        <p:nvPicPr>
          <p:cNvPr id="6154" name="Picture 10" descr="Resultado de imagen para historia chagra&quot;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2" t="5763" r="5947" b="10077"/>
          <a:stretch/>
        </p:blipFill>
        <p:spPr bwMode="auto">
          <a:xfrm>
            <a:off x="9016271" y="4424985"/>
            <a:ext cx="2337529" cy="173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61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CAPÍTULO III</a:t>
            </a:r>
            <a:br>
              <a:rPr lang="es-EC" b="1" dirty="0" smtClean="0"/>
            </a:br>
            <a:r>
              <a:rPr lang="es-EC" b="1" dirty="0" smtClean="0"/>
              <a:t>METODOLOGÍA</a:t>
            </a:r>
            <a:endParaRPr lang="es-EC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9928596"/>
              </p:ext>
            </p:extLst>
          </p:nvPr>
        </p:nvGraphicFramePr>
        <p:xfrm>
          <a:off x="711200" y="2643188"/>
          <a:ext cx="4622800" cy="303485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11400"/>
                <a:gridCol w="2311400"/>
              </a:tblGrid>
              <a:tr h="459835">
                <a:tc gridSpan="2"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TIPOLOGÍA DE LA INVESTIGACIÓN </a:t>
                      </a:r>
                      <a:endParaRPr lang="es-EC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b="0" dirty="0"/>
                    </a:p>
                  </a:txBody>
                  <a:tcPr/>
                </a:tc>
              </a:tr>
              <a:tr h="459835">
                <a:tc>
                  <a:txBody>
                    <a:bodyPr/>
                    <a:lstStyle/>
                    <a:p>
                      <a:r>
                        <a:rPr lang="es-EC" b="0" dirty="0" smtClean="0"/>
                        <a:t>Finalidad</a:t>
                      </a:r>
                      <a:endParaRPr lang="es-EC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b="0" dirty="0" smtClean="0"/>
                        <a:t>Aplicada</a:t>
                      </a:r>
                      <a:endParaRPr lang="es-EC" b="0" dirty="0"/>
                    </a:p>
                  </a:txBody>
                  <a:tcPr/>
                </a:tc>
              </a:tr>
              <a:tr h="550709">
                <a:tc>
                  <a:txBody>
                    <a:bodyPr/>
                    <a:lstStyle/>
                    <a:p>
                      <a:r>
                        <a:rPr lang="es-EC" dirty="0" smtClean="0"/>
                        <a:t>Fuentes de información 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Mixta</a:t>
                      </a:r>
                      <a:endParaRPr lang="es-EC" dirty="0"/>
                    </a:p>
                  </a:txBody>
                  <a:tcPr/>
                </a:tc>
              </a:tr>
              <a:tr h="491702">
                <a:tc>
                  <a:txBody>
                    <a:bodyPr/>
                    <a:lstStyle/>
                    <a:p>
                      <a:r>
                        <a:rPr lang="es-EC" dirty="0" smtClean="0"/>
                        <a:t>Unidad de análisis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err="1" smtClean="0"/>
                        <a:t>Insitu</a:t>
                      </a:r>
                      <a:endParaRPr lang="es-EC" dirty="0"/>
                    </a:p>
                  </a:txBody>
                  <a:tcPr/>
                </a:tc>
              </a:tr>
              <a:tr h="491702">
                <a:tc>
                  <a:txBody>
                    <a:bodyPr/>
                    <a:lstStyle/>
                    <a:p>
                      <a:r>
                        <a:rPr lang="es-EC" dirty="0" smtClean="0"/>
                        <a:t>Control de variables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No experimental</a:t>
                      </a:r>
                      <a:endParaRPr lang="es-EC" dirty="0"/>
                    </a:p>
                  </a:txBody>
                  <a:tcPr/>
                </a:tc>
              </a:tr>
              <a:tr h="491702">
                <a:tc>
                  <a:txBody>
                    <a:bodyPr/>
                    <a:lstStyle/>
                    <a:p>
                      <a:r>
                        <a:rPr lang="es-EC" dirty="0" smtClean="0"/>
                        <a:t>Alcance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Descriptivo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35520"/>
              </p:ext>
            </p:extLst>
          </p:nvPr>
        </p:nvGraphicFramePr>
        <p:xfrm>
          <a:off x="711200" y="1773777"/>
          <a:ext cx="4737100" cy="53657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68550"/>
                <a:gridCol w="2368550"/>
              </a:tblGrid>
              <a:tr h="536575">
                <a:tc>
                  <a:txBody>
                    <a:bodyPr/>
                    <a:lstStyle/>
                    <a:p>
                      <a:r>
                        <a:rPr lang="es-EC" sz="1800" dirty="0" smtClean="0"/>
                        <a:t>ENFOQUE</a:t>
                      </a:r>
                      <a:endParaRPr lang="es-EC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dirty="0" smtClean="0"/>
                        <a:t>CUALITATIVO</a:t>
                      </a:r>
                      <a:endParaRPr lang="es-EC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030579"/>
              </p:ext>
            </p:extLst>
          </p:nvPr>
        </p:nvGraphicFramePr>
        <p:xfrm>
          <a:off x="6426200" y="1773776"/>
          <a:ext cx="4584700" cy="53657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292350"/>
                <a:gridCol w="2292350"/>
              </a:tblGrid>
              <a:tr h="536575">
                <a:tc>
                  <a:txBody>
                    <a:bodyPr/>
                    <a:lstStyle/>
                    <a:p>
                      <a:r>
                        <a:rPr lang="es-EC" b="1" dirty="0" smtClean="0"/>
                        <a:t>INSTRUMENTOS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b="1" dirty="0" smtClean="0"/>
                        <a:t>VARIOS</a:t>
                      </a:r>
                      <a:endParaRPr lang="es-EC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6972863" y="2959613"/>
            <a:ext cx="241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Bibliográfica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dirty="0" smtClean="0"/>
              <a:t>Entrevista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C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C" dirty="0" smtClean="0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276317"/>
              </p:ext>
            </p:extLst>
          </p:nvPr>
        </p:nvGraphicFramePr>
        <p:xfrm>
          <a:off x="5608637" y="3846286"/>
          <a:ext cx="5851525" cy="21555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74449"/>
                <a:gridCol w="1225776"/>
                <a:gridCol w="748167"/>
                <a:gridCol w="783771"/>
                <a:gridCol w="1277257"/>
                <a:gridCol w="1242105"/>
              </a:tblGrid>
              <a:tr h="235280">
                <a:tc gridSpan="6"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Modelo para el análisis de los proyectos</a:t>
                      </a:r>
                      <a:endParaRPr lang="es-EC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Programa/Proyecto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 cumple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No cumple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Cumple parcialmente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Evidencia 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5585"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</a:p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8275">
                <a:tc gridSpan="4"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Objetivo: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Año: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2725">
                <a:tc gridSpan="6"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Análisis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09880">
                <a:tc gridSpan="6"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896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314" y="210578"/>
            <a:ext cx="5740400" cy="752475"/>
          </a:xfrm>
        </p:spPr>
        <p:txBody>
          <a:bodyPr/>
          <a:lstStyle/>
          <a:p>
            <a:pPr algn="ctr"/>
            <a:r>
              <a:rPr lang="es-EC" b="1" dirty="0" smtClean="0"/>
              <a:t>Estructura orgánica</a:t>
            </a:r>
            <a:endParaRPr lang="es-EC" b="1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7910" t="11362" r="23701" b="8128"/>
          <a:stretch/>
        </p:blipFill>
        <p:spPr bwMode="auto">
          <a:xfrm>
            <a:off x="2148114" y="1117600"/>
            <a:ext cx="7569200" cy="52342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727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845</TotalTime>
  <Words>1821</Words>
  <Application>Microsoft Office PowerPoint</Application>
  <PresentationFormat>Panorámica</PresentationFormat>
  <Paragraphs>349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4" baseType="lpstr">
      <vt:lpstr>Arial</vt:lpstr>
      <vt:lpstr>Bahnschrift SemiCondensed</vt:lpstr>
      <vt:lpstr>Calibri</vt:lpstr>
      <vt:lpstr>Calibri Light</vt:lpstr>
      <vt:lpstr>Tahoma</vt:lpstr>
      <vt:lpstr>Times New Roman</vt:lpstr>
      <vt:lpstr>Wingdings</vt:lpstr>
      <vt:lpstr>Wingdings 3</vt:lpstr>
      <vt:lpstr>Office Theme</vt:lpstr>
      <vt:lpstr>Presentación de PowerPoint</vt:lpstr>
      <vt:lpstr>OBJETIVOS</vt:lpstr>
      <vt:lpstr>CAPÍTULO I MARCO TEÓRICO</vt:lpstr>
      <vt:lpstr>Presentación de PowerPoint</vt:lpstr>
      <vt:lpstr> DIMENSIONES</vt:lpstr>
      <vt:lpstr>DESCENTRALIZACIÓN</vt:lpstr>
      <vt:lpstr>CAPÍTULO II ANÁLISIS SITUACIONAL</vt:lpstr>
      <vt:lpstr>CAPÍTULO III METODOLOGÍA</vt:lpstr>
      <vt:lpstr>Estructura orgánica</vt:lpstr>
      <vt:lpstr>PERSONAS ENTREVISTADAS</vt:lpstr>
      <vt:lpstr>CAPÍTULO IV RESULTADOS</vt:lpstr>
      <vt:lpstr>CUADROS DE ANÁLISIS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V CONCLUSIONES Y RECOMENDACIONES </vt:lpstr>
      <vt:lpstr>Presentación de PowerPoint</vt:lpstr>
      <vt:lpstr>Presentación de PowerPoint</vt:lpstr>
      <vt:lpstr>9  VOLCANES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katherin paucar</dc:creator>
  <cp:lastModifiedBy>Daniel Guaita</cp:lastModifiedBy>
  <cp:revision>102</cp:revision>
  <dcterms:created xsi:type="dcterms:W3CDTF">2020-01-23T15:46:25Z</dcterms:created>
  <dcterms:modified xsi:type="dcterms:W3CDTF">2020-01-30T17:46:50Z</dcterms:modified>
</cp:coreProperties>
</file>