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678" r:id="rId3"/>
    <p:sldMasterId id="2147483676" r:id="rId4"/>
  </p:sldMasterIdLst>
  <p:notesMasterIdLst>
    <p:notesMasterId r:id="rId29"/>
  </p:notesMasterIdLst>
  <p:handoutMasterIdLst>
    <p:handoutMasterId r:id="rId30"/>
  </p:handoutMasterIdLst>
  <p:sldIdLst>
    <p:sldId id="259" r:id="rId5"/>
    <p:sldId id="1047" r:id="rId6"/>
    <p:sldId id="325" r:id="rId7"/>
    <p:sldId id="363" r:id="rId8"/>
    <p:sldId id="276" r:id="rId9"/>
    <p:sldId id="282" r:id="rId10"/>
    <p:sldId id="1055" r:id="rId11"/>
    <p:sldId id="1050" r:id="rId12"/>
    <p:sldId id="1062" r:id="rId13"/>
    <p:sldId id="1080" r:id="rId14"/>
    <p:sldId id="1082" r:id="rId15"/>
    <p:sldId id="1069" r:id="rId16"/>
    <p:sldId id="1068" r:id="rId17"/>
    <p:sldId id="1071" r:id="rId18"/>
    <p:sldId id="1072" r:id="rId19"/>
    <p:sldId id="1073" r:id="rId20"/>
    <p:sldId id="1075" r:id="rId21"/>
    <p:sldId id="1076" r:id="rId22"/>
    <p:sldId id="1087" r:id="rId23"/>
    <p:sldId id="1084" r:id="rId24"/>
    <p:sldId id="1085" r:id="rId25"/>
    <p:sldId id="261" r:id="rId26"/>
    <p:sldId id="260" r:id="rId27"/>
    <p:sldId id="420" r:id="rId28"/>
  </p:sldIdLst>
  <p:sldSz cx="12190413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608B"/>
    <a:srgbClr val="2C3E50"/>
    <a:srgbClr val="2980B9"/>
    <a:srgbClr val="74B5E0"/>
    <a:srgbClr val="9BBB59"/>
    <a:srgbClr val="FFFFFF"/>
    <a:srgbClr val="A36AAD"/>
    <a:srgbClr val="F39C12"/>
    <a:srgbClr val="16A085"/>
    <a:srgbClr val="8CE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484" autoAdjust="0"/>
  </p:normalViewPr>
  <p:slideViewPr>
    <p:cSldViewPr>
      <p:cViewPr varScale="1">
        <p:scale>
          <a:sx n="69" d="100"/>
          <a:sy n="69" d="100"/>
        </p:scale>
        <p:origin x="66" y="282"/>
      </p:cViewPr>
      <p:guideLst>
        <p:guide orient="horz" pos="2160"/>
        <p:guide pos="3840"/>
        <p:guide pos="3839"/>
      </p:guideLst>
    </p:cSldViewPr>
  </p:slideViewPr>
  <p:outlineViewPr>
    <p:cViewPr>
      <p:scale>
        <a:sx n="33" d="100"/>
        <a:sy n="33" d="100"/>
      </p:scale>
      <p:origin x="0" y="-5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40"/>
    </p:cViewPr>
  </p:sorterViewPr>
  <p:notesViewPr>
    <p:cSldViewPr>
      <p:cViewPr varScale="1">
        <p:scale>
          <a:sx n="51" d="100"/>
          <a:sy n="51" d="100"/>
        </p:scale>
        <p:origin x="2692" y="6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ika\Desktop\TESIS\Tablas%20cruzad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97554084910407"/>
          <c:y val="6.599877470629234E-3"/>
          <c:w val="0.85341885389326333"/>
          <c:h val="0.8416746864975212"/>
        </c:manualLayout>
      </c:layout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04718159"/>
        <c:axId val="474789263"/>
      </c:barChart>
      <c:catAx>
        <c:axId val="604718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74789263"/>
        <c:crosses val="autoZero"/>
        <c:auto val="1"/>
        <c:lblAlgn val="ctr"/>
        <c:lblOffset val="100"/>
        <c:noMultiLvlLbl val="0"/>
      </c:catAx>
      <c:valAx>
        <c:axId val="474789263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604718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2">
              <a:lumMod val="25000"/>
            </a:schemeClr>
          </a:solidFill>
        </a:defRPr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68E682-B53C-49D7-93F3-64A5F8CA0A9F}" type="doc">
      <dgm:prSet loTypeId="urn:microsoft.com/office/officeart/2005/8/layout/radial5" loCatId="cycle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x-none"/>
        </a:p>
      </dgm:t>
    </dgm:pt>
    <dgm:pt modelId="{1C3E3D2B-625E-4942-9085-3A93E1DBF0F5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bg2">
                  <a:lumMod val="10000"/>
                </a:schemeClr>
              </a:solidFill>
            </a:rPr>
            <a:t>Narrativa </a:t>
          </a:r>
          <a:r>
            <a:rPr lang="es-ES" sz="1600" dirty="0" err="1" smtClean="0">
              <a:solidFill>
                <a:schemeClr val="bg2">
                  <a:lumMod val="10000"/>
                </a:schemeClr>
              </a:solidFill>
            </a:rPr>
            <a:t>trasnmedia</a:t>
          </a:r>
          <a:endParaRPr lang="x-none" sz="1600" dirty="0">
            <a:solidFill>
              <a:schemeClr val="bg2">
                <a:lumMod val="10000"/>
              </a:schemeClr>
            </a:solidFill>
          </a:endParaRPr>
        </a:p>
      </dgm:t>
    </dgm:pt>
    <dgm:pt modelId="{C3BF53FC-E733-4512-B9F9-7CD88C650BE0}" type="parTrans" cxnId="{76E58906-E354-431E-A249-9BF1A5AF20C4}">
      <dgm:prSet/>
      <dgm:spPr/>
      <dgm:t>
        <a:bodyPr/>
        <a:lstStyle/>
        <a:p>
          <a:endParaRPr lang="x-none" sz="2400">
            <a:solidFill>
              <a:schemeClr val="bg2">
                <a:lumMod val="10000"/>
              </a:schemeClr>
            </a:solidFill>
          </a:endParaRPr>
        </a:p>
      </dgm:t>
    </dgm:pt>
    <dgm:pt modelId="{38CA8BC8-1D1C-47CD-9250-602118451079}" type="sibTrans" cxnId="{76E58906-E354-431E-A249-9BF1A5AF20C4}">
      <dgm:prSet/>
      <dgm:spPr/>
      <dgm:t>
        <a:bodyPr/>
        <a:lstStyle/>
        <a:p>
          <a:endParaRPr lang="x-none" sz="2400">
            <a:solidFill>
              <a:schemeClr val="bg2">
                <a:lumMod val="10000"/>
              </a:schemeClr>
            </a:solidFill>
          </a:endParaRPr>
        </a:p>
      </dgm:t>
    </dgm:pt>
    <dgm:pt modelId="{62EBB367-6342-4175-9AB4-FE528176B36C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bg2">
                  <a:lumMod val="10000"/>
                </a:schemeClr>
              </a:solidFill>
            </a:rPr>
            <a:t>Da la posibilidad de llegar a una mayor cantidad de público</a:t>
          </a:r>
          <a:endParaRPr lang="x-none" sz="1400" dirty="0">
            <a:solidFill>
              <a:schemeClr val="bg2">
                <a:lumMod val="10000"/>
              </a:schemeClr>
            </a:solidFill>
          </a:endParaRPr>
        </a:p>
      </dgm:t>
    </dgm:pt>
    <dgm:pt modelId="{8D20E1CF-A9CA-4A7E-A6D1-FAE32A7B5F60}" type="parTrans" cxnId="{A282EAF7-D93D-42D2-9C8B-E46CC4983AD7}">
      <dgm:prSet custT="1"/>
      <dgm:spPr/>
      <dgm:t>
        <a:bodyPr/>
        <a:lstStyle/>
        <a:p>
          <a:endParaRPr lang="x-none" sz="1400">
            <a:solidFill>
              <a:schemeClr val="bg2">
                <a:lumMod val="10000"/>
              </a:schemeClr>
            </a:solidFill>
          </a:endParaRPr>
        </a:p>
      </dgm:t>
    </dgm:pt>
    <dgm:pt modelId="{83C5ED04-73AA-4CA7-B51C-C1278651FD1D}" type="sibTrans" cxnId="{A282EAF7-D93D-42D2-9C8B-E46CC4983AD7}">
      <dgm:prSet/>
      <dgm:spPr/>
      <dgm:t>
        <a:bodyPr/>
        <a:lstStyle/>
        <a:p>
          <a:endParaRPr lang="x-none" sz="2400">
            <a:solidFill>
              <a:schemeClr val="bg2">
                <a:lumMod val="10000"/>
              </a:schemeClr>
            </a:solidFill>
          </a:endParaRPr>
        </a:p>
      </dgm:t>
    </dgm:pt>
    <dgm:pt modelId="{5EBDF523-B47B-4F10-B5C5-C497A7C7B582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bg2">
                  <a:lumMod val="10000"/>
                </a:schemeClr>
              </a:solidFill>
            </a:rPr>
            <a:t>El </a:t>
          </a:r>
          <a:r>
            <a:rPr lang="es-EC" sz="1400" dirty="0" err="1" smtClean="0">
              <a:solidFill>
                <a:schemeClr val="bg2">
                  <a:lumMod val="10000"/>
                </a:schemeClr>
              </a:solidFill>
            </a:rPr>
            <a:t>Storytelling</a:t>
          </a:r>
          <a:r>
            <a:rPr lang="es-EC" sz="1400" dirty="0" smtClean="0">
              <a:solidFill>
                <a:schemeClr val="bg2">
                  <a:lumMod val="10000"/>
                </a:schemeClr>
              </a:solidFill>
            </a:rPr>
            <a:t> permitió incorporar una historia base que fue relatada a través del universo </a:t>
          </a:r>
          <a:r>
            <a:rPr lang="es-EC" sz="1400" dirty="0" err="1" smtClean="0">
              <a:solidFill>
                <a:schemeClr val="bg2">
                  <a:lumMod val="10000"/>
                </a:schemeClr>
              </a:solidFill>
            </a:rPr>
            <a:t>transmedia</a:t>
          </a:r>
          <a:endParaRPr lang="x-none" sz="1400" dirty="0">
            <a:solidFill>
              <a:schemeClr val="bg2">
                <a:lumMod val="10000"/>
              </a:schemeClr>
            </a:solidFill>
          </a:endParaRPr>
        </a:p>
      </dgm:t>
    </dgm:pt>
    <dgm:pt modelId="{E40E7730-9753-473F-9B6A-7F7AE7025DF4}" type="parTrans" cxnId="{9777FC51-CF97-46A0-9B0E-05939CC98080}">
      <dgm:prSet custT="1"/>
      <dgm:spPr/>
      <dgm:t>
        <a:bodyPr/>
        <a:lstStyle/>
        <a:p>
          <a:endParaRPr lang="x-none" sz="1400">
            <a:solidFill>
              <a:schemeClr val="bg2">
                <a:lumMod val="10000"/>
              </a:schemeClr>
            </a:solidFill>
          </a:endParaRPr>
        </a:p>
      </dgm:t>
    </dgm:pt>
    <dgm:pt modelId="{5FFBDF2F-FB17-43D7-974B-5DE8BA755063}" type="sibTrans" cxnId="{9777FC51-CF97-46A0-9B0E-05939CC98080}">
      <dgm:prSet/>
      <dgm:spPr/>
      <dgm:t>
        <a:bodyPr/>
        <a:lstStyle/>
        <a:p>
          <a:endParaRPr lang="x-none" sz="2400">
            <a:solidFill>
              <a:schemeClr val="bg2">
                <a:lumMod val="10000"/>
              </a:schemeClr>
            </a:solidFill>
          </a:endParaRPr>
        </a:p>
      </dgm:t>
    </dgm:pt>
    <dgm:pt modelId="{FE2970F3-6FFB-4883-A7AC-EDDA8B21CDE7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bg2">
                  <a:lumMod val="10000"/>
                </a:schemeClr>
              </a:solidFill>
            </a:rPr>
            <a:t>Agrupa diverso contenido dentro de una misma temática o bajo un mismo universo</a:t>
          </a:r>
          <a:endParaRPr lang="x-none" sz="1400" dirty="0">
            <a:solidFill>
              <a:schemeClr val="bg2">
                <a:lumMod val="10000"/>
              </a:schemeClr>
            </a:solidFill>
          </a:endParaRPr>
        </a:p>
      </dgm:t>
    </dgm:pt>
    <dgm:pt modelId="{A1308E05-EDD0-4ADA-8CA9-362462153C82}" type="parTrans" cxnId="{B1A428D5-40FC-46E0-9D64-2B9990B0DA81}">
      <dgm:prSet custT="1"/>
      <dgm:spPr/>
      <dgm:t>
        <a:bodyPr/>
        <a:lstStyle/>
        <a:p>
          <a:endParaRPr lang="es-EC" sz="2400">
            <a:solidFill>
              <a:schemeClr val="bg2">
                <a:lumMod val="10000"/>
              </a:schemeClr>
            </a:solidFill>
          </a:endParaRPr>
        </a:p>
      </dgm:t>
    </dgm:pt>
    <dgm:pt modelId="{F385B521-CF61-4C89-AB1B-0AC9D70CDD0E}" type="sibTrans" cxnId="{B1A428D5-40FC-46E0-9D64-2B9990B0DA81}">
      <dgm:prSet/>
      <dgm:spPr/>
      <dgm:t>
        <a:bodyPr/>
        <a:lstStyle/>
        <a:p>
          <a:endParaRPr lang="es-EC" sz="2000">
            <a:solidFill>
              <a:schemeClr val="bg2">
                <a:lumMod val="10000"/>
              </a:schemeClr>
            </a:solidFill>
          </a:endParaRPr>
        </a:p>
      </dgm:t>
    </dgm:pt>
    <dgm:pt modelId="{C7D06843-F707-42C0-A4A0-53DBD309E8BE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bg2">
                  <a:lumMod val="10000"/>
                </a:schemeClr>
              </a:solidFill>
            </a:rPr>
            <a:t>Posicionar los teatros del centro histórico de Quito</a:t>
          </a:r>
          <a:endParaRPr lang="x-none" sz="1400" dirty="0">
            <a:solidFill>
              <a:schemeClr val="bg2">
                <a:lumMod val="10000"/>
              </a:schemeClr>
            </a:solidFill>
          </a:endParaRPr>
        </a:p>
      </dgm:t>
    </dgm:pt>
    <dgm:pt modelId="{27BA4D87-637E-4B20-AAF3-3A3CE6F621F2}" type="parTrans" cxnId="{A5BF0013-8572-425F-8D82-C54938F9A2CA}">
      <dgm:prSet custT="1"/>
      <dgm:spPr/>
      <dgm:t>
        <a:bodyPr/>
        <a:lstStyle/>
        <a:p>
          <a:endParaRPr lang="es-EC" sz="2400">
            <a:solidFill>
              <a:schemeClr val="bg2">
                <a:lumMod val="10000"/>
              </a:schemeClr>
            </a:solidFill>
          </a:endParaRPr>
        </a:p>
      </dgm:t>
    </dgm:pt>
    <dgm:pt modelId="{34A2C082-6B46-4C47-A02A-31B722EF2C63}" type="sibTrans" cxnId="{A5BF0013-8572-425F-8D82-C54938F9A2CA}">
      <dgm:prSet/>
      <dgm:spPr/>
      <dgm:t>
        <a:bodyPr/>
        <a:lstStyle/>
        <a:p>
          <a:endParaRPr lang="es-EC" sz="2000">
            <a:solidFill>
              <a:schemeClr val="bg2">
                <a:lumMod val="10000"/>
              </a:schemeClr>
            </a:solidFill>
          </a:endParaRPr>
        </a:p>
      </dgm:t>
    </dgm:pt>
    <dgm:pt modelId="{3E0CA1FE-D4D0-47A9-B98D-3BD5415750F9}" type="pres">
      <dgm:prSet presAssocID="{6468E682-B53C-49D7-93F3-64A5F8CA0A9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854C900-A9BA-4F3B-8C99-3878CAFE9512}" type="pres">
      <dgm:prSet presAssocID="{1C3E3D2B-625E-4942-9085-3A93E1DBF0F5}" presName="centerShape" presStyleLbl="node0" presStyleIdx="0" presStyleCnt="1" custScaleX="126129" custScaleY="99493"/>
      <dgm:spPr/>
      <dgm:t>
        <a:bodyPr/>
        <a:lstStyle/>
        <a:p>
          <a:endParaRPr lang="es-ES"/>
        </a:p>
      </dgm:t>
    </dgm:pt>
    <dgm:pt modelId="{9DE18BFD-C934-428F-A728-97AACE7BACA1}" type="pres">
      <dgm:prSet presAssocID="{A1308E05-EDD0-4ADA-8CA9-362462153C82}" presName="parTrans" presStyleLbl="sibTrans2D1" presStyleIdx="0" presStyleCnt="4"/>
      <dgm:spPr/>
      <dgm:t>
        <a:bodyPr/>
        <a:lstStyle/>
        <a:p>
          <a:endParaRPr lang="es-ES"/>
        </a:p>
      </dgm:t>
    </dgm:pt>
    <dgm:pt modelId="{881CF8AF-C92F-47B1-B10E-1F7B198E1FE0}" type="pres">
      <dgm:prSet presAssocID="{A1308E05-EDD0-4ADA-8CA9-362462153C82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77473C09-32F7-446A-A195-C096C4A29E3E}" type="pres">
      <dgm:prSet presAssocID="{FE2970F3-6FFB-4883-A7AC-EDDA8B21CDE7}" presName="node" presStyleLbl="node1" presStyleIdx="0" presStyleCnt="4" custScaleX="123719" custRadScaleRad="100003" custRadScaleInc="13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B5CB44-49C4-4CAD-BF85-385DC0AB76EA}" type="pres">
      <dgm:prSet presAssocID="{8D20E1CF-A9CA-4A7E-A6D1-FAE32A7B5F60}" presName="parTrans" presStyleLbl="sibTrans2D1" presStyleIdx="1" presStyleCnt="4"/>
      <dgm:spPr/>
      <dgm:t>
        <a:bodyPr/>
        <a:lstStyle/>
        <a:p>
          <a:endParaRPr lang="es-ES"/>
        </a:p>
      </dgm:t>
    </dgm:pt>
    <dgm:pt modelId="{0EB62118-AFAA-41FD-BED4-63D8AA1B49EB}" type="pres">
      <dgm:prSet presAssocID="{8D20E1CF-A9CA-4A7E-A6D1-FAE32A7B5F60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8D29D1DF-8139-4588-A04B-AEE7654900B0}" type="pres">
      <dgm:prSet presAssocID="{62EBB367-6342-4175-9AB4-FE528176B36C}" presName="node" presStyleLbl="node1" presStyleIdx="1" presStyleCnt="4" custScaleX="110974" custRadScaleRad="100003" custRadScaleInc="-13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FF72C3-5747-430B-BC0B-4FD965DAA11E}" type="pres">
      <dgm:prSet presAssocID="{27BA4D87-637E-4B20-AAF3-3A3CE6F621F2}" presName="parTrans" presStyleLbl="sibTrans2D1" presStyleIdx="2" presStyleCnt="4"/>
      <dgm:spPr/>
      <dgm:t>
        <a:bodyPr/>
        <a:lstStyle/>
        <a:p>
          <a:endParaRPr lang="es-ES"/>
        </a:p>
      </dgm:t>
    </dgm:pt>
    <dgm:pt modelId="{1C0AB32E-F09E-4AD7-88EA-313197CB8D03}" type="pres">
      <dgm:prSet presAssocID="{27BA4D87-637E-4B20-AAF3-3A3CE6F621F2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494C47D4-C131-4328-8A0A-6334ED476B8F}" type="pres">
      <dgm:prSet presAssocID="{C7D06843-F707-42C0-A4A0-53DBD309E8BE}" presName="node" presStyleLbl="node1" presStyleIdx="2" presStyleCnt="4" custScaleX="110974" custRadScaleRad="100184" custRadScaleInc="-4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E9BC47-BF97-45AF-9FCE-B6F6FD54B9D3}" type="pres">
      <dgm:prSet presAssocID="{E40E7730-9753-473F-9B6A-7F7AE7025DF4}" presName="parTrans" presStyleLbl="sibTrans2D1" presStyleIdx="3" presStyleCnt="4"/>
      <dgm:spPr/>
      <dgm:t>
        <a:bodyPr/>
        <a:lstStyle/>
        <a:p>
          <a:endParaRPr lang="es-ES"/>
        </a:p>
      </dgm:t>
    </dgm:pt>
    <dgm:pt modelId="{33BADA65-C3A0-4B15-A171-AE95B927AA2A}" type="pres">
      <dgm:prSet presAssocID="{E40E7730-9753-473F-9B6A-7F7AE7025DF4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445C93ED-0A3D-4FB3-BD63-AD17928D120D}" type="pres">
      <dgm:prSet presAssocID="{5EBDF523-B47B-4F10-B5C5-C497A7C7B582}" presName="node" presStyleLbl="node1" presStyleIdx="3" presStyleCnt="4" custScaleX="135638" custScaleY="130506" custRadScaleRad="99380" custRadScaleInc="6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4FB686E-8D5A-4977-89F5-BACA07DF1F52}" type="presOf" srcId="{27BA4D87-637E-4B20-AAF3-3A3CE6F621F2}" destId="{2AFF72C3-5747-430B-BC0B-4FD965DAA11E}" srcOrd="0" destOrd="0" presId="urn:microsoft.com/office/officeart/2005/8/layout/radial5"/>
    <dgm:cxn modelId="{A1A4402A-1671-4D3E-AA54-358F6713F2AB}" type="presOf" srcId="{8D20E1CF-A9CA-4A7E-A6D1-FAE32A7B5F60}" destId="{0EB62118-AFAA-41FD-BED4-63D8AA1B49EB}" srcOrd="1" destOrd="0" presId="urn:microsoft.com/office/officeart/2005/8/layout/radial5"/>
    <dgm:cxn modelId="{016828C5-DFBD-466F-862B-6B4ABDE9354C}" type="presOf" srcId="{FE2970F3-6FFB-4883-A7AC-EDDA8B21CDE7}" destId="{77473C09-32F7-446A-A195-C096C4A29E3E}" srcOrd="0" destOrd="0" presId="urn:microsoft.com/office/officeart/2005/8/layout/radial5"/>
    <dgm:cxn modelId="{95A36450-D26D-4DEF-8D36-3E1E8317FD95}" type="presOf" srcId="{6468E682-B53C-49D7-93F3-64A5F8CA0A9F}" destId="{3E0CA1FE-D4D0-47A9-B98D-3BD5415750F9}" srcOrd="0" destOrd="0" presId="urn:microsoft.com/office/officeart/2005/8/layout/radial5"/>
    <dgm:cxn modelId="{F295A540-C500-436B-BFA9-A8E7989C2FCC}" type="presOf" srcId="{8D20E1CF-A9CA-4A7E-A6D1-FAE32A7B5F60}" destId="{F0B5CB44-49C4-4CAD-BF85-385DC0AB76EA}" srcOrd="0" destOrd="0" presId="urn:microsoft.com/office/officeart/2005/8/layout/radial5"/>
    <dgm:cxn modelId="{B1A428D5-40FC-46E0-9D64-2B9990B0DA81}" srcId="{1C3E3D2B-625E-4942-9085-3A93E1DBF0F5}" destId="{FE2970F3-6FFB-4883-A7AC-EDDA8B21CDE7}" srcOrd="0" destOrd="0" parTransId="{A1308E05-EDD0-4ADA-8CA9-362462153C82}" sibTransId="{F385B521-CF61-4C89-AB1B-0AC9D70CDD0E}"/>
    <dgm:cxn modelId="{A282EAF7-D93D-42D2-9C8B-E46CC4983AD7}" srcId="{1C3E3D2B-625E-4942-9085-3A93E1DBF0F5}" destId="{62EBB367-6342-4175-9AB4-FE528176B36C}" srcOrd="1" destOrd="0" parTransId="{8D20E1CF-A9CA-4A7E-A6D1-FAE32A7B5F60}" sibTransId="{83C5ED04-73AA-4CA7-B51C-C1278651FD1D}"/>
    <dgm:cxn modelId="{B0167581-774D-4992-B9E1-8BC391C792D9}" type="presOf" srcId="{1C3E3D2B-625E-4942-9085-3A93E1DBF0F5}" destId="{D854C900-A9BA-4F3B-8C99-3878CAFE9512}" srcOrd="0" destOrd="0" presId="urn:microsoft.com/office/officeart/2005/8/layout/radial5"/>
    <dgm:cxn modelId="{11A5B94D-3C90-4874-8C4B-A37DA6C8A09E}" type="presOf" srcId="{A1308E05-EDD0-4ADA-8CA9-362462153C82}" destId="{881CF8AF-C92F-47B1-B10E-1F7B198E1FE0}" srcOrd="1" destOrd="0" presId="urn:microsoft.com/office/officeart/2005/8/layout/radial5"/>
    <dgm:cxn modelId="{229E0E68-056C-49D0-98A8-5A967D06B0FC}" type="presOf" srcId="{27BA4D87-637E-4B20-AAF3-3A3CE6F621F2}" destId="{1C0AB32E-F09E-4AD7-88EA-313197CB8D03}" srcOrd="1" destOrd="0" presId="urn:microsoft.com/office/officeart/2005/8/layout/radial5"/>
    <dgm:cxn modelId="{A5FEC439-CB3B-4E0F-B7B3-B067AF475C5A}" type="presOf" srcId="{E40E7730-9753-473F-9B6A-7F7AE7025DF4}" destId="{D2E9BC47-BF97-45AF-9FCE-B6F6FD54B9D3}" srcOrd="0" destOrd="0" presId="urn:microsoft.com/office/officeart/2005/8/layout/radial5"/>
    <dgm:cxn modelId="{783DBE6E-7C51-42C2-8E99-21E805269FD5}" type="presOf" srcId="{C7D06843-F707-42C0-A4A0-53DBD309E8BE}" destId="{494C47D4-C131-4328-8A0A-6334ED476B8F}" srcOrd="0" destOrd="0" presId="urn:microsoft.com/office/officeart/2005/8/layout/radial5"/>
    <dgm:cxn modelId="{9777FC51-CF97-46A0-9B0E-05939CC98080}" srcId="{1C3E3D2B-625E-4942-9085-3A93E1DBF0F5}" destId="{5EBDF523-B47B-4F10-B5C5-C497A7C7B582}" srcOrd="3" destOrd="0" parTransId="{E40E7730-9753-473F-9B6A-7F7AE7025DF4}" sibTransId="{5FFBDF2F-FB17-43D7-974B-5DE8BA755063}"/>
    <dgm:cxn modelId="{9A7106E1-6099-4C11-B46E-94836057CA65}" type="presOf" srcId="{62EBB367-6342-4175-9AB4-FE528176B36C}" destId="{8D29D1DF-8139-4588-A04B-AEE7654900B0}" srcOrd="0" destOrd="0" presId="urn:microsoft.com/office/officeart/2005/8/layout/radial5"/>
    <dgm:cxn modelId="{A5BF0013-8572-425F-8D82-C54938F9A2CA}" srcId="{1C3E3D2B-625E-4942-9085-3A93E1DBF0F5}" destId="{C7D06843-F707-42C0-A4A0-53DBD309E8BE}" srcOrd="2" destOrd="0" parTransId="{27BA4D87-637E-4B20-AAF3-3A3CE6F621F2}" sibTransId="{34A2C082-6B46-4C47-A02A-31B722EF2C63}"/>
    <dgm:cxn modelId="{76E58906-E354-431E-A249-9BF1A5AF20C4}" srcId="{6468E682-B53C-49D7-93F3-64A5F8CA0A9F}" destId="{1C3E3D2B-625E-4942-9085-3A93E1DBF0F5}" srcOrd="0" destOrd="0" parTransId="{C3BF53FC-E733-4512-B9F9-7CD88C650BE0}" sibTransId="{38CA8BC8-1D1C-47CD-9250-602118451079}"/>
    <dgm:cxn modelId="{0A0A0495-EECD-41C4-A5DD-5E7F48449AD3}" type="presOf" srcId="{5EBDF523-B47B-4F10-B5C5-C497A7C7B582}" destId="{445C93ED-0A3D-4FB3-BD63-AD17928D120D}" srcOrd="0" destOrd="0" presId="urn:microsoft.com/office/officeart/2005/8/layout/radial5"/>
    <dgm:cxn modelId="{DBA9D53A-CF83-4087-B106-75988DCB60AE}" type="presOf" srcId="{E40E7730-9753-473F-9B6A-7F7AE7025DF4}" destId="{33BADA65-C3A0-4B15-A171-AE95B927AA2A}" srcOrd="1" destOrd="0" presId="urn:microsoft.com/office/officeart/2005/8/layout/radial5"/>
    <dgm:cxn modelId="{AB9E2F1A-142C-4D90-9D74-656BB41D133B}" type="presOf" srcId="{A1308E05-EDD0-4ADA-8CA9-362462153C82}" destId="{9DE18BFD-C934-428F-A728-97AACE7BACA1}" srcOrd="0" destOrd="0" presId="urn:microsoft.com/office/officeart/2005/8/layout/radial5"/>
    <dgm:cxn modelId="{1E7C8BC9-DA9C-4C8E-95D1-B3461B092E36}" type="presParOf" srcId="{3E0CA1FE-D4D0-47A9-B98D-3BD5415750F9}" destId="{D854C900-A9BA-4F3B-8C99-3878CAFE9512}" srcOrd="0" destOrd="0" presId="urn:microsoft.com/office/officeart/2005/8/layout/radial5"/>
    <dgm:cxn modelId="{2BB58BB3-F4BB-45E6-A47C-EF6FCBE0147C}" type="presParOf" srcId="{3E0CA1FE-D4D0-47A9-B98D-3BD5415750F9}" destId="{9DE18BFD-C934-428F-A728-97AACE7BACA1}" srcOrd="1" destOrd="0" presId="urn:microsoft.com/office/officeart/2005/8/layout/radial5"/>
    <dgm:cxn modelId="{B30C9E1B-DDDC-489C-A679-8877DED6B162}" type="presParOf" srcId="{9DE18BFD-C934-428F-A728-97AACE7BACA1}" destId="{881CF8AF-C92F-47B1-B10E-1F7B198E1FE0}" srcOrd="0" destOrd="0" presId="urn:microsoft.com/office/officeart/2005/8/layout/radial5"/>
    <dgm:cxn modelId="{9B41BAB2-5AE8-4F95-9A97-2876B18B7F64}" type="presParOf" srcId="{3E0CA1FE-D4D0-47A9-B98D-3BD5415750F9}" destId="{77473C09-32F7-446A-A195-C096C4A29E3E}" srcOrd="2" destOrd="0" presId="urn:microsoft.com/office/officeart/2005/8/layout/radial5"/>
    <dgm:cxn modelId="{BFDDA34C-6700-4AC9-BDAD-2FC46C49D190}" type="presParOf" srcId="{3E0CA1FE-D4D0-47A9-B98D-3BD5415750F9}" destId="{F0B5CB44-49C4-4CAD-BF85-385DC0AB76EA}" srcOrd="3" destOrd="0" presId="urn:microsoft.com/office/officeart/2005/8/layout/radial5"/>
    <dgm:cxn modelId="{4217D30A-4562-4C11-8156-060A64EBF392}" type="presParOf" srcId="{F0B5CB44-49C4-4CAD-BF85-385DC0AB76EA}" destId="{0EB62118-AFAA-41FD-BED4-63D8AA1B49EB}" srcOrd="0" destOrd="0" presId="urn:microsoft.com/office/officeart/2005/8/layout/radial5"/>
    <dgm:cxn modelId="{C698C5AB-A125-4794-9CC5-6A4B80BB9F53}" type="presParOf" srcId="{3E0CA1FE-D4D0-47A9-B98D-3BD5415750F9}" destId="{8D29D1DF-8139-4588-A04B-AEE7654900B0}" srcOrd="4" destOrd="0" presId="urn:microsoft.com/office/officeart/2005/8/layout/radial5"/>
    <dgm:cxn modelId="{22161733-A6FC-49CD-920B-B404276E2DBE}" type="presParOf" srcId="{3E0CA1FE-D4D0-47A9-B98D-3BD5415750F9}" destId="{2AFF72C3-5747-430B-BC0B-4FD965DAA11E}" srcOrd="5" destOrd="0" presId="urn:microsoft.com/office/officeart/2005/8/layout/radial5"/>
    <dgm:cxn modelId="{3E912A28-4A65-40CA-A0F7-AB6116471B55}" type="presParOf" srcId="{2AFF72C3-5747-430B-BC0B-4FD965DAA11E}" destId="{1C0AB32E-F09E-4AD7-88EA-313197CB8D03}" srcOrd="0" destOrd="0" presId="urn:microsoft.com/office/officeart/2005/8/layout/radial5"/>
    <dgm:cxn modelId="{044FC73C-6577-4E6B-BC92-1BD05EB88B11}" type="presParOf" srcId="{3E0CA1FE-D4D0-47A9-B98D-3BD5415750F9}" destId="{494C47D4-C131-4328-8A0A-6334ED476B8F}" srcOrd="6" destOrd="0" presId="urn:microsoft.com/office/officeart/2005/8/layout/radial5"/>
    <dgm:cxn modelId="{E8E9FA6F-CE94-48DD-A98D-3EBA65DB7798}" type="presParOf" srcId="{3E0CA1FE-D4D0-47A9-B98D-3BD5415750F9}" destId="{D2E9BC47-BF97-45AF-9FCE-B6F6FD54B9D3}" srcOrd="7" destOrd="0" presId="urn:microsoft.com/office/officeart/2005/8/layout/radial5"/>
    <dgm:cxn modelId="{D02BE5FB-67F1-4FCC-847C-F0AB29CDF54C}" type="presParOf" srcId="{D2E9BC47-BF97-45AF-9FCE-B6F6FD54B9D3}" destId="{33BADA65-C3A0-4B15-A171-AE95B927AA2A}" srcOrd="0" destOrd="0" presId="urn:microsoft.com/office/officeart/2005/8/layout/radial5"/>
    <dgm:cxn modelId="{42DF7271-CDA1-4F3F-8CF2-C74F9B49AB54}" type="presParOf" srcId="{3E0CA1FE-D4D0-47A9-B98D-3BD5415750F9}" destId="{445C93ED-0A3D-4FB3-BD63-AD17928D120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6FDD4F-9374-4D0D-AFD5-99B837D2976C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DFEEEBCC-4A4D-4F4F-99E9-47222AD58154}">
      <dgm:prSet phldrT="[Texto]" custT="1"/>
      <dgm:spPr/>
      <dgm:t>
        <a:bodyPr/>
        <a:lstStyle/>
        <a:p>
          <a:pPr algn="ctr"/>
          <a:r>
            <a:rPr lang="es-EC" sz="2300" dirty="0" smtClean="0">
              <a:solidFill>
                <a:schemeClr val="bg2">
                  <a:lumMod val="25000"/>
                </a:schemeClr>
              </a:solidFill>
            </a:rPr>
            <a:t>Desarrollar una propuesta de posicionamiento para los teatros del Centro Histórico de Quito, utilizando la técnica de la Narrativa </a:t>
          </a:r>
          <a:r>
            <a:rPr lang="es-EC" sz="2300" dirty="0" err="1" smtClean="0">
              <a:solidFill>
                <a:schemeClr val="bg2">
                  <a:lumMod val="25000"/>
                </a:schemeClr>
              </a:solidFill>
            </a:rPr>
            <a:t>Transmedia</a:t>
          </a:r>
          <a:r>
            <a:rPr lang="es-EC" sz="2300" dirty="0" smtClean="0">
              <a:solidFill>
                <a:schemeClr val="bg2">
                  <a:lumMod val="25000"/>
                </a:schemeClr>
              </a:solidFill>
            </a:rPr>
            <a:t>. </a:t>
          </a:r>
          <a:endParaRPr lang="x-none" sz="2300" dirty="0">
            <a:solidFill>
              <a:schemeClr val="bg2">
                <a:lumMod val="25000"/>
              </a:schemeClr>
            </a:solidFill>
          </a:endParaRPr>
        </a:p>
      </dgm:t>
    </dgm:pt>
    <dgm:pt modelId="{3315E165-1DED-4B1F-BFF2-9A2AC97648F6}" type="parTrans" cxnId="{87B6730A-3466-494C-9C7B-8CB2359D8774}">
      <dgm:prSet/>
      <dgm:spPr/>
      <dgm:t>
        <a:bodyPr/>
        <a:lstStyle/>
        <a:p>
          <a:pPr algn="just"/>
          <a:endParaRPr lang="x-none">
            <a:solidFill>
              <a:schemeClr val="bg2">
                <a:lumMod val="25000"/>
              </a:schemeClr>
            </a:solidFill>
          </a:endParaRPr>
        </a:p>
      </dgm:t>
    </dgm:pt>
    <dgm:pt modelId="{0F1CE9D8-BF87-4016-A416-75420B45196C}" type="sibTrans" cxnId="{87B6730A-3466-494C-9C7B-8CB2359D8774}">
      <dgm:prSet/>
      <dgm:spPr/>
      <dgm:t>
        <a:bodyPr/>
        <a:lstStyle/>
        <a:p>
          <a:pPr algn="just"/>
          <a:endParaRPr lang="x-none">
            <a:solidFill>
              <a:schemeClr val="bg2">
                <a:lumMod val="25000"/>
              </a:schemeClr>
            </a:solidFill>
          </a:endParaRPr>
        </a:p>
      </dgm:t>
    </dgm:pt>
    <dgm:pt modelId="{67B1F86E-4E2B-4ECE-9EA1-B74C7CFD0894}">
      <dgm:prSet phldrT="[Texto]" custT="1"/>
      <dgm:spPr/>
      <dgm:t>
        <a:bodyPr/>
        <a:lstStyle/>
        <a:p>
          <a:pPr algn="just">
            <a:buFont typeface="+mj-lt"/>
            <a:buNone/>
          </a:pPr>
          <a:r>
            <a:rPr lang="es-EC" sz="2400" dirty="0" smtClean="0">
              <a:solidFill>
                <a:schemeClr val="bg2">
                  <a:lumMod val="25000"/>
                </a:schemeClr>
              </a:solidFill>
            </a:rPr>
            <a:t>Desarrollar la recordación de los teatros del Centro </a:t>
          </a:r>
          <a:r>
            <a:rPr lang="es-EC" sz="2400" dirty="0" err="1" smtClean="0">
              <a:solidFill>
                <a:schemeClr val="bg2">
                  <a:lumMod val="25000"/>
                </a:schemeClr>
              </a:solidFill>
            </a:rPr>
            <a:t>Historico</a:t>
          </a:r>
          <a:r>
            <a:rPr lang="es-EC" sz="2400" dirty="0" smtClean="0">
              <a:solidFill>
                <a:schemeClr val="bg2">
                  <a:lumMod val="25000"/>
                </a:schemeClr>
              </a:solidFill>
            </a:rPr>
            <a:t> de Quito a través del contenido del </a:t>
          </a:r>
          <a:r>
            <a:rPr lang="es-EC" sz="2400" dirty="0" err="1" smtClean="0">
              <a:solidFill>
                <a:schemeClr val="bg2">
                  <a:lumMod val="25000"/>
                </a:schemeClr>
              </a:solidFill>
            </a:rPr>
            <a:t>storytelling</a:t>
          </a:r>
          <a:r>
            <a:rPr lang="es-EC" sz="2400" dirty="0" smtClean="0">
              <a:solidFill>
                <a:schemeClr val="bg2">
                  <a:lumMod val="25000"/>
                </a:schemeClr>
              </a:solidFill>
            </a:rPr>
            <a:t> que enganche al usuario.</a:t>
          </a:r>
          <a:endParaRPr lang="x-none" sz="2400" dirty="0">
            <a:solidFill>
              <a:schemeClr val="bg2">
                <a:lumMod val="25000"/>
              </a:schemeClr>
            </a:solidFill>
          </a:endParaRPr>
        </a:p>
      </dgm:t>
    </dgm:pt>
    <dgm:pt modelId="{DAE22F64-D3EA-49A0-8D5F-75C6D37B12A5}" type="parTrans" cxnId="{AB295B86-3B68-4BDB-B913-AA1EC909E2B4}">
      <dgm:prSet/>
      <dgm:spPr/>
      <dgm:t>
        <a:bodyPr/>
        <a:lstStyle/>
        <a:p>
          <a:pPr algn="just"/>
          <a:endParaRPr lang="x-none">
            <a:solidFill>
              <a:schemeClr val="bg2">
                <a:lumMod val="25000"/>
              </a:schemeClr>
            </a:solidFill>
          </a:endParaRPr>
        </a:p>
      </dgm:t>
    </dgm:pt>
    <dgm:pt modelId="{C28CF7DD-E083-4B62-8120-4AD14A3F567C}" type="sibTrans" cxnId="{AB295B86-3B68-4BDB-B913-AA1EC909E2B4}">
      <dgm:prSet/>
      <dgm:spPr/>
      <dgm:t>
        <a:bodyPr/>
        <a:lstStyle/>
        <a:p>
          <a:pPr algn="just"/>
          <a:endParaRPr lang="x-none">
            <a:solidFill>
              <a:schemeClr val="bg2">
                <a:lumMod val="25000"/>
              </a:schemeClr>
            </a:solidFill>
          </a:endParaRPr>
        </a:p>
      </dgm:t>
    </dgm:pt>
    <dgm:pt modelId="{C9383FB7-6ECF-4E7D-95CB-149963EEBAD0}">
      <dgm:prSet phldrT="[Texto]" custT="1"/>
      <dgm:spPr/>
      <dgm:t>
        <a:bodyPr/>
        <a:lstStyle/>
        <a:p>
          <a:pPr algn="just">
            <a:buFont typeface="+mj-lt"/>
            <a:buNone/>
          </a:pPr>
          <a:r>
            <a:rPr lang="es-EC" sz="2400" dirty="0" smtClean="0">
              <a:solidFill>
                <a:schemeClr val="bg2">
                  <a:lumMod val="25000"/>
                </a:schemeClr>
              </a:solidFill>
            </a:rPr>
            <a:t>Generar la asociación de marca en el usuario, por medio del contenido especial para cada teatro.</a:t>
          </a:r>
          <a:endParaRPr lang="x-none" sz="2400" dirty="0">
            <a:solidFill>
              <a:schemeClr val="bg2">
                <a:lumMod val="25000"/>
              </a:schemeClr>
            </a:solidFill>
          </a:endParaRPr>
        </a:p>
      </dgm:t>
    </dgm:pt>
    <dgm:pt modelId="{09672CEE-4255-439F-BA3B-1CE75D7839F7}" type="parTrans" cxnId="{13D2C81D-735A-474A-833A-7E292CEFC8B8}">
      <dgm:prSet/>
      <dgm:spPr/>
      <dgm:t>
        <a:bodyPr/>
        <a:lstStyle/>
        <a:p>
          <a:pPr algn="just"/>
          <a:endParaRPr lang="x-none">
            <a:solidFill>
              <a:schemeClr val="bg2">
                <a:lumMod val="25000"/>
              </a:schemeClr>
            </a:solidFill>
          </a:endParaRPr>
        </a:p>
      </dgm:t>
    </dgm:pt>
    <dgm:pt modelId="{91E20982-E7AA-491C-9E31-E1E86C4C0ECE}" type="sibTrans" cxnId="{13D2C81D-735A-474A-833A-7E292CEFC8B8}">
      <dgm:prSet/>
      <dgm:spPr/>
      <dgm:t>
        <a:bodyPr/>
        <a:lstStyle/>
        <a:p>
          <a:pPr algn="just"/>
          <a:endParaRPr lang="x-none">
            <a:solidFill>
              <a:schemeClr val="bg2">
                <a:lumMod val="25000"/>
              </a:schemeClr>
            </a:solidFill>
          </a:endParaRPr>
        </a:p>
      </dgm:t>
    </dgm:pt>
    <dgm:pt modelId="{81330F74-069B-4B2F-94BC-B36178E51C7D}">
      <dgm:prSet phldrT="[Texto]" custT="1"/>
      <dgm:spPr/>
      <dgm:t>
        <a:bodyPr/>
        <a:lstStyle/>
        <a:p>
          <a:pPr algn="just">
            <a:buFont typeface="+mj-lt"/>
            <a:buNone/>
          </a:pPr>
          <a:r>
            <a:rPr lang="es-EC" sz="2400" dirty="0" smtClean="0">
              <a:solidFill>
                <a:schemeClr val="bg2">
                  <a:lumMod val="25000"/>
                </a:schemeClr>
              </a:solidFill>
            </a:rPr>
            <a:t>Obtener la recomendación del usuario mediante su participación en el desarrollo del contenido del universo </a:t>
          </a:r>
          <a:r>
            <a:rPr lang="es-EC" sz="2400" dirty="0" err="1" smtClean="0">
              <a:solidFill>
                <a:schemeClr val="bg2">
                  <a:lumMod val="25000"/>
                </a:schemeClr>
              </a:solidFill>
            </a:rPr>
            <a:t>transmedia</a:t>
          </a:r>
          <a:r>
            <a:rPr lang="es-EC" sz="2400" dirty="0" smtClean="0">
              <a:solidFill>
                <a:schemeClr val="bg2">
                  <a:lumMod val="25000"/>
                </a:schemeClr>
              </a:solidFill>
            </a:rPr>
            <a:t>.</a:t>
          </a:r>
          <a:endParaRPr lang="x-none" sz="2400" dirty="0">
            <a:solidFill>
              <a:schemeClr val="bg2">
                <a:lumMod val="25000"/>
              </a:schemeClr>
            </a:solidFill>
          </a:endParaRPr>
        </a:p>
      </dgm:t>
    </dgm:pt>
    <dgm:pt modelId="{1465FF18-B871-4D30-A3DB-8B750A54B707}" type="parTrans" cxnId="{E759E42B-0E90-49C3-B467-E1EDF254047B}">
      <dgm:prSet/>
      <dgm:spPr/>
      <dgm:t>
        <a:bodyPr/>
        <a:lstStyle/>
        <a:p>
          <a:pPr algn="just"/>
          <a:endParaRPr lang="x-none">
            <a:solidFill>
              <a:schemeClr val="bg2">
                <a:lumMod val="25000"/>
              </a:schemeClr>
            </a:solidFill>
          </a:endParaRPr>
        </a:p>
      </dgm:t>
    </dgm:pt>
    <dgm:pt modelId="{A0506310-DFCC-4C04-9606-B4AF672249A7}" type="sibTrans" cxnId="{E759E42B-0E90-49C3-B467-E1EDF254047B}">
      <dgm:prSet/>
      <dgm:spPr/>
      <dgm:t>
        <a:bodyPr/>
        <a:lstStyle/>
        <a:p>
          <a:pPr algn="just"/>
          <a:endParaRPr lang="x-none">
            <a:solidFill>
              <a:schemeClr val="bg2">
                <a:lumMod val="25000"/>
              </a:schemeClr>
            </a:solidFill>
          </a:endParaRPr>
        </a:p>
      </dgm:t>
    </dgm:pt>
    <dgm:pt modelId="{118E8E8C-6224-415F-82A7-B3C2D02DC3CB}" type="pres">
      <dgm:prSet presAssocID="{566FDD4F-9374-4D0D-AFD5-99B837D2976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26E91F89-DD46-4269-B742-AA68603BB4AE}" type="pres">
      <dgm:prSet presAssocID="{DFEEEBCC-4A4D-4F4F-99E9-47222AD58154}" presName="thickLine" presStyleLbl="alignNode1" presStyleIdx="0" presStyleCnt="1"/>
      <dgm:spPr/>
    </dgm:pt>
    <dgm:pt modelId="{0C15F5FF-7D60-4207-BF32-F001C4502BD3}" type="pres">
      <dgm:prSet presAssocID="{DFEEEBCC-4A4D-4F4F-99E9-47222AD58154}" presName="horz1" presStyleCnt="0"/>
      <dgm:spPr/>
    </dgm:pt>
    <dgm:pt modelId="{67E52F04-BB47-4DC4-8C72-8D39E016C998}" type="pres">
      <dgm:prSet presAssocID="{DFEEEBCC-4A4D-4F4F-99E9-47222AD58154}" presName="tx1" presStyleLbl="revTx" presStyleIdx="0" presStyleCnt="4" custScaleX="116467"/>
      <dgm:spPr/>
      <dgm:t>
        <a:bodyPr/>
        <a:lstStyle/>
        <a:p>
          <a:endParaRPr lang="es-ES"/>
        </a:p>
      </dgm:t>
    </dgm:pt>
    <dgm:pt modelId="{717DBD98-A543-4A76-835A-C5EDA89C1554}" type="pres">
      <dgm:prSet presAssocID="{DFEEEBCC-4A4D-4F4F-99E9-47222AD58154}" presName="vert1" presStyleCnt="0"/>
      <dgm:spPr/>
    </dgm:pt>
    <dgm:pt modelId="{184DCC18-F53F-432C-9EEB-1D910A7CD181}" type="pres">
      <dgm:prSet presAssocID="{67B1F86E-4E2B-4ECE-9EA1-B74C7CFD0894}" presName="vertSpace2a" presStyleCnt="0"/>
      <dgm:spPr/>
    </dgm:pt>
    <dgm:pt modelId="{E675CB23-7E2C-4D2A-8240-FD07491E1794}" type="pres">
      <dgm:prSet presAssocID="{67B1F86E-4E2B-4ECE-9EA1-B74C7CFD0894}" presName="horz2" presStyleCnt="0"/>
      <dgm:spPr/>
    </dgm:pt>
    <dgm:pt modelId="{4AFBCAE5-D264-460D-A3B3-E3DAE2117868}" type="pres">
      <dgm:prSet presAssocID="{67B1F86E-4E2B-4ECE-9EA1-B74C7CFD0894}" presName="horzSpace2" presStyleCnt="0"/>
      <dgm:spPr/>
    </dgm:pt>
    <dgm:pt modelId="{72E660B6-E1C4-4C01-8AB0-74455517109E}" type="pres">
      <dgm:prSet presAssocID="{67B1F86E-4E2B-4ECE-9EA1-B74C7CFD0894}" presName="tx2" presStyleLbl="revTx" presStyleIdx="1" presStyleCnt="4"/>
      <dgm:spPr/>
      <dgm:t>
        <a:bodyPr/>
        <a:lstStyle/>
        <a:p>
          <a:endParaRPr lang="es-ES"/>
        </a:p>
      </dgm:t>
    </dgm:pt>
    <dgm:pt modelId="{92C00C72-3AD6-4CF6-8FD6-98A74AD260C0}" type="pres">
      <dgm:prSet presAssocID="{67B1F86E-4E2B-4ECE-9EA1-B74C7CFD0894}" presName="vert2" presStyleCnt="0"/>
      <dgm:spPr/>
    </dgm:pt>
    <dgm:pt modelId="{06C5B16D-29EC-472C-A9BF-34580B3D0FB9}" type="pres">
      <dgm:prSet presAssocID="{67B1F86E-4E2B-4ECE-9EA1-B74C7CFD0894}" presName="thinLine2b" presStyleLbl="callout" presStyleIdx="0" presStyleCnt="3"/>
      <dgm:spPr/>
    </dgm:pt>
    <dgm:pt modelId="{DA765787-6599-452D-A66E-E8515843AA02}" type="pres">
      <dgm:prSet presAssocID="{67B1F86E-4E2B-4ECE-9EA1-B74C7CFD0894}" presName="vertSpace2b" presStyleCnt="0"/>
      <dgm:spPr/>
    </dgm:pt>
    <dgm:pt modelId="{8B87195A-23D9-4297-9221-6AF9D0145769}" type="pres">
      <dgm:prSet presAssocID="{C9383FB7-6ECF-4E7D-95CB-149963EEBAD0}" presName="horz2" presStyleCnt="0"/>
      <dgm:spPr/>
    </dgm:pt>
    <dgm:pt modelId="{3BA29A9E-E840-4166-B957-21E0CF0A466C}" type="pres">
      <dgm:prSet presAssocID="{C9383FB7-6ECF-4E7D-95CB-149963EEBAD0}" presName="horzSpace2" presStyleCnt="0"/>
      <dgm:spPr/>
    </dgm:pt>
    <dgm:pt modelId="{03E57495-A0D6-4CC4-B52F-0363C4048AE9}" type="pres">
      <dgm:prSet presAssocID="{C9383FB7-6ECF-4E7D-95CB-149963EEBAD0}" presName="tx2" presStyleLbl="revTx" presStyleIdx="2" presStyleCnt="4"/>
      <dgm:spPr/>
      <dgm:t>
        <a:bodyPr/>
        <a:lstStyle/>
        <a:p>
          <a:endParaRPr lang="es-ES"/>
        </a:p>
      </dgm:t>
    </dgm:pt>
    <dgm:pt modelId="{5F71966D-8C17-4790-8F5C-859089B21529}" type="pres">
      <dgm:prSet presAssocID="{C9383FB7-6ECF-4E7D-95CB-149963EEBAD0}" presName="vert2" presStyleCnt="0"/>
      <dgm:spPr/>
    </dgm:pt>
    <dgm:pt modelId="{5515B7F5-7FBA-4A39-A22F-21BA0EC05675}" type="pres">
      <dgm:prSet presAssocID="{C9383FB7-6ECF-4E7D-95CB-149963EEBAD0}" presName="thinLine2b" presStyleLbl="callout" presStyleIdx="1" presStyleCnt="3"/>
      <dgm:spPr/>
    </dgm:pt>
    <dgm:pt modelId="{FEB545ED-6A3E-4378-96DE-1D049D38DB4A}" type="pres">
      <dgm:prSet presAssocID="{C9383FB7-6ECF-4E7D-95CB-149963EEBAD0}" presName="vertSpace2b" presStyleCnt="0"/>
      <dgm:spPr/>
    </dgm:pt>
    <dgm:pt modelId="{EB8DAE13-0980-470E-B96A-B4DE0CD93A55}" type="pres">
      <dgm:prSet presAssocID="{81330F74-069B-4B2F-94BC-B36178E51C7D}" presName="horz2" presStyleCnt="0"/>
      <dgm:spPr/>
    </dgm:pt>
    <dgm:pt modelId="{0ACAC9DF-E0DD-4E26-8550-C29DEDBC8B78}" type="pres">
      <dgm:prSet presAssocID="{81330F74-069B-4B2F-94BC-B36178E51C7D}" presName="horzSpace2" presStyleCnt="0"/>
      <dgm:spPr/>
    </dgm:pt>
    <dgm:pt modelId="{23A153BB-DE4C-44EE-8D61-DA5FD6C94667}" type="pres">
      <dgm:prSet presAssocID="{81330F74-069B-4B2F-94BC-B36178E51C7D}" presName="tx2" presStyleLbl="revTx" presStyleIdx="3" presStyleCnt="4"/>
      <dgm:spPr/>
      <dgm:t>
        <a:bodyPr/>
        <a:lstStyle/>
        <a:p>
          <a:endParaRPr lang="es-ES"/>
        </a:p>
      </dgm:t>
    </dgm:pt>
    <dgm:pt modelId="{9AB5EF47-C425-4733-818F-4994058A768A}" type="pres">
      <dgm:prSet presAssocID="{81330F74-069B-4B2F-94BC-B36178E51C7D}" presName="vert2" presStyleCnt="0"/>
      <dgm:spPr/>
    </dgm:pt>
    <dgm:pt modelId="{1D50E05A-15B6-4C62-99AC-2AE089F76A7B}" type="pres">
      <dgm:prSet presAssocID="{81330F74-069B-4B2F-94BC-B36178E51C7D}" presName="thinLine2b" presStyleLbl="callout" presStyleIdx="2" presStyleCnt="3"/>
      <dgm:spPr/>
    </dgm:pt>
    <dgm:pt modelId="{3979509C-BAA4-46D1-A4C8-8AB6EEF70442}" type="pres">
      <dgm:prSet presAssocID="{81330F74-069B-4B2F-94BC-B36178E51C7D}" presName="vertSpace2b" presStyleCnt="0"/>
      <dgm:spPr/>
    </dgm:pt>
  </dgm:ptLst>
  <dgm:cxnLst>
    <dgm:cxn modelId="{8C949225-23EC-49B6-A925-51352D8659D0}" type="presOf" srcId="{C9383FB7-6ECF-4E7D-95CB-149963EEBAD0}" destId="{03E57495-A0D6-4CC4-B52F-0363C4048AE9}" srcOrd="0" destOrd="0" presId="urn:microsoft.com/office/officeart/2008/layout/LinedList"/>
    <dgm:cxn modelId="{CC5C635F-A92D-4C26-B7F2-5EA9F69D8771}" type="presOf" srcId="{566FDD4F-9374-4D0D-AFD5-99B837D2976C}" destId="{118E8E8C-6224-415F-82A7-B3C2D02DC3CB}" srcOrd="0" destOrd="0" presId="urn:microsoft.com/office/officeart/2008/layout/LinedList"/>
    <dgm:cxn modelId="{AC75098F-C565-4AB2-9AC4-D34287179C93}" type="presOf" srcId="{81330F74-069B-4B2F-94BC-B36178E51C7D}" destId="{23A153BB-DE4C-44EE-8D61-DA5FD6C94667}" srcOrd="0" destOrd="0" presId="urn:microsoft.com/office/officeart/2008/layout/LinedList"/>
    <dgm:cxn modelId="{E8F2CF85-767C-4C03-8E73-F30A4DFBCA32}" type="presOf" srcId="{DFEEEBCC-4A4D-4F4F-99E9-47222AD58154}" destId="{67E52F04-BB47-4DC4-8C72-8D39E016C998}" srcOrd="0" destOrd="0" presId="urn:microsoft.com/office/officeart/2008/layout/LinedList"/>
    <dgm:cxn modelId="{AB295B86-3B68-4BDB-B913-AA1EC909E2B4}" srcId="{DFEEEBCC-4A4D-4F4F-99E9-47222AD58154}" destId="{67B1F86E-4E2B-4ECE-9EA1-B74C7CFD0894}" srcOrd="0" destOrd="0" parTransId="{DAE22F64-D3EA-49A0-8D5F-75C6D37B12A5}" sibTransId="{C28CF7DD-E083-4B62-8120-4AD14A3F567C}"/>
    <dgm:cxn modelId="{E8E6DD6A-BB75-42F3-93C6-0A40EA9AD56B}" type="presOf" srcId="{67B1F86E-4E2B-4ECE-9EA1-B74C7CFD0894}" destId="{72E660B6-E1C4-4C01-8AB0-74455517109E}" srcOrd="0" destOrd="0" presId="urn:microsoft.com/office/officeart/2008/layout/LinedList"/>
    <dgm:cxn modelId="{87B6730A-3466-494C-9C7B-8CB2359D8774}" srcId="{566FDD4F-9374-4D0D-AFD5-99B837D2976C}" destId="{DFEEEBCC-4A4D-4F4F-99E9-47222AD58154}" srcOrd="0" destOrd="0" parTransId="{3315E165-1DED-4B1F-BFF2-9A2AC97648F6}" sibTransId="{0F1CE9D8-BF87-4016-A416-75420B45196C}"/>
    <dgm:cxn modelId="{E759E42B-0E90-49C3-B467-E1EDF254047B}" srcId="{DFEEEBCC-4A4D-4F4F-99E9-47222AD58154}" destId="{81330F74-069B-4B2F-94BC-B36178E51C7D}" srcOrd="2" destOrd="0" parTransId="{1465FF18-B871-4D30-A3DB-8B750A54B707}" sibTransId="{A0506310-DFCC-4C04-9606-B4AF672249A7}"/>
    <dgm:cxn modelId="{13D2C81D-735A-474A-833A-7E292CEFC8B8}" srcId="{DFEEEBCC-4A4D-4F4F-99E9-47222AD58154}" destId="{C9383FB7-6ECF-4E7D-95CB-149963EEBAD0}" srcOrd="1" destOrd="0" parTransId="{09672CEE-4255-439F-BA3B-1CE75D7839F7}" sibTransId="{91E20982-E7AA-491C-9E31-E1E86C4C0ECE}"/>
    <dgm:cxn modelId="{7FA81A06-98F8-43F3-8F40-D271B7B641F2}" type="presParOf" srcId="{118E8E8C-6224-415F-82A7-B3C2D02DC3CB}" destId="{26E91F89-DD46-4269-B742-AA68603BB4AE}" srcOrd="0" destOrd="0" presId="urn:microsoft.com/office/officeart/2008/layout/LinedList"/>
    <dgm:cxn modelId="{577FA1C7-BD85-4622-9A58-E3746D49BFE3}" type="presParOf" srcId="{118E8E8C-6224-415F-82A7-B3C2D02DC3CB}" destId="{0C15F5FF-7D60-4207-BF32-F001C4502BD3}" srcOrd="1" destOrd="0" presId="urn:microsoft.com/office/officeart/2008/layout/LinedList"/>
    <dgm:cxn modelId="{6303D164-FB32-4090-B243-C1E60D827CD4}" type="presParOf" srcId="{0C15F5FF-7D60-4207-BF32-F001C4502BD3}" destId="{67E52F04-BB47-4DC4-8C72-8D39E016C998}" srcOrd="0" destOrd="0" presId="urn:microsoft.com/office/officeart/2008/layout/LinedList"/>
    <dgm:cxn modelId="{C17FBE1B-0D26-44D5-BC44-BCA9298ABEF3}" type="presParOf" srcId="{0C15F5FF-7D60-4207-BF32-F001C4502BD3}" destId="{717DBD98-A543-4A76-835A-C5EDA89C1554}" srcOrd="1" destOrd="0" presId="urn:microsoft.com/office/officeart/2008/layout/LinedList"/>
    <dgm:cxn modelId="{9268968F-DEC7-4BA1-9C96-5F5B3F34AD5B}" type="presParOf" srcId="{717DBD98-A543-4A76-835A-C5EDA89C1554}" destId="{184DCC18-F53F-432C-9EEB-1D910A7CD181}" srcOrd="0" destOrd="0" presId="urn:microsoft.com/office/officeart/2008/layout/LinedList"/>
    <dgm:cxn modelId="{29C56F93-B124-4E7F-9D55-E89976B21E4D}" type="presParOf" srcId="{717DBD98-A543-4A76-835A-C5EDA89C1554}" destId="{E675CB23-7E2C-4D2A-8240-FD07491E1794}" srcOrd="1" destOrd="0" presId="urn:microsoft.com/office/officeart/2008/layout/LinedList"/>
    <dgm:cxn modelId="{49090DBF-20D5-4233-9D81-924E8DCD7899}" type="presParOf" srcId="{E675CB23-7E2C-4D2A-8240-FD07491E1794}" destId="{4AFBCAE5-D264-460D-A3B3-E3DAE2117868}" srcOrd="0" destOrd="0" presId="urn:microsoft.com/office/officeart/2008/layout/LinedList"/>
    <dgm:cxn modelId="{31C05D07-4122-4744-B6B8-DD2B4CB3E878}" type="presParOf" srcId="{E675CB23-7E2C-4D2A-8240-FD07491E1794}" destId="{72E660B6-E1C4-4C01-8AB0-74455517109E}" srcOrd="1" destOrd="0" presId="urn:microsoft.com/office/officeart/2008/layout/LinedList"/>
    <dgm:cxn modelId="{AC5E2EC6-B877-4C14-8C5C-DB5FF4E10129}" type="presParOf" srcId="{E675CB23-7E2C-4D2A-8240-FD07491E1794}" destId="{92C00C72-3AD6-4CF6-8FD6-98A74AD260C0}" srcOrd="2" destOrd="0" presId="urn:microsoft.com/office/officeart/2008/layout/LinedList"/>
    <dgm:cxn modelId="{4ABF727F-7D69-4C7D-9D40-0C560FA24A3A}" type="presParOf" srcId="{717DBD98-A543-4A76-835A-C5EDA89C1554}" destId="{06C5B16D-29EC-472C-A9BF-34580B3D0FB9}" srcOrd="2" destOrd="0" presId="urn:microsoft.com/office/officeart/2008/layout/LinedList"/>
    <dgm:cxn modelId="{CCE5D73C-D6EA-433D-87CE-4CF6268B5BEC}" type="presParOf" srcId="{717DBD98-A543-4A76-835A-C5EDA89C1554}" destId="{DA765787-6599-452D-A66E-E8515843AA02}" srcOrd="3" destOrd="0" presId="urn:microsoft.com/office/officeart/2008/layout/LinedList"/>
    <dgm:cxn modelId="{3F077BA2-BBF1-40FD-BE42-998212A451B3}" type="presParOf" srcId="{717DBD98-A543-4A76-835A-C5EDA89C1554}" destId="{8B87195A-23D9-4297-9221-6AF9D0145769}" srcOrd="4" destOrd="0" presId="urn:microsoft.com/office/officeart/2008/layout/LinedList"/>
    <dgm:cxn modelId="{43D4D544-2815-453C-9E20-9B1AD78B5793}" type="presParOf" srcId="{8B87195A-23D9-4297-9221-6AF9D0145769}" destId="{3BA29A9E-E840-4166-B957-21E0CF0A466C}" srcOrd="0" destOrd="0" presId="urn:microsoft.com/office/officeart/2008/layout/LinedList"/>
    <dgm:cxn modelId="{0DEFE5E1-EF90-4EBA-B240-FB167DDDC2A7}" type="presParOf" srcId="{8B87195A-23D9-4297-9221-6AF9D0145769}" destId="{03E57495-A0D6-4CC4-B52F-0363C4048AE9}" srcOrd="1" destOrd="0" presId="urn:microsoft.com/office/officeart/2008/layout/LinedList"/>
    <dgm:cxn modelId="{44C3E995-C744-4DF9-A8FF-E909271B3E22}" type="presParOf" srcId="{8B87195A-23D9-4297-9221-6AF9D0145769}" destId="{5F71966D-8C17-4790-8F5C-859089B21529}" srcOrd="2" destOrd="0" presId="urn:microsoft.com/office/officeart/2008/layout/LinedList"/>
    <dgm:cxn modelId="{83162202-B582-42C4-97D1-7B710E0F7D9C}" type="presParOf" srcId="{717DBD98-A543-4A76-835A-C5EDA89C1554}" destId="{5515B7F5-7FBA-4A39-A22F-21BA0EC05675}" srcOrd="5" destOrd="0" presId="urn:microsoft.com/office/officeart/2008/layout/LinedList"/>
    <dgm:cxn modelId="{2059C42D-77CC-47B4-800D-907DA100B66F}" type="presParOf" srcId="{717DBD98-A543-4A76-835A-C5EDA89C1554}" destId="{FEB545ED-6A3E-4378-96DE-1D049D38DB4A}" srcOrd="6" destOrd="0" presId="urn:microsoft.com/office/officeart/2008/layout/LinedList"/>
    <dgm:cxn modelId="{E9394F16-553E-4136-B892-5DA9D133AA04}" type="presParOf" srcId="{717DBD98-A543-4A76-835A-C5EDA89C1554}" destId="{EB8DAE13-0980-470E-B96A-B4DE0CD93A55}" srcOrd="7" destOrd="0" presId="urn:microsoft.com/office/officeart/2008/layout/LinedList"/>
    <dgm:cxn modelId="{41CFA5A5-76C0-4828-BCC5-A82149A8A6B5}" type="presParOf" srcId="{EB8DAE13-0980-470E-B96A-B4DE0CD93A55}" destId="{0ACAC9DF-E0DD-4E26-8550-C29DEDBC8B78}" srcOrd="0" destOrd="0" presId="urn:microsoft.com/office/officeart/2008/layout/LinedList"/>
    <dgm:cxn modelId="{8AB06D64-DF70-4A13-8315-4B42A9F01463}" type="presParOf" srcId="{EB8DAE13-0980-470E-B96A-B4DE0CD93A55}" destId="{23A153BB-DE4C-44EE-8D61-DA5FD6C94667}" srcOrd="1" destOrd="0" presId="urn:microsoft.com/office/officeart/2008/layout/LinedList"/>
    <dgm:cxn modelId="{BBC49B14-5CFD-479A-9997-D8C9DE9D6700}" type="presParOf" srcId="{EB8DAE13-0980-470E-B96A-B4DE0CD93A55}" destId="{9AB5EF47-C425-4733-818F-4994058A768A}" srcOrd="2" destOrd="0" presId="urn:microsoft.com/office/officeart/2008/layout/LinedList"/>
    <dgm:cxn modelId="{64BB96DA-A62A-4A05-B246-8B868FDC55BB}" type="presParOf" srcId="{717DBD98-A543-4A76-835A-C5EDA89C1554}" destId="{1D50E05A-15B6-4C62-99AC-2AE089F76A7B}" srcOrd="8" destOrd="0" presId="urn:microsoft.com/office/officeart/2008/layout/LinedList"/>
    <dgm:cxn modelId="{9550F8BF-7F0F-41C3-B82E-966BF1933FD2}" type="presParOf" srcId="{717DBD98-A543-4A76-835A-C5EDA89C1554}" destId="{3979509C-BAA4-46D1-A4C8-8AB6EEF7044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E3B97A-AB78-4A3C-B5E0-C32227B2C836}" type="doc">
      <dgm:prSet loTypeId="urn:microsoft.com/office/officeart/2005/8/layout/targe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8FFAEBAC-0EFC-4125-A094-FD7680ABCB57}">
      <dgm:prSet phldrT="[Texto]"/>
      <dgm:spPr/>
      <dgm:t>
        <a:bodyPr/>
        <a:lstStyle/>
        <a:p>
          <a:r>
            <a:rPr lang="es-EC" b="1" dirty="0">
              <a:solidFill>
                <a:schemeClr val="tx2"/>
              </a:solidFill>
            </a:rPr>
            <a:t>POSICIONAMIENTO</a:t>
          </a:r>
        </a:p>
      </dgm:t>
    </dgm:pt>
    <dgm:pt modelId="{2A059C4E-48F1-4DC4-90D4-AD4E7F8C4CEC}" type="parTrans" cxnId="{DE7EC634-F2D7-43F4-8957-9E17DE96F4FE}">
      <dgm:prSet/>
      <dgm:spPr/>
      <dgm:t>
        <a:bodyPr/>
        <a:lstStyle/>
        <a:p>
          <a:endParaRPr lang="es-EC"/>
        </a:p>
      </dgm:t>
    </dgm:pt>
    <dgm:pt modelId="{F4C2B0E8-81FD-40B6-9A9E-F3E7EACA476D}" type="sibTrans" cxnId="{DE7EC634-F2D7-43F4-8957-9E17DE96F4FE}">
      <dgm:prSet/>
      <dgm:spPr/>
      <dgm:t>
        <a:bodyPr/>
        <a:lstStyle/>
        <a:p>
          <a:endParaRPr lang="es-EC"/>
        </a:p>
      </dgm:t>
    </dgm:pt>
    <dgm:pt modelId="{95ABB704-9E20-4FC4-AE2E-9E3EC30007DC}">
      <dgm:prSet phldrT="[Texto]"/>
      <dgm:spPr/>
      <dgm:t>
        <a:bodyPr/>
        <a:lstStyle/>
        <a:p>
          <a:r>
            <a:rPr lang="es-EC" b="0" i="0" dirty="0">
              <a:solidFill>
                <a:schemeClr val="tx2"/>
              </a:solidFill>
            </a:rPr>
            <a:t>El posicionamiento es el trabajo inicial de meterse a la mente con una idea</a:t>
          </a:r>
          <a:r>
            <a:rPr lang="es-EC" dirty="0">
              <a:solidFill>
                <a:schemeClr val="tx2"/>
              </a:solidFill>
            </a:rPr>
            <a:t>(Gálvez, </a:t>
          </a:r>
          <a:r>
            <a:rPr lang="es-EC" dirty="0" err="1">
              <a:solidFill>
                <a:schemeClr val="tx2"/>
              </a:solidFill>
            </a:rPr>
            <a:t>Ardèvol</a:t>
          </a:r>
          <a:r>
            <a:rPr lang="es-EC" dirty="0">
              <a:solidFill>
                <a:schemeClr val="tx2"/>
              </a:solidFill>
            </a:rPr>
            <a:t>, Núñez, &amp; </a:t>
          </a:r>
          <a:r>
            <a:rPr lang="es-EC" dirty="0" err="1">
              <a:solidFill>
                <a:schemeClr val="tx2"/>
              </a:solidFill>
            </a:rPr>
            <a:t>Vayreda</a:t>
          </a:r>
          <a:r>
            <a:rPr lang="es-EC" dirty="0">
              <a:solidFill>
                <a:schemeClr val="tx2"/>
              </a:solidFill>
            </a:rPr>
            <a:t>, 2004)</a:t>
          </a:r>
        </a:p>
      </dgm:t>
    </dgm:pt>
    <dgm:pt modelId="{E4086A2F-CEA7-4F22-856F-0F4CDDC837BE}" type="parTrans" cxnId="{32F505AD-4C50-4CE1-86A2-20293171CF39}">
      <dgm:prSet/>
      <dgm:spPr/>
      <dgm:t>
        <a:bodyPr/>
        <a:lstStyle/>
        <a:p>
          <a:endParaRPr lang="es-EC"/>
        </a:p>
      </dgm:t>
    </dgm:pt>
    <dgm:pt modelId="{1647CA16-41DF-4F11-83F8-8F4B2F0CC7F7}" type="sibTrans" cxnId="{32F505AD-4C50-4CE1-86A2-20293171CF39}">
      <dgm:prSet/>
      <dgm:spPr/>
      <dgm:t>
        <a:bodyPr/>
        <a:lstStyle/>
        <a:p>
          <a:endParaRPr lang="es-EC"/>
        </a:p>
      </dgm:t>
    </dgm:pt>
    <dgm:pt modelId="{A1DBEA73-F9D4-4780-85EE-DF94F9C8E771}">
      <dgm:prSet phldrT="[Texto]"/>
      <dgm:spPr/>
      <dgm:t>
        <a:bodyPr/>
        <a:lstStyle/>
        <a:p>
          <a:r>
            <a:rPr lang="es-ES_tradnl" b="1">
              <a:solidFill>
                <a:schemeClr val="tx2"/>
              </a:solidFill>
            </a:rPr>
            <a:t>TEORÍA SOCIAL </a:t>
          </a:r>
          <a:endParaRPr lang="es-EC">
            <a:solidFill>
              <a:schemeClr val="tx2"/>
            </a:solidFill>
          </a:endParaRPr>
        </a:p>
      </dgm:t>
    </dgm:pt>
    <dgm:pt modelId="{517014B5-A8FF-4E84-8C4D-6733DC13937C}" type="parTrans" cxnId="{9346CC44-E5ED-4D57-85D9-A9EFF312C435}">
      <dgm:prSet/>
      <dgm:spPr/>
      <dgm:t>
        <a:bodyPr/>
        <a:lstStyle/>
        <a:p>
          <a:endParaRPr lang="es-EC"/>
        </a:p>
      </dgm:t>
    </dgm:pt>
    <dgm:pt modelId="{D6B38837-347D-4A0D-9A48-AEF6AA6F21AB}" type="sibTrans" cxnId="{9346CC44-E5ED-4D57-85D9-A9EFF312C435}">
      <dgm:prSet/>
      <dgm:spPr/>
      <dgm:t>
        <a:bodyPr/>
        <a:lstStyle/>
        <a:p>
          <a:endParaRPr lang="es-EC"/>
        </a:p>
      </dgm:t>
    </dgm:pt>
    <dgm:pt modelId="{2BE7D2B5-627C-4759-8EF9-9A90A35D68B3}">
      <dgm:prSet phldrT="[Texto]"/>
      <dgm:spPr/>
      <dgm:t>
        <a:bodyPr/>
        <a:lstStyle/>
        <a:p>
          <a:r>
            <a:rPr lang="es-ES_tradnl" dirty="0">
              <a:solidFill>
                <a:schemeClr val="tx2"/>
              </a:solidFill>
            </a:rPr>
            <a:t>Los consumidores adoptan ciertos comportamientos de consumo con el objetivo de integrarse en su grupo social </a:t>
          </a:r>
          <a:r>
            <a:rPr lang="es-EC" dirty="0">
              <a:solidFill>
                <a:schemeClr val="tx2"/>
              </a:solidFill>
            </a:rPr>
            <a:t>Rivera, Arellano, &amp; Molero (2009)</a:t>
          </a:r>
        </a:p>
      </dgm:t>
    </dgm:pt>
    <dgm:pt modelId="{94B437CA-45E3-4600-BBC4-9F20073C592C}" type="parTrans" cxnId="{207D5706-C305-4D88-BF85-C5B02DB3DCF7}">
      <dgm:prSet/>
      <dgm:spPr/>
      <dgm:t>
        <a:bodyPr/>
        <a:lstStyle/>
        <a:p>
          <a:endParaRPr lang="es-EC"/>
        </a:p>
      </dgm:t>
    </dgm:pt>
    <dgm:pt modelId="{A157239E-EF70-4CEC-A91E-6972924F9AAD}" type="sibTrans" cxnId="{207D5706-C305-4D88-BF85-C5B02DB3DCF7}">
      <dgm:prSet/>
      <dgm:spPr/>
      <dgm:t>
        <a:bodyPr/>
        <a:lstStyle/>
        <a:p>
          <a:endParaRPr lang="es-EC"/>
        </a:p>
      </dgm:t>
    </dgm:pt>
    <dgm:pt modelId="{B81F1099-E3B3-44EA-894A-4C0BFE817A34}">
      <dgm:prSet phldrT="[Texto]"/>
      <dgm:spPr/>
      <dgm:t>
        <a:bodyPr/>
        <a:lstStyle/>
        <a:p>
          <a:r>
            <a:rPr lang="es-ES_tradnl" b="1" dirty="0">
              <a:solidFill>
                <a:schemeClr val="tx2"/>
              </a:solidFill>
            </a:rPr>
            <a:t>TEORÍA DE LA COMUNICACIÓN </a:t>
          </a:r>
          <a:endParaRPr lang="es-EC" dirty="0">
            <a:solidFill>
              <a:schemeClr val="tx2"/>
            </a:solidFill>
          </a:endParaRPr>
        </a:p>
      </dgm:t>
    </dgm:pt>
    <dgm:pt modelId="{05E1A585-31C5-41CC-8B09-17D3A0CECEA2}" type="parTrans" cxnId="{5F948A8A-4CA5-4A3F-8216-2FCE29C283B7}">
      <dgm:prSet/>
      <dgm:spPr/>
      <dgm:t>
        <a:bodyPr/>
        <a:lstStyle/>
        <a:p>
          <a:endParaRPr lang="es-EC"/>
        </a:p>
      </dgm:t>
    </dgm:pt>
    <dgm:pt modelId="{567F8980-1865-4CFE-B755-13684FD8DD24}" type="sibTrans" cxnId="{5F948A8A-4CA5-4A3F-8216-2FCE29C283B7}">
      <dgm:prSet/>
      <dgm:spPr/>
      <dgm:t>
        <a:bodyPr/>
        <a:lstStyle/>
        <a:p>
          <a:endParaRPr lang="es-EC"/>
        </a:p>
      </dgm:t>
    </dgm:pt>
    <dgm:pt modelId="{6C0BF9C7-384E-4B25-A188-106CB9B53185}">
      <dgm:prSet phldrT="[Texto]"/>
      <dgm:spPr/>
      <dgm:t>
        <a:bodyPr/>
        <a:lstStyle/>
        <a:p>
          <a:r>
            <a:rPr lang="es-ES_tradnl" dirty="0">
              <a:solidFill>
                <a:schemeClr val="tx2"/>
              </a:solidFill>
            </a:rPr>
            <a:t>La comunicación se utiliza en una gran variedad de contextos con una amplia variedad de sentidos cuya intención principal es la persuasión </a:t>
          </a:r>
          <a:r>
            <a:rPr lang="es-EC" dirty="0">
              <a:solidFill>
                <a:schemeClr val="tx2"/>
              </a:solidFill>
            </a:rPr>
            <a:t>(Aguado, 2004)</a:t>
          </a:r>
        </a:p>
      </dgm:t>
    </dgm:pt>
    <dgm:pt modelId="{885D9620-7B9F-4CD9-9E31-0D82B8609560}" type="parTrans" cxnId="{4C3F53DC-3726-465C-B32B-CA3DE4FB0B4C}">
      <dgm:prSet/>
      <dgm:spPr/>
      <dgm:t>
        <a:bodyPr/>
        <a:lstStyle/>
        <a:p>
          <a:endParaRPr lang="es-EC"/>
        </a:p>
      </dgm:t>
    </dgm:pt>
    <dgm:pt modelId="{30F6390A-11E0-4376-A980-E9C8B854DC9F}" type="sibTrans" cxnId="{4C3F53DC-3726-465C-B32B-CA3DE4FB0B4C}">
      <dgm:prSet/>
      <dgm:spPr/>
      <dgm:t>
        <a:bodyPr/>
        <a:lstStyle/>
        <a:p>
          <a:endParaRPr lang="es-EC"/>
        </a:p>
      </dgm:t>
    </dgm:pt>
    <dgm:pt modelId="{9F47B3CD-035D-4A07-BC0B-82D75CA6FEFA}">
      <dgm:prSet phldrT="[Texto]"/>
      <dgm:spPr/>
      <dgm:t>
        <a:bodyPr/>
        <a:lstStyle/>
        <a:p>
          <a:r>
            <a:rPr lang="es-EC" b="1" dirty="0">
              <a:solidFill>
                <a:schemeClr val="tx2"/>
              </a:solidFill>
            </a:rPr>
            <a:t>TEORÍA DEL POSICIONAMIENTO </a:t>
          </a:r>
          <a:endParaRPr lang="es-EC" dirty="0">
            <a:solidFill>
              <a:schemeClr val="tx2"/>
            </a:solidFill>
          </a:endParaRPr>
        </a:p>
      </dgm:t>
    </dgm:pt>
    <dgm:pt modelId="{19EC1CB7-329A-454B-B4F7-4D15626D28F3}" type="parTrans" cxnId="{5BACD962-45FD-4038-9AE8-1A3095B93228}">
      <dgm:prSet/>
      <dgm:spPr/>
      <dgm:t>
        <a:bodyPr/>
        <a:lstStyle/>
        <a:p>
          <a:endParaRPr lang="es-EC"/>
        </a:p>
      </dgm:t>
    </dgm:pt>
    <dgm:pt modelId="{4AB1154C-7EC1-4A22-98C7-7F9D4DDB40AF}" type="sibTrans" cxnId="{5BACD962-45FD-4038-9AE8-1A3095B93228}">
      <dgm:prSet/>
      <dgm:spPr/>
      <dgm:t>
        <a:bodyPr/>
        <a:lstStyle/>
        <a:p>
          <a:endParaRPr lang="es-EC"/>
        </a:p>
      </dgm:t>
    </dgm:pt>
    <dgm:pt modelId="{FFA3C18C-9FE0-4DCE-AF1C-AFE340E010A7}" type="pres">
      <dgm:prSet presAssocID="{BBE3B97A-AB78-4A3C-B5E0-C32227B2C83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1FD8E50-6D22-4D20-A904-87FA8AE5DC37}" type="pres">
      <dgm:prSet presAssocID="{8FFAEBAC-0EFC-4125-A094-FD7680ABCB57}" presName="circle1" presStyleLbl="node1" presStyleIdx="0" presStyleCnt="4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s-ES"/>
        </a:p>
      </dgm:t>
    </dgm:pt>
    <dgm:pt modelId="{55158FDE-4249-422A-8960-0DAA6119FC9A}" type="pres">
      <dgm:prSet presAssocID="{8FFAEBAC-0EFC-4125-A094-FD7680ABCB57}" presName="space" presStyleCnt="0"/>
      <dgm:spPr/>
    </dgm:pt>
    <dgm:pt modelId="{1AB0F279-628F-4F8D-A39B-598EEBAD8126}" type="pres">
      <dgm:prSet presAssocID="{8FFAEBAC-0EFC-4125-A094-FD7680ABCB57}" presName="rect1" presStyleLbl="alignAcc1" presStyleIdx="0" presStyleCnt="4"/>
      <dgm:spPr/>
      <dgm:t>
        <a:bodyPr/>
        <a:lstStyle/>
        <a:p>
          <a:endParaRPr lang="es-ES"/>
        </a:p>
      </dgm:t>
    </dgm:pt>
    <dgm:pt modelId="{C329C3C3-FA3C-4924-9AE0-55C91D39E941}" type="pres">
      <dgm:prSet presAssocID="{9F47B3CD-035D-4A07-BC0B-82D75CA6FEFA}" presName="vertSpace2" presStyleLbl="node1" presStyleIdx="0" presStyleCnt="4"/>
      <dgm:spPr/>
    </dgm:pt>
    <dgm:pt modelId="{7929CB90-20A1-47EE-AA24-1C0620658C47}" type="pres">
      <dgm:prSet presAssocID="{9F47B3CD-035D-4A07-BC0B-82D75CA6FEFA}" presName="circle2" presStyleLbl="node1" presStyleIdx="1" presStyleCnt="4"/>
      <dgm:spPr/>
    </dgm:pt>
    <dgm:pt modelId="{C5D2B4F1-725B-4457-9BF2-7C26CC8AAC4D}" type="pres">
      <dgm:prSet presAssocID="{9F47B3CD-035D-4A07-BC0B-82D75CA6FEFA}" presName="rect2" presStyleLbl="alignAcc1" presStyleIdx="1" presStyleCnt="4"/>
      <dgm:spPr/>
      <dgm:t>
        <a:bodyPr/>
        <a:lstStyle/>
        <a:p>
          <a:endParaRPr lang="es-ES"/>
        </a:p>
      </dgm:t>
    </dgm:pt>
    <dgm:pt modelId="{1BAEC975-7C64-40DD-B3AD-2348FA792F00}" type="pres">
      <dgm:prSet presAssocID="{A1DBEA73-F9D4-4780-85EE-DF94F9C8E771}" presName="vertSpace3" presStyleLbl="node1" presStyleIdx="1" presStyleCnt="4"/>
      <dgm:spPr/>
    </dgm:pt>
    <dgm:pt modelId="{C5AE04B2-024A-4C73-838F-40F2EF46CDC7}" type="pres">
      <dgm:prSet presAssocID="{A1DBEA73-F9D4-4780-85EE-DF94F9C8E771}" presName="circle3" presStyleLbl="node1" presStyleIdx="2" presStyleCnt="4"/>
      <dgm:spPr/>
    </dgm:pt>
    <dgm:pt modelId="{589FCC36-00AC-47FA-BADA-9168E1EBDD72}" type="pres">
      <dgm:prSet presAssocID="{A1DBEA73-F9D4-4780-85EE-DF94F9C8E771}" presName="rect3" presStyleLbl="alignAcc1" presStyleIdx="2" presStyleCnt="4"/>
      <dgm:spPr/>
      <dgm:t>
        <a:bodyPr/>
        <a:lstStyle/>
        <a:p>
          <a:endParaRPr lang="es-ES"/>
        </a:p>
      </dgm:t>
    </dgm:pt>
    <dgm:pt modelId="{2B5C2DD0-A041-41F6-BC26-B2BEDA471BE1}" type="pres">
      <dgm:prSet presAssocID="{B81F1099-E3B3-44EA-894A-4C0BFE817A34}" presName="vertSpace4" presStyleLbl="node1" presStyleIdx="2" presStyleCnt="4"/>
      <dgm:spPr/>
    </dgm:pt>
    <dgm:pt modelId="{87EF757D-D1D4-4351-BDC8-3BFAEDF0B06E}" type="pres">
      <dgm:prSet presAssocID="{B81F1099-E3B3-44EA-894A-4C0BFE817A34}" presName="circle4" presStyleLbl="node1" presStyleIdx="3" presStyleCnt="4"/>
      <dgm:spPr/>
    </dgm:pt>
    <dgm:pt modelId="{FFF9B0AE-8CDC-4E48-8B06-D1A3374925A4}" type="pres">
      <dgm:prSet presAssocID="{B81F1099-E3B3-44EA-894A-4C0BFE817A34}" presName="rect4" presStyleLbl="alignAcc1" presStyleIdx="3" presStyleCnt="4"/>
      <dgm:spPr/>
      <dgm:t>
        <a:bodyPr/>
        <a:lstStyle/>
        <a:p>
          <a:endParaRPr lang="es-ES"/>
        </a:p>
      </dgm:t>
    </dgm:pt>
    <dgm:pt modelId="{9BA25A32-FD66-497D-9E8A-B38EA37C7463}" type="pres">
      <dgm:prSet presAssocID="{8FFAEBAC-0EFC-4125-A094-FD7680ABCB57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D27EB9-F432-4DB1-90B7-8EC3195040D4}" type="pres">
      <dgm:prSet presAssocID="{8FFAEBAC-0EFC-4125-A094-FD7680ABCB57}" presName="rect1ChTx" presStyleLbl="alignAcc1" presStyleIdx="3" presStyleCnt="4">
        <dgm:presLayoutVars>
          <dgm:bulletEnabled val="1"/>
        </dgm:presLayoutVars>
      </dgm:prSet>
      <dgm:spPr/>
    </dgm:pt>
    <dgm:pt modelId="{242F64EB-0E42-4282-93A3-A22693C65C77}" type="pres">
      <dgm:prSet presAssocID="{9F47B3CD-035D-4A07-BC0B-82D75CA6FEFA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316B48-9D4E-423B-8700-5B2ADF24275B}" type="pres">
      <dgm:prSet presAssocID="{9F47B3CD-035D-4A07-BC0B-82D75CA6FEFA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1138CE-94A7-44B2-A933-515D43C5A54A}" type="pres">
      <dgm:prSet presAssocID="{A1DBEA73-F9D4-4780-85EE-DF94F9C8E771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9836C6-674B-4264-A598-AFE8850DB1FE}" type="pres">
      <dgm:prSet presAssocID="{A1DBEA73-F9D4-4780-85EE-DF94F9C8E771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73666D-62A2-4587-AA29-D12E364C302E}" type="pres">
      <dgm:prSet presAssocID="{B81F1099-E3B3-44EA-894A-4C0BFE817A34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D00DF6-57D6-412E-A254-6F5348C4E9A2}" type="pres">
      <dgm:prSet presAssocID="{B81F1099-E3B3-44EA-894A-4C0BFE817A34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D75B8AB-648E-43A4-B9CE-1C9481CB6D84}" type="presOf" srcId="{BBE3B97A-AB78-4A3C-B5E0-C32227B2C836}" destId="{FFA3C18C-9FE0-4DCE-AF1C-AFE340E010A7}" srcOrd="0" destOrd="0" presId="urn:microsoft.com/office/officeart/2005/8/layout/target3"/>
    <dgm:cxn modelId="{55D34A4E-0BFC-4036-8744-EB9DCD0E907A}" type="presOf" srcId="{95ABB704-9E20-4FC4-AE2E-9E3EC30007DC}" destId="{6E316B48-9D4E-423B-8700-5B2ADF24275B}" srcOrd="0" destOrd="0" presId="urn:microsoft.com/office/officeart/2005/8/layout/target3"/>
    <dgm:cxn modelId="{5BACD962-45FD-4038-9AE8-1A3095B93228}" srcId="{BBE3B97A-AB78-4A3C-B5E0-C32227B2C836}" destId="{9F47B3CD-035D-4A07-BC0B-82D75CA6FEFA}" srcOrd="1" destOrd="0" parTransId="{19EC1CB7-329A-454B-B4F7-4D15626D28F3}" sibTransId="{4AB1154C-7EC1-4A22-98C7-7F9D4DDB40AF}"/>
    <dgm:cxn modelId="{9346CC44-E5ED-4D57-85D9-A9EFF312C435}" srcId="{BBE3B97A-AB78-4A3C-B5E0-C32227B2C836}" destId="{A1DBEA73-F9D4-4780-85EE-DF94F9C8E771}" srcOrd="2" destOrd="0" parTransId="{517014B5-A8FF-4E84-8C4D-6733DC13937C}" sibTransId="{D6B38837-347D-4A0D-9A48-AEF6AA6F21AB}"/>
    <dgm:cxn modelId="{32F505AD-4C50-4CE1-86A2-20293171CF39}" srcId="{9F47B3CD-035D-4A07-BC0B-82D75CA6FEFA}" destId="{95ABB704-9E20-4FC4-AE2E-9E3EC30007DC}" srcOrd="0" destOrd="0" parTransId="{E4086A2F-CEA7-4F22-856F-0F4CDDC837BE}" sibTransId="{1647CA16-41DF-4F11-83F8-8F4B2F0CC7F7}"/>
    <dgm:cxn modelId="{818C3C84-6CE3-424B-BEA5-B97D9161227F}" type="presOf" srcId="{A1DBEA73-F9D4-4780-85EE-DF94F9C8E771}" destId="{589FCC36-00AC-47FA-BADA-9168E1EBDD72}" srcOrd="0" destOrd="0" presId="urn:microsoft.com/office/officeart/2005/8/layout/target3"/>
    <dgm:cxn modelId="{A4B932D5-33CF-409D-9314-76DF12E506F3}" type="presOf" srcId="{6C0BF9C7-384E-4B25-A188-106CB9B53185}" destId="{98D00DF6-57D6-412E-A254-6F5348C4E9A2}" srcOrd="0" destOrd="0" presId="urn:microsoft.com/office/officeart/2005/8/layout/target3"/>
    <dgm:cxn modelId="{007C4AE1-E703-489E-B881-278830365264}" type="presOf" srcId="{2BE7D2B5-627C-4759-8EF9-9A90A35D68B3}" destId="{129836C6-674B-4264-A598-AFE8850DB1FE}" srcOrd="0" destOrd="0" presId="urn:microsoft.com/office/officeart/2005/8/layout/target3"/>
    <dgm:cxn modelId="{D17871E7-3406-4803-BE0D-75A59CD6278C}" type="presOf" srcId="{8FFAEBAC-0EFC-4125-A094-FD7680ABCB57}" destId="{9BA25A32-FD66-497D-9E8A-B38EA37C7463}" srcOrd="1" destOrd="0" presId="urn:microsoft.com/office/officeart/2005/8/layout/target3"/>
    <dgm:cxn modelId="{DE7EC634-F2D7-43F4-8957-9E17DE96F4FE}" srcId="{BBE3B97A-AB78-4A3C-B5E0-C32227B2C836}" destId="{8FFAEBAC-0EFC-4125-A094-FD7680ABCB57}" srcOrd="0" destOrd="0" parTransId="{2A059C4E-48F1-4DC4-90D4-AD4E7F8C4CEC}" sibTransId="{F4C2B0E8-81FD-40B6-9A9E-F3E7EACA476D}"/>
    <dgm:cxn modelId="{E2B6D94A-998F-4CCC-931D-433D275A0AC3}" type="presOf" srcId="{9F47B3CD-035D-4A07-BC0B-82D75CA6FEFA}" destId="{242F64EB-0E42-4282-93A3-A22693C65C77}" srcOrd="1" destOrd="0" presId="urn:microsoft.com/office/officeart/2005/8/layout/target3"/>
    <dgm:cxn modelId="{4110ABB4-274F-441D-B3D6-73146F7AB968}" type="presOf" srcId="{A1DBEA73-F9D4-4780-85EE-DF94F9C8E771}" destId="{931138CE-94A7-44B2-A933-515D43C5A54A}" srcOrd="1" destOrd="0" presId="urn:microsoft.com/office/officeart/2005/8/layout/target3"/>
    <dgm:cxn modelId="{8CB9FC60-5035-490B-8C4F-573426B1D669}" type="presOf" srcId="{8FFAEBAC-0EFC-4125-A094-FD7680ABCB57}" destId="{1AB0F279-628F-4F8D-A39B-598EEBAD8126}" srcOrd="0" destOrd="0" presId="urn:microsoft.com/office/officeart/2005/8/layout/target3"/>
    <dgm:cxn modelId="{9D538A9B-8320-4FAF-A61B-D3361CCF70AE}" type="presOf" srcId="{9F47B3CD-035D-4A07-BC0B-82D75CA6FEFA}" destId="{C5D2B4F1-725B-4457-9BF2-7C26CC8AAC4D}" srcOrd="0" destOrd="0" presId="urn:microsoft.com/office/officeart/2005/8/layout/target3"/>
    <dgm:cxn modelId="{43191DE1-CDD2-4B09-8039-1A001E4E746A}" type="presOf" srcId="{B81F1099-E3B3-44EA-894A-4C0BFE817A34}" destId="{0873666D-62A2-4587-AA29-D12E364C302E}" srcOrd="1" destOrd="0" presId="urn:microsoft.com/office/officeart/2005/8/layout/target3"/>
    <dgm:cxn modelId="{207D5706-C305-4D88-BF85-C5B02DB3DCF7}" srcId="{A1DBEA73-F9D4-4780-85EE-DF94F9C8E771}" destId="{2BE7D2B5-627C-4759-8EF9-9A90A35D68B3}" srcOrd="0" destOrd="0" parTransId="{94B437CA-45E3-4600-BBC4-9F20073C592C}" sibTransId="{A157239E-EF70-4CEC-A91E-6972924F9AAD}"/>
    <dgm:cxn modelId="{5F948A8A-4CA5-4A3F-8216-2FCE29C283B7}" srcId="{BBE3B97A-AB78-4A3C-B5E0-C32227B2C836}" destId="{B81F1099-E3B3-44EA-894A-4C0BFE817A34}" srcOrd="3" destOrd="0" parTransId="{05E1A585-31C5-41CC-8B09-17D3A0CECEA2}" sibTransId="{567F8980-1865-4CFE-B755-13684FD8DD24}"/>
    <dgm:cxn modelId="{C6181C4F-8CEB-44A1-9933-0936F79C3BBD}" type="presOf" srcId="{B81F1099-E3B3-44EA-894A-4C0BFE817A34}" destId="{FFF9B0AE-8CDC-4E48-8B06-D1A3374925A4}" srcOrd="0" destOrd="0" presId="urn:microsoft.com/office/officeart/2005/8/layout/target3"/>
    <dgm:cxn modelId="{4C3F53DC-3726-465C-B32B-CA3DE4FB0B4C}" srcId="{B81F1099-E3B3-44EA-894A-4C0BFE817A34}" destId="{6C0BF9C7-384E-4B25-A188-106CB9B53185}" srcOrd="0" destOrd="0" parTransId="{885D9620-7B9F-4CD9-9E31-0D82B8609560}" sibTransId="{30F6390A-11E0-4376-A980-E9C8B854DC9F}"/>
    <dgm:cxn modelId="{DD3D3D15-97BC-4B87-A3FA-8747EC658FC4}" type="presParOf" srcId="{FFA3C18C-9FE0-4DCE-AF1C-AFE340E010A7}" destId="{B1FD8E50-6D22-4D20-A904-87FA8AE5DC37}" srcOrd="0" destOrd="0" presId="urn:microsoft.com/office/officeart/2005/8/layout/target3"/>
    <dgm:cxn modelId="{BF2294CA-83FA-4D42-AE09-82D54821132A}" type="presParOf" srcId="{FFA3C18C-9FE0-4DCE-AF1C-AFE340E010A7}" destId="{55158FDE-4249-422A-8960-0DAA6119FC9A}" srcOrd="1" destOrd="0" presId="urn:microsoft.com/office/officeart/2005/8/layout/target3"/>
    <dgm:cxn modelId="{952E4057-41E8-47AB-B49B-D3092D7FCF23}" type="presParOf" srcId="{FFA3C18C-9FE0-4DCE-AF1C-AFE340E010A7}" destId="{1AB0F279-628F-4F8D-A39B-598EEBAD8126}" srcOrd="2" destOrd="0" presId="urn:microsoft.com/office/officeart/2005/8/layout/target3"/>
    <dgm:cxn modelId="{5A25566A-6C8F-4E06-8A53-5F6FC4618810}" type="presParOf" srcId="{FFA3C18C-9FE0-4DCE-AF1C-AFE340E010A7}" destId="{C329C3C3-FA3C-4924-9AE0-55C91D39E941}" srcOrd="3" destOrd="0" presId="urn:microsoft.com/office/officeart/2005/8/layout/target3"/>
    <dgm:cxn modelId="{8709828A-685A-4797-8FE9-C5FBF2D7562D}" type="presParOf" srcId="{FFA3C18C-9FE0-4DCE-AF1C-AFE340E010A7}" destId="{7929CB90-20A1-47EE-AA24-1C0620658C47}" srcOrd="4" destOrd="0" presId="urn:microsoft.com/office/officeart/2005/8/layout/target3"/>
    <dgm:cxn modelId="{487FB94D-1A41-464D-B9A4-62A4FF731EDD}" type="presParOf" srcId="{FFA3C18C-9FE0-4DCE-AF1C-AFE340E010A7}" destId="{C5D2B4F1-725B-4457-9BF2-7C26CC8AAC4D}" srcOrd="5" destOrd="0" presId="urn:microsoft.com/office/officeart/2005/8/layout/target3"/>
    <dgm:cxn modelId="{C566806A-447C-4752-8216-CC806A069D89}" type="presParOf" srcId="{FFA3C18C-9FE0-4DCE-AF1C-AFE340E010A7}" destId="{1BAEC975-7C64-40DD-B3AD-2348FA792F00}" srcOrd="6" destOrd="0" presId="urn:microsoft.com/office/officeart/2005/8/layout/target3"/>
    <dgm:cxn modelId="{47DC37BF-1CE0-4E4F-A3FA-FDC009294791}" type="presParOf" srcId="{FFA3C18C-9FE0-4DCE-AF1C-AFE340E010A7}" destId="{C5AE04B2-024A-4C73-838F-40F2EF46CDC7}" srcOrd="7" destOrd="0" presId="urn:microsoft.com/office/officeart/2005/8/layout/target3"/>
    <dgm:cxn modelId="{95594712-3A4F-4ED2-9DDB-4958490FB7B5}" type="presParOf" srcId="{FFA3C18C-9FE0-4DCE-AF1C-AFE340E010A7}" destId="{589FCC36-00AC-47FA-BADA-9168E1EBDD72}" srcOrd="8" destOrd="0" presId="urn:microsoft.com/office/officeart/2005/8/layout/target3"/>
    <dgm:cxn modelId="{2DFC96E1-7B73-43AF-AECF-7598C6D5112C}" type="presParOf" srcId="{FFA3C18C-9FE0-4DCE-AF1C-AFE340E010A7}" destId="{2B5C2DD0-A041-41F6-BC26-B2BEDA471BE1}" srcOrd="9" destOrd="0" presId="urn:microsoft.com/office/officeart/2005/8/layout/target3"/>
    <dgm:cxn modelId="{CEAB1989-ADF1-4A11-B9C8-1837C3ABDB28}" type="presParOf" srcId="{FFA3C18C-9FE0-4DCE-AF1C-AFE340E010A7}" destId="{87EF757D-D1D4-4351-BDC8-3BFAEDF0B06E}" srcOrd="10" destOrd="0" presId="urn:microsoft.com/office/officeart/2005/8/layout/target3"/>
    <dgm:cxn modelId="{D6266044-B57C-416B-A792-8506329DB8A4}" type="presParOf" srcId="{FFA3C18C-9FE0-4DCE-AF1C-AFE340E010A7}" destId="{FFF9B0AE-8CDC-4E48-8B06-D1A3374925A4}" srcOrd="11" destOrd="0" presId="urn:microsoft.com/office/officeart/2005/8/layout/target3"/>
    <dgm:cxn modelId="{6AC75806-14DA-40F3-8416-3B4C47367B92}" type="presParOf" srcId="{FFA3C18C-9FE0-4DCE-AF1C-AFE340E010A7}" destId="{9BA25A32-FD66-497D-9E8A-B38EA37C7463}" srcOrd="12" destOrd="0" presId="urn:microsoft.com/office/officeart/2005/8/layout/target3"/>
    <dgm:cxn modelId="{709D61D9-6FB9-4C69-99E4-4DD7CD5B3301}" type="presParOf" srcId="{FFA3C18C-9FE0-4DCE-AF1C-AFE340E010A7}" destId="{FED27EB9-F432-4DB1-90B7-8EC3195040D4}" srcOrd="13" destOrd="0" presId="urn:microsoft.com/office/officeart/2005/8/layout/target3"/>
    <dgm:cxn modelId="{9BA670D7-EA61-4663-A7CC-9A740CD3B7A0}" type="presParOf" srcId="{FFA3C18C-9FE0-4DCE-AF1C-AFE340E010A7}" destId="{242F64EB-0E42-4282-93A3-A22693C65C77}" srcOrd="14" destOrd="0" presId="urn:microsoft.com/office/officeart/2005/8/layout/target3"/>
    <dgm:cxn modelId="{BFBC1ADD-B655-429F-BCF3-600A15AF1843}" type="presParOf" srcId="{FFA3C18C-9FE0-4DCE-AF1C-AFE340E010A7}" destId="{6E316B48-9D4E-423B-8700-5B2ADF24275B}" srcOrd="15" destOrd="0" presId="urn:microsoft.com/office/officeart/2005/8/layout/target3"/>
    <dgm:cxn modelId="{4BCB37CA-E5AE-408B-A596-1752663CB740}" type="presParOf" srcId="{FFA3C18C-9FE0-4DCE-AF1C-AFE340E010A7}" destId="{931138CE-94A7-44B2-A933-515D43C5A54A}" srcOrd="16" destOrd="0" presId="urn:microsoft.com/office/officeart/2005/8/layout/target3"/>
    <dgm:cxn modelId="{9FDECC8D-890E-4FFC-8778-AF7C5D87F849}" type="presParOf" srcId="{FFA3C18C-9FE0-4DCE-AF1C-AFE340E010A7}" destId="{129836C6-674B-4264-A598-AFE8850DB1FE}" srcOrd="17" destOrd="0" presId="urn:microsoft.com/office/officeart/2005/8/layout/target3"/>
    <dgm:cxn modelId="{E3120015-D4B8-4871-9747-106E06A132BD}" type="presParOf" srcId="{FFA3C18C-9FE0-4DCE-AF1C-AFE340E010A7}" destId="{0873666D-62A2-4587-AA29-D12E364C302E}" srcOrd="18" destOrd="0" presId="urn:microsoft.com/office/officeart/2005/8/layout/target3"/>
    <dgm:cxn modelId="{80DADE55-5383-46B8-AA67-934EC862B31C}" type="presParOf" srcId="{FFA3C18C-9FE0-4DCE-AF1C-AFE340E010A7}" destId="{98D00DF6-57D6-412E-A254-6F5348C4E9A2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E3B97A-AB78-4A3C-B5E0-C32227B2C836}" type="doc">
      <dgm:prSet loTypeId="urn:microsoft.com/office/officeart/2005/8/layout/targe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8FFAEBAC-0EFC-4125-A094-FD7680ABCB57}">
      <dgm:prSet phldrT="[Texto]"/>
      <dgm:spPr/>
      <dgm:t>
        <a:bodyPr/>
        <a:lstStyle/>
        <a:p>
          <a:r>
            <a:rPr lang="es-EC" b="1" dirty="0">
              <a:solidFill>
                <a:schemeClr val="tx2"/>
              </a:solidFill>
            </a:rPr>
            <a:t>NARRATIVA TRANSMEDIA</a:t>
          </a:r>
        </a:p>
      </dgm:t>
    </dgm:pt>
    <dgm:pt modelId="{2A059C4E-48F1-4DC4-90D4-AD4E7F8C4CEC}" type="parTrans" cxnId="{DE7EC634-F2D7-43F4-8957-9E17DE96F4FE}">
      <dgm:prSet/>
      <dgm:spPr/>
      <dgm:t>
        <a:bodyPr/>
        <a:lstStyle/>
        <a:p>
          <a:endParaRPr lang="es-EC"/>
        </a:p>
      </dgm:t>
    </dgm:pt>
    <dgm:pt modelId="{F4C2B0E8-81FD-40B6-9A9E-F3E7EACA476D}" type="sibTrans" cxnId="{DE7EC634-F2D7-43F4-8957-9E17DE96F4FE}">
      <dgm:prSet/>
      <dgm:spPr/>
      <dgm:t>
        <a:bodyPr/>
        <a:lstStyle/>
        <a:p>
          <a:endParaRPr lang="es-EC"/>
        </a:p>
      </dgm:t>
    </dgm:pt>
    <dgm:pt modelId="{95ABB704-9E20-4FC4-AE2E-9E3EC30007DC}">
      <dgm:prSet phldrT="[Texto]"/>
      <dgm:spPr/>
      <dgm:t>
        <a:bodyPr/>
        <a:lstStyle/>
        <a:p>
          <a:r>
            <a:rPr lang="es-EC" dirty="0">
              <a:solidFill>
                <a:schemeClr val="tx2"/>
              </a:solidFill>
            </a:rPr>
            <a:t>Estamos rodeados de diferentes medios</a:t>
          </a:r>
        </a:p>
      </dgm:t>
    </dgm:pt>
    <dgm:pt modelId="{E4086A2F-CEA7-4F22-856F-0F4CDDC837BE}" type="parTrans" cxnId="{32F505AD-4C50-4CE1-86A2-20293171CF39}">
      <dgm:prSet/>
      <dgm:spPr/>
      <dgm:t>
        <a:bodyPr/>
        <a:lstStyle/>
        <a:p>
          <a:endParaRPr lang="es-EC"/>
        </a:p>
      </dgm:t>
    </dgm:pt>
    <dgm:pt modelId="{1647CA16-41DF-4F11-83F8-8F4B2F0CC7F7}" type="sibTrans" cxnId="{32F505AD-4C50-4CE1-86A2-20293171CF39}">
      <dgm:prSet/>
      <dgm:spPr/>
      <dgm:t>
        <a:bodyPr/>
        <a:lstStyle/>
        <a:p>
          <a:endParaRPr lang="es-EC"/>
        </a:p>
      </dgm:t>
    </dgm:pt>
    <dgm:pt modelId="{A1DBEA73-F9D4-4780-85EE-DF94F9C8E771}">
      <dgm:prSet phldrT="[Texto]"/>
      <dgm:spPr/>
      <dgm:t>
        <a:bodyPr/>
        <a:lstStyle/>
        <a:p>
          <a:r>
            <a:rPr lang="es-EC" b="1" dirty="0">
              <a:solidFill>
                <a:schemeClr val="tx2"/>
              </a:solidFill>
            </a:rPr>
            <a:t>CULTURA DE LA CONVERGENCIA</a:t>
          </a:r>
        </a:p>
      </dgm:t>
    </dgm:pt>
    <dgm:pt modelId="{517014B5-A8FF-4E84-8C4D-6733DC13937C}" type="parTrans" cxnId="{9346CC44-E5ED-4D57-85D9-A9EFF312C435}">
      <dgm:prSet/>
      <dgm:spPr/>
      <dgm:t>
        <a:bodyPr/>
        <a:lstStyle/>
        <a:p>
          <a:endParaRPr lang="es-EC"/>
        </a:p>
      </dgm:t>
    </dgm:pt>
    <dgm:pt modelId="{D6B38837-347D-4A0D-9A48-AEF6AA6F21AB}" type="sibTrans" cxnId="{9346CC44-E5ED-4D57-85D9-A9EFF312C435}">
      <dgm:prSet/>
      <dgm:spPr/>
      <dgm:t>
        <a:bodyPr/>
        <a:lstStyle/>
        <a:p>
          <a:endParaRPr lang="es-EC"/>
        </a:p>
      </dgm:t>
    </dgm:pt>
    <dgm:pt modelId="{2BE7D2B5-627C-4759-8EF9-9A90A35D68B3}">
      <dgm:prSet phldrT="[Texto]"/>
      <dgm:spPr/>
      <dgm:t>
        <a:bodyPr/>
        <a:lstStyle/>
        <a:p>
          <a:r>
            <a:rPr lang="es-EC" dirty="0">
              <a:solidFill>
                <a:schemeClr val="tx2"/>
              </a:solidFill>
            </a:rPr>
            <a:t>En la actualidad no hablamos de simples mensajes</a:t>
          </a:r>
        </a:p>
      </dgm:t>
    </dgm:pt>
    <dgm:pt modelId="{94B437CA-45E3-4600-BBC4-9F20073C592C}" type="parTrans" cxnId="{207D5706-C305-4D88-BF85-C5B02DB3DCF7}">
      <dgm:prSet/>
      <dgm:spPr/>
      <dgm:t>
        <a:bodyPr/>
        <a:lstStyle/>
        <a:p>
          <a:endParaRPr lang="es-EC"/>
        </a:p>
      </dgm:t>
    </dgm:pt>
    <dgm:pt modelId="{A157239E-EF70-4CEC-A91E-6972924F9AAD}" type="sibTrans" cxnId="{207D5706-C305-4D88-BF85-C5B02DB3DCF7}">
      <dgm:prSet/>
      <dgm:spPr/>
      <dgm:t>
        <a:bodyPr/>
        <a:lstStyle/>
        <a:p>
          <a:endParaRPr lang="es-EC"/>
        </a:p>
      </dgm:t>
    </dgm:pt>
    <dgm:pt modelId="{B81F1099-E3B3-44EA-894A-4C0BFE817A34}">
      <dgm:prSet phldrT="[Texto]"/>
      <dgm:spPr/>
      <dgm:t>
        <a:bodyPr/>
        <a:lstStyle/>
        <a:p>
          <a:r>
            <a:rPr lang="es-EC" b="1" dirty="0">
              <a:solidFill>
                <a:schemeClr val="tx2"/>
              </a:solidFill>
            </a:rPr>
            <a:t>CULTURA PARTICIPATIVA / INTELIGENCIA COLECTIVA</a:t>
          </a:r>
        </a:p>
      </dgm:t>
    </dgm:pt>
    <dgm:pt modelId="{05E1A585-31C5-41CC-8B09-17D3A0CECEA2}" type="parTrans" cxnId="{5F948A8A-4CA5-4A3F-8216-2FCE29C283B7}">
      <dgm:prSet/>
      <dgm:spPr/>
      <dgm:t>
        <a:bodyPr/>
        <a:lstStyle/>
        <a:p>
          <a:endParaRPr lang="es-EC"/>
        </a:p>
      </dgm:t>
    </dgm:pt>
    <dgm:pt modelId="{567F8980-1865-4CFE-B755-13684FD8DD24}" type="sibTrans" cxnId="{5F948A8A-4CA5-4A3F-8216-2FCE29C283B7}">
      <dgm:prSet/>
      <dgm:spPr/>
      <dgm:t>
        <a:bodyPr/>
        <a:lstStyle/>
        <a:p>
          <a:endParaRPr lang="es-EC"/>
        </a:p>
      </dgm:t>
    </dgm:pt>
    <dgm:pt modelId="{6C0BF9C7-384E-4B25-A188-106CB9B53185}">
      <dgm:prSet phldrT="[Texto]"/>
      <dgm:spPr/>
      <dgm:t>
        <a:bodyPr/>
        <a:lstStyle/>
        <a:p>
          <a:r>
            <a:rPr lang="es-EC" dirty="0">
              <a:solidFill>
                <a:schemeClr val="tx2"/>
              </a:solidFill>
            </a:rPr>
            <a:t>Público participativo. Sistemas circulares de comunicación.</a:t>
          </a:r>
        </a:p>
      </dgm:t>
    </dgm:pt>
    <dgm:pt modelId="{885D9620-7B9F-4CD9-9E31-0D82B8609560}" type="parTrans" cxnId="{4C3F53DC-3726-465C-B32B-CA3DE4FB0B4C}">
      <dgm:prSet/>
      <dgm:spPr/>
      <dgm:t>
        <a:bodyPr/>
        <a:lstStyle/>
        <a:p>
          <a:endParaRPr lang="es-EC"/>
        </a:p>
      </dgm:t>
    </dgm:pt>
    <dgm:pt modelId="{30F6390A-11E0-4376-A980-E9C8B854DC9F}" type="sibTrans" cxnId="{4C3F53DC-3726-465C-B32B-CA3DE4FB0B4C}">
      <dgm:prSet/>
      <dgm:spPr/>
      <dgm:t>
        <a:bodyPr/>
        <a:lstStyle/>
        <a:p>
          <a:endParaRPr lang="es-EC"/>
        </a:p>
      </dgm:t>
    </dgm:pt>
    <dgm:pt modelId="{9F47B3CD-035D-4A07-BC0B-82D75CA6FEFA}">
      <dgm:prSet phldrT="[Texto]"/>
      <dgm:spPr/>
      <dgm:t>
        <a:bodyPr/>
        <a:lstStyle/>
        <a:p>
          <a:r>
            <a:rPr lang="es-EC" b="1" dirty="0">
              <a:solidFill>
                <a:schemeClr val="tx2"/>
              </a:solidFill>
            </a:rPr>
            <a:t>ECOLOGÍA DE LOS MEDIOS</a:t>
          </a:r>
        </a:p>
      </dgm:t>
    </dgm:pt>
    <dgm:pt modelId="{19EC1CB7-329A-454B-B4F7-4D15626D28F3}" type="parTrans" cxnId="{5BACD962-45FD-4038-9AE8-1A3095B93228}">
      <dgm:prSet/>
      <dgm:spPr/>
      <dgm:t>
        <a:bodyPr/>
        <a:lstStyle/>
        <a:p>
          <a:endParaRPr lang="es-EC"/>
        </a:p>
      </dgm:t>
    </dgm:pt>
    <dgm:pt modelId="{4AB1154C-7EC1-4A22-98C7-7F9D4DDB40AF}" type="sibTrans" cxnId="{5BACD962-45FD-4038-9AE8-1A3095B93228}">
      <dgm:prSet/>
      <dgm:spPr/>
      <dgm:t>
        <a:bodyPr/>
        <a:lstStyle/>
        <a:p>
          <a:endParaRPr lang="es-EC"/>
        </a:p>
      </dgm:t>
    </dgm:pt>
    <dgm:pt modelId="{FFA3C18C-9FE0-4DCE-AF1C-AFE340E010A7}" type="pres">
      <dgm:prSet presAssocID="{BBE3B97A-AB78-4A3C-B5E0-C32227B2C836}" presName="Name0" presStyleCnt="0">
        <dgm:presLayoutVars>
          <dgm:chMax val="7"/>
          <dgm:dir val="rev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1FD8E50-6D22-4D20-A904-87FA8AE5DC37}" type="pres">
      <dgm:prSet presAssocID="{8FFAEBAC-0EFC-4125-A094-FD7680ABCB57}" presName="circle1" presStyleLbl="node1" presStyleIdx="0" presStyleCnt="4" custScaleX="10950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s-ES"/>
        </a:p>
      </dgm:t>
    </dgm:pt>
    <dgm:pt modelId="{55158FDE-4249-422A-8960-0DAA6119FC9A}" type="pres">
      <dgm:prSet presAssocID="{8FFAEBAC-0EFC-4125-A094-FD7680ABCB57}" presName="space" presStyleCnt="0"/>
      <dgm:spPr/>
    </dgm:pt>
    <dgm:pt modelId="{1AB0F279-628F-4F8D-A39B-598EEBAD8126}" type="pres">
      <dgm:prSet presAssocID="{8FFAEBAC-0EFC-4125-A094-FD7680ABCB57}" presName="rect1" presStyleLbl="alignAcc1" presStyleIdx="0" presStyleCnt="4"/>
      <dgm:spPr/>
      <dgm:t>
        <a:bodyPr/>
        <a:lstStyle/>
        <a:p>
          <a:endParaRPr lang="es-ES"/>
        </a:p>
      </dgm:t>
    </dgm:pt>
    <dgm:pt modelId="{C329C3C3-FA3C-4924-9AE0-55C91D39E941}" type="pres">
      <dgm:prSet presAssocID="{9F47B3CD-035D-4A07-BC0B-82D75CA6FEFA}" presName="vertSpace2" presStyleLbl="node1" presStyleIdx="0" presStyleCnt="4"/>
      <dgm:spPr/>
    </dgm:pt>
    <dgm:pt modelId="{7929CB90-20A1-47EE-AA24-1C0620658C47}" type="pres">
      <dgm:prSet presAssocID="{9F47B3CD-035D-4A07-BC0B-82D75CA6FEFA}" presName="circle2" presStyleLbl="node1" presStyleIdx="1" presStyleCnt="4"/>
      <dgm:spPr/>
    </dgm:pt>
    <dgm:pt modelId="{C5D2B4F1-725B-4457-9BF2-7C26CC8AAC4D}" type="pres">
      <dgm:prSet presAssocID="{9F47B3CD-035D-4A07-BC0B-82D75CA6FEFA}" presName="rect2" presStyleLbl="alignAcc1" presStyleIdx="1" presStyleCnt="4"/>
      <dgm:spPr/>
      <dgm:t>
        <a:bodyPr/>
        <a:lstStyle/>
        <a:p>
          <a:endParaRPr lang="es-ES"/>
        </a:p>
      </dgm:t>
    </dgm:pt>
    <dgm:pt modelId="{1BAEC975-7C64-40DD-B3AD-2348FA792F00}" type="pres">
      <dgm:prSet presAssocID="{A1DBEA73-F9D4-4780-85EE-DF94F9C8E771}" presName="vertSpace3" presStyleLbl="node1" presStyleIdx="1" presStyleCnt="4"/>
      <dgm:spPr/>
    </dgm:pt>
    <dgm:pt modelId="{C5AE04B2-024A-4C73-838F-40F2EF46CDC7}" type="pres">
      <dgm:prSet presAssocID="{A1DBEA73-F9D4-4780-85EE-DF94F9C8E771}" presName="circle3" presStyleLbl="node1" presStyleIdx="2" presStyleCnt="4"/>
      <dgm:spPr/>
    </dgm:pt>
    <dgm:pt modelId="{589FCC36-00AC-47FA-BADA-9168E1EBDD72}" type="pres">
      <dgm:prSet presAssocID="{A1DBEA73-F9D4-4780-85EE-DF94F9C8E771}" presName="rect3" presStyleLbl="alignAcc1" presStyleIdx="2" presStyleCnt="4"/>
      <dgm:spPr/>
      <dgm:t>
        <a:bodyPr/>
        <a:lstStyle/>
        <a:p>
          <a:endParaRPr lang="es-ES"/>
        </a:p>
      </dgm:t>
    </dgm:pt>
    <dgm:pt modelId="{2B5C2DD0-A041-41F6-BC26-B2BEDA471BE1}" type="pres">
      <dgm:prSet presAssocID="{B81F1099-E3B3-44EA-894A-4C0BFE817A34}" presName="vertSpace4" presStyleLbl="node1" presStyleIdx="2" presStyleCnt="4"/>
      <dgm:spPr/>
    </dgm:pt>
    <dgm:pt modelId="{87EF757D-D1D4-4351-BDC8-3BFAEDF0B06E}" type="pres">
      <dgm:prSet presAssocID="{B81F1099-E3B3-44EA-894A-4C0BFE817A34}" presName="circle4" presStyleLbl="node1" presStyleIdx="3" presStyleCnt="4"/>
      <dgm:spPr/>
    </dgm:pt>
    <dgm:pt modelId="{FFF9B0AE-8CDC-4E48-8B06-D1A3374925A4}" type="pres">
      <dgm:prSet presAssocID="{B81F1099-E3B3-44EA-894A-4C0BFE817A34}" presName="rect4" presStyleLbl="alignAcc1" presStyleIdx="3" presStyleCnt="4"/>
      <dgm:spPr/>
      <dgm:t>
        <a:bodyPr/>
        <a:lstStyle/>
        <a:p>
          <a:endParaRPr lang="es-ES"/>
        </a:p>
      </dgm:t>
    </dgm:pt>
    <dgm:pt modelId="{9BA25A32-FD66-497D-9E8A-B38EA37C7463}" type="pres">
      <dgm:prSet presAssocID="{8FFAEBAC-0EFC-4125-A094-FD7680ABCB57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D27EB9-F432-4DB1-90B7-8EC3195040D4}" type="pres">
      <dgm:prSet presAssocID="{8FFAEBAC-0EFC-4125-A094-FD7680ABCB57}" presName="rect1ChTx" presStyleLbl="alignAcc1" presStyleIdx="3" presStyleCnt="4">
        <dgm:presLayoutVars>
          <dgm:bulletEnabled val="1"/>
        </dgm:presLayoutVars>
      </dgm:prSet>
      <dgm:spPr/>
    </dgm:pt>
    <dgm:pt modelId="{242F64EB-0E42-4282-93A3-A22693C65C77}" type="pres">
      <dgm:prSet presAssocID="{9F47B3CD-035D-4A07-BC0B-82D75CA6FEFA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316B48-9D4E-423B-8700-5B2ADF24275B}" type="pres">
      <dgm:prSet presAssocID="{9F47B3CD-035D-4A07-BC0B-82D75CA6FEFA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1138CE-94A7-44B2-A933-515D43C5A54A}" type="pres">
      <dgm:prSet presAssocID="{A1DBEA73-F9D4-4780-85EE-DF94F9C8E771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9836C6-674B-4264-A598-AFE8850DB1FE}" type="pres">
      <dgm:prSet presAssocID="{A1DBEA73-F9D4-4780-85EE-DF94F9C8E771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73666D-62A2-4587-AA29-D12E364C302E}" type="pres">
      <dgm:prSet presAssocID="{B81F1099-E3B3-44EA-894A-4C0BFE817A34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D00DF6-57D6-412E-A254-6F5348C4E9A2}" type="pres">
      <dgm:prSet presAssocID="{B81F1099-E3B3-44EA-894A-4C0BFE817A34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D75B8AB-648E-43A4-B9CE-1C9481CB6D84}" type="presOf" srcId="{BBE3B97A-AB78-4A3C-B5E0-C32227B2C836}" destId="{FFA3C18C-9FE0-4DCE-AF1C-AFE340E010A7}" srcOrd="0" destOrd="0" presId="urn:microsoft.com/office/officeart/2005/8/layout/target3"/>
    <dgm:cxn modelId="{55D34A4E-0BFC-4036-8744-EB9DCD0E907A}" type="presOf" srcId="{95ABB704-9E20-4FC4-AE2E-9E3EC30007DC}" destId="{6E316B48-9D4E-423B-8700-5B2ADF24275B}" srcOrd="0" destOrd="0" presId="urn:microsoft.com/office/officeart/2005/8/layout/target3"/>
    <dgm:cxn modelId="{5BACD962-45FD-4038-9AE8-1A3095B93228}" srcId="{BBE3B97A-AB78-4A3C-B5E0-C32227B2C836}" destId="{9F47B3CD-035D-4A07-BC0B-82D75CA6FEFA}" srcOrd="1" destOrd="0" parTransId="{19EC1CB7-329A-454B-B4F7-4D15626D28F3}" sibTransId="{4AB1154C-7EC1-4A22-98C7-7F9D4DDB40AF}"/>
    <dgm:cxn modelId="{9346CC44-E5ED-4D57-85D9-A9EFF312C435}" srcId="{BBE3B97A-AB78-4A3C-B5E0-C32227B2C836}" destId="{A1DBEA73-F9D4-4780-85EE-DF94F9C8E771}" srcOrd="2" destOrd="0" parTransId="{517014B5-A8FF-4E84-8C4D-6733DC13937C}" sibTransId="{D6B38837-347D-4A0D-9A48-AEF6AA6F21AB}"/>
    <dgm:cxn modelId="{32F505AD-4C50-4CE1-86A2-20293171CF39}" srcId="{9F47B3CD-035D-4A07-BC0B-82D75CA6FEFA}" destId="{95ABB704-9E20-4FC4-AE2E-9E3EC30007DC}" srcOrd="0" destOrd="0" parTransId="{E4086A2F-CEA7-4F22-856F-0F4CDDC837BE}" sibTransId="{1647CA16-41DF-4F11-83F8-8F4B2F0CC7F7}"/>
    <dgm:cxn modelId="{818C3C84-6CE3-424B-BEA5-B97D9161227F}" type="presOf" srcId="{A1DBEA73-F9D4-4780-85EE-DF94F9C8E771}" destId="{589FCC36-00AC-47FA-BADA-9168E1EBDD72}" srcOrd="0" destOrd="0" presId="urn:microsoft.com/office/officeart/2005/8/layout/target3"/>
    <dgm:cxn modelId="{A4B932D5-33CF-409D-9314-76DF12E506F3}" type="presOf" srcId="{6C0BF9C7-384E-4B25-A188-106CB9B53185}" destId="{98D00DF6-57D6-412E-A254-6F5348C4E9A2}" srcOrd="0" destOrd="0" presId="urn:microsoft.com/office/officeart/2005/8/layout/target3"/>
    <dgm:cxn modelId="{007C4AE1-E703-489E-B881-278830365264}" type="presOf" srcId="{2BE7D2B5-627C-4759-8EF9-9A90A35D68B3}" destId="{129836C6-674B-4264-A598-AFE8850DB1FE}" srcOrd="0" destOrd="0" presId="urn:microsoft.com/office/officeart/2005/8/layout/target3"/>
    <dgm:cxn modelId="{D17871E7-3406-4803-BE0D-75A59CD6278C}" type="presOf" srcId="{8FFAEBAC-0EFC-4125-A094-FD7680ABCB57}" destId="{9BA25A32-FD66-497D-9E8A-B38EA37C7463}" srcOrd="1" destOrd="0" presId="urn:microsoft.com/office/officeart/2005/8/layout/target3"/>
    <dgm:cxn modelId="{DE7EC634-F2D7-43F4-8957-9E17DE96F4FE}" srcId="{BBE3B97A-AB78-4A3C-B5E0-C32227B2C836}" destId="{8FFAEBAC-0EFC-4125-A094-FD7680ABCB57}" srcOrd="0" destOrd="0" parTransId="{2A059C4E-48F1-4DC4-90D4-AD4E7F8C4CEC}" sibTransId="{F4C2B0E8-81FD-40B6-9A9E-F3E7EACA476D}"/>
    <dgm:cxn modelId="{E2B6D94A-998F-4CCC-931D-433D275A0AC3}" type="presOf" srcId="{9F47B3CD-035D-4A07-BC0B-82D75CA6FEFA}" destId="{242F64EB-0E42-4282-93A3-A22693C65C77}" srcOrd="1" destOrd="0" presId="urn:microsoft.com/office/officeart/2005/8/layout/target3"/>
    <dgm:cxn modelId="{4110ABB4-274F-441D-B3D6-73146F7AB968}" type="presOf" srcId="{A1DBEA73-F9D4-4780-85EE-DF94F9C8E771}" destId="{931138CE-94A7-44B2-A933-515D43C5A54A}" srcOrd="1" destOrd="0" presId="urn:microsoft.com/office/officeart/2005/8/layout/target3"/>
    <dgm:cxn modelId="{8CB9FC60-5035-490B-8C4F-573426B1D669}" type="presOf" srcId="{8FFAEBAC-0EFC-4125-A094-FD7680ABCB57}" destId="{1AB0F279-628F-4F8D-A39B-598EEBAD8126}" srcOrd="0" destOrd="0" presId="urn:microsoft.com/office/officeart/2005/8/layout/target3"/>
    <dgm:cxn modelId="{9D538A9B-8320-4FAF-A61B-D3361CCF70AE}" type="presOf" srcId="{9F47B3CD-035D-4A07-BC0B-82D75CA6FEFA}" destId="{C5D2B4F1-725B-4457-9BF2-7C26CC8AAC4D}" srcOrd="0" destOrd="0" presId="urn:microsoft.com/office/officeart/2005/8/layout/target3"/>
    <dgm:cxn modelId="{43191DE1-CDD2-4B09-8039-1A001E4E746A}" type="presOf" srcId="{B81F1099-E3B3-44EA-894A-4C0BFE817A34}" destId="{0873666D-62A2-4587-AA29-D12E364C302E}" srcOrd="1" destOrd="0" presId="urn:microsoft.com/office/officeart/2005/8/layout/target3"/>
    <dgm:cxn modelId="{207D5706-C305-4D88-BF85-C5B02DB3DCF7}" srcId="{A1DBEA73-F9D4-4780-85EE-DF94F9C8E771}" destId="{2BE7D2B5-627C-4759-8EF9-9A90A35D68B3}" srcOrd="0" destOrd="0" parTransId="{94B437CA-45E3-4600-BBC4-9F20073C592C}" sibTransId="{A157239E-EF70-4CEC-A91E-6972924F9AAD}"/>
    <dgm:cxn modelId="{5F948A8A-4CA5-4A3F-8216-2FCE29C283B7}" srcId="{BBE3B97A-AB78-4A3C-B5E0-C32227B2C836}" destId="{B81F1099-E3B3-44EA-894A-4C0BFE817A34}" srcOrd="3" destOrd="0" parTransId="{05E1A585-31C5-41CC-8B09-17D3A0CECEA2}" sibTransId="{567F8980-1865-4CFE-B755-13684FD8DD24}"/>
    <dgm:cxn modelId="{C6181C4F-8CEB-44A1-9933-0936F79C3BBD}" type="presOf" srcId="{B81F1099-E3B3-44EA-894A-4C0BFE817A34}" destId="{FFF9B0AE-8CDC-4E48-8B06-D1A3374925A4}" srcOrd="0" destOrd="0" presId="urn:microsoft.com/office/officeart/2005/8/layout/target3"/>
    <dgm:cxn modelId="{4C3F53DC-3726-465C-B32B-CA3DE4FB0B4C}" srcId="{B81F1099-E3B3-44EA-894A-4C0BFE817A34}" destId="{6C0BF9C7-384E-4B25-A188-106CB9B53185}" srcOrd="0" destOrd="0" parTransId="{885D9620-7B9F-4CD9-9E31-0D82B8609560}" sibTransId="{30F6390A-11E0-4376-A980-E9C8B854DC9F}"/>
    <dgm:cxn modelId="{DD3D3D15-97BC-4B87-A3FA-8747EC658FC4}" type="presParOf" srcId="{FFA3C18C-9FE0-4DCE-AF1C-AFE340E010A7}" destId="{B1FD8E50-6D22-4D20-A904-87FA8AE5DC37}" srcOrd="0" destOrd="0" presId="urn:microsoft.com/office/officeart/2005/8/layout/target3"/>
    <dgm:cxn modelId="{BF2294CA-83FA-4D42-AE09-82D54821132A}" type="presParOf" srcId="{FFA3C18C-9FE0-4DCE-AF1C-AFE340E010A7}" destId="{55158FDE-4249-422A-8960-0DAA6119FC9A}" srcOrd="1" destOrd="0" presId="urn:microsoft.com/office/officeart/2005/8/layout/target3"/>
    <dgm:cxn modelId="{952E4057-41E8-47AB-B49B-D3092D7FCF23}" type="presParOf" srcId="{FFA3C18C-9FE0-4DCE-AF1C-AFE340E010A7}" destId="{1AB0F279-628F-4F8D-A39B-598EEBAD8126}" srcOrd="2" destOrd="0" presId="urn:microsoft.com/office/officeart/2005/8/layout/target3"/>
    <dgm:cxn modelId="{5A25566A-6C8F-4E06-8A53-5F6FC4618810}" type="presParOf" srcId="{FFA3C18C-9FE0-4DCE-AF1C-AFE340E010A7}" destId="{C329C3C3-FA3C-4924-9AE0-55C91D39E941}" srcOrd="3" destOrd="0" presId="urn:microsoft.com/office/officeart/2005/8/layout/target3"/>
    <dgm:cxn modelId="{8709828A-685A-4797-8FE9-C5FBF2D7562D}" type="presParOf" srcId="{FFA3C18C-9FE0-4DCE-AF1C-AFE340E010A7}" destId="{7929CB90-20A1-47EE-AA24-1C0620658C47}" srcOrd="4" destOrd="0" presId="urn:microsoft.com/office/officeart/2005/8/layout/target3"/>
    <dgm:cxn modelId="{487FB94D-1A41-464D-B9A4-62A4FF731EDD}" type="presParOf" srcId="{FFA3C18C-9FE0-4DCE-AF1C-AFE340E010A7}" destId="{C5D2B4F1-725B-4457-9BF2-7C26CC8AAC4D}" srcOrd="5" destOrd="0" presId="urn:microsoft.com/office/officeart/2005/8/layout/target3"/>
    <dgm:cxn modelId="{C566806A-447C-4752-8216-CC806A069D89}" type="presParOf" srcId="{FFA3C18C-9FE0-4DCE-AF1C-AFE340E010A7}" destId="{1BAEC975-7C64-40DD-B3AD-2348FA792F00}" srcOrd="6" destOrd="0" presId="urn:microsoft.com/office/officeart/2005/8/layout/target3"/>
    <dgm:cxn modelId="{47DC37BF-1CE0-4E4F-A3FA-FDC009294791}" type="presParOf" srcId="{FFA3C18C-9FE0-4DCE-AF1C-AFE340E010A7}" destId="{C5AE04B2-024A-4C73-838F-40F2EF46CDC7}" srcOrd="7" destOrd="0" presId="urn:microsoft.com/office/officeart/2005/8/layout/target3"/>
    <dgm:cxn modelId="{95594712-3A4F-4ED2-9DDB-4958490FB7B5}" type="presParOf" srcId="{FFA3C18C-9FE0-4DCE-AF1C-AFE340E010A7}" destId="{589FCC36-00AC-47FA-BADA-9168E1EBDD72}" srcOrd="8" destOrd="0" presId="urn:microsoft.com/office/officeart/2005/8/layout/target3"/>
    <dgm:cxn modelId="{2DFC96E1-7B73-43AF-AECF-7598C6D5112C}" type="presParOf" srcId="{FFA3C18C-9FE0-4DCE-AF1C-AFE340E010A7}" destId="{2B5C2DD0-A041-41F6-BC26-B2BEDA471BE1}" srcOrd="9" destOrd="0" presId="urn:microsoft.com/office/officeart/2005/8/layout/target3"/>
    <dgm:cxn modelId="{CEAB1989-ADF1-4A11-B9C8-1837C3ABDB28}" type="presParOf" srcId="{FFA3C18C-9FE0-4DCE-AF1C-AFE340E010A7}" destId="{87EF757D-D1D4-4351-BDC8-3BFAEDF0B06E}" srcOrd="10" destOrd="0" presId="urn:microsoft.com/office/officeart/2005/8/layout/target3"/>
    <dgm:cxn modelId="{D6266044-B57C-416B-A792-8506329DB8A4}" type="presParOf" srcId="{FFA3C18C-9FE0-4DCE-AF1C-AFE340E010A7}" destId="{FFF9B0AE-8CDC-4E48-8B06-D1A3374925A4}" srcOrd="11" destOrd="0" presId="urn:microsoft.com/office/officeart/2005/8/layout/target3"/>
    <dgm:cxn modelId="{6AC75806-14DA-40F3-8416-3B4C47367B92}" type="presParOf" srcId="{FFA3C18C-9FE0-4DCE-AF1C-AFE340E010A7}" destId="{9BA25A32-FD66-497D-9E8A-B38EA37C7463}" srcOrd="12" destOrd="0" presId="urn:microsoft.com/office/officeart/2005/8/layout/target3"/>
    <dgm:cxn modelId="{709D61D9-6FB9-4C69-99E4-4DD7CD5B3301}" type="presParOf" srcId="{FFA3C18C-9FE0-4DCE-AF1C-AFE340E010A7}" destId="{FED27EB9-F432-4DB1-90B7-8EC3195040D4}" srcOrd="13" destOrd="0" presId="urn:microsoft.com/office/officeart/2005/8/layout/target3"/>
    <dgm:cxn modelId="{9BA670D7-EA61-4663-A7CC-9A740CD3B7A0}" type="presParOf" srcId="{FFA3C18C-9FE0-4DCE-AF1C-AFE340E010A7}" destId="{242F64EB-0E42-4282-93A3-A22693C65C77}" srcOrd="14" destOrd="0" presId="urn:microsoft.com/office/officeart/2005/8/layout/target3"/>
    <dgm:cxn modelId="{BFBC1ADD-B655-429F-BCF3-600A15AF1843}" type="presParOf" srcId="{FFA3C18C-9FE0-4DCE-AF1C-AFE340E010A7}" destId="{6E316B48-9D4E-423B-8700-5B2ADF24275B}" srcOrd="15" destOrd="0" presId="urn:microsoft.com/office/officeart/2005/8/layout/target3"/>
    <dgm:cxn modelId="{4BCB37CA-E5AE-408B-A596-1752663CB740}" type="presParOf" srcId="{FFA3C18C-9FE0-4DCE-AF1C-AFE340E010A7}" destId="{931138CE-94A7-44B2-A933-515D43C5A54A}" srcOrd="16" destOrd="0" presId="urn:microsoft.com/office/officeart/2005/8/layout/target3"/>
    <dgm:cxn modelId="{9FDECC8D-890E-4FFC-8778-AF7C5D87F849}" type="presParOf" srcId="{FFA3C18C-9FE0-4DCE-AF1C-AFE340E010A7}" destId="{129836C6-674B-4264-A598-AFE8850DB1FE}" srcOrd="17" destOrd="0" presId="urn:microsoft.com/office/officeart/2005/8/layout/target3"/>
    <dgm:cxn modelId="{E3120015-D4B8-4871-9747-106E06A132BD}" type="presParOf" srcId="{FFA3C18C-9FE0-4DCE-AF1C-AFE340E010A7}" destId="{0873666D-62A2-4587-AA29-D12E364C302E}" srcOrd="18" destOrd="0" presId="urn:microsoft.com/office/officeart/2005/8/layout/target3"/>
    <dgm:cxn modelId="{80DADE55-5383-46B8-AA67-934EC862B31C}" type="presParOf" srcId="{FFA3C18C-9FE0-4DCE-AF1C-AFE340E010A7}" destId="{98D00DF6-57D6-412E-A254-6F5348C4E9A2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07D65F-5435-4930-A113-804FF13AA7C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5D1EDBC4-8E01-408D-BFEE-3D16A25AFFE0}">
      <dgm:prSet phldrT="[Texto]"/>
      <dgm:spPr/>
      <dgm:t>
        <a:bodyPr/>
        <a:lstStyle/>
        <a:p>
          <a:pPr algn="l"/>
          <a:r>
            <a:rPr lang="es-EC" b="1" dirty="0"/>
            <a:t>Enfoque de investigación</a:t>
          </a:r>
          <a:endParaRPr lang="es-EC" dirty="0"/>
        </a:p>
      </dgm:t>
    </dgm:pt>
    <dgm:pt modelId="{3BD1A59C-BD37-450E-A237-C2F9C2357989}" type="parTrans" cxnId="{DAC04DA1-9429-4C0E-9001-98D33A54C573}">
      <dgm:prSet/>
      <dgm:spPr/>
      <dgm:t>
        <a:bodyPr/>
        <a:lstStyle/>
        <a:p>
          <a:pPr algn="l"/>
          <a:endParaRPr lang="es-EC"/>
        </a:p>
      </dgm:t>
    </dgm:pt>
    <dgm:pt modelId="{05DBF415-3812-491D-8144-EEE02D4A53D6}" type="sibTrans" cxnId="{DAC04DA1-9429-4C0E-9001-98D33A54C573}">
      <dgm:prSet/>
      <dgm:spPr/>
      <dgm:t>
        <a:bodyPr/>
        <a:lstStyle/>
        <a:p>
          <a:pPr algn="l"/>
          <a:endParaRPr lang="es-EC"/>
        </a:p>
      </dgm:t>
    </dgm:pt>
    <dgm:pt modelId="{2E222FAD-4EB9-4105-9F2B-A9640970A3D5}">
      <dgm:prSet phldrT="[Texto]" custT="1"/>
      <dgm:spPr/>
      <dgm:t>
        <a:bodyPr/>
        <a:lstStyle/>
        <a:p>
          <a:pPr algn="l"/>
          <a:r>
            <a:rPr lang="es-EC" sz="900" b="1" dirty="0"/>
            <a:t>Cualitativo</a:t>
          </a:r>
          <a:endParaRPr lang="es-EC" sz="900" dirty="0"/>
        </a:p>
      </dgm:t>
    </dgm:pt>
    <dgm:pt modelId="{4104524B-5967-45AF-A9A5-1902005838C9}" type="parTrans" cxnId="{1BF1E0FB-5987-4863-A169-491F6EE60BF7}">
      <dgm:prSet/>
      <dgm:spPr/>
      <dgm:t>
        <a:bodyPr/>
        <a:lstStyle/>
        <a:p>
          <a:pPr algn="l"/>
          <a:endParaRPr lang="es-EC"/>
        </a:p>
      </dgm:t>
    </dgm:pt>
    <dgm:pt modelId="{977C56C9-82EC-45CC-BB25-B58E24C34A34}" type="sibTrans" cxnId="{1BF1E0FB-5987-4863-A169-491F6EE60BF7}">
      <dgm:prSet/>
      <dgm:spPr/>
      <dgm:t>
        <a:bodyPr/>
        <a:lstStyle/>
        <a:p>
          <a:pPr algn="l"/>
          <a:endParaRPr lang="es-EC"/>
        </a:p>
      </dgm:t>
    </dgm:pt>
    <dgm:pt modelId="{59E29143-E136-4267-B704-D9456BFE770D}">
      <dgm:prSet phldrT="[Texto]"/>
      <dgm:spPr/>
      <dgm:t>
        <a:bodyPr/>
        <a:lstStyle/>
        <a:p>
          <a:pPr algn="l"/>
          <a:r>
            <a:rPr lang="es-EC" b="1" dirty="0"/>
            <a:t>Por su finalidad </a:t>
          </a:r>
          <a:endParaRPr lang="es-EC" dirty="0"/>
        </a:p>
      </dgm:t>
    </dgm:pt>
    <dgm:pt modelId="{EF72F988-FE91-4B4C-BC73-174A30840DFC}" type="parTrans" cxnId="{7D9D5567-640E-4E99-8D32-EA28C5B82721}">
      <dgm:prSet/>
      <dgm:spPr/>
      <dgm:t>
        <a:bodyPr/>
        <a:lstStyle/>
        <a:p>
          <a:pPr algn="l"/>
          <a:endParaRPr lang="es-EC"/>
        </a:p>
      </dgm:t>
    </dgm:pt>
    <dgm:pt modelId="{E14B17E1-29A0-4C67-A54F-611717D358FA}" type="sibTrans" cxnId="{7D9D5567-640E-4E99-8D32-EA28C5B82721}">
      <dgm:prSet/>
      <dgm:spPr/>
      <dgm:t>
        <a:bodyPr/>
        <a:lstStyle/>
        <a:p>
          <a:pPr algn="l"/>
          <a:endParaRPr lang="es-EC"/>
        </a:p>
      </dgm:t>
    </dgm:pt>
    <dgm:pt modelId="{C7FF4D06-5CE9-4C72-84CF-1752A3D9025C}">
      <dgm:prSet phldrT="[Texto]" custT="1"/>
      <dgm:spPr/>
      <dgm:t>
        <a:bodyPr/>
        <a:lstStyle/>
        <a:p>
          <a:pPr algn="l"/>
          <a:r>
            <a:rPr lang="es-EC" sz="900" b="1" dirty="0"/>
            <a:t>Aplicada</a:t>
          </a:r>
          <a:endParaRPr lang="es-EC" sz="900" dirty="0"/>
        </a:p>
      </dgm:t>
    </dgm:pt>
    <dgm:pt modelId="{D64C9ECF-A4E0-41FB-995A-29EEE67D6783}" type="parTrans" cxnId="{5D6A2D43-3546-448E-B426-7C40E3978D1F}">
      <dgm:prSet/>
      <dgm:spPr/>
      <dgm:t>
        <a:bodyPr/>
        <a:lstStyle/>
        <a:p>
          <a:pPr algn="l"/>
          <a:endParaRPr lang="es-EC"/>
        </a:p>
      </dgm:t>
    </dgm:pt>
    <dgm:pt modelId="{3D904D93-A8D9-473A-A66B-DA21899BE80A}" type="sibTrans" cxnId="{5D6A2D43-3546-448E-B426-7C40E3978D1F}">
      <dgm:prSet/>
      <dgm:spPr/>
      <dgm:t>
        <a:bodyPr/>
        <a:lstStyle/>
        <a:p>
          <a:pPr algn="l"/>
          <a:endParaRPr lang="es-EC"/>
        </a:p>
      </dgm:t>
    </dgm:pt>
    <dgm:pt modelId="{A7F9C52C-B563-4508-A4BA-7B688FBEBEE5}">
      <dgm:prSet phldrT="[Texto]"/>
      <dgm:spPr/>
      <dgm:t>
        <a:bodyPr/>
        <a:lstStyle/>
        <a:p>
          <a:pPr algn="l"/>
          <a:r>
            <a:rPr lang="es-EC" b="1" dirty="0"/>
            <a:t>Por las fuentes de información </a:t>
          </a:r>
          <a:endParaRPr lang="es-EC" dirty="0"/>
        </a:p>
      </dgm:t>
    </dgm:pt>
    <dgm:pt modelId="{066665CE-60F3-406A-973D-D805C3AA1897}" type="parTrans" cxnId="{523C67F0-F1B0-4CE6-B241-A015795913D3}">
      <dgm:prSet/>
      <dgm:spPr/>
      <dgm:t>
        <a:bodyPr/>
        <a:lstStyle/>
        <a:p>
          <a:pPr algn="l"/>
          <a:endParaRPr lang="es-EC"/>
        </a:p>
      </dgm:t>
    </dgm:pt>
    <dgm:pt modelId="{FE1FC018-CCD7-4A65-9585-0CFF1A8BDB27}" type="sibTrans" cxnId="{523C67F0-F1B0-4CE6-B241-A015795913D3}">
      <dgm:prSet/>
      <dgm:spPr/>
      <dgm:t>
        <a:bodyPr/>
        <a:lstStyle/>
        <a:p>
          <a:pPr algn="l"/>
          <a:endParaRPr lang="es-EC"/>
        </a:p>
      </dgm:t>
    </dgm:pt>
    <dgm:pt modelId="{C85E2896-B0B4-4E9E-8156-583D7C91A4A9}">
      <dgm:prSet phldrT="[Texto]" custT="1"/>
      <dgm:spPr/>
      <dgm:t>
        <a:bodyPr/>
        <a:lstStyle/>
        <a:p>
          <a:pPr algn="l"/>
          <a:r>
            <a:rPr lang="es-EC" sz="900" b="1" dirty="0"/>
            <a:t>Documental y de Campo </a:t>
          </a:r>
          <a:endParaRPr lang="es-EC" sz="900" dirty="0"/>
        </a:p>
      </dgm:t>
    </dgm:pt>
    <dgm:pt modelId="{E754A88B-5BAA-4520-A8E1-D75A708590FC}" type="parTrans" cxnId="{CED9ED62-513B-43E9-814B-A361A6A2B78E}">
      <dgm:prSet/>
      <dgm:spPr/>
      <dgm:t>
        <a:bodyPr/>
        <a:lstStyle/>
        <a:p>
          <a:pPr algn="l"/>
          <a:endParaRPr lang="es-EC"/>
        </a:p>
      </dgm:t>
    </dgm:pt>
    <dgm:pt modelId="{0E502AE7-5745-40FD-9F28-1C8EBF2B486B}" type="sibTrans" cxnId="{CED9ED62-513B-43E9-814B-A361A6A2B78E}">
      <dgm:prSet/>
      <dgm:spPr/>
      <dgm:t>
        <a:bodyPr/>
        <a:lstStyle/>
        <a:p>
          <a:pPr algn="l"/>
          <a:endParaRPr lang="es-EC"/>
        </a:p>
      </dgm:t>
    </dgm:pt>
    <dgm:pt modelId="{7607C11E-2FA5-436C-A96D-F653961C7DA6}">
      <dgm:prSet phldrT="[Texto]"/>
      <dgm:spPr/>
      <dgm:t>
        <a:bodyPr/>
        <a:lstStyle/>
        <a:p>
          <a:pPr algn="l"/>
          <a:r>
            <a:rPr lang="es-EC" b="1" dirty="0"/>
            <a:t>Por las unidades de análisis </a:t>
          </a:r>
          <a:endParaRPr lang="es-EC" dirty="0"/>
        </a:p>
      </dgm:t>
    </dgm:pt>
    <dgm:pt modelId="{43A24BD6-59D7-40A4-84D2-65FB6DE11C37}" type="parTrans" cxnId="{3549CF01-51A0-45D4-8AFB-F70E83C3850B}">
      <dgm:prSet/>
      <dgm:spPr/>
      <dgm:t>
        <a:bodyPr/>
        <a:lstStyle/>
        <a:p>
          <a:pPr algn="l"/>
          <a:endParaRPr lang="es-EC"/>
        </a:p>
      </dgm:t>
    </dgm:pt>
    <dgm:pt modelId="{BAE442F5-A3CF-4EA6-9161-3094D36F9E40}" type="sibTrans" cxnId="{3549CF01-51A0-45D4-8AFB-F70E83C3850B}">
      <dgm:prSet/>
      <dgm:spPr/>
      <dgm:t>
        <a:bodyPr/>
        <a:lstStyle/>
        <a:p>
          <a:pPr algn="l"/>
          <a:endParaRPr lang="es-EC"/>
        </a:p>
      </dgm:t>
    </dgm:pt>
    <dgm:pt modelId="{70FE5991-74B4-42E0-AE52-D9F1CD815506}">
      <dgm:prSet phldrT="[Texto]" custT="1"/>
      <dgm:spPr/>
      <dgm:t>
        <a:bodyPr/>
        <a:lstStyle/>
        <a:p>
          <a:pPr algn="l"/>
          <a:r>
            <a:rPr lang="es-EC" sz="900" b="1" dirty="0" err="1"/>
            <a:t>Insitu</a:t>
          </a:r>
          <a:endParaRPr lang="es-EC" sz="900" dirty="0"/>
        </a:p>
      </dgm:t>
    </dgm:pt>
    <dgm:pt modelId="{6E9D9E9F-9B50-49AA-A53B-D183FFECF67D}" type="parTrans" cxnId="{07C09B3B-E102-4303-B1A0-1118D168FC2F}">
      <dgm:prSet/>
      <dgm:spPr/>
      <dgm:t>
        <a:bodyPr/>
        <a:lstStyle/>
        <a:p>
          <a:pPr algn="l"/>
          <a:endParaRPr lang="es-EC"/>
        </a:p>
      </dgm:t>
    </dgm:pt>
    <dgm:pt modelId="{8E123AC6-B94E-4D48-9FCB-491DB06F6ED3}" type="sibTrans" cxnId="{07C09B3B-E102-4303-B1A0-1118D168FC2F}">
      <dgm:prSet/>
      <dgm:spPr/>
      <dgm:t>
        <a:bodyPr/>
        <a:lstStyle/>
        <a:p>
          <a:pPr algn="l"/>
          <a:endParaRPr lang="es-EC"/>
        </a:p>
      </dgm:t>
    </dgm:pt>
    <dgm:pt modelId="{0A06E1E9-9D54-4E85-9BD9-907739586B64}">
      <dgm:prSet phldrT="[Texto]"/>
      <dgm:spPr/>
      <dgm:t>
        <a:bodyPr/>
        <a:lstStyle/>
        <a:p>
          <a:pPr algn="l"/>
          <a:r>
            <a:rPr lang="es-EC" b="1" dirty="0"/>
            <a:t>Por el control de las variables </a:t>
          </a:r>
          <a:endParaRPr lang="es-EC" dirty="0"/>
        </a:p>
      </dgm:t>
    </dgm:pt>
    <dgm:pt modelId="{68C00A80-60E5-4EF8-B70A-9C239F76A8DC}" type="parTrans" cxnId="{9CF15E4C-90B2-4817-9C6E-6CF54217FE87}">
      <dgm:prSet/>
      <dgm:spPr/>
      <dgm:t>
        <a:bodyPr/>
        <a:lstStyle/>
        <a:p>
          <a:pPr algn="l"/>
          <a:endParaRPr lang="es-EC"/>
        </a:p>
      </dgm:t>
    </dgm:pt>
    <dgm:pt modelId="{37A6C91A-F667-479B-8FA7-B4A1FF21ED2C}" type="sibTrans" cxnId="{9CF15E4C-90B2-4817-9C6E-6CF54217FE87}">
      <dgm:prSet/>
      <dgm:spPr/>
      <dgm:t>
        <a:bodyPr/>
        <a:lstStyle/>
        <a:p>
          <a:pPr algn="l"/>
          <a:endParaRPr lang="es-EC"/>
        </a:p>
      </dgm:t>
    </dgm:pt>
    <dgm:pt modelId="{DD96CC5D-61B7-4F5B-B027-209EEC7054EB}">
      <dgm:prSet phldrT="[Texto]" custT="1"/>
      <dgm:spPr/>
      <dgm:t>
        <a:bodyPr/>
        <a:lstStyle/>
        <a:p>
          <a:pPr algn="l"/>
          <a:r>
            <a:rPr lang="es-EC" sz="900" b="1"/>
            <a:t>Experimental</a:t>
          </a:r>
          <a:endParaRPr lang="es-EC" sz="900"/>
        </a:p>
      </dgm:t>
    </dgm:pt>
    <dgm:pt modelId="{35106D76-3543-4D85-9A78-E757B28EDC24}" type="parTrans" cxnId="{EC0BAF6D-C082-444A-BFD2-927C7DC522D1}">
      <dgm:prSet/>
      <dgm:spPr/>
      <dgm:t>
        <a:bodyPr/>
        <a:lstStyle/>
        <a:p>
          <a:pPr algn="l"/>
          <a:endParaRPr lang="es-EC"/>
        </a:p>
      </dgm:t>
    </dgm:pt>
    <dgm:pt modelId="{6BA65383-312A-4CDA-B8D9-2EEB699A9681}" type="sibTrans" cxnId="{EC0BAF6D-C082-444A-BFD2-927C7DC522D1}">
      <dgm:prSet/>
      <dgm:spPr/>
      <dgm:t>
        <a:bodyPr/>
        <a:lstStyle/>
        <a:p>
          <a:pPr algn="l"/>
          <a:endParaRPr lang="es-EC"/>
        </a:p>
      </dgm:t>
    </dgm:pt>
    <dgm:pt modelId="{6F0E385C-DF25-4B10-B9C1-0EC281846148}">
      <dgm:prSet phldrT="[Texto]"/>
      <dgm:spPr/>
      <dgm:t>
        <a:bodyPr/>
        <a:lstStyle/>
        <a:p>
          <a:pPr algn="l"/>
          <a:r>
            <a:rPr lang="es-EC" b="1"/>
            <a:t>Por el alcance </a:t>
          </a:r>
          <a:endParaRPr lang="es-EC"/>
        </a:p>
      </dgm:t>
    </dgm:pt>
    <dgm:pt modelId="{D4E1491B-2FCE-4E47-8995-AF44D039C11B}" type="parTrans" cxnId="{65E41938-7E0C-4A5F-A40C-9AAF4B2540EA}">
      <dgm:prSet/>
      <dgm:spPr/>
      <dgm:t>
        <a:bodyPr/>
        <a:lstStyle/>
        <a:p>
          <a:pPr algn="l"/>
          <a:endParaRPr lang="es-EC"/>
        </a:p>
      </dgm:t>
    </dgm:pt>
    <dgm:pt modelId="{B1E2E55D-E5DA-42B7-BD93-C7E3F0737B51}" type="sibTrans" cxnId="{65E41938-7E0C-4A5F-A40C-9AAF4B2540EA}">
      <dgm:prSet/>
      <dgm:spPr/>
      <dgm:t>
        <a:bodyPr/>
        <a:lstStyle/>
        <a:p>
          <a:pPr algn="l"/>
          <a:endParaRPr lang="es-EC"/>
        </a:p>
      </dgm:t>
    </dgm:pt>
    <dgm:pt modelId="{EAE4DCAA-486B-41E4-8480-0DB7931110A1}">
      <dgm:prSet phldrT="[Texto]" custT="1"/>
      <dgm:spPr/>
      <dgm:t>
        <a:bodyPr/>
        <a:lstStyle/>
        <a:p>
          <a:pPr algn="l"/>
          <a:r>
            <a:rPr lang="es-EC" sz="900" b="1" dirty="0"/>
            <a:t>Descriptivo</a:t>
          </a:r>
          <a:endParaRPr lang="es-EC" sz="900" dirty="0"/>
        </a:p>
      </dgm:t>
    </dgm:pt>
    <dgm:pt modelId="{3BDE8320-3BC8-4C85-A0A8-3BB8C4C3A9C3}" type="parTrans" cxnId="{55D8C3C9-5794-4959-A80C-E88C05A101C2}">
      <dgm:prSet/>
      <dgm:spPr/>
      <dgm:t>
        <a:bodyPr/>
        <a:lstStyle/>
        <a:p>
          <a:pPr algn="l"/>
          <a:endParaRPr lang="es-EC"/>
        </a:p>
      </dgm:t>
    </dgm:pt>
    <dgm:pt modelId="{857B43D6-F4F3-4EB3-B731-17362C6DF5AE}" type="sibTrans" cxnId="{55D8C3C9-5794-4959-A80C-E88C05A101C2}">
      <dgm:prSet/>
      <dgm:spPr/>
      <dgm:t>
        <a:bodyPr/>
        <a:lstStyle/>
        <a:p>
          <a:pPr algn="l"/>
          <a:endParaRPr lang="es-EC"/>
        </a:p>
      </dgm:t>
    </dgm:pt>
    <dgm:pt modelId="{46ADFE34-50BB-4CC2-8026-A226A735C192}">
      <dgm:prSet phldrT="[Texto]"/>
      <dgm:spPr/>
      <dgm:t>
        <a:bodyPr/>
        <a:lstStyle/>
        <a:p>
          <a:pPr algn="l"/>
          <a:r>
            <a:rPr lang="es-EC" b="1"/>
            <a:t>Instrumentos de recolección de información </a:t>
          </a:r>
          <a:endParaRPr lang="es-EC"/>
        </a:p>
      </dgm:t>
    </dgm:pt>
    <dgm:pt modelId="{ACD97376-2554-48C3-8DF1-7E4A7FEC52E0}" type="parTrans" cxnId="{162EE1FE-85C9-4911-B1D1-B29C51F1DE18}">
      <dgm:prSet/>
      <dgm:spPr/>
      <dgm:t>
        <a:bodyPr/>
        <a:lstStyle/>
        <a:p>
          <a:pPr algn="l"/>
          <a:endParaRPr lang="es-EC"/>
        </a:p>
      </dgm:t>
    </dgm:pt>
    <dgm:pt modelId="{BAC8558B-4DE8-4A0C-B9B2-4AEB694A2822}" type="sibTrans" cxnId="{162EE1FE-85C9-4911-B1D1-B29C51F1DE18}">
      <dgm:prSet/>
      <dgm:spPr/>
      <dgm:t>
        <a:bodyPr/>
        <a:lstStyle/>
        <a:p>
          <a:pPr algn="l"/>
          <a:endParaRPr lang="es-EC"/>
        </a:p>
      </dgm:t>
    </dgm:pt>
    <dgm:pt modelId="{2C0B2F6E-AC39-4DD1-A9A5-6E3AED78A705}">
      <dgm:prSet phldrT="[Texto]" custT="1"/>
      <dgm:spPr/>
      <dgm:t>
        <a:bodyPr/>
        <a:lstStyle/>
        <a:p>
          <a:pPr algn="l"/>
          <a:r>
            <a:rPr lang="es-EC" sz="900" b="1" dirty="0"/>
            <a:t>Grupo de enfoque y Redes Sociales</a:t>
          </a:r>
          <a:endParaRPr lang="es-EC" sz="900" dirty="0"/>
        </a:p>
      </dgm:t>
    </dgm:pt>
    <dgm:pt modelId="{6C2063F9-6B1C-478C-9EC8-819DBB678AF5}" type="parTrans" cxnId="{D743088D-FBAB-4598-A692-E26BEAE716C9}">
      <dgm:prSet/>
      <dgm:spPr/>
      <dgm:t>
        <a:bodyPr/>
        <a:lstStyle/>
        <a:p>
          <a:pPr algn="l"/>
          <a:endParaRPr lang="es-EC"/>
        </a:p>
      </dgm:t>
    </dgm:pt>
    <dgm:pt modelId="{D1E1943F-5E1D-498E-993F-10FE3047DD86}" type="sibTrans" cxnId="{D743088D-FBAB-4598-A692-E26BEAE716C9}">
      <dgm:prSet/>
      <dgm:spPr/>
      <dgm:t>
        <a:bodyPr/>
        <a:lstStyle/>
        <a:p>
          <a:pPr algn="l"/>
          <a:endParaRPr lang="es-EC"/>
        </a:p>
      </dgm:t>
    </dgm:pt>
    <dgm:pt modelId="{407C7689-B058-4E7E-8173-1981DB33FB5B}" type="pres">
      <dgm:prSet presAssocID="{A007D65F-5435-4930-A113-804FF13AA7C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E3045831-7F9F-4DCE-8A84-1B67AACD2B89}" type="pres">
      <dgm:prSet presAssocID="{5D1EDBC4-8E01-408D-BFEE-3D16A25AFFE0}" presName="composite" presStyleCnt="0"/>
      <dgm:spPr/>
    </dgm:pt>
    <dgm:pt modelId="{D789F8FD-DB20-4D7F-A325-11CD9D7CD511}" type="pres">
      <dgm:prSet presAssocID="{5D1EDBC4-8E01-408D-BFEE-3D16A25AFFE0}" presName="bentUpArrow1" presStyleLbl="alignImgPlace1" presStyleIdx="0" presStyleCnt="6"/>
      <dgm:spPr/>
    </dgm:pt>
    <dgm:pt modelId="{0B36A62E-3ED7-4EA9-A65E-1B380D1DB93C}" type="pres">
      <dgm:prSet presAssocID="{5D1EDBC4-8E01-408D-BFEE-3D16A25AFFE0}" presName="ParentText" presStyleLbl="node1" presStyleIdx="0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2ECAA6-EA27-4D29-BF2B-7560A1D84930}" type="pres">
      <dgm:prSet presAssocID="{5D1EDBC4-8E01-408D-BFEE-3D16A25AFFE0}" presName="ChildText" presStyleLbl="revTx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5C926F-FE72-49EE-8D1D-B78B53D65437}" type="pres">
      <dgm:prSet presAssocID="{05DBF415-3812-491D-8144-EEE02D4A53D6}" presName="sibTrans" presStyleCnt="0"/>
      <dgm:spPr/>
    </dgm:pt>
    <dgm:pt modelId="{C3EDAE2C-5E24-494B-BE52-B4B6AA921449}" type="pres">
      <dgm:prSet presAssocID="{59E29143-E136-4267-B704-D9456BFE770D}" presName="composite" presStyleCnt="0"/>
      <dgm:spPr/>
    </dgm:pt>
    <dgm:pt modelId="{969E7955-D6E8-4B3D-A5D4-57F498F96D38}" type="pres">
      <dgm:prSet presAssocID="{59E29143-E136-4267-B704-D9456BFE770D}" presName="bentUpArrow1" presStyleLbl="alignImgPlace1" presStyleIdx="1" presStyleCnt="6"/>
      <dgm:spPr/>
    </dgm:pt>
    <dgm:pt modelId="{20ADA886-85BF-4420-BC32-E348AB16D59F}" type="pres">
      <dgm:prSet presAssocID="{59E29143-E136-4267-B704-D9456BFE770D}" presName="ParentText" presStyleLbl="node1" presStyleIdx="1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DC964A-400C-447D-9F3F-E0088A680810}" type="pres">
      <dgm:prSet presAssocID="{59E29143-E136-4267-B704-D9456BFE770D}" presName="ChildText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7C6520-7616-412E-8878-37F8EAD0EE5B}" type="pres">
      <dgm:prSet presAssocID="{E14B17E1-29A0-4C67-A54F-611717D358FA}" presName="sibTrans" presStyleCnt="0"/>
      <dgm:spPr/>
    </dgm:pt>
    <dgm:pt modelId="{F6B430D0-A535-4856-89A7-29E078824AAF}" type="pres">
      <dgm:prSet presAssocID="{A7F9C52C-B563-4508-A4BA-7B688FBEBEE5}" presName="composite" presStyleCnt="0"/>
      <dgm:spPr/>
    </dgm:pt>
    <dgm:pt modelId="{A3549D8A-348E-4808-A871-B2D1483C3FF6}" type="pres">
      <dgm:prSet presAssocID="{A7F9C52C-B563-4508-A4BA-7B688FBEBEE5}" presName="bentUpArrow1" presStyleLbl="alignImgPlace1" presStyleIdx="2" presStyleCnt="6"/>
      <dgm:spPr/>
    </dgm:pt>
    <dgm:pt modelId="{E4043C8C-E104-46CA-9109-43244137F481}" type="pres">
      <dgm:prSet presAssocID="{A7F9C52C-B563-4508-A4BA-7B688FBEBEE5}" presName="ParentText" presStyleLbl="node1" presStyleIdx="2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A0C21A-9A50-4B66-82E2-F05DDA52F643}" type="pres">
      <dgm:prSet presAssocID="{A7F9C52C-B563-4508-A4BA-7B688FBEBEE5}" presName="ChildText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4ADB7C-A0A1-44B1-B026-F3580B88904C}" type="pres">
      <dgm:prSet presAssocID="{FE1FC018-CCD7-4A65-9585-0CFF1A8BDB27}" presName="sibTrans" presStyleCnt="0"/>
      <dgm:spPr/>
    </dgm:pt>
    <dgm:pt modelId="{4C4A714F-2A7E-4A0E-A86D-98DDE8CA44FF}" type="pres">
      <dgm:prSet presAssocID="{7607C11E-2FA5-436C-A96D-F653961C7DA6}" presName="composite" presStyleCnt="0"/>
      <dgm:spPr/>
    </dgm:pt>
    <dgm:pt modelId="{4337A5EE-D17F-4CF5-B6BC-689DD6468F15}" type="pres">
      <dgm:prSet presAssocID="{7607C11E-2FA5-436C-A96D-F653961C7DA6}" presName="bentUpArrow1" presStyleLbl="alignImgPlace1" presStyleIdx="3" presStyleCnt="6"/>
      <dgm:spPr/>
    </dgm:pt>
    <dgm:pt modelId="{008DF2F1-9CD0-4364-BB34-B528AED40879}" type="pres">
      <dgm:prSet presAssocID="{7607C11E-2FA5-436C-A96D-F653961C7DA6}" presName="ParentText" presStyleLbl="node1" presStyleIdx="3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1B18AC-6F55-4E5A-91A9-096E31833897}" type="pres">
      <dgm:prSet presAssocID="{7607C11E-2FA5-436C-A96D-F653961C7DA6}" presName="ChildText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F42BC2-6A64-4422-8DE2-CFC635EC7514}" type="pres">
      <dgm:prSet presAssocID="{BAE442F5-A3CF-4EA6-9161-3094D36F9E40}" presName="sibTrans" presStyleCnt="0"/>
      <dgm:spPr/>
    </dgm:pt>
    <dgm:pt modelId="{E6BBFA0B-0A85-4DEA-A344-A59FEC2C3903}" type="pres">
      <dgm:prSet presAssocID="{0A06E1E9-9D54-4E85-9BD9-907739586B64}" presName="composite" presStyleCnt="0"/>
      <dgm:spPr/>
    </dgm:pt>
    <dgm:pt modelId="{38BA8C0D-0A38-4AA1-99E5-47AEC31707B2}" type="pres">
      <dgm:prSet presAssocID="{0A06E1E9-9D54-4E85-9BD9-907739586B64}" presName="bentUpArrow1" presStyleLbl="alignImgPlace1" presStyleIdx="4" presStyleCnt="6"/>
      <dgm:spPr/>
    </dgm:pt>
    <dgm:pt modelId="{73852801-FD12-4D8D-959B-1ACE27C09449}" type="pres">
      <dgm:prSet presAssocID="{0A06E1E9-9D54-4E85-9BD9-907739586B64}" presName="ParentText" presStyleLbl="node1" presStyleIdx="4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0A381A-996C-4C9D-8A6F-092466EBBBED}" type="pres">
      <dgm:prSet presAssocID="{0A06E1E9-9D54-4E85-9BD9-907739586B64}" presName="ChildText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6F797B-5D05-45AB-9E2B-793AAC1345D3}" type="pres">
      <dgm:prSet presAssocID="{37A6C91A-F667-479B-8FA7-B4A1FF21ED2C}" presName="sibTrans" presStyleCnt="0"/>
      <dgm:spPr/>
    </dgm:pt>
    <dgm:pt modelId="{91BE23AE-7312-4F0E-973C-4E1C24C48A9A}" type="pres">
      <dgm:prSet presAssocID="{6F0E385C-DF25-4B10-B9C1-0EC281846148}" presName="composite" presStyleCnt="0"/>
      <dgm:spPr/>
    </dgm:pt>
    <dgm:pt modelId="{C2393B26-6440-4E0A-9156-5547FAE3F9D4}" type="pres">
      <dgm:prSet presAssocID="{6F0E385C-DF25-4B10-B9C1-0EC281846148}" presName="bentUpArrow1" presStyleLbl="alignImgPlace1" presStyleIdx="5" presStyleCnt="6"/>
      <dgm:spPr/>
    </dgm:pt>
    <dgm:pt modelId="{B4F94856-BF7A-4A2F-9E55-61EE63358F1D}" type="pres">
      <dgm:prSet presAssocID="{6F0E385C-DF25-4B10-B9C1-0EC281846148}" presName="ParentText" presStyleLbl="node1" presStyleIdx="5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FFDE83-C630-4A88-BBE6-60BE1DC66113}" type="pres">
      <dgm:prSet presAssocID="{6F0E385C-DF25-4B10-B9C1-0EC281846148}" presName="ChildText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081FF5-2F82-47BA-B773-F6C5552614AC}" type="pres">
      <dgm:prSet presAssocID="{B1E2E55D-E5DA-42B7-BD93-C7E3F0737B51}" presName="sibTrans" presStyleCnt="0"/>
      <dgm:spPr/>
    </dgm:pt>
    <dgm:pt modelId="{9711AA42-35F6-43DA-B1DB-D878EE051546}" type="pres">
      <dgm:prSet presAssocID="{46ADFE34-50BB-4CC2-8026-A226A735C192}" presName="composite" presStyleCnt="0"/>
      <dgm:spPr/>
    </dgm:pt>
    <dgm:pt modelId="{F85BD306-5D06-4288-B303-5191F1ADBACE}" type="pres">
      <dgm:prSet presAssocID="{46ADFE34-50BB-4CC2-8026-A226A735C192}" presName="ParentText" presStyleLbl="node1" presStyleIdx="6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9294DE-042B-4C98-BD7D-F3A74CC85F05}" type="pres">
      <dgm:prSet presAssocID="{46ADFE34-50BB-4CC2-8026-A226A735C192}" presName="FinalChildText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7A2F43C-2F09-49AF-BD4F-6E1C273B5C2D}" type="presOf" srcId="{46ADFE34-50BB-4CC2-8026-A226A735C192}" destId="{F85BD306-5D06-4288-B303-5191F1ADBACE}" srcOrd="0" destOrd="0" presId="urn:microsoft.com/office/officeart/2005/8/layout/StepDownProcess"/>
    <dgm:cxn modelId="{7D9D5567-640E-4E99-8D32-EA28C5B82721}" srcId="{A007D65F-5435-4930-A113-804FF13AA7C8}" destId="{59E29143-E136-4267-B704-D9456BFE770D}" srcOrd="1" destOrd="0" parTransId="{EF72F988-FE91-4B4C-BC73-174A30840DFC}" sibTransId="{E14B17E1-29A0-4C67-A54F-611717D358FA}"/>
    <dgm:cxn modelId="{14327E72-8D7A-4DD0-A627-FC89D876DD2B}" type="presOf" srcId="{5D1EDBC4-8E01-408D-BFEE-3D16A25AFFE0}" destId="{0B36A62E-3ED7-4EA9-A65E-1B380D1DB93C}" srcOrd="0" destOrd="0" presId="urn:microsoft.com/office/officeart/2005/8/layout/StepDownProcess"/>
    <dgm:cxn modelId="{5D6A2D43-3546-448E-B426-7C40E3978D1F}" srcId="{59E29143-E136-4267-B704-D9456BFE770D}" destId="{C7FF4D06-5CE9-4C72-84CF-1752A3D9025C}" srcOrd="0" destOrd="0" parTransId="{D64C9ECF-A4E0-41FB-995A-29EEE67D6783}" sibTransId="{3D904D93-A8D9-473A-A66B-DA21899BE80A}"/>
    <dgm:cxn modelId="{BDEF7661-6F3D-45CD-8595-D3D686354567}" type="presOf" srcId="{59E29143-E136-4267-B704-D9456BFE770D}" destId="{20ADA886-85BF-4420-BC32-E348AB16D59F}" srcOrd="0" destOrd="0" presId="urn:microsoft.com/office/officeart/2005/8/layout/StepDownProcess"/>
    <dgm:cxn modelId="{162EE1FE-85C9-4911-B1D1-B29C51F1DE18}" srcId="{A007D65F-5435-4930-A113-804FF13AA7C8}" destId="{46ADFE34-50BB-4CC2-8026-A226A735C192}" srcOrd="6" destOrd="0" parTransId="{ACD97376-2554-48C3-8DF1-7E4A7FEC52E0}" sibTransId="{BAC8558B-4DE8-4A0C-B9B2-4AEB694A2822}"/>
    <dgm:cxn modelId="{EC0BAF6D-C082-444A-BFD2-927C7DC522D1}" srcId="{0A06E1E9-9D54-4E85-9BD9-907739586B64}" destId="{DD96CC5D-61B7-4F5B-B027-209EEC7054EB}" srcOrd="0" destOrd="0" parTransId="{35106D76-3543-4D85-9A78-E757B28EDC24}" sibTransId="{6BA65383-312A-4CDA-B8D9-2EEB699A9681}"/>
    <dgm:cxn modelId="{CED9ED62-513B-43E9-814B-A361A6A2B78E}" srcId="{A7F9C52C-B563-4508-A4BA-7B688FBEBEE5}" destId="{C85E2896-B0B4-4E9E-8156-583D7C91A4A9}" srcOrd="0" destOrd="0" parTransId="{E754A88B-5BAA-4520-A8E1-D75A708590FC}" sibTransId="{0E502AE7-5745-40FD-9F28-1C8EBF2B486B}"/>
    <dgm:cxn modelId="{8E232A1A-69C1-4FC4-BEB5-10F8A30CA479}" type="presOf" srcId="{C85E2896-B0B4-4E9E-8156-583D7C91A4A9}" destId="{87A0C21A-9A50-4B66-82E2-F05DDA52F643}" srcOrd="0" destOrd="0" presId="urn:microsoft.com/office/officeart/2005/8/layout/StepDownProcess"/>
    <dgm:cxn modelId="{D690E8DF-9A29-40A0-AF92-8B349A0716B1}" type="presOf" srcId="{2E222FAD-4EB9-4105-9F2B-A9640970A3D5}" destId="{4B2ECAA6-EA27-4D29-BF2B-7560A1D84930}" srcOrd="0" destOrd="0" presId="urn:microsoft.com/office/officeart/2005/8/layout/StepDownProcess"/>
    <dgm:cxn modelId="{DDE97221-38F7-41C6-9D1D-09760EF76080}" type="presOf" srcId="{70FE5991-74B4-42E0-AE52-D9F1CD815506}" destId="{3E1B18AC-6F55-4E5A-91A9-096E31833897}" srcOrd="0" destOrd="0" presId="urn:microsoft.com/office/officeart/2005/8/layout/StepDownProcess"/>
    <dgm:cxn modelId="{98BCDFBD-4B67-4BF5-A416-4BFD48CFD6A9}" type="presOf" srcId="{C7FF4D06-5CE9-4C72-84CF-1752A3D9025C}" destId="{9ADC964A-400C-447D-9F3F-E0088A680810}" srcOrd="0" destOrd="0" presId="urn:microsoft.com/office/officeart/2005/8/layout/StepDownProcess"/>
    <dgm:cxn modelId="{E9410A5C-5410-441A-891D-BF10F753D79C}" type="presOf" srcId="{0A06E1E9-9D54-4E85-9BD9-907739586B64}" destId="{73852801-FD12-4D8D-959B-1ACE27C09449}" srcOrd="0" destOrd="0" presId="urn:microsoft.com/office/officeart/2005/8/layout/StepDownProcess"/>
    <dgm:cxn modelId="{DA91296E-68B3-4FD4-93D9-4BDF9EA71631}" type="presOf" srcId="{A007D65F-5435-4930-A113-804FF13AA7C8}" destId="{407C7689-B058-4E7E-8173-1981DB33FB5B}" srcOrd="0" destOrd="0" presId="urn:microsoft.com/office/officeart/2005/8/layout/StepDownProcess"/>
    <dgm:cxn modelId="{9CCD01DE-07E4-453E-92EB-80ADFD94F9B7}" type="presOf" srcId="{6F0E385C-DF25-4B10-B9C1-0EC281846148}" destId="{B4F94856-BF7A-4A2F-9E55-61EE63358F1D}" srcOrd="0" destOrd="0" presId="urn:microsoft.com/office/officeart/2005/8/layout/StepDownProcess"/>
    <dgm:cxn modelId="{1A376805-AC7F-4CF6-91E5-AA93574D9BBF}" type="presOf" srcId="{DD96CC5D-61B7-4F5B-B027-209EEC7054EB}" destId="{200A381A-996C-4C9D-8A6F-092466EBBBED}" srcOrd="0" destOrd="0" presId="urn:microsoft.com/office/officeart/2005/8/layout/StepDownProcess"/>
    <dgm:cxn modelId="{55D8C3C9-5794-4959-A80C-E88C05A101C2}" srcId="{6F0E385C-DF25-4B10-B9C1-0EC281846148}" destId="{EAE4DCAA-486B-41E4-8480-0DB7931110A1}" srcOrd="0" destOrd="0" parTransId="{3BDE8320-3BC8-4C85-A0A8-3BB8C4C3A9C3}" sibTransId="{857B43D6-F4F3-4EB3-B731-17362C6DF5AE}"/>
    <dgm:cxn modelId="{D743088D-FBAB-4598-A692-E26BEAE716C9}" srcId="{46ADFE34-50BB-4CC2-8026-A226A735C192}" destId="{2C0B2F6E-AC39-4DD1-A9A5-6E3AED78A705}" srcOrd="0" destOrd="0" parTransId="{6C2063F9-6B1C-478C-9EC8-819DBB678AF5}" sibTransId="{D1E1943F-5E1D-498E-993F-10FE3047DD86}"/>
    <dgm:cxn modelId="{1BF1E0FB-5987-4863-A169-491F6EE60BF7}" srcId="{5D1EDBC4-8E01-408D-BFEE-3D16A25AFFE0}" destId="{2E222FAD-4EB9-4105-9F2B-A9640970A3D5}" srcOrd="0" destOrd="0" parTransId="{4104524B-5967-45AF-A9A5-1902005838C9}" sibTransId="{977C56C9-82EC-45CC-BB25-B58E24C34A34}"/>
    <dgm:cxn modelId="{3549CF01-51A0-45D4-8AFB-F70E83C3850B}" srcId="{A007D65F-5435-4930-A113-804FF13AA7C8}" destId="{7607C11E-2FA5-436C-A96D-F653961C7DA6}" srcOrd="3" destOrd="0" parTransId="{43A24BD6-59D7-40A4-84D2-65FB6DE11C37}" sibTransId="{BAE442F5-A3CF-4EA6-9161-3094D36F9E40}"/>
    <dgm:cxn modelId="{523C67F0-F1B0-4CE6-B241-A015795913D3}" srcId="{A007D65F-5435-4930-A113-804FF13AA7C8}" destId="{A7F9C52C-B563-4508-A4BA-7B688FBEBEE5}" srcOrd="2" destOrd="0" parTransId="{066665CE-60F3-406A-973D-D805C3AA1897}" sibTransId="{FE1FC018-CCD7-4A65-9585-0CFF1A8BDB27}"/>
    <dgm:cxn modelId="{07C09B3B-E102-4303-B1A0-1118D168FC2F}" srcId="{7607C11E-2FA5-436C-A96D-F653961C7DA6}" destId="{70FE5991-74B4-42E0-AE52-D9F1CD815506}" srcOrd="0" destOrd="0" parTransId="{6E9D9E9F-9B50-49AA-A53B-D183FFECF67D}" sibTransId="{8E123AC6-B94E-4D48-9FCB-491DB06F6ED3}"/>
    <dgm:cxn modelId="{93985923-8170-4790-974F-8693FCDC4AE0}" type="presOf" srcId="{EAE4DCAA-486B-41E4-8480-0DB7931110A1}" destId="{4DFFDE83-C630-4A88-BBE6-60BE1DC66113}" srcOrd="0" destOrd="0" presId="urn:microsoft.com/office/officeart/2005/8/layout/StepDownProcess"/>
    <dgm:cxn modelId="{65E41938-7E0C-4A5F-A40C-9AAF4B2540EA}" srcId="{A007D65F-5435-4930-A113-804FF13AA7C8}" destId="{6F0E385C-DF25-4B10-B9C1-0EC281846148}" srcOrd="5" destOrd="0" parTransId="{D4E1491B-2FCE-4E47-8995-AF44D039C11B}" sibTransId="{B1E2E55D-E5DA-42B7-BD93-C7E3F0737B51}"/>
    <dgm:cxn modelId="{DAC04DA1-9429-4C0E-9001-98D33A54C573}" srcId="{A007D65F-5435-4930-A113-804FF13AA7C8}" destId="{5D1EDBC4-8E01-408D-BFEE-3D16A25AFFE0}" srcOrd="0" destOrd="0" parTransId="{3BD1A59C-BD37-450E-A237-C2F9C2357989}" sibTransId="{05DBF415-3812-491D-8144-EEE02D4A53D6}"/>
    <dgm:cxn modelId="{53C59D8A-3E00-4BF3-A543-0773CF1B9B36}" type="presOf" srcId="{2C0B2F6E-AC39-4DD1-A9A5-6E3AED78A705}" destId="{349294DE-042B-4C98-BD7D-F3A74CC85F05}" srcOrd="0" destOrd="0" presId="urn:microsoft.com/office/officeart/2005/8/layout/StepDownProcess"/>
    <dgm:cxn modelId="{D18FF6C1-6637-4F8F-AE59-EF72F200A0D6}" type="presOf" srcId="{7607C11E-2FA5-436C-A96D-F653961C7DA6}" destId="{008DF2F1-9CD0-4364-BB34-B528AED40879}" srcOrd="0" destOrd="0" presId="urn:microsoft.com/office/officeart/2005/8/layout/StepDownProcess"/>
    <dgm:cxn modelId="{9CF15E4C-90B2-4817-9C6E-6CF54217FE87}" srcId="{A007D65F-5435-4930-A113-804FF13AA7C8}" destId="{0A06E1E9-9D54-4E85-9BD9-907739586B64}" srcOrd="4" destOrd="0" parTransId="{68C00A80-60E5-4EF8-B70A-9C239F76A8DC}" sibTransId="{37A6C91A-F667-479B-8FA7-B4A1FF21ED2C}"/>
    <dgm:cxn modelId="{5E4B75CD-0471-44FC-B062-27AD903D23B7}" type="presOf" srcId="{A7F9C52C-B563-4508-A4BA-7B688FBEBEE5}" destId="{E4043C8C-E104-46CA-9109-43244137F481}" srcOrd="0" destOrd="0" presId="urn:microsoft.com/office/officeart/2005/8/layout/StepDownProcess"/>
    <dgm:cxn modelId="{1FC8A807-96B0-441F-87B0-8E04622118C3}" type="presParOf" srcId="{407C7689-B058-4E7E-8173-1981DB33FB5B}" destId="{E3045831-7F9F-4DCE-8A84-1B67AACD2B89}" srcOrd="0" destOrd="0" presId="urn:microsoft.com/office/officeart/2005/8/layout/StepDownProcess"/>
    <dgm:cxn modelId="{211FF921-D9D6-4A24-8C1D-6EA4C6E9AAC1}" type="presParOf" srcId="{E3045831-7F9F-4DCE-8A84-1B67AACD2B89}" destId="{D789F8FD-DB20-4D7F-A325-11CD9D7CD511}" srcOrd="0" destOrd="0" presId="urn:microsoft.com/office/officeart/2005/8/layout/StepDownProcess"/>
    <dgm:cxn modelId="{DB29CA3A-3065-4C8B-AE2E-7A08C08210A5}" type="presParOf" srcId="{E3045831-7F9F-4DCE-8A84-1B67AACD2B89}" destId="{0B36A62E-3ED7-4EA9-A65E-1B380D1DB93C}" srcOrd="1" destOrd="0" presId="urn:microsoft.com/office/officeart/2005/8/layout/StepDownProcess"/>
    <dgm:cxn modelId="{D2B655C0-A132-4E7A-92AD-240BA4B93C26}" type="presParOf" srcId="{E3045831-7F9F-4DCE-8A84-1B67AACD2B89}" destId="{4B2ECAA6-EA27-4D29-BF2B-7560A1D84930}" srcOrd="2" destOrd="0" presId="urn:microsoft.com/office/officeart/2005/8/layout/StepDownProcess"/>
    <dgm:cxn modelId="{891B732A-685E-4C17-960D-1DE54C42F96B}" type="presParOf" srcId="{407C7689-B058-4E7E-8173-1981DB33FB5B}" destId="{AF5C926F-FE72-49EE-8D1D-B78B53D65437}" srcOrd="1" destOrd="0" presId="urn:microsoft.com/office/officeart/2005/8/layout/StepDownProcess"/>
    <dgm:cxn modelId="{61ABA04C-96EC-4F57-B0BF-BBD022801D02}" type="presParOf" srcId="{407C7689-B058-4E7E-8173-1981DB33FB5B}" destId="{C3EDAE2C-5E24-494B-BE52-B4B6AA921449}" srcOrd="2" destOrd="0" presId="urn:microsoft.com/office/officeart/2005/8/layout/StepDownProcess"/>
    <dgm:cxn modelId="{CB412F89-A45B-49C9-8929-FB56EF8175A3}" type="presParOf" srcId="{C3EDAE2C-5E24-494B-BE52-B4B6AA921449}" destId="{969E7955-D6E8-4B3D-A5D4-57F498F96D38}" srcOrd="0" destOrd="0" presId="urn:microsoft.com/office/officeart/2005/8/layout/StepDownProcess"/>
    <dgm:cxn modelId="{54EBDEC4-6D6C-4C0E-A111-665CC9EE1B05}" type="presParOf" srcId="{C3EDAE2C-5E24-494B-BE52-B4B6AA921449}" destId="{20ADA886-85BF-4420-BC32-E348AB16D59F}" srcOrd="1" destOrd="0" presId="urn:microsoft.com/office/officeart/2005/8/layout/StepDownProcess"/>
    <dgm:cxn modelId="{66BC6A5C-AD7D-4583-AEA7-D91C62E6238A}" type="presParOf" srcId="{C3EDAE2C-5E24-494B-BE52-B4B6AA921449}" destId="{9ADC964A-400C-447D-9F3F-E0088A680810}" srcOrd="2" destOrd="0" presId="urn:microsoft.com/office/officeart/2005/8/layout/StepDownProcess"/>
    <dgm:cxn modelId="{93530A8A-B76C-42EC-8986-31D4E9C4E736}" type="presParOf" srcId="{407C7689-B058-4E7E-8173-1981DB33FB5B}" destId="{957C6520-7616-412E-8878-37F8EAD0EE5B}" srcOrd="3" destOrd="0" presId="urn:microsoft.com/office/officeart/2005/8/layout/StepDownProcess"/>
    <dgm:cxn modelId="{B964F915-4B71-41A8-ABF6-F5820A9B369D}" type="presParOf" srcId="{407C7689-B058-4E7E-8173-1981DB33FB5B}" destId="{F6B430D0-A535-4856-89A7-29E078824AAF}" srcOrd="4" destOrd="0" presId="urn:microsoft.com/office/officeart/2005/8/layout/StepDownProcess"/>
    <dgm:cxn modelId="{11A52495-8B12-42BB-A49B-A862118DF2CC}" type="presParOf" srcId="{F6B430D0-A535-4856-89A7-29E078824AAF}" destId="{A3549D8A-348E-4808-A871-B2D1483C3FF6}" srcOrd="0" destOrd="0" presId="urn:microsoft.com/office/officeart/2005/8/layout/StepDownProcess"/>
    <dgm:cxn modelId="{C7A4189B-C0D3-43B7-8C36-FD60B209A4D4}" type="presParOf" srcId="{F6B430D0-A535-4856-89A7-29E078824AAF}" destId="{E4043C8C-E104-46CA-9109-43244137F481}" srcOrd="1" destOrd="0" presId="urn:microsoft.com/office/officeart/2005/8/layout/StepDownProcess"/>
    <dgm:cxn modelId="{93DBD3D1-00A2-45B1-B3EB-52E15E3B5DEF}" type="presParOf" srcId="{F6B430D0-A535-4856-89A7-29E078824AAF}" destId="{87A0C21A-9A50-4B66-82E2-F05DDA52F643}" srcOrd="2" destOrd="0" presId="urn:microsoft.com/office/officeart/2005/8/layout/StepDownProcess"/>
    <dgm:cxn modelId="{CC122914-A2CE-45E1-AA34-E251E4C1BCA1}" type="presParOf" srcId="{407C7689-B058-4E7E-8173-1981DB33FB5B}" destId="{5E4ADB7C-A0A1-44B1-B026-F3580B88904C}" srcOrd="5" destOrd="0" presId="urn:microsoft.com/office/officeart/2005/8/layout/StepDownProcess"/>
    <dgm:cxn modelId="{2D125BCD-2939-4DE9-8C7F-93BEC9ECC7CB}" type="presParOf" srcId="{407C7689-B058-4E7E-8173-1981DB33FB5B}" destId="{4C4A714F-2A7E-4A0E-A86D-98DDE8CA44FF}" srcOrd="6" destOrd="0" presId="urn:microsoft.com/office/officeart/2005/8/layout/StepDownProcess"/>
    <dgm:cxn modelId="{4F2B076F-4DED-4A3B-A329-9E229A726BF6}" type="presParOf" srcId="{4C4A714F-2A7E-4A0E-A86D-98DDE8CA44FF}" destId="{4337A5EE-D17F-4CF5-B6BC-689DD6468F15}" srcOrd="0" destOrd="0" presId="urn:microsoft.com/office/officeart/2005/8/layout/StepDownProcess"/>
    <dgm:cxn modelId="{6CCE9A89-1DF5-4951-9445-AD1E9D90AF86}" type="presParOf" srcId="{4C4A714F-2A7E-4A0E-A86D-98DDE8CA44FF}" destId="{008DF2F1-9CD0-4364-BB34-B528AED40879}" srcOrd="1" destOrd="0" presId="urn:microsoft.com/office/officeart/2005/8/layout/StepDownProcess"/>
    <dgm:cxn modelId="{BCDCF257-E858-4E94-8512-D8C62B844E99}" type="presParOf" srcId="{4C4A714F-2A7E-4A0E-A86D-98DDE8CA44FF}" destId="{3E1B18AC-6F55-4E5A-91A9-096E31833897}" srcOrd="2" destOrd="0" presId="urn:microsoft.com/office/officeart/2005/8/layout/StepDownProcess"/>
    <dgm:cxn modelId="{3B43306A-9B61-4D84-A2AD-CAC5D41DAE98}" type="presParOf" srcId="{407C7689-B058-4E7E-8173-1981DB33FB5B}" destId="{C2F42BC2-6A64-4422-8DE2-CFC635EC7514}" srcOrd="7" destOrd="0" presId="urn:microsoft.com/office/officeart/2005/8/layout/StepDownProcess"/>
    <dgm:cxn modelId="{4E2F0FBD-2009-4BA7-9248-A926A4D959E5}" type="presParOf" srcId="{407C7689-B058-4E7E-8173-1981DB33FB5B}" destId="{E6BBFA0B-0A85-4DEA-A344-A59FEC2C3903}" srcOrd="8" destOrd="0" presId="urn:microsoft.com/office/officeart/2005/8/layout/StepDownProcess"/>
    <dgm:cxn modelId="{B44E0176-5341-43EE-AA12-756A0781ED44}" type="presParOf" srcId="{E6BBFA0B-0A85-4DEA-A344-A59FEC2C3903}" destId="{38BA8C0D-0A38-4AA1-99E5-47AEC31707B2}" srcOrd="0" destOrd="0" presId="urn:microsoft.com/office/officeart/2005/8/layout/StepDownProcess"/>
    <dgm:cxn modelId="{E49CEAA2-9DDF-4F4C-82EE-D1E5316D69A9}" type="presParOf" srcId="{E6BBFA0B-0A85-4DEA-A344-A59FEC2C3903}" destId="{73852801-FD12-4D8D-959B-1ACE27C09449}" srcOrd="1" destOrd="0" presId="urn:microsoft.com/office/officeart/2005/8/layout/StepDownProcess"/>
    <dgm:cxn modelId="{2F717DAC-96B8-4FA9-9E1C-12484D5103BB}" type="presParOf" srcId="{E6BBFA0B-0A85-4DEA-A344-A59FEC2C3903}" destId="{200A381A-996C-4C9D-8A6F-092466EBBBED}" srcOrd="2" destOrd="0" presId="urn:microsoft.com/office/officeart/2005/8/layout/StepDownProcess"/>
    <dgm:cxn modelId="{DA23FDD4-EBA2-4EA5-AA05-5821B9758C70}" type="presParOf" srcId="{407C7689-B058-4E7E-8173-1981DB33FB5B}" destId="{436F797B-5D05-45AB-9E2B-793AAC1345D3}" srcOrd="9" destOrd="0" presId="urn:microsoft.com/office/officeart/2005/8/layout/StepDownProcess"/>
    <dgm:cxn modelId="{AA557B58-FA23-44C4-A929-B5764378DCBE}" type="presParOf" srcId="{407C7689-B058-4E7E-8173-1981DB33FB5B}" destId="{91BE23AE-7312-4F0E-973C-4E1C24C48A9A}" srcOrd="10" destOrd="0" presId="urn:microsoft.com/office/officeart/2005/8/layout/StepDownProcess"/>
    <dgm:cxn modelId="{1AFC5670-2007-4A7E-984A-DC37B017293D}" type="presParOf" srcId="{91BE23AE-7312-4F0E-973C-4E1C24C48A9A}" destId="{C2393B26-6440-4E0A-9156-5547FAE3F9D4}" srcOrd="0" destOrd="0" presId="urn:microsoft.com/office/officeart/2005/8/layout/StepDownProcess"/>
    <dgm:cxn modelId="{527A6166-6943-4392-A7B8-1AE797381824}" type="presParOf" srcId="{91BE23AE-7312-4F0E-973C-4E1C24C48A9A}" destId="{B4F94856-BF7A-4A2F-9E55-61EE63358F1D}" srcOrd="1" destOrd="0" presId="urn:microsoft.com/office/officeart/2005/8/layout/StepDownProcess"/>
    <dgm:cxn modelId="{31273869-466F-45DF-8C36-7BFF259DB570}" type="presParOf" srcId="{91BE23AE-7312-4F0E-973C-4E1C24C48A9A}" destId="{4DFFDE83-C630-4A88-BBE6-60BE1DC66113}" srcOrd="2" destOrd="0" presId="urn:microsoft.com/office/officeart/2005/8/layout/StepDownProcess"/>
    <dgm:cxn modelId="{B10E39D3-3AC2-43E0-A26B-CE3BFBFCA8F6}" type="presParOf" srcId="{407C7689-B058-4E7E-8173-1981DB33FB5B}" destId="{F3081FF5-2F82-47BA-B773-F6C5552614AC}" srcOrd="11" destOrd="0" presId="urn:microsoft.com/office/officeart/2005/8/layout/StepDownProcess"/>
    <dgm:cxn modelId="{F973F20C-B05E-4E8D-BB05-92CFCEA3F2D2}" type="presParOf" srcId="{407C7689-B058-4E7E-8173-1981DB33FB5B}" destId="{9711AA42-35F6-43DA-B1DB-D878EE051546}" srcOrd="12" destOrd="0" presId="urn:microsoft.com/office/officeart/2005/8/layout/StepDownProcess"/>
    <dgm:cxn modelId="{D21F07E5-CEA9-4C9F-8B2E-9E11E819D699}" type="presParOf" srcId="{9711AA42-35F6-43DA-B1DB-D878EE051546}" destId="{F85BD306-5D06-4288-B303-5191F1ADBACE}" srcOrd="0" destOrd="0" presId="urn:microsoft.com/office/officeart/2005/8/layout/StepDownProcess"/>
    <dgm:cxn modelId="{EBC1F939-CE87-4424-9F74-029050B06E6D}" type="presParOf" srcId="{9711AA42-35F6-43DA-B1DB-D878EE051546}" destId="{349294DE-042B-4C98-BD7D-F3A74CC85F05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4C900-A9BA-4F3B-8C99-3878CAFE9512}">
      <dsp:nvSpPr>
        <dsp:cNvPr id="0" name=""/>
        <dsp:cNvSpPr/>
      </dsp:nvSpPr>
      <dsp:spPr>
        <a:xfrm>
          <a:off x="3691598" y="2160240"/>
          <a:ext cx="1656182" cy="1306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2">
                  <a:lumMod val="10000"/>
                </a:schemeClr>
              </a:solidFill>
            </a:rPr>
            <a:t>Narrativa </a:t>
          </a:r>
          <a:r>
            <a:rPr lang="es-ES" sz="1600" kern="1200" dirty="0" err="1" smtClean="0">
              <a:solidFill>
                <a:schemeClr val="bg2">
                  <a:lumMod val="10000"/>
                </a:schemeClr>
              </a:solidFill>
            </a:rPr>
            <a:t>trasnmedia</a:t>
          </a:r>
          <a:endParaRPr lang="x-none" sz="1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934140" y="2351562"/>
        <a:ext cx="1171098" cy="923784"/>
      </dsp:txXfrm>
    </dsp:sp>
    <dsp:sp modelId="{9DE18BFD-C934-428F-A728-97AACE7BACA1}">
      <dsp:nvSpPr>
        <dsp:cNvPr id="0" name=""/>
        <dsp:cNvSpPr/>
      </dsp:nvSpPr>
      <dsp:spPr>
        <a:xfrm rot="16236936">
          <a:off x="4350720" y="1580294"/>
          <a:ext cx="359035" cy="5028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>
            <a:solidFill>
              <a:schemeClr val="bg2">
                <a:lumMod val="10000"/>
              </a:schemeClr>
            </a:solidFill>
          </a:endParaRPr>
        </a:p>
      </dsp:txBody>
      <dsp:txXfrm>
        <a:off x="4403996" y="1734721"/>
        <a:ext cx="251325" cy="301726"/>
      </dsp:txXfrm>
    </dsp:sp>
    <dsp:sp modelId="{77473C09-32F7-446A-A195-C096C4A29E3E}">
      <dsp:nvSpPr>
        <dsp:cNvPr id="0" name=""/>
        <dsp:cNvSpPr/>
      </dsp:nvSpPr>
      <dsp:spPr>
        <a:xfrm>
          <a:off x="3627001" y="3859"/>
          <a:ext cx="1829862" cy="147904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bg2">
                  <a:lumMod val="10000"/>
                </a:schemeClr>
              </a:solidFill>
            </a:rPr>
            <a:t>Agrupa diverso contenido dentro de una misma temática o bajo un mismo universo</a:t>
          </a:r>
          <a:endParaRPr lang="x-none" sz="14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894978" y="220460"/>
        <a:ext cx="1293908" cy="1045845"/>
      </dsp:txXfrm>
    </dsp:sp>
    <dsp:sp modelId="{F0B5CB44-49C4-4CAD-BF85-385DC0AB76EA}">
      <dsp:nvSpPr>
        <dsp:cNvPr id="0" name=""/>
        <dsp:cNvSpPr/>
      </dsp:nvSpPr>
      <dsp:spPr>
        <a:xfrm rot="21563064">
          <a:off x="5440414" y="2550924"/>
          <a:ext cx="223374" cy="5028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773400"/>
            <a:satOff val="-11317"/>
            <a:lumOff val="614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1400" kern="1200">
            <a:solidFill>
              <a:schemeClr val="bg2">
                <a:lumMod val="10000"/>
              </a:schemeClr>
            </a:solidFill>
          </a:endParaRPr>
        </a:p>
      </dsp:txBody>
      <dsp:txXfrm>
        <a:off x="5440416" y="2651859"/>
        <a:ext cx="156362" cy="301726"/>
      </dsp:txXfrm>
    </dsp:sp>
    <dsp:sp modelId="{8D29D1DF-8139-4588-A04B-AEE7654900B0}">
      <dsp:nvSpPr>
        <dsp:cNvPr id="0" name=""/>
        <dsp:cNvSpPr/>
      </dsp:nvSpPr>
      <dsp:spPr>
        <a:xfrm>
          <a:off x="5769083" y="2051689"/>
          <a:ext cx="1641357" cy="1479047"/>
        </a:xfrm>
        <a:prstGeom prst="ellipse">
          <a:avLst/>
        </a:prstGeom>
        <a:solidFill>
          <a:schemeClr val="accent2">
            <a:hueOff val="-1773400"/>
            <a:satOff val="-11317"/>
            <a:lumOff val="614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bg2">
                  <a:lumMod val="10000"/>
                </a:schemeClr>
              </a:solidFill>
            </a:rPr>
            <a:t>Da la posibilidad de llegar a una mayor cantidad de público</a:t>
          </a:r>
          <a:endParaRPr lang="x-none" sz="14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6009454" y="2268290"/>
        <a:ext cx="1160615" cy="1045845"/>
      </dsp:txXfrm>
    </dsp:sp>
    <dsp:sp modelId="{2AFF72C3-5747-430B-BC0B-4FD965DAA11E}">
      <dsp:nvSpPr>
        <dsp:cNvPr id="0" name=""/>
        <dsp:cNvSpPr/>
      </dsp:nvSpPr>
      <dsp:spPr>
        <a:xfrm rot="5387715">
          <a:off x="4342687" y="3545607"/>
          <a:ext cx="361034" cy="5028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546800"/>
            <a:satOff val="-22633"/>
            <a:lumOff val="1228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>
            <a:solidFill>
              <a:schemeClr val="bg2">
                <a:lumMod val="10000"/>
              </a:schemeClr>
            </a:solidFill>
          </a:endParaRPr>
        </a:p>
      </dsp:txBody>
      <dsp:txXfrm>
        <a:off x="4396648" y="3592027"/>
        <a:ext cx="252724" cy="301726"/>
      </dsp:txXfrm>
    </dsp:sp>
    <dsp:sp modelId="{494C47D4-C131-4328-8A0A-6334ED476B8F}">
      <dsp:nvSpPr>
        <dsp:cNvPr id="0" name=""/>
        <dsp:cNvSpPr/>
      </dsp:nvSpPr>
      <dsp:spPr>
        <a:xfrm>
          <a:off x="3706422" y="4147856"/>
          <a:ext cx="1641357" cy="1479047"/>
        </a:xfrm>
        <a:prstGeom prst="ellipse">
          <a:avLst/>
        </a:prstGeom>
        <a:solidFill>
          <a:schemeClr val="accent2">
            <a:hueOff val="-3546800"/>
            <a:satOff val="-22633"/>
            <a:lumOff val="1228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bg2">
                  <a:lumMod val="10000"/>
                </a:schemeClr>
              </a:solidFill>
            </a:rPr>
            <a:t>Posicionar los teatros del centro histórico de Quito</a:t>
          </a:r>
          <a:endParaRPr lang="x-none" sz="14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946793" y="4364457"/>
        <a:ext cx="1160615" cy="1045845"/>
      </dsp:txXfrm>
    </dsp:sp>
    <dsp:sp modelId="{D2E9BC47-BF97-45AF-9FCE-B6F6FD54B9D3}">
      <dsp:nvSpPr>
        <dsp:cNvPr id="0" name=""/>
        <dsp:cNvSpPr/>
      </dsp:nvSpPr>
      <dsp:spPr>
        <a:xfrm rot="10818576">
          <a:off x="3522017" y="2556949"/>
          <a:ext cx="119852" cy="5028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5320199"/>
            <a:satOff val="-33950"/>
            <a:lumOff val="1843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1400" kern="1200">
            <a:solidFill>
              <a:schemeClr val="bg2">
                <a:lumMod val="10000"/>
              </a:schemeClr>
            </a:solidFill>
          </a:endParaRPr>
        </a:p>
      </dsp:txBody>
      <dsp:txXfrm rot="10800000">
        <a:off x="3557973" y="2657621"/>
        <a:ext cx="83896" cy="301726"/>
      </dsp:txXfrm>
    </dsp:sp>
    <dsp:sp modelId="{445C93ED-0A3D-4FB3-BD63-AD17928D120D}">
      <dsp:nvSpPr>
        <dsp:cNvPr id="0" name=""/>
        <dsp:cNvSpPr/>
      </dsp:nvSpPr>
      <dsp:spPr>
        <a:xfrm>
          <a:off x="1459350" y="1837215"/>
          <a:ext cx="2006149" cy="1930245"/>
        </a:xfrm>
        <a:prstGeom prst="ellipse">
          <a:avLst/>
        </a:prstGeom>
        <a:solidFill>
          <a:schemeClr val="accent2">
            <a:hueOff val="-5320199"/>
            <a:satOff val="-33950"/>
            <a:lumOff val="1843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bg2">
                  <a:lumMod val="10000"/>
                </a:schemeClr>
              </a:solidFill>
            </a:rPr>
            <a:t>El </a:t>
          </a:r>
          <a:r>
            <a:rPr lang="es-EC" sz="1400" kern="1200" dirty="0" err="1" smtClean="0">
              <a:solidFill>
                <a:schemeClr val="bg2">
                  <a:lumMod val="10000"/>
                </a:schemeClr>
              </a:solidFill>
            </a:rPr>
            <a:t>Storytelling</a:t>
          </a:r>
          <a:r>
            <a:rPr lang="es-EC" sz="1400" kern="1200" dirty="0" smtClean="0">
              <a:solidFill>
                <a:schemeClr val="bg2">
                  <a:lumMod val="10000"/>
                </a:schemeClr>
              </a:solidFill>
            </a:rPr>
            <a:t> permitió incorporar una historia base que fue relatada a través del universo </a:t>
          </a:r>
          <a:r>
            <a:rPr lang="es-EC" sz="1400" kern="1200" dirty="0" err="1" smtClean="0">
              <a:solidFill>
                <a:schemeClr val="bg2">
                  <a:lumMod val="10000"/>
                </a:schemeClr>
              </a:solidFill>
            </a:rPr>
            <a:t>transmedia</a:t>
          </a:r>
          <a:endParaRPr lang="x-none" sz="14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753144" y="2119893"/>
        <a:ext cx="1418561" cy="13648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91F89-DD46-4269-B742-AA68603BB4AE}">
      <dsp:nvSpPr>
        <dsp:cNvPr id="0" name=""/>
        <dsp:cNvSpPr/>
      </dsp:nvSpPr>
      <dsp:spPr>
        <a:xfrm>
          <a:off x="0" y="2483"/>
          <a:ext cx="80959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7E52F04-BB47-4DC4-8C72-8D39E016C998}">
      <dsp:nvSpPr>
        <dsp:cNvPr id="0" name=""/>
        <dsp:cNvSpPr/>
      </dsp:nvSpPr>
      <dsp:spPr>
        <a:xfrm>
          <a:off x="0" y="2483"/>
          <a:ext cx="1825041" cy="5080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bg2">
                  <a:lumMod val="25000"/>
                </a:schemeClr>
              </a:solidFill>
            </a:rPr>
            <a:t>Desarrollar una propuesta de posicionamiento para los teatros del Centro Histórico de Quito, utilizando la técnica de la Narrativa </a:t>
          </a:r>
          <a:r>
            <a:rPr lang="es-EC" sz="2300" kern="1200" dirty="0" err="1" smtClean="0">
              <a:solidFill>
                <a:schemeClr val="bg2">
                  <a:lumMod val="25000"/>
                </a:schemeClr>
              </a:solidFill>
            </a:rPr>
            <a:t>Transmedia</a:t>
          </a:r>
          <a:r>
            <a:rPr lang="es-EC" sz="2300" kern="1200" dirty="0" smtClean="0">
              <a:solidFill>
                <a:schemeClr val="bg2">
                  <a:lumMod val="25000"/>
                </a:schemeClr>
              </a:solidFill>
            </a:rPr>
            <a:t>. </a:t>
          </a:r>
          <a:endParaRPr lang="x-none" sz="23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0" y="2483"/>
        <a:ext cx="1825041" cy="5080278"/>
      </dsp:txXfrm>
    </dsp:sp>
    <dsp:sp modelId="{72E660B6-E1C4-4C01-8AB0-74455517109E}">
      <dsp:nvSpPr>
        <dsp:cNvPr id="0" name=""/>
        <dsp:cNvSpPr/>
      </dsp:nvSpPr>
      <dsp:spPr>
        <a:xfrm>
          <a:off x="1942566" y="81862"/>
          <a:ext cx="6150487" cy="1587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C" sz="2400" kern="1200" dirty="0" smtClean="0">
              <a:solidFill>
                <a:schemeClr val="bg2">
                  <a:lumMod val="25000"/>
                </a:schemeClr>
              </a:solidFill>
            </a:rPr>
            <a:t>Desarrollar la recordación de los teatros del Centro </a:t>
          </a:r>
          <a:r>
            <a:rPr lang="es-EC" sz="2400" kern="1200" dirty="0" err="1" smtClean="0">
              <a:solidFill>
                <a:schemeClr val="bg2">
                  <a:lumMod val="25000"/>
                </a:schemeClr>
              </a:solidFill>
            </a:rPr>
            <a:t>Historico</a:t>
          </a:r>
          <a:r>
            <a:rPr lang="es-EC" sz="2400" kern="1200" dirty="0" smtClean="0">
              <a:solidFill>
                <a:schemeClr val="bg2">
                  <a:lumMod val="25000"/>
                </a:schemeClr>
              </a:solidFill>
            </a:rPr>
            <a:t> de Quito a través del contenido del </a:t>
          </a:r>
          <a:r>
            <a:rPr lang="es-EC" sz="2400" kern="1200" dirty="0" err="1" smtClean="0">
              <a:solidFill>
                <a:schemeClr val="bg2">
                  <a:lumMod val="25000"/>
                </a:schemeClr>
              </a:solidFill>
            </a:rPr>
            <a:t>storytelling</a:t>
          </a:r>
          <a:r>
            <a:rPr lang="es-EC" sz="2400" kern="1200" dirty="0" smtClean="0">
              <a:solidFill>
                <a:schemeClr val="bg2">
                  <a:lumMod val="25000"/>
                </a:schemeClr>
              </a:solidFill>
            </a:rPr>
            <a:t> que enganche al usuario.</a:t>
          </a:r>
          <a:endParaRPr lang="x-none" sz="24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1942566" y="81862"/>
        <a:ext cx="6150487" cy="1587587"/>
      </dsp:txXfrm>
    </dsp:sp>
    <dsp:sp modelId="{06C5B16D-29EC-472C-A9BF-34580B3D0FB9}">
      <dsp:nvSpPr>
        <dsp:cNvPr id="0" name=""/>
        <dsp:cNvSpPr/>
      </dsp:nvSpPr>
      <dsp:spPr>
        <a:xfrm>
          <a:off x="1825041" y="1669449"/>
          <a:ext cx="62680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3E57495-A0D6-4CC4-B52F-0363C4048AE9}">
      <dsp:nvSpPr>
        <dsp:cNvPr id="0" name=""/>
        <dsp:cNvSpPr/>
      </dsp:nvSpPr>
      <dsp:spPr>
        <a:xfrm>
          <a:off x="1942566" y="1748828"/>
          <a:ext cx="6150487" cy="1587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C" sz="2400" kern="1200" dirty="0" smtClean="0">
              <a:solidFill>
                <a:schemeClr val="bg2">
                  <a:lumMod val="25000"/>
                </a:schemeClr>
              </a:solidFill>
            </a:rPr>
            <a:t>Generar la asociación de marca en el usuario, por medio del contenido especial para cada teatro.</a:t>
          </a:r>
          <a:endParaRPr lang="x-none" sz="24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1942566" y="1748828"/>
        <a:ext cx="6150487" cy="1587587"/>
      </dsp:txXfrm>
    </dsp:sp>
    <dsp:sp modelId="{5515B7F5-7FBA-4A39-A22F-21BA0EC05675}">
      <dsp:nvSpPr>
        <dsp:cNvPr id="0" name=""/>
        <dsp:cNvSpPr/>
      </dsp:nvSpPr>
      <dsp:spPr>
        <a:xfrm>
          <a:off x="1825041" y="3336416"/>
          <a:ext cx="62680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3A153BB-DE4C-44EE-8D61-DA5FD6C94667}">
      <dsp:nvSpPr>
        <dsp:cNvPr id="0" name=""/>
        <dsp:cNvSpPr/>
      </dsp:nvSpPr>
      <dsp:spPr>
        <a:xfrm>
          <a:off x="1942566" y="3415795"/>
          <a:ext cx="6150487" cy="1587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C" sz="2400" kern="1200" dirty="0" smtClean="0">
              <a:solidFill>
                <a:schemeClr val="bg2">
                  <a:lumMod val="25000"/>
                </a:schemeClr>
              </a:solidFill>
            </a:rPr>
            <a:t>Obtener la recomendación del usuario mediante su participación en el desarrollo del contenido del universo </a:t>
          </a:r>
          <a:r>
            <a:rPr lang="es-EC" sz="2400" kern="1200" dirty="0" err="1" smtClean="0">
              <a:solidFill>
                <a:schemeClr val="bg2">
                  <a:lumMod val="25000"/>
                </a:schemeClr>
              </a:solidFill>
            </a:rPr>
            <a:t>transmedia</a:t>
          </a:r>
          <a:r>
            <a:rPr lang="es-EC" sz="2400" kern="1200" dirty="0" smtClean="0">
              <a:solidFill>
                <a:schemeClr val="bg2">
                  <a:lumMod val="25000"/>
                </a:schemeClr>
              </a:solidFill>
            </a:rPr>
            <a:t>.</a:t>
          </a:r>
          <a:endParaRPr lang="x-none" sz="24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1942566" y="3415795"/>
        <a:ext cx="6150487" cy="1587587"/>
      </dsp:txXfrm>
    </dsp:sp>
    <dsp:sp modelId="{1D50E05A-15B6-4C62-99AC-2AE089F76A7B}">
      <dsp:nvSpPr>
        <dsp:cNvPr id="0" name=""/>
        <dsp:cNvSpPr/>
      </dsp:nvSpPr>
      <dsp:spPr>
        <a:xfrm>
          <a:off x="1825041" y="5003382"/>
          <a:ext cx="62680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D8E50-6D22-4D20-A904-87FA8AE5DC37}">
      <dsp:nvSpPr>
        <dsp:cNvPr id="0" name=""/>
        <dsp:cNvSpPr/>
      </dsp:nvSpPr>
      <dsp:spPr>
        <a:xfrm>
          <a:off x="0" y="0"/>
          <a:ext cx="4320480" cy="432048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0F279-628F-4F8D-A39B-598EEBAD8126}">
      <dsp:nvSpPr>
        <dsp:cNvPr id="0" name=""/>
        <dsp:cNvSpPr/>
      </dsp:nvSpPr>
      <dsp:spPr>
        <a:xfrm>
          <a:off x="2160240" y="0"/>
          <a:ext cx="7416824" cy="43204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b="1" kern="1200" dirty="0">
              <a:solidFill>
                <a:schemeClr val="tx2"/>
              </a:solidFill>
            </a:rPr>
            <a:t>POSICIONAMIENTO</a:t>
          </a:r>
        </a:p>
      </dsp:txBody>
      <dsp:txXfrm>
        <a:off x="2160240" y="0"/>
        <a:ext cx="3708412" cy="918101"/>
      </dsp:txXfrm>
    </dsp:sp>
    <dsp:sp modelId="{7929CB90-20A1-47EE-AA24-1C0620658C47}">
      <dsp:nvSpPr>
        <dsp:cNvPr id="0" name=""/>
        <dsp:cNvSpPr/>
      </dsp:nvSpPr>
      <dsp:spPr>
        <a:xfrm>
          <a:off x="567062" y="918101"/>
          <a:ext cx="3186354" cy="3186354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-855837"/>
            <a:satOff val="16160"/>
            <a:lumOff val="-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2B4F1-725B-4457-9BF2-7C26CC8AAC4D}">
      <dsp:nvSpPr>
        <dsp:cNvPr id="0" name=""/>
        <dsp:cNvSpPr/>
      </dsp:nvSpPr>
      <dsp:spPr>
        <a:xfrm>
          <a:off x="2160240" y="918101"/>
          <a:ext cx="7416824" cy="31863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855837"/>
              <a:satOff val="16160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b="1" kern="1200" dirty="0">
              <a:solidFill>
                <a:schemeClr val="tx2"/>
              </a:solidFill>
            </a:rPr>
            <a:t>TEORÍA DEL POSICIONAMIENTO </a:t>
          </a:r>
          <a:endParaRPr lang="es-EC" sz="2600" kern="1200" dirty="0">
            <a:solidFill>
              <a:schemeClr val="tx2"/>
            </a:solidFill>
          </a:endParaRPr>
        </a:p>
      </dsp:txBody>
      <dsp:txXfrm>
        <a:off x="2160240" y="918101"/>
        <a:ext cx="3708412" cy="918102"/>
      </dsp:txXfrm>
    </dsp:sp>
    <dsp:sp modelId="{C5AE04B2-024A-4C73-838F-40F2EF46CDC7}">
      <dsp:nvSpPr>
        <dsp:cNvPr id="0" name=""/>
        <dsp:cNvSpPr/>
      </dsp:nvSpPr>
      <dsp:spPr>
        <a:xfrm>
          <a:off x="1134126" y="1836203"/>
          <a:ext cx="2052228" cy="205222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-1711675"/>
            <a:satOff val="32321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FCC36-00AC-47FA-BADA-9168E1EBDD72}">
      <dsp:nvSpPr>
        <dsp:cNvPr id="0" name=""/>
        <dsp:cNvSpPr/>
      </dsp:nvSpPr>
      <dsp:spPr>
        <a:xfrm>
          <a:off x="2160240" y="1836203"/>
          <a:ext cx="7416824" cy="20522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711675"/>
              <a:satOff val="32321"/>
              <a:lumOff val="-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600" b="1" kern="1200">
              <a:solidFill>
                <a:schemeClr val="tx2"/>
              </a:solidFill>
            </a:rPr>
            <a:t>TEORÍA SOCIAL </a:t>
          </a:r>
          <a:endParaRPr lang="es-EC" sz="2600" kern="1200">
            <a:solidFill>
              <a:schemeClr val="tx2"/>
            </a:solidFill>
          </a:endParaRPr>
        </a:p>
      </dsp:txBody>
      <dsp:txXfrm>
        <a:off x="2160240" y="1836203"/>
        <a:ext cx="3708412" cy="918101"/>
      </dsp:txXfrm>
    </dsp:sp>
    <dsp:sp modelId="{87EF757D-D1D4-4351-BDC8-3BFAEDF0B06E}">
      <dsp:nvSpPr>
        <dsp:cNvPr id="0" name=""/>
        <dsp:cNvSpPr/>
      </dsp:nvSpPr>
      <dsp:spPr>
        <a:xfrm>
          <a:off x="1701189" y="2754305"/>
          <a:ext cx="918102" cy="918102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-2567512"/>
            <a:satOff val="48481"/>
            <a:lumOff val="-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9B0AE-8CDC-4E48-8B06-D1A3374925A4}">
      <dsp:nvSpPr>
        <dsp:cNvPr id="0" name=""/>
        <dsp:cNvSpPr/>
      </dsp:nvSpPr>
      <dsp:spPr>
        <a:xfrm>
          <a:off x="2160240" y="2754305"/>
          <a:ext cx="7416824" cy="9181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2567512"/>
              <a:satOff val="48481"/>
              <a:lumOff val="-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600" b="1" kern="1200" dirty="0">
              <a:solidFill>
                <a:schemeClr val="tx2"/>
              </a:solidFill>
            </a:rPr>
            <a:t>TEORÍA DE LA COMUNICACIÓN </a:t>
          </a:r>
          <a:endParaRPr lang="es-EC" sz="2600" kern="1200" dirty="0">
            <a:solidFill>
              <a:schemeClr val="tx2"/>
            </a:solidFill>
          </a:endParaRPr>
        </a:p>
      </dsp:txBody>
      <dsp:txXfrm>
        <a:off x="2160240" y="2754305"/>
        <a:ext cx="3708412" cy="918101"/>
      </dsp:txXfrm>
    </dsp:sp>
    <dsp:sp modelId="{6E316B48-9D4E-423B-8700-5B2ADF24275B}">
      <dsp:nvSpPr>
        <dsp:cNvPr id="0" name=""/>
        <dsp:cNvSpPr/>
      </dsp:nvSpPr>
      <dsp:spPr>
        <a:xfrm>
          <a:off x="5868651" y="918101"/>
          <a:ext cx="3708412" cy="91810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i="0" kern="1200" dirty="0">
              <a:solidFill>
                <a:schemeClr val="tx2"/>
              </a:solidFill>
            </a:rPr>
            <a:t>El posicionamiento es el trabajo inicial de meterse a la mente con una idea</a:t>
          </a:r>
          <a:r>
            <a:rPr lang="es-EC" sz="1400" kern="1200" dirty="0">
              <a:solidFill>
                <a:schemeClr val="tx2"/>
              </a:solidFill>
            </a:rPr>
            <a:t>(Gálvez, </a:t>
          </a:r>
          <a:r>
            <a:rPr lang="es-EC" sz="1400" kern="1200" dirty="0" err="1">
              <a:solidFill>
                <a:schemeClr val="tx2"/>
              </a:solidFill>
            </a:rPr>
            <a:t>Ardèvol</a:t>
          </a:r>
          <a:r>
            <a:rPr lang="es-EC" sz="1400" kern="1200" dirty="0">
              <a:solidFill>
                <a:schemeClr val="tx2"/>
              </a:solidFill>
            </a:rPr>
            <a:t>, Núñez, &amp; </a:t>
          </a:r>
          <a:r>
            <a:rPr lang="es-EC" sz="1400" kern="1200" dirty="0" err="1">
              <a:solidFill>
                <a:schemeClr val="tx2"/>
              </a:solidFill>
            </a:rPr>
            <a:t>Vayreda</a:t>
          </a:r>
          <a:r>
            <a:rPr lang="es-EC" sz="1400" kern="1200" dirty="0">
              <a:solidFill>
                <a:schemeClr val="tx2"/>
              </a:solidFill>
            </a:rPr>
            <a:t>, 2004)</a:t>
          </a:r>
        </a:p>
      </dsp:txBody>
      <dsp:txXfrm>
        <a:off x="5868651" y="918101"/>
        <a:ext cx="3708412" cy="918102"/>
      </dsp:txXfrm>
    </dsp:sp>
    <dsp:sp modelId="{129836C6-674B-4264-A598-AFE8850DB1FE}">
      <dsp:nvSpPr>
        <dsp:cNvPr id="0" name=""/>
        <dsp:cNvSpPr/>
      </dsp:nvSpPr>
      <dsp:spPr>
        <a:xfrm>
          <a:off x="5868651" y="1836203"/>
          <a:ext cx="3708412" cy="91810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>
              <a:solidFill>
                <a:schemeClr val="tx2"/>
              </a:solidFill>
            </a:rPr>
            <a:t>Los consumidores adoptan ciertos comportamientos de consumo con el objetivo de integrarse en su grupo social </a:t>
          </a:r>
          <a:r>
            <a:rPr lang="es-EC" sz="1400" kern="1200" dirty="0">
              <a:solidFill>
                <a:schemeClr val="tx2"/>
              </a:solidFill>
            </a:rPr>
            <a:t>Rivera, Arellano, &amp; Molero (2009)</a:t>
          </a:r>
        </a:p>
      </dsp:txBody>
      <dsp:txXfrm>
        <a:off x="5868651" y="1836203"/>
        <a:ext cx="3708412" cy="918101"/>
      </dsp:txXfrm>
    </dsp:sp>
    <dsp:sp modelId="{98D00DF6-57D6-412E-A254-6F5348C4E9A2}">
      <dsp:nvSpPr>
        <dsp:cNvPr id="0" name=""/>
        <dsp:cNvSpPr/>
      </dsp:nvSpPr>
      <dsp:spPr>
        <a:xfrm>
          <a:off x="5868651" y="2754305"/>
          <a:ext cx="3708412" cy="91810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400" kern="1200" dirty="0">
              <a:solidFill>
                <a:schemeClr val="tx2"/>
              </a:solidFill>
            </a:rPr>
            <a:t>La comunicación se utiliza en una gran variedad de contextos con una amplia variedad de sentidos cuya intención principal es la persuasión </a:t>
          </a:r>
          <a:r>
            <a:rPr lang="es-EC" sz="1400" kern="1200" dirty="0">
              <a:solidFill>
                <a:schemeClr val="tx2"/>
              </a:solidFill>
            </a:rPr>
            <a:t>(Aguado, 2004)</a:t>
          </a:r>
        </a:p>
      </dsp:txBody>
      <dsp:txXfrm>
        <a:off x="5868651" y="2754305"/>
        <a:ext cx="3708412" cy="9181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D8E50-6D22-4D20-A904-87FA8AE5DC37}">
      <dsp:nvSpPr>
        <dsp:cNvPr id="0" name=""/>
        <dsp:cNvSpPr/>
      </dsp:nvSpPr>
      <dsp:spPr>
        <a:xfrm>
          <a:off x="4532062" y="0"/>
          <a:ext cx="4494420" cy="4104455"/>
        </a:xfrm>
        <a:prstGeom prst="pie">
          <a:avLst>
            <a:gd name="adj1" fmla="val 16200000"/>
            <a:gd name="adj2" fmla="val 540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0F279-628F-4F8D-A39B-598EEBAD8126}">
      <dsp:nvSpPr>
        <dsp:cNvPr id="0" name=""/>
        <dsp:cNvSpPr/>
      </dsp:nvSpPr>
      <dsp:spPr>
        <a:xfrm>
          <a:off x="-97491" y="0"/>
          <a:ext cx="6876764" cy="41044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dirty="0">
              <a:solidFill>
                <a:schemeClr val="tx2"/>
              </a:solidFill>
            </a:rPr>
            <a:t>NARRATIVA TRANSMEDIA</a:t>
          </a:r>
        </a:p>
      </dsp:txBody>
      <dsp:txXfrm>
        <a:off x="3340890" y="0"/>
        <a:ext cx="3438382" cy="872196"/>
      </dsp:txXfrm>
    </dsp:sp>
    <dsp:sp modelId="{7929CB90-20A1-47EE-AA24-1C0620658C47}">
      <dsp:nvSpPr>
        <dsp:cNvPr id="0" name=""/>
        <dsp:cNvSpPr/>
      </dsp:nvSpPr>
      <dsp:spPr>
        <a:xfrm>
          <a:off x="5265754" y="872196"/>
          <a:ext cx="3027036" cy="3027036"/>
        </a:xfrm>
        <a:prstGeom prst="pie">
          <a:avLst>
            <a:gd name="adj1" fmla="val 16200000"/>
            <a:gd name="adj2" fmla="val 5400000"/>
          </a:avLst>
        </a:prstGeom>
        <a:solidFill>
          <a:schemeClr val="accent3">
            <a:hueOff val="-855837"/>
            <a:satOff val="16160"/>
            <a:lumOff val="-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2B4F1-725B-4457-9BF2-7C26CC8AAC4D}">
      <dsp:nvSpPr>
        <dsp:cNvPr id="0" name=""/>
        <dsp:cNvSpPr/>
      </dsp:nvSpPr>
      <dsp:spPr>
        <a:xfrm>
          <a:off x="-97491" y="872196"/>
          <a:ext cx="6876764" cy="30270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855837"/>
              <a:satOff val="16160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dirty="0">
              <a:solidFill>
                <a:schemeClr val="tx2"/>
              </a:solidFill>
            </a:rPr>
            <a:t>ECOLOGÍA DE LOS MEDIOS</a:t>
          </a:r>
        </a:p>
      </dsp:txBody>
      <dsp:txXfrm>
        <a:off x="3340890" y="872196"/>
        <a:ext cx="3438382" cy="872196"/>
      </dsp:txXfrm>
    </dsp:sp>
    <dsp:sp modelId="{C5AE04B2-024A-4C73-838F-40F2EF46CDC7}">
      <dsp:nvSpPr>
        <dsp:cNvPr id="0" name=""/>
        <dsp:cNvSpPr/>
      </dsp:nvSpPr>
      <dsp:spPr>
        <a:xfrm>
          <a:off x="5804464" y="1744393"/>
          <a:ext cx="1949616" cy="1949616"/>
        </a:xfrm>
        <a:prstGeom prst="pie">
          <a:avLst>
            <a:gd name="adj1" fmla="val 16200000"/>
            <a:gd name="adj2" fmla="val 5400000"/>
          </a:avLst>
        </a:prstGeom>
        <a:solidFill>
          <a:schemeClr val="accent3">
            <a:hueOff val="-1711675"/>
            <a:satOff val="32321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FCC36-00AC-47FA-BADA-9168E1EBDD72}">
      <dsp:nvSpPr>
        <dsp:cNvPr id="0" name=""/>
        <dsp:cNvSpPr/>
      </dsp:nvSpPr>
      <dsp:spPr>
        <a:xfrm>
          <a:off x="-97491" y="1744393"/>
          <a:ext cx="6876764" cy="19496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711675"/>
              <a:satOff val="32321"/>
              <a:lumOff val="-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dirty="0">
              <a:solidFill>
                <a:schemeClr val="tx2"/>
              </a:solidFill>
            </a:rPr>
            <a:t>CULTURA DE LA CONVERGENCIA</a:t>
          </a:r>
        </a:p>
      </dsp:txBody>
      <dsp:txXfrm>
        <a:off x="3340890" y="1744393"/>
        <a:ext cx="3438382" cy="872196"/>
      </dsp:txXfrm>
    </dsp:sp>
    <dsp:sp modelId="{87EF757D-D1D4-4351-BDC8-3BFAEDF0B06E}">
      <dsp:nvSpPr>
        <dsp:cNvPr id="0" name=""/>
        <dsp:cNvSpPr/>
      </dsp:nvSpPr>
      <dsp:spPr>
        <a:xfrm>
          <a:off x="6343174" y="2616590"/>
          <a:ext cx="872196" cy="872196"/>
        </a:xfrm>
        <a:prstGeom prst="pie">
          <a:avLst>
            <a:gd name="adj1" fmla="val 16200000"/>
            <a:gd name="adj2" fmla="val 5400000"/>
          </a:avLst>
        </a:prstGeom>
        <a:solidFill>
          <a:schemeClr val="accent3">
            <a:hueOff val="-2567512"/>
            <a:satOff val="48481"/>
            <a:lumOff val="-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9B0AE-8CDC-4E48-8B06-D1A3374925A4}">
      <dsp:nvSpPr>
        <dsp:cNvPr id="0" name=""/>
        <dsp:cNvSpPr/>
      </dsp:nvSpPr>
      <dsp:spPr>
        <a:xfrm>
          <a:off x="-97491" y="2616590"/>
          <a:ext cx="6876764" cy="8721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2567512"/>
              <a:satOff val="48481"/>
              <a:lumOff val="-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dirty="0">
              <a:solidFill>
                <a:schemeClr val="tx2"/>
              </a:solidFill>
            </a:rPr>
            <a:t>CULTURA PARTICIPATIVA / INTELIGENCIA COLECTIVA</a:t>
          </a:r>
        </a:p>
      </dsp:txBody>
      <dsp:txXfrm>
        <a:off x="3340890" y="2616590"/>
        <a:ext cx="3438382" cy="872196"/>
      </dsp:txXfrm>
    </dsp:sp>
    <dsp:sp modelId="{6E316B48-9D4E-423B-8700-5B2ADF24275B}">
      <dsp:nvSpPr>
        <dsp:cNvPr id="0" name=""/>
        <dsp:cNvSpPr/>
      </dsp:nvSpPr>
      <dsp:spPr>
        <a:xfrm>
          <a:off x="-97491" y="872196"/>
          <a:ext cx="3438382" cy="8721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>
              <a:solidFill>
                <a:schemeClr val="tx2"/>
              </a:solidFill>
            </a:rPr>
            <a:t>Estamos rodeados de diferentes medios</a:t>
          </a:r>
        </a:p>
      </dsp:txBody>
      <dsp:txXfrm>
        <a:off x="-97491" y="872196"/>
        <a:ext cx="3438382" cy="872196"/>
      </dsp:txXfrm>
    </dsp:sp>
    <dsp:sp modelId="{129836C6-674B-4264-A598-AFE8850DB1FE}">
      <dsp:nvSpPr>
        <dsp:cNvPr id="0" name=""/>
        <dsp:cNvSpPr/>
      </dsp:nvSpPr>
      <dsp:spPr>
        <a:xfrm>
          <a:off x="-97491" y="1744393"/>
          <a:ext cx="3438382" cy="8721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>
              <a:solidFill>
                <a:schemeClr val="tx2"/>
              </a:solidFill>
            </a:rPr>
            <a:t>En la actualidad no hablamos de simples mensajes</a:t>
          </a:r>
        </a:p>
      </dsp:txBody>
      <dsp:txXfrm>
        <a:off x="-97491" y="1744393"/>
        <a:ext cx="3438382" cy="872196"/>
      </dsp:txXfrm>
    </dsp:sp>
    <dsp:sp modelId="{98D00DF6-57D6-412E-A254-6F5348C4E9A2}">
      <dsp:nvSpPr>
        <dsp:cNvPr id="0" name=""/>
        <dsp:cNvSpPr/>
      </dsp:nvSpPr>
      <dsp:spPr>
        <a:xfrm>
          <a:off x="-97491" y="2616590"/>
          <a:ext cx="3438382" cy="87219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>
              <a:solidFill>
                <a:schemeClr val="tx2"/>
              </a:solidFill>
            </a:rPr>
            <a:t>Público participativo. Sistemas circulares de comunicación.</a:t>
          </a:r>
        </a:p>
      </dsp:txBody>
      <dsp:txXfrm>
        <a:off x="-97491" y="2616590"/>
        <a:ext cx="3438382" cy="8721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9F8FD-DB20-4D7F-A325-11CD9D7CD511}">
      <dsp:nvSpPr>
        <dsp:cNvPr id="0" name=""/>
        <dsp:cNvSpPr/>
      </dsp:nvSpPr>
      <dsp:spPr>
        <a:xfrm rot="5400000">
          <a:off x="2251216" y="672444"/>
          <a:ext cx="572415" cy="65167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36A62E-3ED7-4EA9-A65E-1B380D1DB93C}">
      <dsp:nvSpPr>
        <dsp:cNvPr id="0" name=""/>
        <dsp:cNvSpPr/>
      </dsp:nvSpPr>
      <dsp:spPr>
        <a:xfrm>
          <a:off x="2099561" y="37910"/>
          <a:ext cx="963610" cy="674496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 dirty="0"/>
            <a:t>Enfoque de investigación</a:t>
          </a:r>
          <a:endParaRPr lang="es-EC" sz="900" kern="1200" dirty="0"/>
        </a:p>
      </dsp:txBody>
      <dsp:txXfrm>
        <a:off x="2132493" y="70842"/>
        <a:ext cx="897746" cy="608632"/>
      </dsp:txXfrm>
    </dsp:sp>
    <dsp:sp modelId="{4B2ECAA6-EA27-4D29-BF2B-7560A1D84930}">
      <dsp:nvSpPr>
        <dsp:cNvPr id="0" name=""/>
        <dsp:cNvSpPr/>
      </dsp:nvSpPr>
      <dsp:spPr>
        <a:xfrm>
          <a:off x="3063171" y="102238"/>
          <a:ext cx="700838" cy="545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900" b="1" kern="1200" dirty="0"/>
            <a:t>Cualitativo</a:t>
          </a:r>
          <a:endParaRPr lang="es-EC" sz="900" kern="1200" dirty="0"/>
        </a:p>
      </dsp:txBody>
      <dsp:txXfrm>
        <a:off x="3063171" y="102238"/>
        <a:ext cx="700838" cy="545157"/>
      </dsp:txXfrm>
    </dsp:sp>
    <dsp:sp modelId="{969E7955-D6E8-4B3D-A5D4-57F498F96D38}">
      <dsp:nvSpPr>
        <dsp:cNvPr id="0" name=""/>
        <dsp:cNvSpPr/>
      </dsp:nvSpPr>
      <dsp:spPr>
        <a:xfrm rot="5400000">
          <a:off x="3050152" y="1430125"/>
          <a:ext cx="572415" cy="65167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DA886-85BF-4420-BC32-E348AB16D59F}">
      <dsp:nvSpPr>
        <dsp:cNvPr id="0" name=""/>
        <dsp:cNvSpPr/>
      </dsp:nvSpPr>
      <dsp:spPr>
        <a:xfrm>
          <a:off x="2898496" y="795591"/>
          <a:ext cx="963610" cy="674496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 dirty="0"/>
            <a:t>Por su finalidad </a:t>
          </a:r>
          <a:endParaRPr lang="es-EC" sz="900" kern="1200" dirty="0"/>
        </a:p>
      </dsp:txBody>
      <dsp:txXfrm>
        <a:off x="2931428" y="828523"/>
        <a:ext cx="897746" cy="608632"/>
      </dsp:txXfrm>
    </dsp:sp>
    <dsp:sp modelId="{9ADC964A-400C-447D-9F3F-E0088A680810}">
      <dsp:nvSpPr>
        <dsp:cNvPr id="0" name=""/>
        <dsp:cNvSpPr/>
      </dsp:nvSpPr>
      <dsp:spPr>
        <a:xfrm>
          <a:off x="3862107" y="859920"/>
          <a:ext cx="700838" cy="545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900" b="1" kern="1200" dirty="0"/>
            <a:t>Aplicada</a:t>
          </a:r>
          <a:endParaRPr lang="es-EC" sz="900" kern="1200" dirty="0"/>
        </a:p>
      </dsp:txBody>
      <dsp:txXfrm>
        <a:off x="3862107" y="859920"/>
        <a:ext cx="700838" cy="545157"/>
      </dsp:txXfrm>
    </dsp:sp>
    <dsp:sp modelId="{A3549D8A-348E-4808-A871-B2D1483C3FF6}">
      <dsp:nvSpPr>
        <dsp:cNvPr id="0" name=""/>
        <dsp:cNvSpPr/>
      </dsp:nvSpPr>
      <dsp:spPr>
        <a:xfrm rot="5400000">
          <a:off x="3849087" y="2187807"/>
          <a:ext cx="572415" cy="65167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043C8C-E104-46CA-9109-43244137F481}">
      <dsp:nvSpPr>
        <dsp:cNvPr id="0" name=""/>
        <dsp:cNvSpPr/>
      </dsp:nvSpPr>
      <dsp:spPr>
        <a:xfrm>
          <a:off x="3697432" y="1553273"/>
          <a:ext cx="963610" cy="674496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 dirty="0"/>
            <a:t>Por las fuentes de información </a:t>
          </a:r>
          <a:endParaRPr lang="es-EC" sz="900" kern="1200" dirty="0"/>
        </a:p>
      </dsp:txBody>
      <dsp:txXfrm>
        <a:off x="3730364" y="1586205"/>
        <a:ext cx="897746" cy="608632"/>
      </dsp:txXfrm>
    </dsp:sp>
    <dsp:sp modelId="{87A0C21A-9A50-4B66-82E2-F05DDA52F643}">
      <dsp:nvSpPr>
        <dsp:cNvPr id="0" name=""/>
        <dsp:cNvSpPr/>
      </dsp:nvSpPr>
      <dsp:spPr>
        <a:xfrm>
          <a:off x="4661042" y="1617601"/>
          <a:ext cx="700838" cy="545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900" b="1" kern="1200" dirty="0"/>
            <a:t>Documental y de Campo </a:t>
          </a:r>
          <a:endParaRPr lang="es-EC" sz="900" kern="1200" dirty="0"/>
        </a:p>
      </dsp:txBody>
      <dsp:txXfrm>
        <a:off x="4661042" y="1617601"/>
        <a:ext cx="700838" cy="545157"/>
      </dsp:txXfrm>
    </dsp:sp>
    <dsp:sp modelId="{4337A5EE-D17F-4CF5-B6BC-689DD6468F15}">
      <dsp:nvSpPr>
        <dsp:cNvPr id="0" name=""/>
        <dsp:cNvSpPr/>
      </dsp:nvSpPr>
      <dsp:spPr>
        <a:xfrm rot="5400000">
          <a:off x="4648022" y="2945488"/>
          <a:ext cx="572415" cy="65167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8DF2F1-9CD0-4364-BB34-B528AED40879}">
      <dsp:nvSpPr>
        <dsp:cNvPr id="0" name=""/>
        <dsp:cNvSpPr/>
      </dsp:nvSpPr>
      <dsp:spPr>
        <a:xfrm>
          <a:off x="4496367" y="2310954"/>
          <a:ext cx="963610" cy="674496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 dirty="0"/>
            <a:t>Por las unidades de análisis </a:t>
          </a:r>
          <a:endParaRPr lang="es-EC" sz="900" kern="1200" dirty="0"/>
        </a:p>
      </dsp:txBody>
      <dsp:txXfrm>
        <a:off x="4529299" y="2343886"/>
        <a:ext cx="897746" cy="608632"/>
      </dsp:txXfrm>
    </dsp:sp>
    <dsp:sp modelId="{3E1B18AC-6F55-4E5A-91A9-096E31833897}">
      <dsp:nvSpPr>
        <dsp:cNvPr id="0" name=""/>
        <dsp:cNvSpPr/>
      </dsp:nvSpPr>
      <dsp:spPr>
        <a:xfrm>
          <a:off x="5459978" y="2375283"/>
          <a:ext cx="700838" cy="545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900" b="1" kern="1200" dirty="0" err="1"/>
            <a:t>Insitu</a:t>
          </a:r>
          <a:endParaRPr lang="es-EC" sz="900" kern="1200" dirty="0"/>
        </a:p>
      </dsp:txBody>
      <dsp:txXfrm>
        <a:off x="5459978" y="2375283"/>
        <a:ext cx="700838" cy="545157"/>
      </dsp:txXfrm>
    </dsp:sp>
    <dsp:sp modelId="{38BA8C0D-0A38-4AA1-99E5-47AEC31707B2}">
      <dsp:nvSpPr>
        <dsp:cNvPr id="0" name=""/>
        <dsp:cNvSpPr/>
      </dsp:nvSpPr>
      <dsp:spPr>
        <a:xfrm rot="5400000">
          <a:off x="5446958" y="3703170"/>
          <a:ext cx="572415" cy="65167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852801-FD12-4D8D-959B-1ACE27C09449}">
      <dsp:nvSpPr>
        <dsp:cNvPr id="0" name=""/>
        <dsp:cNvSpPr/>
      </dsp:nvSpPr>
      <dsp:spPr>
        <a:xfrm>
          <a:off x="5295303" y="3068636"/>
          <a:ext cx="963610" cy="674496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 dirty="0"/>
            <a:t>Por el control de las variables </a:t>
          </a:r>
          <a:endParaRPr lang="es-EC" sz="900" kern="1200" dirty="0"/>
        </a:p>
      </dsp:txBody>
      <dsp:txXfrm>
        <a:off x="5328235" y="3101568"/>
        <a:ext cx="897746" cy="608632"/>
      </dsp:txXfrm>
    </dsp:sp>
    <dsp:sp modelId="{200A381A-996C-4C9D-8A6F-092466EBBBED}">
      <dsp:nvSpPr>
        <dsp:cNvPr id="0" name=""/>
        <dsp:cNvSpPr/>
      </dsp:nvSpPr>
      <dsp:spPr>
        <a:xfrm>
          <a:off x="6258913" y="3132965"/>
          <a:ext cx="700838" cy="545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900" b="1" kern="1200"/>
            <a:t>Experimental</a:t>
          </a:r>
          <a:endParaRPr lang="es-EC" sz="900" kern="1200"/>
        </a:p>
      </dsp:txBody>
      <dsp:txXfrm>
        <a:off x="6258913" y="3132965"/>
        <a:ext cx="700838" cy="545157"/>
      </dsp:txXfrm>
    </dsp:sp>
    <dsp:sp modelId="{C2393B26-6440-4E0A-9156-5547FAE3F9D4}">
      <dsp:nvSpPr>
        <dsp:cNvPr id="0" name=""/>
        <dsp:cNvSpPr/>
      </dsp:nvSpPr>
      <dsp:spPr>
        <a:xfrm rot="5400000">
          <a:off x="6245893" y="4460851"/>
          <a:ext cx="572415" cy="65167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F94856-BF7A-4A2F-9E55-61EE63358F1D}">
      <dsp:nvSpPr>
        <dsp:cNvPr id="0" name=""/>
        <dsp:cNvSpPr/>
      </dsp:nvSpPr>
      <dsp:spPr>
        <a:xfrm>
          <a:off x="6094238" y="3826318"/>
          <a:ext cx="963610" cy="674496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/>
            <a:t>Por el alcance </a:t>
          </a:r>
          <a:endParaRPr lang="es-EC" sz="900" kern="1200"/>
        </a:p>
      </dsp:txBody>
      <dsp:txXfrm>
        <a:off x="6127170" y="3859250"/>
        <a:ext cx="897746" cy="608632"/>
      </dsp:txXfrm>
    </dsp:sp>
    <dsp:sp modelId="{4DFFDE83-C630-4A88-BBE6-60BE1DC66113}">
      <dsp:nvSpPr>
        <dsp:cNvPr id="0" name=""/>
        <dsp:cNvSpPr/>
      </dsp:nvSpPr>
      <dsp:spPr>
        <a:xfrm>
          <a:off x="7057848" y="3890646"/>
          <a:ext cx="700838" cy="545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900" b="1" kern="1200" dirty="0"/>
            <a:t>Descriptivo</a:t>
          </a:r>
          <a:endParaRPr lang="es-EC" sz="900" kern="1200" dirty="0"/>
        </a:p>
      </dsp:txBody>
      <dsp:txXfrm>
        <a:off x="7057848" y="3890646"/>
        <a:ext cx="700838" cy="545157"/>
      </dsp:txXfrm>
    </dsp:sp>
    <dsp:sp modelId="{F85BD306-5D06-4288-B303-5191F1ADBACE}">
      <dsp:nvSpPr>
        <dsp:cNvPr id="0" name=""/>
        <dsp:cNvSpPr/>
      </dsp:nvSpPr>
      <dsp:spPr>
        <a:xfrm>
          <a:off x="6893173" y="4583999"/>
          <a:ext cx="963610" cy="674496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/>
            <a:t>Instrumentos de recolección de información </a:t>
          </a:r>
          <a:endParaRPr lang="es-EC" sz="900" kern="1200"/>
        </a:p>
      </dsp:txBody>
      <dsp:txXfrm>
        <a:off x="6926105" y="4616931"/>
        <a:ext cx="897746" cy="608632"/>
      </dsp:txXfrm>
    </dsp:sp>
    <dsp:sp modelId="{349294DE-042B-4C98-BD7D-F3A74CC85F05}">
      <dsp:nvSpPr>
        <dsp:cNvPr id="0" name=""/>
        <dsp:cNvSpPr/>
      </dsp:nvSpPr>
      <dsp:spPr>
        <a:xfrm>
          <a:off x="7856784" y="4648328"/>
          <a:ext cx="700838" cy="545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900" b="1" kern="1200" dirty="0"/>
            <a:t>Grupo de enfoque y Redes Sociales</a:t>
          </a:r>
          <a:endParaRPr lang="es-EC" sz="900" kern="1200" dirty="0"/>
        </a:p>
      </dsp:txBody>
      <dsp:txXfrm>
        <a:off x="7856784" y="4648328"/>
        <a:ext cx="700838" cy="545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629F2-306B-4A20-96E8-D3E115596636}" type="datetimeFigureOut">
              <a:rPr lang="es-EC" smtClean="0"/>
              <a:t>7/2/2020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B2AF9-0E1D-48A7-A1EA-8B873B6407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18396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86944-9B6F-4A5E-B2B2-72C93A9D583A}" type="datetimeFigureOut">
              <a:rPr lang="es-EC" smtClean="0"/>
              <a:t>7/2/2020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3D4E0-B7EB-4029-984B-1D49C8B1074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46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D4E0-B7EB-4029-984B-1D49C8B1074E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94688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32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12190413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0413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609520" y="6245225"/>
            <a:ext cx="284443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4165058" y="6245225"/>
            <a:ext cx="386029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09520" y="6245225"/>
            <a:ext cx="284443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4165058" y="6245225"/>
            <a:ext cx="386029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2938"/>
            <a:ext cx="12190413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89946" y="260351"/>
            <a:ext cx="1056079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6" b="30597"/>
          <a:stretch/>
        </p:blipFill>
        <p:spPr bwMode="auto">
          <a:xfrm>
            <a:off x="47749" y="188640"/>
            <a:ext cx="3839500" cy="624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‹Nº›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2"/>
            <a:ext cx="12190413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</p:spTree>
    <p:extLst>
      <p:ext uri="{BB962C8B-B14F-4D97-AF65-F5344CB8AC3E}">
        <p14:creationId xmlns:p14="http://schemas.microsoft.com/office/powerpoint/2010/main" val="229141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87248" y="620688"/>
            <a:ext cx="7693644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3887248" y="3076"/>
            <a:ext cx="769364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4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77" y="71414"/>
            <a:ext cx="1714246" cy="5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15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778F2D3C-F386-4926-8BA4-D794BB63D66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/>
          <a:lstStyle/>
          <a:p>
            <a:fld id="{17137775-5AB8-4F87-B985-DD2D3166EF7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08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65721A-8A95-49BC-9703-C5D27BE8A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1524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A9820-FE36-4D89-AAC3-4D34C2EEA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241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942C92-F7AA-4D03-AAF7-A0A907ED8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241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B901FF-553A-4D89-853A-18A121531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14C2-014A-4B71-9F90-F5E5B7B66F46}" type="datetimeFigureOut">
              <a:rPr lang="es-EC" smtClean="0"/>
              <a:t>7/2/2020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8D50C1-F1FC-4D52-8436-45993F5A1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86F525-BB15-4B2C-ABDA-1DC345111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06BD-742F-4CE3-8844-71C56B5F0A5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5923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7CEE5B-0BB9-4567-BA7D-9CB925293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E7C63D-E45C-4FC8-9851-981A3F485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F5CAFF-93E2-43F3-AF85-3079C37E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14C2-014A-4B71-9F90-F5E5B7B66F46}" type="datetimeFigureOut">
              <a:rPr lang="es-EC" smtClean="0"/>
              <a:t>7/2/2020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20463B-89E0-423D-A60F-4E72CBD21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7D017C-D571-40C6-AB74-AD6E8927D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06BD-742F-4CE3-8844-71C56B5F0A5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94508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181ED1-EC56-4A55-B2A7-FCCD58E91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401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2CC689-4ECE-4B93-BDED-6AAA98667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401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BDA59D-E984-4E73-A16C-FBD74E6E7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14C2-014A-4B71-9F90-F5E5B7B66F46}" type="datetimeFigureOut">
              <a:rPr lang="es-EC" smtClean="0"/>
              <a:t>7/2/2020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61F8C0-BCF1-4F44-9B64-D9ECF6F2B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0EB534-6CAA-4641-9DE2-46E47B65F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06BD-742F-4CE3-8844-71C56B5F0A5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63760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3D2B08-6D56-4CE4-B9CF-6EA3A1DA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76EBD5-692F-44B0-A97E-EC08D8B298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FC3145-8DEA-498D-804A-EB7582836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36ECBD-8565-415F-B5C8-89DD3BD96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14C2-014A-4B71-9F90-F5E5B7B66F46}" type="datetimeFigureOut">
              <a:rPr lang="es-EC" smtClean="0"/>
              <a:t>7/2/2020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C895B4-4C07-4B7B-8462-B38F99442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1DEE38-0DA8-4911-90F9-527E0D2B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06BD-742F-4CE3-8844-71C56B5F0A5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2012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3311" y="1556793"/>
            <a:ext cx="1097137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C31CB2-4082-473F-A7F5-A047B4FF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401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8B6945-3706-4E15-9E31-FB075B66E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EFD4B61-925F-4D8E-B94E-C285965BB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A623F9C-9AF8-43FA-8F42-57809BE00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34AB6C-5309-41EF-830F-2EEAD80006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31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EAD11BE-E647-4EA8-BA4C-5B985703A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14C2-014A-4B71-9F90-F5E5B7B66F46}" type="datetimeFigureOut">
              <a:rPr lang="es-EC" smtClean="0"/>
              <a:t>7/2/2020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5DD1D3B-6807-4B25-B929-1FF4645EF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F58094E-8A55-493F-9BD5-E7FF81900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06BD-742F-4CE3-8844-71C56B5F0A5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1407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B422D8-0B46-4047-BA62-984CDB361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DBD3BFD-D45B-4393-BAF2-47B702417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14C2-014A-4B71-9F90-F5E5B7B66F46}" type="datetimeFigureOut">
              <a:rPr lang="es-EC" smtClean="0"/>
              <a:t>7/2/2020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7C07A62-1143-4E37-BA31-288BBC171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BEA33BE-938C-4D91-A494-9968B1971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06BD-742F-4CE3-8844-71C56B5F0A5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75432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3A7BF13-630A-410E-A4CB-A6B29E2BD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14C2-014A-4B71-9F90-F5E5B7B66F46}" type="datetimeFigureOut">
              <a:rPr lang="es-EC" smtClean="0"/>
              <a:t>7/2/2020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588CFF9-E993-4A5B-895C-295946D26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AEBFB6E-3706-48BB-AAE5-6FC13374B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06BD-742F-4CE3-8844-71C56B5F0A5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80348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10B56-0308-4D52-99B0-FA2D695F6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CEBE44-6714-4CB0-82BB-F722C5E07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06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EB61BD-9413-46C3-B271-D59A479FC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9032DF-FB1C-472D-BC19-489116F31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14C2-014A-4B71-9F90-F5E5B7B66F46}" type="datetimeFigureOut">
              <a:rPr lang="es-EC" smtClean="0"/>
              <a:t>7/2/2020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8E88A1-828F-43D2-9024-3DDE49112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752C7F-0CF3-4A33-B5BE-C823F3BF3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06BD-742F-4CE3-8844-71C56B5F0A5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9173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BB015-9921-4572-8969-2B4AB9B63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1E74A9E-141C-4D5A-92DD-D06574A219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06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CA396A-DFEE-4857-BDB2-66787F684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EF2079-B415-4BBB-879A-3F6EA39C4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14C2-014A-4B71-9F90-F5E5B7B66F46}" type="datetimeFigureOut">
              <a:rPr lang="es-EC" smtClean="0"/>
              <a:t>7/2/2020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516617-DBDF-4711-B85B-5000A987C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BF0928-4399-43B5-9130-32C866B67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06BD-742F-4CE3-8844-71C56B5F0A5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04089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4BC424-06EC-47CE-8FC2-2A8BBFAF3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E0EC7E-C664-4B64-B75E-DFAE8741E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3E0210-6206-410B-A83C-30337A779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14C2-014A-4B71-9F90-F5E5B7B66F46}" type="datetimeFigureOut">
              <a:rPr lang="es-EC" smtClean="0"/>
              <a:t>7/2/2020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9763A2-C4EB-4036-8C19-247393230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AEF207-4B87-4CFB-99F5-DE3682B76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06BD-742F-4CE3-8844-71C56B5F0A5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80923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AC6561-F6D6-465D-ABD6-AB9A0629F8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7313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C40CB27-461F-4ADE-96B9-2F4B52C23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7B068A-466F-4F42-AF02-9FAFE69CC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14C2-014A-4B71-9F90-F5E5B7B66F46}" type="datetimeFigureOut">
              <a:rPr lang="es-EC" smtClean="0"/>
              <a:t>7/2/2020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3B0502-F094-4D49-A559-217510F02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0A5DDD-CA7F-4E26-82B8-F0D0C331B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06BD-742F-4CE3-8844-71C56B5F0A5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8541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A1CE-C640-4CE1-8D0A-EAE11EE28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86E5-36B4-4750-9BD9-353AA4FBC1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7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12190413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1" y="6308726"/>
            <a:ext cx="10512115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33863" y="6296025"/>
            <a:ext cx="88782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33863" y="6245225"/>
            <a:ext cx="8878262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38806" r="7258" b="30597"/>
          <a:stretch/>
        </p:blipFill>
        <p:spPr bwMode="auto">
          <a:xfrm>
            <a:off x="8879154" y="5906861"/>
            <a:ext cx="3269288" cy="624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91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0413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DBD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887248" y="3076"/>
            <a:ext cx="769364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11603056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175567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90" r:id="rId3"/>
  </p:sldLayoutIdLst>
  <p:txStyles>
    <p:titleStyle>
      <a:lvl1pPr algn="r" defTabSz="914400" rtl="0" eaLnBrk="1" latinLnBrk="0" hangingPunct="1">
        <a:spcBef>
          <a:spcPct val="0"/>
        </a:spcBef>
        <a:buNone/>
        <a:defRPr sz="2000" b="1" kern="1200" cap="small" normalizeH="0" baseline="0">
          <a:solidFill>
            <a:schemeClr val="accent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357271E-C187-43B6-A6B9-3C2B5B28E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F28861-06A3-47DB-8153-00581448B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40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EC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9558B3-192E-4D5F-A16D-4E984FFFB8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014C2-014A-4B71-9F90-F5E5B7B66F46}" type="datetimeFigureOut">
              <a:rPr lang="es-EC" smtClean="0"/>
              <a:t>7/2/2020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B76A65-38CB-45F0-BAAD-952076896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6DA035-A1C7-4EB1-A904-4CA799B68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C06BD-742F-4CE3-8844-71C56B5F0A5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8054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FA1CE-C640-4CE1-8D0A-EAE11EE28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786E5-36B4-4750-9BD9-353AA4FBC1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11603056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166011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alexisxavier1234.wixsite.com/misitio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39272" y="3172326"/>
            <a:ext cx="72958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1150624" y="548680"/>
            <a:ext cx="11039789" cy="500100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s-EC" sz="1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ECONÓMICAS, ADMINISTRATIVAS Y DE COMERCIO</a:t>
            </a:r>
          </a:p>
          <a:p>
            <a:pPr marL="0" indent="0" algn="ctr">
              <a:buNone/>
            </a:pPr>
            <a:endParaRPr lang="es-EC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CARRERA DE INGENIERÍA </a:t>
            </a: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MERCADOTECNIA</a:t>
            </a:r>
            <a:endParaRPr lang="es-EC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TRABAJO DE TITULACIÓN, PREVIO A LA OBTENCIÓN DEL TÍTULO DE </a:t>
            </a: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INGENIERIA EN MERCADOTECNIA</a:t>
            </a:r>
            <a:endParaRPr lang="es-EC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AUTORES:</a:t>
            </a:r>
            <a:endParaRPr lang="es-EC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GARCIA DÍAZ, ALEXIS XAVIER</a:t>
            </a:r>
          </a:p>
          <a:p>
            <a:pPr marL="0" indent="0" algn="ctr">
              <a:buNone/>
            </a:pP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LEÓN VEGA, MAURICIO ISRAEL</a:t>
            </a:r>
            <a:endParaRPr lang="es-EC" sz="1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“NARRATIVA TRANSMEDIA EN EL POSICIONAMIENTO DE LOS TEATROS DEL CENTRO HISTÓRICO DE QUITO”</a:t>
            </a:r>
            <a:endParaRPr lang="es-EC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MGS.ITURRALDE MUIRRAGUI, JUAN FERNANDO</a:t>
            </a:r>
            <a:r>
              <a:rPr lang="es-EC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</a:t>
            </a:r>
            <a:endParaRPr lang="es-EC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16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51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BFE18E-9202-42D0-B827-12A52DC1E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0" y="620688"/>
            <a:ext cx="10971372" cy="11430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6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RESULTADOS </a:t>
            </a:r>
            <a:endParaRPr lang="es-419" sz="60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122" name="Picture 2" descr="Imagen relacionada">
            <a:extLst>
              <a:ext uri="{FF2B5EF4-FFF2-40B4-BE49-F238E27FC236}">
                <a16:creationId xmlns:a16="http://schemas.microsoft.com/office/drawing/2014/main" id="{6C91EC09-A17F-4EEC-9D02-E22B4E56F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806" y="1988840"/>
            <a:ext cx="6414468" cy="395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79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8F83FC5-B4E1-43A3-8CF0-02E046EA2D70}"/>
              </a:ext>
            </a:extLst>
          </p:cNvPr>
          <p:cNvSpPr/>
          <p:nvPr/>
        </p:nvSpPr>
        <p:spPr>
          <a:xfrm>
            <a:off x="190550" y="116632"/>
            <a:ext cx="8796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sz="2800" b="1" dirty="0">
                <a:solidFill>
                  <a:srgbClr val="000000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Pestaña de inicio página web “Teatro </a:t>
            </a:r>
            <a:r>
              <a:rPr lang="es-EC" sz="2800" b="1" dirty="0" err="1">
                <a:solidFill>
                  <a:srgbClr val="000000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Transmedia</a:t>
            </a:r>
            <a:r>
              <a:rPr lang="es-EC" sz="2800" b="1" dirty="0">
                <a:solidFill>
                  <a:srgbClr val="000000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 UIO”</a:t>
            </a:r>
            <a:endParaRPr lang="es-EC" sz="2800" b="1" dirty="0">
              <a:solidFill>
                <a:srgbClr val="000000"/>
              </a:solidFill>
              <a:latin typeface="Maiandra GD" panose="020E0502030308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3E78C0AD-E9B1-41D1-AF10-4C52C56EE2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5304143"/>
              </p:ext>
            </p:extLst>
          </p:nvPr>
        </p:nvGraphicFramePr>
        <p:xfrm>
          <a:off x="4163922" y="597376"/>
          <a:ext cx="3875850" cy="2370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8 Marcador de contenido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62" y="1049705"/>
            <a:ext cx="950505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4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CE991D9-048C-42F2-8BF7-A36C46E17EC7}"/>
              </a:ext>
            </a:extLst>
          </p:cNvPr>
          <p:cNvSpPr/>
          <p:nvPr/>
        </p:nvSpPr>
        <p:spPr>
          <a:xfrm>
            <a:off x="190550" y="116632"/>
            <a:ext cx="40255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sz="2800" b="1" dirty="0">
                <a:solidFill>
                  <a:srgbClr val="000000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Explicación del proyecto</a:t>
            </a:r>
            <a:endParaRPr lang="es-EC" sz="2800" b="1" dirty="0">
              <a:solidFill>
                <a:srgbClr val="000000"/>
              </a:solidFill>
              <a:latin typeface="Maiandra GD" panose="020E0502030308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3 Marcador de contenido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726" y="1268760"/>
            <a:ext cx="856895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7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5A7353E-CC8A-4616-BBC1-35E04CA7B4B1}"/>
              </a:ext>
            </a:extLst>
          </p:cNvPr>
          <p:cNvSpPr/>
          <p:nvPr/>
        </p:nvSpPr>
        <p:spPr>
          <a:xfrm>
            <a:off x="231946" y="116632"/>
            <a:ext cx="6203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sz="2800" b="1" dirty="0" err="1">
                <a:solidFill>
                  <a:srgbClr val="000000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Transmedia</a:t>
            </a:r>
            <a:r>
              <a:rPr lang="es-EC" sz="2800" b="1" dirty="0">
                <a:solidFill>
                  <a:srgbClr val="000000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 “El Fantasma de la Ópera”</a:t>
            </a:r>
            <a:endParaRPr lang="es-EC" sz="2800" b="1" dirty="0">
              <a:solidFill>
                <a:srgbClr val="000000"/>
              </a:solidFill>
              <a:latin typeface="Maiandra GD" panose="020E0502030308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3 Marcador de contenido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70" y="1052736"/>
            <a:ext cx="964907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4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57295AB-BF98-46EC-BDCB-A55D315388BD}"/>
              </a:ext>
            </a:extLst>
          </p:cNvPr>
          <p:cNvSpPr/>
          <p:nvPr/>
        </p:nvSpPr>
        <p:spPr>
          <a:xfrm>
            <a:off x="231946" y="116632"/>
            <a:ext cx="7510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sz="2800" b="1" dirty="0" err="1">
                <a:solidFill>
                  <a:srgbClr val="000000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Opening</a:t>
            </a:r>
            <a:r>
              <a:rPr lang="es-EC" sz="2800" b="1" dirty="0">
                <a:solidFill>
                  <a:srgbClr val="000000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 de la obra “El Fantasma de la Ópera”</a:t>
            </a:r>
            <a:endParaRPr lang="es-EC" sz="2800" b="1" dirty="0">
              <a:solidFill>
                <a:srgbClr val="000000"/>
              </a:solidFill>
              <a:latin typeface="Maiandra GD" panose="020E0502030308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3 Marcador de contenido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30" y="980728"/>
            <a:ext cx="993710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0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DC899D2-E07A-4593-805A-9C6153DDD576}"/>
              </a:ext>
            </a:extLst>
          </p:cNvPr>
          <p:cNvSpPr/>
          <p:nvPr/>
        </p:nvSpPr>
        <p:spPr>
          <a:xfrm>
            <a:off x="231946" y="116632"/>
            <a:ext cx="7599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sz="2800" b="1" dirty="0">
                <a:solidFill>
                  <a:srgbClr val="000000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Mundo Teatro Sucre “El Fantasma de la Ópera”</a:t>
            </a:r>
            <a:endParaRPr lang="es-EC" sz="2800" b="1" dirty="0">
              <a:solidFill>
                <a:srgbClr val="000000"/>
              </a:solidFill>
              <a:latin typeface="Maiandra GD" panose="020E0502030308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3 Marcador de contenido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22" y="836712"/>
            <a:ext cx="1065718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9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2418CDA-79FF-4A11-8AA1-387D41F4433F}"/>
              </a:ext>
            </a:extLst>
          </p:cNvPr>
          <p:cNvSpPr/>
          <p:nvPr/>
        </p:nvSpPr>
        <p:spPr>
          <a:xfrm>
            <a:off x="231946" y="116632"/>
            <a:ext cx="7950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sz="2800" b="1" dirty="0">
                <a:solidFill>
                  <a:srgbClr val="000000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Mundo Teatro México “El Fantasma de la Ópera”</a:t>
            </a:r>
            <a:endParaRPr lang="es-EC" sz="2800" b="1" dirty="0">
              <a:solidFill>
                <a:srgbClr val="000000"/>
              </a:solidFill>
              <a:latin typeface="Maiandra GD" panose="020E0502030308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3 Marcador de contenido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2" y="836712"/>
            <a:ext cx="1065718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6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3701F86-754F-448E-A813-23B6068A6925}"/>
              </a:ext>
            </a:extLst>
          </p:cNvPr>
          <p:cNvSpPr/>
          <p:nvPr/>
        </p:nvSpPr>
        <p:spPr>
          <a:xfrm>
            <a:off x="231946" y="116632"/>
            <a:ext cx="8337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sz="2800" b="1" dirty="0">
                <a:solidFill>
                  <a:srgbClr val="000000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Mundo Teatro Variedades “El fantasma de la ópera”</a:t>
            </a:r>
            <a:endParaRPr lang="es-EC" sz="2800" b="1" dirty="0">
              <a:solidFill>
                <a:srgbClr val="000000"/>
              </a:solidFill>
              <a:latin typeface="Maiandra GD" panose="020E0502030308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3 Marcador de contenido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2" y="666461"/>
            <a:ext cx="11017224" cy="506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3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9B97FD5-3A89-4203-8F19-40DDB4A487C2}"/>
              </a:ext>
            </a:extLst>
          </p:cNvPr>
          <p:cNvSpPr/>
          <p:nvPr/>
        </p:nvSpPr>
        <p:spPr>
          <a:xfrm>
            <a:off x="231946" y="116632"/>
            <a:ext cx="9496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sz="2800" b="1" dirty="0">
                <a:solidFill>
                  <a:srgbClr val="000000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Introducción al blog “El miedo puede convertirse en amor”</a:t>
            </a:r>
            <a:endParaRPr lang="es-EC" sz="2800" b="1" dirty="0">
              <a:solidFill>
                <a:srgbClr val="000000"/>
              </a:solidFill>
              <a:latin typeface="Maiandra GD" panose="020E0502030308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3 Marcador de contenido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06" y="836712"/>
            <a:ext cx="1051316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8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9B97FD5-3A89-4203-8F19-40DDB4A487C2}"/>
              </a:ext>
            </a:extLst>
          </p:cNvPr>
          <p:cNvSpPr/>
          <p:nvPr/>
        </p:nvSpPr>
        <p:spPr>
          <a:xfrm>
            <a:off x="231946" y="116632"/>
            <a:ext cx="3238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sz="2800" b="1" dirty="0" smtClean="0">
                <a:solidFill>
                  <a:srgbClr val="000000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URL PAGINA WEB </a:t>
            </a:r>
            <a:endParaRPr lang="es-EC" sz="2800" b="1" dirty="0">
              <a:solidFill>
                <a:srgbClr val="000000"/>
              </a:solidFill>
              <a:latin typeface="Maiandra GD" panose="020E0502030308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270670" y="2204864"/>
            <a:ext cx="9086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600" dirty="0">
                <a:hlinkClick r:id="rId2"/>
              </a:rPr>
              <a:t>https://alexisxavier1234.wixsite.com/misitio</a:t>
            </a:r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98746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1"/>
          <p:cNvSpPr/>
          <p:nvPr/>
        </p:nvSpPr>
        <p:spPr>
          <a:xfrm flipV="1">
            <a:off x="887180" y="1477417"/>
            <a:ext cx="3286825" cy="102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uadroTexto 2"/>
          <p:cNvSpPr txBox="1"/>
          <p:nvPr/>
        </p:nvSpPr>
        <p:spPr>
          <a:xfrm>
            <a:off x="884749" y="1116333"/>
            <a:ext cx="2254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n-US" sz="2000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21"/>
          <p:cNvSpPr/>
          <p:nvPr/>
        </p:nvSpPr>
        <p:spPr>
          <a:xfrm>
            <a:off x="794956" y="3097832"/>
            <a:ext cx="3716074" cy="860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uadroTexto 22"/>
          <p:cNvSpPr txBox="1"/>
          <p:nvPr/>
        </p:nvSpPr>
        <p:spPr>
          <a:xfrm>
            <a:off x="736090" y="2708537"/>
            <a:ext cx="2454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  <a:endParaRPr lang="en-US" sz="2000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24"/>
          <p:cNvSpPr/>
          <p:nvPr/>
        </p:nvSpPr>
        <p:spPr>
          <a:xfrm flipV="1">
            <a:off x="7684972" y="1533851"/>
            <a:ext cx="3944176" cy="917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CuadroTexto 25"/>
          <p:cNvSpPr txBox="1"/>
          <p:nvPr/>
        </p:nvSpPr>
        <p:spPr>
          <a:xfrm>
            <a:off x="7684971" y="1105641"/>
            <a:ext cx="2203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Resultado de imagen para FOCO CON IDEA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032" y="912826"/>
            <a:ext cx="3867151" cy="404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lipse 23"/>
          <p:cNvSpPr/>
          <p:nvPr/>
        </p:nvSpPr>
        <p:spPr>
          <a:xfrm>
            <a:off x="6853627" y="1113916"/>
            <a:ext cx="575670" cy="576447"/>
          </a:xfrm>
          <a:prstGeom prst="ellips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Elipse 35"/>
          <p:cNvSpPr/>
          <p:nvPr/>
        </p:nvSpPr>
        <p:spPr>
          <a:xfrm>
            <a:off x="6548472" y="3954073"/>
            <a:ext cx="575670" cy="576447"/>
          </a:xfrm>
          <a:prstGeom prst="ellips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uadroTexto 11"/>
          <p:cNvSpPr txBox="1"/>
          <p:nvPr/>
        </p:nvSpPr>
        <p:spPr>
          <a:xfrm>
            <a:off x="2788165" y="77962"/>
            <a:ext cx="5943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solidFill>
                  <a:srgbClr val="002060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ÍNDICE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7" name="Elipse 23"/>
          <p:cNvSpPr/>
          <p:nvPr/>
        </p:nvSpPr>
        <p:spPr>
          <a:xfrm>
            <a:off x="78914" y="1017472"/>
            <a:ext cx="575670" cy="576447"/>
          </a:xfrm>
          <a:prstGeom prst="ellips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CuadroTexto 32"/>
          <p:cNvSpPr txBox="1"/>
          <p:nvPr/>
        </p:nvSpPr>
        <p:spPr>
          <a:xfrm>
            <a:off x="7267219" y="3947149"/>
            <a:ext cx="472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ángulo 21"/>
          <p:cNvSpPr/>
          <p:nvPr/>
        </p:nvSpPr>
        <p:spPr>
          <a:xfrm>
            <a:off x="7414393" y="4273432"/>
            <a:ext cx="4214755" cy="860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ángulo 21">
            <a:extLst>
              <a:ext uri="{FF2B5EF4-FFF2-40B4-BE49-F238E27FC236}">
                <a16:creationId xmlns:a16="http://schemas.microsoft.com/office/drawing/2014/main" id="{0DAC3C72-096A-4737-8305-FCCAD189140E}"/>
              </a:ext>
            </a:extLst>
          </p:cNvPr>
          <p:cNvSpPr/>
          <p:nvPr/>
        </p:nvSpPr>
        <p:spPr>
          <a:xfrm>
            <a:off x="1073351" y="4848121"/>
            <a:ext cx="3716074" cy="860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CuadroTexto 22">
            <a:extLst>
              <a:ext uri="{FF2B5EF4-FFF2-40B4-BE49-F238E27FC236}">
                <a16:creationId xmlns:a16="http://schemas.microsoft.com/office/drawing/2014/main" id="{7C646D96-EEB6-4B19-B5B0-8B4C0A0D1E07}"/>
              </a:ext>
            </a:extLst>
          </p:cNvPr>
          <p:cNvSpPr txBox="1"/>
          <p:nvPr/>
        </p:nvSpPr>
        <p:spPr>
          <a:xfrm>
            <a:off x="1014485" y="4470303"/>
            <a:ext cx="3119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REFERENCIAL</a:t>
            </a:r>
            <a:endParaRPr lang="en-US" sz="2000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Elipse 23">
            <a:extLst>
              <a:ext uri="{FF2B5EF4-FFF2-40B4-BE49-F238E27FC236}">
                <a16:creationId xmlns:a16="http://schemas.microsoft.com/office/drawing/2014/main" id="{BB54A186-2A59-4927-8D90-AC62AFA836FD}"/>
              </a:ext>
            </a:extLst>
          </p:cNvPr>
          <p:cNvSpPr/>
          <p:nvPr/>
        </p:nvSpPr>
        <p:spPr>
          <a:xfrm>
            <a:off x="432717" y="4504673"/>
            <a:ext cx="575670" cy="576447"/>
          </a:xfrm>
          <a:prstGeom prst="ellips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Elipse 23">
            <a:extLst>
              <a:ext uri="{FF2B5EF4-FFF2-40B4-BE49-F238E27FC236}">
                <a16:creationId xmlns:a16="http://schemas.microsoft.com/office/drawing/2014/main" id="{66C232DB-9DD4-43B9-9EE4-696CF2D086D2}"/>
              </a:ext>
            </a:extLst>
          </p:cNvPr>
          <p:cNvSpPr/>
          <p:nvPr/>
        </p:nvSpPr>
        <p:spPr>
          <a:xfrm>
            <a:off x="175432" y="2708537"/>
            <a:ext cx="575670" cy="576447"/>
          </a:xfrm>
          <a:prstGeom prst="ellips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ángulo 24">
            <a:extLst>
              <a:ext uri="{FF2B5EF4-FFF2-40B4-BE49-F238E27FC236}">
                <a16:creationId xmlns:a16="http://schemas.microsoft.com/office/drawing/2014/main" id="{B6E0597C-E06A-48A2-9079-A3395B198891}"/>
              </a:ext>
            </a:extLst>
          </p:cNvPr>
          <p:cNvSpPr/>
          <p:nvPr/>
        </p:nvSpPr>
        <p:spPr>
          <a:xfrm flipV="1">
            <a:off x="7684972" y="2895689"/>
            <a:ext cx="3944176" cy="917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CuadroTexto 25">
            <a:extLst>
              <a:ext uri="{FF2B5EF4-FFF2-40B4-BE49-F238E27FC236}">
                <a16:creationId xmlns:a16="http://schemas.microsoft.com/office/drawing/2014/main" id="{A8BDBBA1-E01B-4823-A81C-616CCAB1F377}"/>
              </a:ext>
            </a:extLst>
          </p:cNvPr>
          <p:cNvSpPr txBox="1"/>
          <p:nvPr/>
        </p:nvSpPr>
        <p:spPr>
          <a:xfrm>
            <a:off x="7684971" y="2467479"/>
            <a:ext cx="1884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Elipse 23">
            <a:extLst>
              <a:ext uri="{FF2B5EF4-FFF2-40B4-BE49-F238E27FC236}">
                <a16:creationId xmlns:a16="http://schemas.microsoft.com/office/drawing/2014/main" id="{8120E488-8499-4D50-B200-315A52707A32}"/>
              </a:ext>
            </a:extLst>
          </p:cNvPr>
          <p:cNvSpPr/>
          <p:nvPr/>
        </p:nvSpPr>
        <p:spPr>
          <a:xfrm>
            <a:off x="6853627" y="2475754"/>
            <a:ext cx="575670" cy="576447"/>
          </a:xfrm>
          <a:prstGeom prst="ellips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9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9B97FD5-3A89-4203-8F19-40DDB4A487C2}"/>
              </a:ext>
            </a:extLst>
          </p:cNvPr>
          <p:cNvSpPr/>
          <p:nvPr/>
        </p:nvSpPr>
        <p:spPr>
          <a:xfrm>
            <a:off x="231946" y="116632"/>
            <a:ext cx="717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2800" b="1" dirty="0">
                <a:solidFill>
                  <a:srgbClr val="000000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Perfil de Instagram “Teatro </a:t>
            </a:r>
            <a:r>
              <a:rPr lang="pt-BR" sz="2800" b="1" dirty="0" err="1">
                <a:solidFill>
                  <a:srgbClr val="000000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Transmedia</a:t>
            </a:r>
            <a:r>
              <a:rPr lang="pt-BR" sz="2800" b="1" dirty="0">
                <a:solidFill>
                  <a:srgbClr val="000000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 UIO”</a:t>
            </a:r>
            <a:endParaRPr lang="es-EC" sz="2800" b="1" dirty="0">
              <a:solidFill>
                <a:srgbClr val="000000"/>
              </a:solidFill>
              <a:latin typeface="Maiandra GD" panose="020E0502030308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3 Marcador de contenido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50590" y="908720"/>
            <a:ext cx="1022513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8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D9B97FD5-3A89-4203-8F19-40DDB4A487C2}"/>
              </a:ext>
            </a:extLst>
          </p:cNvPr>
          <p:cNvSpPr/>
          <p:nvPr/>
        </p:nvSpPr>
        <p:spPr>
          <a:xfrm>
            <a:off x="231946" y="116632"/>
            <a:ext cx="62748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2800" b="1" dirty="0">
                <a:solidFill>
                  <a:srgbClr val="000000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Canal de </a:t>
            </a:r>
            <a:r>
              <a:rPr lang="pt-BR" sz="2800" b="1" dirty="0" err="1">
                <a:solidFill>
                  <a:srgbClr val="000000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YouTube</a:t>
            </a:r>
            <a:r>
              <a:rPr lang="pt-BR" sz="2800" b="1" dirty="0">
                <a:solidFill>
                  <a:srgbClr val="000000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 “Teatro </a:t>
            </a:r>
            <a:r>
              <a:rPr lang="pt-BR" sz="2800" b="1" dirty="0" err="1">
                <a:solidFill>
                  <a:srgbClr val="000000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Transmedia</a:t>
            </a:r>
            <a:r>
              <a:rPr lang="pt-BR" sz="2800" b="1" dirty="0">
                <a:solidFill>
                  <a:srgbClr val="000000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”</a:t>
            </a:r>
            <a:endParaRPr lang="es-EC" sz="2800" b="1" dirty="0">
              <a:solidFill>
                <a:srgbClr val="000000"/>
              </a:solidFill>
              <a:latin typeface="Maiandra GD" panose="020E0502030308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3 Marcador de contenido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0" y="895680"/>
            <a:ext cx="11017224" cy="440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6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005572" y="980729"/>
            <a:ext cx="2576549" cy="4466268"/>
            <a:chOff x="1341912" y="1365662"/>
            <a:chExt cx="2458192" cy="434933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8" name="Rectangle 17"/>
            <p:cNvSpPr/>
            <p:nvPr/>
          </p:nvSpPr>
          <p:spPr>
            <a:xfrm>
              <a:off x="1341912" y="1365662"/>
              <a:ext cx="2458192" cy="18169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ight Triangle 18"/>
            <p:cNvSpPr/>
            <p:nvPr/>
          </p:nvSpPr>
          <p:spPr>
            <a:xfrm flipH="1">
              <a:off x="1341912" y="1365662"/>
              <a:ext cx="2458192" cy="1816925"/>
            </a:xfrm>
            <a:prstGeom prst="rtTriangle">
              <a:avLst/>
            </a:prstGeom>
            <a:solidFill>
              <a:schemeClr val="accent3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341912" y="3182586"/>
              <a:ext cx="2458192" cy="253241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000" dirty="0" smtClean="0">
                  <a:solidFill>
                    <a:schemeClr val="bg2">
                      <a:lumMod val="10000"/>
                    </a:schemeClr>
                  </a:solidFill>
                  <a:latin typeface="Maiandra GD" panose="020E0502030308020204" pitchFamily="34" charset="0"/>
                  <a:cs typeface="Times New Roman" panose="02020603050405020304" pitchFamily="18" charset="0"/>
                </a:rPr>
                <a:t>La </a:t>
              </a:r>
              <a:r>
                <a:rPr lang="es-EC" sz="1000" dirty="0">
                  <a:solidFill>
                    <a:schemeClr val="bg2">
                      <a:lumMod val="10000"/>
                    </a:schemeClr>
                  </a:solidFill>
                  <a:latin typeface="Maiandra GD" panose="020E0502030308020204" pitchFamily="34" charset="0"/>
                  <a:cs typeface="Times New Roman" panose="02020603050405020304" pitchFamily="18" charset="0"/>
                </a:rPr>
                <a:t>metodología empleada en esta investigación está centrada en la narrativa </a:t>
              </a:r>
              <a:r>
                <a:rPr lang="es-EC" sz="1000" dirty="0" err="1">
                  <a:solidFill>
                    <a:schemeClr val="bg2">
                      <a:lumMod val="10000"/>
                    </a:schemeClr>
                  </a:solidFill>
                  <a:latin typeface="Maiandra GD" panose="020E0502030308020204" pitchFamily="34" charset="0"/>
                  <a:cs typeface="Times New Roman" panose="02020603050405020304" pitchFamily="18" charset="0"/>
                </a:rPr>
                <a:t>transmedia</a:t>
              </a:r>
              <a:r>
                <a:rPr lang="es-EC" sz="1000" dirty="0">
                  <a:solidFill>
                    <a:schemeClr val="bg2">
                      <a:lumMod val="10000"/>
                    </a:schemeClr>
                  </a:solidFill>
                  <a:latin typeface="Maiandra GD" panose="020E0502030308020204" pitchFamily="34" charset="0"/>
                  <a:cs typeface="Times New Roman" panose="02020603050405020304" pitchFamily="18" charset="0"/>
                </a:rPr>
                <a:t> que se desarrolló en base a los objetivos planteados, con un enfoque cualitativo en el cual recolectamos y analizamos información para la elaboración de  nuestra propuesta, con una tipología básica ya que buscamos proponer una nueva forma de hacer Marketing, se utilizó fuentes documentales como revistas, </a:t>
              </a:r>
              <a:r>
                <a:rPr lang="es-EC" sz="1000" dirty="0" err="1">
                  <a:solidFill>
                    <a:schemeClr val="bg2">
                      <a:lumMod val="10000"/>
                    </a:schemeClr>
                  </a:solidFill>
                  <a:latin typeface="Maiandra GD" panose="020E0502030308020204" pitchFamily="34" charset="0"/>
                  <a:cs typeface="Times New Roman" panose="02020603050405020304" pitchFamily="18" charset="0"/>
                </a:rPr>
                <a:t>papers</a:t>
              </a:r>
              <a:r>
                <a:rPr lang="es-EC" sz="1000" dirty="0">
                  <a:solidFill>
                    <a:schemeClr val="bg2">
                      <a:lumMod val="10000"/>
                    </a:schemeClr>
                  </a:solidFill>
                  <a:latin typeface="Maiandra GD" panose="020E0502030308020204" pitchFamily="34" charset="0"/>
                  <a:cs typeface="Times New Roman" panose="02020603050405020304" pitchFamily="18" charset="0"/>
                </a:rPr>
                <a:t> para poder obtener información relevante de casos de estudios similares y también fuentes de campo en la que asistimos a los teatros de la “Fundación Teatro Nacional Sucre” para entrevistar a los encargados y conocer la situación actual de los tetaros. </a:t>
              </a:r>
              <a:endParaRPr lang="en-US" sz="1000" dirty="0">
                <a:solidFill>
                  <a:schemeClr val="bg2">
                    <a:lumMod val="10000"/>
                  </a:schemeClr>
                </a:solidFill>
                <a:latin typeface="Maiandra GD" panose="020E0502030308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818053" y="980729"/>
            <a:ext cx="2576549" cy="4466268"/>
            <a:chOff x="1341912" y="1365662"/>
            <a:chExt cx="2458192" cy="434933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5" name="Rectangle 24"/>
            <p:cNvSpPr/>
            <p:nvPr/>
          </p:nvSpPr>
          <p:spPr>
            <a:xfrm>
              <a:off x="1341912" y="1365662"/>
              <a:ext cx="2458192" cy="18169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ight Triangle 25"/>
            <p:cNvSpPr/>
            <p:nvPr/>
          </p:nvSpPr>
          <p:spPr>
            <a:xfrm flipH="1">
              <a:off x="1341912" y="1365662"/>
              <a:ext cx="2458192" cy="1816925"/>
            </a:xfrm>
            <a:prstGeom prst="rtTriangle">
              <a:avLst/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341912" y="3182586"/>
              <a:ext cx="2458192" cy="253241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200" dirty="0" smtClean="0">
                  <a:solidFill>
                    <a:schemeClr val="bg2">
                      <a:lumMod val="10000"/>
                    </a:schemeClr>
                  </a:solidFill>
                  <a:latin typeface="Maiandra GD" panose="020E0502030308020204" pitchFamily="34" charset="0"/>
                  <a:cs typeface="Times New Roman" panose="02020603050405020304" pitchFamily="18" charset="0"/>
                </a:rPr>
                <a:t>El </a:t>
              </a:r>
              <a:r>
                <a:rPr lang="es-EC" sz="1200" dirty="0">
                  <a:solidFill>
                    <a:schemeClr val="bg2">
                      <a:lumMod val="10000"/>
                    </a:schemeClr>
                  </a:solidFill>
                  <a:latin typeface="Maiandra GD" panose="020E0502030308020204" pitchFamily="34" charset="0"/>
                  <a:cs typeface="Times New Roman" panose="02020603050405020304" pitchFamily="18" charset="0"/>
                </a:rPr>
                <a:t>posicionamiento de un determinado producto o marca tiene resultados positivos cuando se involucran emociones. Esto genera una conciencia de marca involuntaria en el consumidor.  Es por ello que hemos buscado atar las características de cada teatro a la experiencia de que genera la obra “EL FANTASMA DE LA OPERA” en sus diferentes géneros teatrales y por medio de diferentes plataformas</a:t>
              </a:r>
              <a:endParaRPr lang="en-US" sz="1200" dirty="0">
                <a:solidFill>
                  <a:schemeClr val="bg2">
                    <a:lumMod val="10000"/>
                  </a:schemeClr>
                </a:solidFill>
                <a:latin typeface="Maiandra GD" panose="020E0502030308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13892" y="980729"/>
            <a:ext cx="2576549" cy="4466268"/>
            <a:chOff x="1341912" y="1365662"/>
            <a:chExt cx="2458192" cy="434933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9" name="Rectangle 28"/>
            <p:cNvSpPr/>
            <p:nvPr/>
          </p:nvSpPr>
          <p:spPr>
            <a:xfrm>
              <a:off x="1341912" y="1365662"/>
              <a:ext cx="2458192" cy="181692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ight Triangle 29"/>
            <p:cNvSpPr/>
            <p:nvPr/>
          </p:nvSpPr>
          <p:spPr>
            <a:xfrm flipH="1">
              <a:off x="1341912" y="1365662"/>
              <a:ext cx="2458192" cy="1816925"/>
            </a:xfrm>
            <a:prstGeom prst="rtTriangle">
              <a:avLst/>
            </a:prstGeom>
            <a:solidFill>
              <a:schemeClr val="accent5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341912" y="3182586"/>
              <a:ext cx="2458192" cy="253241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200" dirty="0" smtClean="0">
                  <a:solidFill>
                    <a:schemeClr val="bg2">
                      <a:lumMod val="10000"/>
                    </a:schemeClr>
                  </a:solidFill>
                  <a:latin typeface="Maiandra GD" panose="020E0502030308020204" pitchFamily="34" charset="0"/>
                  <a:cs typeface="Times New Roman" panose="02020603050405020304" pitchFamily="18" charset="0"/>
                </a:rPr>
                <a:t>Características </a:t>
              </a:r>
              <a:r>
                <a:rPr lang="es-EC" sz="1200" dirty="0">
                  <a:solidFill>
                    <a:schemeClr val="bg2">
                      <a:lumMod val="10000"/>
                    </a:schemeClr>
                  </a:solidFill>
                  <a:latin typeface="Maiandra GD" panose="020E0502030308020204" pitchFamily="34" charset="0"/>
                  <a:cs typeface="Times New Roman" panose="02020603050405020304" pitchFamily="18" charset="0"/>
                </a:rPr>
                <a:t>como la expansión, la profundidad, la inmersión y los </a:t>
              </a:r>
              <a:r>
                <a:rPr lang="es-EC" sz="1200" dirty="0" err="1">
                  <a:solidFill>
                    <a:schemeClr val="bg2">
                      <a:lumMod val="10000"/>
                    </a:schemeClr>
                  </a:solidFill>
                  <a:latin typeface="Maiandra GD" panose="020E0502030308020204" pitchFamily="34" charset="0"/>
                  <a:cs typeface="Times New Roman" panose="02020603050405020304" pitchFamily="18" charset="0"/>
                </a:rPr>
                <a:t>prosumidores</a:t>
              </a:r>
              <a:r>
                <a:rPr lang="es-EC" sz="1200" dirty="0">
                  <a:solidFill>
                    <a:schemeClr val="bg2">
                      <a:lumMod val="10000"/>
                    </a:schemeClr>
                  </a:solidFill>
                  <a:latin typeface="Maiandra GD" panose="020E0502030308020204" pitchFamily="34" charset="0"/>
                  <a:cs typeface="Times New Roman" panose="02020603050405020304" pitchFamily="18" charset="0"/>
                </a:rPr>
                <a:t>, hacen de la narrativa </a:t>
              </a:r>
              <a:r>
                <a:rPr lang="es-EC" sz="1200" dirty="0" err="1">
                  <a:solidFill>
                    <a:schemeClr val="bg2">
                      <a:lumMod val="10000"/>
                    </a:schemeClr>
                  </a:solidFill>
                  <a:latin typeface="Maiandra GD" panose="020E0502030308020204" pitchFamily="34" charset="0"/>
                  <a:cs typeface="Times New Roman" panose="02020603050405020304" pitchFamily="18" charset="0"/>
                </a:rPr>
                <a:t>transmedia</a:t>
              </a:r>
              <a:r>
                <a:rPr lang="es-EC" sz="1200" dirty="0">
                  <a:solidFill>
                    <a:schemeClr val="bg2">
                      <a:lumMod val="10000"/>
                    </a:schemeClr>
                  </a:solidFill>
                  <a:latin typeface="Maiandra GD" panose="020E0502030308020204" pitchFamily="34" charset="0"/>
                  <a:cs typeface="Times New Roman" panose="02020603050405020304" pitchFamily="18" charset="0"/>
                </a:rPr>
                <a:t> un universo de contenidos entretenido para cada usuario. Se trata de una comunicación bidireccional en la que no solo se espera del producto o servicio, si no también se recibe una participación del público.</a:t>
              </a:r>
              <a:endParaRPr lang="en-US" sz="1200" dirty="0">
                <a:solidFill>
                  <a:schemeClr val="bg2">
                    <a:lumMod val="10000"/>
                  </a:schemeClr>
                </a:solidFill>
                <a:latin typeface="Maiandra GD" panose="020E0502030308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609732" y="980729"/>
            <a:ext cx="2576549" cy="4466268"/>
            <a:chOff x="1341912" y="1365662"/>
            <a:chExt cx="2458192" cy="434933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3" name="Rectangle 32"/>
            <p:cNvSpPr/>
            <p:nvPr/>
          </p:nvSpPr>
          <p:spPr>
            <a:xfrm>
              <a:off x="1341912" y="1365662"/>
              <a:ext cx="2458192" cy="181692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ight Triangle 33"/>
            <p:cNvSpPr/>
            <p:nvPr/>
          </p:nvSpPr>
          <p:spPr>
            <a:xfrm flipH="1">
              <a:off x="1341912" y="1365662"/>
              <a:ext cx="2458192" cy="1816925"/>
            </a:xfrm>
            <a:prstGeom prst="rtTriangle">
              <a:avLst/>
            </a:prstGeom>
            <a:solidFill>
              <a:schemeClr val="accent6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341912" y="3182586"/>
              <a:ext cx="2458192" cy="253241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200" dirty="0" smtClean="0">
                  <a:solidFill>
                    <a:schemeClr val="bg2">
                      <a:lumMod val="10000"/>
                    </a:schemeClr>
                  </a:solidFill>
                  <a:latin typeface="Maiandra GD" panose="020E0502030308020204" pitchFamily="34" charset="0"/>
                  <a:cs typeface="Times New Roman" panose="02020603050405020304" pitchFamily="18" charset="0"/>
                </a:rPr>
                <a:t>Mediante </a:t>
              </a:r>
              <a:r>
                <a:rPr lang="es-EC" sz="1200" dirty="0">
                  <a:solidFill>
                    <a:schemeClr val="bg2">
                      <a:lumMod val="10000"/>
                    </a:schemeClr>
                  </a:solidFill>
                  <a:latin typeface="Maiandra GD" panose="020E0502030308020204" pitchFamily="34" charset="0"/>
                  <a:cs typeface="Times New Roman" panose="02020603050405020304" pitchFamily="18" charset="0"/>
                </a:rPr>
                <a:t>la narrativa </a:t>
              </a:r>
              <a:r>
                <a:rPr lang="es-EC" sz="1200" dirty="0" err="1">
                  <a:solidFill>
                    <a:schemeClr val="bg2">
                      <a:lumMod val="10000"/>
                    </a:schemeClr>
                  </a:solidFill>
                  <a:latin typeface="Maiandra GD" panose="020E0502030308020204" pitchFamily="34" charset="0"/>
                  <a:cs typeface="Times New Roman" panose="02020603050405020304" pitchFamily="18" charset="0"/>
                </a:rPr>
                <a:t>transmedia</a:t>
              </a:r>
              <a:r>
                <a:rPr lang="es-EC" sz="1200" dirty="0">
                  <a:solidFill>
                    <a:schemeClr val="bg2">
                      <a:lumMod val="10000"/>
                    </a:schemeClr>
                  </a:solidFill>
                  <a:latin typeface="Maiandra GD" panose="020E0502030308020204" pitchFamily="34" charset="0"/>
                  <a:cs typeface="Times New Roman" panose="02020603050405020304" pitchFamily="18" charset="0"/>
                </a:rPr>
                <a:t> es posible abrir el abanico de segmentos a los que se puede acceder con un producto o servicio. El consumo de contenido depende de las preferencias del individuo y es por ello que a través de contenido diverso que parte de un producto o servicio central, se puede difundir a más público que cuando se lo hace por un solo canal o tipo de contenido</a:t>
              </a:r>
              <a:endParaRPr lang="en-US" sz="1400" dirty="0">
                <a:solidFill>
                  <a:schemeClr val="bg2">
                    <a:lumMod val="10000"/>
                  </a:schemeClr>
                </a:solidFill>
                <a:latin typeface="Maiandra GD" panose="020E0502030308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" name="Group 23"/>
          <p:cNvGrpSpPr>
            <a:grpSpLocks noChangeAspect="1"/>
          </p:cNvGrpSpPr>
          <p:nvPr/>
        </p:nvGrpSpPr>
        <p:grpSpPr bwMode="auto">
          <a:xfrm>
            <a:off x="3056786" y="2171842"/>
            <a:ext cx="413446" cy="603785"/>
            <a:chOff x="1369" y="448"/>
            <a:chExt cx="858" cy="1253"/>
          </a:xfrm>
          <a:solidFill>
            <a:schemeClr val="bg2">
              <a:lumMod val="90000"/>
            </a:schemeClr>
          </a:solidFill>
        </p:grpSpPr>
        <p:sp>
          <p:nvSpPr>
            <p:cNvPr id="71" name="Freeform 25"/>
            <p:cNvSpPr>
              <a:spLocks/>
            </p:cNvSpPr>
            <p:nvPr/>
          </p:nvSpPr>
          <p:spPr bwMode="auto">
            <a:xfrm>
              <a:off x="1561" y="1465"/>
              <a:ext cx="475" cy="94"/>
            </a:xfrm>
            <a:custGeom>
              <a:avLst/>
              <a:gdLst>
                <a:gd name="T0" fmla="*/ 179 w 1425"/>
                <a:gd name="T1" fmla="*/ 0 h 281"/>
                <a:gd name="T2" fmla="*/ 1247 w 1425"/>
                <a:gd name="T3" fmla="*/ 0 h 281"/>
                <a:gd name="T4" fmla="*/ 1283 w 1425"/>
                <a:gd name="T5" fmla="*/ 3 h 281"/>
                <a:gd name="T6" fmla="*/ 1316 w 1425"/>
                <a:gd name="T7" fmla="*/ 12 h 281"/>
                <a:gd name="T8" fmla="*/ 1346 w 1425"/>
                <a:gd name="T9" fmla="*/ 24 h 281"/>
                <a:gd name="T10" fmla="*/ 1372 w 1425"/>
                <a:gd name="T11" fmla="*/ 41 h 281"/>
                <a:gd name="T12" fmla="*/ 1395 w 1425"/>
                <a:gd name="T13" fmla="*/ 62 h 281"/>
                <a:gd name="T14" fmla="*/ 1411 w 1425"/>
                <a:gd name="T15" fmla="*/ 85 h 281"/>
                <a:gd name="T16" fmla="*/ 1422 w 1425"/>
                <a:gd name="T17" fmla="*/ 112 h 281"/>
                <a:gd name="T18" fmla="*/ 1425 w 1425"/>
                <a:gd name="T19" fmla="*/ 140 h 281"/>
                <a:gd name="T20" fmla="*/ 1422 w 1425"/>
                <a:gd name="T21" fmla="*/ 169 h 281"/>
                <a:gd name="T22" fmla="*/ 1411 w 1425"/>
                <a:gd name="T23" fmla="*/ 195 h 281"/>
                <a:gd name="T24" fmla="*/ 1395 w 1425"/>
                <a:gd name="T25" fmla="*/ 219 h 281"/>
                <a:gd name="T26" fmla="*/ 1372 w 1425"/>
                <a:gd name="T27" fmla="*/ 239 h 281"/>
                <a:gd name="T28" fmla="*/ 1346 w 1425"/>
                <a:gd name="T29" fmla="*/ 257 h 281"/>
                <a:gd name="T30" fmla="*/ 1316 w 1425"/>
                <a:gd name="T31" fmla="*/ 270 h 281"/>
                <a:gd name="T32" fmla="*/ 1283 w 1425"/>
                <a:gd name="T33" fmla="*/ 279 h 281"/>
                <a:gd name="T34" fmla="*/ 1247 w 1425"/>
                <a:gd name="T35" fmla="*/ 281 h 281"/>
                <a:gd name="T36" fmla="*/ 179 w 1425"/>
                <a:gd name="T37" fmla="*/ 281 h 281"/>
                <a:gd name="T38" fmla="*/ 142 w 1425"/>
                <a:gd name="T39" fmla="*/ 279 h 281"/>
                <a:gd name="T40" fmla="*/ 109 w 1425"/>
                <a:gd name="T41" fmla="*/ 270 h 281"/>
                <a:gd name="T42" fmla="*/ 78 w 1425"/>
                <a:gd name="T43" fmla="*/ 257 h 281"/>
                <a:gd name="T44" fmla="*/ 53 w 1425"/>
                <a:gd name="T45" fmla="*/ 239 h 281"/>
                <a:gd name="T46" fmla="*/ 31 w 1425"/>
                <a:gd name="T47" fmla="*/ 219 h 281"/>
                <a:gd name="T48" fmla="*/ 14 w 1425"/>
                <a:gd name="T49" fmla="*/ 195 h 281"/>
                <a:gd name="T50" fmla="*/ 4 w 1425"/>
                <a:gd name="T51" fmla="*/ 169 h 281"/>
                <a:gd name="T52" fmla="*/ 0 w 1425"/>
                <a:gd name="T53" fmla="*/ 140 h 281"/>
                <a:gd name="T54" fmla="*/ 4 w 1425"/>
                <a:gd name="T55" fmla="*/ 113 h 281"/>
                <a:gd name="T56" fmla="*/ 15 w 1425"/>
                <a:gd name="T57" fmla="*/ 86 h 281"/>
                <a:gd name="T58" fmla="*/ 31 w 1425"/>
                <a:gd name="T59" fmla="*/ 62 h 281"/>
                <a:gd name="T60" fmla="*/ 53 w 1425"/>
                <a:gd name="T61" fmla="*/ 41 h 281"/>
                <a:gd name="T62" fmla="*/ 79 w 1425"/>
                <a:gd name="T63" fmla="*/ 24 h 281"/>
                <a:gd name="T64" fmla="*/ 110 w 1425"/>
                <a:gd name="T65" fmla="*/ 12 h 281"/>
                <a:gd name="T66" fmla="*/ 143 w 1425"/>
                <a:gd name="T67" fmla="*/ 3 h 281"/>
                <a:gd name="T68" fmla="*/ 179 w 1425"/>
                <a:gd name="T69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5" h="281">
                  <a:moveTo>
                    <a:pt x="179" y="0"/>
                  </a:moveTo>
                  <a:lnTo>
                    <a:pt x="1247" y="0"/>
                  </a:lnTo>
                  <a:lnTo>
                    <a:pt x="1283" y="3"/>
                  </a:lnTo>
                  <a:lnTo>
                    <a:pt x="1316" y="12"/>
                  </a:lnTo>
                  <a:lnTo>
                    <a:pt x="1346" y="24"/>
                  </a:lnTo>
                  <a:lnTo>
                    <a:pt x="1372" y="41"/>
                  </a:lnTo>
                  <a:lnTo>
                    <a:pt x="1395" y="62"/>
                  </a:lnTo>
                  <a:lnTo>
                    <a:pt x="1411" y="85"/>
                  </a:lnTo>
                  <a:lnTo>
                    <a:pt x="1422" y="112"/>
                  </a:lnTo>
                  <a:lnTo>
                    <a:pt x="1425" y="140"/>
                  </a:lnTo>
                  <a:lnTo>
                    <a:pt x="1422" y="169"/>
                  </a:lnTo>
                  <a:lnTo>
                    <a:pt x="1411" y="195"/>
                  </a:lnTo>
                  <a:lnTo>
                    <a:pt x="1395" y="219"/>
                  </a:lnTo>
                  <a:lnTo>
                    <a:pt x="1372" y="239"/>
                  </a:lnTo>
                  <a:lnTo>
                    <a:pt x="1346" y="257"/>
                  </a:lnTo>
                  <a:lnTo>
                    <a:pt x="1316" y="270"/>
                  </a:lnTo>
                  <a:lnTo>
                    <a:pt x="1283" y="279"/>
                  </a:lnTo>
                  <a:lnTo>
                    <a:pt x="1247" y="281"/>
                  </a:lnTo>
                  <a:lnTo>
                    <a:pt x="179" y="281"/>
                  </a:lnTo>
                  <a:lnTo>
                    <a:pt x="142" y="279"/>
                  </a:lnTo>
                  <a:lnTo>
                    <a:pt x="109" y="270"/>
                  </a:lnTo>
                  <a:lnTo>
                    <a:pt x="78" y="257"/>
                  </a:lnTo>
                  <a:lnTo>
                    <a:pt x="53" y="239"/>
                  </a:lnTo>
                  <a:lnTo>
                    <a:pt x="31" y="219"/>
                  </a:lnTo>
                  <a:lnTo>
                    <a:pt x="14" y="195"/>
                  </a:lnTo>
                  <a:lnTo>
                    <a:pt x="4" y="169"/>
                  </a:lnTo>
                  <a:lnTo>
                    <a:pt x="0" y="140"/>
                  </a:lnTo>
                  <a:lnTo>
                    <a:pt x="4" y="113"/>
                  </a:lnTo>
                  <a:lnTo>
                    <a:pt x="15" y="86"/>
                  </a:lnTo>
                  <a:lnTo>
                    <a:pt x="31" y="62"/>
                  </a:lnTo>
                  <a:lnTo>
                    <a:pt x="53" y="41"/>
                  </a:lnTo>
                  <a:lnTo>
                    <a:pt x="79" y="24"/>
                  </a:lnTo>
                  <a:lnTo>
                    <a:pt x="110" y="12"/>
                  </a:lnTo>
                  <a:lnTo>
                    <a:pt x="143" y="3"/>
                  </a:lnTo>
                  <a:lnTo>
                    <a:pt x="1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6"/>
            <p:cNvSpPr>
              <a:spLocks/>
            </p:cNvSpPr>
            <p:nvPr/>
          </p:nvSpPr>
          <p:spPr bwMode="auto">
            <a:xfrm>
              <a:off x="1561" y="1607"/>
              <a:ext cx="475" cy="94"/>
            </a:xfrm>
            <a:custGeom>
              <a:avLst/>
              <a:gdLst>
                <a:gd name="T0" fmla="*/ 179 w 1425"/>
                <a:gd name="T1" fmla="*/ 0 h 281"/>
                <a:gd name="T2" fmla="*/ 1247 w 1425"/>
                <a:gd name="T3" fmla="*/ 0 h 281"/>
                <a:gd name="T4" fmla="*/ 1283 w 1425"/>
                <a:gd name="T5" fmla="*/ 3 h 281"/>
                <a:gd name="T6" fmla="*/ 1316 w 1425"/>
                <a:gd name="T7" fmla="*/ 12 h 281"/>
                <a:gd name="T8" fmla="*/ 1346 w 1425"/>
                <a:gd name="T9" fmla="*/ 24 h 281"/>
                <a:gd name="T10" fmla="*/ 1372 w 1425"/>
                <a:gd name="T11" fmla="*/ 41 h 281"/>
                <a:gd name="T12" fmla="*/ 1395 w 1425"/>
                <a:gd name="T13" fmla="*/ 62 h 281"/>
                <a:gd name="T14" fmla="*/ 1411 w 1425"/>
                <a:gd name="T15" fmla="*/ 86 h 281"/>
                <a:gd name="T16" fmla="*/ 1422 w 1425"/>
                <a:gd name="T17" fmla="*/ 113 h 281"/>
                <a:gd name="T18" fmla="*/ 1425 w 1425"/>
                <a:gd name="T19" fmla="*/ 140 h 281"/>
                <a:gd name="T20" fmla="*/ 1422 w 1425"/>
                <a:gd name="T21" fmla="*/ 169 h 281"/>
                <a:gd name="T22" fmla="*/ 1411 w 1425"/>
                <a:gd name="T23" fmla="*/ 195 h 281"/>
                <a:gd name="T24" fmla="*/ 1395 w 1425"/>
                <a:gd name="T25" fmla="*/ 219 h 281"/>
                <a:gd name="T26" fmla="*/ 1372 w 1425"/>
                <a:gd name="T27" fmla="*/ 239 h 281"/>
                <a:gd name="T28" fmla="*/ 1346 w 1425"/>
                <a:gd name="T29" fmla="*/ 257 h 281"/>
                <a:gd name="T30" fmla="*/ 1316 w 1425"/>
                <a:gd name="T31" fmla="*/ 269 h 281"/>
                <a:gd name="T32" fmla="*/ 1283 w 1425"/>
                <a:gd name="T33" fmla="*/ 279 h 281"/>
                <a:gd name="T34" fmla="*/ 1247 w 1425"/>
                <a:gd name="T35" fmla="*/ 281 h 281"/>
                <a:gd name="T36" fmla="*/ 179 w 1425"/>
                <a:gd name="T37" fmla="*/ 281 h 281"/>
                <a:gd name="T38" fmla="*/ 142 w 1425"/>
                <a:gd name="T39" fmla="*/ 279 h 281"/>
                <a:gd name="T40" fmla="*/ 109 w 1425"/>
                <a:gd name="T41" fmla="*/ 269 h 281"/>
                <a:gd name="T42" fmla="*/ 78 w 1425"/>
                <a:gd name="T43" fmla="*/ 257 h 281"/>
                <a:gd name="T44" fmla="*/ 53 w 1425"/>
                <a:gd name="T45" fmla="*/ 239 h 281"/>
                <a:gd name="T46" fmla="*/ 31 w 1425"/>
                <a:gd name="T47" fmla="*/ 219 h 281"/>
                <a:gd name="T48" fmla="*/ 14 w 1425"/>
                <a:gd name="T49" fmla="*/ 195 h 281"/>
                <a:gd name="T50" fmla="*/ 4 w 1425"/>
                <a:gd name="T51" fmla="*/ 169 h 281"/>
                <a:gd name="T52" fmla="*/ 0 w 1425"/>
                <a:gd name="T53" fmla="*/ 140 h 281"/>
                <a:gd name="T54" fmla="*/ 4 w 1425"/>
                <a:gd name="T55" fmla="*/ 113 h 281"/>
                <a:gd name="T56" fmla="*/ 15 w 1425"/>
                <a:gd name="T57" fmla="*/ 86 h 281"/>
                <a:gd name="T58" fmla="*/ 31 w 1425"/>
                <a:gd name="T59" fmla="*/ 62 h 281"/>
                <a:gd name="T60" fmla="*/ 53 w 1425"/>
                <a:gd name="T61" fmla="*/ 41 h 281"/>
                <a:gd name="T62" fmla="*/ 79 w 1425"/>
                <a:gd name="T63" fmla="*/ 24 h 281"/>
                <a:gd name="T64" fmla="*/ 110 w 1425"/>
                <a:gd name="T65" fmla="*/ 12 h 281"/>
                <a:gd name="T66" fmla="*/ 143 w 1425"/>
                <a:gd name="T67" fmla="*/ 3 h 281"/>
                <a:gd name="T68" fmla="*/ 179 w 1425"/>
                <a:gd name="T69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5" h="281">
                  <a:moveTo>
                    <a:pt x="179" y="0"/>
                  </a:moveTo>
                  <a:lnTo>
                    <a:pt x="1247" y="0"/>
                  </a:lnTo>
                  <a:lnTo>
                    <a:pt x="1283" y="3"/>
                  </a:lnTo>
                  <a:lnTo>
                    <a:pt x="1316" y="12"/>
                  </a:lnTo>
                  <a:lnTo>
                    <a:pt x="1346" y="24"/>
                  </a:lnTo>
                  <a:lnTo>
                    <a:pt x="1372" y="41"/>
                  </a:lnTo>
                  <a:lnTo>
                    <a:pt x="1395" y="62"/>
                  </a:lnTo>
                  <a:lnTo>
                    <a:pt x="1411" y="86"/>
                  </a:lnTo>
                  <a:lnTo>
                    <a:pt x="1422" y="113"/>
                  </a:lnTo>
                  <a:lnTo>
                    <a:pt x="1425" y="140"/>
                  </a:lnTo>
                  <a:lnTo>
                    <a:pt x="1422" y="169"/>
                  </a:lnTo>
                  <a:lnTo>
                    <a:pt x="1411" y="195"/>
                  </a:lnTo>
                  <a:lnTo>
                    <a:pt x="1395" y="219"/>
                  </a:lnTo>
                  <a:lnTo>
                    <a:pt x="1372" y="239"/>
                  </a:lnTo>
                  <a:lnTo>
                    <a:pt x="1346" y="257"/>
                  </a:lnTo>
                  <a:lnTo>
                    <a:pt x="1316" y="269"/>
                  </a:lnTo>
                  <a:lnTo>
                    <a:pt x="1283" y="279"/>
                  </a:lnTo>
                  <a:lnTo>
                    <a:pt x="1247" y="281"/>
                  </a:lnTo>
                  <a:lnTo>
                    <a:pt x="179" y="281"/>
                  </a:lnTo>
                  <a:lnTo>
                    <a:pt x="142" y="279"/>
                  </a:lnTo>
                  <a:lnTo>
                    <a:pt x="109" y="269"/>
                  </a:lnTo>
                  <a:lnTo>
                    <a:pt x="78" y="257"/>
                  </a:lnTo>
                  <a:lnTo>
                    <a:pt x="53" y="239"/>
                  </a:lnTo>
                  <a:lnTo>
                    <a:pt x="31" y="219"/>
                  </a:lnTo>
                  <a:lnTo>
                    <a:pt x="14" y="195"/>
                  </a:lnTo>
                  <a:lnTo>
                    <a:pt x="4" y="169"/>
                  </a:lnTo>
                  <a:lnTo>
                    <a:pt x="0" y="140"/>
                  </a:lnTo>
                  <a:lnTo>
                    <a:pt x="4" y="113"/>
                  </a:lnTo>
                  <a:lnTo>
                    <a:pt x="15" y="86"/>
                  </a:lnTo>
                  <a:lnTo>
                    <a:pt x="31" y="62"/>
                  </a:lnTo>
                  <a:lnTo>
                    <a:pt x="53" y="41"/>
                  </a:lnTo>
                  <a:lnTo>
                    <a:pt x="79" y="24"/>
                  </a:lnTo>
                  <a:lnTo>
                    <a:pt x="110" y="12"/>
                  </a:lnTo>
                  <a:lnTo>
                    <a:pt x="143" y="3"/>
                  </a:lnTo>
                  <a:lnTo>
                    <a:pt x="1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7"/>
            <p:cNvSpPr>
              <a:spLocks noEditPoints="1"/>
            </p:cNvSpPr>
            <p:nvPr/>
          </p:nvSpPr>
          <p:spPr bwMode="auto">
            <a:xfrm>
              <a:off x="1369" y="448"/>
              <a:ext cx="858" cy="970"/>
            </a:xfrm>
            <a:custGeom>
              <a:avLst/>
              <a:gdLst>
                <a:gd name="T0" fmla="*/ 1025 w 2576"/>
                <a:gd name="T1" fmla="*/ 223 h 2909"/>
                <a:gd name="T2" fmla="*/ 711 w 2576"/>
                <a:gd name="T3" fmla="*/ 357 h 2909"/>
                <a:gd name="T4" fmla="*/ 456 w 2576"/>
                <a:gd name="T5" fmla="*/ 575 h 2909"/>
                <a:gd name="T6" fmla="*/ 278 w 2576"/>
                <a:gd name="T7" fmla="*/ 863 h 2909"/>
                <a:gd name="T8" fmla="*/ 195 w 2576"/>
                <a:gd name="T9" fmla="*/ 1202 h 2909"/>
                <a:gd name="T10" fmla="*/ 207 w 2576"/>
                <a:gd name="T11" fmla="*/ 1486 h 2909"/>
                <a:gd name="T12" fmla="*/ 262 w 2576"/>
                <a:gd name="T13" fmla="*/ 1693 h 2909"/>
                <a:gd name="T14" fmla="*/ 345 w 2576"/>
                <a:gd name="T15" fmla="*/ 1867 h 2909"/>
                <a:gd name="T16" fmla="*/ 439 w 2576"/>
                <a:gd name="T17" fmla="*/ 2036 h 2909"/>
                <a:gd name="T18" fmla="*/ 529 w 2576"/>
                <a:gd name="T19" fmla="*/ 2225 h 2909"/>
                <a:gd name="T20" fmla="*/ 598 w 2576"/>
                <a:gd name="T21" fmla="*/ 2463 h 2909"/>
                <a:gd name="T22" fmla="*/ 630 w 2576"/>
                <a:gd name="T23" fmla="*/ 2656 h 2909"/>
                <a:gd name="T24" fmla="*/ 702 w 2576"/>
                <a:gd name="T25" fmla="*/ 2716 h 2909"/>
                <a:gd name="T26" fmla="*/ 1894 w 2576"/>
                <a:gd name="T27" fmla="*/ 2709 h 2909"/>
                <a:gd name="T28" fmla="*/ 1950 w 2576"/>
                <a:gd name="T29" fmla="*/ 2648 h 2909"/>
                <a:gd name="T30" fmla="*/ 1963 w 2576"/>
                <a:gd name="T31" fmla="*/ 2568 h 2909"/>
                <a:gd name="T32" fmla="*/ 2007 w 2576"/>
                <a:gd name="T33" fmla="*/ 2348 h 2909"/>
                <a:gd name="T34" fmla="*/ 2087 w 2576"/>
                <a:gd name="T35" fmla="*/ 2133 h 2909"/>
                <a:gd name="T36" fmla="*/ 2183 w 2576"/>
                <a:gd name="T37" fmla="*/ 1954 h 2909"/>
                <a:gd name="T38" fmla="*/ 2275 w 2576"/>
                <a:gd name="T39" fmla="*/ 1785 h 2909"/>
                <a:gd name="T40" fmla="*/ 2347 w 2576"/>
                <a:gd name="T41" fmla="*/ 1596 h 2909"/>
                <a:gd name="T42" fmla="*/ 2384 w 2576"/>
                <a:gd name="T43" fmla="*/ 1359 h 2909"/>
                <a:gd name="T44" fmla="*/ 2354 w 2576"/>
                <a:gd name="T45" fmla="*/ 1027 h 2909"/>
                <a:gd name="T46" fmla="*/ 2221 w 2576"/>
                <a:gd name="T47" fmla="*/ 711 h 2909"/>
                <a:gd name="T48" fmla="*/ 2002 w 2576"/>
                <a:gd name="T49" fmla="*/ 456 h 2909"/>
                <a:gd name="T50" fmla="*/ 1715 w 2576"/>
                <a:gd name="T51" fmla="*/ 278 h 2909"/>
                <a:gd name="T52" fmla="*/ 1378 w 2576"/>
                <a:gd name="T53" fmla="*/ 196 h 2909"/>
                <a:gd name="T54" fmla="*/ 1479 w 2576"/>
                <a:gd name="T55" fmla="*/ 14 h 2909"/>
                <a:gd name="T56" fmla="*/ 1832 w 2576"/>
                <a:gd name="T57" fmla="*/ 120 h 2909"/>
                <a:gd name="T58" fmla="*/ 2133 w 2576"/>
                <a:gd name="T59" fmla="*/ 316 h 2909"/>
                <a:gd name="T60" fmla="*/ 2369 w 2576"/>
                <a:gd name="T61" fmla="*/ 588 h 2909"/>
                <a:gd name="T62" fmla="*/ 2522 w 2576"/>
                <a:gd name="T63" fmla="*/ 920 h 2909"/>
                <a:gd name="T64" fmla="*/ 2576 w 2576"/>
                <a:gd name="T65" fmla="*/ 1294 h 2909"/>
                <a:gd name="T66" fmla="*/ 2550 w 2576"/>
                <a:gd name="T67" fmla="*/ 1566 h 2909"/>
                <a:gd name="T68" fmla="*/ 2485 w 2576"/>
                <a:gd name="T69" fmla="*/ 1783 h 2909"/>
                <a:gd name="T70" fmla="*/ 2400 w 2576"/>
                <a:gd name="T71" fmla="*/ 1961 h 2909"/>
                <a:gd name="T72" fmla="*/ 2304 w 2576"/>
                <a:gd name="T73" fmla="*/ 2131 h 2909"/>
                <a:gd name="T74" fmla="*/ 2215 w 2576"/>
                <a:gd name="T75" fmla="*/ 2327 h 2909"/>
                <a:gd name="T76" fmla="*/ 2155 w 2576"/>
                <a:gd name="T77" fmla="*/ 2578 h 2909"/>
                <a:gd name="T78" fmla="*/ 2153 w 2576"/>
                <a:gd name="T79" fmla="*/ 2595 h 2909"/>
                <a:gd name="T80" fmla="*/ 2125 w 2576"/>
                <a:gd name="T81" fmla="*/ 2730 h 2909"/>
                <a:gd name="T82" fmla="*/ 2030 w 2576"/>
                <a:gd name="T83" fmla="*/ 2851 h 2909"/>
                <a:gd name="T84" fmla="*/ 1887 w 2576"/>
                <a:gd name="T85" fmla="*/ 2907 h 2909"/>
                <a:gd name="T86" fmla="*/ 644 w 2576"/>
                <a:gd name="T87" fmla="*/ 2897 h 2909"/>
                <a:gd name="T88" fmla="*/ 506 w 2576"/>
                <a:gd name="T89" fmla="*/ 2810 h 2909"/>
                <a:gd name="T90" fmla="*/ 432 w 2576"/>
                <a:gd name="T91" fmla="*/ 2663 h 2909"/>
                <a:gd name="T92" fmla="*/ 391 w 2576"/>
                <a:gd name="T93" fmla="*/ 2421 h 2909"/>
                <a:gd name="T94" fmla="*/ 315 w 2576"/>
                <a:gd name="T95" fmla="*/ 2214 h 2909"/>
                <a:gd name="T96" fmla="*/ 221 w 2576"/>
                <a:gd name="T97" fmla="*/ 2038 h 2909"/>
                <a:gd name="T98" fmla="*/ 132 w 2576"/>
                <a:gd name="T99" fmla="*/ 1872 h 2909"/>
                <a:gd name="T100" fmla="*/ 54 w 2576"/>
                <a:gd name="T101" fmla="*/ 1677 h 2909"/>
                <a:gd name="T102" fmla="*/ 7 w 2576"/>
                <a:gd name="T103" fmla="*/ 1434 h 2909"/>
                <a:gd name="T104" fmla="*/ 14 w 2576"/>
                <a:gd name="T105" fmla="*/ 1099 h 2909"/>
                <a:gd name="T106" fmla="*/ 121 w 2576"/>
                <a:gd name="T107" fmla="*/ 746 h 2909"/>
                <a:gd name="T108" fmla="*/ 316 w 2576"/>
                <a:gd name="T109" fmla="*/ 444 h 2909"/>
                <a:gd name="T110" fmla="*/ 587 w 2576"/>
                <a:gd name="T111" fmla="*/ 207 h 2909"/>
                <a:gd name="T112" fmla="*/ 917 w 2576"/>
                <a:gd name="T113" fmla="*/ 54 h 2909"/>
                <a:gd name="T114" fmla="*/ 1288 w 2576"/>
                <a:gd name="T115" fmla="*/ 0 h 2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76" h="2909">
                  <a:moveTo>
                    <a:pt x="1288" y="192"/>
                  </a:moveTo>
                  <a:lnTo>
                    <a:pt x="1199" y="196"/>
                  </a:lnTo>
                  <a:lnTo>
                    <a:pt x="1111" y="206"/>
                  </a:lnTo>
                  <a:lnTo>
                    <a:pt x="1025" y="223"/>
                  </a:lnTo>
                  <a:lnTo>
                    <a:pt x="942" y="247"/>
                  </a:lnTo>
                  <a:lnTo>
                    <a:pt x="862" y="278"/>
                  </a:lnTo>
                  <a:lnTo>
                    <a:pt x="785" y="314"/>
                  </a:lnTo>
                  <a:lnTo>
                    <a:pt x="711" y="357"/>
                  </a:lnTo>
                  <a:lnTo>
                    <a:pt x="641" y="404"/>
                  </a:lnTo>
                  <a:lnTo>
                    <a:pt x="576" y="457"/>
                  </a:lnTo>
                  <a:lnTo>
                    <a:pt x="514" y="513"/>
                  </a:lnTo>
                  <a:lnTo>
                    <a:pt x="456" y="575"/>
                  </a:lnTo>
                  <a:lnTo>
                    <a:pt x="403" y="642"/>
                  </a:lnTo>
                  <a:lnTo>
                    <a:pt x="356" y="712"/>
                  </a:lnTo>
                  <a:lnTo>
                    <a:pt x="315" y="786"/>
                  </a:lnTo>
                  <a:lnTo>
                    <a:pt x="278" y="863"/>
                  </a:lnTo>
                  <a:lnTo>
                    <a:pt x="248" y="944"/>
                  </a:lnTo>
                  <a:lnTo>
                    <a:pt x="224" y="1028"/>
                  </a:lnTo>
                  <a:lnTo>
                    <a:pt x="207" y="1113"/>
                  </a:lnTo>
                  <a:lnTo>
                    <a:pt x="195" y="1202"/>
                  </a:lnTo>
                  <a:lnTo>
                    <a:pt x="192" y="1291"/>
                  </a:lnTo>
                  <a:lnTo>
                    <a:pt x="194" y="1360"/>
                  </a:lnTo>
                  <a:lnTo>
                    <a:pt x="199" y="1425"/>
                  </a:lnTo>
                  <a:lnTo>
                    <a:pt x="207" y="1486"/>
                  </a:lnTo>
                  <a:lnTo>
                    <a:pt x="217" y="1542"/>
                  </a:lnTo>
                  <a:lnTo>
                    <a:pt x="230" y="1595"/>
                  </a:lnTo>
                  <a:lnTo>
                    <a:pt x="245" y="1646"/>
                  </a:lnTo>
                  <a:lnTo>
                    <a:pt x="262" y="1693"/>
                  </a:lnTo>
                  <a:lnTo>
                    <a:pt x="281" y="1739"/>
                  </a:lnTo>
                  <a:lnTo>
                    <a:pt x="301" y="1783"/>
                  </a:lnTo>
                  <a:lnTo>
                    <a:pt x="323" y="1825"/>
                  </a:lnTo>
                  <a:lnTo>
                    <a:pt x="345" y="1867"/>
                  </a:lnTo>
                  <a:lnTo>
                    <a:pt x="369" y="1908"/>
                  </a:lnTo>
                  <a:lnTo>
                    <a:pt x="392" y="1951"/>
                  </a:lnTo>
                  <a:lnTo>
                    <a:pt x="416" y="1992"/>
                  </a:lnTo>
                  <a:lnTo>
                    <a:pt x="439" y="2036"/>
                  </a:lnTo>
                  <a:lnTo>
                    <a:pt x="463" y="2080"/>
                  </a:lnTo>
                  <a:lnTo>
                    <a:pt x="486" y="2126"/>
                  </a:lnTo>
                  <a:lnTo>
                    <a:pt x="508" y="2174"/>
                  </a:lnTo>
                  <a:lnTo>
                    <a:pt x="529" y="2225"/>
                  </a:lnTo>
                  <a:lnTo>
                    <a:pt x="548" y="2279"/>
                  </a:lnTo>
                  <a:lnTo>
                    <a:pt x="567" y="2336"/>
                  </a:lnTo>
                  <a:lnTo>
                    <a:pt x="583" y="2397"/>
                  </a:lnTo>
                  <a:lnTo>
                    <a:pt x="598" y="2463"/>
                  </a:lnTo>
                  <a:lnTo>
                    <a:pt x="609" y="2533"/>
                  </a:lnTo>
                  <a:lnTo>
                    <a:pt x="618" y="2609"/>
                  </a:lnTo>
                  <a:lnTo>
                    <a:pt x="622" y="2633"/>
                  </a:lnTo>
                  <a:lnTo>
                    <a:pt x="630" y="2656"/>
                  </a:lnTo>
                  <a:lnTo>
                    <a:pt x="642" y="2677"/>
                  </a:lnTo>
                  <a:lnTo>
                    <a:pt x="660" y="2694"/>
                  </a:lnTo>
                  <a:lnTo>
                    <a:pt x="679" y="2707"/>
                  </a:lnTo>
                  <a:lnTo>
                    <a:pt x="702" y="2716"/>
                  </a:lnTo>
                  <a:lnTo>
                    <a:pt x="727" y="2718"/>
                  </a:lnTo>
                  <a:lnTo>
                    <a:pt x="1849" y="2718"/>
                  </a:lnTo>
                  <a:lnTo>
                    <a:pt x="1873" y="2716"/>
                  </a:lnTo>
                  <a:lnTo>
                    <a:pt x="1894" y="2709"/>
                  </a:lnTo>
                  <a:lnTo>
                    <a:pt x="1914" y="2698"/>
                  </a:lnTo>
                  <a:lnTo>
                    <a:pt x="1931" y="2683"/>
                  </a:lnTo>
                  <a:lnTo>
                    <a:pt x="1944" y="2664"/>
                  </a:lnTo>
                  <a:lnTo>
                    <a:pt x="1950" y="2648"/>
                  </a:lnTo>
                  <a:lnTo>
                    <a:pt x="1955" y="2630"/>
                  </a:lnTo>
                  <a:lnTo>
                    <a:pt x="1959" y="2609"/>
                  </a:lnTo>
                  <a:lnTo>
                    <a:pt x="1961" y="2587"/>
                  </a:lnTo>
                  <a:lnTo>
                    <a:pt x="1963" y="2568"/>
                  </a:lnTo>
                  <a:lnTo>
                    <a:pt x="1964" y="2549"/>
                  </a:lnTo>
                  <a:lnTo>
                    <a:pt x="1977" y="2477"/>
                  </a:lnTo>
                  <a:lnTo>
                    <a:pt x="1991" y="2410"/>
                  </a:lnTo>
                  <a:lnTo>
                    <a:pt x="2007" y="2348"/>
                  </a:lnTo>
                  <a:lnTo>
                    <a:pt x="2025" y="2289"/>
                  </a:lnTo>
                  <a:lnTo>
                    <a:pt x="2045" y="2234"/>
                  </a:lnTo>
                  <a:lnTo>
                    <a:pt x="2065" y="2182"/>
                  </a:lnTo>
                  <a:lnTo>
                    <a:pt x="2087" y="2133"/>
                  </a:lnTo>
                  <a:lnTo>
                    <a:pt x="2110" y="2085"/>
                  </a:lnTo>
                  <a:lnTo>
                    <a:pt x="2134" y="2041"/>
                  </a:lnTo>
                  <a:lnTo>
                    <a:pt x="2159" y="1997"/>
                  </a:lnTo>
                  <a:lnTo>
                    <a:pt x="2183" y="1954"/>
                  </a:lnTo>
                  <a:lnTo>
                    <a:pt x="2206" y="1913"/>
                  </a:lnTo>
                  <a:lnTo>
                    <a:pt x="2230" y="1870"/>
                  </a:lnTo>
                  <a:lnTo>
                    <a:pt x="2253" y="1828"/>
                  </a:lnTo>
                  <a:lnTo>
                    <a:pt x="2275" y="1785"/>
                  </a:lnTo>
                  <a:lnTo>
                    <a:pt x="2294" y="1741"/>
                  </a:lnTo>
                  <a:lnTo>
                    <a:pt x="2314" y="1695"/>
                  </a:lnTo>
                  <a:lnTo>
                    <a:pt x="2331" y="1647"/>
                  </a:lnTo>
                  <a:lnTo>
                    <a:pt x="2347" y="1596"/>
                  </a:lnTo>
                  <a:lnTo>
                    <a:pt x="2360" y="1542"/>
                  </a:lnTo>
                  <a:lnTo>
                    <a:pt x="2371" y="1486"/>
                  </a:lnTo>
                  <a:lnTo>
                    <a:pt x="2379" y="1425"/>
                  </a:lnTo>
                  <a:lnTo>
                    <a:pt x="2384" y="1359"/>
                  </a:lnTo>
                  <a:lnTo>
                    <a:pt x="2385" y="1290"/>
                  </a:lnTo>
                  <a:lnTo>
                    <a:pt x="2382" y="1200"/>
                  </a:lnTo>
                  <a:lnTo>
                    <a:pt x="2371" y="1112"/>
                  </a:lnTo>
                  <a:lnTo>
                    <a:pt x="2354" y="1027"/>
                  </a:lnTo>
                  <a:lnTo>
                    <a:pt x="2330" y="943"/>
                  </a:lnTo>
                  <a:lnTo>
                    <a:pt x="2299" y="863"/>
                  </a:lnTo>
                  <a:lnTo>
                    <a:pt x="2263" y="786"/>
                  </a:lnTo>
                  <a:lnTo>
                    <a:pt x="2221" y="711"/>
                  </a:lnTo>
                  <a:lnTo>
                    <a:pt x="2173" y="641"/>
                  </a:lnTo>
                  <a:lnTo>
                    <a:pt x="2122" y="575"/>
                  </a:lnTo>
                  <a:lnTo>
                    <a:pt x="2064" y="513"/>
                  </a:lnTo>
                  <a:lnTo>
                    <a:pt x="2002" y="456"/>
                  </a:lnTo>
                  <a:lnTo>
                    <a:pt x="1937" y="404"/>
                  </a:lnTo>
                  <a:lnTo>
                    <a:pt x="1867" y="357"/>
                  </a:lnTo>
                  <a:lnTo>
                    <a:pt x="1792" y="314"/>
                  </a:lnTo>
                  <a:lnTo>
                    <a:pt x="1715" y="278"/>
                  </a:lnTo>
                  <a:lnTo>
                    <a:pt x="1636" y="247"/>
                  </a:lnTo>
                  <a:lnTo>
                    <a:pt x="1552" y="223"/>
                  </a:lnTo>
                  <a:lnTo>
                    <a:pt x="1467" y="206"/>
                  </a:lnTo>
                  <a:lnTo>
                    <a:pt x="1378" y="196"/>
                  </a:lnTo>
                  <a:lnTo>
                    <a:pt x="1288" y="192"/>
                  </a:lnTo>
                  <a:close/>
                  <a:moveTo>
                    <a:pt x="1288" y="0"/>
                  </a:moveTo>
                  <a:lnTo>
                    <a:pt x="1385" y="3"/>
                  </a:lnTo>
                  <a:lnTo>
                    <a:pt x="1479" y="14"/>
                  </a:lnTo>
                  <a:lnTo>
                    <a:pt x="1571" y="31"/>
                  </a:lnTo>
                  <a:lnTo>
                    <a:pt x="1661" y="54"/>
                  </a:lnTo>
                  <a:lnTo>
                    <a:pt x="1747" y="84"/>
                  </a:lnTo>
                  <a:lnTo>
                    <a:pt x="1832" y="120"/>
                  </a:lnTo>
                  <a:lnTo>
                    <a:pt x="1913" y="161"/>
                  </a:lnTo>
                  <a:lnTo>
                    <a:pt x="1990" y="208"/>
                  </a:lnTo>
                  <a:lnTo>
                    <a:pt x="2064" y="260"/>
                  </a:lnTo>
                  <a:lnTo>
                    <a:pt x="2133" y="316"/>
                  </a:lnTo>
                  <a:lnTo>
                    <a:pt x="2200" y="379"/>
                  </a:lnTo>
                  <a:lnTo>
                    <a:pt x="2261" y="444"/>
                  </a:lnTo>
                  <a:lnTo>
                    <a:pt x="2317" y="514"/>
                  </a:lnTo>
                  <a:lnTo>
                    <a:pt x="2369" y="588"/>
                  </a:lnTo>
                  <a:lnTo>
                    <a:pt x="2416" y="666"/>
                  </a:lnTo>
                  <a:lnTo>
                    <a:pt x="2456" y="748"/>
                  </a:lnTo>
                  <a:lnTo>
                    <a:pt x="2492" y="832"/>
                  </a:lnTo>
                  <a:lnTo>
                    <a:pt x="2522" y="920"/>
                  </a:lnTo>
                  <a:lnTo>
                    <a:pt x="2545" y="1009"/>
                  </a:lnTo>
                  <a:lnTo>
                    <a:pt x="2562" y="1103"/>
                  </a:lnTo>
                  <a:lnTo>
                    <a:pt x="2572" y="1197"/>
                  </a:lnTo>
                  <a:lnTo>
                    <a:pt x="2576" y="1294"/>
                  </a:lnTo>
                  <a:lnTo>
                    <a:pt x="2573" y="1368"/>
                  </a:lnTo>
                  <a:lnTo>
                    <a:pt x="2569" y="1439"/>
                  </a:lnTo>
                  <a:lnTo>
                    <a:pt x="2561" y="1504"/>
                  </a:lnTo>
                  <a:lnTo>
                    <a:pt x="2550" y="1566"/>
                  </a:lnTo>
                  <a:lnTo>
                    <a:pt x="2537" y="1625"/>
                  </a:lnTo>
                  <a:lnTo>
                    <a:pt x="2522" y="1680"/>
                  </a:lnTo>
                  <a:lnTo>
                    <a:pt x="2504" y="1733"/>
                  </a:lnTo>
                  <a:lnTo>
                    <a:pt x="2485" y="1783"/>
                  </a:lnTo>
                  <a:lnTo>
                    <a:pt x="2465" y="1831"/>
                  </a:lnTo>
                  <a:lnTo>
                    <a:pt x="2444" y="1876"/>
                  </a:lnTo>
                  <a:lnTo>
                    <a:pt x="2422" y="1920"/>
                  </a:lnTo>
                  <a:lnTo>
                    <a:pt x="2400" y="1961"/>
                  </a:lnTo>
                  <a:lnTo>
                    <a:pt x="2377" y="2003"/>
                  </a:lnTo>
                  <a:lnTo>
                    <a:pt x="2355" y="2042"/>
                  </a:lnTo>
                  <a:lnTo>
                    <a:pt x="2330" y="2087"/>
                  </a:lnTo>
                  <a:lnTo>
                    <a:pt x="2304" y="2131"/>
                  </a:lnTo>
                  <a:lnTo>
                    <a:pt x="2280" y="2177"/>
                  </a:lnTo>
                  <a:lnTo>
                    <a:pt x="2257" y="2225"/>
                  </a:lnTo>
                  <a:lnTo>
                    <a:pt x="2236" y="2274"/>
                  </a:lnTo>
                  <a:lnTo>
                    <a:pt x="2215" y="2327"/>
                  </a:lnTo>
                  <a:lnTo>
                    <a:pt x="2196" y="2383"/>
                  </a:lnTo>
                  <a:lnTo>
                    <a:pt x="2180" y="2443"/>
                  </a:lnTo>
                  <a:lnTo>
                    <a:pt x="2167" y="2508"/>
                  </a:lnTo>
                  <a:lnTo>
                    <a:pt x="2155" y="2578"/>
                  </a:lnTo>
                  <a:lnTo>
                    <a:pt x="2155" y="2581"/>
                  </a:lnTo>
                  <a:lnTo>
                    <a:pt x="2154" y="2586"/>
                  </a:lnTo>
                  <a:lnTo>
                    <a:pt x="2153" y="2591"/>
                  </a:lnTo>
                  <a:lnTo>
                    <a:pt x="2153" y="2595"/>
                  </a:lnTo>
                  <a:lnTo>
                    <a:pt x="2150" y="2625"/>
                  </a:lnTo>
                  <a:lnTo>
                    <a:pt x="2145" y="2659"/>
                  </a:lnTo>
                  <a:lnTo>
                    <a:pt x="2137" y="2693"/>
                  </a:lnTo>
                  <a:lnTo>
                    <a:pt x="2125" y="2730"/>
                  </a:lnTo>
                  <a:lnTo>
                    <a:pt x="2107" y="2764"/>
                  </a:lnTo>
                  <a:lnTo>
                    <a:pt x="2085" y="2797"/>
                  </a:lnTo>
                  <a:lnTo>
                    <a:pt x="2059" y="2825"/>
                  </a:lnTo>
                  <a:lnTo>
                    <a:pt x="2030" y="2851"/>
                  </a:lnTo>
                  <a:lnTo>
                    <a:pt x="1998" y="2871"/>
                  </a:lnTo>
                  <a:lnTo>
                    <a:pt x="1963" y="2888"/>
                  </a:lnTo>
                  <a:lnTo>
                    <a:pt x="1926" y="2900"/>
                  </a:lnTo>
                  <a:lnTo>
                    <a:pt x="1887" y="2907"/>
                  </a:lnTo>
                  <a:lnTo>
                    <a:pt x="1848" y="2909"/>
                  </a:lnTo>
                  <a:lnTo>
                    <a:pt x="727" y="2909"/>
                  </a:lnTo>
                  <a:lnTo>
                    <a:pt x="685" y="2906"/>
                  </a:lnTo>
                  <a:lnTo>
                    <a:pt x="644" y="2897"/>
                  </a:lnTo>
                  <a:lnTo>
                    <a:pt x="604" y="2883"/>
                  </a:lnTo>
                  <a:lnTo>
                    <a:pt x="568" y="2863"/>
                  </a:lnTo>
                  <a:lnTo>
                    <a:pt x="534" y="2839"/>
                  </a:lnTo>
                  <a:lnTo>
                    <a:pt x="506" y="2810"/>
                  </a:lnTo>
                  <a:lnTo>
                    <a:pt x="479" y="2778"/>
                  </a:lnTo>
                  <a:lnTo>
                    <a:pt x="458" y="2743"/>
                  </a:lnTo>
                  <a:lnTo>
                    <a:pt x="442" y="2705"/>
                  </a:lnTo>
                  <a:lnTo>
                    <a:pt x="432" y="2663"/>
                  </a:lnTo>
                  <a:lnTo>
                    <a:pt x="426" y="2621"/>
                  </a:lnTo>
                  <a:lnTo>
                    <a:pt x="417" y="2549"/>
                  </a:lnTo>
                  <a:lnTo>
                    <a:pt x="406" y="2482"/>
                  </a:lnTo>
                  <a:lnTo>
                    <a:pt x="391" y="2421"/>
                  </a:lnTo>
                  <a:lnTo>
                    <a:pt x="375" y="2365"/>
                  </a:lnTo>
                  <a:lnTo>
                    <a:pt x="356" y="2312"/>
                  </a:lnTo>
                  <a:lnTo>
                    <a:pt x="337" y="2261"/>
                  </a:lnTo>
                  <a:lnTo>
                    <a:pt x="315" y="2214"/>
                  </a:lnTo>
                  <a:lnTo>
                    <a:pt x="293" y="2169"/>
                  </a:lnTo>
                  <a:lnTo>
                    <a:pt x="270" y="2125"/>
                  </a:lnTo>
                  <a:lnTo>
                    <a:pt x="246" y="2081"/>
                  </a:lnTo>
                  <a:lnTo>
                    <a:pt x="221" y="2038"/>
                  </a:lnTo>
                  <a:lnTo>
                    <a:pt x="199" y="1998"/>
                  </a:lnTo>
                  <a:lnTo>
                    <a:pt x="176" y="1958"/>
                  </a:lnTo>
                  <a:lnTo>
                    <a:pt x="154" y="1916"/>
                  </a:lnTo>
                  <a:lnTo>
                    <a:pt x="132" y="1872"/>
                  </a:lnTo>
                  <a:lnTo>
                    <a:pt x="110" y="1826"/>
                  </a:lnTo>
                  <a:lnTo>
                    <a:pt x="91" y="1779"/>
                  </a:lnTo>
                  <a:lnTo>
                    <a:pt x="71" y="1730"/>
                  </a:lnTo>
                  <a:lnTo>
                    <a:pt x="54" y="1677"/>
                  </a:lnTo>
                  <a:lnTo>
                    <a:pt x="39" y="1622"/>
                  </a:lnTo>
                  <a:lnTo>
                    <a:pt x="25" y="1563"/>
                  </a:lnTo>
                  <a:lnTo>
                    <a:pt x="15" y="1501"/>
                  </a:lnTo>
                  <a:lnTo>
                    <a:pt x="7" y="1434"/>
                  </a:lnTo>
                  <a:lnTo>
                    <a:pt x="2" y="1364"/>
                  </a:lnTo>
                  <a:lnTo>
                    <a:pt x="0" y="1290"/>
                  </a:lnTo>
                  <a:lnTo>
                    <a:pt x="3" y="1193"/>
                  </a:lnTo>
                  <a:lnTo>
                    <a:pt x="14" y="1099"/>
                  </a:lnTo>
                  <a:lnTo>
                    <a:pt x="31" y="1007"/>
                  </a:lnTo>
                  <a:lnTo>
                    <a:pt x="55" y="917"/>
                  </a:lnTo>
                  <a:lnTo>
                    <a:pt x="85" y="831"/>
                  </a:lnTo>
                  <a:lnTo>
                    <a:pt x="121" y="746"/>
                  </a:lnTo>
                  <a:lnTo>
                    <a:pt x="161" y="665"/>
                  </a:lnTo>
                  <a:lnTo>
                    <a:pt x="208" y="588"/>
                  </a:lnTo>
                  <a:lnTo>
                    <a:pt x="260" y="513"/>
                  </a:lnTo>
                  <a:lnTo>
                    <a:pt x="316" y="444"/>
                  </a:lnTo>
                  <a:lnTo>
                    <a:pt x="378" y="377"/>
                  </a:lnTo>
                  <a:lnTo>
                    <a:pt x="444" y="316"/>
                  </a:lnTo>
                  <a:lnTo>
                    <a:pt x="514" y="259"/>
                  </a:lnTo>
                  <a:lnTo>
                    <a:pt x="587" y="207"/>
                  </a:lnTo>
                  <a:lnTo>
                    <a:pt x="665" y="161"/>
                  </a:lnTo>
                  <a:lnTo>
                    <a:pt x="746" y="120"/>
                  </a:lnTo>
                  <a:lnTo>
                    <a:pt x="830" y="84"/>
                  </a:lnTo>
                  <a:lnTo>
                    <a:pt x="917" y="54"/>
                  </a:lnTo>
                  <a:lnTo>
                    <a:pt x="1007" y="31"/>
                  </a:lnTo>
                  <a:lnTo>
                    <a:pt x="1099" y="14"/>
                  </a:lnTo>
                  <a:lnTo>
                    <a:pt x="1193" y="3"/>
                  </a:lnTo>
                  <a:lnTo>
                    <a:pt x="1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8"/>
            <p:cNvSpPr>
              <a:spLocks/>
            </p:cNvSpPr>
            <p:nvPr/>
          </p:nvSpPr>
          <p:spPr bwMode="auto">
            <a:xfrm>
              <a:off x="1656" y="622"/>
              <a:ext cx="287" cy="458"/>
            </a:xfrm>
            <a:custGeom>
              <a:avLst/>
              <a:gdLst>
                <a:gd name="T0" fmla="*/ 851 w 860"/>
                <a:gd name="T1" fmla="*/ 0 h 1375"/>
                <a:gd name="T2" fmla="*/ 855 w 860"/>
                <a:gd name="T3" fmla="*/ 2 h 1375"/>
                <a:gd name="T4" fmla="*/ 859 w 860"/>
                <a:gd name="T5" fmla="*/ 10 h 1375"/>
                <a:gd name="T6" fmla="*/ 860 w 860"/>
                <a:gd name="T7" fmla="*/ 22 h 1375"/>
                <a:gd name="T8" fmla="*/ 860 w 860"/>
                <a:gd name="T9" fmla="*/ 43 h 1375"/>
                <a:gd name="T10" fmla="*/ 854 w 860"/>
                <a:gd name="T11" fmla="*/ 104 h 1375"/>
                <a:gd name="T12" fmla="*/ 846 w 860"/>
                <a:gd name="T13" fmla="*/ 165 h 1375"/>
                <a:gd name="T14" fmla="*/ 835 w 860"/>
                <a:gd name="T15" fmla="*/ 225 h 1375"/>
                <a:gd name="T16" fmla="*/ 820 w 860"/>
                <a:gd name="T17" fmla="*/ 284 h 1375"/>
                <a:gd name="T18" fmla="*/ 801 w 860"/>
                <a:gd name="T19" fmla="*/ 341 h 1375"/>
                <a:gd name="T20" fmla="*/ 779 w 860"/>
                <a:gd name="T21" fmla="*/ 398 h 1375"/>
                <a:gd name="T22" fmla="*/ 752 w 860"/>
                <a:gd name="T23" fmla="*/ 450 h 1375"/>
                <a:gd name="T24" fmla="*/ 714 w 860"/>
                <a:gd name="T25" fmla="*/ 513 h 1375"/>
                <a:gd name="T26" fmla="*/ 673 w 860"/>
                <a:gd name="T27" fmla="*/ 572 h 1375"/>
                <a:gd name="T28" fmla="*/ 628 w 860"/>
                <a:gd name="T29" fmla="*/ 629 h 1375"/>
                <a:gd name="T30" fmla="*/ 581 w 860"/>
                <a:gd name="T31" fmla="*/ 683 h 1375"/>
                <a:gd name="T32" fmla="*/ 532 w 860"/>
                <a:gd name="T33" fmla="*/ 736 h 1375"/>
                <a:gd name="T34" fmla="*/ 482 w 860"/>
                <a:gd name="T35" fmla="*/ 789 h 1375"/>
                <a:gd name="T36" fmla="*/ 431 w 860"/>
                <a:gd name="T37" fmla="*/ 841 h 1375"/>
                <a:gd name="T38" fmla="*/ 382 w 860"/>
                <a:gd name="T39" fmla="*/ 892 h 1375"/>
                <a:gd name="T40" fmla="*/ 332 w 860"/>
                <a:gd name="T41" fmla="*/ 947 h 1375"/>
                <a:gd name="T42" fmla="*/ 285 w 860"/>
                <a:gd name="T43" fmla="*/ 1001 h 1375"/>
                <a:gd name="T44" fmla="*/ 238 w 860"/>
                <a:gd name="T45" fmla="*/ 1062 h 1375"/>
                <a:gd name="T46" fmla="*/ 195 w 860"/>
                <a:gd name="T47" fmla="*/ 1126 h 1375"/>
                <a:gd name="T48" fmla="*/ 156 w 860"/>
                <a:gd name="T49" fmla="*/ 1194 h 1375"/>
                <a:gd name="T50" fmla="*/ 123 w 860"/>
                <a:gd name="T51" fmla="*/ 1265 h 1375"/>
                <a:gd name="T52" fmla="*/ 95 w 860"/>
                <a:gd name="T53" fmla="*/ 1337 h 1375"/>
                <a:gd name="T54" fmla="*/ 86 w 860"/>
                <a:gd name="T55" fmla="*/ 1355 h 1375"/>
                <a:gd name="T56" fmla="*/ 77 w 860"/>
                <a:gd name="T57" fmla="*/ 1368 h 1375"/>
                <a:gd name="T58" fmla="*/ 68 w 860"/>
                <a:gd name="T59" fmla="*/ 1375 h 1375"/>
                <a:gd name="T60" fmla="*/ 59 w 860"/>
                <a:gd name="T61" fmla="*/ 1375 h 1375"/>
                <a:gd name="T62" fmla="*/ 50 w 860"/>
                <a:gd name="T63" fmla="*/ 1369 h 1375"/>
                <a:gd name="T64" fmla="*/ 41 w 860"/>
                <a:gd name="T65" fmla="*/ 1357 h 1375"/>
                <a:gd name="T66" fmla="*/ 33 w 860"/>
                <a:gd name="T67" fmla="*/ 1339 h 1375"/>
                <a:gd name="T68" fmla="*/ 18 w 860"/>
                <a:gd name="T69" fmla="*/ 1281 h 1375"/>
                <a:gd name="T70" fmla="*/ 8 w 860"/>
                <a:gd name="T71" fmla="*/ 1223 h 1375"/>
                <a:gd name="T72" fmla="*/ 1 w 860"/>
                <a:gd name="T73" fmla="*/ 1163 h 1375"/>
                <a:gd name="T74" fmla="*/ 0 w 860"/>
                <a:gd name="T75" fmla="*/ 1103 h 1375"/>
                <a:gd name="T76" fmla="*/ 2 w 860"/>
                <a:gd name="T77" fmla="*/ 1043 h 1375"/>
                <a:gd name="T78" fmla="*/ 10 w 860"/>
                <a:gd name="T79" fmla="*/ 983 h 1375"/>
                <a:gd name="T80" fmla="*/ 22 w 860"/>
                <a:gd name="T81" fmla="*/ 926 h 1375"/>
                <a:gd name="T82" fmla="*/ 38 w 860"/>
                <a:gd name="T83" fmla="*/ 868 h 1375"/>
                <a:gd name="T84" fmla="*/ 60 w 860"/>
                <a:gd name="T85" fmla="*/ 813 h 1375"/>
                <a:gd name="T86" fmla="*/ 86 w 860"/>
                <a:gd name="T87" fmla="*/ 759 h 1375"/>
                <a:gd name="T88" fmla="*/ 117 w 860"/>
                <a:gd name="T89" fmla="*/ 708 h 1375"/>
                <a:gd name="T90" fmla="*/ 153 w 860"/>
                <a:gd name="T91" fmla="*/ 660 h 1375"/>
                <a:gd name="T92" fmla="*/ 207 w 860"/>
                <a:gd name="T93" fmla="*/ 600 h 1375"/>
                <a:gd name="T94" fmla="*/ 263 w 860"/>
                <a:gd name="T95" fmla="*/ 545 h 1375"/>
                <a:gd name="T96" fmla="*/ 323 w 860"/>
                <a:gd name="T97" fmla="*/ 492 h 1375"/>
                <a:gd name="T98" fmla="*/ 385 w 860"/>
                <a:gd name="T99" fmla="*/ 441 h 1375"/>
                <a:gd name="T100" fmla="*/ 448 w 860"/>
                <a:gd name="T101" fmla="*/ 393 h 1375"/>
                <a:gd name="T102" fmla="*/ 512 w 860"/>
                <a:gd name="T103" fmla="*/ 343 h 1375"/>
                <a:gd name="T104" fmla="*/ 576 w 860"/>
                <a:gd name="T105" fmla="*/ 295 h 1375"/>
                <a:gd name="T106" fmla="*/ 615 w 860"/>
                <a:gd name="T107" fmla="*/ 263 h 1375"/>
                <a:gd name="T108" fmla="*/ 654 w 860"/>
                <a:gd name="T109" fmla="*/ 230 h 1375"/>
                <a:gd name="T110" fmla="*/ 693 w 860"/>
                <a:gd name="T111" fmla="*/ 194 h 1375"/>
                <a:gd name="T112" fmla="*/ 730 w 860"/>
                <a:gd name="T113" fmla="*/ 157 h 1375"/>
                <a:gd name="T114" fmla="*/ 764 w 860"/>
                <a:gd name="T115" fmla="*/ 118 h 1375"/>
                <a:gd name="T116" fmla="*/ 796 w 860"/>
                <a:gd name="T117" fmla="*/ 76 h 1375"/>
                <a:gd name="T118" fmla="*/ 823 w 860"/>
                <a:gd name="T119" fmla="*/ 33 h 1375"/>
                <a:gd name="T120" fmla="*/ 833 w 860"/>
                <a:gd name="T121" fmla="*/ 17 h 1375"/>
                <a:gd name="T122" fmla="*/ 843 w 860"/>
                <a:gd name="T123" fmla="*/ 5 h 1375"/>
                <a:gd name="T124" fmla="*/ 851 w 860"/>
                <a:gd name="T125" fmla="*/ 0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60" h="1375">
                  <a:moveTo>
                    <a:pt x="851" y="0"/>
                  </a:moveTo>
                  <a:lnTo>
                    <a:pt x="855" y="2"/>
                  </a:lnTo>
                  <a:lnTo>
                    <a:pt x="859" y="10"/>
                  </a:lnTo>
                  <a:lnTo>
                    <a:pt x="860" y="22"/>
                  </a:lnTo>
                  <a:lnTo>
                    <a:pt x="860" y="43"/>
                  </a:lnTo>
                  <a:lnTo>
                    <a:pt x="854" y="104"/>
                  </a:lnTo>
                  <a:lnTo>
                    <a:pt x="846" y="165"/>
                  </a:lnTo>
                  <a:lnTo>
                    <a:pt x="835" y="225"/>
                  </a:lnTo>
                  <a:lnTo>
                    <a:pt x="820" y="284"/>
                  </a:lnTo>
                  <a:lnTo>
                    <a:pt x="801" y="341"/>
                  </a:lnTo>
                  <a:lnTo>
                    <a:pt x="779" y="398"/>
                  </a:lnTo>
                  <a:lnTo>
                    <a:pt x="752" y="450"/>
                  </a:lnTo>
                  <a:lnTo>
                    <a:pt x="714" y="513"/>
                  </a:lnTo>
                  <a:lnTo>
                    <a:pt x="673" y="572"/>
                  </a:lnTo>
                  <a:lnTo>
                    <a:pt x="628" y="629"/>
                  </a:lnTo>
                  <a:lnTo>
                    <a:pt x="581" y="683"/>
                  </a:lnTo>
                  <a:lnTo>
                    <a:pt x="532" y="736"/>
                  </a:lnTo>
                  <a:lnTo>
                    <a:pt x="482" y="789"/>
                  </a:lnTo>
                  <a:lnTo>
                    <a:pt x="431" y="841"/>
                  </a:lnTo>
                  <a:lnTo>
                    <a:pt x="382" y="892"/>
                  </a:lnTo>
                  <a:lnTo>
                    <a:pt x="332" y="947"/>
                  </a:lnTo>
                  <a:lnTo>
                    <a:pt x="285" y="1001"/>
                  </a:lnTo>
                  <a:lnTo>
                    <a:pt x="238" y="1062"/>
                  </a:lnTo>
                  <a:lnTo>
                    <a:pt x="195" y="1126"/>
                  </a:lnTo>
                  <a:lnTo>
                    <a:pt x="156" y="1194"/>
                  </a:lnTo>
                  <a:lnTo>
                    <a:pt x="123" y="1265"/>
                  </a:lnTo>
                  <a:lnTo>
                    <a:pt x="95" y="1337"/>
                  </a:lnTo>
                  <a:lnTo>
                    <a:pt x="86" y="1355"/>
                  </a:lnTo>
                  <a:lnTo>
                    <a:pt x="77" y="1368"/>
                  </a:lnTo>
                  <a:lnTo>
                    <a:pt x="68" y="1375"/>
                  </a:lnTo>
                  <a:lnTo>
                    <a:pt x="59" y="1375"/>
                  </a:lnTo>
                  <a:lnTo>
                    <a:pt x="50" y="1369"/>
                  </a:lnTo>
                  <a:lnTo>
                    <a:pt x="41" y="1357"/>
                  </a:lnTo>
                  <a:lnTo>
                    <a:pt x="33" y="1339"/>
                  </a:lnTo>
                  <a:lnTo>
                    <a:pt x="18" y="1281"/>
                  </a:lnTo>
                  <a:lnTo>
                    <a:pt x="8" y="1223"/>
                  </a:lnTo>
                  <a:lnTo>
                    <a:pt x="1" y="1163"/>
                  </a:lnTo>
                  <a:lnTo>
                    <a:pt x="0" y="1103"/>
                  </a:lnTo>
                  <a:lnTo>
                    <a:pt x="2" y="1043"/>
                  </a:lnTo>
                  <a:lnTo>
                    <a:pt x="10" y="983"/>
                  </a:lnTo>
                  <a:lnTo>
                    <a:pt x="22" y="926"/>
                  </a:lnTo>
                  <a:lnTo>
                    <a:pt x="38" y="868"/>
                  </a:lnTo>
                  <a:lnTo>
                    <a:pt x="60" y="813"/>
                  </a:lnTo>
                  <a:lnTo>
                    <a:pt x="86" y="759"/>
                  </a:lnTo>
                  <a:lnTo>
                    <a:pt x="117" y="708"/>
                  </a:lnTo>
                  <a:lnTo>
                    <a:pt x="153" y="660"/>
                  </a:lnTo>
                  <a:lnTo>
                    <a:pt x="207" y="600"/>
                  </a:lnTo>
                  <a:lnTo>
                    <a:pt x="263" y="545"/>
                  </a:lnTo>
                  <a:lnTo>
                    <a:pt x="323" y="492"/>
                  </a:lnTo>
                  <a:lnTo>
                    <a:pt x="385" y="441"/>
                  </a:lnTo>
                  <a:lnTo>
                    <a:pt x="448" y="393"/>
                  </a:lnTo>
                  <a:lnTo>
                    <a:pt x="512" y="343"/>
                  </a:lnTo>
                  <a:lnTo>
                    <a:pt x="576" y="295"/>
                  </a:lnTo>
                  <a:lnTo>
                    <a:pt x="615" y="263"/>
                  </a:lnTo>
                  <a:lnTo>
                    <a:pt x="654" y="230"/>
                  </a:lnTo>
                  <a:lnTo>
                    <a:pt x="693" y="194"/>
                  </a:lnTo>
                  <a:lnTo>
                    <a:pt x="730" y="157"/>
                  </a:lnTo>
                  <a:lnTo>
                    <a:pt x="764" y="118"/>
                  </a:lnTo>
                  <a:lnTo>
                    <a:pt x="796" y="76"/>
                  </a:lnTo>
                  <a:lnTo>
                    <a:pt x="823" y="33"/>
                  </a:lnTo>
                  <a:lnTo>
                    <a:pt x="833" y="17"/>
                  </a:lnTo>
                  <a:lnTo>
                    <a:pt x="843" y="5"/>
                  </a:lnTo>
                  <a:lnTo>
                    <a:pt x="8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9"/>
            <p:cNvSpPr>
              <a:spLocks/>
            </p:cNvSpPr>
            <p:nvPr/>
          </p:nvSpPr>
          <p:spPr bwMode="auto">
            <a:xfrm>
              <a:off x="1693" y="749"/>
              <a:ext cx="278" cy="521"/>
            </a:xfrm>
            <a:custGeom>
              <a:avLst/>
              <a:gdLst>
                <a:gd name="T0" fmla="*/ 796 w 833"/>
                <a:gd name="T1" fmla="*/ 0 h 1563"/>
                <a:gd name="T2" fmla="*/ 808 w 833"/>
                <a:gd name="T3" fmla="*/ 20 h 1563"/>
                <a:gd name="T4" fmla="*/ 825 w 833"/>
                <a:gd name="T5" fmla="*/ 113 h 1563"/>
                <a:gd name="T6" fmla="*/ 833 w 833"/>
                <a:gd name="T7" fmla="*/ 263 h 1563"/>
                <a:gd name="T8" fmla="*/ 819 w 833"/>
                <a:gd name="T9" fmla="*/ 397 h 1563"/>
                <a:gd name="T10" fmla="*/ 789 w 833"/>
                <a:gd name="T11" fmla="*/ 513 h 1563"/>
                <a:gd name="T12" fmla="*/ 740 w 833"/>
                <a:gd name="T13" fmla="*/ 618 h 1563"/>
                <a:gd name="T14" fmla="*/ 675 w 833"/>
                <a:gd name="T15" fmla="*/ 714 h 1563"/>
                <a:gd name="T16" fmla="*/ 596 w 833"/>
                <a:gd name="T17" fmla="*/ 801 h 1563"/>
                <a:gd name="T18" fmla="*/ 504 w 833"/>
                <a:gd name="T19" fmla="*/ 881 h 1563"/>
                <a:gd name="T20" fmla="*/ 413 w 833"/>
                <a:gd name="T21" fmla="*/ 942 h 1563"/>
                <a:gd name="T22" fmla="*/ 317 w 833"/>
                <a:gd name="T23" fmla="*/ 995 h 1563"/>
                <a:gd name="T24" fmla="*/ 221 w 833"/>
                <a:gd name="T25" fmla="*/ 1050 h 1563"/>
                <a:gd name="T26" fmla="*/ 134 w 833"/>
                <a:gd name="T27" fmla="*/ 1113 h 1563"/>
                <a:gd name="T28" fmla="*/ 100 w 833"/>
                <a:gd name="T29" fmla="*/ 1266 h 1563"/>
                <a:gd name="T30" fmla="*/ 95 w 833"/>
                <a:gd name="T31" fmla="*/ 1424 h 1563"/>
                <a:gd name="T32" fmla="*/ 103 w 833"/>
                <a:gd name="T33" fmla="*/ 1520 h 1563"/>
                <a:gd name="T34" fmla="*/ 91 w 833"/>
                <a:gd name="T35" fmla="*/ 1545 h 1563"/>
                <a:gd name="T36" fmla="*/ 69 w 833"/>
                <a:gd name="T37" fmla="*/ 1560 h 1563"/>
                <a:gd name="T38" fmla="*/ 45 w 833"/>
                <a:gd name="T39" fmla="*/ 1563 h 1563"/>
                <a:gd name="T40" fmla="*/ 22 w 833"/>
                <a:gd name="T41" fmla="*/ 1554 h 1563"/>
                <a:gd name="T42" fmla="*/ 11 w 833"/>
                <a:gd name="T43" fmla="*/ 1529 h 1563"/>
                <a:gd name="T44" fmla="*/ 0 w 833"/>
                <a:gd name="T45" fmla="*/ 1363 h 1563"/>
                <a:gd name="T46" fmla="*/ 17 w 833"/>
                <a:gd name="T47" fmla="*/ 1201 h 1563"/>
                <a:gd name="T48" fmla="*/ 58 w 833"/>
                <a:gd name="T49" fmla="*/ 1042 h 1563"/>
                <a:gd name="T50" fmla="*/ 100 w 833"/>
                <a:gd name="T51" fmla="*/ 923 h 1563"/>
                <a:gd name="T52" fmla="*/ 157 w 833"/>
                <a:gd name="T53" fmla="*/ 810 h 1563"/>
                <a:gd name="T54" fmla="*/ 226 w 833"/>
                <a:gd name="T55" fmla="*/ 707 h 1563"/>
                <a:gd name="T56" fmla="*/ 312 w 833"/>
                <a:gd name="T57" fmla="*/ 612 h 1563"/>
                <a:gd name="T58" fmla="*/ 406 w 833"/>
                <a:gd name="T59" fmla="*/ 516 h 1563"/>
                <a:gd name="T60" fmla="*/ 503 w 833"/>
                <a:gd name="T61" fmla="*/ 421 h 1563"/>
                <a:gd name="T62" fmla="*/ 594 w 833"/>
                <a:gd name="T63" fmla="*/ 320 h 1563"/>
                <a:gd name="T64" fmla="*/ 674 w 833"/>
                <a:gd name="T65" fmla="*/ 214 h 1563"/>
                <a:gd name="T66" fmla="*/ 740 w 833"/>
                <a:gd name="T67" fmla="*/ 98 h 1563"/>
                <a:gd name="T68" fmla="*/ 773 w 833"/>
                <a:gd name="T69" fmla="*/ 19 h 1563"/>
                <a:gd name="T70" fmla="*/ 788 w 833"/>
                <a:gd name="T71" fmla="*/ 0 h 1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3" h="1563">
                  <a:moveTo>
                    <a:pt x="788" y="0"/>
                  </a:moveTo>
                  <a:lnTo>
                    <a:pt x="796" y="0"/>
                  </a:lnTo>
                  <a:lnTo>
                    <a:pt x="803" y="7"/>
                  </a:lnTo>
                  <a:lnTo>
                    <a:pt x="808" y="20"/>
                  </a:lnTo>
                  <a:lnTo>
                    <a:pt x="813" y="38"/>
                  </a:lnTo>
                  <a:lnTo>
                    <a:pt x="825" y="113"/>
                  </a:lnTo>
                  <a:lnTo>
                    <a:pt x="831" y="188"/>
                  </a:lnTo>
                  <a:lnTo>
                    <a:pt x="833" y="263"/>
                  </a:lnTo>
                  <a:lnTo>
                    <a:pt x="827" y="336"/>
                  </a:lnTo>
                  <a:lnTo>
                    <a:pt x="819" y="397"/>
                  </a:lnTo>
                  <a:lnTo>
                    <a:pt x="806" y="456"/>
                  </a:lnTo>
                  <a:lnTo>
                    <a:pt x="789" y="513"/>
                  </a:lnTo>
                  <a:lnTo>
                    <a:pt x="766" y="567"/>
                  </a:lnTo>
                  <a:lnTo>
                    <a:pt x="740" y="618"/>
                  </a:lnTo>
                  <a:lnTo>
                    <a:pt x="710" y="667"/>
                  </a:lnTo>
                  <a:lnTo>
                    <a:pt x="675" y="714"/>
                  </a:lnTo>
                  <a:lnTo>
                    <a:pt x="637" y="759"/>
                  </a:lnTo>
                  <a:lnTo>
                    <a:pt x="596" y="801"/>
                  </a:lnTo>
                  <a:lnTo>
                    <a:pt x="551" y="842"/>
                  </a:lnTo>
                  <a:lnTo>
                    <a:pt x="504" y="881"/>
                  </a:lnTo>
                  <a:lnTo>
                    <a:pt x="460" y="912"/>
                  </a:lnTo>
                  <a:lnTo>
                    <a:pt x="413" y="942"/>
                  </a:lnTo>
                  <a:lnTo>
                    <a:pt x="365" y="968"/>
                  </a:lnTo>
                  <a:lnTo>
                    <a:pt x="317" y="995"/>
                  </a:lnTo>
                  <a:lnTo>
                    <a:pt x="268" y="1022"/>
                  </a:lnTo>
                  <a:lnTo>
                    <a:pt x="221" y="1050"/>
                  </a:lnTo>
                  <a:lnTo>
                    <a:pt x="175" y="1080"/>
                  </a:lnTo>
                  <a:lnTo>
                    <a:pt x="134" y="1113"/>
                  </a:lnTo>
                  <a:lnTo>
                    <a:pt x="113" y="1189"/>
                  </a:lnTo>
                  <a:lnTo>
                    <a:pt x="100" y="1266"/>
                  </a:lnTo>
                  <a:lnTo>
                    <a:pt x="94" y="1346"/>
                  </a:lnTo>
                  <a:lnTo>
                    <a:pt x="95" y="1424"/>
                  </a:lnTo>
                  <a:lnTo>
                    <a:pt x="103" y="1504"/>
                  </a:lnTo>
                  <a:lnTo>
                    <a:pt x="103" y="1520"/>
                  </a:lnTo>
                  <a:lnTo>
                    <a:pt x="99" y="1533"/>
                  </a:lnTo>
                  <a:lnTo>
                    <a:pt x="91" y="1545"/>
                  </a:lnTo>
                  <a:lnTo>
                    <a:pt x="82" y="1553"/>
                  </a:lnTo>
                  <a:lnTo>
                    <a:pt x="69" y="1560"/>
                  </a:lnTo>
                  <a:lnTo>
                    <a:pt x="57" y="1563"/>
                  </a:lnTo>
                  <a:lnTo>
                    <a:pt x="45" y="1563"/>
                  </a:lnTo>
                  <a:lnTo>
                    <a:pt x="33" y="1561"/>
                  </a:lnTo>
                  <a:lnTo>
                    <a:pt x="22" y="1554"/>
                  </a:lnTo>
                  <a:lnTo>
                    <a:pt x="15" y="1544"/>
                  </a:lnTo>
                  <a:lnTo>
                    <a:pt x="11" y="1529"/>
                  </a:lnTo>
                  <a:lnTo>
                    <a:pt x="3" y="1446"/>
                  </a:lnTo>
                  <a:lnTo>
                    <a:pt x="0" y="1363"/>
                  </a:lnTo>
                  <a:lnTo>
                    <a:pt x="5" y="1281"/>
                  </a:lnTo>
                  <a:lnTo>
                    <a:pt x="17" y="1201"/>
                  </a:lnTo>
                  <a:lnTo>
                    <a:pt x="35" y="1120"/>
                  </a:lnTo>
                  <a:lnTo>
                    <a:pt x="58" y="1042"/>
                  </a:lnTo>
                  <a:lnTo>
                    <a:pt x="79" y="982"/>
                  </a:lnTo>
                  <a:lnTo>
                    <a:pt x="100" y="923"/>
                  </a:lnTo>
                  <a:lnTo>
                    <a:pt x="127" y="866"/>
                  </a:lnTo>
                  <a:lnTo>
                    <a:pt x="157" y="810"/>
                  </a:lnTo>
                  <a:lnTo>
                    <a:pt x="189" y="757"/>
                  </a:lnTo>
                  <a:lnTo>
                    <a:pt x="226" y="707"/>
                  </a:lnTo>
                  <a:lnTo>
                    <a:pt x="266" y="660"/>
                  </a:lnTo>
                  <a:lnTo>
                    <a:pt x="312" y="612"/>
                  </a:lnTo>
                  <a:lnTo>
                    <a:pt x="359" y="564"/>
                  </a:lnTo>
                  <a:lnTo>
                    <a:pt x="406" y="516"/>
                  </a:lnTo>
                  <a:lnTo>
                    <a:pt x="454" y="469"/>
                  </a:lnTo>
                  <a:lnTo>
                    <a:pt x="503" y="421"/>
                  </a:lnTo>
                  <a:lnTo>
                    <a:pt x="549" y="371"/>
                  </a:lnTo>
                  <a:lnTo>
                    <a:pt x="594" y="320"/>
                  </a:lnTo>
                  <a:lnTo>
                    <a:pt x="635" y="267"/>
                  </a:lnTo>
                  <a:lnTo>
                    <a:pt x="674" y="214"/>
                  </a:lnTo>
                  <a:lnTo>
                    <a:pt x="710" y="158"/>
                  </a:lnTo>
                  <a:lnTo>
                    <a:pt x="740" y="98"/>
                  </a:lnTo>
                  <a:lnTo>
                    <a:pt x="765" y="37"/>
                  </a:lnTo>
                  <a:lnTo>
                    <a:pt x="773" y="19"/>
                  </a:lnTo>
                  <a:lnTo>
                    <a:pt x="781" y="6"/>
                  </a:lnTo>
                  <a:lnTo>
                    <a:pt x="7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5" name="Freeform 39"/>
          <p:cNvSpPr>
            <a:spLocks noEditPoints="1"/>
          </p:cNvSpPr>
          <p:nvPr/>
        </p:nvSpPr>
        <p:spPr bwMode="auto">
          <a:xfrm>
            <a:off x="5415125" y="2199451"/>
            <a:ext cx="548569" cy="548569"/>
          </a:xfrm>
          <a:custGeom>
            <a:avLst/>
            <a:gdLst>
              <a:gd name="T0" fmla="*/ 2030 w 4444"/>
              <a:gd name="T1" fmla="*/ 1237 h 4434"/>
              <a:gd name="T2" fmla="*/ 1782 w 4444"/>
              <a:gd name="T3" fmla="*/ 1317 h 4434"/>
              <a:gd name="T4" fmla="*/ 1567 w 4444"/>
              <a:gd name="T5" fmla="*/ 1456 h 4434"/>
              <a:gd name="T6" fmla="*/ 1395 w 4444"/>
              <a:gd name="T7" fmla="*/ 1643 h 4434"/>
              <a:gd name="T8" fmla="*/ 1275 w 4444"/>
              <a:gd name="T9" fmla="*/ 1870 h 4434"/>
              <a:gd name="T10" fmla="*/ 1216 w 4444"/>
              <a:gd name="T11" fmla="*/ 2127 h 4434"/>
              <a:gd name="T12" fmla="*/ 1229 w 4444"/>
              <a:gd name="T13" fmla="*/ 2395 h 4434"/>
              <a:gd name="T14" fmla="*/ 1308 w 4444"/>
              <a:gd name="T15" fmla="*/ 2644 h 4434"/>
              <a:gd name="T16" fmla="*/ 1446 w 4444"/>
              <a:gd name="T17" fmla="*/ 2859 h 4434"/>
              <a:gd name="T18" fmla="*/ 1634 w 4444"/>
              <a:gd name="T19" fmla="*/ 3031 h 4434"/>
              <a:gd name="T20" fmla="*/ 1861 w 4444"/>
              <a:gd name="T21" fmla="*/ 3151 h 4434"/>
              <a:gd name="T22" fmla="*/ 2118 w 4444"/>
              <a:gd name="T23" fmla="*/ 3209 h 4434"/>
              <a:gd name="T24" fmla="*/ 2389 w 4444"/>
              <a:gd name="T25" fmla="*/ 3197 h 4434"/>
              <a:gd name="T26" fmla="*/ 2637 w 4444"/>
              <a:gd name="T27" fmla="*/ 3117 h 4434"/>
              <a:gd name="T28" fmla="*/ 2852 w 4444"/>
              <a:gd name="T29" fmla="*/ 2978 h 4434"/>
              <a:gd name="T30" fmla="*/ 3025 w 4444"/>
              <a:gd name="T31" fmla="*/ 2791 h 4434"/>
              <a:gd name="T32" fmla="*/ 3144 w 4444"/>
              <a:gd name="T33" fmla="*/ 2564 h 4434"/>
              <a:gd name="T34" fmla="*/ 3203 w 4444"/>
              <a:gd name="T35" fmla="*/ 2307 h 4434"/>
              <a:gd name="T36" fmla="*/ 3192 w 4444"/>
              <a:gd name="T37" fmla="*/ 2038 h 4434"/>
              <a:gd name="T38" fmla="*/ 3112 w 4444"/>
              <a:gd name="T39" fmla="*/ 1790 h 4434"/>
              <a:gd name="T40" fmla="*/ 2973 w 4444"/>
              <a:gd name="T41" fmla="*/ 1575 h 4434"/>
              <a:gd name="T42" fmla="*/ 2785 w 4444"/>
              <a:gd name="T43" fmla="*/ 1404 h 4434"/>
              <a:gd name="T44" fmla="*/ 2558 w 4444"/>
              <a:gd name="T45" fmla="*/ 1283 h 4434"/>
              <a:gd name="T46" fmla="*/ 2301 w 4444"/>
              <a:gd name="T47" fmla="*/ 1225 h 4434"/>
              <a:gd name="T48" fmla="*/ 2691 w 4444"/>
              <a:gd name="T49" fmla="*/ 0 h 4434"/>
              <a:gd name="T50" fmla="*/ 2898 w 4444"/>
              <a:gd name="T51" fmla="*/ 696 h 4434"/>
              <a:gd name="T52" fmla="*/ 3444 w 4444"/>
              <a:gd name="T53" fmla="*/ 301 h 4434"/>
              <a:gd name="T54" fmla="*/ 4124 w 4444"/>
              <a:gd name="T55" fmla="*/ 980 h 4434"/>
              <a:gd name="T56" fmla="*/ 3720 w 4444"/>
              <a:gd name="T57" fmla="*/ 1502 h 4434"/>
              <a:gd name="T58" fmla="*/ 3814 w 4444"/>
              <a:gd name="T59" fmla="*/ 1748 h 4434"/>
              <a:gd name="T60" fmla="*/ 4373 w 4444"/>
              <a:gd name="T61" fmla="*/ 2709 h 4434"/>
              <a:gd name="T62" fmla="*/ 3772 w 4444"/>
              <a:gd name="T63" fmla="*/ 2811 h 4434"/>
              <a:gd name="T64" fmla="*/ 4124 w 4444"/>
              <a:gd name="T65" fmla="*/ 3454 h 4434"/>
              <a:gd name="T66" fmla="*/ 3444 w 4444"/>
              <a:gd name="T67" fmla="*/ 4133 h 4434"/>
              <a:gd name="T68" fmla="*/ 2811 w 4444"/>
              <a:gd name="T69" fmla="*/ 3774 h 4434"/>
              <a:gd name="T70" fmla="*/ 1752 w 4444"/>
              <a:gd name="T71" fmla="*/ 4434 h 4434"/>
              <a:gd name="T72" fmla="*/ 1539 w 4444"/>
              <a:gd name="T73" fmla="*/ 3746 h 4434"/>
              <a:gd name="T74" fmla="*/ 999 w 4444"/>
              <a:gd name="T75" fmla="*/ 4133 h 4434"/>
              <a:gd name="T76" fmla="*/ 318 w 4444"/>
              <a:gd name="T77" fmla="*/ 3454 h 4434"/>
              <a:gd name="T78" fmla="*/ 705 w 4444"/>
              <a:gd name="T79" fmla="*/ 2943 h 4434"/>
              <a:gd name="T80" fmla="*/ 605 w 4444"/>
              <a:gd name="T81" fmla="*/ 2686 h 4434"/>
              <a:gd name="T82" fmla="*/ 612 w 4444"/>
              <a:gd name="T83" fmla="*/ 1725 h 4434"/>
              <a:gd name="T84" fmla="*/ 748 w 4444"/>
              <a:gd name="T85" fmla="*/ 1409 h 4434"/>
              <a:gd name="T86" fmla="*/ 999 w 4444"/>
              <a:gd name="T87" fmla="*/ 301 h 4434"/>
              <a:gd name="T88" fmla="*/ 1532 w 4444"/>
              <a:gd name="T89" fmla="*/ 692 h 4434"/>
              <a:gd name="T90" fmla="*/ 1728 w 4444"/>
              <a:gd name="T91" fmla="*/ 0 h 4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444" h="4434">
                <a:moveTo>
                  <a:pt x="2210" y="1221"/>
                </a:moveTo>
                <a:lnTo>
                  <a:pt x="2118" y="1225"/>
                </a:lnTo>
                <a:lnTo>
                  <a:pt x="2030" y="1237"/>
                </a:lnTo>
                <a:lnTo>
                  <a:pt x="1944" y="1256"/>
                </a:lnTo>
                <a:lnTo>
                  <a:pt x="1861" y="1283"/>
                </a:lnTo>
                <a:lnTo>
                  <a:pt x="1782" y="1317"/>
                </a:lnTo>
                <a:lnTo>
                  <a:pt x="1706" y="1356"/>
                </a:lnTo>
                <a:lnTo>
                  <a:pt x="1634" y="1404"/>
                </a:lnTo>
                <a:lnTo>
                  <a:pt x="1567" y="1456"/>
                </a:lnTo>
                <a:lnTo>
                  <a:pt x="1505" y="1513"/>
                </a:lnTo>
                <a:lnTo>
                  <a:pt x="1446" y="1575"/>
                </a:lnTo>
                <a:lnTo>
                  <a:pt x="1395" y="1643"/>
                </a:lnTo>
                <a:lnTo>
                  <a:pt x="1348" y="1715"/>
                </a:lnTo>
                <a:lnTo>
                  <a:pt x="1308" y="1790"/>
                </a:lnTo>
                <a:lnTo>
                  <a:pt x="1275" y="1870"/>
                </a:lnTo>
                <a:lnTo>
                  <a:pt x="1248" y="1953"/>
                </a:lnTo>
                <a:lnTo>
                  <a:pt x="1229" y="2038"/>
                </a:lnTo>
                <a:lnTo>
                  <a:pt x="1216" y="2127"/>
                </a:lnTo>
                <a:lnTo>
                  <a:pt x="1212" y="2218"/>
                </a:lnTo>
                <a:lnTo>
                  <a:pt x="1216" y="2307"/>
                </a:lnTo>
                <a:lnTo>
                  <a:pt x="1229" y="2395"/>
                </a:lnTo>
                <a:lnTo>
                  <a:pt x="1248" y="2481"/>
                </a:lnTo>
                <a:lnTo>
                  <a:pt x="1275" y="2564"/>
                </a:lnTo>
                <a:lnTo>
                  <a:pt x="1308" y="2644"/>
                </a:lnTo>
                <a:lnTo>
                  <a:pt x="1348" y="2719"/>
                </a:lnTo>
                <a:lnTo>
                  <a:pt x="1395" y="2791"/>
                </a:lnTo>
                <a:lnTo>
                  <a:pt x="1446" y="2859"/>
                </a:lnTo>
                <a:lnTo>
                  <a:pt x="1505" y="2921"/>
                </a:lnTo>
                <a:lnTo>
                  <a:pt x="1567" y="2978"/>
                </a:lnTo>
                <a:lnTo>
                  <a:pt x="1634" y="3031"/>
                </a:lnTo>
                <a:lnTo>
                  <a:pt x="1706" y="3077"/>
                </a:lnTo>
                <a:lnTo>
                  <a:pt x="1782" y="3117"/>
                </a:lnTo>
                <a:lnTo>
                  <a:pt x="1861" y="3151"/>
                </a:lnTo>
                <a:lnTo>
                  <a:pt x="1944" y="3178"/>
                </a:lnTo>
                <a:lnTo>
                  <a:pt x="2030" y="3197"/>
                </a:lnTo>
                <a:lnTo>
                  <a:pt x="2118" y="3209"/>
                </a:lnTo>
                <a:lnTo>
                  <a:pt x="2210" y="3213"/>
                </a:lnTo>
                <a:lnTo>
                  <a:pt x="2301" y="3209"/>
                </a:lnTo>
                <a:lnTo>
                  <a:pt x="2389" y="3197"/>
                </a:lnTo>
                <a:lnTo>
                  <a:pt x="2475" y="3178"/>
                </a:lnTo>
                <a:lnTo>
                  <a:pt x="2558" y="3151"/>
                </a:lnTo>
                <a:lnTo>
                  <a:pt x="2637" y="3117"/>
                </a:lnTo>
                <a:lnTo>
                  <a:pt x="2713" y="3077"/>
                </a:lnTo>
                <a:lnTo>
                  <a:pt x="2785" y="3031"/>
                </a:lnTo>
                <a:lnTo>
                  <a:pt x="2852" y="2978"/>
                </a:lnTo>
                <a:lnTo>
                  <a:pt x="2914" y="2921"/>
                </a:lnTo>
                <a:lnTo>
                  <a:pt x="2973" y="2859"/>
                </a:lnTo>
                <a:lnTo>
                  <a:pt x="3025" y="2791"/>
                </a:lnTo>
                <a:lnTo>
                  <a:pt x="3071" y="2719"/>
                </a:lnTo>
                <a:lnTo>
                  <a:pt x="3112" y="2644"/>
                </a:lnTo>
                <a:lnTo>
                  <a:pt x="3144" y="2564"/>
                </a:lnTo>
                <a:lnTo>
                  <a:pt x="3172" y="2481"/>
                </a:lnTo>
                <a:lnTo>
                  <a:pt x="3192" y="2395"/>
                </a:lnTo>
                <a:lnTo>
                  <a:pt x="3203" y="2307"/>
                </a:lnTo>
                <a:lnTo>
                  <a:pt x="3207" y="2218"/>
                </a:lnTo>
                <a:lnTo>
                  <a:pt x="3203" y="2127"/>
                </a:lnTo>
                <a:lnTo>
                  <a:pt x="3192" y="2038"/>
                </a:lnTo>
                <a:lnTo>
                  <a:pt x="3172" y="1953"/>
                </a:lnTo>
                <a:lnTo>
                  <a:pt x="3144" y="1870"/>
                </a:lnTo>
                <a:lnTo>
                  <a:pt x="3112" y="1790"/>
                </a:lnTo>
                <a:lnTo>
                  <a:pt x="3071" y="1715"/>
                </a:lnTo>
                <a:lnTo>
                  <a:pt x="3025" y="1643"/>
                </a:lnTo>
                <a:lnTo>
                  <a:pt x="2973" y="1575"/>
                </a:lnTo>
                <a:lnTo>
                  <a:pt x="2914" y="1513"/>
                </a:lnTo>
                <a:lnTo>
                  <a:pt x="2852" y="1456"/>
                </a:lnTo>
                <a:lnTo>
                  <a:pt x="2785" y="1404"/>
                </a:lnTo>
                <a:lnTo>
                  <a:pt x="2713" y="1356"/>
                </a:lnTo>
                <a:lnTo>
                  <a:pt x="2637" y="1317"/>
                </a:lnTo>
                <a:lnTo>
                  <a:pt x="2558" y="1283"/>
                </a:lnTo>
                <a:lnTo>
                  <a:pt x="2475" y="1256"/>
                </a:lnTo>
                <a:lnTo>
                  <a:pt x="2389" y="1237"/>
                </a:lnTo>
                <a:lnTo>
                  <a:pt x="2301" y="1225"/>
                </a:lnTo>
                <a:lnTo>
                  <a:pt x="2210" y="1221"/>
                </a:lnTo>
                <a:close/>
                <a:moveTo>
                  <a:pt x="1728" y="0"/>
                </a:moveTo>
                <a:lnTo>
                  <a:pt x="2691" y="0"/>
                </a:lnTo>
                <a:lnTo>
                  <a:pt x="2691" y="619"/>
                </a:lnTo>
                <a:lnTo>
                  <a:pt x="2796" y="654"/>
                </a:lnTo>
                <a:lnTo>
                  <a:pt x="2898" y="696"/>
                </a:lnTo>
                <a:lnTo>
                  <a:pt x="2997" y="747"/>
                </a:lnTo>
                <a:lnTo>
                  <a:pt x="3393" y="350"/>
                </a:lnTo>
                <a:lnTo>
                  <a:pt x="3444" y="301"/>
                </a:lnTo>
                <a:lnTo>
                  <a:pt x="3494" y="350"/>
                </a:lnTo>
                <a:lnTo>
                  <a:pt x="4075" y="930"/>
                </a:lnTo>
                <a:lnTo>
                  <a:pt x="4124" y="980"/>
                </a:lnTo>
                <a:lnTo>
                  <a:pt x="4075" y="1031"/>
                </a:lnTo>
                <a:lnTo>
                  <a:pt x="3680" y="1424"/>
                </a:lnTo>
                <a:lnTo>
                  <a:pt x="3720" y="1502"/>
                </a:lnTo>
                <a:lnTo>
                  <a:pt x="3755" y="1583"/>
                </a:lnTo>
                <a:lnTo>
                  <a:pt x="3787" y="1665"/>
                </a:lnTo>
                <a:lnTo>
                  <a:pt x="3814" y="1748"/>
                </a:lnTo>
                <a:lnTo>
                  <a:pt x="4444" y="1748"/>
                </a:lnTo>
                <a:lnTo>
                  <a:pt x="4444" y="2709"/>
                </a:lnTo>
                <a:lnTo>
                  <a:pt x="4373" y="2709"/>
                </a:lnTo>
                <a:lnTo>
                  <a:pt x="4373" y="2709"/>
                </a:lnTo>
                <a:lnTo>
                  <a:pt x="3807" y="2709"/>
                </a:lnTo>
                <a:lnTo>
                  <a:pt x="3772" y="2811"/>
                </a:lnTo>
                <a:lnTo>
                  <a:pt x="3729" y="2912"/>
                </a:lnTo>
                <a:lnTo>
                  <a:pt x="3680" y="3009"/>
                </a:lnTo>
                <a:lnTo>
                  <a:pt x="4124" y="3454"/>
                </a:lnTo>
                <a:lnTo>
                  <a:pt x="4075" y="3504"/>
                </a:lnTo>
                <a:lnTo>
                  <a:pt x="3494" y="4084"/>
                </a:lnTo>
                <a:lnTo>
                  <a:pt x="3444" y="4133"/>
                </a:lnTo>
                <a:lnTo>
                  <a:pt x="2997" y="3688"/>
                </a:lnTo>
                <a:lnTo>
                  <a:pt x="2906" y="3733"/>
                </a:lnTo>
                <a:lnTo>
                  <a:pt x="2811" y="3774"/>
                </a:lnTo>
                <a:lnTo>
                  <a:pt x="2714" y="3808"/>
                </a:lnTo>
                <a:lnTo>
                  <a:pt x="2714" y="4434"/>
                </a:lnTo>
                <a:lnTo>
                  <a:pt x="1752" y="4434"/>
                </a:lnTo>
                <a:lnTo>
                  <a:pt x="1752" y="3822"/>
                </a:lnTo>
                <a:lnTo>
                  <a:pt x="1644" y="3786"/>
                </a:lnTo>
                <a:lnTo>
                  <a:pt x="1539" y="3746"/>
                </a:lnTo>
                <a:lnTo>
                  <a:pt x="1437" y="3697"/>
                </a:lnTo>
                <a:lnTo>
                  <a:pt x="1049" y="4084"/>
                </a:lnTo>
                <a:lnTo>
                  <a:pt x="999" y="4133"/>
                </a:lnTo>
                <a:lnTo>
                  <a:pt x="950" y="4084"/>
                </a:lnTo>
                <a:lnTo>
                  <a:pt x="369" y="3504"/>
                </a:lnTo>
                <a:lnTo>
                  <a:pt x="318" y="3454"/>
                </a:lnTo>
                <a:lnTo>
                  <a:pt x="369" y="3405"/>
                </a:lnTo>
                <a:lnTo>
                  <a:pt x="748" y="3024"/>
                </a:lnTo>
                <a:lnTo>
                  <a:pt x="705" y="2943"/>
                </a:lnTo>
                <a:lnTo>
                  <a:pt x="667" y="2859"/>
                </a:lnTo>
                <a:lnTo>
                  <a:pt x="634" y="2773"/>
                </a:lnTo>
                <a:lnTo>
                  <a:pt x="605" y="2686"/>
                </a:lnTo>
                <a:lnTo>
                  <a:pt x="0" y="2686"/>
                </a:lnTo>
                <a:lnTo>
                  <a:pt x="0" y="1725"/>
                </a:lnTo>
                <a:lnTo>
                  <a:pt x="612" y="1725"/>
                </a:lnTo>
                <a:lnTo>
                  <a:pt x="650" y="1617"/>
                </a:lnTo>
                <a:lnTo>
                  <a:pt x="695" y="1511"/>
                </a:lnTo>
                <a:lnTo>
                  <a:pt x="748" y="1409"/>
                </a:lnTo>
                <a:lnTo>
                  <a:pt x="369" y="1031"/>
                </a:lnTo>
                <a:lnTo>
                  <a:pt x="318" y="980"/>
                </a:lnTo>
                <a:lnTo>
                  <a:pt x="999" y="301"/>
                </a:lnTo>
                <a:lnTo>
                  <a:pt x="1049" y="350"/>
                </a:lnTo>
                <a:lnTo>
                  <a:pt x="1437" y="737"/>
                </a:lnTo>
                <a:lnTo>
                  <a:pt x="1532" y="692"/>
                </a:lnTo>
                <a:lnTo>
                  <a:pt x="1629" y="653"/>
                </a:lnTo>
                <a:lnTo>
                  <a:pt x="1728" y="619"/>
                </a:lnTo>
                <a:lnTo>
                  <a:pt x="1728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2897" y="1340768"/>
            <a:ext cx="6783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kern="0" spc="-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en-US" sz="4000" b="1" spc="-300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82328" y="1340768"/>
            <a:ext cx="6783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kern="0" spc="-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en-US" sz="4000" b="1" spc="-300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191759" y="1340768"/>
            <a:ext cx="6783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kern="0" spc="-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en-US" sz="4000" b="1" spc="-300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801191" y="1340768"/>
            <a:ext cx="6783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kern="0" spc="-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en-US" sz="4000" b="1" spc="-300" dirty="0">
              <a:solidFill>
                <a:schemeClr val="bg1"/>
              </a:solidFill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F2CB136E-9F2A-4BA3-A697-B54F51877ABA}"/>
              </a:ext>
            </a:extLst>
          </p:cNvPr>
          <p:cNvSpPr/>
          <p:nvPr/>
        </p:nvSpPr>
        <p:spPr>
          <a:xfrm>
            <a:off x="108749" y="84905"/>
            <a:ext cx="2866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C" sz="2800" b="1" dirty="0">
                <a:solidFill>
                  <a:srgbClr val="000000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CONCLUSIONES</a:t>
            </a:r>
          </a:p>
        </p:txBody>
      </p:sp>
      <p:pic>
        <p:nvPicPr>
          <p:cNvPr id="11266" name="Picture 2" descr="Resultado de imagen para icono administracion">
            <a:extLst>
              <a:ext uri="{FF2B5EF4-FFF2-40B4-BE49-F238E27FC236}">
                <a16:creationId xmlns:a16="http://schemas.microsoft.com/office/drawing/2014/main" id="{FEB54CB5-0931-4760-A68C-8C217DA08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398" y="2069308"/>
            <a:ext cx="825183" cy="82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n relacionada">
            <a:extLst>
              <a:ext uri="{FF2B5EF4-FFF2-40B4-BE49-F238E27FC236}">
                <a16:creationId xmlns:a16="http://schemas.microsoft.com/office/drawing/2014/main" id="{D1247197-2297-494C-B993-049BB73F4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956" y="2142806"/>
            <a:ext cx="736508" cy="73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182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510155" y="1133064"/>
            <a:ext cx="9170103" cy="4591869"/>
            <a:chOff x="1624082" y="982642"/>
            <a:chExt cx="9171297" cy="4592469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35" name="Group 34"/>
            <p:cNvGrpSpPr/>
            <p:nvPr/>
          </p:nvGrpSpPr>
          <p:grpSpPr>
            <a:xfrm>
              <a:off x="1624082" y="982642"/>
              <a:ext cx="2129053" cy="4592469"/>
              <a:chOff x="1514900" y="1491016"/>
              <a:chExt cx="1760563" cy="3770193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514900" y="1491016"/>
                <a:ext cx="1760563" cy="3770193"/>
                <a:chOff x="1856094" y="1579726"/>
                <a:chExt cx="1760563" cy="3770193"/>
              </a:xfrm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1856094" y="2265526"/>
                  <a:ext cx="1760561" cy="1045123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" name="Oval 3"/>
                <p:cNvSpPr/>
                <p:nvPr/>
              </p:nvSpPr>
              <p:spPr>
                <a:xfrm>
                  <a:off x="2050574" y="1579726"/>
                  <a:ext cx="1371600" cy="13716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spc="-300" dirty="0">
                      <a:solidFill>
                        <a:schemeClr val="accent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01</a:t>
                  </a:r>
                </a:p>
              </p:txBody>
            </p:sp>
            <p:sp>
              <p:nvSpPr>
                <p:cNvPr id="5" name="Right Triangle 4"/>
                <p:cNvSpPr/>
                <p:nvPr/>
              </p:nvSpPr>
              <p:spPr>
                <a:xfrm>
                  <a:off x="1856094" y="2265526"/>
                  <a:ext cx="1760561" cy="1249052"/>
                </a:xfrm>
                <a:prstGeom prst="rtTriangl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grpSp>
              <p:nvGrpSpPr>
                <p:cNvPr id="8" name="Group 7"/>
                <p:cNvGrpSpPr/>
                <p:nvPr/>
              </p:nvGrpSpPr>
              <p:grpSpPr>
                <a:xfrm>
                  <a:off x="1856095" y="2265526"/>
                  <a:ext cx="1760562" cy="3084393"/>
                  <a:chOff x="1856095" y="2265526"/>
                  <a:chExt cx="1760562" cy="3084393"/>
                </a:xfrm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reflection blurRad="6350" stA="52000" endA="300" endPos="35000" dir="5400000" sy="-100000" algn="bl" rotWithShape="0"/>
                </a:effectLst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1856096" y="3514578"/>
                    <a:ext cx="1760561" cy="1835341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  <p:sp>
                <p:nvSpPr>
                  <p:cNvPr id="3" name="Right Triangle 2"/>
                  <p:cNvSpPr/>
                  <p:nvPr/>
                </p:nvSpPr>
                <p:spPr>
                  <a:xfrm flipH="1">
                    <a:off x="1856095" y="2265526"/>
                    <a:ext cx="1760561" cy="1249052"/>
                  </a:xfrm>
                  <a:prstGeom prst="rtTriangle">
                    <a:avLst/>
                  </a:prstGeom>
                  <a:grpFill/>
                  <a:ln>
                    <a:noFill/>
                  </a:ln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/>
                  </a:p>
                </p:txBody>
              </p:sp>
            </p:grpSp>
          </p:grpSp>
          <p:sp>
            <p:nvSpPr>
              <p:cNvPr id="31" name="Rectangle 30"/>
              <p:cNvSpPr/>
              <p:nvPr/>
            </p:nvSpPr>
            <p:spPr>
              <a:xfrm>
                <a:off x="1570026" y="3164033"/>
                <a:ext cx="1650307" cy="1642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C" sz="1600" dirty="0" smtClean="0">
                    <a:solidFill>
                      <a:schemeClr val="bg1"/>
                    </a:solidFill>
                    <a:latin typeface="Maiandra GD" panose="020E0502030308020204" pitchFamily="34" charset="0"/>
                    <a:cs typeface="Times New Roman" panose="02020603050405020304" pitchFamily="18" charset="0"/>
                  </a:rPr>
                  <a:t>•</a:t>
                </a:r>
                <a:r>
                  <a:rPr lang="es-EC" sz="1200" dirty="0" smtClean="0">
                    <a:solidFill>
                      <a:schemeClr val="bg1"/>
                    </a:solidFill>
                    <a:latin typeface="Maiandra GD" panose="020E0502030308020204" pitchFamily="34" charset="0"/>
                    <a:cs typeface="Times New Roman" panose="02020603050405020304" pitchFamily="18" charset="0"/>
                  </a:rPr>
                  <a:t>Se </a:t>
                </a:r>
                <a:r>
                  <a:rPr lang="es-EC" sz="1200" dirty="0">
                    <a:solidFill>
                      <a:schemeClr val="bg1"/>
                    </a:solidFill>
                    <a:latin typeface="Maiandra GD" panose="020E0502030308020204" pitchFamily="34" charset="0"/>
                    <a:cs typeface="Times New Roman" panose="02020603050405020304" pitchFamily="18" charset="0"/>
                  </a:rPr>
                  <a:t>recomienda generar contenido de interés para diferentes segmentos y de esta forma abarcar un público más grande, manteniendo siempre la relación con el universo central y dando una experiencia diferente en cada contenido.</a:t>
                </a:r>
                <a:endParaRPr lang="en-US" sz="1200" dirty="0">
                  <a:solidFill>
                    <a:schemeClr val="bg1"/>
                  </a:solidFill>
                  <a:latin typeface="Maiandra GD" panose="020E050203030802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971497" y="982644"/>
              <a:ext cx="2129052" cy="4592467"/>
              <a:chOff x="1856094" y="1579727"/>
              <a:chExt cx="1760562" cy="3770192"/>
            </a:xfr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11" name="Rectangle 10"/>
              <p:cNvSpPr/>
              <p:nvPr/>
            </p:nvSpPr>
            <p:spPr>
              <a:xfrm>
                <a:off x="1856094" y="2265526"/>
                <a:ext cx="1760561" cy="10451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050574" y="1579727"/>
                <a:ext cx="1371600" cy="137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spc="-300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02</a:t>
                </a:r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3" name="Right Triangle 12"/>
              <p:cNvSpPr/>
              <p:nvPr/>
            </p:nvSpPr>
            <p:spPr>
              <a:xfrm>
                <a:off x="1856094" y="2265526"/>
                <a:ext cx="1760561" cy="1249052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1856095" y="2265526"/>
                <a:ext cx="1760561" cy="3084393"/>
                <a:chOff x="1856095" y="2265526"/>
                <a:chExt cx="1760561" cy="3084393"/>
              </a:xfrm>
              <a:grpFill/>
              <a:effectLst>
                <a:reflection blurRad="6350" stA="52000" endA="300" endPos="35000" dir="5400000" sy="-100000" algn="bl" rotWithShape="0"/>
              </a:effectLst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856095" y="3514578"/>
                  <a:ext cx="1760561" cy="183534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6" name="Right Triangle 15"/>
                <p:cNvSpPr/>
                <p:nvPr/>
              </p:nvSpPr>
              <p:spPr>
                <a:xfrm flipH="1">
                  <a:off x="1856095" y="2265526"/>
                  <a:ext cx="1760561" cy="1249052"/>
                </a:xfrm>
                <a:prstGeom prst="rtTriangle">
                  <a:avLst/>
                </a:prstGeom>
                <a:grpFill/>
                <a:ln>
                  <a:noFill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</p:grpSp>
        <p:grpSp>
          <p:nvGrpSpPr>
            <p:cNvPr id="17" name="Group 16"/>
            <p:cNvGrpSpPr/>
            <p:nvPr/>
          </p:nvGrpSpPr>
          <p:grpSpPr>
            <a:xfrm>
              <a:off x="6318912" y="982644"/>
              <a:ext cx="2129053" cy="4592467"/>
              <a:chOff x="1856094" y="1579727"/>
              <a:chExt cx="1760563" cy="3770192"/>
            </a:xfr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18" name="Rectangle 17"/>
              <p:cNvSpPr/>
              <p:nvPr/>
            </p:nvSpPr>
            <p:spPr>
              <a:xfrm>
                <a:off x="1856094" y="2265526"/>
                <a:ext cx="1760561" cy="10451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050574" y="1579727"/>
                <a:ext cx="1371600" cy="137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spc="-300" dirty="0">
                    <a:solidFill>
                      <a:schemeClr val="accent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03</a:t>
                </a:r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0" name="Right Triangle 19"/>
              <p:cNvSpPr/>
              <p:nvPr/>
            </p:nvSpPr>
            <p:spPr>
              <a:xfrm>
                <a:off x="1856094" y="2265526"/>
                <a:ext cx="1760561" cy="1249052"/>
              </a:xfrm>
              <a:prstGeom prst="rt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1856095" y="2265526"/>
                <a:ext cx="1760562" cy="3084393"/>
                <a:chOff x="1856095" y="2265526"/>
                <a:chExt cx="1760562" cy="3084393"/>
              </a:xfrm>
              <a:grpFill/>
              <a:effectLst>
                <a:reflection blurRad="6350" stA="52000" endA="300" endPos="35000" dir="5400000" sy="-100000" algn="bl" rotWithShape="0"/>
              </a:effectLst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1856096" y="3514578"/>
                  <a:ext cx="1760561" cy="183534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23" name="Right Triangle 22"/>
                <p:cNvSpPr/>
                <p:nvPr/>
              </p:nvSpPr>
              <p:spPr>
                <a:xfrm flipH="1">
                  <a:off x="1856095" y="2265526"/>
                  <a:ext cx="1760561" cy="1249052"/>
                </a:xfrm>
                <a:prstGeom prst="rtTriangle">
                  <a:avLst/>
                </a:prstGeom>
                <a:grpFill/>
                <a:ln>
                  <a:noFill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</p:grpSp>
        <p:grpSp>
          <p:nvGrpSpPr>
            <p:cNvPr id="24" name="Group 23"/>
            <p:cNvGrpSpPr/>
            <p:nvPr/>
          </p:nvGrpSpPr>
          <p:grpSpPr>
            <a:xfrm>
              <a:off x="8666326" y="982644"/>
              <a:ext cx="2129053" cy="4592467"/>
              <a:chOff x="1856094" y="1579727"/>
              <a:chExt cx="1760563" cy="3770192"/>
            </a:xfrm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25" name="Rectangle 24"/>
              <p:cNvSpPr/>
              <p:nvPr/>
            </p:nvSpPr>
            <p:spPr>
              <a:xfrm>
                <a:off x="1856094" y="2265526"/>
                <a:ext cx="1760561" cy="10451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050574" y="1579727"/>
                <a:ext cx="1371600" cy="1371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spc="-300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04</a:t>
                </a:r>
                <a:endParaRPr lang="en-US" sz="2800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27" name="Right Triangle 26"/>
              <p:cNvSpPr/>
              <p:nvPr/>
            </p:nvSpPr>
            <p:spPr>
              <a:xfrm>
                <a:off x="1856094" y="2265526"/>
                <a:ext cx="1760561" cy="1249052"/>
              </a:xfrm>
              <a:prstGeom prst="rt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1856095" y="2265526"/>
                <a:ext cx="1760562" cy="3084393"/>
                <a:chOff x="1856095" y="2265526"/>
                <a:chExt cx="1760562" cy="3084393"/>
              </a:xfrm>
              <a:grpFill/>
              <a:effectLst>
                <a:reflection blurRad="6350" stA="52000" endA="300" endPos="35000" dir="5400000" sy="-100000" algn="bl" rotWithShape="0"/>
              </a:effectLst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56096" y="3514578"/>
                  <a:ext cx="1760561" cy="183534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30" name="Right Triangle 29"/>
                <p:cNvSpPr/>
                <p:nvPr/>
              </p:nvSpPr>
              <p:spPr>
                <a:xfrm flipH="1">
                  <a:off x="1856095" y="2265526"/>
                  <a:ext cx="1760561" cy="1249052"/>
                </a:xfrm>
                <a:prstGeom prst="rtTriangle">
                  <a:avLst/>
                </a:prstGeom>
                <a:grpFill/>
                <a:ln>
                  <a:noFill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</p:grpSp>
      </p:grpSp>
      <p:sp>
        <p:nvSpPr>
          <p:cNvPr id="40" name="Rectángulo 39">
            <a:extLst>
              <a:ext uri="{FF2B5EF4-FFF2-40B4-BE49-F238E27FC236}">
                <a16:creationId xmlns:a16="http://schemas.microsoft.com/office/drawing/2014/main" id="{522A2A4F-37CB-4E9B-8565-A9EA6A8B7365}"/>
              </a:ext>
            </a:extLst>
          </p:cNvPr>
          <p:cNvSpPr/>
          <p:nvPr/>
        </p:nvSpPr>
        <p:spPr>
          <a:xfrm>
            <a:off x="5938" y="84905"/>
            <a:ext cx="37130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C" sz="2800" b="1" dirty="0">
                <a:solidFill>
                  <a:srgbClr val="000000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RECOMENDACIONES</a:t>
            </a:r>
          </a:p>
        </p:txBody>
      </p:sp>
      <p:sp>
        <p:nvSpPr>
          <p:cNvPr id="41" name="Rectangle 30">
            <a:extLst>
              <a:ext uri="{FF2B5EF4-FFF2-40B4-BE49-F238E27FC236}">
                <a16:creationId xmlns:a16="http://schemas.microsoft.com/office/drawing/2014/main" id="{CF7FD57A-4E82-4A3E-8A3C-1016C07775CC}"/>
              </a:ext>
            </a:extLst>
          </p:cNvPr>
          <p:cNvSpPr/>
          <p:nvPr/>
        </p:nvSpPr>
        <p:spPr>
          <a:xfrm>
            <a:off x="3961550" y="3169649"/>
            <a:ext cx="17893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100" dirty="0" smtClean="0">
                <a:solidFill>
                  <a:schemeClr val="bg1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•Difundir </a:t>
            </a:r>
            <a:r>
              <a:rPr lang="es-EC" sz="1100" dirty="0">
                <a:solidFill>
                  <a:schemeClr val="bg1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la página web por medio de redes sociales, siendo este otro canal de contenido. Las redes sociales contribuyen de varias maneras al universo </a:t>
            </a:r>
            <a:r>
              <a:rPr lang="es-EC" sz="1100" dirty="0" err="1">
                <a:solidFill>
                  <a:schemeClr val="bg1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transmedia</a:t>
            </a:r>
            <a:r>
              <a:rPr lang="es-EC" sz="1100" dirty="0">
                <a:solidFill>
                  <a:schemeClr val="bg1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, ya que a la vez que proyectan un contenido especial, son también la puerta de entrada al universo. Esto significa que, el contenido de este medio debe ser utilizado para llamar la atención e invitar al usuario.</a:t>
            </a:r>
            <a:endParaRPr lang="en-US" sz="1100" dirty="0">
              <a:solidFill>
                <a:schemeClr val="bg1"/>
              </a:solidFill>
              <a:latin typeface="Maiandra GD" panose="020E0502030308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ectangle 30">
            <a:extLst>
              <a:ext uri="{FF2B5EF4-FFF2-40B4-BE49-F238E27FC236}">
                <a16:creationId xmlns:a16="http://schemas.microsoft.com/office/drawing/2014/main" id="{4E7AA0CE-BC6E-4313-9178-B7002FCD27D8}"/>
              </a:ext>
            </a:extLst>
          </p:cNvPr>
          <p:cNvSpPr/>
          <p:nvPr/>
        </p:nvSpPr>
        <p:spPr>
          <a:xfrm>
            <a:off x="8481163" y="3244041"/>
            <a:ext cx="226940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C" sz="1200" dirty="0"/>
              <a:t>Incentivar la participación del público en el universo </a:t>
            </a:r>
            <a:r>
              <a:rPr lang="es-EC" sz="1200" dirty="0" err="1"/>
              <a:t>transmedia</a:t>
            </a:r>
            <a:r>
              <a:rPr lang="es-EC" sz="1200" dirty="0"/>
              <a:t>. se debe tomar muy en cuenta el tipo de contenido que invita al público a expandir la historia central y además hacer parte del universo el contenido del público, de esta manera, se da importancia a la participación del usuario.</a:t>
            </a:r>
          </a:p>
          <a:p>
            <a:pPr algn="ctr"/>
            <a:r>
              <a:rPr lang="es-EC" sz="1600" dirty="0" smtClean="0">
                <a:solidFill>
                  <a:schemeClr val="bg1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bg1"/>
              </a:solidFill>
              <a:latin typeface="Maiandra GD" panose="020E0502030308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Rectangle 30">
            <a:extLst>
              <a:ext uri="{FF2B5EF4-FFF2-40B4-BE49-F238E27FC236}">
                <a16:creationId xmlns:a16="http://schemas.microsoft.com/office/drawing/2014/main" id="{4708C40F-60D3-44B8-B835-3B09C44A22F8}"/>
              </a:ext>
            </a:extLst>
          </p:cNvPr>
          <p:cNvSpPr/>
          <p:nvPr/>
        </p:nvSpPr>
        <p:spPr>
          <a:xfrm>
            <a:off x="6263510" y="3244041"/>
            <a:ext cx="20105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C" sz="1600" dirty="0" smtClean="0">
                <a:solidFill>
                  <a:schemeClr val="bg1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•Utilizar </a:t>
            </a:r>
            <a:r>
              <a:rPr lang="es-EC" sz="1600" dirty="0">
                <a:solidFill>
                  <a:schemeClr val="bg1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otras obras de gran potencial para generar contenido que impacte y emocione a los públicos, con el fin de despertar interés a mas publico para que asistan a los teatros </a:t>
            </a:r>
            <a:endParaRPr lang="es-EC" sz="1600" dirty="0">
              <a:solidFill>
                <a:schemeClr val="bg1"/>
              </a:solidFill>
              <a:latin typeface="Maiandra GD" panose="020E0502030308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806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GRACIAS POR SU ATEN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197" y="764704"/>
            <a:ext cx="3888432" cy="485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77937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3">
            <a:extLst>
              <a:ext uri="{FF2B5EF4-FFF2-40B4-BE49-F238E27FC236}">
                <a16:creationId xmlns:a16="http://schemas.microsoft.com/office/drawing/2014/main" id="{303F1C32-6E14-40F8-8B6B-F625CC64F8F9}"/>
              </a:ext>
            </a:extLst>
          </p:cNvPr>
          <p:cNvSpPr txBox="1"/>
          <p:nvPr/>
        </p:nvSpPr>
        <p:spPr>
          <a:xfrm>
            <a:off x="0" y="74424"/>
            <a:ext cx="799288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es-EC" sz="2800" b="1" dirty="0">
                <a:solidFill>
                  <a:srgbClr val="000000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IMPORTANCIA / JUSTIFICACIÓN DEL TEMA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4293EDD-579D-4F40-9D5E-6037DC8620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0911138"/>
              </p:ext>
            </p:extLst>
          </p:nvPr>
        </p:nvGraphicFramePr>
        <p:xfrm>
          <a:off x="1702718" y="597644"/>
          <a:ext cx="8856984" cy="5626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 descr="Resultado de imagen para justificacion de la investigaci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6" y="1052736"/>
            <a:ext cx="1872208" cy="179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695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3">
            <a:extLst>
              <a:ext uri="{FF2B5EF4-FFF2-40B4-BE49-F238E27FC236}">
                <a16:creationId xmlns:a16="http://schemas.microsoft.com/office/drawing/2014/main" id="{626F8A52-4795-46AF-9B10-5CC18447AA18}"/>
              </a:ext>
            </a:extLst>
          </p:cNvPr>
          <p:cNvSpPr txBox="1"/>
          <p:nvPr/>
        </p:nvSpPr>
        <p:spPr>
          <a:xfrm>
            <a:off x="190550" y="84930"/>
            <a:ext cx="822251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s-EC" sz="2800" b="1" dirty="0">
                <a:solidFill>
                  <a:srgbClr val="000000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PLANTEAMIENTO DEL PROBLEMA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941218"/>
              </p:ext>
            </p:extLst>
          </p:nvPr>
        </p:nvGraphicFramePr>
        <p:xfrm>
          <a:off x="2134766" y="908720"/>
          <a:ext cx="7704856" cy="4032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1541">
                  <a:extLst>
                    <a:ext uri="{9D8B030D-6E8A-4147-A177-3AD203B41FA5}">
                      <a16:colId xmlns:a16="http://schemas.microsoft.com/office/drawing/2014/main" val="336466619"/>
                    </a:ext>
                  </a:extLst>
                </a:gridCol>
                <a:gridCol w="1743677">
                  <a:extLst>
                    <a:ext uri="{9D8B030D-6E8A-4147-A177-3AD203B41FA5}">
                      <a16:colId xmlns:a16="http://schemas.microsoft.com/office/drawing/2014/main" val="2800469493"/>
                    </a:ext>
                  </a:extLst>
                </a:gridCol>
                <a:gridCol w="1700276">
                  <a:extLst>
                    <a:ext uri="{9D8B030D-6E8A-4147-A177-3AD203B41FA5}">
                      <a16:colId xmlns:a16="http://schemas.microsoft.com/office/drawing/2014/main" val="1680087043"/>
                    </a:ext>
                  </a:extLst>
                </a:gridCol>
                <a:gridCol w="2419362">
                  <a:extLst>
                    <a:ext uri="{9D8B030D-6E8A-4147-A177-3AD203B41FA5}">
                      <a16:colId xmlns:a16="http://schemas.microsoft.com/office/drawing/2014/main" val="155935515"/>
                    </a:ext>
                  </a:extLst>
                </a:gridCol>
              </a:tblGrid>
              <a:tr h="6169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Dependientes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Independientes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err="1">
                          <a:effectLst/>
                        </a:rPr>
                        <a:t>Covariables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Caracterización</a:t>
                      </a:r>
                      <a:r>
                        <a:rPr lang="es-EC" sz="1400" baseline="0" dirty="0" smtClean="0">
                          <a:effectLst/>
                        </a:rPr>
                        <a:t> </a:t>
                      </a:r>
                      <a:r>
                        <a:rPr lang="es-EC" sz="1400" dirty="0" smtClean="0">
                          <a:effectLst/>
                        </a:rPr>
                        <a:t>de </a:t>
                      </a:r>
                      <a:r>
                        <a:rPr lang="es-EC" sz="1400" dirty="0">
                          <a:effectLst/>
                        </a:rPr>
                        <a:t>variables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7143926"/>
                  </a:ext>
                </a:extLst>
              </a:tr>
              <a:tr h="341546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2"/>
                          </a:solidFill>
                          <a:effectLst/>
                        </a:rPr>
                        <a:t>Posicionamiento</a:t>
                      </a:r>
                      <a:endParaRPr lang="es-EC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2"/>
                          </a:solidFill>
                          <a:effectLst/>
                        </a:rPr>
                        <a:t>Narrativa </a:t>
                      </a:r>
                      <a:r>
                        <a:rPr lang="es-EC" sz="1400" dirty="0" err="1">
                          <a:solidFill>
                            <a:schemeClr val="tx2"/>
                          </a:solidFill>
                          <a:effectLst/>
                        </a:rPr>
                        <a:t>Transmedia</a:t>
                      </a:r>
                      <a:endParaRPr lang="es-EC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2"/>
                          </a:solidFill>
                          <a:effectLst/>
                        </a:rPr>
                        <a:t>Personas que le gusta el teatro </a:t>
                      </a:r>
                      <a:endParaRPr lang="es-EC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tx2"/>
                          </a:solidFill>
                          <a:effectLst/>
                        </a:rPr>
                        <a:t>Posicionamiento</a:t>
                      </a: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solidFill>
                            <a:schemeClr val="tx2"/>
                          </a:solidFill>
                          <a:effectLst/>
                        </a:rPr>
                        <a:t>Recordación </a:t>
                      </a: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solidFill>
                            <a:schemeClr val="tx2"/>
                          </a:solidFill>
                          <a:effectLst/>
                        </a:rPr>
                        <a:t>Asociación</a:t>
                      </a: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solidFill>
                            <a:schemeClr val="tx2"/>
                          </a:solidFill>
                          <a:effectLst/>
                        </a:rPr>
                        <a:t>Recomendación 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tx2"/>
                          </a:solidFill>
                          <a:effectLst/>
                        </a:rPr>
                        <a:t>Narrativa </a:t>
                      </a:r>
                      <a:r>
                        <a:rPr lang="es-EC" sz="1400" b="1" dirty="0" err="1">
                          <a:solidFill>
                            <a:schemeClr val="tx2"/>
                          </a:solidFill>
                          <a:effectLst/>
                        </a:rPr>
                        <a:t>Transmedia</a:t>
                      </a:r>
                      <a:endParaRPr lang="es-EC" sz="1400" b="1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 err="1">
                          <a:solidFill>
                            <a:schemeClr val="tx2"/>
                          </a:solidFill>
                          <a:effectLst/>
                        </a:rPr>
                        <a:t>Storytelling</a:t>
                      </a:r>
                      <a:endParaRPr lang="es-EC" sz="14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solidFill>
                            <a:schemeClr val="tx2"/>
                          </a:solidFill>
                          <a:effectLst/>
                        </a:rPr>
                        <a:t>Inmersión</a:t>
                      </a:r>
                    </a:p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400" dirty="0">
                          <a:solidFill>
                            <a:schemeClr val="tx2"/>
                          </a:solidFill>
                          <a:effectLst/>
                        </a:rPr>
                        <a:t>Expansión </a:t>
                      </a:r>
                      <a:endParaRPr lang="es-EC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8648040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136529" y="4975983"/>
            <a:ext cx="770309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i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Nota.</a:t>
            </a:r>
            <a:r>
              <a:rPr lang="es-EC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Recuperado de (Pérez J. , 2015) Creando Universos, La narrativa </a:t>
            </a:r>
            <a:r>
              <a:rPr lang="es-EC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transmedia</a:t>
            </a:r>
            <a:r>
              <a:rPr lang="es-EC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s-EC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01760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23">
            <a:extLst>
              <a:ext uri="{FF2B5EF4-FFF2-40B4-BE49-F238E27FC236}">
                <a16:creationId xmlns:a16="http://schemas.microsoft.com/office/drawing/2014/main" id="{768D84CE-0E39-4018-80EB-F89EEDE74535}"/>
              </a:ext>
            </a:extLst>
          </p:cNvPr>
          <p:cNvSpPr txBox="1"/>
          <p:nvPr/>
        </p:nvSpPr>
        <p:spPr>
          <a:xfrm>
            <a:off x="0" y="196799"/>
            <a:ext cx="23762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es-EC" sz="2800" b="1" dirty="0">
                <a:solidFill>
                  <a:srgbClr val="000000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OBJETIVOS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DC72676-85CB-41D2-AF3B-D155C39B39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307621"/>
              </p:ext>
            </p:extLst>
          </p:nvPr>
        </p:nvGraphicFramePr>
        <p:xfrm>
          <a:off x="2031735" y="720019"/>
          <a:ext cx="8095919" cy="5085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8641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B3B7E2F-186D-4F23-A343-C1D661350D26}"/>
              </a:ext>
            </a:extLst>
          </p:cNvPr>
          <p:cNvSpPr/>
          <p:nvPr/>
        </p:nvSpPr>
        <p:spPr>
          <a:xfrm>
            <a:off x="118542" y="70261"/>
            <a:ext cx="32095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C" sz="2800" b="1" dirty="0">
                <a:solidFill>
                  <a:srgbClr val="000000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MARCO TEÓRICO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D81F9D6D-2C19-4591-A4EF-DCC24A57115E}"/>
              </a:ext>
            </a:extLst>
          </p:cNvPr>
          <p:cNvSpPr/>
          <p:nvPr/>
        </p:nvSpPr>
        <p:spPr>
          <a:xfrm>
            <a:off x="4015475" y="692566"/>
            <a:ext cx="4159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C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HISTORIA DEL TEATRO</a:t>
            </a:r>
            <a:endParaRPr lang="es-EC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54" y="1412776"/>
            <a:ext cx="10513168" cy="44644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809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4C01A4A6-8665-4F24-BB9B-3EAF4AC245B5}"/>
              </a:ext>
            </a:extLst>
          </p:cNvPr>
          <p:cNvSpPr/>
          <p:nvPr/>
        </p:nvSpPr>
        <p:spPr>
          <a:xfrm>
            <a:off x="190550" y="111715"/>
            <a:ext cx="3549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sz="2800" b="1" dirty="0">
                <a:solidFill>
                  <a:srgbClr val="000000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POSICIONAMIENTO</a:t>
            </a:r>
            <a:endParaRPr lang="es-EC" sz="2800" b="1" dirty="0">
              <a:solidFill>
                <a:srgbClr val="000000"/>
              </a:solidFill>
              <a:latin typeface="Maiandra GD" panose="020E0502030308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78408950"/>
              </p:ext>
            </p:extLst>
          </p:nvPr>
        </p:nvGraphicFramePr>
        <p:xfrm>
          <a:off x="1198662" y="1268760"/>
          <a:ext cx="957706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513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1039C7B2-5854-4DF9-97A1-ACADA711542B}"/>
              </a:ext>
            </a:extLst>
          </p:cNvPr>
          <p:cNvSpPr/>
          <p:nvPr/>
        </p:nvSpPr>
        <p:spPr>
          <a:xfrm>
            <a:off x="0" y="116632"/>
            <a:ext cx="4728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sz="2800" b="1" dirty="0">
                <a:solidFill>
                  <a:schemeClr val="tx2"/>
                </a:solidFill>
              </a:rPr>
              <a:t>NARRATIVA TRANSMEDIA</a:t>
            </a:r>
            <a:endParaRPr lang="es-EC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395709368"/>
              </p:ext>
            </p:extLst>
          </p:nvPr>
        </p:nvGraphicFramePr>
        <p:xfrm>
          <a:off x="1558702" y="1268760"/>
          <a:ext cx="892899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223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78A226B-9CCC-4FC3-833F-36627E166C27}"/>
              </a:ext>
            </a:extLst>
          </p:cNvPr>
          <p:cNvSpPr/>
          <p:nvPr/>
        </p:nvSpPr>
        <p:spPr>
          <a:xfrm>
            <a:off x="190550" y="189898"/>
            <a:ext cx="2866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sz="2800" b="1" dirty="0">
                <a:solidFill>
                  <a:srgbClr val="000000"/>
                </a:solidFill>
                <a:latin typeface="Maiandra GD" panose="020E0502030308020204" pitchFamily="34" charset="0"/>
                <a:cs typeface="Times New Roman" panose="02020603050405020304" pitchFamily="18" charset="0"/>
              </a:rPr>
              <a:t>METODOLOGÍA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54172281"/>
              </p:ext>
            </p:extLst>
          </p:nvPr>
        </p:nvGraphicFramePr>
        <p:xfrm>
          <a:off x="406574" y="580867"/>
          <a:ext cx="10657184" cy="5296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411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7|0.4|49.9|10.2|26|24.7|4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6.3|38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7.6|0.5|6.3|11.8|12|9.7|14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5|1.3|0.7|219.8|6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24.9|38.3|3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Tema8">
  <a:themeElements>
    <a:clrScheme name="Personalizado 5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howeet theme (white grey bkgd)">
  <a:themeElements>
    <a:clrScheme name="Showeet theme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CBDB23"/>
      </a:accent3>
      <a:accent4>
        <a:srgbClr val="590B4E"/>
      </a:accent4>
      <a:accent5>
        <a:srgbClr val="2CA3FC"/>
      </a:accent5>
      <a:accent6>
        <a:srgbClr val="9EB31C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alizado 5">
    <a:dk1>
      <a:srgbClr val="95A5A6"/>
    </a:dk1>
    <a:lt1>
      <a:sysClr val="window" lastClr="FFFFFF"/>
    </a:lt1>
    <a:dk2>
      <a:srgbClr val="2C3E50"/>
    </a:dk2>
    <a:lt2>
      <a:srgbClr val="F2F2F2"/>
    </a:lt2>
    <a:accent1>
      <a:srgbClr val="2980B9"/>
    </a:accent1>
    <a:accent2>
      <a:srgbClr val="16A085"/>
    </a:accent2>
    <a:accent3>
      <a:srgbClr val="9BBB59"/>
    </a:accent3>
    <a:accent4>
      <a:srgbClr val="F39C12"/>
    </a:accent4>
    <a:accent5>
      <a:srgbClr val="C0392B"/>
    </a:accent5>
    <a:accent6>
      <a:srgbClr val="4B2C50"/>
    </a:accent6>
    <a:hlink>
      <a:srgbClr val="16A085"/>
    </a:hlink>
    <a:folHlink>
      <a:srgbClr val="10786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Tema8</Template>
  <TotalTime>14353</TotalTime>
  <Words>1012</Words>
  <Application>Microsoft Office PowerPoint</Application>
  <PresentationFormat>Personalizado</PresentationFormat>
  <Paragraphs>121</Paragraphs>
  <Slides>24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7" baseType="lpstr">
      <vt:lpstr>Arial</vt:lpstr>
      <vt:lpstr>Calibri</vt:lpstr>
      <vt:lpstr>Calibri Light</vt:lpstr>
      <vt:lpstr>Maiandra GD</vt:lpstr>
      <vt:lpstr>Roboto Condensed</vt:lpstr>
      <vt:lpstr>Symbol</vt:lpstr>
      <vt:lpstr>Times New Roman</vt:lpstr>
      <vt:lpstr>Verdana</vt:lpstr>
      <vt:lpstr>Tema8</vt:lpstr>
      <vt:lpstr>Showeet theme (white grey bkgd)</vt:lpstr>
      <vt:lpstr>Diseño personalizado</vt:lpstr>
      <vt:lpstr>Blank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RESULTADOS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Ingrith Arroyo</dc:creator>
  <cp:lastModifiedBy>user</cp:lastModifiedBy>
  <cp:revision>665</cp:revision>
  <dcterms:created xsi:type="dcterms:W3CDTF">2018-06-18T02:07:28Z</dcterms:created>
  <dcterms:modified xsi:type="dcterms:W3CDTF">2020-02-07T16:16:36Z</dcterms:modified>
</cp:coreProperties>
</file>