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omments/comment1.xml" ContentType="application/vnd.openxmlformats-officedocument.presentationml.comments+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2">
  <p:sldMasterIdLst>
    <p:sldMasterId id="2147483826" r:id="rId1"/>
  </p:sldMasterIdLst>
  <p:notesMasterIdLst>
    <p:notesMasterId r:id="rId36"/>
  </p:notesMasterIdLst>
  <p:sldIdLst>
    <p:sldId id="350" r:id="rId2"/>
    <p:sldId id="357" r:id="rId3"/>
    <p:sldId id="355" r:id="rId4"/>
    <p:sldId id="376" r:id="rId5"/>
    <p:sldId id="378" r:id="rId6"/>
    <p:sldId id="377" r:id="rId7"/>
    <p:sldId id="359" r:id="rId8"/>
    <p:sldId id="379" r:id="rId9"/>
    <p:sldId id="380" r:id="rId10"/>
    <p:sldId id="352" r:id="rId11"/>
    <p:sldId id="364" r:id="rId12"/>
    <p:sldId id="326" r:id="rId13"/>
    <p:sldId id="327" r:id="rId14"/>
    <p:sldId id="328" r:id="rId15"/>
    <p:sldId id="330" r:id="rId16"/>
    <p:sldId id="329" r:id="rId17"/>
    <p:sldId id="363" r:id="rId18"/>
    <p:sldId id="366" r:id="rId19"/>
    <p:sldId id="367" r:id="rId20"/>
    <p:sldId id="395" r:id="rId21"/>
    <p:sldId id="394" r:id="rId22"/>
    <p:sldId id="393" r:id="rId23"/>
    <p:sldId id="368" r:id="rId24"/>
    <p:sldId id="396" r:id="rId25"/>
    <p:sldId id="392" r:id="rId26"/>
    <p:sldId id="370" r:id="rId27"/>
    <p:sldId id="398" r:id="rId28"/>
    <p:sldId id="399" r:id="rId29"/>
    <p:sldId id="400" r:id="rId30"/>
    <p:sldId id="401" r:id="rId31"/>
    <p:sldId id="402" r:id="rId32"/>
    <p:sldId id="388" r:id="rId33"/>
    <p:sldId id="389" r:id="rId34"/>
    <p:sldId id="390" r:id="rId35"/>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FFCCCC"/>
    <a:srgbClr val="FFFF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81" autoAdjust="0"/>
    <p:restoredTop sz="94660"/>
  </p:normalViewPr>
  <p:slideViewPr>
    <p:cSldViewPr snapToGrid="0">
      <p:cViewPr varScale="1">
        <p:scale>
          <a:sx n="88" d="100"/>
          <a:sy n="88" d="100"/>
        </p:scale>
        <p:origin x="509"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UARIO\Desktop\36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USUARIO\Desktop\36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USUARIO\Desktop\363.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USUARIO\Desktop\363.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USUARIO\Desktop\363.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USUARIO\Desktop\363.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USUARIO\Desktop\363.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USUARIO\Desktop\363.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s-EC"/>
              <a:t>ESTADO CIVIL</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FDA3-4359-8811-EBE7121245C0}"/>
              </c:ext>
            </c:extLst>
          </c:dPt>
          <c:dPt>
            <c:idx val="1"/>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FDA3-4359-8811-EBE7121245C0}"/>
              </c:ext>
            </c:extLst>
          </c:dPt>
          <c:dPt>
            <c:idx val="2"/>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FDA3-4359-8811-EBE7121245C0}"/>
              </c:ext>
            </c:extLst>
          </c:dPt>
          <c:dPt>
            <c:idx val="3"/>
            <c:bubble3D val="0"/>
            <c:spPr>
              <a:solidFill>
                <a:schemeClr val="accent1">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FDA3-4359-8811-EBE7121245C0}"/>
              </c:ext>
            </c:extLst>
          </c:dPt>
          <c:dPt>
            <c:idx val="4"/>
            <c:bubble3D val="0"/>
            <c:spPr>
              <a:solidFill>
                <a:schemeClr val="accent3">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9-FDA3-4359-8811-EBE7121245C0}"/>
              </c:ext>
            </c:extLst>
          </c:dPt>
          <c:dLbls>
            <c:dLbl>
              <c:idx val="2"/>
              <c:layout>
                <c:manualLayout>
                  <c:x val="3.1612950375292208E-2"/>
                  <c:y val="9.0085859532119977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DA3-4359-8811-EBE7121245C0}"/>
                </c:ext>
              </c:extLst>
            </c:dLbl>
            <c:dLbl>
              <c:idx val="4"/>
              <c:layout>
                <c:manualLayout>
                  <c:x val="3.1771944919826767E-2"/>
                  <c:y val="0.1224304615701807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FDA3-4359-8811-EBE7121245C0}"/>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Hoja3!$A$5:$A$9</c:f>
              <c:strCache>
                <c:ptCount val="5"/>
                <c:pt idx="0">
                  <c:v>Soltero</c:v>
                </c:pt>
                <c:pt idx="1">
                  <c:v>Casado</c:v>
                </c:pt>
                <c:pt idx="2">
                  <c:v>Divorciado</c:v>
                </c:pt>
                <c:pt idx="3">
                  <c:v>Unión Libre</c:v>
                </c:pt>
                <c:pt idx="4">
                  <c:v>Viudo</c:v>
                </c:pt>
              </c:strCache>
            </c:strRef>
          </c:cat>
          <c:val>
            <c:numRef>
              <c:f>Hoja3!$B$5:$B$9</c:f>
              <c:numCache>
                <c:formatCode>General</c:formatCode>
                <c:ptCount val="5"/>
                <c:pt idx="0">
                  <c:v>97</c:v>
                </c:pt>
                <c:pt idx="1">
                  <c:v>240</c:v>
                </c:pt>
                <c:pt idx="2">
                  <c:v>13</c:v>
                </c:pt>
                <c:pt idx="3">
                  <c:v>11</c:v>
                </c:pt>
                <c:pt idx="4">
                  <c:v>2</c:v>
                </c:pt>
              </c:numCache>
            </c:numRef>
          </c:val>
          <c:extLst>
            <c:ext xmlns:c16="http://schemas.microsoft.com/office/drawing/2014/chart" uri="{C3380CC4-5D6E-409C-BE32-E72D297353CC}">
              <c16:uniqueId val="{0000000A-FDA3-4359-8811-EBE7121245C0}"/>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s-EC"/>
              <a:t>CLASIFICACIÓN MILITAR</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hade val="76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CD93-461B-B1AD-B6CB65A193CA}"/>
              </c:ext>
            </c:extLst>
          </c:dPt>
          <c:dPt>
            <c:idx val="1"/>
            <c:bubble3D val="0"/>
            <c:spPr>
              <a:solidFill>
                <a:schemeClr val="accent1">
                  <a:tint val="77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CD93-461B-B1AD-B6CB65A193CA}"/>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Hoja3!$A$11:$A$12</c:f>
              <c:strCache>
                <c:ptCount val="2"/>
                <c:pt idx="0">
                  <c:v>Oficial</c:v>
                </c:pt>
                <c:pt idx="1">
                  <c:v>Aerotécnico</c:v>
                </c:pt>
              </c:strCache>
            </c:strRef>
          </c:cat>
          <c:val>
            <c:numRef>
              <c:f>Hoja3!$B$11:$B$12</c:f>
              <c:numCache>
                <c:formatCode>General</c:formatCode>
                <c:ptCount val="2"/>
                <c:pt idx="0">
                  <c:v>78</c:v>
                </c:pt>
                <c:pt idx="1">
                  <c:v>285</c:v>
                </c:pt>
              </c:numCache>
            </c:numRef>
          </c:val>
          <c:extLst>
            <c:ext xmlns:c16="http://schemas.microsoft.com/office/drawing/2014/chart" uri="{C3380CC4-5D6E-409C-BE32-E72D297353CC}">
              <c16:uniqueId val="{00000004-CD93-461B-B1AD-B6CB65A193CA}"/>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s-EC"/>
              <a:t>CANSACIO EMOCIONAL</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4793919402191448E-2"/>
          <c:y val="0.17110542907098839"/>
          <c:w val="0.82277263816176427"/>
          <c:h val="0.79193479480630746"/>
        </c:manualLayout>
      </c:layout>
      <c:pie3DChart>
        <c:varyColors val="1"/>
        <c:ser>
          <c:idx val="0"/>
          <c:order val="0"/>
          <c:dPt>
            <c:idx val="0"/>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B140-4641-8874-AB3B406FD515}"/>
              </c:ext>
            </c:extLst>
          </c:dPt>
          <c:dPt>
            <c:idx val="1"/>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B140-4641-8874-AB3B406FD515}"/>
              </c:ext>
            </c:extLst>
          </c:dPt>
          <c:dPt>
            <c:idx val="2"/>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B140-4641-8874-AB3B406FD515}"/>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Hoja3!$A$14:$A$16</c:f>
              <c:strCache>
                <c:ptCount val="3"/>
                <c:pt idx="0">
                  <c:v>Bajo</c:v>
                </c:pt>
                <c:pt idx="1">
                  <c:v>Medio</c:v>
                </c:pt>
                <c:pt idx="2">
                  <c:v>Alto</c:v>
                </c:pt>
              </c:strCache>
            </c:strRef>
          </c:cat>
          <c:val>
            <c:numRef>
              <c:f>Hoja3!$B$14:$B$16</c:f>
              <c:numCache>
                <c:formatCode>General</c:formatCode>
                <c:ptCount val="3"/>
                <c:pt idx="0">
                  <c:v>312</c:v>
                </c:pt>
                <c:pt idx="1">
                  <c:v>27</c:v>
                </c:pt>
                <c:pt idx="2">
                  <c:v>24</c:v>
                </c:pt>
              </c:numCache>
            </c:numRef>
          </c:val>
          <c:extLst>
            <c:ext xmlns:c16="http://schemas.microsoft.com/office/drawing/2014/chart" uri="{C3380CC4-5D6E-409C-BE32-E72D297353CC}">
              <c16:uniqueId val="{00000006-B140-4641-8874-AB3B406FD515}"/>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s-EC"/>
              <a:t>DESPERZONALIZACIÓN</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4C67-4C53-BD81-D0B5A44AB235}"/>
              </c:ext>
            </c:extLst>
          </c:dPt>
          <c:dPt>
            <c:idx val="1"/>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4C67-4C53-BD81-D0B5A44AB235}"/>
              </c:ext>
            </c:extLst>
          </c:dPt>
          <c:dPt>
            <c:idx val="2"/>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4C67-4C53-BD81-D0B5A44AB235}"/>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Hoja3!$A$18:$A$20</c:f>
              <c:strCache>
                <c:ptCount val="3"/>
                <c:pt idx="0">
                  <c:v>Bajo</c:v>
                </c:pt>
                <c:pt idx="1">
                  <c:v>Medio</c:v>
                </c:pt>
                <c:pt idx="2">
                  <c:v>Alto</c:v>
                </c:pt>
              </c:strCache>
            </c:strRef>
          </c:cat>
          <c:val>
            <c:numRef>
              <c:f>Hoja3!$B$18:$B$20</c:f>
              <c:numCache>
                <c:formatCode>General</c:formatCode>
                <c:ptCount val="3"/>
                <c:pt idx="0">
                  <c:v>278</c:v>
                </c:pt>
                <c:pt idx="1">
                  <c:v>60</c:v>
                </c:pt>
                <c:pt idx="2">
                  <c:v>25</c:v>
                </c:pt>
              </c:numCache>
            </c:numRef>
          </c:val>
          <c:extLst>
            <c:ext xmlns:c16="http://schemas.microsoft.com/office/drawing/2014/chart" uri="{C3380CC4-5D6E-409C-BE32-E72D297353CC}">
              <c16:uniqueId val="{00000006-4C67-4C53-BD81-D0B5A44AB235}"/>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s-EC"/>
              <a:t>REALIZACIÓN PERSONAL</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1344-441E-A729-C5595DBB4A0B}"/>
              </c:ext>
            </c:extLst>
          </c:dPt>
          <c:dPt>
            <c:idx val="1"/>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1344-441E-A729-C5595DBB4A0B}"/>
              </c:ext>
            </c:extLst>
          </c:dPt>
          <c:dPt>
            <c:idx val="2"/>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1344-441E-A729-C5595DBB4A0B}"/>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Hoja3!$A$22:$A$24</c:f>
              <c:strCache>
                <c:ptCount val="3"/>
                <c:pt idx="0">
                  <c:v>Bajo</c:v>
                </c:pt>
                <c:pt idx="1">
                  <c:v>Medio</c:v>
                </c:pt>
                <c:pt idx="2">
                  <c:v>Alto</c:v>
                </c:pt>
              </c:strCache>
            </c:strRef>
          </c:cat>
          <c:val>
            <c:numRef>
              <c:f>Hoja3!$B$22:$B$24</c:f>
              <c:numCache>
                <c:formatCode>General</c:formatCode>
                <c:ptCount val="3"/>
                <c:pt idx="0">
                  <c:v>64</c:v>
                </c:pt>
                <c:pt idx="1">
                  <c:v>56</c:v>
                </c:pt>
                <c:pt idx="2">
                  <c:v>243</c:v>
                </c:pt>
              </c:numCache>
            </c:numRef>
          </c:val>
          <c:extLst>
            <c:ext xmlns:c16="http://schemas.microsoft.com/office/drawing/2014/chart" uri="{C3380CC4-5D6E-409C-BE32-E72D297353CC}">
              <c16:uniqueId val="{00000006-1344-441E-A729-C5595DBB4A0B}"/>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s-EC"/>
              <a:t>COMPROMISO AFECTIVO</a:t>
            </a:r>
          </a:p>
        </c:rich>
      </c:tx>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4275-4AB1-8109-FE090A1036E2}"/>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4275-4AB1-8109-FE090A1036E2}"/>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4275-4AB1-8109-FE090A1036E2}"/>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Hoja3!$A$26:$A$28</c:f>
              <c:strCache>
                <c:ptCount val="3"/>
                <c:pt idx="0">
                  <c:v>Bajo</c:v>
                </c:pt>
                <c:pt idx="1">
                  <c:v>Medio</c:v>
                </c:pt>
                <c:pt idx="2">
                  <c:v>Alto</c:v>
                </c:pt>
              </c:strCache>
            </c:strRef>
          </c:cat>
          <c:val>
            <c:numRef>
              <c:f>Hoja3!$B$26:$B$28</c:f>
              <c:numCache>
                <c:formatCode>General</c:formatCode>
                <c:ptCount val="3"/>
                <c:pt idx="0">
                  <c:v>88</c:v>
                </c:pt>
                <c:pt idx="1">
                  <c:v>201</c:v>
                </c:pt>
                <c:pt idx="2">
                  <c:v>74</c:v>
                </c:pt>
              </c:numCache>
            </c:numRef>
          </c:val>
          <c:extLst>
            <c:ext xmlns:c16="http://schemas.microsoft.com/office/drawing/2014/chart" uri="{C3380CC4-5D6E-409C-BE32-E72D297353CC}">
              <c16:uniqueId val="{00000006-4275-4AB1-8109-FE090A1036E2}"/>
            </c:ext>
          </c:extLst>
        </c:ser>
        <c:dLbls>
          <c:dLblPos val="ctr"/>
          <c:showLegendKey val="0"/>
          <c:showVal val="0"/>
          <c:showCatName val="0"/>
          <c:showSerName val="0"/>
          <c:showPercent val="1"/>
          <c:showBubbleSize val="0"/>
          <c:showLeaderLines val="1"/>
        </c:dLbls>
      </c:pie3DChart>
      <c:spPr>
        <a:noFill/>
        <a:ln>
          <a:noFill/>
        </a:ln>
        <a:effectLst/>
      </c:spPr>
    </c:plotArea>
    <c:legend>
      <c:legendPos val="r"/>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s-EC"/>
              <a:t>COMPROMISO NORMATIVO</a:t>
            </a:r>
          </a:p>
        </c:rich>
      </c:tx>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A0E0-4212-9AE5-2B8750563074}"/>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A0E0-4212-9AE5-2B8750563074}"/>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A0E0-4212-9AE5-2B8750563074}"/>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Hoja3!$A$30:$A$32</c:f>
              <c:strCache>
                <c:ptCount val="3"/>
                <c:pt idx="0">
                  <c:v>Bajo</c:v>
                </c:pt>
                <c:pt idx="1">
                  <c:v>Medio</c:v>
                </c:pt>
                <c:pt idx="2">
                  <c:v>Alto</c:v>
                </c:pt>
              </c:strCache>
            </c:strRef>
          </c:cat>
          <c:val>
            <c:numRef>
              <c:f>Hoja3!$B$30:$B$32</c:f>
              <c:numCache>
                <c:formatCode>General</c:formatCode>
                <c:ptCount val="3"/>
                <c:pt idx="0">
                  <c:v>104</c:v>
                </c:pt>
                <c:pt idx="1">
                  <c:v>157</c:v>
                </c:pt>
                <c:pt idx="2">
                  <c:v>102</c:v>
                </c:pt>
              </c:numCache>
            </c:numRef>
          </c:val>
          <c:extLst>
            <c:ext xmlns:c16="http://schemas.microsoft.com/office/drawing/2014/chart" uri="{C3380CC4-5D6E-409C-BE32-E72D297353CC}">
              <c16:uniqueId val="{00000006-A0E0-4212-9AE5-2B8750563074}"/>
            </c:ext>
          </c:extLst>
        </c:ser>
        <c:dLbls>
          <c:dLblPos val="ctr"/>
          <c:showLegendKey val="0"/>
          <c:showVal val="0"/>
          <c:showCatName val="0"/>
          <c:showSerName val="0"/>
          <c:showPercent val="1"/>
          <c:showBubbleSize val="0"/>
          <c:showLeaderLines val="1"/>
        </c:dLbls>
      </c:pie3DChart>
      <c:spPr>
        <a:noFill/>
        <a:ln>
          <a:noFill/>
        </a:ln>
        <a:effectLst/>
      </c:spPr>
    </c:plotArea>
    <c:legend>
      <c:legendPos val="r"/>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s-EC"/>
              <a:t>COMPROMISO DE CONTINUIDAD</a:t>
            </a:r>
          </a:p>
        </c:rich>
      </c:tx>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5684-4032-819A-D0A04BD0AF49}"/>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5684-4032-819A-D0A04BD0AF49}"/>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5684-4032-819A-D0A04BD0AF49}"/>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Hoja3!$A$34:$A$36</c:f>
              <c:strCache>
                <c:ptCount val="3"/>
                <c:pt idx="0">
                  <c:v>Bajo</c:v>
                </c:pt>
                <c:pt idx="1">
                  <c:v>Medio</c:v>
                </c:pt>
                <c:pt idx="2">
                  <c:v>Alto</c:v>
                </c:pt>
              </c:strCache>
            </c:strRef>
          </c:cat>
          <c:val>
            <c:numRef>
              <c:f>Hoja3!$B$34:$B$36</c:f>
              <c:numCache>
                <c:formatCode>General</c:formatCode>
                <c:ptCount val="3"/>
                <c:pt idx="0">
                  <c:v>110</c:v>
                </c:pt>
                <c:pt idx="1">
                  <c:v>160</c:v>
                </c:pt>
                <c:pt idx="2">
                  <c:v>93</c:v>
                </c:pt>
              </c:numCache>
            </c:numRef>
          </c:val>
          <c:extLst>
            <c:ext xmlns:c16="http://schemas.microsoft.com/office/drawing/2014/chart" uri="{C3380CC4-5D6E-409C-BE32-E72D297353CC}">
              <c16:uniqueId val="{00000006-5684-4032-819A-D0A04BD0AF49}"/>
            </c:ext>
          </c:extLst>
        </c:ser>
        <c:dLbls>
          <c:dLblPos val="ctr"/>
          <c:showLegendKey val="0"/>
          <c:showVal val="0"/>
          <c:showCatName val="0"/>
          <c:showSerName val="0"/>
          <c:showPercent val="1"/>
          <c:showBubbleSize val="0"/>
          <c:showLeaderLines val="1"/>
        </c:dLbls>
      </c:pie3DChart>
      <c:spPr>
        <a:noFill/>
        <a:ln>
          <a:noFill/>
        </a:ln>
        <a:effectLst/>
      </c:spPr>
    </c:plotArea>
    <c:legend>
      <c:legendPos val="r"/>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0-01-29T11:26:42.332" idx="1">
    <p:pos x="3730" y="784"/>
    <p:text>Autocociencia autoregulación automotivacón empatia habilidad social</p:text>
    <p:extLst>
      <p:ext uri="{C676402C-5697-4E1C-873F-D02D1690AC5C}">
        <p15:threadingInfo xmlns:p15="http://schemas.microsoft.com/office/powerpoint/2012/main" timeZoneBias="30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4" Type="http://schemas.openxmlformats.org/officeDocument/2006/relationships/image" Target="../media/image9.png"/></Relationships>
</file>

<file path=ppt/diagrams/_rels/data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diagrams/_rels/data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 Id="rId4" Type="http://schemas.openxmlformats.org/officeDocument/2006/relationships/image" Target="../media/image54.png"/></Relationships>
</file>

<file path=ppt/diagrams/_rels/data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4" Type="http://schemas.openxmlformats.org/officeDocument/2006/relationships/image" Target="../media/image9.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 Id="rId4" Type="http://schemas.openxmlformats.org/officeDocument/2006/relationships/image" Target="../media/image54.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EAB556-5687-420C-8F7C-EE21695F2FA5}" type="doc">
      <dgm:prSet loTypeId="urn:microsoft.com/office/officeart/2005/8/layout/pList2" loCatId="list" qsTypeId="urn:microsoft.com/office/officeart/2005/8/quickstyle/simple1" qsCatId="simple" csTypeId="urn:microsoft.com/office/officeart/2005/8/colors/colorful5" csCatId="colorful" phldr="1"/>
      <dgm:spPr/>
      <dgm:t>
        <a:bodyPr/>
        <a:lstStyle/>
        <a:p>
          <a:endParaRPr lang="es-ES"/>
        </a:p>
      </dgm:t>
    </dgm:pt>
    <dgm:pt modelId="{00525742-41B5-40AA-B3BB-FDCD081D8842}">
      <dgm:prSet phldrT="[Texto]"/>
      <dgm:spPr/>
      <dgm:t>
        <a:bodyPr/>
        <a:lstStyle/>
        <a:p>
          <a:r>
            <a:rPr lang="es-ES" dirty="0" smtClean="0"/>
            <a:t>No existen estrategias de desarrollo personal </a:t>
          </a:r>
          <a:endParaRPr lang="es-ES" dirty="0"/>
        </a:p>
      </dgm:t>
    </dgm:pt>
    <dgm:pt modelId="{35B97143-0D8F-409C-8A68-E221A4554961}" type="parTrans" cxnId="{11FE6EB1-FAB3-4ECA-857C-7145C5D0C998}">
      <dgm:prSet/>
      <dgm:spPr/>
      <dgm:t>
        <a:bodyPr/>
        <a:lstStyle/>
        <a:p>
          <a:endParaRPr lang="es-ES"/>
        </a:p>
      </dgm:t>
    </dgm:pt>
    <dgm:pt modelId="{2603CC72-04EE-4240-BD00-071AF5768ED4}" type="sibTrans" cxnId="{11FE6EB1-FAB3-4ECA-857C-7145C5D0C998}">
      <dgm:prSet/>
      <dgm:spPr/>
      <dgm:t>
        <a:bodyPr/>
        <a:lstStyle/>
        <a:p>
          <a:endParaRPr lang="es-ES"/>
        </a:p>
      </dgm:t>
    </dgm:pt>
    <dgm:pt modelId="{1A954552-4762-4D40-9E37-4CDB88991A8F}">
      <dgm:prSet phldrT="[Texto]"/>
      <dgm:spPr/>
      <dgm:t>
        <a:bodyPr/>
        <a:lstStyle/>
        <a:p>
          <a:r>
            <a:rPr lang="es-ES" dirty="0" smtClean="0"/>
            <a:t>Alta movilidad</a:t>
          </a:r>
          <a:endParaRPr lang="es-ES" dirty="0"/>
        </a:p>
      </dgm:t>
    </dgm:pt>
    <dgm:pt modelId="{E03E7F2A-5DC1-4C44-9E9E-60D1790AEE24}" type="parTrans" cxnId="{5B99FCB6-2BE5-4A14-BF62-D85D9D59DCEC}">
      <dgm:prSet/>
      <dgm:spPr/>
      <dgm:t>
        <a:bodyPr/>
        <a:lstStyle/>
        <a:p>
          <a:endParaRPr lang="es-ES"/>
        </a:p>
      </dgm:t>
    </dgm:pt>
    <dgm:pt modelId="{EC171F1A-B18A-4C41-96E1-B2B393F88B82}" type="sibTrans" cxnId="{5B99FCB6-2BE5-4A14-BF62-D85D9D59DCEC}">
      <dgm:prSet/>
      <dgm:spPr/>
      <dgm:t>
        <a:bodyPr/>
        <a:lstStyle/>
        <a:p>
          <a:endParaRPr lang="es-ES"/>
        </a:p>
      </dgm:t>
    </dgm:pt>
    <dgm:pt modelId="{45002F8A-E140-4194-B6E6-B1F4FD1CF0CB}">
      <dgm:prSet phldrT="[Texto]"/>
      <dgm:spPr/>
      <dgm:t>
        <a:bodyPr/>
        <a:lstStyle/>
        <a:p>
          <a:r>
            <a:rPr lang="es-ES" dirty="0" smtClean="0"/>
            <a:t>Trabajo</a:t>
          </a:r>
          <a:r>
            <a:rPr lang="es-ES" baseline="0" dirty="0" smtClean="0"/>
            <a:t> fuera de la jornada laboral</a:t>
          </a:r>
          <a:endParaRPr lang="es-ES" dirty="0"/>
        </a:p>
      </dgm:t>
    </dgm:pt>
    <dgm:pt modelId="{D96650D3-8B01-4294-9E44-EA5CE80CD18D}" type="parTrans" cxnId="{4180151A-1441-46F4-B57F-CD135E68DCCF}">
      <dgm:prSet/>
      <dgm:spPr/>
      <dgm:t>
        <a:bodyPr/>
        <a:lstStyle/>
        <a:p>
          <a:endParaRPr lang="es-ES"/>
        </a:p>
      </dgm:t>
    </dgm:pt>
    <dgm:pt modelId="{770A9339-CAF0-4E13-A697-EFA26498721C}" type="sibTrans" cxnId="{4180151A-1441-46F4-B57F-CD135E68DCCF}">
      <dgm:prSet/>
      <dgm:spPr/>
      <dgm:t>
        <a:bodyPr/>
        <a:lstStyle/>
        <a:p>
          <a:endParaRPr lang="es-ES"/>
        </a:p>
      </dgm:t>
    </dgm:pt>
    <dgm:pt modelId="{32F55C36-F580-405C-9D78-A69450FB5769}">
      <dgm:prSet phldrT="[Texto]"/>
      <dgm:spPr/>
      <dgm:t>
        <a:bodyPr/>
        <a:lstStyle/>
        <a:p>
          <a:r>
            <a:rPr lang="es-ES" dirty="0" smtClean="0"/>
            <a:t>Alta deserción</a:t>
          </a:r>
          <a:endParaRPr lang="es-ES" dirty="0"/>
        </a:p>
      </dgm:t>
    </dgm:pt>
    <dgm:pt modelId="{016BD618-A3BF-4599-9B1E-1AB38C32CBDC}" type="parTrans" cxnId="{52F1324C-ABE1-4822-B943-D5B6B515B537}">
      <dgm:prSet/>
      <dgm:spPr/>
      <dgm:t>
        <a:bodyPr/>
        <a:lstStyle/>
        <a:p>
          <a:endParaRPr lang="es-ES"/>
        </a:p>
      </dgm:t>
    </dgm:pt>
    <dgm:pt modelId="{AF90F166-7A97-4C27-AD6C-9719A16A1157}" type="sibTrans" cxnId="{52F1324C-ABE1-4822-B943-D5B6B515B537}">
      <dgm:prSet/>
      <dgm:spPr/>
      <dgm:t>
        <a:bodyPr/>
        <a:lstStyle/>
        <a:p>
          <a:endParaRPr lang="es-ES"/>
        </a:p>
      </dgm:t>
    </dgm:pt>
    <dgm:pt modelId="{76C47601-F678-46C0-934A-735CE1334DB3}" type="pres">
      <dgm:prSet presAssocID="{66EAB556-5687-420C-8F7C-EE21695F2FA5}" presName="Name0" presStyleCnt="0">
        <dgm:presLayoutVars>
          <dgm:dir/>
          <dgm:resizeHandles val="exact"/>
        </dgm:presLayoutVars>
      </dgm:prSet>
      <dgm:spPr/>
      <dgm:t>
        <a:bodyPr/>
        <a:lstStyle/>
        <a:p>
          <a:endParaRPr lang="es-ES"/>
        </a:p>
      </dgm:t>
    </dgm:pt>
    <dgm:pt modelId="{8E8E3447-5019-4F8E-8087-132E91EF340A}" type="pres">
      <dgm:prSet presAssocID="{66EAB556-5687-420C-8F7C-EE21695F2FA5}" presName="bkgdShp" presStyleLbl="alignAccFollowNode1" presStyleIdx="0" presStyleCnt="1"/>
      <dgm:spPr/>
    </dgm:pt>
    <dgm:pt modelId="{86A63D50-A40A-466E-8184-6D46025B7EA1}" type="pres">
      <dgm:prSet presAssocID="{66EAB556-5687-420C-8F7C-EE21695F2FA5}" presName="linComp" presStyleCnt="0"/>
      <dgm:spPr/>
    </dgm:pt>
    <dgm:pt modelId="{70CFFB3C-247E-425D-8DA1-C4EFE6D4E697}" type="pres">
      <dgm:prSet presAssocID="{00525742-41B5-40AA-B3BB-FDCD081D8842}" presName="compNode" presStyleCnt="0"/>
      <dgm:spPr/>
    </dgm:pt>
    <dgm:pt modelId="{717714F4-6AAC-4AED-8E6E-28FCFA1A099B}" type="pres">
      <dgm:prSet presAssocID="{00525742-41B5-40AA-B3BB-FDCD081D8842}" presName="node" presStyleLbl="node1" presStyleIdx="0" presStyleCnt="4">
        <dgm:presLayoutVars>
          <dgm:bulletEnabled val="1"/>
        </dgm:presLayoutVars>
      </dgm:prSet>
      <dgm:spPr/>
      <dgm:t>
        <a:bodyPr/>
        <a:lstStyle/>
        <a:p>
          <a:endParaRPr lang="es-ES"/>
        </a:p>
      </dgm:t>
    </dgm:pt>
    <dgm:pt modelId="{35CC3802-CBEF-4ACB-83F5-F62C1E08C9A2}" type="pres">
      <dgm:prSet presAssocID="{00525742-41B5-40AA-B3BB-FDCD081D8842}" presName="invisiNode" presStyleLbl="node1" presStyleIdx="0" presStyleCnt="4"/>
      <dgm:spPr/>
    </dgm:pt>
    <dgm:pt modelId="{9F3A3EEE-B845-4BF2-8A5D-00718EA7CE48}" type="pres">
      <dgm:prSet presAssocID="{00525742-41B5-40AA-B3BB-FDCD081D8842}" presName="imagNode" presStyleLbl="fgImgPlace1" presStyleIdx="0" presStyleCnt="4"/>
      <dgm:spPr>
        <a:blipFill rotWithShape="1">
          <a:blip xmlns:r="http://schemas.openxmlformats.org/officeDocument/2006/relationships" r:embed="rId1"/>
          <a:stretch>
            <a:fillRect/>
          </a:stretch>
        </a:blipFill>
      </dgm:spPr>
    </dgm:pt>
    <dgm:pt modelId="{852BE06C-DAED-4BE3-9AAA-7CF62F7E379A}" type="pres">
      <dgm:prSet presAssocID="{2603CC72-04EE-4240-BD00-071AF5768ED4}" presName="sibTrans" presStyleLbl="sibTrans2D1" presStyleIdx="0" presStyleCnt="0"/>
      <dgm:spPr/>
      <dgm:t>
        <a:bodyPr/>
        <a:lstStyle/>
        <a:p>
          <a:endParaRPr lang="es-ES"/>
        </a:p>
      </dgm:t>
    </dgm:pt>
    <dgm:pt modelId="{475A45F7-4C3C-4D99-9E0B-1E028C393364}" type="pres">
      <dgm:prSet presAssocID="{1A954552-4762-4D40-9E37-4CDB88991A8F}" presName="compNode" presStyleCnt="0"/>
      <dgm:spPr/>
    </dgm:pt>
    <dgm:pt modelId="{F990D863-1F8E-434A-9C13-7FED05760B3C}" type="pres">
      <dgm:prSet presAssocID="{1A954552-4762-4D40-9E37-4CDB88991A8F}" presName="node" presStyleLbl="node1" presStyleIdx="1" presStyleCnt="4">
        <dgm:presLayoutVars>
          <dgm:bulletEnabled val="1"/>
        </dgm:presLayoutVars>
      </dgm:prSet>
      <dgm:spPr/>
      <dgm:t>
        <a:bodyPr/>
        <a:lstStyle/>
        <a:p>
          <a:endParaRPr lang="es-ES"/>
        </a:p>
      </dgm:t>
    </dgm:pt>
    <dgm:pt modelId="{1B452E41-7884-4B5E-8FC4-7AD7660F1367}" type="pres">
      <dgm:prSet presAssocID="{1A954552-4762-4D40-9E37-4CDB88991A8F}" presName="invisiNode" presStyleLbl="node1" presStyleIdx="1" presStyleCnt="4"/>
      <dgm:spPr/>
    </dgm:pt>
    <dgm:pt modelId="{2D45395F-8B81-462A-92EB-55B7C63CA760}" type="pres">
      <dgm:prSet presAssocID="{1A954552-4762-4D40-9E37-4CDB88991A8F}" presName="imagNode" presStyleLbl="fgImgPlace1" presStyleIdx="1" presStyleCnt="4"/>
      <dgm:spPr>
        <a:blipFill rotWithShape="1">
          <a:blip xmlns:r="http://schemas.openxmlformats.org/officeDocument/2006/relationships" r:embed="rId2"/>
          <a:stretch>
            <a:fillRect/>
          </a:stretch>
        </a:blipFill>
      </dgm:spPr>
    </dgm:pt>
    <dgm:pt modelId="{2F1DFE70-D36D-4A42-AA15-974C40FA536C}" type="pres">
      <dgm:prSet presAssocID="{EC171F1A-B18A-4C41-96E1-B2B393F88B82}" presName="sibTrans" presStyleLbl="sibTrans2D1" presStyleIdx="0" presStyleCnt="0"/>
      <dgm:spPr/>
      <dgm:t>
        <a:bodyPr/>
        <a:lstStyle/>
        <a:p>
          <a:endParaRPr lang="es-ES"/>
        </a:p>
      </dgm:t>
    </dgm:pt>
    <dgm:pt modelId="{5E78B3BF-3612-47BC-8A1B-F8AF49687764}" type="pres">
      <dgm:prSet presAssocID="{45002F8A-E140-4194-B6E6-B1F4FD1CF0CB}" presName="compNode" presStyleCnt="0"/>
      <dgm:spPr/>
    </dgm:pt>
    <dgm:pt modelId="{3BA12E05-3ED8-4755-9D34-AF89D7CA0B10}" type="pres">
      <dgm:prSet presAssocID="{45002F8A-E140-4194-B6E6-B1F4FD1CF0CB}" presName="node" presStyleLbl="node1" presStyleIdx="2" presStyleCnt="4">
        <dgm:presLayoutVars>
          <dgm:bulletEnabled val="1"/>
        </dgm:presLayoutVars>
      </dgm:prSet>
      <dgm:spPr/>
      <dgm:t>
        <a:bodyPr/>
        <a:lstStyle/>
        <a:p>
          <a:endParaRPr lang="es-ES"/>
        </a:p>
      </dgm:t>
    </dgm:pt>
    <dgm:pt modelId="{C25C808B-CA7C-4D0B-9DFA-551ECFE62C47}" type="pres">
      <dgm:prSet presAssocID="{45002F8A-E140-4194-B6E6-B1F4FD1CF0CB}" presName="invisiNode" presStyleLbl="node1" presStyleIdx="2" presStyleCnt="4"/>
      <dgm:spPr/>
    </dgm:pt>
    <dgm:pt modelId="{618B2423-775C-4332-959F-4441A60F1CCE}" type="pres">
      <dgm:prSet presAssocID="{45002F8A-E140-4194-B6E6-B1F4FD1CF0CB}" presName="imagNode" presStyleLbl="fgImgPlace1" presStyleIdx="2" presStyleCnt="4"/>
      <dgm:spPr>
        <a:blipFill rotWithShape="1">
          <a:blip xmlns:r="http://schemas.openxmlformats.org/officeDocument/2006/relationships" r:embed="rId3"/>
          <a:stretch>
            <a:fillRect/>
          </a:stretch>
        </a:blipFill>
      </dgm:spPr>
    </dgm:pt>
    <dgm:pt modelId="{1CFA0BCD-7101-4168-866A-ED5828FF69D7}" type="pres">
      <dgm:prSet presAssocID="{770A9339-CAF0-4E13-A697-EFA26498721C}" presName="sibTrans" presStyleLbl="sibTrans2D1" presStyleIdx="0" presStyleCnt="0"/>
      <dgm:spPr/>
      <dgm:t>
        <a:bodyPr/>
        <a:lstStyle/>
        <a:p>
          <a:endParaRPr lang="es-ES"/>
        </a:p>
      </dgm:t>
    </dgm:pt>
    <dgm:pt modelId="{5F4605DF-C20A-43DF-84C6-F884B9F0CD20}" type="pres">
      <dgm:prSet presAssocID="{32F55C36-F580-405C-9D78-A69450FB5769}" presName="compNode" presStyleCnt="0"/>
      <dgm:spPr/>
    </dgm:pt>
    <dgm:pt modelId="{E705840C-902D-4A13-BD20-C01D5EAC9223}" type="pres">
      <dgm:prSet presAssocID="{32F55C36-F580-405C-9D78-A69450FB5769}" presName="node" presStyleLbl="node1" presStyleIdx="3" presStyleCnt="4">
        <dgm:presLayoutVars>
          <dgm:bulletEnabled val="1"/>
        </dgm:presLayoutVars>
      </dgm:prSet>
      <dgm:spPr/>
      <dgm:t>
        <a:bodyPr/>
        <a:lstStyle/>
        <a:p>
          <a:endParaRPr lang="es-ES"/>
        </a:p>
      </dgm:t>
    </dgm:pt>
    <dgm:pt modelId="{B20CB8F2-117E-4710-8223-3CC329D1833F}" type="pres">
      <dgm:prSet presAssocID="{32F55C36-F580-405C-9D78-A69450FB5769}" presName="invisiNode" presStyleLbl="node1" presStyleIdx="3" presStyleCnt="4"/>
      <dgm:spPr/>
    </dgm:pt>
    <dgm:pt modelId="{60ACF6C0-D347-4C34-9B7D-0A05B9896824}" type="pres">
      <dgm:prSet presAssocID="{32F55C36-F580-405C-9D78-A69450FB5769}" presName="imagNode" presStyleLbl="fgImgPlace1" presStyleIdx="3" presStyleCnt="4"/>
      <dgm:spPr>
        <a:blipFill rotWithShape="1">
          <a:blip xmlns:r="http://schemas.openxmlformats.org/officeDocument/2006/relationships" r:embed="rId4"/>
          <a:stretch>
            <a:fillRect/>
          </a:stretch>
        </a:blipFill>
      </dgm:spPr>
    </dgm:pt>
  </dgm:ptLst>
  <dgm:cxnLst>
    <dgm:cxn modelId="{97DCA9EC-AAA0-492E-A8CA-BD15F75F4689}" type="presOf" srcId="{EC171F1A-B18A-4C41-96E1-B2B393F88B82}" destId="{2F1DFE70-D36D-4A42-AA15-974C40FA536C}" srcOrd="0" destOrd="0" presId="urn:microsoft.com/office/officeart/2005/8/layout/pList2"/>
    <dgm:cxn modelId="{835FCB56-1C7D-4DE8-96A0-19CD1B6D46AC}" type="presOf" srcId="{770A9339-CAF0-4E13-A697-EFA26498721C}" destId="{1CFA0BCD-7101-4168-866A-ED5828FF69D7}" srcOrd="0" destOrd="0" presId="urn:microsoft.com/office/officeart/2005/8/layout/pList2"/>
    <dgm:cxn modelId="{C667BBAE-E359-496B-88AD-9F0D93E59C78}" type="presOf" srcId="{2603CC72-04EE-4240-BD00-071AF5768ED4}" destId="{852BE06C-DAED-4BE3-9AAA-7CF62F7E379A}" srcOrd="0" destOrd="0" presId="urn:microsoft.com/office/officeart/2005/8/layout/pList2"/>
    <dgm:cxn modelId="{7490D914-22E1-48F1-B561-3E25D0867AA3}" type="presOf" srcId="{1A954552-4762-4D40-9E37-4CDB88991A8F}" destId="{F990D863-1F8E-434A-9C13-7FED05760B3C}" srcOrd="0" destOrd="0" presId="urn:microsoft.com/office/officeart/2005/8/layout/pList2"/>
    <dgm:cxn modelId="{4180151A-1441-46F4-B57F-CD135E68DCCF}" srcId="{66EAB556-5687-420C-8F7C-EE21695F2FA5}" destId="{45002F8A-E140-4194-B6E6-B1F4FD1CF0CB}" srcOrd="2" destOrd="0" parTransId="{D96650D3-8B01-4294-9E44-EA5CE80CD18D}" sibTransId="{770A9339-CAF0-4E13-A697-EFA26498721C}"/>
    <dgm:cxn modelId="{11FE6EB1-FAB3-4ECA-857C-7145C5D0C998}" srcId="{66EAB556-5687-420C-8F7C-EE21695F2FA5}" destId="{00525742-41B5-40AA-B3BB-FDCD081D8842}" srcOrd="0" destOrd="0" parTransId="{35B97143-0D8F-409C-8A68-E221A4554961}" sibTransId="{2603CC72-04EE-4240-BD00-071AF5768ED4}"/>
    <dgm:cxn modelId="{52F1324C-ABE1-4822-B943-D5B6B515B537}" srcId="{66EAB556-5687-420C-8F7C-EE21695F2FA5}" destId="{32F55C36-F580-405C-9D78-A69450FB5769}" srcOrd="3" destOrd="0" parTransId="{016BD618-A3BF-4599-9B1E-1AB38C32CBDC}" sibTransId="{AF90F166-7A97-4C27-AD6C-9719A16A1157}"/>
    <dgm:cxn modelId="{6A1665DA-5332-4C87-AF28-9C77AD6F6948}" type="presOf" srcId="{32F55C36-F580-405C-9D78-A69450FB5769}" destId="{E705840C-902D-4A13-BD20-C01D5EAC9223}" srcOrd="0" destOrd="0" presId="urn:microsoft.com/office/officeart/2005/8/layout/pList2"/>
    <dgm:cxn modelId="{95D6D139-55BF-4158-95C7-9AB6501169F2}" type="presOf" srcId="{66EAB556-5687-420C-8F7C-EE21695F2FA5}" destId="{76C47601-F678-46C0-934A-735CE1334DB3}" srcOrd="0" destOrd="0" presId="urn:microsoft.com/office/officeart/2005/8/layout/pList2"/>
    <dgm:cxn modelId="{5B99FCB6-2BE5-4A14-BF62-D85D9D59DCEC}" srcId="{66EAB556-5687-420C-8F7C-EE21695F2FA5}" destId="{1A954552-4762-4D40-9E37-4CDB88991A8F}" srcOrd="1" destOrd="0" parTransId="{E03E7F2A-5DC1-4C44-9E9E-60D1790AEE24}" sibTransId="{EC171F1A-B18A-4C41-96E1-B2B393F88B82}"/>
    <dgm:cxn modelId="{D4E77D9F-019B-4BB8-92BD-489DEB3E9727}" type="presOf" srcId="{45002F8A-E140-4194-B6E6-B1F4FD1CF0CB}" destId="{3BA12E05-3ED8-4755-9D34-AF89D7CA0B10}" srcOrd="0" destOrd="0" presId="urn:microsoft.com/office/officeart/2005/8/layout/pList2"/>
    <dgm:cxn modelId="{1BB53B7D-C163-4769-870B-1E0FB7007BE5}" type="presOf" srcId="{00525742-41B5-40AA-B3BB-FDCD081D8842}" destId="{717714F4-6AAC-4AED-8E6E-28FCFA1A099B}" srcOrd="0" destOrd="0" presId="urn:microsoft.com/office/officeart/2005/8/layout/pList2"/>
    <dgm:cxn modelId="{EE78688F-C5D8-4616-9DC7-64C80E800E55}" type="presParOf" srcId="{76C47601-F678-46C0-934A-735CE1334DB3}" destId="{8E8E3447-5019-4F8E-8087-132E91EF340A}" srcOrd="0" destOrd="0" presId="urn:microsoft.com/office/officeart/2005/8/layout/pList2"/>
    <dgm:cxn modelId="{047B001C-6E3F-467F-B6B5-3029239D03CC}" type="presParOf" srcId="{76C47601-F678-46C0-934A-735CE1334DB3}" destId="{86A63D50-A40A-466E-8184-6D46025B7EA1}" srcOrd="1" destOrd="0" presId="urn:microsoft.com/office/officeart/2005/8/layout/pList2"/>
    <dgm:cxn modelId="{D6950C69-AFA8-410C-8109-535DA2D7151E}" type="presParOf" srcId="{86A63D50-A40A-466E-8184-6D46025B7EA1}" destId="{70CFFB3C-247E-425D-8DA1-C4EFE6D4E697}" srcOrd="0" destOrd="0" presId="urn:microsoft.com/office/officeart/2005/8/layout/pList2"/>
    <dgm:cxn modelId="{1DF5C94F-9A6C-461D-BAE7-16302BD67A5A}" type="presParOf" srcId="{70CFFB3C-247E-425D-8DA1-C4EFE6D4E697}" destId="{717714F4-6AAC-4AED-8E6E-28FCFA1A099B}" srcOrd="0" destOrd="0" presId="urn:microsoft.com/office/officeart/2005/8/layout/pList2"/>
    <dgm:cxn modelId="{DD9E9E10-1EAF-456E-892B-2CF801ED82D0}" type="presParOf" srcId="{70CFFB3C-247E-425D-8DA1-C4EFE6D4E697}" destId="{35CC3802-CBEF-4ACB-83F5-F62C1E08C9A2}" srcOrd="1" destOrd="0" presId="urn:microsoft.com/office/officeart/2005/8/layout/pList2"/>
    <dgm:cxn modelId="{78B9D4EF-D9B7-4EB6-9ABB-81D435364C9B}" type="presParOf" srcId="{70CFFB3C-247E-425D-8DA1-C4EFE6D4E697}" destId="{9F3A3EEE-B845-4BF2-8A5D-00718EA7CE48}" srcOrd="2" destOrd="0" presId="urn:microsoft.com/office/officeart/2005/8/layout/pList2"/>
    <dgm:cxn modelId="{F1AE21CA-F73E-46A6-B4A8-46892C00E09C}" type="presParOf" srcId="{86A63D50-A40A-466E-8184-6D46025B7EA1}" destId="{852BE06C-DAED-4BE3-9AAA-7CF62F7E379A}" srcOrd="1" destOrd="0" presId="urn:microsoft.com/office/officeart/2005/8/layout/pList2"/>
    <dgm:cxn modelId="{CF3A367F-4C4E-4113-869B-FF0C465C4000}" type="presParOf" srcId="{86A63D50-A40A-466E-8184-6D46025B7EA1}" destId="{475A45F7-4C3C-4D99-9E0B-1E028C393364}" srcOrd="2" destOrd="0" presId="urn:microsoft.com/office/officeart/2005/8/layout/pList2"/>
    <dgm:cxn modelId="{B335DC81-D529-4009-8ED1-F4E925710BE4}" type="presParOf" srcId="{475A45F7-4C3C-4D99-9E0B-1E028C393364}" destId="{F990D863-1F8E-434A-9C13-7FED05760B3C}" srcOrd="0" destOrd="0" presId="urn:microsoft.com/office/officeart/2005/8/layout/pList2"/>
    <dgm:cxn modelId="{6BEE7BE8-6389-4C7B-B236-8EF771236A47}" type="presParOf" srcId="{475A45F7-4C3C-4D99-9E0B-1E028C393364}" destId="{1B452E41-7884-4B5E-8FC4-7AD7660F1367}" srcOrd="1" destOrd="0" presId="urn:microsoft.com/office/officeart/2005/8/layout/pList2"/>
    <dgm:cxn modelId="{BAB0E81D-939D-4951-A61B-58B950E26DF2}" type="presParOf" srcId="{475A45F7-4C3C-4D99-9E0B-1E028C393364}" destId="{2D45395F-8B81-462A-92EB-55B7C63CA760}" srcOrd="2" destOrd="0" presId="urn:microsoft.com/office/officeart/2005/8/layout/pList2"/>
    <dgm:cxn modelId="{784AE8D7-99DF-4122-A881-35F7F3C8A74C}" type="presParOf" srcId="{86A63D50-A40A-466E-8184-6D46025B7EA1}" destId="{2F1DFE70-D36D-4A42-AA15-974C40FA536C}" srcOrd="3" destOrd="0" presId="urn:microsoft.com/office/officeart/2005/8/layout/pList2"/>
    <dgm:cxn modelId="{201D1964-8E87-471E-85A8-7BB960FBFDA4}" type="presParOf" srcId="{86A63D50-A40A-466E-8184-6D46025B7EA1}" destId="{5E78B3BF-3612-47BC-8A1B-F8AF49687764}" srcOrd="4" destOrd="0" presId="urn:microsoft.com/office/officeart/2005/8/layout/pList2"/>
    <dgm:cxn modelId="{6CDD18E2-07A6-4777-9D27-DD08D9D38368}" type="presParOf" srcId="{5E78B3BF-3612-47BC-8A1B-F8AF49687764}" destId="{3BA12E05-3ED8-4755-9D34-AF89D7CA0B10}" srcOrd="0" destOrd="0" presId="urn:microsoft.com/office/officeart/2005/8/layout/pList2"/>
    <dgm:cxn modelId="{CC029430-54FB-4A31-ADA3-A5BC48F22F46}" type="presParOf" srcId="{5E78B3BF-3612-47BC-8A1B-F8AF49687764}" destId="{C25C808B-CA7C-4D0B-9DFA-551ECFE62C47}" srcOrd="1" destOrd="0" presId="urn:microsoft.com/office/officeart/2005/8/layout/pList2"/>
    <dgm:cxn modelId="{E23DC5B6-4698-41BF-A112-F33C6EFD7B61}" type="presParOf" srcId="{5E78B3BF-3612-47BC-8A1B-F8AF49687764}" destId="{618B2423-775C-4332-959F-4441A60F1CCE}" srcOrd="2" destOrd="0" presId="urn:microsoft.com/office/officeart/2005/8/layout/pList2"/>
    <dgm:cxn modelId="{DF602244-B69B-47F5-9166-439DB36D08B6}" type="presParOf" srcId="{86A63D50-A40A-466E-8184-6D46025B7EA1}" destId="{1CFA0BCD-7101-4168-866A-ED5828FF69D7}" srcOrd="5" destOrd="0" presId="urn:microsoft.com/office/officeart/2005/8/layout/pList2"/>
    <dgm:cxn modelId="{D37AF1A1-858E-4877-8A0A-4551B97E2E98}" type="presParOf" srcId="{86A63D50-A40A-466E-8184-6D46025B7EA1}" destId="{5F4605DF-C20A-43DF-84C6-F884B9F0CD20}" srcOrd="6" destOrd="0" presId="urn:microsoft.com/office/officeart/2005/8/layout/pList2"/>
    <dgm:cxn modelId="{9AF12B94-34B9-4912-8E68-276F34CC6452}" type="presParOf" srcId="{5F4605DF-C20A-43DF-84C6-F884B9F0CD20}" destId="{E705840C-902D-4A13-BD20-C01D5EAC9223}" srcOrd="0" destOrd="0" presId="urn:microsoft.com/office/officeart/2005/8/layout/pList2"/>
    <dgm:cxn modelId="{EB131A0B-F185-4B61-A38F-2DB5AFA38BE7}" type="presParOf" srcId="{5F4605DF-C20A-43DF-84C6-F884B9F0CD20}" destId="{B20CB8F2-117E-4710-8223-3CC329D1833F}" srcOrd="1" destOrd="0" presId="urn:microsoft.com/office/officeart/2005/8/layout/pList2"/>
    <dgm:cxn modelId="{43268C5A-E7DB-44A7-BF82-BDC295330CB9}" type="presParOf" srcId="{5F4605DF-C20A-43DF-84C6-F884B9F0CD20}" destId="{60ACF6C0-D347-4C34-9B7D-0A05B9896824}"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DF586C2-6D75-415B-9134-34B9A1D56041}"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s-ES"/>
        </a:p>
      </dgm:t>
    </dgm:pt>
    <dgm:pt modelId="{AFB4AE93-9287-495B-9CF2-92EE0B3C06E8}">
      <dgm:prSet phldrT="[Texto]"/>
      <dgm:spPr/>
      <dgm:t>
        <a:bodyPr/>
        <a:lstStyle/>
        <a:p>
          <a:r>
            <a:rPr lang="es-ES" dirty="0" smtClean="0"/>
            <a:t>Establecer y llevar a cabo actividades de formación continua y de desarrollo personal </a:t>
          </a:r>
          <a:endParaRPr lang="es-ES" dirty="0"/>
        </a:p>
      </dgm:t>
    </dgm:pt>
    <dgm:pt modelId="{304191D7-1D2C-44E1-ACB4-A9FC331E91B4}" type="parTrans" cxnId="{88CCF70E-10D4-4270-9293-7CF7B5EFADBD}">
      <dgm:prSet/>
      <dgm:spPr/>
      <dgm:t>
        <a:bodyPr/>
        <a:lstStyle/>
        <a:p>
          <a:endParaRPr lang="es-ES"/>
        </a:p>
      </dgm:t>
    </dgm:pt>
    <dgm:pt modelId="{EF344B99-9218-4B9F-B7BE-7A675D77052D}" type="sibTrans" cxnId="{88CCF70E-10D4-4270-9293-7CF7B5EFADBD}">
      <dgm:prSet/>
      <dgm:spPr/>
      <dgm:t>
        <a:bodyPr/>
        <a:lstStyle/>
        <a:p>
          <a:endParaRPr lang="es-ES"/>
        </a:p>
      </dgm:t>
    </dgm:pt>
    <dgm:pt modelId="{181F766C-AEAB-4ABF-AA2A-D50815EC4314}">
      <dgm:prSet phldrT="[Texto]"/>
      <dgm:spPr/>
      <dgm:t>
        <a:bodyPr/>
        <a:lstStyle/>
        <a:p>
          <a:r>
            <a:rPr lang="es-ES" dirty="0" smtClean="0"/>
            <a:t>Fomentar estilos:  alimentación, actividad física y  descanso, como determinantes de una vida saludable</a:t>
          </a:r>
          <a:endParaRPr lang="es-ES" dirty="0"/>
        </a:p>
      </dgm:t>
    </dgm:pt>
    <dgm:pt modelId="{1D127AF9-56F1-4C33-B8B0-74F848AE3511}" type="parTrans" cxnId="{EDD838A9-70FB-4078-A7F9-824D6A8516CC}">
      <dgm:prSet/>
      <dgm:spPr/>
      <dgm:t>
        <a:bodyPr/>
        <a:lstStyle/>
        <a:p>
          <a:endParaRPr lang="es-ES"/>
        </a:p>
      </dgm:t>
    </dgm:pt>
    <dgm:pt modelId="{10631D94-042C-4E47-9B91-6B6A2A2BF38A}" type="sibTrans" cxnId="{EDD838A9-70FB-4078-A7F9-824D6A8516CC}">
      <dgm:prSet/>
      <dgm:spPr/>
      <dgm:t>
        <a:bodyPr/>
        <a:lstStyle/>
        <a:p>
          <a:endParaRPr lang="es-ES"/>
        </a:p>
      </dgm:t>
    </dgm:pt>
    <dgm:pt modelId="{8E66EFCB-F8DF-4C5A-98F5-C317EF7AED2E}" type="pres">
      <dgm:prSet presAssocID="{1DF586C2-6D75-415B-9134-34B9A1D56041}" presName="diagram" presStyleCnt="0">
        <dgm:presLayoutVars>
          <dgm:dir/>
          <dgm:resizeHandles val="exact"/>
        </dgm:presLayoutVars>
      </dgm:prSet>
      <dgm:spPr/>
      <dgm:t>
        <a:bodyPr/>
        <a:lstStyle/>
        <a:p>
          <a:endParaRPr lang="es-EC"/>
        </a:p>
      </dgm:t>
    </dgm:pt>
    <dgm:pt modelId="{38ADEF63-B0F8-42A3-A406-CBFBA3C063D8}" type="pres">
      <dgm:prSet presAssocID="{AFB4AE93-9287-495B-9CF2-92EE0B3C06E8}" presName="node" presStyleLbl="node1" presStyleIdx="0" presStyleCnt="2">
        <dgm:presLayoutVars>
          <dgm:bulletEnabled val="1"/>
        </dgm:presLayoutVars>
      </dgm:prSet>
      <dgm:spPr/>
      <dgm:t>
        <a:bodyPr/>
        <a:lstStyle/>
        <a:p>
          <a:endParaRPr lang="es-ES"/>
        </a:p>
      </dgm:t>
    </dgm:pt>
    <dgm:pt modelId="{3C39A878-1CA1-420B-BBBA-6F6DBD66BE30}" type="pres">
      <dgm:prSet presAssocID="{EF344B99-9218-4B9F-B7BE-7A675D77052D}" presName="sibTrans" presStyleCnt="0"/>
      <dgm:spPr/>
    </dgm:pt>
    <dgm:pt modelId="{8D97B25E-EFB3-45E0-9565-1DF4B3C9F822}" type="pres">
      <dgm:prSet presAssocID="{181F766C-AEAB-4ABF-AA2A-D50815EC4314}" presName="node" presStyleLbl="node1" presStyleIdx="1" presStyleCnt="2">
        <dgm:presLayoutVars>
          <dgm:bulletEnabled val="1"/>
        </dgm:presLayoutVars>
      </dgm:prSet>
      <dgm:spPr/>
      <dgm:t>
        <a:bodyPr/>
        <a:lstStyle/>
        <a:p>
          <a:endParaRPr lang="es-ES"/>
        </a:p>
      </dgm:t>
    </dgm:pt>
  </dgm:ptLst>
  <dgm:cxnLst>
    <dgm:cxn modelId="{BB883E69-B240-41E4-B7BA-E1A56AF7FF16}" type="presOf" srcId="{AFB4AE93-9287-495B-9CF2-92EE0B3C06E8}" destId="{38ADEF63-B0F8-42A3-A406-CBFBA3C063D8}" srcOrd="0" destOrd="0" presId="urn:microsoft.com/office/officeart/2005/8/layout/default"/>
    <dgm:cxn modelId="{E64B696F-0C52-49F0-9B95-5D103AC9C45B}" type="presOf" srcId="{181F766C-AEAB-4ABF-AA2A-D50815EC4314}" destId="{8D97B25E-EFB3-45E0-9565-1DF4B3C9F822}" srcOrd="0" destOrd="0" presId="urn:microsoft.com/office/officeart/2005/8/layout/default"/>
    <dgm:cxn modelId="{EDD838A9-70FB-4078-A7F9-824D6A8516CC}" srcId="{1DF586C2-6D75-415B-9134-34B9A1D56041}" destId="{181F766C-AEAB-4ABF-AA2A-D50815EC4314}" srcOrd="1" destOrd="0" parTransId="{1D127AF9-56F1-4C33-B8B0-74F848AE3511}" sibTransId="{10631D94-042C-4E47-9B91-6B6A2A2BF38A}"/>
    <dgm:cxn modelId="{88CCF70E-10D4-4270-9293-7CF7B5EFADBD}" srcId="{1DF586C2-6D75-415B-9134-34B9A1D56041}" destId="{AFB4AE93-9287-495B-9CF2-92EE0B3C06E8}" srcOrd="0" destOrd="0" parTransId="{304191D7-1D2C-44E1-ACB4-A9FC331E91B4}" sibTransId="{EF344B99-9218-4B9F-B7BE-7A675D77052D}"/>
    <dgm:cxn modelId="{72A92A8E-8DDC-447D-8EF4-81CE5FB6586D}" type="presOf" srcId="{1DF586C2-6D75-415B-9134-34B9A1D56041}" destId="{8E66EFCB-F8DF-4C5A-98F5-C317EF7AED2E}" srcOrd="0" destOrd="0" presId="urn:microsoft.com/office/officeart/2005/8/layout/default"/>
    <dgm:cxn modelId="{45828960-D702-412B-961B-9B1D8FF97752}" type="presParOf" srcId="{8E66EFCB-F8DF-4C5A-98F5-C317EF7AED2E}" destId="{38ADEF63-B0F8-42A3-A406-CBFBA3C063D8}" srcOrd="0" destOrd="0" presId="urn:microsoft.com/office/officeart/2005/8/layout/default"/>
    <dgm:cxn modelId="{DFA8CEA0-1B16-487A-BC46-9F832B24B538}" type="presParOf" srcId="{8E66EFCB-F8DF-4C5A-98F5-C317EF7AED2E}" destId="{3C39A878-1CA1-420B-BBBA-6F6DBD66BE30}" srcOrd="1" destOrd="0" presId="urn:microsoft.com/office/officeart/2005/8/layout/default"/>
    <dgm:cxn modelId="{6CF5695F-FE2D-491D-91EE-6CA86A3030EA}" type="presParOf" srcId="{8E66EFCB-F8DF-4C5A-98F5-C317EF7AED2E}" destId="{8D97B25E-EFB3-45E0-9565-1DF4B3C9F822}" srcOrd="2"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24EBA5C-EADF-4320-A5CA-E5B8C10DDA98}"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s-ES"/>
        </a:p>
      </dgm:t>
    </dgm:pt>
    <dgm:pt modelId="{1170DC5E-6484-4960-98C1-DC11BF026F1D}">
      <dgm:prSet phldrT="[Texto]" custT="1"/>
      <dgm:spPr/>
      <dgm:t>
        <a:bodyPr/>
        <a:lstStyle/>
        <a:p>
          <a:r>
            <a:rPr lang="es-ES" sz="1500" dirty="0" smtClean="0"/>
            <a:t>Estudio de carga laboral</a:t>
          </a:r>
          <a:endParaRPr lang="es-ES" sz="1500" dirty="0"/>
        </a:p>
      </dgm:t>
    </dgm:pt>
    <dgm:pt modelId="{1084A523-315F-4C36-BE9F-01390474947F}" type="parTrans" cxnId="{86053857-07E1-4AB5-A4B4-5AEBB998AF55}">
      <dgm:prSet/>
      <dgm:spPr/>
      <dgm:t>
        <a:bodyPr/>
        <a:lstStyle/>
        <a:p>
          <a:endParaRPr lang="es-ES" sz="1500"/>
        </a:p>
      </dgm:t>
    </dgm:pt>
    <dgm:pt modelId="{4683A545-6D88-41A5-9C8E-E3AA7E89CE2E}" type="sibTrans" cxnId="{86053857-07E1-4AB5-A4B4-5AEBB998AF55}">
      <dgm:prSet/>
      <dgm:spPr/>
      <dgm:t>
        <a:bodyPr/>
        <a:lstStyle/>
        <a:p>
          <a:endParaRPr lang="es-ES" sz="1500"/>
        </a:p>
      </dgm:t>
    </dgm:pt>
    <dgm:pt modelId="{B9B43641-0588-4809-AA1F-7A981BE90532}">
      <dgm:prSet phldrT="[Texto]" custT="1"/>
      <dgm:spPr/>
      <dgm:t>
        <a:bodyPr/>
        <a:lstStyle/>
        <a:p>
          <a:r>
            <a:rPr lang="es-ES" sz="1500" dirty="0" smtClean="0"/>
            <a:t>Conformación de equipos de alto rendimiento para alcanzar la complementariedad.</a:t>
          </a:r>
          <a:endParaRPr lang="es-ES" sz="1500" dirty="0"/>
        </a:p>
      </dgm:t>
    </dgm:pt>
    <dgm:pt modelId="{CCAAF06C-0D26-404A-B859-2E9A1F6ED6AA}" type="parTrans" cxnId="{71C9857C-5710-4A6A-9C43-4CB523686E9D}">
      <dgm:prSet/>
      <dgm:spPr/>
      <dgm:t>
        <a:bodyPr/>
        <a:lstStyle/>
        <a:p>
          <a:endParaRPr lang="es-ES" sz="1500"/>
        </a:p>
      </dgm:t>
    </dgm:pt>
    <dgm:pt modelId="{3CC11AD8-C06D-414F-B769-DC8C82B1DAD0}" type="sibTrans" cxnId="{71C9857C-5710-4A6A-9C43-4CB523686E9D}">
      <dgm:prSet/>
      <dgm:spPr/>
      <dgm:t>
        <a:bodyPr/>
        <a:lstStyle/>
        <a:p>
          <a:endParaRPr lang="es-ES" sz="1500"/>
        </a:p>
      </dgm:t>
    </dgm:pt>
    <dgm:pt modelId="{848529D1-D87F-4783-87EF-19DB58E700EA}">
      <dgm:prSet phldrT="[Texto]" custT="1"/>
      <dgm:spPr/>
      <dgm:t>
        <a:bodyPr/>
        <a:lstStyle/>
        <a:p>
          <a:r>
            <a:rPr lang="es-MX" sz="1500" dirty="0" smtClean="0"/>
            <a:t>Mejorar las redes de comunicación y promover la identidad con el puesto de trabajo y  la institución</a:t>
          </a:r>
          <a:endParaRPr lang="es-ES" sz="1500" dirty="0"/>
        </a:p>
      </dgm:t>
    </dgm:pt>
    <dgm:pt modelId="{3CF022C1-7BD0-48B0-86D1-4D715B044F69}" type="parTrans" cxnId="{34192966-C243-4397-B765-D8C8FA24953C}">
      <dgm:prSet/>
      <dgm:spPr/>
      <dgm:t>
        <a:bodyPr/>
        <a:lstStyle/>
        <a:p>
          <a:endParaRPr lang="es-ES" sz="1500"/>
        </a:p>
      </dgm:t>
    </dgm:pt>
    <dgm:pt modelId="{C8EF336E-B639-476E-8456-F43F8BD5CD14}" type="sibTrans" cxnId="{34192966-C243-4397-B765-D8C8FA24953C}">
      <dgm:prSet/>
      <dgm:spPr/>
      <dgm:t>
        <a:bodyPr/>
        <a:lstStyle/>
        <a:p>
          <a:endParaRPr lang="es-ES" sz="1500"/>
        </a:p>
      </dgm:t>
    </dgm:pt>
    <dgm:pt modelId="{9152DB22-0A4F-4F7A-A4EF-4BBADDD167B3}">
      <dgm:prSet phldrT="[Texto]" custT="1"/>
      <dgm:spPr/>
      <dgm:t>
        <a:bodyPr/>
        <a:lstStyle/>
        <a:p>
          <a:r>
            <a:rPr lang="es-ES" sz="1500" dirty="0" smtClean="0"/>
            <a:t>Fortalecer el desarrollo de líderes que nacen de la estructura organizacional y del reconocimiento de los seguidores. </a:t>
          </a:r>
          <a:endParaRPr lang="es-ES" sz="1500" dirty="0"/>
        </a:p>
      </dgm:t>
    </dgm:pt>
    <dgm:pt modelId="{DEB5EB8C-6BE6-475D-B79C-6075B1534C06}" type="parTrans" cxnId="{EA70848F-B342-4230-95FF-AFFABA2DA2FF}">
      <dgm:prSet/>
      <dgm:spPr/>
      <dgm:t>
        <a:bodyPr/>
        <a:lstStyle/>
        <a:p>
          <a:endParaRPr lang="es-ES" sz="1500"/>
        </a:p>
      </dgm:t>
    </dgm:pt>
    <dgm:pt modelId="{6B074895-9A95-4591-9DBD-54F9C1E89219}" type="sibTrans" cxnId="{EA70848F-B342-4230-95FF-AFFABA2DA2FF}">
      <dgm:prSet/>
      <dgm:spPr/>
      <dgm:t>
        <a:bodyPr/>
        <a:lstStyle/>
        <a:p>
          <a:endParaRPr lang="es-ES" sz="1500"/>
        </a:p>
      </dgm:t>
    </dgm:pt>
    <dgm:pt modelId="{C3810573-C406-4E9C-A20D-EC888B01206E}" type="pres">
      <dgm:prSet presAssocID="{124EBA5C-EADF-4320-A5CA-E5B8C10DDA98}" presName="Name0" presStyleCnt="0">
        <dgm:presLayoutVars>
          <dgm:chMax val="7"/>
          <dgm:chPref val="7"/>
          <dgm:dir/>
        </dgm:presLayoutVars>
      </dgm:prSet>
      <dgm:spPr/>
      <dgm:t>
        <a:bodyPr/>
        <a:lstStyle/>
        <a:p>
          <a:endParaRPr lang="es-EC"/>
        </a:p>
      </dgm:t>
    </dgm:pt>
    <dgm:pt modelId="{213B1B43-53D0-417E-ACEA-AD6476B00772}" type="pres">
      <dgm:prSet presAssocID="{124EBA5C-EADF-4320-A5CA-E5B8C10DDA98}" presName="Name1" presStyleCnt="0"/>
      <dgm:spPr/>
    </dgm:pt>
    <dgm:pt modelId="{8A8D8D80-A171-4C05-982C-71CE2A5A530E}" type="pres">
      <dgm:prSet presAssocID="{124EBA5C-EADF-4320-A5CA-E5B8C10DDA98}" presName="cycle" presStyleCnt="0"/>
      <dgm:spPr/>
    </dgm:pt>
    <dgm:pt modelId="{73B8EC73-C221-4EFA-B0C7-0745B5E15345}" type="pres">
      <dgm:prSet presAssocID="{124EBA5C-EADF-4320-A5CA-E5B8C10DDA98}" presName="srcNode" presStyleLbl="node1" presStyleIdx="0" presStyleCnt="4"/>
      <dgm:spPr/>
    </dgm:pt>
    <dgm:pt modelId="{AAA146EA-224C-4D26-AAA9-4F9D886C03D7}" type="pres">
      <dgm:prSet presAssocID="{124EBA5C-EADF-4320-A5CA-E5B8C10DDA98}" presName="conn" presStyleLbl="parChTrans1D2" presStyleIdx="0" presStyleCnt="1"/>
      <dgm:spPr/>
      <dgm:t>
        <a:bodyPr/>
        <a:lstStyle/>
        <a:p>
          <a:endParaRPr lang="es-EC"/>
        </a:p>
      </dgm:t>
    </dgm:pt>
    <dgm:pt modelId="{E5494E7F-45ED-4FDD-B68F-986F657F9BCE}" type="pres">
      <dgm:prSet presAssocID="{124EBA5C-EADF-4320-A5CA-E5B8C10DDA98}" presName="extraNode" presStyleLbl="node1" presStyleIdx="0" presStyleCnt="4"/>
      <dgm:spPr/>
    </dgm:pt>
    <dgm:pt modelId="{67509869-FCA5-43EA-9C72-00713E68E9B7}" type="pres">
      <dgm:prSet presAssocID="{124EBA5C-EADF-4320-A5CA-E5B8C10DDA98}" presName="dstNode" presStyleLbl="node1" presStyleIdx="0" presStyleCnt="4"/>
      <dgm:spPr/>
    </dgm:pt>
    <dgm:pt modelId="{9F72D889-D124-4902-8F9D-35753AB4E17E}" type="pres">
      <dgm:prSet presAssocID="{1170DC5E-6484-4960-98C1-DC11BF026F1D}" presName="text_1" presStyleLbl="node1" presStyleIdx="0" presStyleCnt="4" custLinFactNeighborX="798" custLinFactNeighborY="-219">
        <dgm:presLayoutVars>
          <dgm:bulletEnabled val="1"/>
        </dgm:presLayoutVars>
      </dgm:prSet>
      <dgm:spPr/>
      <dgm:t>
        <a:bodyPr/>
        <a:lstStyle/>
        <a:p>
          <a:endParaRPr lang="es-ES"/>
        </a:p>
      </dgm:t>
    </dgm:pt>
    <dgm:pt modelId="{B93C05D7-B386-45AC-A965-F84529DC42B2}" type="pres">
      <dgm:prSet presAssocID="{1170DC5E-6484-4960-98C1-DC11BF026F1D}" presName="accent_1" presStyleCnt="0"/>
      <dgm:spPr/>
    </dgm:pt>
    <dgm:pt modelId="{86CF8A1C-2363-4ACE-893F-B0B3A4C95F8B}" type="pres">
      <dgm:prSet presAssocID="{1170DC5E-6484-4960-98C1-DC11BF026F1D}" presName="accentRepeatNode" presStyleLbl="solidFgAcc1" presStyleIdx="0" presStyleCnt="4"/>
      <dgm:spPr/>
    </dgm:pt>
    <dgm:pt modelId="{CD82D287-DB10-4CB7-96A0-C915BC18092C}" type="pres">
      <dgm:prSet presAssocID="{B9B43641-0588-4809-AA1F-7A981BE90532}" presName="text_2" presStyleLbl="node1" presStyleIdx="1" presStyleCnt="4" custLinFactNeighborX="918">
        <dgm:presLayoutVars>
          <dgm:bulletEnabled val="1"/>
        </dgm:presLayoutVars>
      </dgm:prSet>
      <dgm:spPr/>
      <dgm:t>
        <a:bodyPr/>
        <a:lstStyle/>
        <a:p>
          <a:endParaRPr lang="es-ES"/>
        </a:p>
      </dgm:t>
    </dgm:pt>
    <dgm:pt modelId="{C95CC082-8BDE-4225-9A23-39981F559953}" type="pres">
      <dgm:prSet presAssocID="{B9B43641-0588-4809-AA1F-7A981BE90532}" presName="accent_2" presStyleCnt="0"/>
      <dgm:spPr/>
    </dgm:pt>
    <dgm:pt modelId="{1E8A1C01-68DF-4FAC-ACF5-EE41D04FA4F5}" type="pres">
      <dgm:prSet presAssocID="{B9B43641-0588-4809-AA1F-7A981BE90532}" presName="accentRepeatNode" presStyleLbl="solidFgAcc1" presStyleIdx="1" presStyleCnt="4"/>
      <dgm:spPr/>
    </dgm:pt>
    <dgm:pt modelId="{2CCEF2B4-6855-4FE8-8B03-8D41B6748504}" type="pres">
      <dgm:prSet presAssocID="{848529D1-D87F-4783-87EF-19DB58E700EA}" presName="text_3" presStyleLbl="node1" presStyleIdx="2" presStyleCnt="4">
        <dgm:presLayoutVars>
          <dgm:bulletEnabled val="1"/>
        </dgm:presLayoutVars>
      </dgm:prSet>
      <dgm:spPr/>
      <dgm:t>
        <a:bodyPr/>
        <a:lstStyle/>
        <a:p>
          <a:endParaRPr lang="es-ES"/>
        </a:p>
      </dgm:t>
    </dgm:pt>
    <dgm:pt modelId="{4D205431-B32E-4CEE-808D-FBC126ADA6E1}" type="pres">
      <dgm:prSet presAssocID="{848529D1-D87F-4783-87EF-19DB58E700EA}" presName="accent_3" presStyleCnt="0"/>
      <dgm:spPr/>
    </dgm:pt>
    <dgm:pt modelId="{297917A9-813C-4542-88F1-D4BDCA0292BE}" type="pres">
      <dgm:prSet presAssocID="{848529D1-D87F-4783-87EF-19DB58E700EA}" presName="accentRepeatNode" presStyleLbl="solidFgAcc1" presStyleIdx="2" presStyleCnt="4"/>
      <dgm:spPr/>
    </dgm:pt>
    <dgm:pt modelId="{5BEA1E38-3E68-4D32-B5F4-B47B6B2DDD1E}" type="pres">
      <dgm:prSet presAssocID="{9152DB22-0A4F-4F7A-A4EF-4BBADDD167B3}" presName="text_4" presStyleLbl="node1" presStyleIdx="3" presStyleCnt="4">
        <dgm:presLayoutVars>
          <dgm:bulletEnabled val="1"/>
        </dgm:presLayoutVars>
      </dgm:prSet>
      <dgm:spPr/>
      <dgm:t>
        <a:bodyPr/>
        <a:lstStyle/>
        <a:p>
          <a:endParaRPr lang="es-ES"/>
        </a:p>
      </dgm:t>
    </dgm:pt>
    <dgm:pt modelId="{CE756DF2-E2AD-4C4D-9E49-B85F82C94FAA}" type="pres">
      <dgm:prSet presAssocID="{9152DB22-0A4F-4F7A-A4EF-4BBADDD167B3}" presName="accent_4" presStyleCnt="0"/>
      <dgm:spPr/>
    </dgm:pt>
    <dgm:pt modelId="{FEDB805A-C5F6-4D36-80A6-EF895598D87F}" type="pres">
      <dgm:prSet presAssocID="{9152DB22-0A4F-4F7A-A4EF-4BBADDD167B3}" presName="accentRepeatNode" presStyleLbl="solidFgAcc1" presStyleIdx="3" presStyleCnt="4"/>
      <dgm:spPr/>
    </dgm:pt>
  </dgm:ptLst>
  <dgm:cxnLst>
    <dgm:cxn modelId="{EA70848F-B342-4230-95FF-AFFABA2DA2FF}" srcId="{124EBA5C-EADF-4320-A5CA-E5B8C10DDA98}" destId="{9152DB22-0A4F-4F7A-A4EF-4BBADDD167B3}" srcOrd="3" destOrd="0" parTransId="{DEB5EB8C-6BE6-475D-B79C-6075B1534C06}" sibTransId="{6B074895-9A95-4591-9DBD-54F9C1E89219}"/>
    <dgm:cxn modelId="{34192966-C243-4397-B765-D8C8FA24953C}" srcId="{124EBA5C-EADF-4320-A5CA-E5B8C10DDA98}" destId="{848529D1-D87F-4783-87EF-19DB58E700EA}" srcOrd="2" destOrd="0" parTransId="{3CF022C1-7BD0-48B0-86D1-4D715B044F69}" sibTransId="{C8EF336E-B639-476E-8456-F43F8BD5CD14}"/>
    <dgm:cxn modelId="{3A59E164-8F17-4132-9981-AF6C1233208B}" type="presOf" srcId="{4683A545-6D88-41A5-9C8E-E3AA7E89CE2E}" destId="{AAA146EA-224C-4D26-AAA9-4F9D886C03D7}" srcOrd="0" destOrd="0" presId="urn:microsoft.com/office/officeart/2008/layout/VerticalCurvedList"/>
    <dgm:cxn modelId="{71C9857C-5710-4A6A-9C43-4CB523686E9D}" srcId="{124EBA5C-EADF-4320-A5CA-E5B8C10DDA98}" destId="{B9B43641-0588-4809-AA1F-7A981BE90532}" srcOrd="1" destOrd="0" parTransId="{CCAAF06C-0D26-404A-B859-2E9A1F6ED6AA}" sibTransId="{3CC11AD8-C06D-414F-B769-DC8C82B1DAD0}"/>
    <dgm:cxn modelId="{6E0684F4-831D-4C20-A632-F21E950A6ADC}" type="presOf" srcId="{124EBA5C-EADF-4320-A5CA-E5B8C10DDA98}" destId="{C3810573-C406-4E9C-A20D-EC888B01206E}" srcOrd="0" destOrd="0" presId="urn:microsoft.com/office/officeart/2008/layout/VerticalCurvedList"/>
    <dgm:cxn modelId="{7DD7A9CD-8A33-4694-AC52-FBD3AA5AAED4}" type="presOf" srcId="{848529D1-D87F-4783-87EF-19DB58E700EA}" destId="{2CCEF2B4-6855-4FE8-8B03-8D41B6748504}" srcOrd="0" destOrd="0" presId="urn:microsoft.com/office/officeart/2008/layout/VerticalCurvedList"/>
    <dgm:cxn modelId="{D77DB039-70B5-4166-94C7-F1AAB3F56DE5}" type="presOf" srcId="{1170DC5E-6484-4960-98C1-DC11BF026F1D}" destId="{9F72D889-D124-4902-8F9D-35753AB4E17E}" srcOrd="0" destOrd="0" presId="urn:microsoft.com/office/officeart/2008/layout/VerticalCurvedList"/>
    <dgm:cxn modelId="{9DE6F0FA-3E1A-4189-B6AF-606864A04907}" type="presOf" srcId="{B9B43641-0588-4809-AA1F-7A981BE90532}" destId="{CD82D287-DB10-4CB7-96A0-C915BC18092C}" srcOrd="0" destOrd="0" presId="urn:microsoft.com/office/officeart/2008/layout/VerticalCurvedList"/>
    <dgm:cxn modelId="{86053857-07E1-4AB5-A4B4-5AEBB998AF55}" srcId="{124EBA5C-EADF-4320-A5CA-E5B8C10DDA98}" destId="{1170DC5E-6484-4960-98C1-DC11BF026F1D}" srcOrd="0" destOrd="0" parTransId="{1084A523-315F-4C36-BE9F-01390474947F}" sibTransId="{4683A545-6D88-41A5-9C8E-E3AA7E89CE2E}"/>
    <dgm:cxn modelId="{8836FE83-65E7-401B-B887-AE07B61312ED}" type="presOf" srcId="{9152DB22-0A4F-4F7A-A4EF-4BBADDD167B3}" destId="{5BEA1E38-3E68-4D32-B5F4-B47B6B2DDD1E}" srcOrd="0" destOrd="0" presId="urn:microsoft.com/office/officeart/2008/layout/VerticalCurvedList"/>
    <dgm:cxn modelId="{28978D00-54C5-447B-A5B0-F5AF66D7EE79}" type="presParOf" srcId="{C3810573-C406-4E9C-A20D-EC888B01206E}" destId="{213B1B43-53D0-417E-ACEA-AD6476B00772}" srcOrd="0" destOrd="0" presId="urn:microsoft.com/office/officeart/2008/layout/VerticalCurvedList"/>
    <dgm:cxn modelId="{705F5D4F-74D4-4C4A-8578-B1B7E7226A9D}" type="presParOf" srcId="{213B1B43-53D0-417E-ACEA-AD6476B00772}" destId="{8A8D8D80-A171-4C05-982C-71CE2A5A530E}" srcOrd="0" destOrd="0" presId="urn:microsoft.com/office/officeart/2008/layout/VerticalCurvedList"/>
    <dgm:cxn modelId="{4B79B7B8-00AC-47F9-AB1D-7D926DB4A98D}" type="presParOf" srcId="{8A8D8D80-A171-4C05-982C-71CE2A5A530E}" destId="{73B8EC73-C221-4EFA-B0C7-0745B5E15345}" srcOrd="0" destOrd="0" presId="urn:microsoft.com/office/officeart/2008/layout/VerticalCurvedList"/>
    <dgm:cxn modelId="{DE7B1208-8611-4D29-B9A5-65988EAF349A}" type="presParOf" srcId="{8A8D8D80-A171-4C05-982C-71CE2A5A530E}" destId="{AAA146EA-224C-4D26-AAA9-4F9D886C03D7}" srcOrd="1" destOrd="0" presId="urn:microsoft.com/office/officeart/2008/layout/VerticalCurvedList"/>
    <dgm:cxn modelId="{719FE152-B6CD-4EFA-ACF3-C251A191505E}" type="presParOf" srcId="{8A8D8D80-A171-4C05-982C-71CE2A5A530E}" destId="{E5494E7F-45ED-4FDD-B68F-986F657F9BCE}" srcOrd="2" destOrd="0" presId="urn:microsoft.com/office/officeart/2008/layout/VerticalCurvedList"/>
    <dgm:cxn modelId="{5B8FDF11-FDA3-460F-A255-76AFA657655B}" type="presParOf" srcId="{8A8D8D80-A171-4C05-982C-71CE2A5A530E}" destId="{67509869-FCA5-43EA-9C72-00713E68E9B7}" srcOrd="3" destOrd="0" presId="urn:microsoft.com/office/officeart/2008/layout/VerticalCurvedList"/>
    <dgm:cxn modelId="{6DF165FB-3BA6-4275-A249-11FF937076E7}" type="presParOf" srcId="{213B1B43-53D0-417E-ACEA-AD6476B00772}" destId="{9F72D889-D124-4902-8F9D-35753AB4E17E}" srcOrd="1" destOrd="0" presId="urn:microsoft.com/office/officeart/2008/layout/VerticalCurvedList"/>
    <dgm:cxn modelId="{F7A3F83C-5F9A-455C-8E1E-055C4041FBAE}" type="presParOf" srcId="{213B1B43-53D0-417E-ACEA-AD6476B00772}" destId="{B93C05D7-B386-45AC-A965-F84529DC42B2}" srcOrd="2" destOrd="0" presId="urn:microsoft.com/office/officeart/2008/layout/VerticalCurvedList"/>
    <dgm:cxn modelId="{5556F8E5-66F9-4D6F-82D2-02CFACBD0BD7}" type="presParOf" srcId="{B93C05D7-B386-45AC-A965-F84529DC42B2}" destId="{86CF8A1C-2363-4ACE-893F-B0B3A4C95F8B}" srcOrd="0" destOrd="0" presId="urn:microsoft.com/office/officeart/2008/layout/VerticalCurvedList"/>
    <dgm:cxn modelId="{79C66502-A749-4B23-90DF-0F4928A15FD0}" type="presParOf" srcId="{213B1B43-53D0-417E-ACEA-AD6476B00772}" destId="{CD82D287-DB10-4CB7-96A0-C915BC18092C}" srcOrd="3" destOrd="0" presId="urn:microsoft.com/office/officeart/2008/layout/VerticalCurvedList"/>
    <dgm:cxn modelId="{BAFC09F3-9BD4-4F66-A9AC-ABE3BAB7C8C0}" type="presParOf" srcId="{213B1B43-53D0-417E-ACEA-AD6476B00772}" destId="{C95CC082-8BDE-4225-9A23-39981F559953}" srcOrd="4" destOrd="0" presId="urn:microsoft.com/office/officeart/2008/layout/VerticalCurvedList"/>
    <dgm:cxn modelId="{B7671B63-772C-42F5-B15F-3212C7DCDF81}" type="presParOf" srcId="{C95CC082-8BDE-4225-9A23-39981F559953}" destId="{1E8A1C01-68DF-4FAC-ACF5-EE41D04FA4F5}" srcOrd="0" destOrd="0" presId="urn:microsoft.com/office/officeart/2008/layout/VerticalCurvedList"/>
    <dgm:cxn modelId="{D8F7368C-AC4E-4FCF-8E87-B243D7C90C8D}" type="presParOf" srcId="{213B1B43-53D0-417E-ACEA-AD6476B00772}" destId="{2CCEF2B4-6855-4FE8-8B03-8D41B6748504}" srcOrd="5" destOrd="0" presId="urn:microsoft.com/office/officeart/2008/layout/VerticalCurvedList"/>
    <dgm:cxn modelId="{10E989AF-A356-4CD3-BCE6-B147CC3C73B1}" type="presParOf" srcId="{213B1B43-53D0-417E-ACEA-AD6476B00772}" destId="{4D205431-B32E-4CEE-808D-FBC126ADA6E1}" srcOrd="6" destOrd="0" presId="urn:microsoft.com/office/officeart/2008/layout/VerticalCurvedList"/>
    <dgm:cxn modelId="{E094C6E4-B705-49A5-B691-733332CF0DBF}" type="presParOf" srcId="{4D205431-B32E-4CEE-808D-FBC126ADA6E1}" destId="{297917A9-813C-4542-88F1-D4BDCA0292BE}" srcOrd="0" destOrd="0" presId="urn:microsoft.com/office/officeart/2008/layout/VerticalCurvedList"/>
    <dgm:cxn modelId="{46F8600D-4BB7-4BD3-B7DB-BB0FA27A8BFB}" type="presParOf" srcId="{213B1B43-53D0-417E-ACEA-AD6476B00772}" destId="{5BEA1E38-3E68-4D32-B5F4-B47B6B2DDD1E}" srcOrd="7" destOrd="0" presId="urn:microsoft.com/office/officeart/2008/layout/VerticalCurvedList"/>
    <dgm:cxn modelId="{EBDBA3D7-52C8-43D3-8C04-96F4767707BC}" type="presParOf" srcId="{213B1B43-53D0-417E-ACEA-AD6476B00772}" destId="{CE756DF2-E2AD-4C4D-9E49-B85F82C94FAA}" srcOrd="8" destOrd="0" presId="urn:microsoft.com/office/officeart/2008/layout/VerticalCurvedList"/>
    <dgm:cxn modelId="{B8C15EC7-F756-4E57-BC5F-789567662AA9}" type="presParOf" srcId="{CE756DF2-E2AD-4C4D-9E49-B85F82C94FAA}" destId="{FEDB805A-C5F6-4D36-80A6-EF895598D87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AB76008-E748-45CF-BE42-5D42AA5F91D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S"/>
        </a:p>
      </dgm:t>
    </dgm:pt>
    <dgm:pt modelId="{F9524FB8-6933-4083-BE29-4B6FE107BA21}">
      <dgm:prSet phldrT="[Texto]"/>
      <dgm:spPr/>
      <dgm:t>
        <a:bodyPr/>
        <a:lstStyle/>
        <a:p>
          <a:r>
            <a:rPr lang="es-ES" dirty="0" smtClean="0"/>
            <a:t>Entrenamiento en técnicas de autorregulación o control </a:t>
          </a:r>
          <a:endParaRPr lang="es-ES" dirty="0"/>
        </a:p>
      </dgm:t>
    </dgm:pt>
    <dgm:pt modelId="{7A2B91B5-A38D-4E78-B698-AC4AC18E0902}" type="parTrans" cxnId="{79C44266-3B8E-4AC9-A61C-D3D14CD248BE}">
      <dgm:prSet/>
      <dgm:spPr/>
      <dgm:t>
        <a:bodyPr/>
        <a:lstStyle/>
        <a:p>
          <a:endParaRPr lang="es-ES"/>
        </a:p>
      </dgm:t>
    </dgm:pt>
    <dgm:pt modelId="{3B067A0C-0FAB-4D01-9841-43A12BFA980A}" type="sibTrans" cxnId="{79C44266-3B8E-4AC9-A61C-D3D14CD248BE}">
      <dgm:prSet/>
      <dgm:spPr/>
      <dgm:t>
        <a:bodyPr/>
        <a:lstStyle/>
        <a:p>
          <a:endParaRPr lang="es-ES"/>
        </a:p>
      </dgm:t>
    </dgm:pt>
    <dgm:pt modelId="{6953A1CC-8420-4337-830F-F101E1F4E146}">
      <dgm:prSet phldrT="[Texto]"/>
      <dgm:spPr/>
      <dgm:t>
        <a:bodyPr/>
        <a:lstStyle/>
        <a:p>
          <a:r>
            <a:rPr lang="es-ES" dirty="0" smtClean="0"/>
            <a:t>Mentoring</a:t>
          </a:r>
          <a:endParaRPr lang="es-ES" dirty="0"/>
        </a:p>
      </dgm:t>
    </dgm:pt>
    <dgm:pt modelId="{5B7EA386-F09A-4586-85CB-4FD33DFD373A}" type="parTrans" cxnId="{C429C730-C084-4A8D-A450-01B8E58B8B3C}">
      <dgm:prSet/>
      <dgm:spPr/>
      <dgm:t>
        <a:bodyPr/>
        <a:lstStyle/>
        <a:p>
          <a:endParaRPr lang="es-ES"/>
        </a:p>
      </dgm:t>
    </dgm:pt>
    <dgm:pt modelId="{19024A03-5C42-461B-BD33-939860BBDDF1}" type="sibTrans" cxnId="{C429C730-C084-4A8D-A450-01B8E58B8B3C}">
      <dgm:prSet/>
      <dgm:spPr/>
      <dgm:t>
        <a:bodyPr/>
        <a:lstStyle/>
        <a:p>
          <a:endParaRPr lang="es-ES"/>
        </a:p>
      </dgm:t>
    </dgm:pt>
    <dgm:pt modelId="{8A34E210-B59E-44B5-9A26-FE081D523434}" type="pres">
      <dgm:prSet presAssocID="{BAB76008-E748-45CF-BE42-5D42AA5F91D3}" presName="linear" presStyleCnt="0">
        <dgm:presLayoutVars>
          <dgm:dir/>
          <dgm:animLvl val="lvl"/>
          <dgm:resizeHandles val="exact"/>
        </dgm:presLayoutVars>
      </dgm:prSet>
      <dgm:spPr/>
      <dgm:t>
        <a:bodyPr/>
        <a:lstStyle/>
        <a:p>
          <a:endParaRPr lang="es-EC"/>
        </a:p>
      </dgm:t>
    </dgm:pt>
    <dgm:pt modelId="{332E768E-C97C-42C9-8630-1528E560E0FC}" type="pres">
      <dgm:prSet presAssocID="{F9524FB8-6933-4083-BE29-4B6FE107BA21}" presName="parentLin" presStyleCnt="0"/>
      <dgm:spPr/>
    </dgm:pt>
    <dgm:pt modelId="{62BA89A0-30D0-4803-804A-5AC37D4E87B6}" type="pres">
      <dgm:prSet presAssocID="{F9524FB8-6933-4083-BE29-4B6FE107BA21}" presName="parentLeftMargin" presStyleLbl="node1" presStyleIdx="0" presStyleCnt="2"/>
      <dgm:spPr/>
      <dgm:t>
        <a:bodyPr/>
        <a:lstStyle/>
        <a:p>
          <a:endParaRPr lang="es-EC"/>
        </a:p>
      </dgm:t>
    </dgm:pt>
    <dgm:pt modelId="{DCA36A67-1D01-4936-8B8D-416F4339A7D4}" type="pres">
      <dgm:prSet presAssocID="{F9524FB8-6933-4083-BE29-4B6FE107BA21}" presName="parentText" presStyleLbl="node1" presStyleIdx="0" presStyleCnt="2">
        <dgm:presLayoutVars>
          <dgm:chMax val="0"/>
          <dgm:bulletEnabled val="1"/>
        </dgm:presLayoutVars>
      </dgm:prSet>
      <dgm:spPr/>
      <dgm:t>
        <a:bodyPr/>
        <a:lstStyle/>
        <a:p>
          <a:endParaRPr lang="es-ES"/>
        </a:p>
      </dgm:t>
    </dgm:pt>
    <dgm:pt modelId="{AA041FBB-ED51-4D9D-9531-0711E6BA27CA}" type="pres">
      <dgm:prSet presAssocID="{F9524FB8-6933-4083-BE29-4B6FE107BA21}" presName="negativeSpace" presStyleCnt="0"/>
      <dgm:spPr/>
    </dgm:pt>
    <dgm:pt modelId="{272059BA-A966-42D9-B8C5-E45B3619AB53}" type="pres">
      <dgm:prSet presAssocID="{F9524FB8-6933-4083-BE29-4B6FE107BA21}" presName="childText" presStyleLbl="conFgAcc1" presStyleIdx="0" presStyleCnt="2">
        <dgm:presLayoutVars>
          <dgm:bulletEnabled val="1"/>
        </dgm:presLayoutVars>
      </dgm:prSet>
      <dgm:spPr/>
    </dgm:pt>
    <dgm:pt modelId="{75A45E04-1A51-4198-82B4-5A507E607B90}" type="pres">
      <dgm:prSet presAssocID="{3B067A0C-0FAB-4D01-9841-43A12BFA980A}" presName="spaceBetweenRectangles" presStyleCnt="0"/>
      <dgm:spPr/>
    </dgm:pt>
    <dgm:pt modelId="{E66D2E5F-D5BF-42C2-ADC4-7B05D1C6CE90}" type="pres">
      <dgm:prSet presAssocID="{6953A1CC-8420-4337-830F-F101E1F4E146}" presName="parentLin" presStyleCnt="0"/>
      <dgm:spPr/>
    </dgm:pt>
    <dgm:pt modelId="{79A4EC32-0066-47BD-BE5F-E9CB64C70573}" type="pres">
      <dgm:prSet presAssocID="{6953A1CC-8420-4337-830F-F101E1F4E146}" presName="parentLeftMargin" presStyleLbl="node1" presStyleIdx="0" presStyleCnt="2"/>
      <dgm:spPr/>
      <dgm:t>
        <a:bodyPr/>
        <a:lstStyle/>
        <a:p>
          <a:endParaRPr lang="es-EC"/>
        </a:p>
      </dgm:t>
    </dgm:pt>
    <dgm:pt modelId="{3BF7CE66-0DC7-47B8-8105-2D1551F65D30}" type="pres">
      <dgm:prSet presAssocID="{6953A1CC-8420-4337-830F-F101E1F4E146}" presName="parentText" presStyleLbl="node1" presStyleIdx="1" presStyleCnt="2">
        <dgm:presLayoutVars>
          <dgm:chMax val="0"/>
          <dgm:bulletEnabled val="1"/>
        </dgm:presLayoutVars>
      </dgm:prSet>
      <dgm:spPr/>
      <dgm:t>
        <a:bodyPr/>
        <a:lstStyle/>
        <a:p>
          <a:endParaRPr lang="es-ES"/>
        </a:p>
      </dgm:t>
    </dgm:pt>
    <dgm:pt modelId="{7667E8F1-65FC-4225-80C5-DB495FB694D7}" type="pres">
      <dgm:prSet presAssocID="{6953A1CC-8420-4337-830F-F101E1F4E146}" presName="negativeSpace" presStyleCnt="0"/>
      <dgm:spPr/>
    </dgm:pt>
    <dgm:pt modelId="{EEE33549-8530-4D80-B2D8-061A5ABF4CDC}" type="pres">
      <dgm:prSet presAssocID="{6953A1CC-8420-4337-830F-F101E1F4E146}" presName="childText" presStyleLbl="conFgAcc1" presStyleIdx="1" presStyleCnt="2">
        <dgm:presLayoutVars>
          <dgm:bulletEnabled val="1"/>
        </dgm:presLayoutVars>
      </dgm:prSet>
      <dgm:spPr/>
    </dgm:pt>
  </dgm:ptLst>
  <dgm:cxnLst>
    <dgm:cxn modelId="{F159A200-4D83-4AC4-A5F3-A15AA66755C4}" type="presOf" srcId="{6953A1CC-8420-4337-830F-F101E1F4E146}" destId="{79A4EC32-0066-47BD-BE5F-E9CB64C70573}" srcOrd="0" destOrd="0" presId="urn:microsoft.com/office/officeart/2005/8/layout/list1"/>
    <dgm:cxn modelId="{4E469898-3428-4047-92A2-85BD3C9DC5CE}" type="presOf" srcId="{F9524FB8-6933-4083-BE29-4B6FE107BA21}" destId="{62BA89A0-30D0-4803-804A-5AC37D4E87B6}" srcOrd="0" destOrd="0" presId="urn:microsoft.com/office/officeart/2005/8/layout/list1"/>
    <dgm:cxn modelId="{3CA82C87-A011-40A0-AAF7-D4035C88104D}" type="presOf" srcId="{6953A1CC-8420-4337-830F-F101E1F4E146}" destId="{3BF7CE66-0DC7-47B8-8105-2D1551F65D30}" srcOrd="1" destOrd="0" presId="urn:microsoft.com/office/officeart/2005/8/layout/list1"/>
    <dgm:cxn modelId="{FADF4F7D-D9BD-4797-984E-7634DD589B03}" type="presOf" srcId="{F9524FB8-6933-4083-BE29-4B6FE107BA21}" destId="{DCA36A67-1D01-4936-8B8D-416F4339A7D4}" srcOrd="1" destOrd="0" presId="urn:microsoft.com/office/officeart/2005/8/layout/list1"/>
    <dgm:cxn modelId="{79C44266-3B8E-4AC9-A61C-D3D14CD248BE}" srcId="{BAB76008-E748-45CF-BE42-5D42AA5F91D3}" destId="{F9524FB8-6933-4083-BE29-4B6FE107BA21}" srcOrd="0" destOrd="0" parTransId="{7A2B91B5-A38D-4E78-B698-AC4AC18E0902}" sibTransId="{3B067A0C-0FAB-4D01-9841-43A12BFA980A}"/>
    <dgm:cxn modelId="{E933A33B-45FE-4789-BCFF-C4C2D280E189}" type="presOf" srcId="{BAB76008-E748-45CF-BE42-5D42AA5F91D3}" destId="{8A34E210-B59E-44B5-9A26-FE081D523434}" srcOrd="0" destOrd="0" presId="urn:microsoft.com/office/officeart/2005/8/layout/list1"/>
    <dgm:cxn modelId="{C429C730-C084-4A8D-A450-01B8E58B8B3C}" srcId="{BAB76008-E748-45CF-BE42-5D42AA5F91D3}" destId="{6953A1CC-8420-4337-830F-F101E1F4E146}" srcOrd="1" destOrd="0" parTransId="{5B7EA386-F09A-4586-85CB-4FD33DFD373A}" sibTransId="{19024A03-5C42-461B-BD33-939860BBDDF1}"/>
    <dgm:cxn modelId="{CB64AF98-1826-42A0-AF83-87449631B415}" type="presParOf" srcId="{8A34E210-B59E-44B5-9A26-FE081D523434}" destId="{332E768E-C97C-42C9-8630-1528E560E0FC}" srcOrd="0" destOrd="0" presId="urn:microsoft.com/office/officeart/2005/8/layout/list1"/>
    <dgm:cxn modelId="{4859309E-B9AF-4C26-AB93-7B8F8D18366D}" type="presParOf" srcId="{332E768E-C97C-42C9-8630-1528E560E0FC}" destId="{62BA89A0-30D0-4803-804A-5AC37D4E87B6}" srcOrd="0" destOrd="0" presId="urn:microsoft.com/office/officeart/2005/8/layout/list1"/>
    <dgm:cxn modelId="{647BEAE5-A393-41B2-A7CE-C4E3E5B9A649}" type="presParOf" srcId="{332E768E-C97C-42C9-8630-1528E560E0FC}" destId="{DCA36A67-1D01-4936-8B8D-416F4339A7D4}" srcOrd="1" destOrd="0" presId="urn:microsoft.com/office/officeart/2005/8/layout/list1"/>
    <dgm:cxn modelId="{50F4CD6C-CCA0-406D-993B-B054C3181B9F}" type="presParOf" srcId="{8A34E210-B59E-44B5-9A26-FE081D523434}" destId="{AA041FBB-ED51-4D9D-9531-0711E6BA27CA}" srcOrd="1" destOrd="0" presId="urn:microsoft.com/office/officeart/2005/8/layout/list1"/>
    <dgm:cxn modelId="{12EF9424-7689-4BAB-9813-777A6DB69343}" type="presParOf" srcId="{8A34E210-B59E-44B5-9A26-FE081D523434}" destId="{272059BA-A966-42D9-B8C5-E45B3619AB53}" srcOrd="2" destOrd="0" presId="urn:microsoft.com/office/officeart/2005/8/layout/list1"/>
    <dgm:cxn modelId="{225B99F0-5BCB-4D30-937C-6C41B9DC7D28}" type="presParOf" srcId="{8A34E210-B59E-44B5-9A26-FE081D523434}" destId="{75A45E04-1A51-4198-82B4-5A507E607B90}" srcOrd="3" destOrd="0" presId="urn:microsoft.com/office/officeart/2005/8/layout/list1"/>
    <dgm:cxn modelId="{C1D858C1-663B-4A00-9205-A19C651E354F}" type="presParOf" srcId="{8A34E210-B59E-44B5-9A26-FE081D523434}" destId="{E66D2E5F-D5BF-42C2-ADC4-7B05D1C6CE90}" srcOrd="4" destOrd="0" presId="urn:microsoft.com/office/officeart/2005/8/layout/list1"/>
    <dgm:cxn modelId="{457587AE-23B9-4358-AA9C-5218E22D6037}" type="presParOf" srcId="{E66D2E5F-D5BF-42C2-ADC4-7B05D1C6CE90}" destId="{79A4EC32-0066-47BD-BE5F-E9CB64C70573}" srcOrd="0" destOrd="0" presId="urn:microsoft.com/office/officeart/2005/8/layout/list1"/>
    <dgm:cxn modelId="{DE39EAEC-B61A-407A-93B9-B8D79CFDEB77}" type="presParOf" srcId="{E66D2E5F-D5BF-42C2-ADC4-7B05D1C6CE90}" destId="{3BF7CE66-0DC7-47B8-8105-2D1551F65D30}" srcOrd="1" destOrd="0" presId="urn:microsoft.com/office/officeart/2005/8/layout/list1"/>
    <dgm:cxn modelId="{06D3F60B-FAED-43CC-B2A1-BBF1A4DACF0F}" type="presParOf" srcId="{8A34E210-B59E-44B5-9A26-FE081D523434}" destId="{7667E8F1-65FC-4225-80C5-DB495FB694D7}" srcOrd="5" destOrd="0" presId="urn:microsoft.com/office/officeart/2005/8/layout/list1"/>
    <dgm:cxn modelId="{0A447546-19DE-4E7F-BB04-5978734F4B76}" type="presParOf" srcId="{8A34E210-B59E-44B5-9A26-FE081D523434}" destId="{EEE33549-8530-4D80-B2D8-061A5ABF4CDC}" srcOrd="6"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DD5C2BC-2FC9-418C-8398-89B2B1E961B9}" type="doc">
      <dgm:prSet loTypeId="urn:microsoft.com/office/officeart/2005/8/layout/pList2" loCatId="list" qsTypeId="urn:microsoft.com/office/officeart/2005/8/quickstyle/simple1" qsCatId="simple" csTypeId="urn:microsoft.com/office/officeart/2005/8/colors/colorful2" csCatId="colorful" phldr="1"/>
      <dgm:spPr/>
      <dgm:t>
        <a:bodyPr/>
        <a:lstStyle/>
        <a:p>
          <a:endParaRPr lang="es-ES"/>
        </a:p>
      </dgm:t>
    </dgm:pt>
    <dgm:pt modelId="{E41FDBA8-8DFE-4970-A374-5F1CACD18CCE}">
      <dgm:prSet phldrT="[Texto]"/>
      <dgm:spPr/>
      <dgm:t>
        <a:bodyPr/>
        <a:lstStyle/>
        <a:p>
          <a:pPr algn="l"/>
          <a:r>
            <a:rPr lang="es-ES" dirty="0" smtClean="0"/>
            <a:t>Tratamiento psicoterapéutico</a:t>
          </a:r>
          <a:endParaRPr lang="es-ES" dirty="0"/>
        </a:p>
      </dgm:t>
    </dgm:pt>
    <dgm:pt modelId="{F1D69928-002E-47C9-9FE7-8514D885572B}" type="parTrans" cxnId="{7EC81193-0AEA-412B-BFCE-3C0F06287CC0}">
      <dgm:prSet/>
      <dgm:spPr/>
      <dgm:t>
        <a:bodyPr/>
        <a:lstStyle/>
        <a:p>
          <a:endParaRPr lang="es-ES"/>
        </a:p>
      </dgm:t>
    </dgm:pt>
    <dgm:pt modelId="{DE53DEA0-2529-4CAA-9A31-A9A4380A2C57}" type="sibTrans" cxnId="{7EC81193-0AEA-412B-BFCE-3C0F06287CC0}">
      <dgm:prSet/>
      <dgm:spPr/>
      <dgm:t>
        <a:bodyPr/>
        <a:lstStyle/>
        <a:p>
          <a:endParaRPr lang="es-ES"/>
        </a:p>
      </dgm:t>
    </dgm:pt>
    <dgm:pt modelId="{068BA8D2-5421-4FFC-BF86-E675568F7FCB}">
      <dgm:prSet phldrT="[Texto]"/>
      <dgm:spPr/>
      <dgm:t>
        <a:bodyPr/>
        <a:lstStyle/>
        <a:p>
          <a:r>
            <a:rPr lang="es-ES" dirty="0" smtClean="0"/>
            <a:t>Modificar el ambiente físico de trabajo</a:t>
          </a:r>
          <a:endParaRPr lang="es-ES" dirty="0"/>
        </a:p>
      </dgm:t>
    </dgm:pt>
    <dgm:pt modelId="{71DAC2CB-14C5-4BCB-9898-532FA8614FD2}" type="parTrans" cxnId="{06182CD8-3B0D-44F3-900B-BF184017B3F3}">
      <dgm:prSet/>
      <dgm:spPr/>
      <dgm:t>
        <a:bodyPr/>
        <a:lstStyle/>
        <a:p>
          <a:endParaRPr lang="es-ES"/>
        </a:p>
      </dgm:t>
    </dgm:pt>
    <dgm:pt modelId="{0C126110-2061-4340-BDD5-26175AA26DC7}" type="sibTrans" cxnId="{06182CD8-3B0D-44F3-900B-BF184017B3F3}">
      <dgm:prSet/>
      <dgm:spPr/>
      <dgm:t>
        <a:bodyPr/>
        <a:lstStyle/>
        <a:p>
          <a:endParaRPr lang="es-ES"/>
        </a:p>
      </dgm:t>
    </dgm:pt>
    <dgm:pt modelId="{708656B1-B0BA-4946-B98A-945A799FE402}">
      <dgm:prSet phldrT="[Texto]"/>
      <dgm:spPr/>
      <dgm:t>
        <a:bodyPr/>
        <a:lstStyle/>
        <a:p>
          <a:r>
            <a:rPr lang="es-ES" dirty="0" smtClean="0"/>
            <a:t>La adaptación es una actividad fundamental del proceso de rehabilitación en donde el trabajador</a:t>
          </a:r>
          <a:endParaRPr lang="es-ES" dirty="0"/>
        </a:p>
      </dgm:t>
    </dgm:pt>
    <dgm:pt modelId="{C05D7F57-0159-4B3B-AA6D-6C333397FF31}" type="parTrans" cxnId="{B81C0F06-2516-4989-832E-BD0B36A1883A}">
      <dgm:prSet/>
      <dgm:spPr/>
      <dgm:t>
        <a:bodyPr/>
        <a:lstStyle/>
        <a:p>
          <a:endParaRPr lang="es-ES"/>
        </a:p>
      </dgm:t>
    </dgm:pt>
    <dgm:pt modelId="{1D4639C2-5BC2-483F-B1E0-A20A2FB47A3E}" type="sibTrans" cxnId="{B81C0F06-2516-4989-832E-BD0B36A1883A}">
      <dgm:prSet/>
      <dgm:spPr/>
      <dgm:t>
        <a:bodyPr/>
        <a:lstStyle/>
        <a:p>
          <a:endParaRPr lang="es-ES"/>
        </a:p>
      </dgm:t>
    </dgm:pt>
    <dgm:pt modelId="{D7C15892-9D3E-48B9-8183-A4BAFB9B6970}" type="pres">
      <dgm:prSet presAssocID="{9DD5C2BC-2FC9-418C-8398-89B2B1E961B9}" presName="Name0" presStyleCnt="0">
        <dgm:presLayoutVars>
          <dgm:dir/>
          <dgm:resizeHandles val="exact"/>
        </dgm:presLayoutVars>
      </dgm:prSet>
      <dgm:spPr/>
      <dgm:t>
        <a:bodyPr/>
        <a:lstStyle/>
        <a:p>
          <a:endParaRPr lang="es-EC"/>
        </a:p>
      </dgm:t>
    </dgm:pt>
    <dgm:pt modelId="{6EFA4EBE-C806-4071-9E76-E6E8AEE64B5A}" type="pres">
      <dgm:prSet presAssocID="{9DD5C2BC-2FC9-418C-8398-89B2B1E961B9}" presName="bkgdShp" presStyleLbl="alignAccFollowNode1" presStyleIdx="0" presStyleCnt="1"/>
      <dgm:spPr/>
    </dgm:pt>
    <dgm:pt modelId="{94C828D4-B210-499A-A40C-FBAFBE1AE93B}" type="pres">
      <dgm:prSet presAssocID="{9DD5C2BC-2FC9-418C-8398-89B2B1E961B9}" presName="linComp" presStyleCnt="0"/>
      <dgm:spPr/>
    </dgm:pt>
    <dgm:pt modelId="{E7E96498-B7E5-436E-A07A-1CF9CAC6ED90}" type="pres">
      <dgm:prSet presAssocID="{E41FDBA8-8DFE-4970-A374-5F1CACD18CCE}" presName="compNode" presStyleCnt="0"/>
      <dgm:spPr/>
    </dgm:pt>
    <dgm:pt modelId="{7EE3A359-07BA-4007-A123-62CA20B5C92E}" type="pres">
      <dgm:prSet presAssocID="{E41FDBA8-8DFE-4970-A374-5F1CACD18CCE}" presName="node" presStyleLbl="node1" presStyleIdx="0" presStyleCnt="3">
        <dgm:presLayoutVars>
          <dgm:bulletEnabled val="1"/>
        </dgm:presLayoutVars>
      </dgm:prSet>
      <dgm:spPr/>
      <dgm:t>
        <a:bodyPr/>
        <a:lstStyle/>
        <a:p>
          <a:endParaRPr lang="es-ES"/>
        </a:p>
      </dgm:t>
    </dgm:pt>
    <dgm:pt modelId="{C43A8987-12F1-42E1-A54C-F33C5E5B7334}" type="pres">
      <dgm:prSet presAssocID="{E41FDBA8-8DFE-4970-A374-5F1CACD18CCE}" presName="invisiNode" presStyleLbl="node1" presStyleIdx="0" presStyleCnt="3"/>
      <dgm:spPr/>
    </dgm:pt>
    <dgm:pt modelId="{24CB47DF-DC64-407C-899D-2B8B6BBDBA5E}" type="pres">
      <dgm:prSet presAssocID="{E41FDBA8-8DFE-4970-A374-5F1CACD18CCE}" presName="imagNode" presStyleLbl="fgImgPlace1" presStyleIdx="0" presStyleCnt="3"/>
      <dgm:spPr>
        <a:blipFill rotWithShape="1">
          <a:blip xmlns:r="http://schemas.openxmlformats.org/officeDocument/2006/relationships" r:embed="rId1"/>
          <a:stretch>
            <a:fillRect/>
          </a:stretch>
        </a:blipFill>
      </dgm:spPr>
      <dgm:t>
        <a:bodyPr/>
        <a:lstStyle/>
        <a:p>
          <a:endParaRPr lang="es-EC"/>
        </a:p>
      </dgm:t>
    </dgm:pt>
    <dgm:pt modelId="{282DEC91-6984-4E96-96FB-1FFBF16BD071}" type="pres">
      <dgm:prSet presAssocID="{DE53DEA0-2529-4CAA-9A31-A9A4380A2C57}" presName="sibTrans" presStyleLbl="sibTrans2D1" presStyleIdx="0" presStyleCnt="0"/>
      <dgm:spPr/>
      <dgm:t>
        <a:bodyPr/>
        <a:lstStyle/>
        <a:p>
          <a:endParaRPr lang="es-EC"/>
        </a:p>
      </dgm:t>
    </dgm:pt>
    <dgm:pt modelId="{6686790D-DDF1-4479-9E17-38E047D587DD}" type="pres">
      <dgm:prSet presAssocID="{068BA8D2-5421-4FFC-BF86-E675568F7FCB}" presName="compNode" presStyleCnt="0"/>
      <dgm:spPr/>
    </dgm:pt>
    <dgm:pt modelId="{F6182890-AFA6-4E5C-AEFE-BE81C7A82139}" type="pres">
      <dgm:prSet presAssocID="{068BA8D2-5421-4FFC-BF86-E675568F7FCB}" presName="node" presStyleLbl="node1" presStyleIdx="1" presStyleCnt="3">
        <dgm:presLayoutVars>
          <dgm:bulletEnabled val="1"/>
        </dgm:presLayoutVars>
      </dgm:prSet>
      <dgm:spPr/>
      <dgm:t>
        <a:bodyPr/>
        <a:lstStyle/>
        <a:p>
          <a:endParaRPr lang="es-ES"/>
        </a:p>
      </dgm:t>
    </dgm:pt>
    <dgm:pt modelId="{0A46AA7B-1464-421F-859B-3CCD4E42E8FE}" type="pres">
      <dgm:prSet presAssocID="{068BA8D2-5421-4FFC-BF86-E675568F7FCB}" presName="invisiNode" presStyleLbl="node1" presStyleIdx="1" presStyleCnt="3"/>
      <dgm:spPr/>
    </dgm:pt>
    <dgm:pt modelId="{BF938B27-F00C-45EB-A669-11B7B82CBA60}" type="pres">
      <dgm:prSet presAssocID="{068BA8D2-5421-4FFC-BF86-E675568F7FCB}" presName="imagNode" presStyleLbl="fgImgPlace1" presStyleIdx="1" presStyleCnt="3"/>
      <dgm:spPr>
        <a:blipFill rotWithShape="1">
          <a:blip xmlns:r="http://schemas.openxmlformats.org/officeDocument/2006/relationships" r:embed="rId2"/>
          <a:stretch>
            <a:fillRect/>
          </a:stretch>
        </a:blipFill>
      </dgm:spPr>
      <dgm:t>
        <a:bodyPr/>
        <a:lstStyle/>
        <a:p>
          <a:endParaRPr lang="es-EC"/>
        </a:p>
      </dgm:t>
    </dgm:pt>
    <dgm:pt modelId="{5733B74D-EFFB-46BB-8865-8E6F66E90A4C}" type="pres">
      <dgm:prSet presAssocID="{0C126110-2061-4340-BDD5-26175AA26DC7}" presName="sibTrans" presStyleLbl="sibTrans2D1" presStyleIdx="0" presStyleCnt="0"/>
      <dgm:spPr/>
      <dgm:t>
        <a:bodyPr/>
        <a:lstStyle/>
        <a:p>
          <a:endParaRPr lang="es-EC"/>
        </a:p>
      </dgm:t>
    </dgm:pt>
    <dgm:pt modelId="{122E833A-89E5-46A0-BFA5-8A95B7B1476C}" type="pres">
      <dgm:prSet presAssocID="{708656B1-B0BA-4946-B98A-945A799FE402}" presName="compNode" presStyleCnt="0"/>
      <dgm:spPr/>
    </dgm:pt>
    <dgm:pt modelId="{2C6F262B-EDF2-4679-B48E-38D9379F5CB7}" type="pres">
      <dgm:prSet presAssocID="{708656B1-B0BA-4946-B98A-945A799FE402}" presName="node" presStyleLbl="node1" presStyleIdx="2" presStyleCnt="3">
        <dgm:presLayoutVars>
          <dgm:bulletEnabled val="1"/>
        </dgm:presLayoutVars>
      </dgm:prSet>
      <dgm:spPr/>
      <dgm:t>
        <a:bodyPr/>
        <a:lstStyle/>
        <a:p>
          <a:endParaRPr lang="es-ES"/>
        </a:p>
      </dgm:t>
    </dgm:pt>
    <dgm:pt modelId="{00F0F498-BEBA-4B75-95F2-FDD07C63DFBC}" type="pres">
      <dgm:prSet presAssocID="{708656B1-B0BA-4946-B98A-945A799FE402}" presName="invisiNode" presStyleLbl="node1" presStyleIdx="2" presStyleCnt="3"/>
      <dgm:spPr/>
    </dgm:pt>
    <dgm:pt modelId="{24CA7810-04E9-49A5-A94F-305A92DC0C2A}" type="pres">
      <dgm:prSet presAssocID="{708656B1-B0BA-4946-B98A-945A799FE402}" presName="imagNode" presStyleLbl="fgImgPlace1" presStyleIdx="2" presStyleCnt="3"/>
      <dgm:spPr>
        <a:blipFill rotWithShape="1">
          <a:blip xmlns:r="http://schemas.openxmlformats.org/officeDocument/2006/relationships" r:embed="rId3"/>
          <a:stretch>
            <a:fillRect/>
          </a:stretch>
        </a:blipFill>
      </dgm:spPr>
      <dgm:t>
        <a:bodyPr/>
        <a:lstStyle/>
        <a:p>
          <a:endParaRPr lang="es-EC"/>
        </a:p>
      </dgm:t>
    </dgm:pt>
  </dgm:ptLst>
  <dgm:cxnLst>
    <dgm:cxn modelId="{382F5AB0-E5CC-4746-BB85-E14300CA72CE}" type="presOf" srcId="{DE53DEA0-2529-4CAA-9A31-A9A4380A2C57}" destId="{282DEC91-6984-4E96-96FB-1FFBF16BD071}" srcOrd="0" destOrd="0" presId="urn:microsoft.com/office/officeart/2005/8/layout/pList2"/>
    <dgm:cxn modelId="{9CEF2110-BE27-4809-9426-CC8C58B05F89}" type="presOf" srcId="{068BA8D2-5421-4FFC-BF86-E675568F7FCB}" destId="{F6182890-AFA6-4E5C-AEFE-BE81C7A82139}" srcOrd="0" destOrd="0" presId="urn:microsoft.com/office/officeart/2005/8/layout/pList2"/>
    <dgm:cxn modelId="{7EC81193-0AEA-412B-BFCE-3C0F06287CC0}" srcId="{9DD5C2BC-2FC9-418C-8398-89B2B1E961B9}" destId="{E41FDBA8-8DFE-4970-A374-5F1CACD18CCE}" srcOrd="0" destOrd="0" parTransId="{F1D69928-002E-47C9-9FE7-8514D885572B}" sibTransId="{DE53DEA0-2529-4CAA-9A31-A9A4380A2C57}"/>
    <dgm:cxn modelId="{B81C0F06-2516-4989-832E-BD0B36A1883A}" srcId="{9DD5C2BC-2FC9-418C-8398-89B2B1E961B9}" destId="{708656B1-B0BA-4946-B98A-945A799FE402}" srcOrd="2" destOrd="0" parTransId="{C05D7F57-0159-4B3B-AA6D-6C333397FF31}" sibTransId="{1D4639C2-5BC2-483F-B1E0-A20A2FB47A3E}"/>
    <dgm:cxn modelId="{48269830-4470-4A5F-BAB8-F3B373F98CD8}" type="presOf" srcId="{9DD5C2BC-2FC9-418C-8398-89B2B1E961B9}" destId="{D7C15892-9D3E-48B9-8183-A4BAFB9B6970}" srcOrd="0" destOrd="0" presId="urn:microsoft.com/office/officeart/2005/8/layout/pList2"/>
    <dgm:cxn modelId="{D9EE8F66-7E6B-4B5C-9816-A47BDD15330D}" type="presOf" srcId="{0C126110-2061-4340-BDD5-26175AA26DC7}" destId="{5733B74D-EFFB-46BB-8865-8E6F66E90A4C}" srcOrd="0" destOrd="0" presId="urn:microsoft.com/office/officeart/2005/8/layout/pList2"/>
    <dgm:cxn modelId="{06182CD8-3B0D-44F3-900B-BF184017B3F3}" srcId="{9DD5C2BC-2FC9-418C-8398-89B2B1E961B9}" destId="{068BA8D2-5421-4FFC-BF86-E675568F7FCB}" srcOrd="1" destOrd="0" parTransId="{71DAC2CB-14C5-4BCB-9898-532FA8614FD2}" sibTransId="{0C126110-2061-4340-BDD5-26175AA26DC7}"/>
    <dgm:cxn modelId="{6622DC8C-1278-46F0-BACA-BBF48B76FCC6}" type="presOf" srcId="{E41FDBA8-8DFE-4970-A374-5F1CACD18CCE}" destId="{7EE3A359-07BA-4007-A123-62CA20B5C92E}" srcOrd="0" destOrd="0" presId="urn:microsoft.com/office/officeart/2005/8/layout/pList2"/>
    <dgm:cxn modelId="{DAA106C3-3A43-4905-8473-7888C8DF02B2}" type="presOf" srcId="{708656B1-B0BA-4946-B98A-945A799FE402}" destId="{2C6F262B-EDF2-4679-B48E-38D9379F5CB7}" srcOrd="0" destOrd="0" presId="urn:microsoft.com/office/officeart/2005/8/layout/pList2"/>
    <dgm:cxn modelId="{436B5D01-1AFF-49C8-A710-F281E29B98C6}" type="presParOf" srcId="{D7C15892-9D3E-48B9-8183-A4BAFB9B6970}" destId="{6EFA4EBE-C806-4071-9E76-E6E8AEE64B5A}" srcOrd="0" destOrd="0" presId="urn:microsoft.com/office/officeart/2005/8/layout/pList2"/>
    <dgm:cxn modelId="{4ECEAFA9-0FDB-4876-92FD-6000BE978E88}" type="presParOf" srcId="{D7C15892-9D3E-48B9-8183-A4BAFB9B6970}" destId="{94C828D4-B210-499A-A40C-FBAFBE1AE93B}" srcOrd="1" destOrd="0" presId="urn:microsoft.com/office/officeart/2005/8/layout/pList2"/>
    <dgm:cxn modelId="{7CE2F2A1-638F-4E2D-BE43-CDB9761E29AE}" type="presParOf" srcId="{94C828D4-B210-499A-A40C-FBAFBE1AE93B}" destId="{E7E96498-B7E5-436E-A07A-1CF9CAC6ED90}" srcOrd="0" destOrd="0" presId="urn:microsoft.com/office/officeart/2005/8/layout/pList2"/>
    <dgm:cxn modelId="{B4C8F735-BB0E-46AE-93C2-4945AA6AFF66}" type="presParOf" srcId="{E7E96498-B7E5-436E-A07A-1CF9CAC6ED90}" destId="{7EE3A359-07BA-4007-A123-62CA20B5C92E}" srcOrd="0" destOrd="0" presId="urn:microsoft.com/office/officeart/2005/8/layout/pList2"/>
    <dgm:cxn modelId="{1257E3F5-F367-482A-82B4-B3A27C2E9DB1}" type="presParOf" srcId="{E7E96498-B7E5-436E-A07A-1CF9CAC6ED90}" destId="{C43A8987-12F1-42E1-A54C-F33C5E5B7334}" srcOrd="1" destOrd="0" presId="urn:microsoft.com/office/officeart/2005/8/layout/pList2"/>
    <dgm:cxn modelId="{BAEFADB2-B138-4A3D-92DB-B1A54485E8D1}" type="presParOf" srcId="{E7E96498-B7E5-436E-A07A-1CF9CAC6ED90}" destId="{24CB47DF-DC64-407C-899D-2B8B6BBDBA5E}" srcOrd="2" destOrd="0" presId="urn:microsoft.com/office/officeart/2005/8/layout/pList2"/>
    <dgm:cxn modelId="{F28E4666-9496-44A0-881D-E639C0C0E889}" type="presParOf" srcId="{94C828D4-B210-499A-A40C-FBAFBE1AE93B}" destId="{282DEC91-6984-4E96-96FB-1FFBF16BD071}" srcOrd="1" destOrd="0" presId="urn:microsoft.com/office/officeart/2005/8/layout/pList2"/>
    <dgm:cxn modelId="{0A89CE46-5B6F-417A-AEDD-1A7433E5F6C0}" type="presParOf" srcId="{94C828D4-B210-499A-A40C-FBAFBE1AE93B}" destId="{6686790D-DDF1-4479-9E17-38E047D587DD}" srcOrd="2" destOrd="0" presId="urn:microsoft.com/office/officeart/2005/8/layout/pList2"/>
    <dgm:cxn modelId="{64751497-63B5-4377-8B80-285804038F5C}" type="presParOf" srcId="{6686790D-DDF1-4479-9E17-38E047D587DD}" destId="{F6182890-AFA6-4E5C-AEFE-BE81C7A82139}" srcOrd="0" destOrd="0" presId="urn:microsoft.com/office/officeart/2005/8/layout/pList2"/>
    <dgm:cxn modelId="{A72822AC-C955-4176-97C8-918E19362A5E}" type="presParOf" srcId="{6686790D-DDF1-4479-9E17-38E047D587DD}" destId="{0A46AA7B-1464-421F-859B-3CCD4E42E8FE}" srcOrd="1" destOrd="0" presId="urn:microsoft.com/office/officeart/2005/8/layout/pList2"/>
    <dgm:cxn modelId="{D0652FB0-8310-4CD5-80BB-3FD9F5D62D53}" type="presParOf" srcId="{6686790D-DDF1-4479-9E17-38E047D587DD}" destId="{BF938B27-F00C-45EB-A669-11B7B82CBA60}" srcOrd="2" destOrd="0" presId="urn:microsoft.com/office/officeart/2005/8/layout/pList2"/>
    <dgm:cxn modelId="{C83B6EB9-9840-424D-A2ED-C11B513EF6CE}" type="presParOf" srcId="{94C828D4-B210-499A-A40C-FBAFBE1AE93B}" destId="{5733B74D-EFFB-46BB-8865-8E6F66E90A4C}" srcOrd="3" destOrd="0" presId="urn:microsoft.com/office/officeart/2005/8/layout/pList2"/>
    <dgm:cxn modelId="{39A62E8C-F92F-4D3A-BA9B-B9B52EE5964B}" type="presParOf" srcId="{94C828D4-B210-499A-A40C-FBAFBE1AE93B}" destId="{122E833A-89E5-46A0-BFA5-8A95B7B1476C}" srcOrd="4" destOrd="0" presId="urn:microsoft.com/office/officeart/2005/8/layout/pList2"/>
    <dgm:cxn modelId="{31689B3E-E149-4BCD-8531-C03F4E3B9DD4}" type="presParOf" srcId="{122E833A-89E5-46A0-BFA5-8A95B7B1476C}" destId="{2C6F262B-EDF2-4679-B48E-38D9379F5CB7}" srcOrd="0" destOrd="0" presId="urn:microsoft.com/office/officeart/2005/8/layout/pList2"/>
    <dgm:cxn modelId="{A0600AE8-A115-4202-96A6-BDD07F4E26B3}" type="presParOf" srcId="{122E833A-89E5-46A0-BFA5-8A95B7B1476C}" destId="{00F0F498-BEBA-4B75-95F2-FDD07C63DFBC}" srcOrd="1" destOrd="0" presId="urn:microsoft.com/office/officeart/2005/8/layout/pList2"/>
    <dgm:cxn modelId="{704848CE-F0F9-495B-ABCB-65597939D28E}" type="presParOf" srcId="{122E833A-89E5-46A0-BFA5-8A95B7B1476C}" destId="{24CA7810-04E9-49A5-A94F-305A92DC0C2A}"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DB49D39-E8CE-4A54-B30B-AA9AB19C1B5C}"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s-EC"/>
        </a:p>
      </dgm:t>
    </dgm:pt>
    <dgm:pt modelId="{D079653B-1FCC-447C-BB81-F512094F5E91}">
      <dgm:prSet phldrT="[Texto]" custT="1"/>
      <dgm:spPr/>
      <dgm:t>
        <a:bodyPr/>
        <a:lstStyle/>
        <a:p>
          <a:pPr algn="l"/>
          <a:r>
            <a:rPr lang="es-ES" sz="1700" dirty="0" smtClean="0">
              <a:solidFill>
                <a:schemeClr val="tx1"/>
              </a:solidFill>
            </a:rPr>
            <a:t>La afectación del síndrome de burnout es de un promedio del once por ciento; esta porción de la muestra representa al personal que tiene un nivel de afectación alto; así  mismo en cuanto al compromiso organizacional, el personal se encuentra en un nivel de compromiso medio</a:t>
          </a:r>
          <a:endParaRPr lang="es-EC" sz="1700" dirty="0">
            <a:solidFill>
              <a:schemeClr val="tx1"/>
            </a:solidFill>
            <a:latin typeface="Times" panose="02020603050405020304" pitchFamily="18" charset="0"/>
            <a:cs typeface="Times" panose="02020603050405020304" pitchFamily="18" charset="0"/>
          </a:endParaRPr>
        </a:p>
      </dgm:t>
    </dgm:pt>
    <dgm:pt modelId="{6C0BC0B4-0D35-404F-972C-A4167464E1E4}" type="parTrans" cxnId="{C5A2858F-2991-4824-A450-18A2F9943FBE}">
      <dgm:prSet/>
      <dgm:spPr/>
      <dgm:t>
        <a:bodyPr/>
        <a:lstStyle/>
        <a:p>
          <a:endParaRPr lang="es-EC" sz="1700">
            <a:latin typeface="Times" panose="02020603050405020304" pitchFamily="18" charset="0"/>
            <a:cs typeface="Times" panose="02020603050405020304" pitchFamily="18" charset="0"/>
          </a:endParaRPr>
        </a:p>
      </dgm:t>
    </dgm:pt>
    <dgm:pt modelId="{7752288C-01BD-4F7E-9C24-794A79BBF6A7}" type="sibTrans" cxnId="{C5A2858F-2991-4824-A450-18A2F9943FBE}">
      <dgm:prSet/>
      <dgm:spPr/>
      <dgm:t>
        <a:bodyPr/>
        <a:lstStyle/>
        <a:p>
          <a:endParaRPr lang="es-EC" sz="1700">
            <a:latin typeface="Times" panose="02020603050405020304" pitchFamily="18" charset="0"/>
            <a:cs typeface="Times" panose="02020603050405020304" pitchFamily="18" charset="0"/>
          </a:endParaRPr>
        </a:p>
      </dgm:t>
    </dgm:pt>
    <dgm:pt modelId="{43B69262-526E-492F-9E56-53B474667021}">
      <dgm:prSet phldrT="[Texto]" custT="1"/>
      <dgm:spPr/>
      <dgm:t>
        <a:bodyPr/>
        <a:lstStyle/>
        <a:p>
          <a:pPr algn="l"/>
          <a:r>
            <a:rPr lang="es-ES" sz="1700" dirty="0" smtClean="0">
              <a:solidFill>
                <a:schemeClr val="tx1"/>
              </a:solidFill>
            </a:rPr>
            <a:t>Una vez determinadas las frecuencias en los diferentes grados de afectación del burnout se puede concluir que para este estudio la dimensión que más incide en el desarrollo de este síndrome es la baja realización personal</a:t>
          </a:r>
          <a:endParaRPr lang="es-EC" sz="1700" dirty="0">
            <a:solidFill>
              <a:schemeClr val="tx1"/>
            </a:solidFill>
            <a:latin typeface="Times" panose="02020603050405020304" pitchFamily="18" charset="0"/>
            <a:cs typeface="Times" panose="02020603050405020304" pitchFamily="18" charset="0"/>
          </a:endParaRPr>
        </a:p>
      </dgm:t>
    </dgm:pt>
    <dgm:pt modelId="{61CC8245-433C-4246-86B7-56EA0CCC76E9}" type="parTrans" cxnId="{62A112A6-49CA-4FAF-A27F-EA39A2DC714C}">
      <dgm:prSet/>
      <dgm:spPr/>
      <dgm:t>
        <a:bodyPr/>
        <a:lstStyle/>
        <a:p>
          <a:endParaRPr lang="es-EC" sz="1700">
            <a:latin typeface="Times" panose="02020603050405020304" pitchFamily="18" charset="0"/>
            <a:cs typeface="Times" panose="02020603050405020304" pitchFamily="18" charset="0"/>
          </a:endParaRPr>
        </a:p>
      </dgm:t>
    </dgm:pt>
    <dgm:pt modelId="{AA8C627D-618F-4D9C-9475-CD3FADC1AB51}" type="sibTrans" cxnId="{62A112A6-49CA-4FAF-A27F-EA39A2DC714C}">
      <dgm:prSet/>
      <dgm:spPr/>
      <dgm:t>
        <a:bodyPr/>
        <a:lstStyle/>
        <a:p>
          <a:endParaRPr lang="es-EC" sz="1700">
            <a:latin typeface="Times" panose="02020603050405020304" pitchFamily="18" charset="0"/>
            <a:cs typeface="Times" panose="02020603050405020304" pitchFamily="18" charset="0"/>
          </a:endParaRPr>
        </a:p>
      </dgm:t>
    </dgm:pt>
    <dgm:pt modelId="{E84D51C5-21B1-4A20-907E-468DC3BF3D96}">
      <dgm:prSet phldrT="[Texto]" custT="1"/>
      <dgm:spPr/>
      <dgm:t>
        <a:bodyPr/>
        <a:lstStyle/>
        <a:p>
          <a:pPr algn="l"/>
          <a:r>
            <a:rPr lang="es-ES" sz="1700" dirty="0" smtClean="0">
              <a:solidFill>
                <a:schemeClr val="tx1"/>
              </a:solidFill>
            </a:rPr>
            <a:t>Se puede determinar que el síndrome de burnout presenta una relación  inversamente proporcional al compromiso organizacional</a:t>
          </a:r>
          <a:endParaRPr lang="es-EC" sz="1700" dirty="0">
            <a:solidFill>
              <a:schemeClr val="tx1"/>
            </a:solidFill>
            <a:latin typeface="Times" panose="02020603050405020304" pitchFamily="18" charset="0"/>
            <a:cs typeface="Times" panose="02020603050405020304" pitchFamily="18" charset="0"/>
          </a:endParaRPr>
        </a:p>
      </dgm:t>
    </dgm:pt>
    <dgm:pt modelId="{218F9336-53AF-48AC-9B56-BACD1F1BE9B3}" type="sibTrans" cxnId="{7B7FBD31-209F-4BB9-9D11-045BE21FEADD}">
      <dgm:prSet/>
      <dgm:spPr/>
      <dgm:t>
        <a:bodyPr/>
        <a:lstStyle/>
        <a:p>
          <a:endParaRPr lang="es-EC" sz="1700">
            <a:latin typeface="Times" panose="02020603050405020304" pitchFamily="18" charset="0"/>
            <a:cs typeface="Times" panose="02020603050405020304" pitchFamily="18" charset="0"/>
          </a:endParaRPr>
        </a:p>
      </dgm:t>
    </dgm:pt>
    <dgm:pt modelId="{3AC62308-8E59-45F0-9572-E25BA41966DE}" type="parTrans" cxnId="{7B7FBD31-209F-4BB9-9D11-045BE21FEADD}">
      <dgm:prSet/>
      <dgm:spPr/>
      <dgm:t>
        <a:bodyPr/>
        <a:lstStyle/>
        <a:p>
          <a:endParaRPr lang="es-EC" sz="1700">
            <a:latin typeface="Times" panose="02020603050405020304" pitchFamily="18" charset="0"/>
            <a:cs typeface="Times" panose="02020603050405020304" pitchFamily="18" charset="0"/>
          </a:endParaRPr>
        </a:p>
      </dgm:t>
    </dgm:pt>
    <dgm:pt modelId="{4D06F578-E0C3-4468-87EE-7E65151F0A90}">
      <dgm:prSet custT="1"/>
      <dgm:spPr/>
      <dgm:t>
        <a:bodyPr/>
        <a:lstStyle/>
        <a:p>
          <a:r>
            <a:rPr lang="es-ES" sz="1700" dirty="0" smtClean="0">
              <a:solidFill>
                <a:schemeClr val="tx1"/>
              </a:solidFill>
            </a:rPr>
            <a:t>Es preciso enfocarse y plantear estrategias de intervención para el segmento de personal afectado, y estrategias de prevención en todo el personal de niveles de afectación medio y bajo</a:t>
          </a:r>
          <a:endParaRPr lang="en-US" sz="1700" dirty="0">
            <a:solidFill>
              <a:schemeClr val="tx1"/>
            </a:solidFill>
          </a:endParaRPr>
        </a:p>
      </dgm:t>
    </dgm:pt>
    <dgm:pt modelId="{3778F90A-ADA0-4171-AA41-070BA77872C3}" type="parTrans" cxnId="{444B6F92-6B93-4E7C-A9E3-4CAA5D73DCB9}">
      <dgm:prSet/>
      <dgm:spPr/>
      <dgm:t>
        <a:bodyPr/>
        <a:lstStyle/>
        <a:p>
          <a:endParaRPr lang="es-ES"/>
        </a:p>
      </dgm:t>
    </dgm:pt>
    <dgm:pt modelId="{A8F3DFF3-52D0-4982-8071-000EEAEE9729}" type="sibTrans" cxnId="{444B6F92-6B93-4E7C-A9E3-4CAA5D73DCB9}">
      <dgm:prSet/>
      <dgm:spPr/>
      <dgm:t>
        <a:bodyPr/>
        <a:lstStyle/>
        <a:p>
          <a:endParaRPr lang="es-ES"/>
        </a:p>
      </dgm:t>
    </dgm:pt>
    <dgm:pt modelId="{6C337A66-B8CE-414A-B557-4A57FEDCD56C}" type="pres">
      <dgm:prSet presAssocID="{4DB49D39-E8CE-4A54-B30B-AA9AB19C1B5C}" presName="diagram" presStyleCnt="0">
        <dgm:presLayoutVars>
          <dgm:dir/>
          <dgm:resizeHandles val="exact"/>
        </dgm:presLayoutVars>
      </dgm:prSet>
      <dgm:spPr/>
      <dgm:t>
        <a:bodyPr/>
        <a:lstStyle/>
        <a:p>
          <a:endParaRPr lang="es-ES"/>
        </a:p>
      </dgm:t>
    </dgm:pt>
    <dgm:pt modelId="{650427B3-2FC9-4DDD-B39C-16CFE5E02C5F}" type="pres">
      <dgm:prSet presAssocID="{D079653B-1FCC-447C-BB81-F512094F5E91}" presName="node" presStyleLbl="node1" presStyleIdx="0" presStyleCnt="4">
        <dgm:presLayoutVars>
          <dgm:bulletEnabled val="1"/>
        </dgm:presLayoutVars>
      </dgm:prSet>
      <dgm:spPr/>
      <dgm:t>
        <a:bodyPr/>
        <a:lstStyle/>
        <a:p>
          <a:endParaRPr lang="es-ES"/>
        </a:p>
      </dgm:t>
    </dgm:pt>
    <dgm:pt modelId="{28F0E86B-CE75-4BDE-BEA1-467156BFE4F2}" type="pres">
      <dgm:prSet presAssocID="{7752288C-01BD-4F7E-9C24-794A79BBF6A7}" presName="sibTrans" presStyleCnt="0"/>
      <dgm:spPr/>
      <dgm:t>
        <a:bodyPr/>
        <a:lstStyle/>
        <a:p>
          <a:endParaRPr lang="es-ES"/>
        </a:p>
      </dgm:t>
    </dgm:pt>
    <dgm:pt modelId="{0D0F7E2D-3A82-4253-8360-1770EF040F2A}" type="pres">
      <dgm:prSet presAssocID="{43B69262-526E-492F-9E56-53B474667021}" presName="node" presStyleLbl="node1" presStyleIdx="1" presStyleCnt="4">
        <dgm:presLayoutVars>
          <dgm:bulletEnabled val="1"/>
        </dgm:presLayoutVars>
      </dgm:prSet>
      <dgm:spPr/>
      <dgm:t>
        <a:bodyPr/>
        <a:lstStyle/>
        <a:p>
          <a:endParaRPr lang="es-ES"/>
        </a:p>
      </dgm:t>
    </dgm:pt>
    <dgm:pt modelId="{3F031FD8-9A5F-486E-A771-F41C22E8F813}" type="pres">
      <dgm:prSet presAssocID="{AA8C627D-618F-4D9C-9475-CD3FADC1AB51}" presName="sibTrans" presStyleCnt="0"/>
      <dgm:spPr/>
      <dgm:t>
        <a:bodyPr/>
        <a:lstStyle/>
        <a:p>
          <a:endParaRPr lang="es-ES"/>
        </a:p>
      </dgm:t>
    </dgm:pt>
    <dgm:pt modelId="{B626B443-2D26-4609-98B7-57E7C6E681DB}" type="pres">
      <dgm:prSet presAssocID="{E84D51C5-21B1-4A20-907E-468DC3BF3D96}" presName="node" presStyleLbl="node1" presStyleIdx="2" presStyleCnt="4">
        <dgm:presLayoutVars>
          <dgm:bulletEnabled val="1"/>
        </dgm:presLayoutVars>
      </dgm:prSet>
      <dgm:spPr/>
      <dgm:t>
        <a:bodyPr/>
        <a:lstStyle/>
        <a:p>
          <a:endParaRPr lang="es-ES"/>
        </a:p>
      </dgm:t>
    </dgm:pt>
    <dgm:pt modelId="{3A5D35BF-2592-4EF6-903A-507600F7EA1F}" type="pres">
      <dgm:prSet presAssocID="{218F9336-53AF-48AC-9B56-BACD1F1BE9B3}" presName="sibTrans" presStyleCnt="0"/>
      <dgm:spPr/>
      <dgm:t>
        <a:bodyPr/>
        <a:lstStyle/>
        <a:p>
          <a:endParaRPr lang="es-ES"/>
        </a:p>
      </dgm:t>
    </dgm:pt>
    <dgm:pt modelId="{8538AF60-1D5F-4430-A9AD-C6EAC848A05D}" type="pres">
      <dgm:prSet presAssocID="{4D06F578-E0C3-4468-87EE-7E65151F0A90}" presName="node" presStyleLbl="node1" presStyleIdx="3" presStyleCnt="4">
        <dgm:presLayoutVars>
          <dgm:bulletEnabled val="1"/>
        </dgm:presLayoutVars>
      </dgm:prSet>
      <dgm:spPr/>
      <dgm:t>
        <a:bodyPr/>
        <a:lstStyle/>
        <a:p>
          <a:endParaRPr lang="es-ES"/>
        </a:p>
      </dgm:t>
    </dgm:pt>
  </dgm:ptLst>
  <dgm:cxnLst>
    <dgm:cxn modelId="{62A112A6-49CA-4FAF-A27F-EA39A2DC714C}" srcId="{4DB49D39-E8CE-4A54-B30B-AA9AB19C1B5C}" destId="{43B69262-526E-492F-9E56-53B474667021}" srcOrd="1" destOrd="0" parTransId="{61CC8245-433C-4246-86B7-56EA0CCC76E9}" sibTransId="{AA8C627D-618F-4D9C-9475-CD3FADC1AB51}"/>
    <dgm:cxn modelId="{AF8636CE-1B6F-46BE-98A5-DABC5900AACE}" type="presOf" srcId="{D079653B-1FCC-447C-BB81-F512094F5E91}" destId="{650427B3-2FC9-4DDD-B39C-16CFE5E02C5F}" srcOrd="0" destOrd="0" presId="urn:microsoft.com/office/officeart/2005/8/layout/default"/>
    <dgm:cxn modelId="{79A53DAC-BCAB-4E3E-B2B3-9DAE4DDD9E7D}" type="presOf" srcId="{4D06F578-E0C3-4468-87EE-7E65151F0A90}" destId="{8538AF60-1D5F-4430-A9AD-C6EAC848A05D}" srcOrd="0" destOrd="0" presId="urn:microsoft.com/office/officeart/2005/8/layout/default"/>
    <dgm:cxn modelId="{5A70A6B8-EC1B-4CDF-9D0D-A385B9D0EC8B}" type="presOf" srcId="{43B69262-526E-492F-9E56-53B474667021}" destId="{0D0F7E2D-3A82-4253-8360-1770EF040F2A}" srcOrd="0" destOrd="0" presId="urn:microsoft.com/office/officeart/2005/8/layout/default"/>
    <dgm:cxn modelId="{7B7FBD31-209F-4BB9-9D11-045BE21FEADD}" srcId="{4DB49D39-E8CE-4A54-B30B-AA9AB19C1B5C}" destId="{E84D51C5-21B1-4A20-907E-468DC3BF3D96}" srcOrd="2" destOrd="0" parTransId="{3AC62308-8E59-45F0-9572-E25BA41966DE}" sibTransId="{218F9336-53AF-48AC-9B56-BACD1F1BE9B3}"/>
    <dgm:cxn modelId="{444B6F92-6B93-4E7C-A9E3-4CAA5D73DCB9}" srcId="{4DB49D39-E8CE-4A54-B30B-AA9AB19C1B5C}" destId="{4D06F578-E0C3-4468-87EE-7E65151F0A90}" srcOrd="3" destOrd="0" parTransId="{3778F90A-ADA0-4171-AA41-070BA77872C3}" sibTransId="{A8F3DFF3-52D0-4982-8071-000EEAEE9729}"/>
    <dgm:cxn modelId="{C5A2858F-2991-4824-A450-18A2F9943FBE}" srcId="{4DB49D39-E8CE-4A54-B30B-AA9AB19C1B5C}" destId="{D079653B-1FCC-447C-BB81-F512094F5E91}" srcOrd="0" destOrd="0" parTransId="{6C0BC0B4-0D35-404F-972C-A4167464E1E4}" sibTransId="{7752288C-01BD-4F7E-9C24-794A79BBF6A7}"/>
    <dgm:cxn modelId="{8B348D41-290E-4C92-82ED-F7D6872A8092}" type="presOf" srcId="{E84D51C5-21B1-4A20-907E-468DC3BF3D96}" destId="{B626B443-2D26-4609-98B7-57E7C6E681DB}" srcOrd="0" destOrd="0" presId="urn:microsoft.com/office/officeart/2005/8/layout/default"/>
    <dgm:cxn modelId="{F5BC1E19-4ACA-4503-A711-DF1253744F9E}" type="presOf" srcId="{4DB49D39-E8CE-4A54-B30B-AA9AB19C1B5C}" destId="{6C337A66-B8CE-414A-B557-4A57FEDCD56C}" srcOrd="0" destOrd="0" presId="urn:microsoft.com/office/officeart/2005/8/layout/default"/>
    <dgm:cxn modelId="{B71B1883-AA63-4A2C-A62B-954A0289EEEF}" type="presParOf" srcId="{6C337A66-B8CE-414A-B557-4A57FEDCD56C}" destId="{650427B3-2FC9-4DDD-B39C-16CFE5E02C5F}" srcOrd="0" destOrd="0" presId="urn:microsoft.com/office/officeart/2005/8/layout/default"/>
    <dgm:cxn modelId="{C32FF246-DFF7-42A0-894F-8B680DC18768}" type="presParOf" srcId="{6C337A66-B8CE-414A-B557-4A57FEDCD56C}" destId="{28F0E86B-CE75-4BDE-BEA1-467156BFE4F2}" srcOrd="1" destOrd="0" presId="urn:microsoft.com/office/officeart/2005/8/layout/default"/>
    <dgm:cxn modelId="{0A608315-0EC3-4040-BE36-1BF3E8633AA3}" type="presParOf" srcId="{6C337A66-B8CE-414A-B557-4A57FEDCD56C}" destId="{0D0F7E2D-3A82-4253-8360-1770EF040F2A}" srcOrd="2" destOrd="0" presId="urn:microsoft.com/office/officeart/2005/8/layout/default"/>
    <dgm:cxn modelId="{0DA988C0-8631-4AD2-B015-A2363F61FA9B}" type="presParOf" srcId="{6C337A66-B8CE-414A-B557-4A57FEDCD56C}" destId="{3F031FD8-9A5F-486E-A771-F41C22E8F813}" srcOrd="3" destOrd="0" presId="urn:microsoft.com/office/officeart/2005/8/layout/default"/>
    <dgm:cxn modelId="{869BE56D-2332-4B8C-890C-2D4246B654FA}" type="presParOf" srcId="{6C337A66-B8CE-414A-B557-4A57FEDCD56C}" destId="{B626B443-2D26-4609-98B7-57E7C6E681DB}" srcOrd="4" destOrd="0" presId="urn:microsoft.com/office/officeart/2005/8/layout/default"/>
    <dgm:cxn modelId="{7B871B42-3433-46C6-8922-9EE605179012}" type="presParOf" srcId="{6C337A66-B8CE-414A-B557-4A57FEDCD56C}" destId="{3A5D35BF-2592-4EF6-903A-507600F7EA1F}" srcOrd="5" destOrd="0" presId="urn:microsoft.com/office/officeart/2005/8/layout/default"/>
    <dgm:cxn modelId="{F06CF22F-88EE-4CDB-B4C0-6ABE0DE00197}" type="presParOf" srcId="{6C337A66-B8CE-414A-B557-4A57FEDCD56C}" destId="{8538AF60-1D5F-4430-A9AD-C6EAC848A05D}"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DB49D39-E8CE-4A54-B30B-AA9AB19C1B5C}" type="doc">
      <dgm:prSet loTypeId="urn:microsoft.com/office/officeart/2005/8/layout/vList4" loCatId="list" qsTypeId="urn:microsoft.com/office/officeart/2005/8/quickstyle/simple1" qsCatId="simple" csTypeId="urn:microsoft.com/office/officeart/2005/8/colors/colorful2" csCatId="colorful" phldr="1"/>
      <dgm:spPr/>
      <dgm:t>
        <a:bodyPr/>
        <a:lstStyle/>
        <a:p>
          <a:endParaRPr lang="es-EC"/>
        </a:p>
      </dgm:t>
    </dgm:pt>
    <dgm:pt modelId="{D079653B-1FCC-447C-BB81-F512094F5E91}">
      <dgm:prSet phldrT="[Texto]" custT="1"/>
      <dgm:spPr>
        <a:solidFill>
          <a:schemeClr val="accent2">
            <a:lumMod val="40000"/>
            <a:lumOff val="60000"/>
          </a:schemeClr>
        </a:solidFill>
      </dgm:spPr>
      <dgm:t>
        <a:bodyPr/>
        <a:lstStyle/>
        <a:p>
          <a:pPr algn="l"/>
          <a:r>
            <a:rPr lang="es-ES" sz="1700" dirty="0" smtClean="0">
              <a:solidFill>
                <a:schemeClr val="tx1"/>
              </a:solidFill>
            </a:rPr>
            <a:t>Realizar evaluaciones periódicas que permitan conocer la situación emocional del personal </a:t>
          </a:r>
          <a:endParaRPr lang="es-EC" sz="1700" dirty="0">
            <a:solidFill>
              <a:schemeClr val="tx1"/>
            </a:solidFill>
            <a:latin typeface="Times" panose="02020603050405020304" pitchFamily="18" charset="0"/>
            <a:cs typeface="Times" panose="02020603050405020304" pitchFamily="18" charset="0"/>
          </a:endParaRPr>
        </a:p>
      </dgm:t>
    </dgm:pt>
    <dgm:pt modelId="{6C0BC0B4-0D35-404F-972C-A4167464E1E4}" type="parTrans" cxnId="{C5A2858F-2991-4824-A450-18A2F9943FBE}">
      <dgm:prSet/>
      <dgm:spPr/>
      <dgm:t>
        <a:bodyPr/>
        <a:lstStyle/>
        <a:p>
          <a:endParaRPr lang="es-EC" sz="1700">
            <a:latin typeface="Times" panose="02020603050405020304" pitchFamily="18" charset="0"/>
            <a:cs typeface="Times" panose="02020603050405020304" pitchFamily="18" charset="0"/>
          </a:endParaRPr>
        </a:p>
      </dgm:t>
    </dgm:pt>
    <dgm:pt modelId="{7752288C-01BD-4F7E-9C24-794A79BBF6A7}" type="sibTrans" cxnId="{C5A2858F-2991-4824-A450-18A2F9943FBE}">
      <dgm:prSet/>
      <dgm:spPr/>
      <dgm:t>
        <a:bodyPr/>
        <a:lstStyle/>
        <a:p>
          <a:endParaRPr lang="es-EC" sz="1700">
            <a:latin typeface="Times" panose="02020603050405020304" pitchFamily="18" charset="0"/>
            <a:cs typeface="Times" panose="02020603050405020304" pitchFamily="18" charset="0"/>
          </a:endParaRPr>
        </a:p>
      </dgm:t>
    </dgm:pt>
    <dgm:pt modelId="{43B69262-526E-492F-9E56-53B474667021}">
      <dgm:prSet phldrT="[Texto]" custT="1"/>
      <dgm:spPr>
        <a:solidFill>
          <a:schemeClr val="accent6">
            <a:lumMod val="40000"/>
            <a:lumOff val="60000"/>
          </a:schemeClr>
        </a:solidFill>
      </dgm:spPr>
      <dgm:t>
        <a:bodyPr/>
        <a:lstStyle/>
        <a:p>
          <a:pPr algn="l"/>
          <a:r>
            <a:rPr lang="es-ES" sz="1700" dirty="0" smtClean="0">
              <a:solidFill>
                <a:schemeClr val="tx1"/>
              </a:solidFill>
            </a:rPr>
            <a:t>Actualizar el plan de carrera de la institución conjugando las necesidades profesionales y militares para alcanzar la satisfacción laboral</a:t>
          </a:r>
          <a:endParaRPr lang="es-EC" sz="1700" dirty="0">
            <a:solidFill>
              <a:schemeClr val="tx1"/>
            </a:solidFill>
            <a:latin typeface="Times" panose="02020603050405020304" pitchFamily="18" charset="0"/>
            <a:cs typeface="Times" panose="02020603050405020304" pitchFamily="18" charset="0"/>
          </a:endParaRPr>
        </a:p>
      </dgm:t>
    </dgm:pt>
    <dgm:pt modelId="{61CC8245-433C-4246-86B7-56EA0CCC76E9}" type="parTrans" cxnId="{62A112A6-49CA-4FAF-A27F-EA39A2DC714C}">
      <dgm:prSet/>
      <dgm:spPr/>
      <dgm:t>
        <a:bodyPr/>
        <a:lstStyle/>
        <a:p>
          <a:endParaRPr lang="es-EC" sz="1700">
            <a:latin typeface="Times" panose="02020603050405020304" pitchFamily="18" charset="0"/>
            <a:cs typeface="Times" panose="02020603050405020304" pitchFamily="18" charset="0"/>
          </a:endParaRPr>
        </a:p>
      </dgm:t>
    </dgm:pt>
    <dgm:pt modelId="{AA8C627D-618F-4D9C-9475-CD3FADC1AB51}" type="sibTrans" cxnId="{62A112A6-49CA-4FAF-A27F-EA39A2DC714C}">
      <dgm:prSet/>
      <dgm:spPr/>
      <dgm:t>
        <a:bodyPr/>
        <a:lstStyle/>
        <a:p>
          <a:endParaRPr lang="es-EC" sz="1700">
            <a:latin typeface="Times" panose="02020603050405020304" pitchFamily="18" charset="0"/>
            <a:cs typeface="Times" panose="02020603050405020304" pitchFamily="18" charset="0"/>
          </a:endParaRPr>
        </a:p>
      </dgm:t>
    </dgm:pt>
    <dgm:pt modelId="{E84D51C5-21B1-4A20-907E-468DC3BF3D96}">
      <dgm:prSet phldrT="[Texto]" custT="1"/>
      <dgm:spPr>
        <a:solidFill>
          <a:schemeClr val="accent3">
            <a:lumMod val="40000"/>
            <a:lumOff val="60000"/>
          </a:schemeClr>
        </a:solidFill>
      </dgm:spPr>
      <dgm:t>
        <a:bodyPr/>
        <a:lstStyle/>
        <a:p>
          <a:pPr algn="l"/>
          <a:r>
            <a:rPr lang="es-ES" sz="1700" dirty="0" smtClean="0">
              <a:solidFill>
                <a:schemeClr val="tx1"/>
              </a:solidFill>
            </a:rPr>
            <a:t>Utilizar estrategias sociales de integración con el fin de crear relaciones interpersonales de confianza entre el personal de las diferentes jerarquías militares</a:t>
          </a:r>
          <a:endParaRPr lang="es-EC" sz="1700" dirty="0">
            <a:solidFill>
              <a:schemeClr val="tx1"/>
            </a:solidFill>
            <a:latin typeface="Times" panose="02020603050405020304" pitchFamily="18" charset="0"/>
            <a:cs typeface="Times" panose="02020603050405020304" pitchFamily="18" charset="0"/>
          </a:endParaRPr>
        </a:p>
      </dgm:t>
    </dgm:pt>
    <dgm:pt modelId="{218F9336-53AF-48AC-9B56-BACD1F1BE9B3}" type="sibTrans" cxnId="{7B7FBD31-209F-4BB9-9D11-045BE21FEADD}">
      <dgm:prSet/>
      <dgm:spPr/>
      <dgm:t>
        <a:bodyPr/>
        <a:lstStyle/>
        <a:p>
          <a:endParaRPr lang="es-EC" sz="1700">
            <a:latin typeface="Times" panose="02020603050405020304" pitchFamily="18" charset="0"/>
            <a:cs typeface="Times" panose="02020603050405020304" pitchFamily="18" charset="0"/>
          </a:endParaRPr>
        </a:p>
      </dgm:t>
    </dgm:pt>
    <dgm:pt modelId="{3AC62308-8E59-45F0-9572-E25BA41966DE}" type="parTrans" cxnId="{7B7FBD31-209F-4BB9-9D11-045BE21FEADD}">
      <dgm:prSet/>
      <dgm:spPr/>
      <dgm:t>
        <a:bodyPr/>
        <a:lstStyle/>
        <a:p>
          <a:endParaRPr lang="es-EC" sz="1700">
            <a:latin typeface="Times" panose="02020603050405020304" pitchFamily="18" charset="0"/>
            <a:cs typeface="Times" panose="02020603050405020304" pitchFamily="18" charset="0"/>
          </a:endParaRPr>
        </a:p>
      </dgm:t>
    </dgm:pt>
    <dgm:pt modelId="{4D06F578-E0C3-4468-87EE-7E65151F0A90}">
      <dgm:prSet custT="1"/>
      <dgm:spPr>
        <a:solidFill>
          <a:schemeClr val="accent3">
            <a:lumMod val="60000"/>
            <a:lumOff val="40000"/>
          </a:schemeClr>
        </a:solidFill>
      </dgm:spPr>
      <dgm:t>
        <a:bodyPr/>
        <a:lstStyle/>
        <a:p>
          <a:r>
            <a:rPr lang="es-ES" sz="1700" dirty="0" smtClean="0">
              <a:solidFill>
                <a:schemeClr val="tx1"/>
              </a:solidFill>
            </a:rPr>
            <a:t>Implementar la propuesta presentada en esta investigación para proteger al personal fortaleciendo el compromiso con la institución</a:t>
          </a:r>
          <a:endParaRPr lang="en-US" sz="1700" dirty="0">
            <a:solidFill>
              <a:schemeClr val="tx1"/>
            </a:solidFill>
          </a:endParaRPr>
        </a:p>
      </dgm:t>
    </dgm:pt>
    <dgm:pt modelId="{3778F90A-ADA0-4171-AA41-070BA77872C3}" type="parTrans" cxnId="{444B6F92-6B93-4E7C-A9E3-4CAA5D73DCB9}">
      <dgm:prSet/>
      <dgm:spPr/>
      <dgm:t>
        <a:bodyPr/>
        <a:lstStyle/>
        <a:p>
          <a:endParaRPr lang="es-ES"/>
        </a:p>
      </dgm:t>
    </dgm:pt>
    <dgm:pt modelId="{A8F3DFF3-52D0-4982-8071-000EEAEE9729}" type="sibTrans" cxnId="{444B6F92-6B93-4E7C-A9E3-4CAA5D73DCB9}">
      <dgm:prSet/>
      <dgm:spPr/>
      <dgm:t>
        <a:bodyPr/>
        <a:lstStyle/>
        <a:p>
          <a:endParaRPr lang="es-ES"/>
        </a:p>
      </dgm:t>
    </dgm:pt>
    <dgm:pt modelId="{DB4A875D-95DB-48E3-99E3-551C396EF29B}" type="pres">
      <dgm:prSet presAssocID="{4DB49D39-E8CE-4A54-B30B-AA9AB19C1B5C}" presName="linear" presStyleCnt="0">
        <dgm:presLayoutVars>
          <dgm:dir/>
          <dgm:resizeHandles val="exact"/>
        </dgm:presLayoutVars>
      </dgm:prSet>
      <dgm:spPr/>
      <dgm:t>
        <a:bodyPr/>
        <a:lstStyle/>
        <a:p>
          <a:endParaRPr lang="es-ES"/>
        </a:p>
      </dgm:t>
    </dgm:pt>
    <dgm:pt modelId="{80F341B8-8239-4D69-8DDA-2C61BE0629D8}" type="pres">
      <dgm:prSet presAssocID="{D079653B-1FCC-447C-BB81-F512094F5E91}" presName="comp" presStyleCnt="0"/>
      <dgm:spPr/>
    </dgm:pt>
    <dgm:pt modelId="{10013E52-A325-48FF-8714-978A971BF02B}" type="pres">
      <dgm:prSet presAssocID="{D079653B-1FCC-447C-BB81-F512094F5E91}" presName="box" presStyleLbl="node1" presStyleIdx="0" presStyleCnt="4"/>
      <dgm:spPr/>
      <dgm:t>
        <a:bodyPr/>
        <a:lstStyle/>
        <a:p>
          <a:endParaRPr lang="es-ES"/>
        </a:p>
      </dgm:t>
    </dgm:pt>
    <dgm:pt modelId="{2C924DB7-2E4C-48AD-AE05-6ABEF3BF8BFC}" type="pres">
      <dgm:prSet presAssocID="{D079653B-1FCC-447C-BB81-F512094F5E91}" presName="img" presStyleLbl="fgImgPlace1" presStyleIdx="0" presStyleCnt="4"/>
      <dgm:spPr>
        <a:blipFill rotWithShape="1">
          <a:blip xmlns:r="http://schemas.openxmlformats.org/officeDocument/2006/relationships" r:embed="rId1"/>
          <a:stretch>
            <a:fillRect/>
          </a:stretch>
        </a:blipFill>
      </dgm:spPr>
      <dgm:t>
        <a:bodyPr/>
        <a:lstStyle/>
        <a:p>
          <a:endParaRPr lang="es-ES"/>
        </a:p>
      </dgm:t>
    </dgm:pt>
    <dgm:pt modelId="{95C37892-D875-42DB-8712-DC778072024C}" type="pres">
      <dgm:prSet presAssocID="{D079653B-1FCC-447C-BB81-F512094F5E91}" presName="text" presStyleLbl="node1" presStyleIdx="0" presStyleCnt="4">
        <dgm:presLayoutVars>
          <dgm:bulletEnabled val="1"/>
        </dgm:presLayoutVars>
      </dgm:prSet>
      <dgm:spPr/>
      <dgm:t>
        <a:bodyPr/>
        <a:lstStyle/>
        <a:p>
          <a:endParaRPr lang="es-ES"/>
        </a:p>
      </dgm:t>
    </dgm:pt>
    <dgm:pt modelId="{59B7B0DD-8431-4D37-957D-047A43C400E1}" type="pres">
      <dgm:prSet presAssocID="{7752288C-01BD-4F7E-9C24-794A79BBF6A7}" presName="spacer" presStyleCnt="0"/>
      <dgm:spPr/>
    </dgm:pt>
    <dgm:pt modelId="{FF430F2A-CC40-4F19-A095-A78D95620E34}" type="pres">
      <dgm:prSet presAssocID="{43B69262-526E-492F-9E56-53B474667021}" presName="comp" presStyleCnt="0"/>
      <dgm:spPr/>
    </dgm:pt>
    <dgm:pt modelId="{F9F64E70-9FC5-4D65-A336-20D61F15272B}" type="pres">
      <dgm:prSet presAssocID="{43B69262-526E-492F-9E56-53B474667021}" presName="box" presStyleLbl="node1" presStyleIdx="1" presStyleCnt="4"/>
      <dgm:spPr/>
      <dgm:t>
        <a:bodyPr/>
        <a:lstStyle/>
        <a:p>
          <a:endParaRPr lang="es-ES"/>
        </a:p>
      </dgm:t>
    </dgm:pt>
    <dgm:pt modelId="{CF45D4D0-DC08-4A0F-8BD2-55BE5CC3F558}" type="pres">
      <dgm:prSet presAssocID="{43B69262-526E-492F-9E56-53B474667021}" presName="img" presStyleLbl="fgImgPlace1" presStyleIdx="1" presStyleCnt="4"/>
      <dgm:spPr>
        <a:blipFill rotWithShape="1">
          <a:blip xmlns:r="http://schemas.openxmlformats.org/officeDocument/2006/relationships" r:embed="rId2"/>
          <a:stretch>
            <a:fillRect/>
          </a:stretch>
        </a:blipFill>
      </dgm:spPr>
      <dgm:t>
        <a:bodyPr/>
        <a:lstStyle/>
        <a:p>
          <a:endParaRPr lang="es-ES"/>
        </a:p>
      </dgm:t>
    </dgm:pt>
    <dgm:pt modelId="{F2434A2A-2A0E-4EAC-8136-B11751327096}" type="pres">
      <dgm:prSet presAssocID="{43B69262-526E-492F-9E56-53B474667021}" presName="text" presStyleLbl="node1" presStyleIdx="1" presStyleCnt="4">
        <dgm:presLayoutVars>
          <dgm:bulletEnabled val="1"/>
        </dgm:presLayoutVars>
      </dgm:prSet>
      <dgm:spPr/>
      <dgm:t>
        <a:bodyPr/>
        <a:lstStyle/>
        <a:p>
          <a:endParaRPr lang="es-ES"/>
        </a:p>
      </dgm:t>
    </dgm:pt>
    <dgm:pt modelId="{56CC3D9B-6AE7-490A-8741-350B86984A7C}" type="pres">
      <dgm:prSet presAssocID="{AA8C627D-618F-4D9C-9475-CD3FADC1AB51}" presName="spacer" presStyleCnt="0"/>
      <dgm:spPr/>
    </dgm:pt>
    <dgm:pt modelId="{EB679E66-715C-4E76-AF43-C764CDA97825}" type="pres">
      <dgm:prSet presAssocID="{E84D51C5-21B1-4A20-907E-468DC3BF3D96}" presName="comp" presStyleCnt="0"/>
      <dgm:spPr/>
    </dgm:pt>
    <dgm:pt modelId="{5BBADF0D-D2F2-486A-A913-B071AB76835C}" type="pres">
      <dgm:prSet presAssocID="{E84D51C5-21B1-4A20-907E-468DC3BF3D96}" presName="box" presStyleLbl="node1" presStyleIdx="2" presStyleCnt="4"/>
      <dgm:spPr/>
      <dgm:t>
        <a:bodyPr/>
        <a:lstStyle/>
        <a:p>
          <a:endParaRPr lang="es-ES"/>
        </a:p>
      </dgm:t>
    </dgm:pt>
    <dgm:pt modelId="{B97E1C7B-F62C-490E-A131-AA63AF748045}" type="pres">
      <dgm:prSet presAssocID="{E84D51C5-21B1-4A20-907E-468DC3BF3D96}" presName="img" presStyleLbl="fgImgPlace1" presStyleIdx="2" presStyleCnt="4"/>
      <dgm:spPr>
        <a:blipFill rotWithShape="1">
          <a:blip xmlns:r="http://schemas.openxmlformats.org/officeDocument/2006/relationships" r:embed="rId3"/>
          <a:stretch>
            <a:fillRect/>
          </a:stretch>
        </a:blipFill>
      </dgm:spPr>
      <dgm:t>
        <a:bodyPr/>
        <a:lstStyle/>
        <a:p>
          <a:endParaRPr lang="es-ES"/>
        </a:p>
      </dgm:t>
    </dgm:pt>
    <dgm:pt modelId="{C55B39F6-2B7B-42D9-ABF7-AB084DC1D4A7}" type="pres">
      <dgm:prSet presAssocID="{E84D51C5-21B1-4A20-907E-468DC3BF3D96}" presName="text" presStyleLbl="node1" presStyleIdx="2" presStyleCnt="4">
        <dgm:presLayoutVars>
          <dgm:bulletEnabled val="1"/>
        </dgm:presLayoutVars>
      </dgm:prSet>
      <dgm:spPr/>
      <dgm:t>
        <a:bodyPr/>
        <a:lstStyle/>
        <a:p>
          <a:endParaRPr lang="es-ES"/>
        </a:p>
      </dgm:t>
    </dgm:pt>
    <dgm:pt modelId="{F8FEAABC-9CD1-404E-83C6-E62047769A43}" type="pres">
      <dgm:prSet presAssocID="{218F9336-53AF-48AC-9B56-BACD1F1BE9B3}" presName="spacer" presStyleCnt="0"/>
      <dgm:spPr/>
    </dgm:pt>
    <dgm:pt modelId="{F0B0073C-BEB2-4C0B-82B4-777A9EEDE7C7}" type="pres">
      <dgm:prSet presAssocID="{4D06F578-E0C3-4468-87EE-7E65151F0A90}" presName="comp" presStyleCnt="0"/>
      <dgm:spPr/>
    </dgm:pt>
    <dgm:pt modelId="{FC277D70-4D07-4378-8DCD-393CF256E0B3}" type="pres">
      <dgm:prSet presAssocID="{4D06F578-E0C3-4468-87EE-7E65151F0A90}" presName="box" presStyleLbl="node1" presStyleIdx="3" presStyleCnt="4"/>
      <dgm:spPr/>
      <dgm:t>
        <a:bodyPr/>
        <a:lstStyle/>
        <a:p>
          <a:endParaRPr lang="es-ES"/>
        </a:p>
      </dgm:t>
    </dgm:pt>
    <dgm:pt modelId="{56370E78-A796-4D96-8B8B-FE72D5C5F5C5}" type="pres">
      <dgm:prSet presAssocID="{4D06F578-E0C3-4468-87EE-7E65151F0A90}" presName="img" presStyleLbl="fgImgPlace1" presStyleIdx="3" presStyleCnt="4"/>
      <dgm:spPr>
        <a:blipFill rotWithShape="1">
          <a:blip xmlns:r="http://schemas.openxmlformats.org/officeDocument/2006/relationships" r:embed="rId4"/>
          <a:stretch>
            <a:fillRect/>
          </a:stretch>
        </a:blipFill>
      </dgm:spPr>
      <dgm:t>
        <a:bodyPr/>
        <a:lstStyle/>
        <a:p>
          <a:endParaRPr lang="es-ES"/>
        </a:p>
      </dgm:t>
    </dgm:pt>
    <dgm:pt modelId="{A855B84C-5318-4232-B3C1-289E675A9CE0}" type="pres">
      <dgm:prSet presAssocID="{4D06F578-E0C3-4468-87EE-7E65151F0A90}" presName="text" presStyleLbl="node1" presStyleIdx="3" presStyleCnt="4">
        <dgm:presLayoutVars>
          <dgm:bulletEnabled val="1"/>
        </dgm:presLayoutVars>
      </dgm:prSet>
      <dgm:spPr/>
      <dgm:t>
        <a:bodyPr/>
        <a:lstStyle/>
        <a:p>
          <a:endParaRPr lang="es-ES"/>
        </a:p>
      </dgm:t>
    </dgm:pt>
  </dgm:ptLst>
  <dgm:cxnLst>
    <dgm:cxn modelId="{AF1C898F-1D91-42AA-983A-22CF316DE762}" type="presOf" srcId="{4D06F578-E0C3-4468-87EE-7E65151F0A90}" destId="{FC277D70-4D07-4378-8DCD-393CF256E0B3}" srcOrd="0" destOrd="0" presId="urn:microsoft.com/office/officeart/2005/8/layout/vList4"/>
    <dgm:cxn modelId="{EAA4E34F-702F-431D-AF7C-6DFF6A8F54B9}" type="presOf" srcId="{E84D51C5-21B1-4A20-907E-468DC3BF3D96}" destId="{5BBADF0D-D2F2-486A-A913-B071AB76835C}" srcOrd="0" destOrd="0" presId="urn:microsoft.com/office/officeart/2005/8/layout/vList4"/>
    <dgm:cxn modelId="{CAC8438F-4711-417F-B36A-5751436CABB2}" type="presOf" srcId="{4DB49D39-E8CE-4A54-B30B-AA9AB19C1B5C}" destId="{DB4A875D-95DB-48E3-99E3-551C396EF29B}" srcOrd="0" destOrd="0" presId="urn:microsoft.com/office/officeart/2005/8/layout/vList4"/>
    <dgm:cxn modelId="{7C698723-B4F1-47BB-A9E8-20E49EC13D15}" type="presOf" srcId="{43B69262-526E-492F-9E56-53B474667021}" destId="{F2434A2A-2A0E-4EAC-8136-B11751327096}" srcOrd="1" destOrd="0" presId="urn:microsoft.com/office/officeart/2005/8/layout/vList4"/>
    <dgm:cxn modelId="{7B7FBD31-209F-4BB9-9D11-045BE21FEADD}" srcId="{4DB49D39-E8CE-4A54-B30B-AA9AB19C1B5C}" destId="{E84D51C5-21B1-4A20-907E-468DC3BF3D96}" srcOrd="2" destOrd="0" parTransId="{3AC62308-8E59-45F0-9572-E25BA41966DE}" sibTransId="{218F9336-53AF-48AC-9B56-BACD1F1BE9B3}"/>
    <dgm:cxn modelId="{91A35586-B7BD-43F3-8000-BFC47C98C884}" type="presOf" srcId="{D079653B-1FCC-447C-BB81-F512094F5E91}" destId="{95C37892-D875-42DB-8712-DC778072024C}" srcOrd="1" destOrd="0" presId="urn:microsoft.com/office/officeart/2005/8/layout/vList4"/>
    <dgm:cxn modelId="{A5FC3C16-866A-43D7-8AF1-FEE287969890}" type="presOf" srcId="{E84D51C5-21B1-4A20-907E-468DC3BF3D96}" destId="{C55B39F6-2B7B-42D9-ABF7-AB084DC1D4A7}" srcOrd="1" destOrd="0" presId="urn:microsoft.com/office/officeart/2005/8/layout/vList4"/>
    <dgm:cxn modelId="{340296D5-0467-4CD8-B095-07E389831329}" type="presOf" srcId="{4D06F578-E0C3-4468-87EE-7E65151F0A90}" destId="{A855B84C-5318-4232-B3C1-289E675A9CE0}" srcOrd="1" destOrd="0" presId="urn:microsoft.com/office/officeart/2005/8/layout/vList4"/>
    <dgm:cxn modelId="{444B6F92-6B93-4E7C-A9E3-4CAA5D73DCB9}" srcId="{4DB49D39-E8CE-4A54-B30B-AA9AB19C1B5C}" destId="{4D06F578-E0C3-4468-87EE-7E65151F0A90}" srcOrd="3" destOrd="0" parTransId="{3778F90A-ADA0-4171-AA41-070BA77872C3}" sibTransId="{A8F3DFF3-52D0-4982-8071-000EEAEE9729}"/>
    <dgm:cxn modelId="{C5A2858F-2991-4824-A450-18A2F9943FBE}" srcId="{4DB49D39-E8CE-4A54-B30B-AA9AB19C1B5C}" destId="{D079653B-1FCC-447C-BB81-F512094F5E91}" srcOrd="0" destOrd="0" parTransId="{6C0BC0B4-0D35-404F-972C-A4167464E1E4}" sibTransId="{7752288C-01BD-4F7E-9C24-794A79BBF6A7}"/>
    <dgm:cxn modelId="{FC3D60B8-C09D-455A-ABBC-FB5F589BC3A8}" type="presOf" srcId="{D079653B-1FCC-447C-BB81-F512094F5E91}" destId="{10013E52-A325-48FF-8714-978A971BF02B}" srcOrd="0" destOrd="0" presId="urn:microsoft.com/office/officeart/2005/8/layout/vList4"/>
    <dgm:cxn modelId="{DD0C864F-0D55-4CF5-B07F-9DE443A33569}" type="presOf" srcId="{43B69262-526E-492F-9E56-53B474667021}" destId="{F9F64E70-9FC5-4D65-A336-20D61F15272B}" srcOrd="0" destOrd="0" presId="urn:microsoft.com/office/officeart/2005/8/layout/vList4"/>
    <dgm:cxn modelId="{62A112A6-49CA-4FAF-A27F-EA39A2DC714C}" srcId="{4DB49D39-E8CE-4A54-B30B-AA9AB19C1B5C}" destId="{43B69262-526E-492F-9E56-53B474667021}" srcOrd="1" destOrd="0" parTransId="{61CC8245-433C-4246-86B7-56EA0CCC76E9}" sibTransId="{AA8C627D-618F-4D9C-9475-CD3FADC1AB51}"/>
    <dgm:cxn modelId="{5D2C6819-253A-48D9-99B3-F4263AE44A52}" type="presParOf" srcId="{DB4A875D-95DB-48E3-99E3-551C396EF29B}" destId="{80F341B8-8239-4D69-8DDA-2C61BE0629D8}" srcOrd="0" destOrd="0" presId="urn:microsoft.com/office/officeart/2005/8/layout/vList4"/>
    <dgm:cxn modelId="{DA230FDB-E94D-4D72-8DE9-498B92773335}" type="presParOf" srcId="{80F341B8-8239-4D69-8DDA-2C61BE0629D8}" destId="{10013E52-A325-48FF-8714-978A971BF02B}" srcOrd="0" destOrd="0" presId="urn:microsoft.com/office/officeart/2005/8/layout/vList4"/>
    <dgm:cxn modelId="{1C91D7D7-CBB0-4456-873A-67D64C35A204}" type="presParOf" srcId="{80F341B8-8239-4D69-8DDA-2C61BE0629D8}" destId="{2C924DB7-2E4C-48AD-AE05-6ABEF3BF8BFC}" srcOrd="1" destOrd="0" presId="urn:microsoft.com/office/officeart/2005/8/layout/vList4"/>
    <dgm:cxn modelId="{A1AC4DD6-EF3D-4B24-A443-F85EF6BBD3CB}" type="presParOf" srcId="{80F341B8-8239-4D69-8DDA-2C61BE0629D8}" destId="{95C37892-D875-42DB-8712-DC778072024C}" srcOrd="2" destOrd="0" presId="urn:microsoft.com/office/officeart/2005/8/layout/vList4"/>
    <dgm:cxn modelId="{C9EDF23A-4010-4539-B714-7C064D56C47D}" type="presParOf" srcId="{DB4A875D-95DB-48E3-99E3-551C396EF29B}" destId="{59B7B0DD-8431-4D37-957D-047A43C400E1}" srcOrd="1" destOrd="0" presId="urn:microsoft.com/office/officeart/2005/8/layout/vList4"/>
    <dgm:cxn modelId="{4CB1DBF2-9FD1-4002-A94D-8440E0413AE2}" type="presParOf" srcId="{DB4A875D-95DB-48E3-99E3-551C396EF29B}" destId="{FF430F2A-CC40-4F19-A095-A78D95620E34}" srcOrd="2" destOrd="0" presId="urn:microsoft.com/office/officeart/2005/8/layout/vList4"/>
    <dgm:cxn modelId="{30207187-4D01-4378-BAC7-5A76E083F461}" type="presParOf" srcId="{FF430F2A-CC40-4F19-A095-A78D95620E34}" destId="{F9F64E70-9FC5-4D65-A336-20D61F15272B}" srcOrd="0" destOrd="0" presId="urn:microsoft.com/office/officeart/2005/8/layout/vList4"/>
    <dgm:cxn modelId="{0718B426-94EB-4F58-8A89-DFF87A924ACE}" type="presParOf" srcId="{FF430F2A-CC40-4F19-A095-A78D95620E34}" destId="{CF45D4D0-DC08-4A0F-8BD2-55BE5CC3F558}" srcOrd="1" destOrd="0" presId="urn:microsoft.com/office/officeart/2005/8/layout/vList4"/>
    <dgm:cxn modelId="{42C48302-B247-4590-92F9-A2AB7FA6A0F8}" type="presParOf" srcId="{FF430F2A-CC40-4F19-A095-A78D95620E34}" destId="{F2434A2A-2A0E-4EAC-8136-B11751327096}" srcOrd="2" destOrd="0" presId="urn:microsoft.com/office/officeart/2005/8/layout/vList4"/>
    <dgm:cxn modelId="{8A565F03-2042-4298-BCAB-BA9633624E80}" type="presParOf" srcId="{DB4A875D-95DB-48E3-99E3-551C396EF29B}" destId="{56CC3D9B-6AE7-490A-8741-350B86984A7C}" srcOrd="3" destOrd="0" presId="urn:microsoft.com/office/officeart/2005/8/layout/vList4"/>
    <dgm:cxn modelId="{3C3C66AC-1096-4E52-B7B7-185B7BDD8535}" type="presParOf" srcId="{DB4A875D-95DB-48E3-99E3-551C396EF29B}" destId="{EB679E66-715C-4E76-AF43-C764CDA97825}" srcOrd="4" destOrd="0" presId="urn:microsoft.com/office/officeart/2005/8/layout/vList4"/>
    <dgm:cxn modelId="{64C178CF-87DE-464B-BD26-66F696EDD1D0}" type="presParOf" srcId="{EB679E66-715C-4E76-AF43-C764CDA97825}" destId="{5BBADF0D-D2F2-486A-A913-B071AB76835C}" srcOrd="0" destOrd="0" presId="urn:microsoft.com/office/officeart/2005/8/layout/vList4"/>
    <dgm:cxn modelId="{7C6077FE-AF27-4078-9806-AB6B584F643D}" type="presParOf" srcId="{EB679E66-715C-4E76-AF43-C764CDA97825}" destId="{B97E1C7B-F62C-490E-A131-AA63AF748045}" srcOrd="1" destOrd="0" presId="urn:microsoft.com/office/officeart/2005/8/layout/vList4"/>
    <dgm:cxn modelId="{6E8A3E8A-4FA2-4EF1-B6C0-AB50D37B3770}" type="presParOf" srcId="{EB679E66-715C-4E76-AF43-C764CDA97825}" destId="{C55B39F6-2B7B-42D9-ABF7-AB084DC1D4A7}" srcOrd="2" destOrd="0" presId="urn:microsoft.com/office/officeart/2005/8/layout/vList4"/>
    <dgm:cxn modelId="{9FFF9738-624C-409D-B3AA-2181D476B935}" type="presParOf" srcId="{DB4A875D-95DB-48E3-99E3-551C396EF29B}" destId="{F8FEAABC-9CD1-404E-83C6-E62047769A43}" srcOrd="5" destOrd="0" presId="urn:microsoft.com/office/officeart/2005/8/layout/vList4"/>
    <dgm:cxn modelId="{BB806358-D60C-49D3-B381-445996C662EA}" type="presParOf" srcId="{DB4A875D-95DB-48E3-99E3-551C396EF29B}" destId="{F0B0073C-BEB2-4C0B-82B4-777A9EEDE7C7}" srcOrd="6" destOrd="0" presId="urn:microsoft.com/office/officeart/2005/8/layout/vList4"/>
    <dgm:cxn modelId="{286B3EA7-2148-46AF-8CF7-C3C215F38501}" type="presParOf" srcId="{F0B0073C-BEB2-4C0B-82B4-777A9EEDE7C7}" destId="{FC277D70-4D07-4378-8DCD-393CF256E0B3}" srcOrd="0" destOrd="0" presId="urn:microsoft.com/office/officeart/2005/8/layout/vList4"/>
    <dgm:cxn modelId="{67DC8CE2-C269-4620-B610-F3DDC80631E2}" type="presParOf" srcId="{F0B0073C-BEB2-4C0B-82B4-777A9EEDE7C7}" destId="{56370E78-A796-4D96-8B8B-FE72D5C5F5C5}" srcOrd="1" destOrd="0" presId="urn:microsoft.com/office/officeart/2005/8/layout/vList4"/>
    <dgm:cxn modelId="{5164BD0B-8863-4F32-B6DE-07845C6C69D6}" type="presParOf" srcId="{F0B0073C-BEB2-4C0B-82B4-777A9EEDE7C7}" destId="{A855B84C-5318-4232-B3C1-289E675A9CE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610216-C2DD-4CBB-9910-38B998DAA831}" type="doc">
      <dgm:prSet loTypeId="urn:microsoft.com/office/officeart/2005/8/layout/process1" loCatId="process" qsTypeId="urn:microsoft.com/office/officeart/2005/8/quickstyle/simple1" qsCatId="simple" csTypeId="urn:microsoft.com/office/officeart/2005/8/colors/colorful5" csCatId="colorful" phldr="1"/>
      <dgm:spPr/>
    </dgm:pt>
    <dgm:pt modelId="{4982950B-C3CE-4381-9687-6DF47317D312}">
      <dgm:prSet phldrT="[Texto]" custT="1"/>
      <dgm:spPr/>
      <dgm:t>
        <a:bodyPr/>
        <a:lstStyle/>
        <a:p>
          <a:r>
            <a:rPr lang="es-ES" sz="1600" dirty="0" smtClean="0"/>
            <a:t>Despersonalización</a:t>
          </a:r>
          <a:endParaRPr lang="es-ES" sz="1600" dirty="0"/>
        </a:p>
      </dgm:t>
    </dgm:pt>
    <dgm:pt modelId="{C9249245-C050-405C-BEA3-D7B38783F1A7}" type="parTrans" cxnId="{A773DE25-FF79-4CB8-94C9-27BBE4ED6BC2}">
      <dgm:prSet/>
      <dgm:spPr/>
      <dgm:t>
        <a:bodyPr/>
        <a:lstStyle/>
        <a:p>
          <a:endParaRPr lang="es-ES" sz="1600"/>
        </a:p>
      </dgm:t>
    </dgm:pt>
    <dgm:pt modelId="{974FD0DF-6F29-4C82-96A9-CAAEC919F12F}" type="sibTrans" cxnId="{A773DE25-FF79-4CB8-94C9-27BBE4ED6BC2}">
      <dgm:prSet custT="1"/>
      <dgm:spPr/>
      <dgm:t>
        <a:bodyPr/>
        <a:lstStyle/>
        <a:p>
          <a:endParaRPr lang="es-ES" sz="1600"/>
        </a:p>
      </dgm:t>
    </dgm:pt>
    <dgm:pt modelId="{2655A93B-DBD0-4C49-85E1-3355CE17BEEE}">
      <dgm:prSet phldrT="[Texto]" custT="1"/>
      <dgm:spPr/>
      <dgm:t>
        <a:bodyPr/>
        <a:lstStyle/>
        <a:p>
          <a:r>
            <a:rPr lang="es-ES" sz="1600" dirty="0" smtClean="0"/>
            <a:t>Baja realización personal</a:t>
          </a:r>
          <a:endParaRPr lang="es-ES" sz="1600" dirty="0"/>
        </a:p>
      </dgm:t>
    </dgm:pt>
    <dgm:pt modelId="{5BEFF5AB-597C-40FC-84AA-EF5418EAF85B}" type="parTrans" cxnId="{C320188D-B9F1-4150-9372-3BA9F02ECD51}">
      <dgm:prSet/>
      <dgm:spPr/>
      <dgm:t>
        <a:bodyPr/>
        <a:lstStyle/>
        <a:p>
          <a:endParaRPr lang="es-ES" sz="1600"/>
        </a:p>
      </dgm:t>
    </dgm:pt>
    <dgm:pt modelId="{4B70AB67-DA13-44D8-A186-6B318A77A1C7}" type="sibTrans" cxnId="{C320188D-B9F1-4150-9372-3BA9F02ECD51}">
      <dgm:prSet custT="1"/>
      <dgm:spPr/>
      <dgm:t>
        <a:bodyPr/>
        <a:lstStyle/>
        <a:p>
          <a:endParaRPr lang="es-ES" sz="1600"/>
        </a:p>
      </dgm:t>
    </dgm:pt>
    <dgm:pt modelId="{FB8835E5-3CE4-496D-8F87-2C4145ECE49D}">
      <dgm:prSet phldrT="[Texto]" custT="1"/>
      <dgm:spPr/>
      <dgm:t>
        <a:bodyPr/>
        <a:lstStyle/>
        <a:p>
          <a:r>
            <a:rPr lang="es-ES" sz="1600" dirty="0" smtClean="0"/>
            <a:t>Agotamiento emocional</a:t>
          </a:r>
          <a:endParaRPr lang="es-ES" sz="1600" dirty="0"/>
        </a:p>
      </dgm:t>
    </dgm:pt>
    <dgm:pt modelId="{36679C8D-B7F4-4938-8648-6031A7C616E8}" type="parTrans" cxnId="{3BDFBE91-0C74-4D85-87F5-862F089BDB13}">
      <dgm:prSet/>
      <dgm:spPr/>
      <dgm:t>
        <a:bodyPr/>
        <a:lstStyle/>
        <a:p>
          <a:endParaRPr lang="es-ES" sz="1600"/>
        </a:p>
      </dgm:t>
    </dgm:pt>
    <dgm:pt modelId="{AD34956A-7C3A-4EE7-AEE6-64F10E82599E}" type="sibTrans" cxnId="{3BDFBE91-0C74-4D85-87F5-862F089BDB13}">
      <dgm:prSet/>
      <dgm:spPr/>
      <dgm:t>
        <a:bodyPr/>
        <a:lstStyle/>
        <a:p>
          <a:endParaRPr lang="es-ES" sz="1600"/>
        </a:p>
      </dgm:t>
    </dgm:pt>
    <dgm:pt modelId="{93AD5190-2483-4614-88FC-2D46F31D47C0}" type="pres">
      <dgm:prSet presAssocID="{BC610216-C2DD-4CBB-9910-38B998DAA831}" presName="Name0" presStyleCnt="0">
        <dgm:presLayoutVars>
          <dgm:dir/>
          <dgm:resizeHandles val="exact"/>
        </dgm:presLayoutVars>
      </dgm:prSet>
      <dgm:spPr/>
    </dgm:pt>
    <dgm:pt modelId="{7D9CEE5A-4ABD-4041-B9F8-87C3AE3BC639}" type="pres">
      <dgm:prSet presAssocID="{4982950B-C3CE-4381-9687-6DF47317D312}" presName="node" presStyleLbl="node1" presStyleIdx="0" presStyleCnt="3">
        <dgm:presLayoutVars>
          <dgm:bulletEnabled val="1"/>
        </dgm:presLayoutVars>
      </dgm:prSet>
      <dgm:spPr/>
      <dgm:t>
        <a:bodyPr/>
        <a:lstStyle/>
        <a:p>
          <a:endParaRPr lang="es-ES"/>
        </a:p>
      </dgm:t>
    </dgm:pt>
    <dgm:pt modelId="{FDAA0573-A413-4B76-802E-2B44DA8CB3D9}" type="pres">
      <dgm:prSet presAssocID="{974FD0DF-6F29-4C82-96A9-CAAEC919F12F}" presName="sibTrans" presStyleLbl="sibTrans2D1" presStyleIdx="0" presStyleCnt="2"/>
      <dgm:spPr/>
      <dgm:t>
        <a:bodyPr/>
        <a:lstStyle/>
        <a:p>
          <a:endParaRPr lang="es-EC"/>
        </a:p>
      </dgm:t>
    </dgm:pt>
    <dgm:pt modelId="{EDEE0630-17E3-4B84-ADFF-338939BFAEFC}" type="pres">
      <dgm:prSet presAssocID="{974FD0DF-6F29-4C82-96A9-CAAEC919F12F}" presName="connectorText" presStyleLbl="sibTrans2D1" presStyleIdx="0" presStyleCnt="2"/>
      <dgm:spPr/>
      <dgm:t>
        <a:bodyPr/>
        <a:lstStyle/>
        <a:p>
          <a:endParaRPr lang="es-EC"/>
        </a:p>
      </dgm:t>
    </dgm:pt>
    <dgm:pt modelId="{E8715A98-D12F-45A8-BED0-580A8B16233F}" type="pres">
      <dgm:prSet presAssocID="{2655A93B-DBD0-4C49-85E1-3355CE17BEEE}" presName="node" presStyleLbl="node1" presStyleIdx="1" presStyleCnt="3">
        <dgm:presLayoutVars>
          <dgm:bulletEnabled val="1"/>
        </dgm:presLayoutVars>
      </dgm:prSet>
      <dgm:spPr/>
      <dgm:t>
        <a:bodyPr/>
        <a:lstStyle/>
        <a:p>
          <a:endParaRPr lang="es-EC"/>
        </a:p>
      </dgm:t>
    </dgm:pt>
    <dgm:pt modelId="{22B37746-3900-4EFF-A08D-D45557930ADE}" type="pres">
      <dgm:prSet presAssocID="{4B70AB67-DA13-44D8-A186-6B318A77A1C7}" presName="sibTrans" presStyleLbl="sibTrans2D1" presStyleIdx="1" presStyleCnt="2"/>
      <dgm:spPr/>
      <dgm:t>
        <a:bodyPr/>
        <a:lstStyle/>
        <a:p>
          <a:endParaRPr lang="es-EC"/>
        </a:p>
      </dgm:t>
    </dgm:pt>
    <dgm:pt modelId="{D40035FA-1B90-4036-A6A1-E6C1355CAC33}" type="pres">
      <dgm:prSet presAssocID="{4B70AB67-DA13-44D8-A186-6B318A77A1C7}" presName="connectorText" presStyleLbl="sibTrans2D1" presStyleIdx="1" presStyleCnt="2"/>
      <dgm:spPr/>
      <dgm:t>
        <a:bodyPr/>
        <a:lstStyle/>
        <a:p>
          <a:endParaRPr lang="es-EC"/>
        </a:p>
      </dgm:t>
    </dgm:pt>
    <dgm:pt modelId="{0FA6E337-D2BD-41C6-BB7F-32153D027D80}" type="pres">
      <dgm:prSet presAssocID="{FB8835E5-3CE4-496D-8F87-2C4145ECE49D}" presName="node" presStyleLbl="node1" presStyleIdx="2" presStyleCnt="3">
        <dgm:presLayoutVars>
          <dgm:bulletEnabled val="1"/>
        </dgm:presLayoutVars>
      </dgm:prSet>
      <dgm:spPr/>
      <dgm:t>
        <a:bodyPr/>
        <a:lstStyle/>
        <a:p>
          <a:endParaRPr lang="es-EC"/>
        </a:p>
      </dgm:t>
    </dgm:pt>
  </dgm:ptLst>
  <dgm:cxnLst>
    <dgm:cxn modelId="{3D7005E3-7242-4E51-9CEB-C097114705D6}" type="presOf" srcId="{974FD0DF-6F29-4C82-96A9-CAAEC919F12F}" destId="{EDEE0630-17E3-4B84-ADFF-338939BFAEFC}" srcOrd="1" destOrd="0" presId="urn:microsoft.com/office/officeart/2005/8/layout/process1"/>
    <dgm:cxn modelId="{A773DE25-FF79-4CB8-94C9-27BBE4ED6BC2}" srcId="{BC610216-C2DD-4CBB-9910-38B998DAA831}" destId="{4982950B-C3CE-4381-9687-6DF47317D312}" srcOrd="0" destOrd="0" parTransId="{C9249245-C050-405C-BEA3-D7B38783F1A7}" sibTransId="{974FD0DF-6F29-4C82-96A9-CAAEC919F12F}"/>
    <dgm:cxn modelId="{3BDFBE91-0C74-4D85-87F5-862F089BDB13}" srcId="{BC610216-C2DD-4CBB-9910-38B998DAA831}" destId="{FB8835E5-3CE4-496D-8F87-2C4145ECE49D}" srcOrd="2" destOrd="0" parTransId="{36679C8D-B7F4-4938-8648-6031A7C616E8}" sibTransId="{AD34956A-7C3A-4EE7-AEE6-64F10E82599E}"/>
    <dgm:cxn modelId="{1EEF9B28-BE0D-48B9-A9DA-7B28C513AEBA}" type="presOf" srcId="{2655A93B-DBD0-4C49-85E1-3355CE17BEEE}" destId="{E8715A98-D12F-45A8-BED0-580A8B16233F}" srcOrd="0" destOrd="0" presId="urn:microsoft.com/office/officeart/2005/8/layout/process1"/>
    <dgm:cxn modelId="{BFD691CF-286D-4683-B1CE-7BD91225E2B6}" type="presOf" srcId="{4B70AB67-DA13-44D8-A186-6B318A77A1C7}" destId="{22B37746-3900-4EFF-A08D-D45557930ADE}" srcOrd="0" destOrd="0" presId="urn:microsoft.com/office/officeart/2005/8/layout/process1"/>
    <dgm:cxn modelId="{392C2E11-58CC-44DB-B287-C3F590661175}" type="presOf" srcId="{FB8835E5-3CE4-496D-8F87-2C4145ECE49D}" destId="{0FA6E337-D2BD-41C6-BB7F-32153D027D80}" srcOrd="0" destOrd="0" presId="urn:microsoft.com/office/officeart/2005/8/layout/process1"/>
    <dgm:cxn modelId="{0F77E22B-F58F-4B58-AE2C-592B0EBFF907}" type="presOf" srcId="{974FD0DF-6F29-4C82-96A9-CAAEC919F12F}" destId="{FDAA0573-A413-4B76-802E-2B44DA8CB3D9}" srcOrd="0" destOrd="0" presId="urn:microsoft.com/office/officeart/2005/8/layout/process1"/>
    <dgm:cxn modelId="{5FC83085-72F7-4EB4-9A29-3D54CEA37479}" type="presOf" srcId="{4982950B-C3CE-4381-9687-6DF47317D312}" destId="{7D9CEE5A-4ABD-4041-B9F8-87C3AE3BC639}" srcOrd="0" destOrd="0" presId="urn:microsoft.com/office/officeart/2005/8/layout/process1"/>
    <dgm:cxn modelId="{8F129649-6B4F-46D9-ABB8-855FAEE72E08}" type="presOf" srcId="{4B70AB67-DA13-44D8-A186-6B318A77A1C7}" destId="{D40035FA-1B90-4036-A6A1-E6C1355CAC33}" srcOrd="1" destOrd="0" presId="urn:microsoft.com/office/officeart/2005/8/layout/process1"/>
    <dgm:cxn modelId="{6B55FEF2-0611-42BE-ADC9-BEA377980FC5}" type="presOf" srcId="{BC610216-C2DD-4CBB-9910-38B998DAA831}" destId="{93AD5190-2483-4614-88FC-2D46F31D47C0}" srcOrd="0" destOrd="0" presId="urn:microsoft.com/office/officeart/2005/8/layout/process1"/>
    <dgm:cxn modelId="{C320188D-B9F1-4150-9372-3BA9F02ECD51}" srcId="{BC610216-C2DD-4CBB-9910-38B998DAA831}" destId="{2655A93B-DBD0-4C49-85E1-3355CE17BEEE}" srcOrd="1" destOrd="0" parTransId="{5BEFF5AB-597C-40FC-84AA-EF5418EAF85B}" sibTransId="{4B70AB67-DA13-44D8-A186-6B318A77A1C7}"/>
    <dgm:cxn modelId="{C38ED9AB-42FF-44C7-BD9B-7FB5AEF4CB5E}" type="presParOf" srcId="{93AD5190-2483-4614-88FC-2D46F31D47C0}" destId="{7D9CEE5A-4ABD-4041-B9F8-87C3AE3BC639}" srcOrd="0" destOrd="0" presId="urn:microsoft.com/office/officeart/2005/8/layout/process1"/>
    <dgm:cxn modelId="{8790FAA6-C94D-4004-AB03-DC3D6B5DEA3F}" type="presParOf" srcId="{93AD5190-2483-4614-88FC-2D46F31D47C0}" destId="{FDAA0573-A413-4B76-802E-2B44DA8CB3D9}" srcOrd="1" destOrd="0" presId="urn:microsoft.com/office/officeart/2005/8/layout/process1"/>
    <dgm:cxn modelId="{CF4A85E4-CF47-4649-BD50-C72584735C22}" type="presParOf" srcId="{FDAA0573-A413-4B76-802E-2B44DA8CB3D9}" destId="{EDEE0630-17E3-4B84-ADFF-338939BFAEFC}" srcOrd="0" destOrd="0" presId="urn:microsoft.com/office/officeart/2005/8/layout/process1"/>
    <dgm:cxn modelId="{31F0D829-96D8-457B-B250-0F3FE9C66CA9}" type="presParOf" srcId="{93AD5190-2483-4614-88FC-2D46F31D47C0}" destId="{E8715A98-D12F-45A8-BED0-580A8B16233F}" srcOrd="2" destOrd="0" presId="urn:microsoft.com/office/officeart/2005/8/layout/process1"/>
    <dgm:cxn modelId="{B73AECB7-2833-4A58-9531-130AB503E1F2}" type="presParOf" srcId="{93AD5190-2483-4614-88FC-2D46F31D47C0}" destId="{22B37746-3900-4EFF-A08D-D45557930ADE}" srcOrd="3" destOrd="0" presId="urn:microsoft.com/office/officeart/2005/8/layout/process1"/>
    <dgm:cxn modelId="{1F1B79DC-4EF5-4A20-850D-BA9A0650CB40}" type="presParOf" srcId="{22B37746-3900-4EFF-A08D-D45557930ADE}" destId="{D40035FA-1B90-4036-A6A1-E6C1355CAC33}" srcOrd="0" destOrd="0" presId="urn:microsoft.com/office/officeart/2005/8/layout/process1"/>
    <dgm:cxn modelId="{7E10B437-4CDC-4B49-93B0-34379A301758}" type="presParOf" srcId="{93AD5190-2483-4614-88FC-2D46F31D47C0}" destId="{0FA6E337-D2BD-41C6-BB7F-32153D027D80}"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AA4A524-515A-4B59-9D07-95BF3B5B589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S"/>
        </a:p>
      </dgm:t>
    </dgm:pt>
    <dgm:pt modelId="{7B4D50E7-65A3-4BF4-A668-5368D749F54B}">
      <dgm:prSet phldrT="[Texto]" custT="1"/>
      <dgm:spPr/>
      <dgm:t>
        <a:bodyPr/>
        <a:lstStyle/>
        <a:p>
          <a:r>
            <a:rPr lang="es-ES" sz="2000" dirty="0" smtClean="0"/>
            <a:t>Clima laboral</a:t>
          </a:r>
          <a:endParaRPr lang="es-ES" sz="2000" dirty="0"/>
        </a:p>
      </dgm:t>
    </dgm:pt>
    <dgm:pt modelId="{3CFD10A6-6BA7-4B04-80C4-AF64F863B44F}" type="parTrans" cxnId="{B71A003B-74C7-4847-B131-E2EEBDC389EE}">
      <dgm:prSet/>
      <dgm:spPr/>
      <dgm:t>
        <a:bodyPr/>
        <a:lstStyle/>
        <a:p>
          <a:endParaRPr lang="es-ES" sz="2800"/>
        </a:p>
      </dgm:t>
    </dgm:pt>
    <dgm:pt modelId="{3281B60D-2B88-4DF6-B39A-7627E8D41D1F}" type="sibTrans" cxnId="{B71A003B-74C7-4847-B131-E2EEBDC389EE}">
      <dgm:prSet/>
      <dgm:spPr/>
      <dgm:t>
        <a:bodyPr/>
        <a:lstStyle/>
        <a:p>
          <a:endParaRPr lang="es-ES" sz="2800"/>
        </a:p>
      </dgm:t>
    </dgm:pt>
    <dgm:pt modelId="{E0D6EEDD-8A7B-49EF-9BDB-EF13D36D389B}">
      <dgm:prSet phldrT="[Texto]" custT="1"/>
      <dgm:spPr/>
      <dgm:t>
        <a:bodyPr/>
        <a:lstStyle/>
        <a:p>
          <a:r>
            <a:rPr lang="es-ES" sz="1800" dirty="0" smtClean="0"/>
            <a:t>Estructura organizacional</a:t>
          </a:r>
          <a:endParaRPr lang="es-ES" sz="1800" dirty="0"/>
        </a:p>
      </dgm:t>
    </dgm:pt>
    <dgm:pt modelId="{EBDFD379-71D5-4CA4-A154-59FBC6E3EAF6}" type="parTrans" cxnId="{44EC1227-313E-4B12-BB5C-BA501A318B70}">
      <dgm:prSet/>
      <dgm:spPr/>
      <dgm:t>
        <a:bodyPr/>
        <a:lstStyle/>
        <a:p>
          <a:endParaRPr lang="es-ES" sz="2800"/>
        </a:p>
      </dgm:t>
    </dgm:pt>
    <dgm:pt modelId="{652A5F94-48F3-48EE-93B6-883AFA746FEE}" type="sibTrans" cxnId="{44EC1227-313E-4B12-BB5C-BA501A318B70}">
      <dgm:prSet/>
      <dgm:spPr/>
      <dgm:t>
        <a:bodyPr/>
        <a:lstStyle/>
        <a:p>
          <a:endParaRPr lang="es-ES" sz="2800"/>
        </a:p>
      </dgm:t>
    </dgm:pt>
    <dgm:pt modelId="{17ECC316-31F9-4090-B12A-2CB68A0B2E3F}">
      <dgm:prSet phldrT="[Texto]" custT="1"/>
      <dgm:spPr/>
      <dgm:t>
        <a:bodyPr/>
        <a:lstStyle/>
        <a:p>
          <a:r>
            <a:rPr lang="es-ES" sz="2000" dirty="0" smtClean="0"/>
            <a:t>Cultura organizacional</a:t>
          </a:r>
          <a:endParaRPr lang="es-ES" sz="2000" dirty="0"/>
        </a:p>
      </dgm:t>
    </dgm:pt>
    <dgm:pt modelId="{480D3314-8E1A-4661-88E9-46AC8DB5B913}" type="parTrans" cxnId="{728C9952-ED6D-4067-9819-104BDABA6893}">
      <dgm:prSet/>
      <dgm:spPr/>
      <dgm:t>
        <a:bodyPr/>
        <a:lstStyle/>
        <a:p>
          <a:endParaRPr lang="es-ES" sz="2800"/>
        </a:p>
      </dgm:t>
    </dgm:pt>
    <dgm:pt modelId="{3FA9E951-81F6-42CE-AE2E-91C5662370BD}" type="sibTrans" cxnId="{728C9952-ED6D-4067-9819-104BDABA6893}">
      <dgm:prSet/>
      <dgm:spPr/>
      <dgm:t>
        <a:bodyPr/>
        <a:lstStyle/>
        <a:p>
          <a:endParaRPr lang="es-ES" sz="2800"/>
        </a:p>
      </dgm:t>
    </dgm:pt>
    <dgm:pt modelId="{1E9979A3-C51D-499E-B0D2-0B3CC56A4543}" type="pres">
      <dgm:prSet presAssocID="{CAA4A524-515A-4B59-9D07-95BF3B5B5892}" presName="linear" presStyleCnt="0">
        <dgm:presLayoutVars>
          <dgm:dir/>
          <dgm:animLvl val="lvl"/>
          <dgm:resizeHandles val="exact"/>
        </dgm:presLayoutVars>
      </dgm:prSet>
      <dgm:spPr/>
      <dgm:t>
        <a:bodyPr/>
        <a:lstStyle/>
        <a:p>
          <a:endParaRPr lang="es-EC"/>
        </a:p>
      </dgm:t>
    </dgm:pt>
    <dgm:pt modelId="{039D56E6-4758-48A3-9B02-F69C77B77915}" type="pres">
      <dgm:prSet presAssocID="{7B4D50E7-65A3-4BF4-A668-5368D749F54B}" presName="parentLin" presStyleCnt="0"/>
      <dgm:spPr/>
    </dgm:pt>
    <dgm:pt modelId="{12D8462D-1B30-43B4-B7A4-3BE7FD5DD7A2}" type="pres">
      <dgm:prSet presAssocID="{7B4D50E7-65A3-4BF4-A668-5368D749F54B}" presName="parentLeftMargin" presStyleLbl="node1" presStyleIdx="0" presStyleCnt="3"/>
      <dgm:spPr/>
      <dgm:t>
        <a:bodyPr/>
        <a:lstStyle/>
        <a:p>
          <a:endParaRPr lang="es-EC"/>
        </a:p>
      </dgm:t>
    </dgm:pt>
    <dgm:pt modelId="{8D732F6A-5D41-4BC2-8E79-58631DC182E2}" type="pres">
      <dgm:prSet presAssocID="{7B4D50E7-65A3-4BF4-A668-5368D749F54B}" presName="parentText" presStyleLbl="node1" presStyleIdx="0" presStyleCnt="3">
        <dgm:presLayoutVars>
          <dgm:chMax val="0"/>
          <dgm:bulletEnabled val="1"/>
        </dgm:presLayoutVars>
      </dgm:prSet>
      <dgm:spPr/>
      <dgm:t>
        <a:bodyPr/>
        <a:lstStyle/>
        <a:p>
          <a:endParaRPr lang="es-EC"/>
        </a:p>
      </dgm:t>
    </dgm:pt>
    <dgm:pt modelId="{5959E28B-C941-44BD-8C39-9746819BF35C}" type="pres">
      <dgm:prSet presAssocID="{7B4D50E7-65A3-4BF4-A668-5368D749F54B}" presName="negativeSpace" presStyleCnt="0"/>
      <dgm:spPr/>
    </dgm:pt>
    <dgm:pt modelId="{E1A95D52-8691-4F34-8B66-64A1195BD2DA}" type="pres">
      <dgm:prSet presAssocID="{7B4D50E7-65A3-4BF4-A668-5368D749F54B}" presName="childText" presStyleLbl="conFgAcc1" presStyleIdx="0" presStyleCnt="3">
        <dgm:presLayoutVars>
          <dgm:bulletEnabled val="1"/>
        </dgm:presLayoutVars>
      </dgm:prSet>
      <dgm:spPr/>
    </dgm:pt>
    <dgm:pt modelId="{F8318921-90E1-4E60-AB01-5A4AC0E40397}" type="pres">
      <dgm:prSet presAssocID="{3281B60D-2B88-4DF6-B39A-7627E8D41D1F}" presName="spaceBetweenRectangles" presStyleCnt="0"/>
      <dgm:spPr/>
    </dgm:pt>
    <dgm:pt modelId="{740CD46A-1AAC-41C1-AA9C-1D79484C064C}" type="pres">
      <dgm:prSet presAssocID="{E0D6EEDD-8A7B-49EF-9BDB-EF13D36D389B}" presName="parentLin" presStyleCnt="0"/>
      <dgm:spPr/>
    </dgm:pt>
    <dgm:pt modelId="{D0D9D9F1-E987-4332-AA18-6EBF6325A9F1}" type="pres">
      <dgm:prSet presAssocID="{E0D6EEDD-8A7B-49EF-9BDB-EF13D36D389B}" presName="parentLeftMargin" presStyleLbl="node1" presStyleIdx="0" presStyleCnt="3"/>
      <dgm:spPr/>
      <dgm:t>
        <a:bodyPr/>
        <a:lstStyle/>
        <a:p>
          <a:endParaRPr lang="es-EC"/>
        </a:p>
      </dgm:t>
    </dgm:pt>
    <dgm:pt modelId="{C18E98E6-E3DA-41E9-B3BE-BB44E9EACF35}" type="pres">
      <dgm:prSet presAssocID="{E0D6EEDD-8A7B-49EF-9BDB-EF13D36D389B}" presName="parentText" presStyleLbl="node1" presStyleIdx="1" presStyleCnt="3">
        <dgm:presLayoutVars>
          <dgm:chMax val="0"/>
          <dgm:bulletEnabled val="1"/>
        </dgm:presLayoutVars>
      </dgm:prSet>
      <dgm:spPr/>
      <dgm:t>
        <a:bodyPr/>
        <a:lstStyle/>
        <a:p>
          <a:endParaRPr lang="es-ES"/>
        </a:p>
      </dgm:t>
    </dgm:pt>
    <dgm:pt modelId="{E1B14A60-B4AD-4D80-B6CF-4F41FCB5E2B4}" type="pres">
      <dgm:prSet presAssocID="{E0D6EEDD-8A7B-49EF-9BDB-EF13D36D389B}" presName="negativeSpace" presStyleCnt="0"/>
      <dgm:spPr/>
    </dgm:pt>
    <dgm:pt modelId="{DE7E23D4-8622-43CD-8F15-D1FE838ABC65}" type="pres">
      <dgm:prSet presAssocID="{E0D6EEDD-8A7B-49EF-9BDB-EF13D36D389B}" presName="childText" presStyleLbl="conFgAcc1" presStyleIdx="1" presStyleCnt="3">
        <dgm:presLayoutVars>
          <dgm:bulletEnabled val="1"/>
        </dgm:presLayoutVars>
      </dgm:prSet>
      <dgm:spPr/>
    </dgm:pt>
    <dgm:pt modelId="{7053EC19-2647-4462-9702-59E4D630E009}" type="pres">
      <dgm:prSet presAssocID="{652A5F94-48F3-48EE-93B6-883AFA746FEE}" presName="spaceBetweenRectangles" presStyleCnt="0"/>
      <dgm:spPr/>
    </dgm:pt>
    <dgm:pt modelId="{36C5A16B-B624-4C97-B62F-FA289E18E50B}" type="pres">
      <dgm:prSet presAssocID="{17ECC316-31F9-4090-B12A-2CB68A0B2E3F}" presName="parentLin" presStyleCnt="0"/>
      <dgm:spPr/>
    </dgm:pt>
    <dgm:pt modelId="{10823E42-72A8-461E-ABFF-D3AB7C09C644}" type="pres">
      <dgm:prSet presAssocID="{17ECC316-31F9-4090-B12A-2CB68A0B2E3F}" presName="parentLeftMargin" presStyleLbl="node1" presStyleIdx="1" presStyleCnt="3"/>
      <dgm:spPr/>
      <dgm:t>
        <a:bodyPr/>
        <a:lstStyle/>
        <a:p>
          <a:endParaRPr lang="es-EC"/>
        </a:p>
      </dgm:t>
    </dgm:pt>
    <dgm:pt modelId="{4D73F6E8-607B-488F-A06C-4492B4F76ED1}" type="pres">
      <dgm:prSet presAssocID="{17ECC316-31F9-4090-B12A-2CB68A0B2E3F}" presName="parentText" presStyleLbl="node1" presStyleIdx="2" presStyleCnt="3">
        <dgm:presLayoutVars>
          <dgm:chMax val="0"/>
          <dgm:bulletEnabled val="1"/>
        </dgm:presLayoutVars>
      </dgm:prSet>
      <dgm:spPr/>
      <dgm:t>
        <a:bodyPr/>
        <a:lstStyle/>
        <a:p>
          <a:endParaRPr lang="es-EC"/>
        </a:p>
      </dgm:t>
    </dgm:pt>
    <dgm:pt modelId="{BB202F34-8538-40B9-BEF4-1FAE7A8F10FA}" type="pres">
      <dgm:prSet presAssocID="{17ECC316-31F9-4090-B12A-2CB68A0B2E3F}" presName="negativeSpace" presStyleCnt="0"/>
      <dgm:spPr/>
    </dgm:pt>
    <dgm:pt modelId="{1163D96C-5082-4887-AAE1-FE5A873E4100}" type="pres">
      <dgm:prSet presAssocID="{17ECC316-31F9-4090-B12A-2CB68A0B2E3F}" presName="childText" presStyleLbl="conFgAcc1" presStyleIdx="2" presStyleCnt="3">
        <dgm:presLayoutVars>
          <dgm:bulletEnabled val="1"/>
        </dgm:presLayoutVars>
      </dgm:prSet>
      <dgm:spPr/>
    </dgm:pt>
  </dgm:ptLst>
  <dgm:cxnLst>
    <dgm:cxn modelId="{500F40C3-59CF-4509-AD47-644AC0B9F4AE}" type="presOf" srcId="{CAA4A524-515A-4B59-9D07-95BF3B5B5892}" destId="{1E9979A3-C51D-499E-B0D2-0B3CC56A4543}" srcOrd="0" destOrd="0" presId="urn:microsoft.com/office/officeart/2005/8/layout/list1"/>
    <dgm:cxn modelId="{F6DAF286-0D43-4F07-BCF8-D40E4EEF01CD}" type="presOf" srcId="{7B4D50E7-65A3-4BF4-A668-5368D749F54B}" destId="{8D732F6A-5D41-4BC2-8E79-58631DC182E2}" srcOrd="1" destOrd="0" presId="urn:microsoft.com/office/officeart/2005/8/layout/list1"/>
    <dgm:cxn modelId="{44EC1227-313E-4B12-BB5C-BA501A318B70}" srcId="{CAA4A524-515A-4B59-9D07-95BF3B5B5892}" destId="{E0D6EEDD-8A7B-49EF-9BDB-EF13D36D389B}" srcOrd="1" destOrd="0" parTransId="{EBDFD379-71D5-4CA4-A154-59FBC6E3EAF6}" sibTransId="{652A5F94-48F3-48EE-93B6-883AFA746FEE}"/>
    <dgm:cxn modelId="{9222AD95-B5DD-4B47-88CA-0746790C51CA}" type="presOf" srcId="{E0D6EEDD-8A7B-49EF-9BDB-EF13D36D389B}" destId="{C18E98E6-E3DA-41E9-B3BE-BB44E9EACF35}" srcOrd="1" destOrd="0" presId="urn:microsoft.com/office/officeart/2005/8/layout/list1"/>
    <dgm:cxn modelId="{0D6ABF7E-D248-4F92-A87A-F52FA6AC65EB}" type="presOf" srcId="{17ECC316-31F9-4090-B12A-2CB68A0B2E3F}" destId="{4D73F6E8-607B-488F-A06C-4492B4F76ED1}" srcOrd="1" destOrd="0" presId="urn:microsoft.com/office/officeart/2005/8/layout/list1"/>
    <dgm:cxn modelId="{728C9952-ED6D-4067-9819-104BDABA6893}" srcId="{CAA4A524-515A-4B59-9D07-95BF3B5B5892}" destId="{17ECC316-31F9-4090-B12A-2CB68A0B2E3F}" srcOrd="2" destOrd="0" parTransId="{480D3314-8E1A-4661-88E9-46AC8DB5B913}" sibTransId="{3FA9E951-81F6-42CE-AE2E-91C5662370BD}"/>
    <dgm:cxn modelId="{B71A003B-74C7-4847-B131-E2EEBDC389EE}" srcId="{CAA4A524-515A-4B59-9D07-95BF3B5B5892}" destId="{7B4D50E7-65A3-4BF4-A668-5368D749F54B}" srcOrd="0" destOrd="0" parTransId="{3CFD10A6-6BA7-4B04-80C4-AF64F863B44F}" sibTransId="{3281B60D-2B88-4DF6-B39A-7627E8D41D1F}"/>
    <dgm:cxn modelId="{B7594C84-823E-4CBD-93AB-DE746F2ED9FB}" type="presOf" srcId="{7B4D50E7-65A3-4BF4-A668-5368D749F54B}" destId="{12D8462D-1B30-43B4-B7A4-3BE7FD5DD7A2}" srcOrd="0" destOrd="0" presId="urn:microsoft.com/office/officeart/2005/8/layout/list1"/>
    <dgm:cxn modelId="{59B29373-488F-4AB4-898F-038E33133954}" type="presOf" srcId="{17ECC316-31F9-4090-B12A-2CB68A0B2E3F}" destId="{10823E42-72A8-461E-ABFF-D3AB7C09C644}" srcOrd="0" destOrd="0" presId="urn:microsoft.com/office/officeart/2005/8/layout/list1"/>
    <dgm:cxn modelId="{FA8C525E-7FBC-4C49-B8D7-C48EF64EDA9F}" type="presOf" srcId="{E0D6EEDD-8A7B-49EF-9BDB-EF13D36D389B}" destId="{D0D9D9F1-E987-4332-AA18-6EBF6325A9F1}" srcOrd="0" destOrd="0" presId="urn:microsoft.com/office/officeart/2005/8/layout/list1"/>
    <dgm:cxn modelId="{0176732E-7913-40B2-8A9C-CD240999D891}" type="presParOf" srcId="{1E9979A3-C51D-499E-B0D2-0B3CC56A4543}" destId="{039D56E6-4758-48A3-9B02-F69C77B77915}" srcOrd="0" destOrd="0" presId="urn:microsoft.com/office/officeart/2005/8/layout/list1"/>
    <dgm:cxn modelId="{67C4AFFD-9495-4802-A018-E7AA3D0187EA}" type="presParOf" srcId="{039D56E6-4758-48A3-9B02-F69C77B77915}" destId="{12D8462D-1B30-43B4-B7A4-3BE7FD5DD7A2}" srcOrd="0" destOrd="0" presId="urn:microsoft.com/office/officeart/2005/8/layout/list1"/>
    <dgm:cxn modelId="{0DF9E937-B8CE-4053-B205-2643213123DC}" type="presParOf" srcId="{039D56E6-4758-48A3-9B02-F69C77B77915}" destId="{8D732F6A-5D41-4BC2-8E79-58631DC182E2}" srcOrd="1" destOrd="0" presId="urn:microsoft.com/office/officeart/2005/8/layout/list1"/>
    <dgm:cxn modelId="{38B00DFC-A904-4B05-A98B-401A930B7805}" type="presParOf" srcId="{1E9979A3-C51D-499E-B0D2-0B3CC56A4543}" destId="{5959E28B-C941-44BD-8C39-9746819BF35C}" srcOrd="1" destOrd="0" presId="urn:microsoft.com/office/officeart/2005/8/layout/list1"/>
    <dgm:cxn modelId="{6C77B865-1D27-40CC-88D1-81E181247851}" type="presParOf" srcId="{1E9979A3-C51D-499E-B0D2-0B3CC56A4543}" destId="{E1A95D52-8691-4F34-8B66-64A1195BD2DA}" srcOrd="2" destOrd="0" presId="urn:microsoft.com/office/officeart/2005/8/layout/list1"/>
    <dgm:cxn modelId="{FA39F846-B4E3-4E44-BE9B-545024726BDA}" type="presParOf" srcId="{1E9979A3-C51D-499E-B0D2-0B3CC56A4543}" destId="{F8318921-90E1-4E60-AB01-5A4AC0E40397}" srcOrd="3" destOrd="0" presId="urn:microsoft.com/office/officeart/2005/8/layout/list1"/>
    <dgm:cxn modelId="{8A728FC5-078E-48A9-B289-3E66EF0140D8}" type="presParOf" srcId="{1E9979A3-C51D-499E-B0D2-0B3CC56A4543}" destId="{740CD46A-1AAC-41C1-AA9C-1D79484C064C}" srcOrd="4" destOrd="0" presId="urn:microsoft.com/office/officeart/2005/8/layout/list1"/>
    <dgm:cxn modelId="{B591FF51-309B-4BD8-8170-CD8BA1FCD6FE}" type="presParOf" srcId="{740CD46A-1AAC-41C1-AA9C-1D79484C064C}" destId="{D0D9D9F1-E987-4332-AA18-6EBF6325A9F1}" srcOrd="0" destOrd="0" presId="urn:microsoft.com/office/officeart/2005/8/layout/list1"/>
    <dgm:cxn modelId="{2C3CC5DC-5DE1-4E32-8C94-D595EC77284A}" type="presParOf" srcId="{740CD46A-1AAC-41C1-AA9C-1D79484C064C}" destId="{C18E98E6-E3DA-41E9-B3BE-BB44E9EACF35}" srcOrd="1" destOrd="0" presId="urn:microsoft.com/office/officeart/2005/8/layout/list1"/>
    <dgm:cxn modelId="{D5C9A9C0-8530-4F7D-B060-363C42C133B5}" type="presParOf" srcId="{1E9979A3-C51D-499E-B0D2-0B3CC56A4543}" destId="{E1B14A60-B4AD-4D80-B6CF-4F41FCB5E2B4}" srcOrd="5" destOrd="0" presId="urn:microsoft.com/office/officeart/2005/8/layout/list1"/>
    <dgm:cxn modelId="{01A9C929-A6EF-4586-A7A4-45FCC9978AAF}" type="presParOf" srcId="{1E9979A3-C51D-499E-B0D2-0B3CC56A4543}" destId="{DE7E23D4-8622-43CD-8F15-D1FE838ABC65}" srcOrd="6" destOrd="0" presId="urn:microsoft.com/office/officeart/2005/8/layout/list1"/>
    <dgm:cxn modelId="{D22CE52A-9768-41C1-AE41-32BD6C53D3DC}" type="presParOf" srcId="{1E9979A3-C51D-499E-B0D2-0B3CC56A4543}" destId="{7053EC19-2647-4462-9702-59E4D630E009}" srcOrd="7" destOrd="0" presId="urn:microsoft.com/office/officeart/2005/8/layout/list1"/>
    <dgm:cxn modelId="{BBE0344B-A680-487E-88F9-29AB0B0CF84A}" type="presParOf" srcId="{1E9979A3-C51D-499E-B0D2-0B3CC56A4543}" destId="{36C5A16B-B624-4C97-B62F-FA289E18E50B}" srcOrd="8" destOrd="0" presId="urn:microsoft.com/office/officeart/2005/8/layout/list1"/>
    <dgm:cxn modelId="{98B239F8-8D6A-4024-AC3F-3C3FC29BA69F}" type="presParOf" srcId="{36C5A16B-B624-4C97-B62F-FA289E18E50B}" destId="{10823E42-72A8-461E-ABFF-D3AB7C09C644}" srcOrd="0" destOrd="0" presId="urn:microsoft.com/office/officeart/2005/8/layout/list1"/>
    <dgm:cxn modelId="{F4F7EEC7-451D-49E3-8F05-0FE5F8B3E0C4}" type="presParOf" srcId="{36C5A16B-B624-4C97-B62F-FA289E18E50B}" destId="{4D73F6E8-607B-488F-A06C-4492B4F76ED1}" srcOrd="1" destOrd="0" presId="urn:microsoft.com/office/officeart/2005/8/layout/list1"/>
    <dgm:cxn modelId="{66B28FE3-0F54-4632-8201-B8A1CC197EF8}" type="presParOf" srcId="{1E9979A3-C51D-499E-B0D2-0B3CC56A4543}" destId="{BB202F34-8538-40B9-BEF4-1FAE7A8F10FA}" srcOrd="9" destOrd="0" presId="urn:microsoft.com/office/officeart/2005/8/layout/list1"/>
    <dgm:cxn modelId="{633E1A02-DAF2-4301-8132-06FF1B429849}" type="presParOf" srcId="{1E9979A3-C51D-499E-B0D2-0B3CC56A4543}" destId="{1163D96C-5082-4887-AAE1-FE5A873E4100}" srcOrd="10"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B15D442-83A7-4E83-9F93-98BEC0B5123C}" type="doc">
      <dgm:prSet loTypeId="urn:microsoft.com/office/officeart/2008/layout/PictureAccentList" loCatId="list" qsTypeId="urn:microsoft.com/office/officeart/2005/8/quickstyle/simple1" qsCatId="simple" csTypeId="urn:microsoft.com/office/officeart/2005/8/colors/colorful2" csCatId="colorful" phldr="1"/>
      <dgm:spPr/>
      <dgm:t>
        <a:bodyPr/>
        <a:lstStyle/>
        <a:p>
          <a:endParaRPr lang="es-ES"/>
        </a:p>
      </dgm:t>
    </dgm:pt>
    <dgm:pt modelId="{CC98B184-9203-457C-A764-FA09CFF971A2}">
      <dgm:prSet phldrT="[Texto]"/>
      <dgm:spPr/>
      <dgm:t>
        <a:bodyPr/>
        <a:lstStyle/>
        <a:p>
          <a:r>
            <a:rPr lang="es-ES" b="1" dirty="0" smtClean="0"/>
            <a:t>Teoría del enfoque multidimensional Meyer y Allen</a:t>
          </a:r>
          <a:endParaRPr lang="es-ES" dirty="0"/>
        </a:p>
      </dgm:t>
    </dgm:pt>
    <dgm:pt modelId="{CBE4F7D1-EE02-4192-BEB4-DF9781F01FC6}" type="parTrans" cxnId="{859B788C-37C9-4733-BFA1-8282DEA720B5}">
      <dgm:prSet/>
      <dgm:spPr/>
      <dgm:t>
        <a:bodyPr/>
        <a:lstStyle/>
        <a:p>
          <a:endParaRPr lang="es-ES"/>
        </a:p>
      </dgm:t>
    </dgm:pt>
    <dgm:pt modelId="{C9F84926-DE7A-40D8-84AE-B03C06429B8A}" type="sibTrans" cxnId="{859B788C-37C9-4733-BFA1-8282DEA720B5}">
      <dgm:prSet/>
      <dgm:spPr/>
      <dgm:t>
        <a:bodyPr/>
        <a:lstStyle/>
        <a:p>
          <a:endParaRPr lang="es-ES"/>
        </a:p>
      </dgm:t>
    </dgm:pt>
    <dgm:pt modelId="{B3946BEC-2669-4C92-9A94-FBE9145F3043}">
      <dgm:prSet phldrT="[Texto]"/>
      <dgm:spPr/>
      <dgm:t>
        <a:bodyPr/>
        <a:lstStyle/>
        <a:p>
          <a:r>
            <a:rPr lang="es-ES" dirty="0" smtClean="0"/>
            <a:t>Compromiso de continuidad</a:t>
          </a:r>
          <a:endParaRPr lang="es-ES" dirty="0"/>
        </a:p>
      </dgm:t>
    </dgm:pt>
    <dgm:pt modelId="{A28C71AD-9A4E-4AD9-AFBF-0C7417CEDC2D}" type="parTrans" cxnId="{5B8CB2FE-43A7-4C63-BD68-B001D6934444}">
      <dgm:prSet/>
      <dgm:spPr/>
      <dgm:t>
        <a:bodyPr/>
        <a:lstStyle/>
        <a:p>
          <a:endParaRPr lang="es-ES"/>
        </a:p>
      </dgm:t>
    </dgm:pt>
    <dgm:pt modelId="{1FD02945-7537-4D8A-AEE6-DA3E2CD7294A}" type="sibTrans" cxnId="{5B8CB2FE-43A7-4C63-BD68-B001D6934444}">
      <dgm:prSet/>
      <dgm:spPr/>
      <dgm:t>
        <a:bodyPr/>
        <a:lstStyle/>
        <a:p>
          <a:endParaRPr lang="es-ES"/>
        </a:p>
      </dgm:t>
    </dgm:pt>
    <dgm:pt modelId="{362686F6-78F8-4B18-BFB3-0550AF82C2AA}">
      <dgm:prSet phldrT="[Texto]"/>
      <dgm:spPr/>
      <dgm:t>
        <a:bodyPr/>
        <a:lstStyle/>
        <a:p>
          <a:r>
            <a:rPr lang="es-ES" dirty="0" smtClean="0"/>
            <a:t>Compromiso afectivo</a:t>
          </a:r>
          <a:endParaRPr lang="es-ES" dirty="0"/>
        </a:p>
      </dgm:t>
    </dgm:pt>
    <dgm:pt modelId="{BD8265EC-89FE-4708-8B05-A60A1EFF28EE}" type="sibTrans" cxnId="{5CD06D08-7ECD-479E-9BAA-7CC1C85DE625}">
      <dgm:prSet/>
      <dgm:spPr/>
      <dgm:t>
        <a:bodyPr/>
        <a:lstStyle/>
        <a:p>
          <a:endParaRPr lang="es-ES"/>
        </a:p>
      </dgm:t>
    </dgm:pt>
    <dgm:pt modelId="{8C57DB8A-8BDA-4DF4-B64A-66B86165FF5B}" type="parTrans" cxnId="{5CD06D08-7ECD-479E-9BAA-7CC1C85DE625}">
      <dgm:prSet/>
      <dgm:spPr/>
      <dgm:t>
        <a:bodyPr/>
        <a:lstStyle/>
        <a:p>
          <a:endParaRPr lang="es-ES"/>
        </a:p>
      </dgm:t>
    </dgm:pt>
    <dgm:pt modelId="{6A53EDB8-EB44-455D-BCAD-1368B09A2597}">
      <dgm:prSet phldrT="[Texto]"/>
      <dgm:spPr/>
      <dgm:t>
        <a:bodyPr/>
        <a:lstStyle/>
        <a:p>
          <a:r>
            <a:rPr lang="es-ES" dirty="0" smtClean="0"/>
            <a:t>Compromiso normativo</a:t>
          </a:r>
          <a:endParaRPr lang="es-ES" dirty="0"/>
        </a:p>
      </dgm:t>
    </dgm:pt>
    <dgm:pt modelId="{C69A1E8D-4BF2-4DDD-AA13-06C138D572BD}" type="parTrans" cxnId="{E6E4B004-7A19-4916-AEFF-5F55501203F9}">
      <dgm:prSet/>
      <dgm:spPr/>
      <dgm:t>
        <a:bodyPr/>
        <a:lstStyle/>
        <a:p>
          <a:endParaRPr lang="es-ES"/>
        </a:p>
      </dgm:t>
    </dgm:pt>
    <dgm:pt modelId="{BDE7A3AF-67D1-47D9-ABB8-3AF025F0A8CB}" type="sibTrans" cxnId="{E6E4B004-7A19-4916-AEFF-5F55501203F9}">
      <dgm:prSet/>
      <dgm:spPr/>
      <dgm:t>
        <a:bodyPr/>
        <a:lstStyle/>
        <a:p>
          <a:endParaRPr lang="es-ES"/>
        </a:p>
      </dgm:t>
    </dgm:pt>
    <dgm:pt modelId="{D8AC1A9B-7C27-4563-9126-0F4687EC54E1}" type="pres">
      <dgm:prSet presAssocID="{AB15D442-83A7-4E83-9F93-98BEC0B5123C}" presName="layout" presStyleCnt="0">
        <dgm:presLayoutVars>
          <dgm:chMax/>
          <dgm:chPref/>
          <dgm:dir/>
          <dgm:animOne val="branch"/>
          <dgm:animLvl val="lvl"/>
          <dgm:resizeHandles/>
        </dgm:presLayoutVars>
      </dgm:prSet>
      <dgm:spPr/>
      <dgm:t>
        <a:bodyPr/>
        <a:lstStyle/>
        <a:p>
          <a:endParaRPr lang="es-EC"/>
        </a:p>
      </dgm:t>
    </dgm:pt>
    <dgm:pt modelId="{C1EC14DD-81C3-4D1F-A043-D3FF54C50069}" type="pres">
      <dgm:prSet presAssocID="{CC98B184-9203-457C-A764-FA09CFF971A2}" presName="root" presStyleCnt="0">
        <dgm:presLayoutVars>
          <dgm:chMax/>
          <dgm:chPref val="4"/>
        </dgm:presLayoutVars>
      </dgm:prSet>
      <dgm:spPr/>
    </dgm:pt>
    <dgm:pt modelId="{3BDC84A3-25DE-4FA9-ABBD-B336D050F39A}" type="pres">
      <dgm:prSet presAssocID="{CC98B184-9203-457C-A764-FA09CFF971A2}" presName="rootComposite" presStyleCnt="0">
        <dgm:presLayoutVars/>
      </dgm:prSet>
      <dgm:spPr/>
    </dgm:pt>
    <dgm:pt modelId="{C68A8195-4F62-418F-A339-6FD5EE702EA8}" type="pres">
      <dgm:prSet presAssocID="{CC98B184-9203-457C-A764-FA09CFF971A2}" presName="rootText" presStyleLbl="node0" presStyleIdx="0" presStyleCnt="1">
        <dgm:presLayoutVars>
          <dgm:chMax/>
          <dgm:chPref val="4"/>
        </dgm:presLayoutVars>
      </dgm:prSet>
      <dgm:spPr/>
      <dgm:t>
        <a:bodyPr/>
        <a:lstStyle/>
        <a:p>
          <a:endParaRPr lang="es-ES"/>
        </a:p>
      </dgm:t>
    </dgm:pt>
    <dgm:pt modelId="{46889002-86A8-485A-AA50-A6359F66D38E}" type="pres">
      <dgm:prSet presAssocID="{CC98B184-9203-457C-A764-FA09CFF971A2}" presName="childShape" presStyleCnt="0">
        <dgm:presLayoutVars>
          <dgm:chMax val="0"/>
          <dgm:chPref val="0"/>
        </dgm:presLayoutVars>
      </dgm:prSet>
      <dgm:spPr/>
    </dgm:pt>
    <dgm:pt modelId="{E7296FFF-7F09-4E25-A3D1-511EA083206E}" type="pres">
      <dgm:prSet presAssocID="{362686F6-78F8-4B18-BFB3-0550AF82C2AA}" presName="childComposite" presStyleCnt="0">
        <dgm:presLayoutVars>
          <dgm:chMax val="0"/>
          <dgm:chPref val="0"/>
        </dgm:presLayoutVars>
      </dgm:prSet>
      <dgm:spPr/>
    </dgm:pt>
    <dgm:pt modelId="{183A34C1-6DD2-49D2-BF2D-9B6A85AC534F}" type="pres">
      <dgm:prSet presAssocID="{362686F6-78F8-4B18-BFB3-0550AF82C2AA}" presName="Image" presStyleLbl="node1" presStyleIdx="0" presStyleCnt="3"/>
      <dgm:spPr>
        <a:blipFill rotWithShape="1">
          <a:blip xmlns:r="http://schemas.openxmlformats.org/officeDocument/2006/relationships" r:embed="rId1"/>
          <a:stretch>
            <a:fillRect/>
          </a:stretch>
        </a:blipFill>
      </dgm:spPr>
    </dgm:pt>
    <dgm:pt modelId="{E3C7430B-942D-4E33-84B9-C75D25AB6018}" type="pres">
      <dgm:prSet presAssocID="{362686F6-78F8-4B18-BFB3-0550AF82C2AA}" presName="childText" presStyleLbl="lnNode1" presStyleIdx="0" presStyleCnt="3">
        <dgm:presLayoutVars>
          <dgm:chMax val="0"/>
          <dgm:chPref val="0"/>
          <dgm:bulletEnabled val="1"/>
        </dgm:presLayoutVars>
      </dgm:prSet>
      <dgm:spPr/>
      <dgm:t>
        <a:bodyPr/>
        <a:lstStyle/>
        <a:p>
          <a:endParaRPr lang="es-ES"/>
        </a:p>
      </dgm:t>
    </dgm:pt>
    <dgm:pt modelId="{3F2E9DE1-74D4-4797-86C1-FB8464D45EF7}" type="pres">
      <dgm:prSet presAssocID="{B3946BEC-2669-4C92-9A94-FBE9145F3043}" presName="childComposite" presStyleCnt="0">
        <dgm:presLayoutVars>
          <dgm:chMax val="0"/>
          <dgm:chPref val="0"/>
        </dgm:presLayoutVars>
      </dgm:prSet>
      <dgm:spPr/>
    </dgm:pt>
    <dgm:pt modelId="{0F8720FA-8B32-484D-9816-D189AE0E5B99}" type="pres">
      <dgm:prSet presAssocID="{B3946BEC-2669-4C92-9A94-FBE9145F3043}" presName="Image" presStyleLbl="node1" presStyleIdx="1" presStyleCnt="3"/>
      <dgm:spPr>
        <a:blipFill rotWithShape="1">
          <a:blip xmlns:r="http://schemas.openxmlformats.org/officeDocument/2006/relationships" r:embed="rId2"/>
          <a:stretch>
            <a:fillRect/>
          </a:stretch>
        </a:blipFill>
      </dgm:spPr>
    </dgm:pt>
    <dgm:pt modelId="{7AF0BFDD-BDB7-47C9-A77F-4907E6FD2832}" type="pres">
      <dgm:prSet presAssocID="{B3946BEC-2669-4C92-9A94-FBE9145F3043}" presName="childText" presStyleLbl="lnNode1" presStyleIdx="1" presStyleCnt="3">
        <dgm:presLayoutVars>
          <dgm:chMax val="0"/>
          <dgm:chPref val="0"/>
          <dgm:bulletEnabled val="1"/>
        </dgm:presLayoutVars>
      </dgm:prSet>
      <dgm:spPr/>
      <dgm:t>
        <a:bodyPr/>
        <a:lstStyle/>
        <a:p>
          <a:endParaRPr lang="es-EC"/>
        </a:p>
      </dgm:t>
    </dgm:pt>
    <dgm:pt modelId="{CA83CFB5-B076-4CEA-B66B-30A40DD8832C}" type="pres">
      <dgm:prSet presAssocID="{6A53EDB8-EB44-455D-BCAD-1368B09A2597}" presName="childComposite" presStyleCnt="0">
        <dgm:presLayoutVars>
          <dgm:chMax val="0"/>
          <dgm:chPref val="0"/>
        </dgm:presLayoutVars>
      </dgm:prSet>
      <dgm:spPr/>
    </dgm:pt>
    <dgm:pt modelId="{41D37B90-0B75-4664-A4CA-976B88BD7EB5}" type="pres">
      <dgm:prSet presAssocID="{6A53EDB8-EB44-455D-BCAD-1368B09A2597}" presName="Image" presStyleLbl="node1" presStyleIdx="2" presStyleCnt="3"/>
      <dgm:spPr>
        <a:blipFill rotWithShape="1">
          <a:blip xmlns:r="http://schemas.openxmlformats.org/officeDocument/2006/relationships" r:embed="rId3"/>
          <a:stretch>
            <a:fillRect/>
          </a:stretch>
        </a:blipFill>
      </dgm:spPr>
    </dgm:pt>
    <dgm:pt modelId="{1EC22090-88AC-43BE-B829-653CDF536EA3}" type="pres">
      <dgm:prSet presAssocID="{6A53EDB8-EB44-455D-BCAD-1368B09A2597}" presName="childText" presStyleLbl="lnNode1" presStyleIdx="2" presStyleCnt="3">
        <dgm:presLayoutVars>
          <dgm:chMax val="0"/>
          <dgm:chPref val="0"/>
          <dgm:bulletEnabled val="1"/>
        </dgm:presLayoutVars>
      </dgm:prSet>
      <dgm:spPr/>
      <dgm:t>
        <a:bodyPr/>
        <a:lstStyle/>
        <a:p>
          <a:endParaRPr lang="es-EC"/>
        </a:p>
      </dgm:t>
    </dgm:pt>
  </dgm:ptLst>
  <dgm:cxnLst>
    <dgm:cxn modelId="{E6E4B004-7A19-4916-AEFF-5F55501203F9}" srcId="{CC98B184-9203-457C-A764-FA09CFF971A2}" destId="{6A53EDB8-EB44-455D-BCAD-1368B09A2597}" srcOrd="2" destOrd="0" parTransId="{C69A1E8D-4BF2-4DDD-AA13-06C138D572BD}" sibTransId="{BDE7A3AF-67D1-47D9-ABB8-3AF025F0A8CB}"/>
    <dgm:cxn modelId="{5CD06D08-7ECD-479E-9BAA-7CC1C85DE625}" srcId="{CC98B184-9203-457C-A764-FA09CFF971A2}" destId="{362686F6-78F8-4B18-BFB3-0550AF82C2AA}" srcOrd="0" destOrd="0" parTransId="{8C57DB8A-8BDA-4DF4-B64A-66B86165FF5B}" sibTransId="{BD8265EC-89FE-4708-8B05-A60A1EFF28EE}"/>
    <dgm:cxn modelId="{61842281-D8D8-4112-823B-8710864147F2}" type="presOf" srcId="{362686F6-78F8-4B18-BFB3-0550AF82C2AA}" destId="{E3C7430B-942D-4E33-84B9-C75D25AB6018}" srcOrd="0" destOrd="0" presId="urn:microsoft.com/office/officeart/2008/layout/PictureAccentList"/>
    <dgm:cxn modelId="{B86F5070-9BDB-47F4-990B-CA2113CE4743}" type="presOf" srcId="{B3946BEC-2669-4C92-9A94-FBE9145F3043}" destId="{7AF0BFDD-BDB7-47C9-A77F-4907E6FD2832}" srcOrd="0" destOrd="0" presId="urn:microsoft.com/office/officeart/2008/layout/PictureAccentList"/>
    <dgm:cxn modelId="{7DC8704C-0DD2-4F17-B852-E23F35209431}" type="presOf" srcId="{6A53EDB8-EB44-455D-BCAD-1368B09A2597}" destId="{1EC22090-88AC-43BE-B829-653CDF536EA3}" srcOrd="0" destOrd="0" presId="urn:microsoft.com/office/officeart/2008/layout/PictureAccentList"/>
    <dgm:cxn modelId="{859B788C-37C9-4733-BFA1-8282DEA720B5}" srcId="{AB15D442-83A7-4E83-9F93-98BEC0B5123C}" destId="{CC98B184-9203-457C-A764-FA09CFF971A2}" srcOrd="0" destOrd="0" parTransId="{CBE4F7D1-EE02-4192-BEB4-DF9781F01FC6}" sibTransId="{C9F84926-DE7A-40D8-84AE-B03C06429B8A}"/>
    <dgm:cxn modelId="{5B8CB2FE-43A7-4C63-BD68-B001D6934444}" srcId="{CC98B184-9203-457C-A764-FA09CFF971A2}" destId="{B3946BEC-2669-4C92-9A94-FBE9145F3043}" srcOrd="1" destOrd="0" parTransId="{A28C71AD-9A4E-4AD9-AFBF-0C7417CEDC2D}" sibTransId="{1FD02945-7537-4D8A-AEE6-DA3E2CD7294A}"/>
    <dgm:cxn modelId="{8F92C0E2-B23F-4E41-AC4E-7DE256B1CFA2}" type="presOf" srcId="{AB15D442-83A7-4E83-9F93-98BEC0B5123C}" destId="{D8AC1A9B-7C27-4563-9126-0F4687EC54E1}" srcOrd="0" destOrd="0" presId="urn:microsoft.com/office/officeart/2008/layout/PictureAccentList"/>
    <dgm:cxn modelId="{CFD50BED-B49E-4568-A30B-E0D6212CEAB1}" type="presOf" srcId="{CC98B184-9203-457C-A764-FA09CFF971A2}" destId="{C68A8195-4F62-418F-A339-6FD5EE702EA8}" srcOrd="0" destOrd="0" presId="urn:microsoft.com/office/officeart/2008/layout/PictureAccentList"/>
    <dgm:cxn modelId="{D10C7E6C-B42C-4418-916B-6F3A7171F2E7}" type="presParOf" srcId="{D8AC1A9B-7C27-4563-9126-0F4687EC54E1}" destId="{C1EC14DD-81C3-4D1F-A043-D3FF54C50069}" srcOrd="0" destOrd="0" presId="urn:microsoft.com/office/officeart/2008/layout/PictureAccentList"/>
    <dgm:cxn modelId="{1ED28A92-15D1-4087-8289-97D333432281}" type="presParOf" srcId="{C1EC14DD-81C3-4D1F-A043-D3FF54C50069}" destId="{3BDC84A3-25DE-4FA9-ABBD-B336D050F39A}" srcOrd="0" destOrd="0" presId="urn:microsoft.com/office/officeart/2008/layout/PictureAccentList"/>
    <dgm:cxn modelId="{C4105BF6-2FF6-439C-A7E8-6D0875487E81}" type="presParOf" srcId="{3BDC84A3-25DE-4FA9-ABBD-B336D050F39A}" destId="{C68A8195-4F62-418F-A339-6FD5EE702EA8}" srcOrd="0" destOrd="0" presId="urn:microsoft.com/office/officeart/2008/layout/PictureAccentList"/>
    <dgm:cxn modelId="{369AE6D3-653F-409F-8976-69038C9A1840}" type="presParOf" srcId="{C1EC14DD-81C3-4D1F-A043-D3FF54C50069}" destId="{46889002-86A8-485A-AA50-A6359F66D38E}" srcOrd="1" destOrd="0" presId="urn:microsoft.com/office/officeart/2008/layout/PictureAccentList"/>
    <dgm:cxn modelId="{381D04C3-F6A3-4A7F-95A7-D79F0B93374A}" type="presParOf" srcId="{46889002-86A8-485A-AA50-A6359F66D38E}" destId="{E7296FFF-7F09-4E25-A3D1-511EA083206E}" srcOrd="0" destOrd="0" presId="urn:microsoft.com/office/officeart/2008/layout/PictureAccentList"/>
    <dgm:cxn modelId="{08C97584-E229-47C7-81BC-B6B26DF2B4C6}" type="presParOf" srcId="{E7296FFF-7F09-4E25-A3D1-511EA083206E}" destId="{183A34C1-6DD2-49D2-BF2D-9B6A85AC534F}" srcOrd="0" destOrd="0" presId="urn:microsoft.com/office/officeart/2008/layout/PictureAccentList"/>
    <dgm:cxn modelId="{B25CF79D-EAD8-462F-B034-16C4EEE023DD}" type="presParOf" srcId="{E7296FFF-7F09-4E25-A3D1-511EA083206E}" destId="{E3C7430B-942D-4E33-84B9-C75D25AB6018}" srcOrd="1" destOrd="0" presId="urn:microsoft.com/office/officeart/2008/layout/PictureAccentList"/>
    <dgm:cxn modelId="{7FD2AA52-D97C-46CE-8623-A5602D354E08}" type="presParOf" srcId="{46889002-86A8-485A-AA50-A6359F66D38E}" destId="{3F2E9DE1-74D4-4797-86C1-FB8464D45EF7}" srcOrd="1" destOrd="0" presId="urn:microsoft.com/office/officeart/2008/layout/PictureAccentList"/>
    <dgm:cxn modelId="{FADB2A55-3719-4697-A859-AB5FD5ED95DA}" type="presParOf" srcId="{3F2E9DE1-74D4-4797-86C1-FB8464D45EF7}" destId="{0F8720FA-8B32-484D-9816-D189AE0E5B99}" srcOrd="0" destOrd="0" presId="urn:microsoft.com/office/officeart/2008/layout/PictureAccentList"/>
    <dgm:cxn modelId="{24E0CD27-8588-4131-BD09-25C704ACEC3C}" type="presParOf" srcId="{3F2E9DE1-74D4-4797-86C1-FB8464D45EF7}" destId="{7AF0BFDD-BDB7-47C9-A77F-4907E6FD2832}" srcOrd="1" destOrd="0" presId="urn:microsoft.com/office/officeart/2008/layout/PictureAccentList"/>
    <dgm:cxn modelId="{D08DB2B5-1B18-4849-84AD-2835150E393D}" type="presParOf" srcId="{46889002-86A8-485A-AA50-A6359F66D38E}" destId="{CA83CFB5-B076-4CEA-B66B-30A40DD8832C}" srcOrd="2" destOrd="0" presId="urn:microsoft.com/office/officeart/2008/layout/PictureAccentList"/>
    <dgm:cxn modelId="{96101F61-BB23-4E14-BA06-6FF8FDB0A4D4}" type="presParOf" srcId="{CA83CFB5-B076-4CEA-B66B-30A40DD8832C}" destId="{41D37B90-0B75-4664-A4CA-976B88BD7EB5}" srcOrd="0" destOrd="0" presId="urn:microsoft.com/office/officeart/2008/layout/PictureAccentList"/>
    <dgm:cxn modelId="{F891BBA7-4958-4AB1-9E0D-2777610796EE}" type="presParOf" srcId="{CA83CFB5-B076-4CEA-B66B-30A40DD8832C}" destId="{1EC22090-88AC-43BE-B829-653CDF536EA3}"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9829441-F1BA-4327-A6B1-EACDF68153B2}" type="doc">
      <dgm:prSet loTypeId="urn:microsoft.com/office/officeart/2005/8/layout/arrow2" loCatId="process" qsTypeId="urn:microsoft.com/office/officeart/2005/8/quickstyle/simple4" qsCatId="simple" csTypeId="urn:microsoft.com/office/officeart/2005/8/colors/accent3_2" csCatId="accent3" phldr="1"/>
      <dgm:spPr/>
    </dgm:pt>
    <dgm:pt modelId="{83A83E48-948F-4E9C-88EB-2E876CD67E99}">
      <dgm:prSet phldrT="[Texto]" custT="1"/>
      <dgm:spPr/>
      <dgm:t>
        <a:bodyPr/>
        <a:lstStyle/>
        <a:p>
          <a:r>
            <a:rPr lang="es-ES" sz="1500" i="0" dirty="0" smtClean="0"/>
            <a:t>Prevalencia de riesgo para síndrome de burnout en policiales militares (</a:t>
          </a:r>
          <a:r>
            <a:rPr lang="es-ES" sz="1500" dirty="0" err="1" smtClean="0"/>
            <a:t>Ascari</a:t>
          </a:r>
          <a:r>
            <a:rPr lang="es-ES" sz="1500" dirty="0" smtClean="0"/>
            <a:t>, </a:t>
          </a:r>
          <a:r>
            <a:rPr lang="es-ES" sz="1500" dirty="0" err="1" smtClean="0"/>
            <a:t>Dumke</a:t>
          </a:r>
          <a:r>
            <a:rPr lang="es-ES" sz="1500" dirty="0" smtClean="0"/>
            <a:t>, &amp; Dacol,2016). </a:t>
          </a:r>
          <a:endParaRPr lang="en-US" sz="1500" i="0" dirty="0"/>
        </a:p>
      </dgm:t>
    </dgm:pt>
    <dgm:pt modelId="{907E3DA6-2278-41B7-A4C6-B3060BDE2E2A}" type="parTrans" cxnId="{22578B38-C2CF-4036-ACFE-550F0EBDE93F}">
      <dgm:prSet/>
      <dgm:spPr/>
      <dgm:t>
        <a:bodyPr/>
        <a:lstStyle/>
        <a:p>
          <a:endParaRPr lang="en-US"/>
        </a:p>
      </dgm:t>
    </dgm:pt>
    <dgm:pt modelId="{EABFD038-60E1-4326-AB32-7F987B857CEA}" type="sibTrans" cxnId="{22578B38-C2CF-4036-ACFE-550F0EBDE93F}">
      <dgm:prSet/>
      <dgm:spPr/>
      <dgm:t>
        <a:bodyPr/>
        <a:lstStyle/>
        <a:p>
          <a:endParaRPr lang="en-US"/>
        </a:p>
      </dgm:t>
    </dgm:pt>
    <dgm:pt modelId="{F44CFE74-4074-44B0-8361-AC4D3DE6AB18}">
      <dgm:prSet phldrT="[Texto]" custT="1"/>
      <dgm:spPr/>
      <dgm:t>
        <a:bodyPr/>
        <a:lstStyle/>
        <a:p>
          <a:r>
            <a:rPr lang="es-ES" sz="1500" i="0" dirty="0" smtClean="0"/>
            <a:t>Compromiso emocional y burnout: un estudio con policías </a:t>
          </a:r>
          <a:r>
            <a:rPr lang="es-ES" sz="1500" i="0" dirty="0" smtClean="0"/>
            <a:t>militares (</a:t>
          </a:r>
          <a:r>
            <a:rPr lang="es-ES" sz="1500" dirty="0" smtClean="0"/>
            <a:t>Coelho &amp; </a:t>
          </a:r>
          <a:r>
            <a:rPr lang="es-ES" sz="1500" dirty="0" err="1" smtClean="0"/>
            <a:t>Bendassolli</a:t>
          </a:r>
          <a:r>
            <a:rPr lang="es-ES" sz="1500" dirty="0" smtClean="0"/>
            <a:t>, 2017)</a:t>
          </a:r>
          <a:endParaRPr lang="en-US" sz="1500" i="0" dirty="0"/>
        </a:p>
      </dgm:t>
    </dgm:pt>
    <dgm:pt modelId="{703FA106-6EE6-4210-989E-240B17A2C971}" type="parTrans" cxnId="{168E0F57-D7D4-4D13-A0E4-726907C5EAC0}">
      <dgm:prSet/>
      <dgm:spPr/>
      <dgm:t>
        <a:bodyPr/>
        <a:lstStyle/>
        <a:p>
          <a:endParaRPr lang="en-US"/>
        </a:p>
      </dgm:t>
    </dgm:pt>
    <dgm:pt modelId="{F56A1360-320F-485B-80D9-35E5030F6878}" type="sibTrans" cxnId="{168E0F57-D7D4-4D13-A0E4-726907C5EAC0}">
      <dgm:prSet/>
      <dgm:spPr/>
      <dgm:t>
        <a:bodyPr/>
        <a:lstStyle/>
        <a:p>
          <a:endParaRPr lang="en-US"/>
        </a:p>
      </dgm:t>
    </dgm:pt>
    <dgm:pt modelId="{674D3D80-01F8-4277-8E12-14DBC776F281}">
      <dgm:prSet phldrT="[Texto]" custT="1"/>
      <dgm:spPr/>
      <dgm:t>
        <a:bodyPr/>
        <a:lstStyle/>
        <a:p>
          <a:r>
            <a:rPr lang="es-ES" sz="1500" i="0" dirty="0" smtClean="0"/>
            <a:t>Motivos y factores que intervienen en el compromiso organizacional (</a:t>
          </a:r>
          <a:r>
            <a:rPr lang="es-ES" sz="1500" dirty="0" smtClean="0"/>
            <a:t>Bonilla, Ruiz, </a:t>
          </a:r>
          <a:r>
            <a:rPr lang="es-ES" sz="1500" dirty="0" err="1" smtClean="0"/>
            <a:t>Ramirez</a:t>
          </a:r>
          <a:r>
            <a:rPr lang="es-ES" sz="1500" dirty="0" smtClean="0"/>
            <a:t>, </a:t>
          </a:r>
          <a:r>
            <a:rPr lang="es-ES" sz="1500" dirty="0" err="1" smtClean="0"/>
            <a:t>Sendy</a:t>
          </a:r>
          <a:r>
            <a:rPr lang="es-ES" sz="1500" dirty="0" smtClean="0"/>
            <a:t>, &amp; </a:t>
          </a:r>
          <a:r>
            <a:rPr lang="es-ES" sz="1500" dirty="0" err="1" smtClean="0"/>
            <a:t>Mendez</a:t>
          </a:r>
          <a:r>
            <a:rPr lang="es-ES" sz="1500" dirty="0" smtClean="0"/>
            <a:t>, 2018)</a:t>
          </a:r>
          <a:endParaRPr lang="en-US" sz="1500" i="0" dirty="0"/>
        </a:p>
      </dgm:t>
    </dgm:pt>
    <dgm:pt modelId="{A68EFE74-D8BD-463D-942C-D542B615FE9A}" type="sibTrans" cxnId="{77814340-8FB1-4675-8E62-C567084F0D97}">
      <dgm:prSet/>
      <dgm:spPr/>
      <dgm:t>
        <a:bodyPr/>
        <a:lstStyle/>
        <a:p>
          <a:endParaRPr lang="en-US"/>
        </a:p>
      </dgm:t>
    </dgm:pt>
    <dgm:pt modelId="{1948090A-C218-45DA-956A-94F4999761EE}" type="parTrans" cxnId="{77814340-8FB1-4675-8E62-C567084F0D97}">
      <dgm:prSet/>
      <dgm:spPr/>
      <dgm:t>
        <a:bodyPr/>
        <a:lstStyle/>
        <a:p>
          <a:endParaRPr lang="en-US"/>
        </a:p>
      </dgm:t>
    </dgm:pt>
    <dgm:pt modelId="{F19805B8-3E16-4D15-A39B-30C54A069818}" type="pres">
      <dgm:prSet presAssocID="{D9829441-F1BA-4327-A6B1-EACDF68153B2}" presName="arrowDiagram" presStyleCnt="0">
        <dgm:presLayoutVars>
          <dgm:chMax val="5"/>
          <dgm:dir/>
          <dgm:resizeHandles val="exact"/>
        </dgm:presLayoutVars>
      </dgm:prSet>
      <dgm:spPr/>
    </dgm:pt>
    <dgm:pt modelId="{7262B86B-5C40-47EF-BE93-72492A940AEB}" type="pres">
      <dgm:prSet presAssocID="{D9829441-F1BA-4327-A6B1-EACDF68153B2}" presName="arrow" presStyleLbl="bgShp" presStyleIdx="0" presStyleCnt="1" custScaleY="69396" custLinFactNeighborX="157" custLinFactNeighborY="252"/>
      <dgm:spPr/>
    </dgm:pt>
    <dgm:pt modelId="{3072CA54-E699-4ED7-B749-0D9433D12BCC}" type="pres">
      <dgm:prSet presAssocID="{D9829441-F1BA-4327-A6B1-EACDF68153B2}" presName="arrowDiagram3" presStyleCnt="0"/>
      <dgm:spPr/>
    </dgm:pt>
    <dgm:pt modelId="{41B280AE-EEC5-4AC8-AAB1-E2C1626F8E31}" type="pres">
      <dgm:prSet presAssocID="{83A83E48-948F-4E9C-88EB-2E876CD67E99}" presName="bullet3a" presStyleLbl="node1" presStyleIdx="0" presStyleCnt="3" custLinFactY="-44510" custLinFactNeighborX="7393" custLinFactNeighborY="-100000"/>
      <dgm:spPr/>
    </dgm:pt>
    <dgm:pt modelId="{E0791CDA-7EC8-4FF9-B3B0-C8E6FBB3245A}" type="pres">
      <dgm:prSet presAssocID="{83A83E48-948F-4E9C-88EB-2E876CD67E99}" presName="textBox3a" presStyleLbl="revTx" presStyleIdx="0" presStyleCnt="3" custScaleX="113188" custLinFactNeighborX="10262" custLinFactNeighborY="-26954">
        <dgm:presLayoutVars>
          <dgm:bulletEnabled val="1"/>
        </dgm:presLayoutVars>
      </dgm:prSet>
      <dgm:spPr/>
      <dgm:t>
        <a:bodyPr/>
        <a:lstStyle/>
        <a:p>
          <a:endParaRPr lang="en-US"/>
        </a:p>
      </dgm:t>
    </dgm:pt>
    <dgm:pt modelId="{E366D918-5DD9-4929-9DBF-7E111D43360C}" type="pres">
      <dgm:prSet presAssocID="{674D3D80-01F8-4277-8E12-14DBC776F281}" presName="bullet3b" presStyleLbl="node1" presStyleIdx="1" presStyleCnt="3" custLinFactNeighborX="33707" custLinFactNeighborY="17898"/>
      <dgm:spPr/>
    </dgm:pt>
    <dgm:pt modelId="{42580349-78AF-4DDA-A58E-09921C78FD46}" type="pres">
      <dgm:prSet presAssocID="{674D3D80-01F8-4277-8E12-14DBC776F281}" presName="textBox3b" presStyleLbl="revTx" presStyleIdx="1" presStyleCnt="3" custScaleX="113188" custLinFactNeighborX="18494" custLinFactNeighborY="-1926">
        <dgm:presLayoutVars>
          <dgm:bulletEnabled val="1"/>
        </dgm:presLayoutVars>
      </dgm:prSet>
      <dgm:spPr/>
      <dgm:t>
        <a:bodyPr/>
        <a:lstStyle/>
        <a:p>
          <a:endParaRPr lang="en-US"/>
        </a:p>
      </dgm:t>
    </dgm:pt>
    <dgm:pt modelId="{22D99EFB-54B8-4C37-B675-F1ADDD506A14}" type="pres">
      <dgm:prSet presAssocID="{F44CFE74-4074-44B0-8361-AC4D3DE6AB18}" presName="bullet3c" presStyleLbl="node1" presStyleIdx="2" presStyleCnt="3" custLinFactNeighborX="47292" custLinFactNeighborY="52573"/>
      <dgm:spPr/>
    </dgm:pt>
    <dgm:pt modelId="{04DDBB97-CF74-489E-B4F2-0F9A16F0BDAD}" type="pres">
      <dgm:prSet presAssocID="{F44CFE74-4074-44B0-8361-AC4D3DE6AB18}" presName="textBox3c" presStyleLbl="revTx" presStyleIdx="2" presStyleCnt="3" custScaleX="113188" custLinFactNeighborX="22059" custLinFactNeighborY="385">
        <dgm:presLayoutVars>
          <dgm:bulletEnabled val="1"/>
        </dgm:presLayoutVars>
      </dgm:prSet>
      <dgm:spPr/>
      <dgm:t>
        <a:bodyPr/>
        <a:lstStyle/>
        <a:p>
          <a:endParaRPr lang="en-US"/>
        </a:p>
      </dgm:t>
    </dgm:pt>
  </dgm:ptLst>
  <dgm:cxnLst>
    <dgm:cxn modelId="{87EB87F9-042C-480C-AC68-1A4A2F2BDAA3}" type="presOf" srcId="{D9829441-F1BA-4327-A6B1-EACDF68153B2}" destId="{F19805B8-3E16-4D15-A39B-30C54A069818}" srcOrd="0" destOrd="0" presId="urn:microsoft.com/office/officeart/2005/8/layout/arrow2"/>
    <dgm:cxn modelId="{168E0F57-D7D4-4D13-A0E4-726907C5EAC0}" srcId="{D9829441-F1BA-4327-A6B1-EACDF68153B2}" destId="{F44CFE74-4074-44B0-8361-AC4D3DE6AB18}" srcOrd="2" destOrd="0" parTransId="{703FA106-6EE6-4210-989E-240B17A2C971}" sibTransId="{F56A1360-320F-485B-80D9-35E5030F6878}"/>
    <dgm:cxn modelId="{F2525885-96BC-4137-847B-1B9D2FEC877E}" type="presOf" srcId="{674D3D80-01F8-4277-8E12-14DBC776F281}" destId="{42580349-78AF-4DDA-A58E-09921C78FD46}" srcOrd="0" destOrd="0" presId="urn:microsoft.com/office/officeart/2005/8/layout/arrow2"/>
    <dgm:cxn modelId="{416FB4FB-C4C2-49ED-B787-59EC59B27326}" type="presOf" srcId="{83A83E48-948F-4E9C-88EB-2E876CD67E99}" destId="{E0791CDA-7EC8-4FF9-B3B0-C8E6FBB3245A}" srcOrd="0" destOrd="0" presId="urn:microsoft.com/office/officeart/2005/8/layout/arrow2"/>
    <dgm:cxn modelId="{97E8D11F-8B1E-40AA-9C73-79E7EC3B72B1}" type="presOf" srcId="{F44CFE74-4074-44B0-8361-AC4D3DE6AB18}" destId="{04DDBB97-CF74-489E-B4F2-0F9A16F0BDAD}" srcOrd="0" destOrd="0" presId="urn:microsoft.com/office/officeart/2005/8/layout/arrow2"/>
    <dgm:cxn modelId="{22578B38-C2CF-4036-ACFE-550F0EBDE93F}" srcId="{D9829441-F1BA-4327-A6B1-EACDF68153B2}" destId="{83A83E48-948F-4E9C-88EB-2E876CD67E99}" srcOrd="0" destOrd="0" parTransId="{907E3DA6-2278-41B7-A4C6-B3060BDE2E2A}" sibTransId="{EABFD038-60E1-4326-AB32-7F987B857CEA}"/>
    <dgm:cxn modelId="{77814340-8FB1-4675-8E62-C567084F0D97}" srcId="{D9829441-F1BA-4327-A6B1-EACDF68153B2}" destId="{674D3D80-01F8-4277-8E12-14DBC776F281}" srcOrd="1" destOrd="0" parTransId="{1948090A-C218-45DA-956A-94F4999761EE}" sibTransId="{A68EFE74-D8BD-463D-942C-D542B615FE9A}"/>
    <dgm:cxn modelId="{B8EE09DD-458E-4C8F-9A23-B4DB03B90E95}" type="presParOf" srcId="{F19805B8-3E16-4D15-A39B-30C54A069818}" destId="{7262B86B-5C40-47EF-BE93-72492A940AEB}" srcOrd="0" destOrd="0" presId="urn:microsoft.com/office/officeart/2005/8/layout/arrow2"/>
    <dgm:cxn modelId="{C65F8D7A-6049-45B3-96B0-255C3589AA16}" type="presParOf" srcId="{F19805B8-3E16-4D15-A39B-30C54A069818}" destId="{3072CA54-E699-4ED7-B749-0D9433D12BCC}" srcOrd="1" destOrd="0" presId="urn:microsoft.com/office/officeart/2005/8/layout/arrow2"/>
    <dgm:cxn modelId="{2FF4E14C-46CC-4799-BDF7-4ADE20AE9700}" type="presParOf" srcId="{3072CA54-E699-4ED7-B749-0D9433D12BCC}" destId="{41B280AE-EEC5-4AC8-AAB1-E2C1626F8E31}" srcOrd="0" destOrd="0" presId="urn:microsoft.com/office/officeart/2005/8/layout/arrow2"/>
    <dgm:cxn modelId="{954BF086-15A2-49C3-84C3-1DAC801D0B97}" type="presParOf" srcId="{3072CA54-E699-4ED7-B749-0D9433D12BCC}" destId="{E0791CDA-7EC8-4FF9-B3B0-C8E6FBB3245A}" srcOrd="1" destOrd="0" presId="urn:microsoft.com/office/officeart/2005/8/layout/arrow2"/>
    <dgm:cxn modelId="{2C2D7D08-65AF-4B80-A1C5-F275FF2087AF}" type="presParOf" srcId="{3072CA54-E699-4ED7-B749-0D9433D12BCC}" destId="{E366D918-5DD9-4929-9DBF-7E111D43360C}" srcOrd="2" destOrd="0" presId="urn:microsoft.com/office/officeart/2005/8/layout/arrow2"/>
    <dgm:cxn modelId="{DBAF6FC7-C472-4B2D-A8B0-44A2CD1B5D7C}" type="presParOf" srcId="{3072CA54-E699-4ED7-B749-0D9433D12BCC}" destId="{42580349-78AF-4DDA-A58E-09921C78FD46}" srcOrd="3" destOrd="0" presId="urn:microsoft.com/office/officeart/2005/8/layout/arrow2"/>
    <dgm:cxn modelId="{5C098736-7D31-4CF9-8842-A48F0E20ED6F}" type="presParOf" srcId="{3072CA54-E699-4ED7-B749-0D9433D12BCC}" destId="{22D99EFB-54B8-4C37-B675-F1ADDD506A14}" srcOrd="4" destOrd="0" presId="urn:microsoft.com/office/officeart/2005/8/layout/arrow2"/>
    <dgm:cxn modelId="{14196A13-16FA-4AEE-85DC-16A648E28204}" type="presParOf" srcId="{3072CA54-E699-4ED7-B749-0D9433D12BCC}" destId="{04DDBB97-CF74-489E-B4F2-0F9A16F0BDAD}"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1EC608F-540C-40EF-B6E9-86777069E1DE}" type="doc">
      <dgm:prSet loTypeId="urn:microsoft.com/office/officeart/2005/8/layout/hProcess9" loCatId="process" qsTypeId="urn:microsoft.com/office/officeart/2005/8/quickstyle/simple1" qsCatId="simple" csTypeId="urn:microsoft.com/office/officeart/2005/8/colors/colorful5" csCatId="colorful" phldr="1"/>
      <dgm:spPr/>
      <dgm:t>
        <a:bodyPr/>
        <a:lstStyle/>
        <a:p>
          <a:endParaRPr lang="es-EC"/>
        </a:p>
      </dgm:t>
    </dgm:pt>
    <dgm:pt modelId="{DB1C9EA6-C44F-44FB-B253-4E8FB095C596}">
      <dgm:prSet phldrT="[Texto]" custT="1"/>
      <dgm:spPr/>
      <dgm:t>
        <a:bodyPr/>
        <a:lstStyle/>
        <a:p>
          <a:r>
            <a:rPr lang="es-ES" sz="1800" b="0" i="0" dirty="0" smtClean="0">
              <a:latin typeface="Times" panose="02020603050405020304" pitchFamily="18" charset="0"/>
              <a:cs typeface="Times" panose="02020603050405020304" pitchFamily="18" charset="0"/>
            </a:rPr>
            <a:t>Por su finalidad: Aplicada</a:t>
          </a:r>
          <a:endParaRPr lang="es-EC" sz="1800" b="0" i="0" dirty="0">
            <a:latin typeface="Times" panose="02020603050405020304" pitchFamily="18" charset="0"/>
            <a:cs typeface="Times" panose="02020603050405020304" pitchFamily="18" charset="0"/>
          </a:endParaRPr>
        </a:p>
      </dgm:t>
    </dgm:pt>
    <dgm:pt modelId="{428F1F27-DAF1-4E95-9B22-70241C40DDC5}" type="parTrans" cxnId="{1C75ABAB-D33F-4D77-AC91-C6832A73BE35}">
      <dgm:prSet/>
      <dgm:spPr/>
      <dgm:t>
        <a:bodyPr/>
        <a:lstStyle/>
        <a:p>
          <a:endParaRPr lang="es-EC" sz="1800" b="0" i="0">
            <a:latin typeface="Times" panose="02020603050405020304" pitchFamily="18" charset="0"/>
            <a:cs typeface="Times" panose="02020603050405020304" pitchFamily="18" charset="0"/>
          </a:endParaRPr>
        </a:p>
      </dgm:t>
    </dgm:pt>
    <dgm:pt modelId="{B315DB6B-743E-4B98-879B-EF2BE3718718}" type="sibTrans" cxnId="{1C75ABAB-D33F-4D77-AC91-C6832A73BE35}">
      <dgm:prSet/>
      <dgm:spPr/>
      <dgm:t>
        <a:bodyPr/>
        <a:lstStyle/>
        <a:p>
          <a:endParaRPr lang="es-EC" sz="1800" b="0" i="0">
            <a:latin typeface="Times" panose="02020603050405020304" pitchFamily="18" charset="0"/>
            <a:cs typeface="Times" panose="02020603050405020304" pitchFamily="18" charset="0"/>
          </a:endParaRPr>
        </a:p>
      </dgm:t>
    </dgm:pt>
    <dgm:pt modelId="{0DBD90C4-B1D8-48C1-BF9A-20FD3DEABAE8}">
      <dgm:prSet phldrT="[Texto]" custT="1"/>
      <dgm:spPr/>
      <dgm:t>
        <a:bodyPr/>
        <a:lstStyle/>
        <a:p>
          <a:r>
            <a:rPr lang="es-ES" sz="1800" b="0" i="0" dirty="0" smtClean="0">
              <a:latin typeface="Times" panose="02020603050405020304" pitchFamily="18" charset="0"/>
              <a:cs typeface="Times" panose="02020603050405020304" pitchFamily="18" charset="0"/>
            </a:rPr>
            <a:t>Por las fuentes de información: Mixto</a:t>
          </a:r>
          <a:endParaRPr lang="es-EC" sz="1800" b="0" i="0" dirty="0">
            <a:latin typeface="Times" panose="02020603050405020304" pitchFamily="18" charset="0"/>
            <a:cs typeface="Times" panose="02020603050405020304" pitchFamily="18" charset="0"/>
          </a:endParaRPr>
        </a:p>
      </dgm:t>
    </dgm:pt>
    <dgm:pt modelId="{28285859-34AF-4C79-9F63-FA5027CDF529}" type="parTrans" cxnId="{412CC42A-2FED-47E5-8E46-A7CC69EDF2D7}">
      <dgm:prSet/>
      <dgm:spPr/>
      <dgm:t>
        <a:bodyPr/>
        <a:lstStyle/>
        <a:p>
          <a:endParaRPr lang="es-EC" sz="1800" b="0" i="0">
            <a:latin typeface="Times" panose="02020603050405020304" pitchFamily="18" charset="0"/>
            <a:cs typeface="Times" panose="02020603050405020304" pitchFamily="18" charset="0"/>
          </a:endParaRPr>
        </a:p>
      </dgm:t>
    </dgm:pt>
    <dgm:pt modelId="{BA5E5029-A475-499E-97F2-603C804DE529}" type="sibTrans" cxnId="{412CC42A-2FED-47E5-8E46-A7CC69EDF2D7}">
      <dgm:prSet/>
      <dgm:spPr/>
      <dgm:t>
        <a:bodyPr/>
        <a:lstStyle/>
        <a:p>
          <a:endParaRPr lang="es-EC" sz="1800" b="0" i="0">
            <a:latin typeface="Times" panose="02020603050405020304" pitchFamily="18" charset="0"/>
            <a:cs typeface="Times" panose="02020603050405020304" pitchFamily="18" charset="0"/>
          </a:endParaRPr>
        </a:p>
      </dgm:t>
    </dgm:pt>
    <dgm:pt modelId="{DE432611-A45B-434B-91BA-80D0F92E79E5}">
      <dgm:prSet phldrT="[Texto]" custT="1"/>
      <dgm:spPr/>
      <dgm:t>
        <a:bodyPr/>
        <a:lstStyle/>
        <a:p>
          <a:r>
            <a:rPr lang="es-ES" sz="1800" b="0" i="0" dirty="0" smtClean="0">
              <a:latin typeface="Times" panose="02020603050405020304" pitchFamily="18" charset="0"/>
              <a:cs typeface="Times" panose="02020603050405020304" pitchFamily="18" charset="0"/>
            </a:rPr>
            <a:t>Por las unidades de análisis: Insitu</a:t>
          </a:r>
          <a:endParaRPr lang="es-EC" sz="1800" b="0" i="0" dirty="0">
            <a:latin typeface="Times" panose="02020603050405020304" pitchFamily="18" charset="0"/>
            <a:cs typeface="Times" panose="02020603050405020304" pitchFamily="18" charset="0"/>
          </a:endParaRPr>
        </a:p>
      </dgm:t>
    </dgm:pt>
    <dgm:pt modelId="{627A4A91-BAE7-4761-8184-6756AADBEB73}" type="parTrans" cxnId="{E0222B39-F5BA-404B-B8B6-694B3437DB4B}">
      <dgm:prSet/>
      <dgm:spPr/>
      <dgm:t>
        <a:bodyPr/>
        <a:lstStyle/>
        <a:p>
          <a:endParaRPr lang="es-EC" sz="1800" b="0" i="0">
            <a:latin typeface="Times" panose="02020603050405020304" pitchFamily="18" charset="0"/>
            <a:cs typeface="Times" panose="02020603050405020304" pitchFamily="18" charset="0"/>
          </a:endParaRPr>
        </a:p>
      </dgm:t>
    </dgm:pt>
    <dgm:pt modelId="{394D9C98-63E8-4B84-B8F9-EC9964507241}" type="sibTrans" cxnId="{E0222B39-F5BA-404B-B8B6-694B3437DB4B}">
      <dgm:prSet/>
      <dgm:spPr/>
      <dgm:t>
        <a:bodyPr/>
        <a:lstStyle/>
        <a:p>
          <a:endParaRPr lang="es-EC" sz="1800" b="0" i="0">
            <a:latin typeface="Times" panose="02020603050405020304" pitchFamily="18" charset="0"/>
            <a:cs typeface="Times" panose="02020603050405020304" pitchFamily="18" charset="0"/>
          </a:endParaRPr>
        </a:p>
      </dgm:t>
    </dgm:pt>
    <dgm:pt modelId="{F1F13DDF-9825-4A66-89A2-4FEC8AC04A81}">
      <dgm:prSet phldrT="[Texto]" custT="1"/>
      <dgm:spPr/>
      <dgm:t>
        <a:bodyPr/>
        <a:lstStyle/>
        <a:p>
          <a:r>
            <a:rPr lang="es-ES" sz="1800" b="0" i="0" dirty="0" smtClean="0">
              <a:latin typeface="Times" panose="02020603050405020304" pitchFamily="18" charset="0"/>
              <a:cs typeface="Times" panose="02020603050405020304" pitchFamily="18" charset="0"/>
            </a:rPr>
            <a:t>Por el control de las variables: No experimental y transversal</a:t>
          </a:r>
          <a:endParaRPr lang="es-EC" sz="1800" b="0" i="0" dirty="0">
            <a:latin typeface="Times" panose="02020603050405020304" pitchFamily="18" charset="0"/>
            <a:cs typeface="Times" panose="02020603050405020304" pitchFamily="18" charset="0"/>
          </a:endParaRPr>
        </a:p>
      </dgm:t>
    </dgm:pt>
    <dgm:pt modelId="{DC10AC48-556E-49BE-B065-9AA79A7A7398}" type="parTrans" cxnId="{B2F54774-0FCD-4492-94F0-58F79B3BE150}">
      <dgm:prSet/>
      <dgm:spPr/>
      <dgm:t>
        <a:bodyPr/>
        <a:lstStyle/>
        <a:p>
          <a:endParaRPr lang="es-EC" sz="1800" b="0" i="0">
            <a:latin typeface="Times" panose="02020603050405020304" pitchFamily="18" charset="0"/>
            <a:cs typeface="Times" panose="02020603050405020304" pitchFamily="18" charset="0"/>
          </a:endParaRPr>
        </a:p>
      </dgm:t>
    </dgm:pt>
    <dgm:pt modelId="{B1C49DC0-BA35-4438-B8DE-AEA04A8C193C}" type="sibTrans" cxnId="{B2F54774-0FCD-4492-94F0-58F79B3BE150}">
      <dgm:prSet/>
      <dgm:spPr/>
      <dgm:t>
        <a:bodyPr/>
        <a:lstStyle/>
        <a:p>
          <a:endParaRPr lang="es-EC" sz="1800" b="0" i="0">
            <a:latin typeface="Times" panose="02020603050405020304" pitchFamily="18" charset="0"/>
            <a:cs typeface="Times" panose="02020603050405020304" pitchFamily="18" charset="0"/>
          </a:endParaRPr>
        </a:p>
      </dgm:t>
    </dgm:pt>
    <dgm:pt modelId="{C6CCA8AE-E438-4272-8440-5EFCCD0E84B4}">
      <dgm:prSet phldrT="[Texto]" custT="1"/>
      <dgm:spPr/>
      <dgm:t>
        <a:bodyPr/>
        <a:lstStyle/>
        <a:p>
          <a:r>
            <a:rPr lang="es-ES" sz="1800" b="0" i="0" dirty="0" smtClean="0">
              <a:latin typeface="Times" panose="02020603050405020304" pitchFamily="18" charset="0"/>
              <a:cs typeface="Times" panose="02020603050405020304" pitchFamily="18" charset="0"/>
            </a:rPr>
            <a:t>Por el alcance descriptivo y correlacional</a:t>
          </a:r>
          <a:endParaRPr lang="es-EC" sz="1800" b="0" i="0" dirty="0">
            <a:latin typeface="Times" panose="02020603050405020304" pitchFamily="18" charset="0"/>
            <a:cs typeface="Times" panose="02020603050405020304" pitchFamily="18" charset="0"/>
          </a:endParaRPr>
        </a:p>
      </dgm:t>
    </dgm:pt>
    <dgm:pt modelId="{33696B7B-9E27-4B0C-9EE5-97D8D7F3565A}" type="parTrans" cxnId="{B503FDAF-A62A-41D7-9F24-B9E6AC3005B4}">
      <dgm:prSet/>
      <dgm:spPr/>
      <dgm:t>
        <a:bodyPr/>
        <a:lstStyle/>
        <a:p>
          <a:endParaRPr lang="es-EC" sz="1800" b="0" i="0">
            <a:latin typeface="Times" panose="02020603050405020304" pitchFamily="18" charset="0"/>
            <a:cs typeface="Times" panose="02020603050405020304" pitchFamily="18" charset="0"/>
          </a:endParaRPr>
        </a:p>
      </dgm:t>
    </dgm:pt>
    <dgm:pt modelId="{3759F026-6B75-4741-BB28-518B850B4B2A}" type="sibTrans" cxnId="{B503FDAF-A62A-41D7-9F24-B9E6AC3005B4}">
      <dgm:prSet/>
      <dgm:spPr/>
      <dgm:t>
        <a:bodyPr/>
        <a:lstStyle/>
        <a:p>
          <a:endParaRPr lang="es-EC" sz="1800" b="0" i="0">
            <a:latin typeface="Times" panose="02020603050405020304" pitchFamily="18" charset="0"/>
            <a:cs typeface="Times" panose="02020603050405020304" pitchFamily="18" charset="0"/>
          </a:endParaRPr>
        </a:p>
      </dgm:t>
    </dgm:pt>
    <dgm:pt modelId="{03F1CE2B-33A0-4734-84BB-5A8316C4AE3C}" type="pres">
      <dgm:prSet presAssocID="{71EC608F-540C-40EF-B6E9-86777069E1DE}" presName="CompostProcess" presStyleCnt="0">
        <dgm:presLayoutVars>
          <dgm:dir/>
          <dgm:resizeHandles val="exact"/>
        </dgm:presLayoutVars>
      </dgm:prSet>
      <dgm:spPr/>
      <dgm:t>
        <a:bodyPr/>
        <a:lstStyle/>
        <a:p>
          <a:endParaRPr lang="es-ES"/>
        </a:p>
      </dgm:t>
    </dgm:pt>
    <dgm:pt modelId="{7AB3A24C-DDE4-48CE-8F3D-B6DAB3FDF502}" type="pres">
      <dgm:prSet presAssocID="{71EC608F-540C-40EF-B6E9-86777069E1DE}" presName="arrow" presStyleLbl="bgShp" presStyleIdx="0" presStyleCnt="1"/>
      <dgm:spPr/>
      <dgm:t>
        <a:bodyPr/>
        <a:lstStyle/>
        <a:p>
          <a:endParaRPr lang="es-ES"/>
        </a:p>
      </dgm:t>
    </dgm:pt>
    <dgm:pt modelId="{CEC75ACB-026F-4F23-9D78-7341D35CDADE}" type="pres">
      <dgm:prSet presAssocID="{71EC608F-540C-40EF-B6E9-86777069E1DE}" presName="linearProcess" presStyleCnt="0"/>
      <dgm:spPr/>
      <dgm:t>
        <a:bodyPr/>
        <a:lstStyle/>
        <a:p>
          <a:endParaRPr lang="es-ES"/>
        </a:p>
      </dgm:t>
    </dgm:pt>
    <dgm:pt modelId="{B6903300-C5F1-4CE5-9DDB-E54133FF5FE6}" type="pres">
      <dgm:prSet presAssocID="{DB1C9EA6-C44F-44FB-B253-4E8FB095C596}" presName="textNode" presStyleLbl="node1" presStyleIdx="0" presStyleCnt="5">
        <dgm:presLayoutVars>
          <dgm:bulletEnabled val="1"/>
        </dgm:presLayoutVars>
      </dgm:prSet>
      <dgm:spPr/>
      <dgm:t>
        <a:bodyPr/>
        <a:lstStyle/>
        <a:p>
          <a:endParaRPr lang="es-ES"/>
        </a:p>
      </dgm:t>
    </dgm:pt>
    <dgm:pt modelId="{0B706CBA-39A4-4105-8FF4-327F1B489186}" type="pres">
      <dgm:prSet presAssocID="{B315DB6B-743E-4B98-879B-EF2BE3718718}" presName="sibTrans" presStyleCnt="0"/>
      <dgm:spPr/>
      <dgm:t>
        <a:bodyPr/>
        <a:lstStyle/>
        <a:p>
          <a:endParaRPr lang="es-ES"/>
        </a:p>
      </dgm:t>
    </dgm:pt>
    <dgm:pt modelId="{ECC2ACA3-0A54-4404-B6C9-C3C033182518}" type="pres">
      <dgm:prSet presAssocID="{0DBD90C4-B1D8-48C1-BF9A-20FD3DEABAE8}" presName="textNode" presStyleLbl="node1" presStyleIdx="1" presStyleCnt="5">
        <dgm:presLayoutVars>
          <dgm:bulletEnabled val="1"/>
        </dgm:presLayoutVars>
      </dgm:prSet>
      <dgm:spPr/>
      <dgm:t>
        <a:bodyPr/>
        <a:lstStyle/>
        <a:p>
          <a:endParaRPr lang="es-ES"/>
        </a:p>
      </dgm:t>
    </dgm:pt>
    <dgm:pt modelId="{16DB23C0-C725-4439-91E6-99D8A11F7296}" type="pres">
      <dgm:prSet presAssocID="{BA5E5029-A475-499E-97F2-603C804DE529}" presName="sibTrans" presStyleCnt="0"/>
      <dgm:spPr/>
      <dgm:t>
        <a:bodyPr/>
        <a:lstStyle/>
        <a:p>
          <a:endParaRPr lang="es-ES"/>
        </a:p>
      </dgm:t>
    </dgm:pt>
    <dgm:pt modelId="{635CB65D-27A3-4A3E-85BD-BDE06B5AB26B}" type="pres">
      <dgm:prSet presAssocID="{DE432611-A45B-434B-91BA-80D0F92E79E5}" presName="textNode" presStyleLbl="node1" presStyleIdx="2" presStyleCnt="5">
        <dgm:presLayoutVars>
          <dgm:bulletEnabled val="1"/>
        </dgm:presLayoutVars>
      </dgm:prSet>
      <dgm:spPr/>
      <dgm:t>
        <a:bodyPr/>
        <a:lstStyle/>
        <a:p>
          <a:endParaRPr lang="es-ES"/>
        </a:p>
      </dgm:t>
    </dgm:pt>
    <dgm:pt modelId="{4755AE98-7A64-41EA-B0ED-A33C8CE1BDAB}" type="pres">
      <dgm:prSet presAssocID="{394D9C98-63E8-4B84-B8F9-EC9964507241}" presName="sibTrans" presStyleCnt="0"/>
      <dgm:spPr/>
      <dgm:t>
        <a:bodyPr/>
        <a:lstStyle/>
        <a:p>
          <a:endParaRPr lang="es-ES"/>
        </a:p>
      </dgm:t>
    </dgm:pt>
    <dgm:pt modelId="{D15F7A72-4834-42DE-9677-A7624C33A82A}" type="pres">
      <dgm:prSet presAssocID="{F1F13DDF-9825-4A66-89A2-4FEC8AC04A81}" presName="textNode" presStyleLbl="node1" presStyleIdx="3" presStyleCnt="5">
        <dgm:presLayoutVars>
          <dgm:bulletEnabled val="1"/>
        </dgm:presLayoutVars>
      </dgm:prSet>
      <dgm:spPr/>
      <dgm:t>
        <a:bodyPr/>
        <a:lstStyle/>
        <a:p>
          <a:endParaRPr lang="es-ES"/>
        </a:p>
      </dgm:t>
    </dgm:pt>
    <dgm:pt modelId="{E106A7C8-8C1A-4C11-B578-CBBBEECD1CAB}" type="pres">
      <dgm:prSet presAssocID="{B1C49DC0-BA35-4438-B8DE-AEA04A8C193C}" presName="sibTrans" presStyleCnt="0"/>
      <dgm:spPr/>
      <dgm:t>
        <a:bodyPr/>
        <a:lstStyle/>
        <a:p>
          <a:endParaRPr lang="es-ES"/>
        </a:p>
      </dgm:t>
    </dgm:pt>
    <dgm:pt modelId="{CD2E7219-09CD-4663-8E45-5F5DCCBF45CD}" type="pres">
      <dgm:prSet presAssocID="{C6CCA8AE-E438-4272-8440-5EFCCD0E84B4}" presName="textNode" presStyleLbl="node1" presStyleIdx="4" presStyleCnt="5">
        <dgm:presLayoutVars>
          <dgm:bulletEnabled val="1"/>
        </dgm:presLayoutVars>
      </dgm:prSet>
      <dgm:spPr/>
      <dgm:t>
        <a:bodyPr/>
        <a:lstStyle/>
        <a:p>
          <a:endParaRPr lang="es-ES"/>
        </a:p>
      </dgm:t>
    </dgm:pt>
  </dgm:ptLst>
  <dgm:cxnLst>
    <dgm:cxn modelId="{B2F54774-0FCD-4492-94F0-58F79B3BE150}" srcId="{71EC608F-540C-40EF-B6E9-86777069E1DE}" destId="{F1F13DDF-9825-4A66-89A2-4FEC8AC04A81}" srcOrd="3" destOrd="0" parTransId="{DC10AC48-556E-49BE-B065-9AA79A7A7398}" sibTransId="{B1C49DC0-BA35-4438-B8DE-AEA04A8C193C}"/>
    <dgm:cxn modelId="{8A832B9F-C84A-4484-9F6A-42886A137DDA}" type="presOf" srcId="{F1F13DDF-9825-4A66-89A2-4FEC8AC04A81}" destId="{D15F7A72-4834-42DE-9677-A7624C33A82A}" srcOrd="0" destOrd="0" presId="urn:microsoft.com/office/officeart/2005/8/layout/hProcess9"/>
    <dgm:cxn modelId="{CF8C7A1C-C550-4909-AE50-6C9FA48EA5A9}" type="presOf" srcId="{DE432611-A45B-434B-91BA-80D0F92E79E5}" destId="{635CB65D-27A3-4A3E-85BD-BDE06B5AB26B}" srcOrd="0" destOrd="0" presId="urn:microsoft.com/office/officeart/2005/8/layout/hProcess9"/>
    <dgm:cxn modelId="{1C75ABAB-D33F-4D77-AC91-C6832A73BE35}" srcId="{71EC608F-540C-40EF-B6E9-86777069E1DE}" destId="{DB1C9EA6-C44F-44FB-B253-4E8FB095C596}" srcOrd="0" destOrd="0" parTransId="{428F1F27-DAF1-4E95-9B22-70241C40DDC5}" sibTransId="{B315DB6B-743E-4B98-879B-EF2BE3718718}"/>
    <dgm:cxn modelId="{AF94C1C0-2613-4002-9343-103085A67AA6}" type="presOf" srcId="{C6CCA8AE-E438-4272-8440-5EFCCD0E84B4}" destId="{CD2E7219-09CD-4663-8E45-5F5DCCBF45CD}" srcOrd="0" destOrd="0" presId="urn:microsoft.com/office/officeart/2005/8/layout/hProcess9"/>
    <dgm:cxn modelId="{A870B27A-7192-42D0-A18F-E1ABED8D3E1F}" type="presOf" srcId="{0DBD90C4-B1D8-48C1-BF9A-20FD3DEABAE8}" destId="{ECC2ACA3-0A54-4404-B6C9-C3C033182518}" srcOrd="0" destOrd="0" presId="urn:microsoft.com/office/officeart/2005/8/layout/hProcess9"/>
    <dgm:cxn modelId="{B60FB093-2674-4215-A74E-4E48CDE36652}" type="presOf" srcId="{71EC608F-540C-40EF-B6E9-86777069E1DE}" destId="{03F1CE2B-33A0-4734-84BB-5A8316C4AE3C}" srcOrd="0" destOrd="0" presId="urn:microsoft.com/office/officeart/2005/8/layout/hProcess9"/>
    <dgm:cxn modelId="{E0222B39-F5BA-404B-B8B6-694B3437DB4B}" srcId="{71EC608F-540C-40EF-B6E9-86777069E1DE}" destId="{DE432611-A45B-434B-91BA-80D0F92E79E5}" srcOrd="2" destOrd="0" parTransId="{627A4A91-BAE7-4761-8184-6756AADBEB73}" sibTransId="{394D9C98-63E8-4B84-B8F9-EC9964507241}"/>
    <dgm:cxn modelId="{412CC42A-2FED-47E5-8E46-A7CC69EDF2D7}" srcId="{71EC608F-540C-40EF-B6E9-86777069E1DE}" destId="{0DBD90C4-B1D8-48C1-BF9A-20FD3DEABAE8}" srcOrd="1" destOrd="0" parTransId="{28285859-34AF-4C79-9F63-FA5027CDF529}" sibTransId="{BA5E5029-A475-499E-97F2-603C804DE529}"/>
    <dgm:cxn modelId="{B503FDAF-A62A-41D7-9F24-B9E6AC3005B4}" srcId="{71EC608F-540C-40EF-B6E9-86777069E1DE}" destId="{C6CCA8AE-E438-4272-8440-5EFCCD0E84B4}" srcOrd="4" destOrd="0" parTransId="{33696B7B-9E27-4B0C-9EE5-97D8D7F3565A}" sibTransId="{3759F026-6B75-4741-BB28-518B850B4B2A}"/>
    <dgm:cxn modelId="{AAFD66CD-443D-4102-A471-C256E5CB34F0}" type="presOf" srcId="{DB1C9EA6-C44F-44FB-B253-4E8FB095C596}" destId="{B6903300-C5F1-4CE5-9DDB-E54133FF5FE6}" srcOrd="0" destOrd="0" presId="urn:microsoft.com/office/officeart/2005/8/layout/hProcess9"/>
    <dgm:cxn modelId="{87902E20-421E-4F7F-9BDE-F7ACEEA38245}" type="presParOf" srcId="{03F1CE2B-33A0-4734-84BB-5A8316C4AE3C}" destId="{7AB3A24C-DDE4-48CE-8F3D-B6DAB3FDF502}" srcOrd="0" destOrd="0" presId="urn:microsoft.com/office/officeart/2005/8/layout/hProcess9"/>
    <dgm:cxn modelId="{CD10569D-7E72-4D65-AA0C-22653C833CA0}" type="presParOf" srcId="{03F1CE2B-33A0-4734-84BB-5A8316C4AE3C}" destId="{CEC75ACB-026F-4F23-9D78-7341D35CDADE}" srcOrd="1" destOrd="0" presId="urn:microsoft.com/office/officeart/2005/8/layout/hProcess9"/>
    <dgm:cxn modelId="{CD87735D-46B6-40FC-AEB8-6B9C138D202F}" type="presParOf" srcId="{CEC75ACB-026F-4F23-9D78-7341D35CDADE}" destId="{B6903300-C5F1-4CE5-9DDB-E54133FF5FE6}" srcOrd="0" destOrd="0" presId="urn:microsoft.com/office/officeart/2005/8/layout/hProcess9"/>
    <dgm:cxn modelId="{D6BEA2AA-4C9F-4E34-8044-3DA5CDB179E7}" type="presParOf" srcId="{CEC75ACB-026F-4F23-9D78-7341D35CDADE}" destId="{0B706CBA-39A4-4105-8FF4-327F1B489186}" srcOrd="1" destOrd="0" presId="urn:microsoft.com/office/officeart/2005/8/layout/hProcess9"/>
    <dgm:cxn modelId="{0C2AB00A-1990-4232-8C43-31DB4F98075A}" type="presParOf" srcId="{CEC75ACB-026F-4F23-9D78-7341D35CDADE}" destId="{ECC2ACA3-0A54-4404-B6C9-C3C033182518}" srcOrd="2" destOrd="0" presId="urn:microsoft.com/office/officeart/2005/8/layout/hProcess9"/>
    <dgm:cxn modelId="{F008EAF5-05C4-4AF4-BDF5-381A12CDE96F}" type="presParOf" srcId="{CEC75ACB-026F-4F23-9D78-7341D35CDADE}" destId="{16DB23C0-C725-4439-91E6-99D8A11F7296}" srcOrd="3" destOrd="0" presId="urn:microsoft.com/office/officeart/2005/8/layout/hProcess9"/>
    <dgm:cxn modelId="{F4C65237-19E8-432E-974D-1187D0CDCE0F}" type="presParOf" srcId="{CEC75ACB-026F-4F23-9D78-7341D35CDADE}" destId="{635CB65D-27A3-4A3E-85BD-BDE06B5AB26B}" srcOrd="4" destOrd="0" presId="urn:microsoft.com/office/officeart/2005/8/layout/hProcess9"/>
    <dgm:cxn modelId="{512A2472-AFF1-434C-B0ED-95FBF2CDCB72}" type="presParOf" srcId="{CEC75ACB-026F-4F23-9D78-7341D35CDADE}" destId="{4755AE98-7A64-41EA-B0ED-A33C8CE1BDAB}" srcOrd="5" destOrd="0" presId="urn:microsoft.com/office/officeart/2005/8/layout/hProcess9"/>
    <dgm:cxn modelId="{F7874672-6856-47E5-A1EC-BCF007A59029}" type="presParOf" srcId="{CEC75ACB-026F-4F23-9D78-7341D35CDADE}" destId="{D15F7A72-4834-42DE-9677-A7624C33A82A}" srcOrd="6" destOrd="0" presId="urn:microsoft.com/office/officeart/2005/8/layout/hProcess9"/>
    <dgm:cxn modelId="{676EF060-1FF7-47F5-843F-C0EA6FFD1E2D}" type="presParOf" srcId="{CEC75ACB-026F-4F23-9D78-7341D35CDADE}" destId="{E106A7C8-8C1A-4C11-B578-CBBBEECD1CAB}" srcOrd="7" destOrd="0" presId="urn:microsoft.com/office/officeart/2005/8/layout/hProcess9"/>
    <dgm:cxn modelId="{D49F2309-54A9-4446-ABB8-17973321DF66}" type="presParOf" srcId="{CEC75ACB-026F-4F23-9D78-7341D35CDADE}" destId="{CD2E7219-09CD-4663-8E45-5F5DCCBF45CD}"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A2867F7-9D5B-4926-82C9-83075D34A94A}" type="doc">
      <dgm:prSet loTypeId="urn:microsoft.com/office/officeart/2005/8/layout/target3" loCatId="list" qsTypeId="urn:microsoft.com/office/officeart/2005/8/quickstyle/simple4" qsCatId="simple" csTypeId="urn:microsoft.com/office/officeart/2005/8/colors/colorful5" csCatId="colorful" phldr="1"/>
      <dgm:spPr/>
      <dgm:t>
        <a:bodyPr/>
        <a:lstStyle/>
        <a:p>
          <a:endParaRPr lang="es-EC"/>
        </a:p>
      </dgm:t>
    </dgm:pt>
    <dgm:pt modelId="{D2F8CF8E-5891-4DAC-B2C1-29D82E285D9C}">
      <dgm:prSet phldrT="[Texto]" custT="1"/>
      <dgm:spPr/>
      <dgm:t>
        <a:bodyPr/>
        <a:lstStyle/>
        <a:p>
          <a:pPr algn="l"/>
          <a:r>
            <a:rPr lang="es-MX" sz="2200" dirty="0" smtClean="0">
              <a:solidFill>
                <a:srgbClr val="000000"/>
              </a:solidFill>
              <a:latin typeface="+mj-lt"/>
              <a:ea typeface="Times New Roman" panose="02020603050405020304" pitchFamily="18" charset="0"/>
              <a:cs typeface="Times" panose="02020603050405020304" pitchFamily="18" charset="0"/>
            </a:rPr>
            <a:t>O1: Evaluar la situación emocional actual del personal de la Fuerza Aérea Ecuatoriana</a:t>
          </a:r>
          <a:endParaRPr lang="es-ES" sz="2200" dirty="0" smtClean="0">
            <a:solidFill>
              <a:schemeClr val="tx1"/>
            </a:solidFill>
            <a:latin typeface="+mj-lt"/>
            <a:ea typeface="Calibri" panose="020F0502020204030204" pitchFamily="34" charset="0"/>
            <a:cs typeface="Times New Roman" panose="02020603050405020304" pitchFamily="18" charset="0"/>
          </a:endParaRPr>
        </a:p>
        <a:p>
          <a:pPr algn="l"/>
          <a:r>
            <a:rPr lang="es-ES" sz="2200"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H1: </a:t>
          </a:r>
          <a:r>
            <a:rPr lang="es-EC" sz="2200" dirty="0" smtClean="0">
              <a:solidFill>
                <a:srgbClr val="C00000"/>
              </a:solidFill>
            </a:rPr>
            <a:t>El síndrome de burnout está presente en el personal militar de la FAE</a:t>
          </a:r>
          <a:endParaRPr lang="es-EC" sz="2200" dirty="0">
            <a:solidFill>
              <a:srgbClr val="C00000"/>
            </a:solidFill>
            <a:latin typeface="Times New Roman" panose="02020603050405020304" pitchFamily="18" charset="0"/>
            <a:cs typeface="Times New Roman" panose="02020603050405020304" pitchFamily="18" charset="0"/>
          </a:endParaRPr>
        </a:p>
      </dgm:t>
    </dgm:pt>
    <dgm:pt modelId="{48B6753B-103E-41EF-8B13-BD28B104FC0A}" type="parTrans" cxnId="{71D3FC84-86C1-40A3-BECC-8E6176EB4647}">
      <dgm:prSet/>
      <dgm:spPr/>
      <dgm:t>
        <a:bodyPr/>
        <a:lstStyle/>
        <a:p>
          <a:pPr algn="l"/>
          <a:endParaRPr lang="es-EC" sz="2200">
            <a:solidFill>
              <a:schemeClr val="tx1"/>
            </a:solidFill>
            <a:latin typeface="Times New Roman" panose="02020603050405020304" pitchFamily="18" charset="0"/>
            <a:cs typeface="Times New Roman" panose="02020603050405020304" pitchFamily="18" charset="0"/>
          </a:endParaRPr>
        </a:p>
      </dgm:t>
    </dgm:pt>
    <dgm:pt modelId="{6293B4FE-7B96-4C19-B5CC-B5339736AC61}" type="sibTrans" cxnId="{71D3FC84-86C1-40A3-BECC-8E6176EB4647}">
      <dgm:prSet/>
      <dgm:spPr/>
      <dgm:t>
        <a:bodyPr/>
        <a:lstStyle/>
        <a:p>
          <a:pPr algn="l"/>
          <a:endParaRPr lang="es-EC" sz="2200">
            <a:solidFill>
              <a:schemeClr val="tx1"/>
            </a:solidFill>
            <a:latin typeface="Times New Roman" panose="02020603050405020304" pitchFamily="18" charset="0"/>
            <a:cs typeface="Times New Roman" panose="02020603050405020304" pitchFamily="18" charset="0"/>
          </a:endParaRPr>
        </a:p>
      </dgm:t>
    </dgm:pt>
    <dgm:pt modelId="{E87EB288-8C26-4FB7-8818-3B51EFCF1017}">
      <dgm:prSet phldrT="[Texto]" custT="1"/>
      <dgm:spPr/>
      <dgm:t>
        <a:bodyPr/>
        <a:lstStyle/>
        <a:p>
          <a:pPr algn="l"/>
          <a:r>
            <a:rPr lang="es-MX" sz="2200" dirty="0" smtClean="0">
              <a:solidFill>
                <a:srgbClr val="000000"/>
              </a:solidFill>
              <a:latin typeface="+mj-lt"/>
              <a:ea typeface="Times New Roman" panose="02020603050405020304" pitchFamily="18" charset="0"/>
              <a:cs typeface="Times" panose="02020603050405020304" pitchFamily="18" charset="0"/>
            </a:rPr>
            <a:t>O2: Identificar los factores que producen el síndrome de burnout</a:t>
          </a:r>
          <a:endParaRPr lang="es-ES" sz="2200" dirty="0" smtClean="0">
            <a:solidFill>
              <a:schemeClr val="tx1"/>
            </a:solidFill>
            <a:latin typeface="+mj-lt"/>
            <a:ea typeface="Calibri" panose="020F0502020204030204" pitchFamily="34" charset="0"/>
            <a:cs typeface="Times New Roman" panose="02020603050405020304" pitchFamily="18" charset="0"/>
          </a:endParaRPr>
        </a:p>
        <a:p>
          <a:pPr algn="l"/>
          <a:r>
            <a:rPr lang="es-ES" sz="2200"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H2: </a:t>
          </a:r>
          <a:r>
            <a:rPr lang="es-EC" sz="2200" dirty="0" smtClean="0">
              <a:solidFill>
                <a:srgbClr val="C00000"/>
              </a:solidFill>
            </a:rPr>
            <a:t>El clima organizacional estimula la presencia de síndrome de burnout en el personal militar de la FAE.</a:t>
          </a:r>
          <a:endParaRPr lang="es-EC" sz="2200" dirty="0">
            <a:solidFill>
              <a:srgbClr val="C00000"/>
            </a:solidFill>
            <a:latin typeface="Times New Roman" panose="02020603050405020304" pitchFamily="18" charset="0"/>
            <a:cs typeface="Times New Roman" panose="02020603050405020304" pitchFamily="18" charset="0"/>
          </a:endParaRPr>
        </a:p>
      </dgm:t>
    </dgm:pt>
    <dgm:pt modelId="{45524E34-ABF2-42BA-BB12-C479AD1C25D8}" type="parTrans" cxnId="{A84412CF-AF19-4FBA-8A27-A54D4BFFD144}">
      <dgm:prSet/>
      <dgm:spPr/>
      <dgm:t>
        <a:bodyPr/>
        <a:lstStyle/>
        <a:p>
          <a:pPr algn="l"/>
          <a:endParaRPr lang="es-EC" sz="2200">
            <a:solidFill>
              <a:schemeClr val="tx1"/>
            </a:solidFill>
            <a:latin typeface="Times New Roman" panose="02020603050405020304" pitchFamily="18" charset="0"/>
            <a:cs typeface="Times New Roman" panose="02020603050405020304" pitchFamily="18" charset="0"/>
          </a:endParaRPr>
        </a:p>
      </dgm:t>
    </dgm:pt>
    <dgm:pt modelId="{8AFEE887-A996-4C1C-8536-DD0B6541BF64}" type="sibTrans" cxnId="{A84412CF-AF19-4FBA-8A27-A54D4BFFD144}">
      <dgm:prSet/>
      <dgm:spPr/>
      <dgm:t>
        <a:bodyPr/>
        <a:lstStyle/>
        <a:p>
          <a:pPr algn="l"/>
          <a:endParaRPr lang="es-EC" sz="2200">
            <a:solidFill>
              <a:schemeClr val="tx1"/>
            </a:solidFill>
            <a:latin typeface="Times New Roman" panose="02020603050405020304" pitchFamily="18" charset="0"/>
            <a:cs typeface="Times New Roman" panose="02020603050405020304" pitchFamily="18" charset="0"/>
          </a:endParaRPr>
        </a:p>
      </dgm:t>
    </dgm:pt>
    <dgm:pt modelId="{F5010D1B-B1E2-4F56-B6BE-FE3D3D142088}">
      <dgm:prSet phldrT="[Texto]" custT="1"/>
      <dgm:spPr/>
      <dgm:t>
        <a:bodyPr/>
        <a:lstStyle/>
        <a:p>
          <a:pPr algn="l"/>
          <a:r>
            <a:rPr lang="es-MX" sz="2200" dirty="0" smtClean="0">
              <a:solidFill>
                <a:srgbClr val="000000"/>
              </a:solidFill>
              <a:latin typeface="+mj-lt"/>
              <a:ea typeface="Times New Roman" panose="02020603050405020304" pitchFamily="18" charset="0"/>
              <a:cs typeface="Times" panose="02020603050405020304" pitchFamily="18" charset="0"/>
            </a:rPr>
            <a:t>O3:Establecer la relación entre los factores del síndrome de burnout y las dimensiones del compromiso organizacional</a:t>
          </a:r>
          <a:endParaRPr lang="es-ES" sz="2200" dirty="0" smtClean="0">
            <a:solidFill>
              <a:schemeClr val="tx1"/>
            </a:solidFill>
            <a:latin typeface="+mj-lt"/>
            <a:ea typeface="Calibri" panose="020F0502020204030204" pitchFamily="34" charset="0"/>
            <a:cs typeface="Times New Roman" panose="02020603050405020304" pitchFamily="18" charset="0"/>
          </a:endParaRPr>
        </a:p>
        <a:p>
          <a:pPr algn="l"/>
          <a:r>
            <a:rPr lang="es-ES" sz="2200"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H3: </a:t>
          </a:r>
          <a:r>
            <a:rPr lang="es-EC" sz="2200" dirty="0" smtClean="0">
              <a:solidFill>
                <a:srgbClr val="C00000"/>
              </a:solidFill>
            </a:rPr>
            <a:t>Existe una relación directa entre el síndrome de burnout y el compromiso organizacional.</a:t>
          </a:r>
          <a:endParaRPr lang="es-EC" sz="2200" dirty="0">
            <a:solidFill>
              <a:srgbClr val="C00000"/>
            </a:solidFill>
            <a:latin typeface="Times New Roman" panose="02020603050405020304" pitchFamily="18" charset="0"/>
            <a:cs typeface="Times New Roman" panose="02020603050405020304" pitchFamily="18" charset="0"/>
          </a:endParaRPr>
        </a:p>
      </dgm:t>
    </dgm:pt>
    <dgm:pt modelId="{F32797B5-7968-400A-82DC-45E242D84186}" type="parTrans" cxnId="{6F643952-242C-42EC-A1D8-D3130F26FF3E}">
      <dgm:prSet/>
      <dgm:spPr/>
      <dgm:t>
        <a:bodyPr/>
        <a:lstStyle/>
        <a:p>
          <a:pPr algn="l"/>
          <a:endParaRPr lang="es-EC" sz="2200">
            <a:solidFill>
              <a:schemeClr val="tx1"/>
            </a:solidFill>
            <a:latin typeface="Times New Roman" panose="02020603050405020304" pitchFamily="18" charset="0"/>
            <a:cs typeface="Times New Roman" panose="02020603050405020304" pitchFamily="18" charset="0"/>
          </a:endParaRPr>
        </a:p>
      </dgm:t>
    </dgm:pt>
    <dgm:pt modelId="{FC401E78-1EE5-424E-AAFE-110100FAFA27}" type="sibTrans" cxnId="{6F643952-242C-42EC-A1D8-D3130F26FF3E}">
      <dgm:prSet/>
      <dgm:spPr/>
      <dgm:t>
        <a:bodyPr/>
        <a:lstStyle/>
        <a:p>
          <a:pPr algn="l"/>
          <a:endParaRPr lang="es-EC" sz="2200">
            <a:solidFill>
              <a:schemeClr val="tx1"/>
            </a:solidFill>
            <a:latin typeface="Times New Roman" panose="02020603050405020304" pitchFamily="18" charset="0"/>
            <a:cs typeface="Times New Roman" panose="02020603050405020304" pitchFamily="18" charset="0"/>
          </a:endParaRPr>
        </a:p>
      </dgm:t>
    </dgm:pt>
    <dgm:pt modelId="{1737755A-90C7-44FE-ABF2-858F81551C20}" type="pres">
      <dgm:prSet presAssocID="{1A2867F7-9D5B-4926-82C9-83075D34A94A}" presName="Name0" presStyleCnt="0">
        <dgm:presLayoutVars>
          <dgm:chMax val="7"/>
          <dgm:dir/>
          <dgm:animLvl val="lvl"/>
          <dgm:resizeHandles val="exact"/>
        </dgm:presLayoutVars>
      </dgm:prSet>
      <dgm:spPr/>
      <dgm:t>
        <a:bodyPr/>
        <a:lstStyle/>
        <a:p>
          <a:endParaRPr lang="es-ES"/>
        </a:p>
      </dgm:t>
    </dgm:pt>
    <dgm:pt modelId="{341279C7-5706-48A1-A40B-01D6739E147B}" type="pres">
      <dgm:prSet presAssocID="{D2F8CF8E-5891-4DAC-B2C1-29D82E285D9C}" presName="circle1" presStyleLbl="node1" presStyleIdx="0" presStyleCnt="3"/>
      <dgm:spPr/>
    </dgm:pt>
    <dgm:pt modelId="{4B1EDF9A-0177-4D58-AAC4-F771DCF3B8DF}" type="pres">
      <dgm:prSet presAssocID="{D2F8CF8E-5891-4DAC-B2C1-29D82E285D9C}" presName="space" presStyleCnt="0"/>
      <dgm:spPr/>
    </dgm:pt>
    <dgm:pt modelId="{769C3245-143F-4085-991E-3D9998846ECD}" type="pres">
      <dgm:prSet presAssocID="{D2F8CF8E-5891-4DAC-B2C1-29D82E285D9C}" presName="rect1" presStyleLbl="alignAcc1" presStyleIdx="0" presStyleCnt="3" custLinFactNeighborY="161"/>
      <dgm:spPr/>
      <dgm:t>
        <a:bodyPr/>
        <a:lstStyle/>
        <a:p>
          <a:endParaRPr lang="es-ES"/>
        </a:p>
      </dgm:t>
    </dgm:pt>
    <dgm:pt modelId="{C19A2C33-9F60-4F9B-A471-546C3BDB6225}" type="pres">
      <dgm:prSet presAssocID="{E87EB288-8C26-4FB7-8818-3B51EFCF1017}" presName="vertSpace2" presStyleLbl="node1" presStyleIdx="0" presStyleCnt="3"/>
      <dgm:spPr/>
    </dgm:pt>
    <dgm:pt modelId="{49D90F52-D1FF-4F2D-A563-538590C0D52B}" type="pres">
      <dgm:prSet presAssocID="{E87EB288-8C26-4FB7-8818-3B51EFCF1017}" presName="circle2" presStyleLbl="node1" presStyleIdx="1" presStyleCnt="3"/>
      <dgm:spPr/>
    </dgm:pt>
    <dgm:pt modelId="{257739E9-7E52-4172-BA44-E993C82CFE92}" type="pres">
      <dgm:prSet presAssocID="{E87EB288-8C26-4FB7-8818-3B51EFCF1017}" presName="rect2" presStyleLbl="alignAcc1" presStyleIdx="1" presStyleCnt="3"/>
      <dgm:spPr/>
      <dgm:t>
        <a:bodyPr/>
        <a:lstStyle/>
        <a:p>
          <a:endParaRPr lang="es-ES"/>
        </a:p>
      </dgm:t>
    </dgm:pt>
    <dgm:pt modelId="{10753812-7C3F-41E4-A8C0-1C561463A6F5}" type="pres">
      <dgm:prSet presAssocID="{F5010D1B-B1E2-4F56-B6BE-FE3D3D142088}" presName="vertSpace3" presStyleLbl="node1" presStyleIdx="1" presStyleCnt="3"/>
      <dgm:spPr/>
    </dgm:pt>
    <dgm:pt modelId="{B2AE89EE-E2D3-4DE9-A717-7A5F9095932D}" type="pres">
      <dgm:prSet presAssocID="{F5010D1B-B1E2-4F56-B6BE-FE3D3D142088}" presName="circle3" presStyleLbl="node1" presStyleIdx="2" presStyleCnt="3"/>
      <dgm:spPr/>
    </dgm:pt>
    <dgm:pt modelId="{59C1200F-6067-4857-BD38-565350E701CB}" type="pres">
      <dgm:prSet presAssocID="{F5010D1B-B1E2-4F56-B6BE-FE3D3D142088}" presName="rect3" presStyleLbl="alignAcc1" presStyleIdx="2" presStyleCnt="3"/>
      <dgm:spPr/>
      <dgm:t>
        <a:bodyPr/>
        <a:lstStyle/>
        <a:p>
          <a:endParaRPr lang="es-ES"/>
        </a:p>
      </dgm:t>
    </dgm:pt>
    <dgm:pt modelId="{7CE54CFC-EA0E-44DC-90C0-B3731BA7B182}" type="pres">
      <dgm:prSet presAssocID="{D2F8CF8E-5891-4DAC-B2C1-29D82E285D9C}" presName="rect1ParTxNoCh" presStyleLbl="alignAcc1" presStyleIdx="2" presStyleCnt="3">
        <dgm:presLayoutVars>
          <dgm:chMax val="1"/>
          <dgm:bulletEnabled val="1"/>
        </dgm:presLayoutVars>
      </dgm:prSet>
      <dgm:spPr/>
      <dgm:t>
        <a:bodyPr/>
        <a:lstStyle/>
        <a:p>
          <a:endParaRPr lang="es-ES"/>
        </a:p>
      </dgm:t>
    </dgm:pt>
    <dgm:pt modelId="{0750C092-0148-4011-875E-90D02A942FC7}" type="pres">
      <dgm:prSet presAssocID="{E87EB288-8C26-4FB7-8818-3B51EFCF1017}" presName="rect2ParTxNoCh" presStyleLbl="alignAcc1" presStyleIdx="2" presStyleCnt="3">
        <dgm:presLayoutVars>
          <dgm:chMax val="1"/>
          <dgm:bulletEnabled val="1"/>
        </dgm:presLayoutVars>
      </dgm:prSet>
      <dgm:spPr/>
      <dgm:t>
        <a:bodyPr/>
        <a:lstStyle/>
        <a:p>
          <a:endParaRPr lang="es-ES"/>
        </a:p>
      </dgm:t>
    </dgm:pt>
    <dgm:pt modelId="{84337C59-9891-4E0E-8773-3D498B42C0D4}" type="pres">
      <dgm:prSet presAssocID="{F5010D1B-B1E2-4F56-B6BE-FE3D3D142088}" presName="rect3ParTxNoCh" presStyleLbl="alignAcc1" presStyleIdx="2" presStyleCnt="3">
        <dgm:presLayoutVars>
          <dgm:chMax val="1"/>
          <dgm:bulletEnabled val="1"/>
        </dgm:presLayoutVars>
      </dgm:prSet>
      <dgm:spPr/>
      <dgm:t>
        <a:bodyPr/>
        <a:lstStyle/>
        <a:p>
          <a:endParaRPr lang="es-ES"/>
        </a:p>
      </dgm:t>
    </dgm:pt>
  </dgm:ptLst>
  <dgm:cxnLst>
    <dgm:cxn modelId="{7DDFD594-E6EE-45A2-9075-37BCC51E389C}" type="presOf" srcId="{D2F8CF8E-5891-4DAC-B2C1-29D82E285D9C}" destId="{7CE54CFC-EA0E-44DC-90C0-B3731BA7B182}" srcOrd="1" destOrd="0" presId="urn:microsoft.com/office/officeart/2005/8/layout/target3"/>
    <dgm:cxn modelId="{A84412CF-AF19-4FBA-8A27-A54D4BFFD144}" srcId="{1A2867F7-9D5B-4926-82C9-83075D34A94A}" destId="{E87EB288-8C26-4FB7-8818-3B51EFCF1017}" srcOrd="1" destOrd="0" parTransId="{45524E34-ABF2-42BA-BB12-C479AD1C25D8}" sibTransId="{8AFEE887-A996-4C1C-8536-DD0B6541BF64}"/>
    <dgm:cxn modelId="{1B63FCCC-DF25-4BF4-ADD3-E68E7A415062}" type="presOf" srcId="{E87EB288-8C26-4FB7-8818-3B51EFCF1017}" destId="{257739E9-7E52-4172-BA44-E993C82CFE92}" srcOrd="0" destOrd="0" presId="urn:microsoft.com/office/officeart/2005/8/layout/target3"/>
    <dgm:cxn modelId="{9555B7FC-3684-4506-93EC-F985CCE63094}" type="presOf" srcId="{F5010D1B-B1E2-4F56-B6BE-FE3D3D142088}" destId="{84337C59-9891-4E0E-8773-3D498B42C0D4}" srcOrd="1" destOrd="0" presId="urn:microsoft.com/office/officeart/2005/8/layout/target3"/>
    <dgm:cxn modelId="{99581581-D96E-4FF4-ACF0-0D7BCEACEC9B}" type="presOf" srcId="{F5010D1B-B1E2-4F56-B6BE-FE3D3D142088}" destId="{59C1200F-6067-4857-BD38-565350E701CB}" srcOrd="0" destOrd="0" presId="urn:microsoft.com/office/officeart/2005/8/layout/target3"/>
    <dgm:cxn modelId="{C94AA5D6-E433-4438-9E02-58516C45B8C1}" type="presOf" srcId="{1A2867F7-9D5B-4926-82C9-83075D34A94A}" destId="{1737755A-90C7-44FE-ABF2-858F81551C20}" srcOrd="0" destOrd="0" presId="urn:microsoft.com/office/officeart/2005/8/layout/target3"/>
    <dgm:cxn modelId="{98E1B976-3800-415A-A5A3-3DF52042C185}" type="presOf" srcId="{D2F8CF8E-5891-4DAC-B2C1-29D82E285D9C}" destId="{769C3245-143F-4085-991E-3D9998846ECD}" srcOrd="0" destOrd="0" presId="urn:microsoft.com/office/officeart/2005/8/layout/target3"/>
    <dgm:cxn modelId="{E8E7F220-88EE-4315-A2AB-881043048358}" type="presOf" srcId="{E87EB288-8C26-4FB7-8818-3B51EFCF1017}" destId="{0750C092-0148-4011-875E-90D02A942FC7}" srcOrd="1" destOrd="0" presId="urn:microsoft.com/office/officeart/2005/8/layout/target3"/>
    <dgm:cxn modelId="{6F643952-242C-42EC-A1D8-D3130F26FF3E}" srcId="{1A2867F7-9D5B-4926-82C9-83075D34A94A}" destId="{F5010D1B-B1E2-4F56-B6BE-FE3D3D142088}" srcOrd="2" destOrd="0" parTransId="{F32797B5-7968-400A-82DC-45E242D84186}" sibTransId="{FC401E78-1EE5-424E-AAFE-110100FAFA27}"/>
    <dgm:cxn modelId="{71D3FC84-86C1-40A3-BECC-8E6176EB4647}" srcId="{1A2867F7-9D5B-4926-82C9-83075D34A94A}" destId="{D2F8CF8E-5891-4DAC-B2C1-29D82E285D9C}" srcOrd="0" destOrd="0" parTransId="{48B6753B-103E-41EF-8B13-BD28B104FC0A}" sibTransId="{6293B4FE-7B96-4C19-B5CC-B5339736AC61}"/>
    <dgm:cxn modelId="{E201EBF1-2E33-4A82-8E60-65A6E19B7DDA}" type="presParOf" srcId="{1737755A-90C7-44FE-ABF2-858F81551C20}" destId="{341279C7-5706-48A1-A40B-01D6739E147B}" srcOrd="0" destOrd="0" presId="urn:microsoft.com/office/officeart/2005/8/layout/target3"/>
    <dgm:cxn modelId="{C965B84D-3BA0-492C-AA2B-630B804245F5}" type="presParOf" srcId="{1737755A-90C7-44FE-ABF2-858F81551C20}" destId="{4B1EDF9A-0177-4D58-AAC4-F771DCF3B8DF}" srcOrd="1" destOrd="0" presId="urn:microsoft.com/office/officeart/2005/8/layout/target3"/>
    <dgm:cxn modelId="{53870F90-69ED-4247-BA10-5C33B5FE3ED6}" type="presParOf" srcId="{1737755A-90C7-44FE-ABF2-858F81551C20}" destId="{769C3245-143F-4085-991E-3D9998846ECD}" srcOrd="2" destOrd="0" presId="urn:microsoft.com/office/officeart/2005/8/layout/target3"/>
    <dgm:cxn modelId="{2389F175-5FC4-4E0A-8F4F-06F118401811}" type="presParOf" srcId="{1737755A-90C7-44FE-ABF2-858F81551C20}" destId="{C19A2C33-9F60-4F9B-A471-546C3BDB6225}" srcOrd="3" destOrd="0" presId="urn:microsoft.com/office/officeart/2005/8/layout/target3"/>
    <dgm:cxn modelId="{B6CBEEFE-C7D6-4D42-8B8B-717389C292FC}" type="presParOf" srcId="{1737755A-90C7-44FE-ABF2-858F81551C20}" destId="{49D90F52-D1FF-4F2D-A563-538590C0D52B}" srcOrd="4" destOrd="0" presId="urn:microsoft.com/office/officeart/2005/8/layout/target3"/>
    <dgm:cxn modelId="{AD363F45-BE49-48E3-BFED-86F811BEFDB6}" type="presParOf" srcId="{1737755A-90C7-44FE-ABF2-858F81551C20}" destId="{257739E9-7E52-4172-BA44-E993C82CFE92}" srcOrd="5" destOrd="0" presId="urn:microsoft.com/office/officeart/2005/8/layout/target3"/>
    <dgm:cxn modelId="{99573046-C4A5-48C0-AA06-69A4ED6906E2}" type="presParOf" srcId="{1737755A-90C7-44FE-ABF2-858F81551C20}" destId="{10753812-7C3F-41E4-A8C0-1C561463A6F5}" srcOrd="6" destOrd="0" presId="urn:microsoft.com/office/officeart/2005/8/layout/target3"/>
    <dgm:cxn modelId="{4F6B660B-4C9F-40DF-AB9C-3566B7A3F8DA}" type="presParOf" srcId="{1737755A-90C7-44FE-ABF2-858F81551C20}" destId="{B2AE89EE-E2D3-4DE9-A717-7A5F9095932D}" srcOrd="7" destOrd="0" presId="urn:microsoft.com/office/officeart/2005/8/layout/target3"/>
    <dgm:cxn modelId="{B68F16F0-8D55-405D-A287-D02089602928}" type="presParOf" srcId="{1737755A-90C7-44FE-ABF2-858F81551C20}" destId="{59C1200F-6067-4857-BD38-565350E701CB}" srcOrd="8" destOrd="0" presId="urn:microsoft.com/office/officeart/2005/8/layout/target3"/>
    <dgm:cxn modelId="{52AADBF6-0AA9-4D04-8C1E-731B96811D5B}" type="presParOf" srcId="{1737755A-90C7-44FE-ABF2-858F81551C20}" destId="{7CE54CFC-EA0E-44DC-90C0-B3731BA7B182}" srcOrd="9" destOrd="0" presId="urn:microsoft.com/office/officeart/2005/8/layout/target3"/>
    <dgm:cxn modelId="{C1389707-FEEA-4BD4-A72B-902B9A28757F}" type="presParOf" srcId="{1737755A-90C7-44FE-ABF2-858F81551C20}" destId="{0750C092-0148-4011-875E-90D02A942FC7}" srcOrd="10" destOrd="0" presId="urn:microsoft.com/office/officeart/2005/8/layout/target3"/>
    <dgm:cxn modelId="{559B80E7-1636-48EC-9932-5C4B55C21E96}" type="presParOf" srcId="{1737755A-90C7-44FE-ABF2-858F81551C20}" destId="{84337C59-9891-4E0E-8773-3D498B42C0D4}" srcOrd="11"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87CF355-1904-477E-AF66-5D8C2C57512D}"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s-ES"/>
        </a:p>
      </dgm:t>
    </dgm:pt>
    <dgm:pt modelId="{AA8CEB0D-B6FF-4F70-8B9A-FCE8307F592A}">
      <dgm:prSet phldrT="[Texto]"/>
      <dgm:spPr/>
      <dgm:t>
        <a:bodyPr/>
        <a:lstStyle/>
        <a:p>
          <a:r>
            <a:rPr lang="es-ES" dirty="0" smtClean="0"/>
            <a:t>Actividades de prevención primaria</a:t>
          </a:r>
          <a:endParaRPr lang="es-ES" dirty="0"/>
        </a:p>
      </dgm:t>
    </dgm:pt>
    <dgm:pt modelId="{E8E5A83E-672C-4F3A-95BB-66E46EA95574}" type="parTrans" cxnId="{E86EB92A-552F-47B4-BBFE-55D344E4A0EE}">
      <dgm:prSet/>
      <dgm:spPr/>
      <dgm:t>
        <a:bodyPr/>
        <a:lstStyle/>
        <a:p>
          <a:endParaRPr lang="es-ES"/>
        </a:p>
      </dgm:t>
    </dgm:pt>
    <dgm:pt modelId="{07C06B56-E3CB-4030-B1A9-60E2359A3855}" type="sibTrans" cxnId="{E86EB92A-552F-47B4-BBFE-55D344E4A0EE}">
      <dgm:prSet/>
      <dgm:spPr/>
      <dgm:t>
        <a:bodyPr/>
        <a:lstStyle/>
        <a:p>
          <a:endParaRPr lang="es-ES"/>
        </a:p>
      </dgm:t>
    </dgm:pt>
    <dgm:pt modelId="{0897D9BA-6D85-4CB8-84BB-01C29FE3626D}">
      <dgm:prSet phldrT="[Texto]"/>
      <dgm:spPr/>
      <dgm:t>
        <a:bodyPr/>
        <a:lstStyle/>
        <a:p>
          <a:r>
            <a:rPr lang="es-ES" dirty="0" smtClean="0"/>
            <a:t>Actividades de intervención terciaria</a:t>
          </a:r>
          <a:endParaRPr lang="es-ES" dirty="0"/>
        </a:p>
      </dgm:t>
    </dgm:pt>
    <dgm:pt modelId="{EA91FF01-C057-4C95-BA04-A2BF0123D4A0}" type="parTrans" cxnId="{32A5ED29-74D0-4784-B435-04876432855F}">
      <dgm:prSet/>
      <dgm:spPr/>
      <dgm:t>
        <a:bodyPr/>
        <a:lstStyle/>
        <a:p>
          <a:endParaRPr lang="es-ES"/>
        </a:p>
      </dgm:t>
    </dgm:pt>
    <dgm:pt modelId="{8693CF24-8664-4AA7-BF12-DC1C4CE3591E}" type="sibTrans" cxnId="{32A5ED29-74D0-4784-B435-04876432855F}">
      <dgm:prSet/>
      <dgm:spPr/>
      <dgm:t>
        <a:bodyPr/>
        <a:lstStyle/>
        <a:p>
          <a:endParaRPr lang="es-ES"/>
        </a:p>
      </dgm:t>
    </dgm:pt>
    <dgm:pt modelId="{68EAA5D7-CEA8-491B-A864-A0E90885FA32}">
      <dgm:prSet/>
      <dgm:spPr/>
      <dgm:t>
        <a:bodyPr/>
        <a:lstStyle/>
        <a:p>
          <a:r>
            <a:rPr lang="es-ES" dirty="0" smtClean="0"/>
            <a:t>Actividades de prevención secundaria</a:t>
          </a:r>
          <a:endParaRPr lang="es-ES" dirty="0"/>
        </a:p>
      </dgm:t>
    </dgm:pt>
    <dgm:pt modelId="{FAC28B1A-ECA8-4280-AB8D-A15714A3028B}" type="parTrans" cxnId="{50DB6839-C62F-472D-BF73-12BA21B561F9}">
      <dgm:prSet/>
      <dgm:spPr/>
      <dgm:t>
        <a:bodyPr/>
        <a:lstStyle/>
        <a:p>
          <a:endParaRPr lang="es-ES"/>
        </a:p>
      </dgm:t>
    </dgm:pt>
    <dgm:pt modelId="{A1B53686-A0AF-4188-A1EE-C7B61E9384F6}" type="sibTrans" cxnId="{50DB6839-C62F-472D-BF73-12BA21B561F9}">
      <dgm:prSet/>
      <dgm:spPr/>
      <dgm:t>
        <a:bodyPr/>
        <a:lstStyle/>
        <a:p>
          <a:endParaRPr lang="es-ES"/>
        </a:p>
      </dgm:t>
    </dgm:pt>
    <dgm:pt modelId="{211F0006-8D79-4F1A-8D8F-26A1B4813F93}" type="pres">
      <dgm:prSet presAssocID="{D87CF355-1904-477E-AF66-5D8C2C57512D}" presName="linear" presStyleCnt="0">
        <dgm:presLayoutVars>
          <dgm:dir/>
          <dgm:animLvl val="lvl"/>
          <dgm:resizeHandles val="exact"/>
        </dgm:presLayoutVars>
      </dgm:prSet>
      <dgm:spPr/>
      <dgm:t>
        <a:bodyPr/>
        <a:lstStyle/>
        <a:p>
          <a:endParaRPr lang="es-EC"/>
        </a:p>
      </dgm:t>
    </dgm:pt>
    <dgm:pt modelId="{73505D3F-AF9C-4001-BCE2-30D10152DDE3}" type="pres">
      <dgm:prSet presAssocID="{AA8CEB0D-B6FF-4F70-8B9A-FCE8307F592A}" presName="parentLin" presStyleCnt="0"/>
      <dgm:spPr/>
    </dgm:pt>
    <dgm:pt modelId="{D950B6F5-80B8-42AC-AA31-60A21FD2A3F3}" type="pres">
      <dgm:prSet presAssocID="{AA8CEB0D-B6FF-4F70-8B9A-FCE8307F592A}" presName="parentLeftMargin" presStyleLbl="node1" presStyleIdx="0" presStyleCnt="3"/>
      <dgm:spPr/>
      <dgm:t>
        <a:bodyPr/>
        <a:lstStyle/>
        <a:p>
          <a:endParaRPr lang="es-EC"/>
        </a:p>
      </dgm:t>
    </dgm:pt>
    <dgm:pt modelId="{858E3412-E881-4CBD-A997-179CD28F152D}" type="pres">
      <dgm:prSet presAssocID="{AA8CEB0D-B6FF-4F70-8B9A-FCE8307F592A}" presName="parentText" presStyleLbl="node1" presStyleIdx="0" presStyleCnt="3">
        <dgm:presLayoutVars>
          <dgm:chMax val="0"/>
          <dgm:bulletEnabled val="1"/>
        </dgm:presLayoutVars>
      </dgm:prSet>
      <dgm:spPr/>
      <dgm:t>
        <a:bodyPr/>
        <a:lstStyle/>
        <a:p>
          <a:endParaRPr lang="es-ES"/>
        </a:p>
      </dgm:t>
    </dgm:pt>
    <dgm:pt modelId="{FDC8010E-F218-4958-97E2-AD04C8FEA0CC}" type="pres">
      <dgm:prSet presAssocID="{AA8CEB0D-B6FF-4F70-8B9A-FCE8307F592A}" presName="negativeSpace" presStyleCnt="0"/>
      <dgm:spPr/>
    </dgm:pt>
    <dgm:pt modelId="{76953B34-3505-4849-9071-6D6AB57CD737}" type="pres">
      <dgm:prSet presAssocID="{AA8CEB0D-B6FF-4F70-8B9A-FCE8307F592A}" presName="childText" presStyleLbl="conFgAcc1" presStyleIdx="0" presStyleCnt="3">
        <dgm:presLayoutVars>
          <dgm:bulletEnabled val="1"/>
        </dgm:presLayoutVars>
      </dgm:prSet>
      <dgm:spPr/>
    </dgm:pt>
    <dgm:pt modelId="{A94F26D6-7474-4AAC-BF01-6181AA06A7C7}" type="pres">
      <dgm:prSet presAssocID="{07C06B56-E3CB-4030-B1A9-60E2359A3855}" presName="spaceBetweenRectangles" presStyleCnt="0"/>
      <dgm:spPr/>
    </dgm:pt>
    <dgm:pt modelId="{F1D256FF-36BC-4F55-931E-4DA51A4D2A6F}" type="pres">
      <dgm:prSet presAssocID="{68EAA5D7-CEA8-491B-A864-A0E90885FA32}" presName="parentLin" presStyleCnt="0"/>
      <dgm:spPr/>
    </dgm:pt>
    <dgm:pt modelId="{16683054-B0AD-4D6F-9CDC-082B7D05FE3E}" type="pres">
      <dgm:prSet presAssocID="{68EAA5D7-CEA8-491B-A864-A0E90885FA32}" presName="parentLeftMargin" presStyleLbl="node1" presStyleIdx="0" presStyleCnt="3"/>
      <dgm:spPr/>
      <dgm:t>
        <a:bodyPr/>
        <a:lstStyle/>
        <a:p>
          <a:endParaRPr lang="es-EC"/>
        </a:p>
      </dgm:t>
    </dgm:pt>
    <dgm:pt modelId="{C68195DE-B4DD-485A-AFCD-6D6700F1F6D0}" type="pres">
      <dgm:prSet presAssocID="{68EAA5D7-CEA8-491B-A864-A0E90885FA32}" presName="parentText" presStyleLbl="node1" presStyleIdx="1" presStyleCnt="3">
        <dgm:presLayoutVars>
          <dgm:chMax val="0"/>
          <dgm:bulletEnabled val="1"/>
        </dgm:presLayoutVars>
      </dgm:prSet>
      <dgm:spPr/>
      <dgm:t>
        <a:bodyPr/>
        <a:lstStyle/>
        <a:p>
          <a:endParaRPr lang="es-EC"/>
        </a:p>
      </dgm:t>
    </dgm:pt>
    <dgm:pt modelId="{BD3E119D-29C7-4CB1-840C-B0D888B4FCDD}" type="pres">
      <dgm:prSet presAssocID="{68EAA5D7-CEA8-491B-A864-A0E90885FA32}" presName="negativeSpace" presStyleCnt="0"/>
      <dgm:spPr/>
    </dgm:pt>
    <dgm:pt modelId="{DEB03C53-8914-4B51-B49E-890BEC2C42AF}" type="pres">
      <dgm:prSet presAssocID="{68EAA5D7-CEA8-491B-A864-A0E90885FA32}" presName="childText" presStyleLbl="conFgAcc1" presStyleIdx="1" presStyleCnt="3">
        <dgm:presLayoutVars>
          <dgm:bulletEnabled val="1"/>
        </dgm:presLayoutVars>
      </dgm:prSet>
      <dgm:spPr/>
    </dgm:pt>
    <dgm:pt modelId="{F8A2A955-56C7-446F-93CA-937AE3588C52}" type="pres">
      <dgm:prSet presAssocID="{A1B53686-A0AF-4188-A1EE-C7B61E9384F6}" presName="spaceBetweenRectangles" presStyleCnt="0"/>
      <dgm:spPr/>
    </dgm:pt>
    <dgm:pt modelId="{67EC7813-0735-4C46-9D99-1523847B95A0}" type="pres">
      <dgm:prSet presAssocID="{0897D9BA-6D85-4CB8-84BB-01C29FE3626D}" presName="parentLin" presStyleCnt="0"/>
      <dgm:spPr/>
    </dgm:pt>
    <dgm:pt modelId="{922D1EAC-43BC-481A-B6E3-56EBAECE1052}" type="pres">
      <dgm:prSet presAssocID="{0897D9BA-6D85-4CB8-84BB-01C29FE3626D}" presName="parentLeftMargin" presStyleLbl="node1" presStyleIdx="1" presStyleCnt="3"/>
      <dgm:spPr/>
      <dgm:t>
        <a:bodyPr/>
        <a:lstStyle/>
        <a:p>
          <a:endParaRPr lang="es-EC"/>
        </a:p>
      </dgm:t>
    </dgm:pt>
    <dgm:pt modelId="{5034BBE6-9AAC-4020-B1C7-74BB567E910C}" type="pres">
      <dgm:prSet presAssocID="{0897D9BA-6D85-4CB8-84BB-01C29FE3626D}" presName="parentText" presStyleLbl="node1" presStyleIdx="2" presStyleCnt="3">
        <dgm:presLayoutVars>
          <dgm:chMax val="0"/>
          <dgm:bulletEnabled val="1"/>
        </dgm:presLayoutVars>
      </dgm:prSet>
      <dgm:spPr/>
      <dgm:t>
        <a:bodyPr/>
        <a:lstStyle/>
        <a:p>
          <a:endParaRPr lang="es-ES"/>
        </a:p>
      </dgm:t>
    </dgm:pt>
    <dgm:pt modelId="{9C524EE4-FED3-47BB-8287-9D6023CC8F25}" type="pres">
      <dgm:prSet presAssocID="{0897D9BA-6D85-4CB8-84BB-01C29FE3626D}" presName="negativeSpace" presStyleCnt="0"/>
      <dgm:spPr/>
    </dgm:pt>
    <dgm:pt modelId="{0F41CD58-3969-479F-A2CC-FE3500AA4EA5}" type="pres">
      <dgm:prSet presAssocID="{0897D9BA-6D85-4CB8-84BB-01C29FE3626D}" presName="childText" presStyleLbl="conFgAcc1" presStyleIdx="2" presStyleCnt="3">
        <dgm:presLayoutVars>
          <dgm:bulletEnabled val="1"/>
        </dgm:presLayoutVars>
      </dgm:prSet>
      <dgm:spPr/>
    </dgm:pt>
  </dgm:ptLst>
  <dgm:cxnLst>
    <dgm:cxn modelId="{BEC32566-E625-41E2-986D-E0450BDC2D0E}" type="presOf" srcId="{AA8CEB0D-B6FF-4F70-8B9A-FCE8307F592A}" destId="{858E3412-E881-4CBD-A997-179CD28F152D}" srcOrd="1" destOrd="0" presId="urn:microsoft.com/office/officeart/2005/8/layout/list1"/>
    <dgm:cxn modelId="{BACC702F-F454-414C-9EC8-190A19A1D5D0}" type="presOf" srcId="{68EAA5D7-CEA8-491B-A864-A0E90885FA32}" destId="{C68195DE-B4DD-485A-AFCD-6D6700F1F6D0}" srcOrd="1" destOrd="0" presId="urn:microsoft.com/office/officeart/2005/8/layout/list1"/>
    <dgm:cxn modelId="{75D5C6FA-2C28-4914-AEBB-16CEBCDE6A3A}" type="presOf" srcId="{D87CF355-1904-477E-AF66-5D8C2C57512D}" destId="{211F0006-8D79-4F1A-8D8F-26A1B4813F93}" srcOrd="0" destOrd="0" presId="urn:microsoft.com/office/officeart/2005/8/layout/list1"/>
    <dgm:cxn modelId="{E86EB92A-552F-47B4-BBFE-55D344E4A0EE}" srcId="{D87CF355-1904-477E-AF66-5D8C2C57512D}" destId="{AA8CEB0D-B6FF-4F70-8B9A-FCE8307F592A}" srcOrd="0" destOrd="0" parTransId="{E8E5A83E-672C-4F3A-95BB-66E46EA95574}" sibTransId="{07C06B56-E3CB-4030-B1A9-60E2359A3855}"/>
    <dgm:cxn modelId="{2C5C9624-C1AD-4174-AEA9-31F53C689C6F}" type="presOf" srcId="{68EAA5D7-CEA8-491B-A864-A0E90885FA32}" destId="{16683054-B0AD-4D6F-9CDC-082B7D05FE3E}" srcOrd="0" destOrd="0" presId="urn:microsoft.com/office/officeart/2005/8/layout/list1"/>
    <dgm:cxn modelId="{50DB6839-C62F-472D-BF73-12BA21B561F9}" srcId="{D87CF355-1904-477E-AF66-5D8C2C57512D}" destId="{68EAA5D7-CEA8-491B-A864-A0E90885FA32}" srcOrd="1" destOrd="0" parTransId="{FAC28B1A-ECA8-4280-AB8D-A15714A3028B}" sibTransId="{A1B53686-A0AF-4188-A1EE-C7B61E9384F6}"/>
    <dgm:cxn modelId="{BF2BEFC9-1F97-44CE-9D00-180D1C639A46}" type="presOf" srcId="{0897D9BA-6D85-4CB8-84BB-01C29FE3626D}" destId="{5034BBE6-9AAC-4020-B1C7-74BB567E910C}" srcOrd="1" destOrd="0" presId="urn:microsoft.com/office/officeart/2005/8/layout/list1"/>
    <dgm:cxn modelId="{74A35AEF-7AE9-4C7D-938A-42E221CB8085}" type="presOf" srcId="{0897D9BA-6D85-4CB8-84BB-01C29FE3626D}" destId="{922D1EAC-43BC-481A-B6E3-56EBAECE1052}" srcOrd="0" destOrd="0" presId="urn:microsoft.com/office/officeart/2005/8/layout/list1"/>
    <dgm:cxn modelId="{5087D0E1-7DB5-446E-9660-89052A1297C2}" type="presOf" srcId="{AA8CEB0D-B6FF-4F70-8B9A-FCE8307F592A}" destId="{D950B6F5-80B8-42AC-AA31-60A21FD2A3F3}" srcOrd="0" destOrd="0" presId="urn:microsoft.com/office/officeart/2005/8/layout/list1"/>
    <dgm:cxn modelId="{32A5ED29-74D0-4784-B435-04876432855F}" srcId="{D87CF355-1904-477E-AF66-5D8C2C57512D}" destId="{0897D9BA-6D85-4CB8-84BB-01C29FE3626D}" srcOrd="2" destOrd="0" parTransId="{EA91FF01-C057-4C95-BA04-A2BF0123D4A0}" sibTransId="{8693CF24-8664-4AA7-BF12-DC1C4CE3591E}"/>
    <dgm:cxn modelId="{97105BA1-251B-4F5B-9629-49FCEECA4AE7}" type="presParOf" srcId="{211F0006-8D79-4F1A-8D8F-26A1B4813F93}" destId="{73505D3F-AF9C-4001-BCE2-30D10152DDE3}" srcOrd="0" destOrd="0" presId="urn:microsoft.com/office/officeart/2005/8/layout/list1"/>
    <dgm:cxn modelId="{4BAD9810-C999-4127-81EB-11A6D234DB1F}" type="presParOf" srcId="{73505D3F-AF9C-4001-BCE2-30D10152DDE3}" destId="{D950B6F5-80B8-42AC-AA31-60A21FD2A3F3}" srcOrd="0" destOrd="0" presId="urn:microsoft.com/office/officeart/2005/8/layout/list1"/>
    <dgm:cxn modelId="{1A0B7C75-639B-4B8B-8B7D-C10090DCFDF2}" type="presParOf" srcId="{73505D3F-AF9C-4001-BCE2-30D10152DDE3}" destId="{858E3412-E881-4CBD-A997-179CD28F152D}" srcOrd="1" destOrd="0" presId="urn:microsoft.com/office/officeart/2005/8/layout/list1"/>
    <dgm:cxn modelId="{8C7D67B1-0D77-4E27-A0AE-E0998D43C471}" type="presParOf" srcId="{211F0006-8D79-4F1A-8D8F-26A1B4813F93}" destId="{FDC8010E-F218-4958-97E2-AD04C8FEA0CC}" srcOrd="1" destOrd="0" presId="urn:microsoft.com/office/officeart/2005/8/layout/list1"/>
    <dgm:cxn modelId="{DF9C33D2-07A2-4087-8180-918873396211}" type="presParOf" srcId="{211F0006-8D79-4F1A-8D8F-26A1B4813F93}" destId="{76953B34-3505-4849-9071-6D6AB57CD737}" srcOrd="2" destOrd="0" presId="urn:microsoft.com/office/officeart/2005/8/layout/list1"/>
    <dgm:cxn modelId="{5240FE6B-E306-49BD-8636-B309ACC6742C}" type="presParOf" srcId="{211F0006-8D79-4F1A-8D8F-26A1B4813F93}" destId="{A94F26D6-7474-4AAC-BF01-6181AA06A7C7}" srcOrd="3" destOrd="0" presId="urn:microsoft.com/office/officeart/2005/8/layout/list1"/>
    <dgm:cxn modelId="{B80F29F7-26C0-461D-96AC-7C8721A2A228}" type="presParOf" srcId="{211F0006-8D79-4F1A-8D8F-26A1B4813F93}" destId="{F1D256FF-36BC-4F55-931E-4DA51A4D2A6F}" srcOrd="4" destOrd="0" presId="urn:microsoft.com/office/officeart/2005/8/layout/list1"/>
    <dgm:cxn modelId="{FA3555BE-7C23-4D02-8164-036DC6AEFD57}" type="presParOf" srcId="{F1D256FF-36BC-4F55-931E-4DA51A4D2A6F}" destId="{16683054-B0AD-4D6F-9CDC-082B7D05FE3E}" srcOrd="0" destOrd="0" presId="urn:microsoft.com/office/officeart/2005/8/layout/list1"/>
    <dgm:cxn modelId="{D88C18B3-3E80-429B-9950-A0DD437554A0}" type="presParOf" srcId="{F1D256FF-36BC-4F55-931E-4DA51A4D2A6F}" destId="{C68195DE-B4DD-485A-AFCD-6D6700F1F6D0}" srcOrd="1" destOrd="0" presId="urn:microsoft.com/office/officeart/2005/8/layout/list1"/>
    <dgm:cxn modelId="{77AF7C89-046E-4D50-8FD8-C9115D03A4D2}" type="presParOf" srcId="{211F0006-8D79-4F1A-8D8F-26A1B4813F93}" destId="{BD3E119D-29C7-4CB1-840C-B0D888B4FCDD}" srcOrd="5" destOrd="0" presId="urn:microsoft.com/office/officeart/2005/8/layout/list1"/>
    <dgm:cxn modelId="{BC2A49F9-2D25-4AAD-A8B1-96205CF48234}" type="presParOf" srcId="{211F0006-8D79-4F1A-8D8F-26A1B4813F93}" destId="{DEB03C53-8914-4B51-B49E-890BEC2C42AF}" srcOrd="6" destOrd="0" presId="urn:microsoft.com/office/officeart/2005/8/layout/list1"/>
    <dgm:cxn modelId="{2EA0510F-FB11-46D6-9153-66BAE64E5D77}" type="presParOf" srcId="{211F0006-8D79-4F1A-8D8F-26A1B4813F93}" destId="{F8A2A955-56C7-446F-93CA-937AE3588C52}" srcOrd="7" destOrd="0" presId="urn:microsoft.com/office/officeart/2005/8/layout/list1"/>
    <dgm:cxn modelId="{B9491B1B-33BE-4D95-A9F9-E5619107AEC4}" type="presParOf" srcId="{211F0006-8D79-4F1A-8D8F-26A1B4813F93}" destId="{67EC7813-0735-4C46-9D99-1523847B95A0}" srcOrd="8" destOrd="0" presId="urn:microsoft.com/office/officeart/2005/8/layout/list1"/>
    <dgm:cxn modelId="{A00C2604-5120-4B43-89EB-84E1D704E74A}" type="presParOf" srcId="{67EC7813-0735-4C46-9D99-1523847B95A0}" destId="{922D1EAC-43BC-481A-B6E3-56EBAECE1052}" srcOrd="0" destOrd="0" presId="urn:microsoft.com/office/officeart/2005/8/layout/list1"/>
    <dgm:cxn modelId="{1069EE92-210D-4791-992C-5DEF850280CA}" type="presParOf" srcId="{67EC7813-0735-4C46-9D99-1523847B95A0}" destId="{5034BBE6-9AAC-4020-B1C7-74BB567E910C}" srcOrd="1" destOrd="0" presId="urn:microsoft.com/office/officeart/2005/8/layout/list1"/>
    <dgm:cxn modelId="{888D0859-36DC-4CC5-B90C-7322A2DB47BD}" type="presParOf" srcId="{211F0006-8D79-4F1A-8D8F-26A1B4813F93}" destId="{9C524EE4-FED3-47BB-8287-9D6023CC8F25}" srcOrd="9" destOrd="0" presId="urn:microsoft.com/office/officeart/2005/8/layout/list1"/>
    <dgm:cxn modelId="{E17E43F8-B29D-4F3B-B744-902C14A5734A}" type="presParOf" srcId="{211F0006-8D79-4F1A-8D8F-26A1B4813F93}" destId="{0F41CD58-3969-479F-A2CC-FE3500AA4EA5}"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A45357A-DFA1-4618-B3E1-2F6D8CCF2788}" type="doc">
      <dgm:prSet loTypeId="urn:microsoft.com/office/officeart/2005/8/layout/list1" loCatId="list" qsTypeId="urn:microsoft.com/office/officeart/2005/8/quickstyle/simple1" qsCatId="simple" csTypeId="urn:microsoft.com/office/officeart/2005/8/colors/accent0_1" csCatId="mainScheme" phldr="1"/>
      <dgm:spPr/>
      <dgm:t>
        <a:bodyPr/>
        <a:lstStyle/>
        <a:p>
          <a:endParaRPr lang="es-ES"/>
        </a:p>
      </dgm:t>
    </dgm:pt>
    <dgm:pt modelId="{D0EBEB81-D5F5-4981-B594-D692FB78EDBE}">
      <dgm:prSet phldrT="[Texto]" custT="1"/>
      <dgm:spPr/>
      <dgm:t>
        <a:bodyPr/>
        <a:lstStyle/>
        <a:p>
          <a:r>
            <a:rPr lang="es-ES" sz="1500" dirty="0" smtClean="0"/>
            <a:t>Actualizar las descripciones de puesto, integrando las actividades y la especificación de la función.</a:t>
          </a:r>
          <a:endParaRPr lang="es-ES" sz="1500" dirty="0"/>
        </a:p>
      </dgm:t>
    </dgm:pt>
    <dgm:pt modelId="{3EA8A5EA-E664-4C07-9D67-F1C35D72EE12}" type="parTrans" cxnId="{AEE4FB82-0D80-450E-B9D5-2B7FF8E8C09B}">
      <dgm:prSet/>
      <dgm:spPr/>
      <dgm:t>
        <a:bodyPr/>
        <a:lstStyle/>
        <a:p>
          <a:endParaRPr lang="es-ES" sz="1500"/>
        </a:p>
      </dgm:t>
    </dgm:pt>
    <dgm:pt modelId="{4B5BD0CC-BE28-44E9-BFAF-0ECADB867B95}" type="sibTrans" cxnId="{AEE4FB82-0D80-450E-B9D5-2B7FF8E8C09B}">
      <dgm:prSet/>
      <dgm:spPr/>
      <dgm:t>
        <a:bodyPr/>
        <a:lstStyle/>
        <a:p>
          <a:endParaRPr lang="es-ES" sz="1500"/>
        </a:p>
      </dgm:t>
    </dgm:pt>
    <dgm:pt modelId="{9B7BFC12-D434-4EB0-8958-B77956843680}">
      <dgm:prSet phldrT="[Texto]" custT="1"/>
      <dgm:spPr/>
      <dgm:t>
        <a:bodyPr/>
        <a:lstStyle/>
        <a:p>
          <a:r>
            <a:rPr lang="es-ES" sz="1500" dirty="0" smtClean="0"/>
            <a:t>Actualizar los predictores que permitan alcanzar la eficiencia en el proceso de captación.</a:t>
          </a:r>
          <a:endParaRPr lang="es-ES" sz="1500" dirty="0"/>
        </a:p>
      </dgm:t>
    </dgm:pt>
    <dgm:pt modelId="{93F39C30-D39D-4C15-A99B-3A6D99548435}" type="parTrans" cxnId="{C03FE7F4-6D37-47BB-8559-7A24D7FB62B9}">
      <dgm:prSet/>
      <dgm:spPr/>
      <dgm:t>
        <a:bodyPr/>
        <a:lstStyle/>
        <a:p>
          <a:endParaRPr lang="es-ES" sz="1500"/>
        </a:p>
      </dgm:t>
    </dgm:pt>
    <dgm:pt modelId="{F4DC695B-9DCA-4EAD-82C2-8B86AC3548A5}" type="sibTrans" cxnId="{C03FE7F4-6D37-47BB-8559-7A24D7FB62B9}">
      <dgm:prSet/>
      <dgm:spPr/>
      <dgm:t>
        <a:bodyPr/>
        <a:lstStyle/>
        <a:p>
          <a:endParaRPr lang="es-ES" sz="1500"/>
        </a:p>
      </dgm:t>
    </dgm:pt>
    <dgm:pt modelId="{EC8CD9FD-E0C5-4CB2-B0C7-B34267E0A911}">
      <dgm:prSet phldrT="[Texto]" custT="1"/>
      <dgm:spPr/>
      <dgm:t>
        <a:bodyPr/>
        <a:lstStyle/>
        <a:p>
          <a:r>
            <a:rPr lang="es-ES" sz="1500" dirty="0" smtClean="0"/>
            <a:t>Implementar  programas de capacitación en inteligencia emociona</a:t>
          </a:r>
          <a:endParaRPr lang="es-ES" sz="1500" dirty="0"/>
        </a:p>
      </dgm:t>
    </dgm:pt>
    <dgm:pt modelId="{F76FF78F-AFBD-4FDA-9E54-3AE2728D65DC}" type="parTrans" cxnId="{C9EFDC40-202C-40CD-9891-1B164B33065E}">
      <dgm:prSet/>
      <dgm:spPr/>
      <dgm:t>
        <a:bodyPr/>
        <a:lstStyle/>
        <a:p>
          <a:endParaRPr lang="es-ES" sz="1500"/>
        </a:p>
      </dgm:t>
    </dgm:pt>
    <dgm:pt modelId="{C3301ABF-C5D2-48FF-8A46-C3402933E3DE}" type="sibTrans" cxnId="{C9EFDC40-202C-40CD-9891-1B164B33065E}">
      <dgm:prSet/>
      <dgm:spPr/>
      <dgm:t>
        <a:bodyPr/>
        <a:lstStyle/>
        <a:p>
          <a:endParaRPr lang="es-ES" sz="1500"/>
        </a:p>
      </dgm:t>
    </dgm:pt>
    <dgm:pt modelId="{0BB0033B-C2F0-463F-9892-2E4ED2EA1D46}" type="pres">
      <dgm:prSet presAssocID="{3A45357A-DFA1-4618-B3E1-2F6D8CCF2788}" presName="linear" presStyleCnt="0">
        <dgm:presLayoutVars>
          <dgm:dir/>
          <dgm:animLvl val="lvl"/>
          <dgm:resizeHandles val="exact"/>
        </dgm:presLayoutVars>
      </dgm:prSet>
      <dgm:spPr/>
      <dgm:t>
        <a:bodyPr/>
        <a:lstStyle/>
        <a:p>
          <a:endParaRPr lang="es-EC"/>
        </a:p>
      </dgm:t>
    </dgm:pt>
    <dgm:pt modelId="{15F4AAD1-A5EF-4A0C-B898-F592B654EDDC}" type="pres">
      <dgm:prSet presAssocID="{D0EBEB81-D5F5-4981-B594-D692FB78EDBE}" presName="parentLin" presStyleCnt="0"/>
      <dgm:spPr/>
    </dgm:pt>
    <dgm:pt modelId="{62475C5B-B2FA-4D4B-B4AC-F7247AA86DFB}" type="pres">
      <dgm:prSet presAssocID="{D0EBEB81-D5F5-4981-B594-D692FB78EDBE}" presName="parentLeftMargin" presStyleLbl="node1" presStyleIdx="0" presStyleCnt="3"/>
      <dgm:spPr/>
      <dgm:t>
        <a:bodyPr/>
        <a:lstStyle/>
        <a:p>
          <a:endParaRPr lang="es-EC"/>
        </a:p>
      </dgm:t>
    </dgm:pt>
    <dgm:pt modelId="{0B05296C-3BE5-4132-BA1F-F42E1AECA59E}" type="pres">
      <dgm:prSet presAssocID="{D0EBEB81-D5F5-4981-B594-D692FB78EDBE}" presName="parentText" presStyleLbl="node1" presStyleIdx="0" presStyleCnt="3">
        <dgm:presLayoutVars>
          <dgm:chMax val="0"/>
          <dgm:bulletEnabled val="1"/>
        </dgm:presLayoutVars>
      </dgm:prSet>
      <dgm:spPr/>
      <dgm:t>
        <a:bodyPr/>
        <a:lstStyle/>
        <a:p>
          <a:endParaRPr lang="es-ES"/>
        </a:p>
      </dgm:t>
    </dgm:pt>
    <dgm:pt modelId="{628E0A1D-2206-4EED-95C4-10D382CE84BB}" type="pres">
      <dgm:prSet presAssocID="{D0EBEB81-D5F5-4981-B594-D692FB78EDBE}" presName="negativeSpace" presStyleCnt="0"/>
      <dgm:spPr/>
    </dgm:pt>
    <dgm:pt modelId="{0A0F89B3-B363-400A-9778-B0DD8DBC799E}" type="pres">
      <dgm:prSet presAssocID="{D0EBEB81-D5F5-4981-B594-D692FB78EDBE}" presName="childText" presStyleLbl="conFgAcc1" presStyleIdx="0" presStyleCnt="3">
        <dgm:presLayoutVars>
          <dgm:bulletEnabled val="1"/>
        </dgm:presLayoutVars>
      </dgm:prSet>
      <dgm:spPr/>
    </dgm:pt>
    <dgm:pt modelId="{8314C575-0183-4F49-A5AC-082BB9385274}" type="pres">
      <dgm:prSet presAssocID="{4B5BD0CC-BE28-44E9-BFAF-0ECADB867B95}" presName="spaceBetweenRectangles" presStyleCnt="0"/>
      <dgm:spPr/>
    </dgm:pt>
    <dgm:pt modelId="{D60BF7D3-133D-41D2-97AE-0BDA2954ED19}" type="pres">
      <dgm:prSet presAssocID="{9B7BFC12-D434-4EB0-8958-B77956843680}" presName="parentLin" presStyleCnt="0"/>
      <dgm:spPr/>
    </dgm:pt>
    <dgm:pt modelId="{E1108D2E-8DE1-43B4-B2AA-D313ED0B25C4}" type="pres">
      <dgm:prSet presAssocID="{9B7BFC12-D434-4EB0-8958-B77956843680}" presName="parentLeftMargin" presStyleLbl="node1" presStyleIdx="0" presStyleCnt="3"/>
      <dgm:spPr/>
      <dgm:t>
        <a:bodyPr/>
        <a:lstStyle/>
        <a:p>
          <a:endParaRPr lang="es-EC"/>
        </a:p>
      </dgm:t>
    </dgm:pt>
    <dgm:pt modelId="{3D51151F-5955-44B6-9C94-C26B4BC34AE3}" type="pres">
      <dgm:prSet presAssocID="{9B7BFC12-D434-4EB0-8958-B77956843680}" presName="parentText" presStyleLbl="node1" presStyleIdx="1" presStyleCnt="3">
        <dgm:presLayoutVars>
          <dgm:chMax val="0"/>
          <dgm:bulletEnabled val="1"/>
        </dgm:presLayoutVars>
      </dgm:prSet>
      <dgm:spPr/>
      <dgm:t>
        <a:bodyPr/>
        <a:lstStyle/>
        <a:p>
          <a:endParaRPr lang="es-ES"/>
        </a:p>
      </dgm:t>
    </dgm:pt>
    <dgm:pt modelId="{E27166A1-94C2-4740-8BB8-F46636FF00EF}" type="pres">
      <dgm:prSet presAssocID="{9B7BFC12-D434-4EB0-8958-B77956843680}" presName="negativeSpace" presStyleCnt="0"/>
      <dgm:spPr/>
    </dgm:pt>
    <dgm:pt modelId="{D53F7258-D026-4D06-9F2C-8D5F981A7985}" type="pres">
      <dgm:prSet presAssocID="{9B7BFC12-D434-4EB0-8958-B77956843680}" presName="childText" presStyleLbl="conFgAcc1" presStyleIdx="1" presStyleCnt="3">
        <dgm:presLayoutVars>
          <dgm:bulletEnabled val="1"/>
        </dgm:presLayoutVars>
      </dgm:prSet>
      <dgm:spPr/>
    </dgm:pt>
    <dgm:pt modelId="{C2E02370-DE40-4524-B71C-EA1809612E09}" type="pres">
      <dgm:prSet presAssocID="{F4DC695B-9DCA-4EAD-82C2-8B86AC3548A5}" presName="spaceBetweenRectangles" presStyleCnt="0"/>
      <dgm:spPr/>
    </dgm:pt>
    <dgm:pt modelId="{CD676220-5854-4D52-B171-B48D5E6B36E3}" type="pres">
      <dgm:prSet presAssocID="{EC8CD9FD-E0C5-4CB2-B0C7-B34267E0A911}" presName="parentLin" presStyleCnt="0"/>
      <dgm:spPr/>
    </dgm:pt>
    <dgm:pt modelId="{709D14A0-58CD-414C-A975-7DEAAD9FDB9E}" type="pres">
      <dgm:prSet presAssocID="{EC8CD9FD-E0C5-4CB2-B0C7-B34267E0A911}" presName="parentLeftMargin" presStyleLbl="node1" presStyleIdx="1" presStyleCnt="3"/>
      <dgm:spPr/>
      <dgm:t>
        <a:bodyPr/>
        <a:lstStyle/>
        <a:p>
          <a:endParaRPr lang="es-EC"/>
        </a:p>
      </dgm:t>
    </dgm:pt>
    <dgm:pt modelId="{F8DAF3B5-C039-40E5-AC77-78BD6ECE91AC}" type="pres">
      <dgm:prSet presAssocID="{EC8CD9FD-E0C5-4CB2-B0C7-B34267E0A911}" presName="parentText" presStyleLbl="node1" presStyleIdx="2" presStyleCnt="3">
        <dgm:presLayoutVars>
          <dgm:chMax val="0"/>
          <dgm:bulletEnabled val="1"/>
        </dgm:presLayoutVars>
      </dgm:prSet>
      <dgm:spPr/>
      <dgm:t>
        <a:bodyPr/>
        <a:lstStyle/>
        <a:p>
          <a:endParaRPr lang="es-ES"/>
        </a:p>
      </dgm:t>
    </dgm:pt>
    <dgm:pt modelId="{61757FFA-50B7-4E35-B9C0-CE13900EA411}" type="pres">
      <dgm:prSet presAssocID="{EC8CD9FD-E0C5-4CB2-B0C7-B34267E0A911}" presName="negativeSpace" presStyleCnt="0"/>
      <dgm:spPr/>
    </dgm:pt>
    <dgm:pt modelId="{4BDB193A-E9CA-4FFB-BDDE-A668DE7639B9}" type="pres">
      <dgm:prSet presAssocID="{EC8CD9FD-E0C5-4CB2-B0C7-B34267E0A911}" presName="childText" presStyleLbl="conFgAcc1" presStyleIdx="2" presStyleCnt="3">
        <dgm:presLayoutVars>
          <dgm:bulletEnabled val="1"/>
        </dgm:presLayoutVars>
      </dgm:prSet>
      <dgm:spPr/>
    </dgm:pt>
  </dgm:ptLst>
  <dgm:cxnLst>
    <dgm:cxn modelId="{FD845EB5-70C0-4A7B-A894-EAEB5AC2CB37}" type="presOf" srcId="{EC8CD9FD-E0C5-4CB2-B0C7-B34267E0A911}" destId="{709D14A0-58CD-414C-A975-7DEAAD9FDB9E}" srcOrd="0" destOrd="0" presId="urn:microsoft.com/office/officeart/2005/8/layout/list1"/>
    <dgm:cxn modelId="{C03FE7F4-6D37-47BB-8559-7A24D7FB62B9}" srcId="{3A45357A-DFA1-4618-B3E1-2F6D8CCF2788}" destId="{9B7BFC12-D434-4EB0-8958-B77956843680}" srcOrd="1" destOrd="0" parTransId="{93F39C30-D39D-4C15-A99B-3A6D99548435}" sibTransId="{F4DC695B-9DCA-4EAD-82C2-8B86AC3548A5}"/>
    <dgm:cxn modelId="{C9EFDC40-202C-40CD-9891-1B164B33065E}" srcId="{3A45357A-DFA1-4618-B3E1-2F6D8CCF2788}" destId="{EC8CD9FD-E0C5-4CB2-B0C7-B34267E0A911}" srcOrd="2" destOrd="0" parTransId="{F76FF78F-AFBD-4FDA-9E54-3AE2728D65DC}" sibTransId="{C3301ABF-C5D2-48FF-8A46-C3402933E3DE}"/>
    <dgm:cxn modelId="{3276FA05-901B-49D6-A34A-6EC0510C88D6}" type="presOf" srcId="{EC8CD9FD-E0C5-4CB2-B0C7-B34267E0A911}" destId="{F8DAF3B5-C039-40E5-AC77-78BD6ECE91AC}" srcOrd="1" destOrd="0" presId="urn:microsoft.com/office/officeart/2005/8/layout/list1"/>
    <dgm:cxn modelId="{E37AE4F3-A398-469A-A377-D8EDC2F71C6E}" type="presOf" srcId="{9B7BFC12-D434-4EB0-8958-B77956843680}" destId="{3D51151F-5955-44B6-9C94-C26B4BC34AE3}" srcOrd="1" destOrd="0" presId="urn:microsoft.com/office/officeart/2005/8/layout/list1"/>
    <dgm:cxn modelId="{AEE4FB82-0D80-450E-B9D5-2B7FF8E8C09B}" srcId="{3A45357A-DFA1-4618-B3E1-2F6D8CCF2788}" destId="{D0EBEB81-D5F5-4981-B594-D692FB78EDBE}" srcOrd="0" destOrd="0" parTransId="{3EA8A5EA-E664-4C07-9D67-F1C35D72EE12}" sibTransId="{4B5BD0CC-BE28-44E9-BFAF-0ECADB867B95}"/>
    <dgm:cxn modelId="{6A710727-E6C6-41A4-A48E-529C5C2E0418}" type="presOf" srcId="{9B7BFC12-D434-4EB0-8958-B77956843680}" destId="{E1108D2E-8DE1-43B4-B2AA-D313ED0B25C4}" srcOrd="0" destOrd="0" presId="urn:microsoft.com/office/officeart/2005/8/layout/list1"/>
    <dgm:cxn modelId="{6CF883D0-0FC1-4DE2-9A7B-5BF673327114}" type="presOf" srcId="{D0EBEB81-D5F5-4981-B594-D692FB78EDBE}" destId="{62475C5B-B2FA-4D4B-B4AC-F7247AA86DFB}" srcOrd="0" destOrd="0" presId="urn:microsoft.com/office/officeart/2005/8/layout/list1"/>
    <dgm:cxn modelId="{DC3947F8-DD6E-4206-BE1F-312D806015EE}" type="presOf" srcId="{3A45357A-DFA1-4618-B3E1-2F6D8CCF2788}" destId="{0BB0033B-C2F0-463F-9892-2E4ED2EA1D46}" srcOrd="0" destOrd="0" presId="urn:microsoft.com/office/officeart/2005/8/layout/list1"/>
    <dgm:cxn modelId="{87F3C8A3-5A94-4C01-ADCF-7F1000513CA2}" type="presOf" srcId="{D0EBEB81-D5F5-4981-B594-D692FB78EDBE}" destId="{0B05296C-3BE5-4132-BA1F-F42E1AECA59E}" srcOrd="1" destOrd="0" presId="urn:microsoft.com/office/officeart/2005/8/layout/list1"/>
    <dgm:cxn modelId="{7AFAEAC6-9A3D-4A45-A176-FDE397F28028}" type="presParOf" srcId="{0BB0033B-C2F0-463F-9892-2E4ED2EA1D46}" destId="{15F4AAD1-A5EF-4A0C-B898-F592B654EDDC}" srcOrd="0" destOrd="0" presId="urn:microsoft.com/office/officeart/2005/8/layout/list1"/>
    <dgm:cxn modelId="{C8FA021D-AB33-4CA8-BC7D-A0F31DE341EA}" type="presParOf" srcId="{15F4AAD1-A5EF-4A0C-B898-F592B654EDDC}" destId="{62475C5B-B2FA-4D4B-B4AC-F7247AA86DFB}" srcOrd="0" destOrd="0" presId="urn:microsoft.com/office/officeart/2005/8/layout/list1"/>
    <dgm:cxn modelId="{C2344AF2-9BFF-4B1A-956A-A59E4D872A64}" type="presParOf" srcId="{15F4AAD1-A5EF-4A0C-B898-F592B654EDDC}" destId="{0B05296C-3BE5-4132-BA1F-F42E1AECA59E}" srcOrd="1" destOrd="0" presId="urn:microsoft.com/office/officeart/2005/8/layout/list1"/>
    <dgm:cxn modelId="{5DAD55D6-DCED-4DB0-BB63-BC6FAD01A3CF}" type="presParOf" srcId="{0BB0033B-C2F0-463F-9892-2E4ED2EA1D46}" destId="{628E0A1D-2206-4EED-95C4-10D382CE84BB}" srcOrd="1" destOrd="0" presId="urn:microsoft.com/office/officeart/2005/8/layout/list1"/>
    <dgm:cxn modelId="{80E63922-9999-4109-944E-3780E23E9CE1}" type="presParOf" srcId="{0BB0033B-C2F0-463F-9892-2E4ED2EA1D46}" destId="{0A0F89B3-B363-400A-9778-B0DD8DBC799E}" srcOrd="2" destOrd="0" presId="urn:microsoft.com/office/officeart/2005/8/layout/list1"/>
    <dgm:cxn modelId="{4F11AB5F-AFD5-4FCD-8376-8AF6911ACFA4}" type="presParOf" srcId="{0BB0033B-C2F0-463F-9892-2E4ED2EA1D46}" destId="{8314C575-0183-4F49-A5AC-082BB9385274}" srcOrd="3" destOrd="0" presId="urn:microsoft.com/office/officeart/2005/8/layout/list1"/>
    <dgm:cxn modelId="{7710FDC9-625E-49CD-99C4-4F51A220FBA0}" type="presParOf" srcId="{0BB0033B-C2F0-463F-9892-2E4ED2EA1D46}" destId="{D60BF7D3-133D-41D2-97AE-0BDA2954ED19}" srcOrd="4" destOrd="0" presId="urn:microsoft.com/office/officeart/2005/8/layout/list1"/>
    <dgm:cxn modelId="{6FEABD62-D950-4ADD-A70D-45A95F1EC287}" type="presParOf" srcId="{D60BF7D3-133D-41D2-97AE-0BDA2954ED19}" destId="{E1108D2E-8DE1-43B4-B2AA-D313ED0B25C4}" srcOrd="0" destOrd="0" presId="urn:microsoft.com/office/officeart/2005/8/layout/list1"/>
    <dgm:cxn modelId="{0C9A83D6-3C51-4915-A339-1AC0CA67858E}" type="presParOf" srcId="{D60BF7D3-133D-41D2-97AE-0BDA2954ED19}" destId="{3D51151F-5955-44B6-9C94-C26B4BC34AE3}" srcOrd="1" destOrd="0" presId="urn:microsoft.com/office/officeart/2005/8/layout/list1"/>
    <dgm:cxn modelId="{276D99F9-85A0-4F8C-BCAF-8CB9884253F4}" type="presParOf" srcId="{0BB0033B-C2F0-463F-9892-2E4ED2EA1D46}" destId="{E27166A1-94C2-4740-8BB8-F46636FF00EF}" srcOrd="5" destOrd="0" presId="urn:microsoft.com/office/officeart/2005/8/layout/list1"/>
    <dgm:cxn modelId="{634B3B95-C611-4D0B-A221-1B8A2CCA0B9A}" type="presParOf" srcId="{0BB0033B-C2F0-463F-9892-2E4ED2EA1D46}" destId="{D53F7258-D026-4D06-9F2C-8D5F981A7985}" srcOrd="6" destOrd="0" presId="urn:microsoft.com/office/officeart/2005/8/layout/list1"/>
    <dgm:cxn modelId="{0D5B05B2-616A-4B56-90B7-7650DC0F945A}" type="presParOf" srcId="{0BB0033B-C2F0-463F-9892-2E4ED2EA1D46}" destId="{C2E02370-DE40-4524-B71C-EA1809612E09}" srcOrd="7" destOrd="0" presId="urn:microsoft.com/office/officeart/2005/8/layout/list1"/>
    <dgm:cxn modelId="{C58B01B0-9A16-4D7E-952A-F1BBA6BE0C45}" type="presParOf" srcId="{0BB0033B-C2F0-463F-9892-2E4ED2EA1D46}" destId="{CD676220-5854-4D52-B171-B48D5E6B36E3}" srcOrd="8" destOrd="0" presId="urn:microsoft.com/office/officeart/2005/8/layout/list1"/>
    <dgm:cxn modelId="{F867B78C-0795-45E2-B0C3-8B5E136E4383}" type="presParOf" srcId="{CD676220-5854-4D52-B171-B48D5E6B36E3}" destId="{709D14A0-58CD-414C-A975-7DEAAD9FDB9E}" srcOrd="0" destOrd="0" presId="urn:microsoft.com/office/officeart/2005/8/layout/list1"/>
    <dgm:cxn modelId="{AFB55E73-E579-4BCE-B5A7-C1C88F85A097}" type="presParOf" srcId="{CD676220-5854-4D52-B171-B48D5E6B36E3}" destId="{F8DAF3B5-C039-40E5-AC77-78BD6ECE91AC}" srcOrd="1" destOrd="0" presId="urn:microsoft.com/office/officeart/2005/8/layout/list1"/>
    <dgm:cxn modelId="{3D7D4C44-09E6-49A5-AE24-30F0079140BC}" type="presParOf" srcId="{0BB0033B-C2F0-463F-9892-2E4ED2EA1D46}" destId="{61757FFA-50B7-4E35-B9C0-CE13900EA411}" srcOrd="9" destOrd="0" presId="urn:microsoft.com/office/officeart/2005/8/layout/list1"/>
    <dgm:cxn modelId="{94707A70-0ADC-4E04-A64F-B6ADAF28EEBB}" type="presParOf" srcId="{0BB0033B-C2F0-463F-9892-2E4ED2EA1D46}" destId="{4BDB193A-E9CA-4FFB-BDDE-A668DE7639B9}"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8E3447-5019-4F8E-8087-132E91EF340A}">
      <dsp:nvSpPr>
        <dsp:cNvPr id="0" name=""/>
        <dsp:cNvSpPr/>
      </dsp:nvSpPr>
      <dsp:spPr>
        <a:xfrm>
          <a:off x="0" y="0"/>
          <a:ext cx="10917647" cy="2325297"/>
        </a:xfrm>
        <a:prstGeom prst="roundRect">
          <a:avLst>
            <a:gd name="adj" fmla="val 1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3A3EEE-B845-4BF2-8A5D-00718EA7CE48}">
      <dsp:nvSpPr>
        <dsp:cNvPr id="0" name=""/>
        <dsp:cNvSpPr/>
      </dsp:nvSpPr>
      <dsp:spPr>
        <a:xfrm>
          <a:off x="330536" y="310039"/>
          <a:ext cx="2385249" cy="1705218"/>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7714F4-6AAC-4AED-8E6E-28FCFA1A099B}">
      <dsp:nvSpPr>
        <dsp:cNvPr id="0" name=""/>
        <dsp:cNvSpPr/>
      </dsp:nvSpPr>
      <dsp:spPr>
        <a:xfrm rot="10800000">
          <a:off x="330536" y="2325297"/>
          <a:ext cx="2385249" cy="2842030"/>
        </a:xfrm>
        <a:prstGeom prst="round2SameRect">
          <a:avLst>
            <a:gd name="adj1" fmla="val 10500"/>
            <a:gd name="adj2" fmla="val 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t" anchorCtr="0">
          <a:noAutofit/>
        </a:bodyPr>
        <a:lstStyle/>
        <a:p>
          <a:pPr lvl="0" algn="ctr" defTabSz="1289050">
            <a:lnSpc>
              <a:spcPct val="90000"/>
            </a:lnSpc>
            <a:spcBef>
              <a:spcPct val="0"/>
            </a:spcBef>
            <a:spcAft>
              <a:spcPct val="35000"/>
            </a:spcAft>
          </a:pPr>
          <a:r>
            <a:rPr lang="es-ES" sz="2900" kern="1200" dirty="0" smtClean="0"/>
            <a:t>No existen estrategias de desarrollo personal </a:t>
          </a:r>
          <a:endParaRPr lang="es-ES" sz="2900" kern="1200" dirty="0"/>
        </a:p>
      </dsp:txBody>
      <dsp:txXfrm rot="10800000">
        <a:off x="403891" y="2325297"/>
        <a:ext cx="2238539" cy="2768675"/>
      </dsp:txXfrm>
    </dsp:sp>
    <dsp:sp modelId="{2D45395F-8B81-462A-92EB-55B7C63CA760}">
      <dsp:nvSpPr>
        <dsp:cNvPr id="0" name=""/>
        <dsp:cNvSpPr/>
      </dsp:nvSpPr>
      <dsp:spPr>
        <a:xfrm>
          <a:off x="2954311" y="310039"/>
          <a:ext cx="2385249" cy="1705218"/>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90D863-1F8E-434A-9C13-7FED05760B3C}">
      <dsp:nvSpPr>
        <dsp:cNvPr id="0" name=""/>
        <dsp:cNvSpPr/>
      </dsp:nvSpPr>
      <dsp:spPr>
        <a:xfrm rot="10800000">
          <a:off x="2954311" y="2325297"/>
          <a:ext cx="2385249" cy="2842030"/>
        </a:xfrm>
        <a:prstGeom prst="round2SameRect">
          <a:avLst>
            <a:gd name="adj1" fmla="val 10500"/>
            <a:gd name="adj2" fmla="val 0"/>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t" anchorCtr="0">
          <a:noAutofit/>
        </a:bodyPr>
        <a:lstStyle/>
        <a:p>
          <a:pPr lvl="0" algn="ctr" defTabSz="1289050">
            <a:lnSpc>
              <a:spcPct val="90000"/>
            </a:lnSpc>
            <a:spcBef>
              <a:spcPct val="0"/>
            </a:spcBef>
            <a:spcAft>
              <a:spcPct val="35000"/>
            </a:spcAft>
          </a:pPr>
          <a:r>
            <a:rPr lang="es-ES" sz="2900" kern="1200" dirty="0" smtClean="0"/>
            <a:t>Alta movilidad</a:t>
          </a:r>
          <a:endParaRPr lang="es-ES" sz="2900" kern="1200" dirty="0"/>
        </a:p>
      </dsp:txBody>
      <dsp:txXfrm rot="10800000">
        <a:off x="3027666" y="2325297"/>
        <a:ext cx="2238539" cy="2768675"/>
      </dsp:txXfrm>
    </dsp:sp>
    <dsp:sp modelId="{618B2423-775C-4332-959F-4441A60F1CCE}">
      <dsp:nvSpPr>
        <dsp:cNvPr id="0" name=""/>
        <dsp:cNvSpPr/>
      </dsp:nvSpPr>
      <dsp:spPr>
        <a:xfrm>
          <a:off x="5578085" y="310039"/>
          <a:ext cx="2385249" cy="1705218"/>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A12E05-3ED8-4755-9D34-AF89D7CA0B10}">
      <dsp:nvSpPr>
        <dsp:cNvPr id="0" name=""/>
        <dsp:cNvSpPr/>
      </dsp:nvSpPr>
      <dsp:spPr>
        <a:xfrm rot="10800000">
          <a:off x="5578085" y="2325297"/>
          <a:ext cx="2385249" cy="2842030"/>
        </a:xfrm>
        <a:prstGeom prst="round2SameRect">
          <a:avLst>
            <a:gd name="adj1" fmla="val 10500"/>
            <a:gd name="adj2" fmla="val 0"/>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t" anchorCtr="0">
          <a:noAutofit/>
        </a:bodyPr>
        <a:lstStyle/>
        <a:p>
          <a:pPr lvl="0" algn="ctr" defTabSz="1289050">
            <a:lnSpc>
              <a:spcPct val="90000"/>
            </a:lnSpc>
            <a:spcBef>
              <a:spcPct val="0"/>
            </a:spcBef>
            <a:spcAft>
              <a:spcPct val="35000"/>
            </a:spcAft>
          </a:pPr>
          <a:r>
            <a:rPr lang="es-ES" sz="2900" kern="1200" dirty="0" smtClean="0"/>
            <a:t>Trabajo</a:t>
          </a:r>
          <a:r>
            <a:rPr lang="es-ES" sz="2900" kern="1200" baseline="0" dirty="0" smtClean="0"/>
            <a:t> fuera de la jornada laboral</a:t>
          </a:r>
          <a:endParaRPr lang="es-ES" sz="2900" kern="1200" dirty="0"/>
        </a:p>
      </dsp:txBody>
      <dsp:txXfrm rot="10800000">
        <a:off x="5651440" y="2325297"/>
        <a:ext cx="2238539" cy="2768675"/>
      </dsp:txXfrm>
    </dsp:sp>
    <dsp:sp modelId="{60ACF6C0-D347-4C34-9B7D-0A05B9896824}">
      <dsp:nvSpPr>
        <dsp:cNvPr id="0" name=""/>
        <dsp:cNvSpPr/>
      </dsp:nvSpPr>
      <dsp:spPr>
        <a:xfrm>
          <a:off x="8201860" y="310039"/>
          <a:ext cx="2385249" cy="1705218"/>
        </a:xfrm>
        <a:prstGeom prst="roundRect">
          <a:avLst>
            <a:gd name="adj" fmla="val 10000"/>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05840C-902D-4A13-BD20-C01D5EAC9223}">
      <dsp:nvSpPr>
        <dsp:cNvPr id="0" name=""/>
        <dsp:cNvSpPr/>
      </dsp:nvSpPr>
      <dsp:spPr>
        <a:xfrm rot="10800000">
          <a:off x="8201860" y="2325297"/>
          <a:ext cx="2385249" cy="2842030"/>
        </a:xfrm>
        <a:prstGeom prst="round2SameRect">
          <a:avLst>
            <a:gd name="adj1" fmla="val 10500"/>
            <a:gd name="adj2" fmla="val 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t" anchorCtr="0">
          <a:noAutofit/>
        </a:bodyPr>
        <a:lstStyle/>
        <a:p>
          <a:pPr lvl="0" algn="ctr" defTabSz="1289050">
            <a:lnSpc>
              <a:spcPct val="90000"/>
            </a:lnSpc>
            <a:spcBef>
              <a:spcPct val="0"/>
            </a:spcBef>
            <a:spcAft>
              <a:spcPct val="35000"/>
            </a:spcAft>
          </a:pPr>
          <a:r>
            <a:rPr lang="es-ES" sz="2900" kern="1200" dirty="0" smtClean="0"/>
            <a:t>Alta deserción</a:t>
          </a:r>
          <a:endParaRPr lang="es-ES" sz="2900" kern="1200" dirty="0"/>
        </a:p>
      </dsp:txBody>
      <dsp:txXfrm rot="10800000">
        <a:off x="8275215" y="2325297"/>
        <a:ext cx="2238539" cy="276867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DEF63-B0F8-42A3-A406-CBFBA3C063D8}">
      <dsp:nvSpPr>
        <dsp:cNvPr id="0" name=""/>
        <dsp:cNvSpPr/>
      </dsp:nvSpPr>
      <dsp:spPr>
        <a:xfrm>
          <a:off x="828351" y="1759"/>
          <a:ext cx="2903685" cy="174221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S" sz="2100" kern="1200" dirty="0" smtClean="0"/>
            <a:t>Establecer y llevar a cabo actividades de formación continua y de desarrollo personal </a:t>
          </a:r>
          <a:endParaRPr lang="es-ES" sz="2100" kern="1200" dirty="0"/>
        </a:p>
      </dsp:txBody>
      <dsp:txXfrm>
        <a:off x="828351" y="1759"/>
        <a:ext cx="2903685" cy="1742211"/>
      </dsp:txXfrm>
    </dsp:sp>
    <dsp:sp modelId="{8D97B25E-EFB3-45E0-9565-1DF4B3C9F822}">
      <dsp:nvSpPr>
        <dsp:cNvPr id="0" name=""/>
        <dsp:cNvSpPr/>
      </dsp:nvSpPr>
      <dsp:spPr>
        <a:xfrm>
          <a:off x="828351" y="2034339"/>
          <a:ext cx="2903685" cy="1742211"/>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S" sz="2100" kern="1200" dirty="0" smtClean="0"/>
            <a:t>Fomentar estilos:  alimentación, actividad física y  descanso, como determinantes de una vida saludable</a:t>
          </a:r>
          <a:endParaRPr lang="es-ES" sz="2100" kern="1200" dirty="0"/>
        </a:p>
      </dsp:txBody>
      <dsp:txXfrm>
        <a:off x="828351" y="2034339"/>
        <a:ext cx="2903685" cy="174221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A146EA-224C-4D26-AAA9-4F9D886C03D7}">
      <dsp:nvSpPr>
        <dsp:cNvPr id="0" name=""/>
        <dsp:cNvSpPr/>
      </dsp:nvSpPr>
      <dsp:spPr>
        <a:xfrm>
          <a:off x="-5522407" y="-845499"/>
          <a:ext cx="6575297" cy="6575297"/>
        </a:xfrm>
        <a:prstGeom prst="blockArc">
          <a:avLst>
            <a:gd name="adj1" fmla="val 18900000"/>
            <a:gd name="adj2" fmla="val 2700000"/>
            <a:gd name="adj3" fmla="val 329"/>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72D889-D124-4902-8F9D-35753AB4E17E}">
      <dsp:nvSpPr>
        <dsp:cNvPr id="0" name=""/>
        <dsp:cNvSpPr/>
      </dsp:nvSpPr>
      <dsp:spPr>
        <a:xfrm>
          <a:off x="586528" y="373859"/>
          <a:ext cx="4428738" cy="75140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6424" tIns="38100" rIns="38100" bIns="38100" numCol="1" spcCol="1270" anchor="ctr" anchorCtr="0">
          <a:noAutofit/>
        </a:bodyPr>
        <a:lstStyle/>
        <a:p>
          <a:pPr lvl="0" algn="l" defTabSz="666750">
            <a:lnSpc>
              <a:spcPct val="90000"/>
            </a:lnSpc>
            <a:spcBef>
              <a:spcPct val="0"/>
            </a:spcBef>
            <a:spcAft>
              <a:spcPct val="35000"/>
            </a:spcAft>
          </a:pPr>
          <a:r>
            <a:rPr lang="es-ES" sz="1500" kern="1200" dirty="0" smtClean="0"/>
            <a:t>Estudio de carga laboral</a:t>
          </a:r>
          <a:endParaRPr lang="es-ES" sz="1500" kern="1200" dirty="0"/>
        </a:p>
      </dsp:txBody>
      <dsp:txXfrm>
        <a:off x="586528" y="373859"/>
        <a:ext cx="4428738" cy="751400"/>
      </dsp:txXfrm>
    </dsp:sp>
    <dsp:sp modelId="{86CF8A1C-2363-4ACE-893F-B0B3A4C95F8B}">
      <dsp:nvSpPr>
        <dsp:cNvPr id="0" name=""/>
        <dsp:cNvSpPr/>
      </dsp:nvSpPr>
      <dsp:spPr>
        <a:xfrm>
          <a:off x="81561" y="281579"/>
          <a:ext cx="939250" cy="939250"/>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82D287-DB10-4CB7-96A0-C915BC18092C}">
      <dsp:nvSpPr>
        <dsp:cNvPr id="0" name=""/>
        <dsp:cNvSpPr/>
      </dsp:nvSpPr>
      <dsp:spPr>
        <a:xfrm>
          <a:off x="1018683" y="1502801"/>
          <a:ext cx="3997943" cy="751400"/>
        </a:xfrm>
        <a:prstGeom prst="rect">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6424" tIns="38100" rIns="38100" bIns="38100" numCol="1" spcCol="1270" anchor="ctr" anchorCtr="0">
          <a:noAutofit/>
        </a:bodyPr>
        <a:lstStyle/>
        <a:p>
          <a:pPr lvl="0" algn="l" defTabSz="666750">
            <a:lnSpc>
              <a:spcPct val="90000"/>
            </a:lnSpc>
            <a:spcBef>
              <a:spcPct val="0"/>
            </a:spcBef>
            <a:spcAft>
              <a:spcPct val="35000"/>
            </a:spcAft>
          </a:pPr>
          <a:r>
            <a:rPr lang="es-ES" sz="1500" kern="1200" dirty="0" smtClean="0"/>
            <a:t>Conformación de equipos de alto rendimiento para alcanzar la complementariedad.</a:t>
          </a:r>
          <a:endParaRPr lang="es-ES" sz="1500" kern="1200" dirty="0"/>
        </a:p>
      </dsp:txBody>
      <dsp:txXfrm>
        <a:off x="1018683" y="1502801"/>
        <a:ext cx="3997943" cy="751400"/>
      </dsp:txXfrm>
    </dsp:sp>
    <dsp:sp modelId="{1E8A1C01-68DF-4FAC-ACF5-EE41D04FA4F5}">
      <dsp:nvSpPr>
        <dsp:cNvPr id="0" name=""/>
        <dsp:cNvSpPr/>
      </dsp:nvSpPr>
      <dsp:spPr>
        <a:xfrm>
          <a:off x="512356" y="1408876"/>
          <a:ext cx="939250" cy="939250"/>
        </a:xfrm>
        <a:prstGeom prst="ellipse">
          <a:avLst/>
        </a:prstGeom>
        <a:solidFill>
          <a:schemeClr val="lt1">
            <a:hueOff val="0"/>
            <a:satOff val="0"/>
            <a:lumOff val="0"/>
            <a:alphaOff val="0"/>
          </a:schemeClr>
        </a:solidFill>
        <a:ln w="25400" cap="flat" cmpd="sng" algn="ctr">
          <a:solidFill>
            <a:schemeClr val="accent2">
              <a:hueOff val="1560506"/>
              <a:satOff val="-1946"/>
              <a:lumOff val="458"/>
              <a:alphaOff val="0"/>
            </a:schemeClr>
          </a:solidFill>
          <a:prstDash val="solid"/>
        </a:ln>
        <a:effectLst/>
      </dsp:spPr>
      <dsp:style>
        <a:lnRef idx="2">
          <a:scrgbClr r="0" g="0" b="0"/>
        </a:lnRef>
        <a:fillRef idx="1">
          <a:scrgbClr r="0" g="0" b="0"/>
        </a:fillRef>
        <a:effectRef idx="0">
          <a:scrgbClr r="0" g="0" b="0"/>
        </a:effectRef>
        <a:fontRef idx="minor"/>
      </dsp:style>
    </dsp:sp>
    <dsp:sp modelId="{2CCEF2B4-6855-4FE8-8B03-8D41B6748504}">
      <dsp:nvSpPr>
        <dsp:cNvPr id="0" name=""/>
        <dsp:cNvSpPr/>
      </dsp:nvSpPr>
      <dsp:spPr>
        <a:xfrm>
          <a:off x="981981" y="2630097"/>
          <a:ext cx="3997943" cy="751400"/>
        </a:xfrm>
        <a:prstGeom prst="rec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6424" tIns="38100" rIns="38100" bIns="38100" numCol="1" spcCol="1270" anchor="ctr" anchorCtr="0">
          <a:noAutofit/>
        </a:bodyPr>
        <a:lstStyle/>
        <a:p>
          <a:pPr lvl="0" algn="l" defTabSz="666750">
            <a:lnSpc>
              <a:spcPct val="90000"/>
            </a:lnSpc>
            <a:spcBef>
              <a:spcPct val="0"/>
            </a:spcBef>
            <a:spcAft>
              <a:spcPct val="35000"/>
            </a:spcAft>
          </a:pPr>
          <a:r>
            <a:rPr lang="es-MX" sz="1500" kern="1200" dirty="0" smtClean="0"/>
            <a:t>Mejorar las redes de comunicación y promover la identidad con el puesto de trabajo y  la institución</a:t>
          </a:r>
          <a:endParaRPr lang="es-ES" sz="1500" kern="1200" dirty="0"/>
        </a:p>
      </dsp:txBody>
      <dsp:txXfrm>
        <a:off x="981981" y="2630097"/>
        <a:ext cx="3997943" cy="751400"/>
      </dsp:txXfrm>
    </dsp:sp>
    <dsp:sp modelId="{297917A9-813C-4542-88F1-D4BDCA0292BE}">
      <dsp:nvSpPr>
        <dsp:cNvPr id="0" name=""/>
        <dsp:cNvSpPr/>
      </dsp:nvSpPr>
      <dsp:spPr>
        <a:xfrm>
          <a:off x="512356" y="2536172"/>
          <a:ext cx="939250" cy="939250"/>
        </a:xfrm>
        <a:prstGeom prst="ellipse">
          <a:avLst/>
        </a:prstGeom>
        <a:solidFill>
          <a:schemeClr val="lt1">
            <a:hueOff val="0"/>
            <a:satOff val="0"/>
            <a:lumOff val="0"/>
            <a:alphaOff val="0"/>
          </a:schemeClr>
        </a:solidFill>
        <a:ln w="25400" cap="flat" cmpd="sng" algn="ctr">
          <a:solidFill>
            <a:schemeClr val="accent2">
              <a:hueOff val="3121013"/>
              <a:satOff val="-3893"/>
              <a:lumOff val="915"/>
              <a:alphaOff val="0"/>
            </a:schemeClr>
          </a:solidFill>
          <a:prstDash val="solid"/>
        </a:ln>
        <a:effectLst/>
      </dsp:spPr>
      <dsp:style>
        <a:lnRef idx="2">
          <a:scrgbClr r="0" g="0" b="0"/>
        </a:lnRef>
        <a:fillRef idx="1">
          <a:scrgbClr r="0" g="0" b="0"/>
        </a:fillRef>
        <a:effectRef idx="0">
          <a:scrgbClr r="0" g="0" b="0"/>
        </a:effectRef>
        <a:fontRef idx="minor"/>
      </dsp:style>
    </dsp:sp>
    <dsp:sp modelId="{5BEA1E38-3E68-4D32-B5F4-B47B6B2DDD1E}">
      <dsp:nvSpPr>
        <dsp:cNvPr id="0" name=""/>
        <dsp:cNvSpPr/>
      </dsp:nvSpPr>
      <dsp:spPr>
        <a:xfrm>
          <a:off x="551186" y="3757393"/>
          <a:ext cx="4428738" cy="751400"/>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6424" tIns="38100" rIns="38100" bIns="38100" numCol="1" spcCol="1270" anchor="ctr" anchorCtr="0">
          <a:noAutofit/>
        </a:bodyPr>
        <a:lstStyle/>
        <a:p>
          <a:pPr lvl="0" algn="l" defTabSz="666750">
            <a:lnSpc>
              <a:spcPct val="90000"/>
            </a:lnSpc>
            <a:spcBef>
              <a:spcPct val="0"/>
            </a:spcBef>
            <a:spcAft>
              <a:spcPct val="35000"/>
            </a:spcAft>
          </a:pPr>
          <a:r>
            <a:rPr lang="es-ES" sz="1500" kern="1200" dirty="0" smtClean="0"/>
            <a:t>Fortalecer el desarrollo de líderes que nacen de la estructura organizacional y del reconocimiento de los seguidores. </a:t>
          </a:r>
          <a:endParaRPr lang="es-ES" sz="1500" kern="1200" dirty="0"/>
        </a:p>
      </dsp:txBody>
      <dsp:txXfrm>
        <a:off x="551186" y="3757393"/>
        <a:ext cx="4428738" cy="751400"/>
      </dsp:txXfrm>
    </dsp:sp>
    <dsp:sp modelId="{FEDB805A-C5F6-4D36-80A6-EF895598D87F}">
      <dsp:nvSpPr>
        <dsp:cNvPr id="0" name=""/>
        <dsp:cNvSpPr/>
      </dsp:nvSpPr>
      <dsp:spPr>
        <a:xfrm>
          <a:off x="81561" y="3663468"/>
          <a:ext cx="939250" cy="939250"/>
        </a:xfrm>
        <a:prstGeom prst="ellipse">
          <a:avLst/>
        </a:prstGeom>
        <a:solidFill>
          <a:schemeClr val="lt1">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2059BA-A966-42D9-B8C5-E45B3619AB53}">
      <dsp:nvSpPr>
        <dsp:cNvPr id="0" name=""/>
        <dsp:cNvSpPr/>
      </dsp:nvSpPr>
      <dsp:spPr>
        <a:xfrm>
          <a:off x="0" y="1584671"/>
          <a:ext cx="4421051"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A36A67-1D01-4936-8B8D-416F4339A7D4}">
      <dsp:nvSpPr>
        <dsp:cNvPr id="0" name=""/>
        <dsp:cNvSpPr/>
      </dsp:nvSpPr>
      <dsp:spPr>
        <a:xfrm>
          <a:off x="221052" y="1333751"/>
          <a:ext cx="3094735"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974" tIns="0" rIns="116974" bIns="0" numCol="1" spcCol="1270" anchor="ctr" anchorCtr="0">
          <a:noAutofit/>
        </a:bodyPr>
        <a:lstStyle/>
        <a:p>
          <a:pPr lvl="0" algn="l" defTabSz="755650">
            <a:lnSpc>
              <a:spcPct val="90000"/>
            </a:lnSpc>
            <a:spcBef>
              <a:spcPct val="0"/>
            </a:spcBef>
            <a:spcAft>
              <a:spcPct val="35000"/>
            </a:spcAft>
          </a:pPr>
          <a:r>
            <a:rPr lang="es-ES" sz="1700" kern="1200" dirty="0" smtClean="0"/>
            <a:t>Entrenamiento en técnicas de autorregulación o control </a:t>
          </a:r>
          <a:endParaRPr lang="es-ES" sz="1700" kern="1200" dirty="0"/>
        </a:p>
      </dsp:txBody>
      <dsp:txXfrm>
        <a:off x="245550" y="1358249"/>
        <a:ext cx="3045739" cy="452844"/>
      </dsp:txXfrm>
    </dsp:sp>
    <dsp:sp modelId="{EEE33549-8530-4D80-B2D8-061A5ABF4CDC}">
      <dsp:nvSpPr>
        <dsp:cNvPr id="0" name=""/>
        <dsp:cNvSpPr/>
      </dsp:nvSpPr>
      <dsp:spPr>
        <a:xfrm>
          <a:off x="0" y="2355792"/>
          <a:ext cx="4421051"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F7CE66-0DC7-47B8-8105-2D1551F65D30}">
      <dsp:nvSpPr>
        <dsp:cNvPr id="0" name=""/>
        <dsp:cNvSpPr/>
      </dsp:nvSpPr>
      <dsp:spPr>
        <a:xfrm>
          <a:off x="221052" y="2104872"/>
          <a:ext cx="3094735"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974" tIns="0" rIns="116974" bIns="0" numCol="1" spcCol="1270" anchor="ctr" anchorCtr="0">
          <a:noAutofit/>
        </a:bodyPr>
        <a:lstStyle/>
        <a:p>
          <a:pPr lvl="0" algn="l" defTabSz="755650">
            <a:lnSpc>
              <a:spcPct val="90000"/>
            </a:lnSpc>
            <a:spcBef>
              <a:spcPct val="0"/>
            </a:spcBef>
            <a:spcAft>
              <a:spcPct val="35000"/>
            </a:spcAft>
          </a:pPr>
          <a:r>
            <a:rPr lang="es-ES" sz="1700" kern="1200" dirty="0" smtClean="0"/>
            <a:t>Mentoring</a:t>
          </a:r>
          <a:endParaRPr lang="es-ES" sz="1700" kern="1200" dirty="0"/>
        </a:p>
      </dsp:txBody>
      <dsp:txXfrm>
        <a:off x="245550" y="2129370"/>
        <a:ext cx="3045739" cy="45284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FA4EBE-C806-4071-9E76-E6E8AEE64B5A}">
      <dsp:nvSpPr>
        <dsp:cNvPr id="0" name=""/>
        <dsp:cNvSpPr/>
      </dsp:nvSpPr>
      <dsp:spPr>
        <a:xfrm>
          <a:off x="0" y="0"/>
          <a:ext cx="8128000" cy="2205772"/>
        </a:xfrm>
        <a:prstGeom prst="roundRect">
          <a:avLst>
            <a:gd name="adj" fmla="val 1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CB47DF-DC64-407C-899D-2B8B6BBDBA5E}">
      <dsp:nvSpPr>
        <dsp:cNvPr id="0" name=""/>
        <dsp:cNvSpPr/>
      </dsp:nvSpPr>
      <dsp:spPr>
        <a:xfrm>
          <a:off x="243839" y="294102"/>
          <a:ext cx="2387600" cy="1617566"/>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E3A359-07BA-4007-A123-62CA20B5C92E}">
      <dsp:nvSpPr>
        <dsp:cNvPr id="0" name=""/>
        <dsp:cNvSpPr/>
      </dsp:nvSpPr>
      <dsp:spPr>
        <a:xfrm rot="10800000">
          <a:off x="243839" y="2205772"/>
          <a:ext cx="2387600" cy="2695943"/>
        </a:xfrm>
        <a:prstGeom prst="round2SameRect">
          <a:avLst>
            <a:gd name="adj1" fmla="val 10500"/>
            <a:gd name="adj2" fmla="val 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l" defTabSz="889000">
            <a:lnSpc>
              <a:spcPct val="90000"/>
            </a:lnSpc>
            <a:spcBef>
              <a:spcPct val="0"/>
            </a:spcBef>
            <a:spcAft>
              <a:spcPct val="35000"/>
            </a:spcAft>
          </a:pPr>
          <a:r>
            <a:rPr lang="es-ES" sz="2000" kern="1200" dirty="0" smtClean="0"/>
            <a:t>Tratamiento psicoterapéutico</a:t>
          </a:r>
          <a:endParaRPr lang="es-ES" sz="2000" kern="1200" dirty="0"/>
        </a:p>
      </dsp:txBody>
      <dsp:txXfrm rot="10800000">
        <a:off x="317266" y="2205772"/>
        <a:ext cx="2240746" cy="2622516"/>
      </dsp:txXfrm>
    </dsp:sp>
    <dsp:sp modelId="{BF938B27-F00C-45EB-A669-11B7B82CBA60}">
      <dsp:nvSpPr>
        <dsp:cNvPr id="0" name=""/>
        <dsp:cNvSpPr/>
      </dsp:nvSpPr>
      <dsp:spPr>
        <a:xfrm>
          <a:off x="2870200" y="294102"/>
          <a:ext cx="2387600" cy="1617566"/>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182890-AFA6-4E5C-AEFE-BE81C7A82139}">
      <dsp:nvSpPr>
        <dsp:cNvPr id="0" name=""/>
        <dsp:cNvSpPr/>
      </dsp:nvSpPr>
      <dsp:spPr>
        <a:xfrm rot="10800000">
          <a:off x="2870200" y="2205772"/>
          <a:ext cx="2387600" cy="2695943"/>
        </a:xfrm>
        <a:prstGeom prst="round2SameRect">
          <a:avLst>
            <a:gd name="adj1" fmla="val 10500"/>
            <a:gd name="adj2" fmla="val 0"/>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s-ES" sz="2000" kern="1200" dirty="0" smtClean="0"/>
            <a:t>Modificar el ambiente físico de trabajo</a:t>
          </a:r>
          <a:endParaRPr lang="es-ES" sz="2000" kern="1200" dirty="0"/>
        </a:p>
      </dsp:txBody>
      <dsp:txXfrm rot="10800000">
        <a:off x="2943627" y="2205772"/>
        <a:ext cx="2240746" cy="2622516"/>
      </dsp:txXfrm>
    </dsp:sp>
    <dsp:sp modelId="{24CA7810-04E9-49A5-A94F-305A92DC0C2A}">
      <dsp:nvSpPr>
        <dsp:cNvPr id="0" name=""/>
        <dsp:cNvSpPr/>
      </dsp:nvSpPr>
      <dsp:spPr>
        <a:xfrm>
          <a:off x="5496559" y="294102"/>
          <a:ext cx="2387600" cy="1617566"/>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6F262B-EDF2-4679-B48E-38D9379F5CB7}">
      <dsp:nvSpPr>
        <dsp:cNvPr id="0" name=""/>
        <dsp:cNvSpPr/>
      </dsp:nvSpPr>
      <dsp:spPr>
        <a:xfrm rot="10800000">
          <a:off x="5496559" y="2205772"/>
          <a:ext cx="2387600" cy="2695943"/>
        </a:xfrm>
        <a:prstGeom prst="round2SameRect">
          <a:avLst>
            <a:gd name="adj1" fmla="val 10500"/>
            <a:gd name="adj2" fmla="val 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s-ES" sz="2000" kern="1200" dirty="0" smtClean="0"/>
            <a:t>La adaptación es una actividad fundamental del proceso de rehabilitación en donde el trabajador</a:t>
          </a:r>
          <a:endParaRPr lang="es-ES" sz="2000" kern="1200" dirty="0"/>
        </a:p>
      </dsp:txBody>
      <dsp:txXfrm rot="10800000">
        <a:off x="5569986" y="2205772"/>
        <a:ext cx="2240746" cy="262251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0427B3-2FC9-4DDD-B39C-16CFE5E02C5F}">
      <dsp:nvSpPr>
        <dsp:cNvPr id="0" name=""/>
        <dsp:cNvSpPr/>
      </dsp:nvSpPr>
      <dsp:spPr>
        <a:xfrm>
          <a:off x="865845" y="257"/>
          <a:ext cx="3844478" cy="230668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ES" sz="1700" kern="1200" dirty="0" smtClean="0">
              <a:solidFill>
                <a:schemeClr val="tx1"/>
              </a:solidFill>
            </a:rPr>
            <a:t>La afectación del síndrome de burnout es de un promedio del once por ciento; esta porción de la muestra representa al personal que tiene un nivel de afectación alto; así  mismo en cuanto al compromiso organizacional, el personal se encuentra en un nivel de compromiso medio</a:t>
          </a:r>
          <a:endParaRPr lang="es-EC" sz="1700" kern="1200" dirty="0">
            <a:solidFill>
              <a:schemeClr val="tx1"/>
            </a:solidFill>
            <a:latin typeface="Times" panose="02020603050405020304" pitchFamily="18" charset="0"/>
            <a:cs typeface="Times" panose="02020603050405020304" pitchFamily="18" charset="0"/>
          </a:endParaRPr>
        </a:p>
      </dsp:txBody>
      <dsp:txXfrm>
        <a:off x="865845" y="257"/>
        <a:ext cx="3844478" cy="2306687"/>
      </dsp:txXfrm>
    </dsp:sp>
    <dsp:sp modelId="{0D0F7E2D-3A82-4253-8360-1770EF040F2A}">
      <dsp:nvSpPr>
        <dsp:cNvPr id="0" name=""/>
        <dsp:cNvSpPr/>
      </dsp:nvSpPr>
      <dsp:spPr>
        <a:xfrm>
          <a:off x="5094771" y="257"/>
          <a:ext cx="3844478" cy="2306687"/>
        </a:xfrm>
        <a:prstGeom prst="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ES" sz="1700" kern="1200" dirty="0" smtClean="0">
              <a:solidFill>
                <a:schemeClr val="tx1"/>
              </a:solidFill>
            </a:rPr>
            <a:t>Una vez determinadas las frecuencias en los diferentes grados de afectación del burnout se puede concluir que para este estudio la dimensión que más incide en el desarrollo de este síndrome es la baja realización personal</a:t>
          </a:r>
          <a:endParaRPr lang="es-EC" sz="1700" kern="1200" dirty="0">
            <a:solidFill>
              <a:schemeClr val="tx1"/>
            </a:solidFill>
            <a:latin typeface="Times" panose="02020603050405020304" pitchFamily="18" charset="0"/>
            <a:cs typeface="Times" panose="02020603050405020304" pitchFamily="18" charset="0"/>
          </a:endParaRPr>
        </a:p>
      </dsp:txBody>
      <dsp:txXfrm>
        <a:off x="5094771" y="257"/>
        <a:ext cx="3844478" cy="2306687"/>
      </dsp:txXfrm>
    </dsp:sp>
    <dsp:sp modelId="{B626B443-2D26-4609-98B7-57E7C6E681DB}">
      <dsp:nvSpPr>
        <dsp:cNvPr id="0" name=""/>
        <dsp:cNvSpPr/>
      </dsp:nvSpPr>
      <dsp:spPr>
        <a:xfrm>
          <a:off x="865845" y="2691392"/>
          <a:ext cx="3844478" cy="2306687"/>
        </a:xfrm>
        <a:prstGeom prst="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ES" sz="1700" kern="1200" dirty="0" smtClean="0">
              <a:solidFill>
                <a:schemeClr val="tx1"/>
              </a:solidFill>
            </a:rPr>
            <a:t>Se puede determinar que el síndrome de burnout presenta una relación  inversamente proporcional al compromiso organizacional</a:t>
          </a:r>
          <a:endParaRPr lang="es-EC" sz="1700" kern="1200" dirty="0">
            <a:solidFill>
              <a:schemeClr val="tx1"/>
            </a:solidFill>
            <a:latin typeface="Times" panose="02020603050405020304" pitchFamily="18" charset="0"/>
            <a:cs typeface="Times" panose="02020603050405020304" pitchFamily="18" charset="0"/>
          </a:endParaRPr>
        </a:p>
      </dsp:txBody>
      <dsp:txXfrm>
        <a:off x="865845" y="2691392"/>
        <a:ext cx="3844478" cy="2306687"/>
      </dsp:txXfrm>
    </dsp:sp>
    <dsp:sp modelId="{8538AF60-1D5F-4430-A9AD-C6EAC848A05D}">
      <dsp:nvSpPr>
        <dsp:cNvPr id="0" name=""/>
        <dsp:cNvSpPr/>
      </dsp:nvSpPr>
      <dsp:spPr>
        <a:xfrm>
          <a:off x="5094771" y="2691392"/>
          <a:ext cx="3844478" cy="2306687"/>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kern="1200" dirty="0" smtClean="0">
              <a:solidFill>
                <a:schemeClr val="tx1"/>
              </a:solidFill>
            </a:rPr>
            <a:t>Es preciso enfocarse y plantear estrategias de intervención para el segmento de personal afectado, y estrategias de prevención en todo el personal de niveles de afectación medio y bajo</a:t>
          </a:r>
          <a:endParaRPr lang="en-US" sz="1700" kern="1200" dirty="0">
            <a:solidFill>
              <a:schemeClr val="tx1"/>
            </a:solidFill>
          </a:endParaRPr>
        </a:p>
      </dsp:txBody>
      <dsp:txXfrm>
        <a:off x="5094771" y="2691392"/>
        <a:ext cx="3844478" cy="230668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013E52-A325-48FF-8714-978A971BF02B}">
      <dsp:nvSpPr>
        <dsp:cNvPr id="0" name=""/>
        <dsp:cNvSpPr/>
      </dsp:nvSpPr>
      <dsp:spPr>
        <a:xfrm>
          <a:off x="0" y="0"/>
          <a:ext cx="9805096" cy="1096760"/>
        </a:xfrm>
        <a:prstGeom prst="roundRect">
          <a:avLst>
            <a:gd name="adj" fmla="val 10000"/>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ES" sz="1700" kern="1200" dirty="0" smtClean="0">
              <a:solidFill>
                <a:schemeClr val="tx1"/>
              </a:solidFill>
            </a:rPr>
            <a:t>Realizar evaluaciones periódicas que permitan conocer la situación emocional del personal </a:t>
          </a:r>
          <a:endParaRPr lang="es-EC" sz="1700" kern="1200" dirty="0">
            <a:solidFill>
              <a:schemeClr val="tx1"/>
            </a:solidFill>
            <a:latin typeface="Times" panose="02020603050405020304" pitchFamily="18" charset="0"/>
            <a:cs typeface="Times" panose="02020603050405020304" pitchFamily="18" charset="0"/>
          </a:endParaRPr>
        </a:p>
      </dsp:txBody>
      <dsp:txXfrm>
        <a:off x="2070695" y="0"/>
        <a:ext cx="7734400" cy="1096760"/>
      </dsp:txXfrm>
    </dsp:sp>
    <dsp:sp modelId="{2C924DB7-2E4C-48AD-AE05-6ABEF3BF8BFC}">
      <dsp:nvSpPr>
        <dsp:cNvPr id="0" name=""/>
        <dsp:cNvSpPr/>
      </dsp:nvSpPr>
      <dsp:spPr>
        <a:xfrm>
          <a:off x="109676" y="109676"/>
          <a:ext cx="1961019" cy="877408"/>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F64E70-9FC5-4D65-A336-20D61F15272B}">
      <dsp:nvSpPr>
        <dsp:cNvPr id="0" name=""/>
        <dsp:cNvSpPr/>
      </dsp:nvSpPr>
      <dsp:spPr>
        <a:xfrm>
          <a:off x="0" y="1206436"/>
          <a:ext cx="9805096" cy="1096760"/>
        </a:xfrm>
        <a:prstGeom prst="roundRect">
          <a:avLst>
            <a:gd name="adj" fmla="val 10000"/>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ES" sz="1700" kern="1200" dirty="0" smtClean="0">
              <a:solidFill>
                <a:schemeClr val="tx1"/>
              </a:solidFill>
            </a:rPr>
            <a:t>Actualizar el plan de carrera de la institución conjugando las necesidades profesionales y militares para alcanzar la satisfacción laboral</a:t>
          </a:r>
          <a:endParaRPr lang="es-EC" sz="1700" kern="1200" dirty="0">
            <a:solidFill>
              <a:schemeClr val="tx1"/>
            </a:solidFill>
            <a:latin typeface="Times" panose="02020603050405020304" pitchFamily="18" charset="0"/>
            <a:cs typeface="Times" panose="02020603050405020304" pitchFamily="18" charset="0"/>
          </a:endParaRPr>
        </a:p>
      </dsp:txBody>
      <dsp:txXfrm>
        <a:off x="2070695" y="1206436"/>
        <a:ext cx="7734400" cy="1096760"/>
      </dsp:txXfrm>
    </dsp:sp>
    <dsp:sp modelId="{CF45D4D0-DC08-4A0F-8BD2-55BE5CC3F558}">
      <dsp:nvSpPr>
        <dsp:cNvPr id="0" name=""/>
        <dsp:cNvSpPr/>
      </dsp:nvSpPr>
      <dsp:spPr>
        <a:xfrm>
          <a:off x="109676" y="1316112"/>
          <a:ext cx="1961019" cy="877408"/>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BBADF0D-D2F2-486A-A913-B071AB76835C}">
      <dsp:nvSpPr>
        <dsp:cNvPr id="0" name=""/>
        <dsp:cNvSpPr/>
      </dsp:nvSpPr>
      <dsp:spPr>
        <a:xfrm>
          <a:off x="0" y="2412873"/>
          <a:ext cx="9805096" cy="1096760"/>
        </a:xfrm>
        <a:prstGeom prst="roundRect">
          <a:avLst>
            <a:gd name="adj" fmla="val 10000"/>
          </a:avLst>
        </a:prstGeom>
        <a:solidFill>
          <a:schemeClr val="accent3">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ES" sz="1700" kern="1200" dirty="0" smtClean="0">
              <a:solidFill>
                <a:schemeClr val="tx1"/>
              </a:solidFill>
            </a:rPr>
            <a:t>Utilizar estrategias sociales de integración con el fin de crear relaciones interpersonales de confianza entre el personal de las diferentes jerarquías militares</a:t>
          </a:r>
          <a:endParaRPr lang="es-EC" sz="1700" kern="1200" dirty="0">
            <a:solidFill>
              <a:schemeClr val="tx1"/>
            </a:solidFill>
            <a:latin typeface="Times" panose="02020603050405020304" pitchFamily="18" charset="0"/>
            <a:cs typeface="Times" panose="02020603050405020304" pitchFamily="18" charset="0"/>
          </a:endParaRPr>
        </a:p>
      </dsp:txBody>
      <dsp:txXfrm>
        <a:off x="2070695" y="2412873"/>
        <a:ext cx="7734400" cy="1096760"/>
      </dsp:txXfrm>
    </dsp:sp>
    <dsp:sp modelId="{B97E1C7B-F62C-490E-A131-AA63AF748045}">
      <dsp:nvSpPr>
        <dsp:cNvPr id="0" name=""/>
        <dsp:cNvSpPr/>
      </dsp:nvSpPr>
      <dsp:spPr>
        <a:xfrm>
          <a:off x="109676" y="2522549"/>
          <a:ext cx="1961019" cy="877408"/>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277D70-4D07-4378-8DCD-393CF256E0B3}">
      <dsp:nvSpPr>
        <dsp:cNvPr id="0" name=""/>
        <dsp:cNvSpPr/>
      </dsp:nvSpPr>
      <dsp:spPr>
        <a:xfrm>
          <a:off x="0" y="3619309"/>
          <a:ext cx="9805096" cy="1096760"/>
        </a:xfrm>
        <a:prstGeom prst="roundRect">
          <a:avLst>
            <a:gd name="adj" fmla="val 10000"/>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ES" sz="1700" kern="1200" dirty="0" smtClean="0">
              <a:solidFill>
                <a:schemeClr val="tx1"/>
              </a:solidFill>
            </a:rPr>
            <a:t>Implementar la propuesta presentada en esta investigación para proteger al personal fortaleciendo el compromiso con la institución</a:t>
          </a:r>
          <a:endParaRPr lang="en-US" sz="1700" kern="1200" dirty="0">
            <a:solidFill>
              <a:schemeClr val="tx1"/>
            </a:solidFill>
          </a:endParaRPr>
        </a:p>
      </dsp:txBody>
      <dsp:txXfrm>
        <a:off x="2070695" y="3619309"/>
        <a:ext cx="7734400" cy="1096760"/>
      </dsp:txXfrm>
    </dsp:sp>
    <dsp:sp modelId="{56370E78-A796-4D96-8B8B-FE72D5C5F5C5}">
      <dsp:nvSpPr>
        <dsp:cNvPr id="0" name=""/>
        <dsp:cNvSpPr/>
      </dsp:nvSpPr>
      <dsp:spPr>
        <a:xfrm>
          <a:off x="109676" y="3728985"/>
          <a:ext cx="1961019" cy="877408"/>
        </a:xfrm>
        <a:prstGeom prst="roundRect">
          <a:avLst>
            <a:gd name="adj" fmla="val 10000"/>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9CEE5A-4ABD-4041-B9F8-87C3AE3BC639}">
      <dsp:nvSpPr>
        <dsp:cNvPr id="0" name=""/>
        <dsp:cNvSpPr/>
      </dsp:nvSpPr>
      <dsp:spPr>
        <a:xfrm>
          <a:off x="7245" y="995607"/>
          <a:ext cx="2165690" cy="1299414"/>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t>Despersonalización</a:t>
          </a:r>
          <a:endParaRPr lang="es-ES" sz="1600" kern="1200" dirty="0"/>
        </a:p>
      </dsp:txBody>
      <dsp:txXfrm>
        <a:off x="45304" y="1033666"/>
        <a:ext cx="2089572" cy="1223296"/>
      </dsp:txXfrm>
    </dsp:sp>
    <dsp:sp modelId="{FDAA0573-A413-4B76-802E-2B44DA8CB3D9}">
      <dsp:nvSpPr>
        <dsp:cNvPr id="0" name=""/>
        <dsp:cNvSpPr/>
      </dsp:nvSpPr>
      <dsp:spPr>
        <a:xfrm>
          <a:off x="2389504" y="1376769"/>
          <a:ext cx="459126" cy="537091"/>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S" sz="1600" kern="1200"/>
        </a:p>
      </dsp:txBody>
      <dsp:txXfrm>
        <a:off x="2389504" y="1484187"/>
        <a:ext cx="321388" cy="322255"/>
      </dsp:txXfrm>
    </dsp:sp>
    <dsp:sp modelId="{E8715A98-D12F-45A8-BED0-580A8B16233F}">
      <dsp:nvSpPr>
        <dsp:cNvPr id="0" name=""/>
        <dsp:cNvSpPr/>
      </dsp:nvSpPr>
      <dsp:spPr>
        <a:xfrm>
          <a:off x="3039211" y="995607"/>
          <a:ext cx="2165690" cy="1299414"/>
        </a:xfrm>
        <a:prstGeom prst="roundRect">
          <a:avLst>
            <a:gd name="adj" fmla="val 10000"/>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t>Baja realización personal</a:t>
          </a:r>
          <a:endParaRPr lang="es-ES" sz="1600" kern="1200" dirty="0"/>
        </a:p>
      </dsp:txBody>
      <dsp:txXfrm>
        <a:off x="3077270" y="1033666"/>
        <a:ext cx="2089572" cy="1223296"/>
      </dsp:txXfrm>
    </dsp:sp>
    <dsp:sp modelId="{22B37746-3900-4EFF-A08D-D45557930ADE}">
      <dsp:nvSpPr>
        <dsp:cNvPr id="0" name=""/>
        <dsp:cNvSpPr/>
      </dsp:nvSpPr>
      <dsp:spPr>
        <a:xfrm>
          <a:off x="5421471" y="1376769"/>
          <a:ext cx="459126" cy="537091"/>
        </a:xfrm>
        <a:prstGeom prst="rightArrow">
          <a:avLst>
            <a:gd name="adj1" fmla="val 60000"/>
            <a:gd name="adj2" fmla="val 50000"/>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S" sz="1600" kern="1200"/>
        </a:p>
      </dsp:txBody>
      <dsp:txXfrm>
        <a:off x="5421471" y="1484187"/>
        <a:ext cx="321388" cy="322255"/>
      </dsp:txXfrm>
    </dsp:sp>
    <dsp:sp modelId="{0FA6E337-D2BD-41C6-BB7F-32153D027D80}">
      <dsp:nvSpPr>
        <dsp:cNvPr id="0" name=""/>
        <dsp:cNvSpPr/>
      </dsp:nvSpPr>
      <dsp:spPr>
        <a:xfrm>
          <a:off x="6071178" y="995607"/>
          <a:ext cx="2165690" cy="1299414"/>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t>Agotamiento emocional</a:t>
          </a:r>
          <a:endParaRPr lang="es-ES" sz="1600" kern="1200" dirty="0"/>
        </a:p>
      </dsp:txBody>
      <dsp:txXfrm>
        <a:off x="6109237" y="1033666"/>
        <a:ext cx="2089572" cy="12232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A95D52-8691-4F34-8B66-64A1195BD2DA}">
      <dsp:nvSpPr>
        <dsp:cNvPr id="0" name=""/>
        <dsp:cNvSpPr/>
      </dsp:nvSpPr>
      <dsp:spPr>
        <a:xfrm>
          <a:off x="0" y="256635"/>
          <a:ext cx="4421051" cy="378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732F6A-5D41-4BC2-8E79-58631DC182E2}">
      <dsp:nvSpPr>
        <dsp:cNvPr id="0" name=""/>
        <dsp:cNvSpPr/>
      </dsp:nvSpPr>
      <dsp:spPr>
        <a:xfrm>
          <a:off x="221052" y="35235"/>
          <a:ext cx="3094735" cy="442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974" tIns="0" rIns="116974" bIns="0" numCol="1" spcCol="1270" anchor="ctr" anchorCtr="0">
          <a:noAutofit/>
        </a:bodyPr>
        <a:lstStyle/>
        <a:p>
          <a:pPr lvl="0" algn="l" defTabSz="889000">
            <a:lnSpc>
              <a:spcPct val="90000"/>
            </a:lnSpc>
            <a:spcBef>
              <a:spcPct val="0"/>
            </a:spcBef>
            <a:spcAft>
              <a:spcPct val="35000"/>
            </a:spcAft>
          </a:pPr>
          <a:r>
            <a:rPr lang="es-ES" sz="2000" kern="1200" dirty="0" smtClean="0"/>
            <a:t>Clima laboral</a:t>
          </a:r>
          <a:endParaRPr lang="es-ES" sz="2000" kern="1200" dirty="0"/>
        </a:p>
      </dsp:txBody>
      <dsp:txXfrm>
        <a:off x="242668" y="56851"/>
        <a:ext cx="3051503" cy="399568"/>
      </dsp:txXfrm>
    </dsp:sp>
    <dsp:sp modelId="{DE7E23D4-8622-43CD-8F15-D1FE838ABC65}">
      <dsp:nvSpPr>
        <dsp:cNvPr id="0" name=""/>
        <dsp:cNvSpPr/>
      </dsp:nvSpPr>
      <dsp:spPr>
        <a:xfrm>
          <a:off x="0" y="937035"/>
          <a:ext cx="4421051" cy="378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8E98E6-E3DA-41E9-B3BE-BB44E9EACF35}">
      <dsp:nvSpPr>
        <dsp:cNvPr id="0" name=""/>
        <dsp:cNvSpPr/>
      </dsp:nvSpPr>
      <dsp:spPr>
        <a:xfrm>
          <a:off x="221052" y="715635"/>
          <a:ext cx="3094735" cy="442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974" tIns="0" rIns="116974" bIns="0" numCol="1" spcCol="1270" anchor="ctr" anchorCtr="0">
          <a:noAutofit/>
        </a:bodyPr>
        <a:lstStyle/>
        <a:p>
          <a:pPr lvl="0" algn="l" defTabSz="800100">
            <a:lnSpc>
              <a:spcPct val="90000"/>
            </a:lnSpc>
            <a:spcBef>
              <a:spcPct val="0"/>
            </a:spcBef>
            <a:spcAft>
              <a:spcPct val="35000"/>
            </a:spcAft>
          </a:pPr>
          <a:r>
            <a:rPr lang="es-ES" sz="1800" kern="1200" dirty="0" smtClean="0"/>
            <a:t>Estructura organizacional</a:t>
          </a:r>
          <a:endParaRPr lang="es-ES" sz="1800" kern="1200" dirty="0"/>
        </a:p>
      </dsp:txBody>
      <dsp:txXfrm>
        <a:off x="242668" y="737251"/>
        <a:ext cx="3051503" cy="399568"/>
      </dsp:txXfrm>
    </dsp:sp>
    <dsp:sp modelId="{1163D96C-5082-4887-AAE1-FE5A873E4100}">
      <dsp:nvSpPr>
        <dsp:cNvPr id="0" name=""/>
        <dsp:cNvSpPr/>
      </dsp:nvSpPr>
      <dsp:spPr>
        <a:xfrm>
          <a:off x="0" y="1617435"/>
          <a:ext cx="4421051" cy="378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73F6E8-607B-488F-A06C-4492B4F76ED1}">
      <dsp:nvSpPr>
        <dsp:cNvPr id="0" name=""/>
        <dsp:cNvSpPr/>
      </dsp:nvSpPr>
      <dsp:spPr>
        <a:xfrm>
          <a:off x="221052" y="1396035"/>
          <a:ext cx="3094735" cy="442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974" tIns="0" rIns="116974" bIns="0" numCol="1" spcCol="1270" anchor="ctr" anchorCtr="0">
          <a:noAutofit/>
        </a:bodyPr>
        <a:lstStyle/>
        <a:p>
          <a:pPr lvl="0" algn="l" defTabSz="889000">
            <a:lnSpc>
              <a:spcPct val="90000"/>
            </a:lnSpc>
            <a:spcBef>
              <a:spcPct val="0"/>
            </a:spcBef>
            <a:spcAft>
              <a:spcPct val="35000"/>
            </a:spcAft>
          </a:pPr>
          <a:r>
            <a:rPr lang="es-ES" sz="2000" kern="1200" dirty="0" smtClean="0"/>
            <a:t>Cultura organizacional</a:t>
          </a:r>
          <a:endParaRPr lang="es-ES" sz="2000" kern="1200" dirty="0"/>
        </a:p>
      </dsp:txBody>
      <dsp:txXfrm>
        <a:off x="242668" y="1417651"/>
        <a:ext cx="3051503" cy="3995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8A8195-4F62-418F-A339-6FD5EE702EA8}">
      <dsp:nvSpPr>
        <dsp:cNvPr id="0" name=""/>
        <dsp:cNvSpPr/>
      </dsp:nvSpPr>
      <dsp:spPr>
        <a:xfrm>
          <a:off x="388937" y="1869"/>
          <a:ext cx="7350124" cy="11239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lvl="0" algn="ctr" defTabSz="1600200">
            <a:lnSpc>
              <a:spcPct val="90000"/>
            </a:lnSpc>
            <a:spcBef>
              <a:spcPct val="0"/>
            </a:spcBef>
            <a:spcAft>
              <a:spcPct val="35000"/>
            </a:spcAft>
          </a:pPr>
          <a:r>
            <a:rPr lang="es-ES" sz="3600" b="1" kern="1200" dirty="0" smtClean="0"/>
            <a:t>Teoría del enfoque multidimensional Meyer y Allen</a:t>
          </a:r>
          <a:endParaRPr lang="es-ES" sz="3600" kern="1200" dirty="0"/>
        </a:p>
      </dsp:txBody>
      <dsp:txXfrm>
        <a:off x="421855" y="34787"/>
        <a:ext cx="7284288" cy="1058065"/>
      </dsp:txXfrm>
    </dsp:sp>
    <dsp:sp modelId="{183A34C1-6DD2-49D2-BF2D-9B6A85AC534F}">
      <dsp:nvSpPr>
        <dsp:cNvPr id="0" name=""/>
        <dsp:cNvSpPr/>
      </dsp:nvSpPr>
      <dsp:spPr>
        <a:xfrm>
          <a:off x="388937" y="1328073"/>
          <a:ext cx="1123901" cy="1123901"/>
        </a:xfrm>
        <a:prstGeom prst="roundRect">
          <a:avLst>
            <a:gd name="adj" fmla="val 1667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C7430B-942D-4E33-84B9-C75D25AB6018}">
      <dsp:nvSpPr>
        <dsp:cNvPr id="0" name=""/>
        <dsp:cNvSpPr/>
      </dsp:nvSpPr>
      <dsp:spPr>
        <a:xfrm>
          <a:off x="1580273" y="1328073"/>
          <a:ext cx="6158789" cy="1123901"/>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lvl="0" algn="ctr" defTabSz="1555750">
            <a:lnSpc>
              <a:spcPct val="90000"/>
            </a:lnSpc>
            <a:spcBef>
              <a:spcPct val="0"/>
            </a:spcBef>
            <a:spcAft>
              <a:spcPct val="35000"/>
            </a:spcAft>
          </a:pPr>
          <a:r>
            <a:rPr lang="es-ES" sz="3500" kern="1200" dirty="0" smtClean="0"/>
            <a:t>Compromiso afectivo</a:t>
          </a:r>
          <a:endParaRPr lang="es-ES" sz="3500" kern="1200" dirty="0"/>
        </a:p>
      </dsp:txBody>
      <dsp:txXfrm>
        <a:off x="1635147" y="1382947"/>
        <a:ext cx="6049041" cy="1014153"/>
      </dsp:txXfrm>
    </dsp:sp>
    <dsp:sp modelId="{0F8720FA-8B32-484D-9816-D189AE0E5B99}">
      <dsp:nvSpPr>
        <dsp:cNvPr id="0" name=""/>
        <dsp:cNvSpPr/>
      </dsp:nvSpPr>
      <dsp:spPr>
        <a:xfrm>
          <a:off x="388937" y="2586843"/>
          <a:ext cx="1123901" cy="1123901"/>
        </a:xfrm>
        <a:prstGeom prst="roundRect">
          <a:avLst>
            <a:gd name="adj" fmla="val 1667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F0BFDD-BDB7-47C9-A77F-4907E6FD2832}">
      <dsp:nvSpPr>
        <dsp:cNvPr id="0" name=""/>
        <dsp:cNvSpPr/>
      </dsp:nvSpPr>
      <dsp:spPr>
        <a:xfrm>
          <a:off x="1580273" y="2586843"/>
          <a:ext cx="6158789" cy="1123901"/>
        </a:xfrm>
        <a:prstGeom prst="roundRect">
          <a:avLst>
            <a:gd name="adj" fmla="val 16670"/>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lvl="0" algn="ctr" defTabSz="1555750">
            <a:lnSpc>
              <a:spcPct val="90000"/>
            </a:lnSpc>
            <a:spcBef>
              <a:spcPct val="0"/>
            </a:spcBef>
            <a:spcAft>
              <a:spcPct val="35000"/>
            </a:spcAft>
          </a:pPr>
          <a:r>
            <a:rPr lang="es-ES" sz="3500" kern="1200" dirty="0" smtClean="0"/>
            <a:t>Compromiso de continuidad</a:t>
          </a:r>
          <a:endParaRPr lang="es-ES" sz="3500" kern="1200" dirty="0"/>
        </a:p>
      </dsp:txBody>
      <dsp:txXfrm>
        <a:off x="1635147" y="2641717"/>
        <a:ext cx="6049041" cy="1014153"/>
      </dsp:txXfrm>
    </dsp:sp>
    <dsp:sp modelId="{41D37B90-0B75-4664-A4CA-976B88BD7EB5}">
      <dsp:nvSpPr>
        <dsp:cNvPr id="0" name=""/>
        <dsp:cNvSpPr/>
      </dsp:nvSpPr>
      <dsp:spPr>
        <a:xfrm>
          <a:off x="388937" y="3845613"/>
          <a:ext cx="1123901" cy="1123901"/>
        </a:xfrm>
        <a:prstGeom prst="roundRect">
          <a:avLst>
            <a:gd name="adj" fmla="val 1667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C22090-88AC-43BE-B829-653CDF536EA3}">
      <dsp:nvSpPr>
        <dsp:cNvPr id="0" name=""/>
        <dsp:cNvSpPr/>
      </dsp:nvSpPr>
      <dsp:spPr>
        <a:xfrm>
          <a:off x="1580273" y="3845613"/>
          <a:ext cx="6158789" cy="1123901"/>
        </a:xfrm>
        <a:prstGeom prst="roundRect">
          <a:avLst>
            <a:gd name="adj" fmla="val 1667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lvl="0" algn="ctr" defTabSz="1555750">
            <a:lnSpc>
              <a:spcPct val="90000"/>
            </a:lnSpc>
            <a:spcBef>
              <a:spcPct val="0"/>
            </a:spcBef>
            <a:spcAft>
              <a:spcPct val="35000"/>
            </a:spcAft>
          </a:pPr>
          <a:r>
            <a:rPr lang="es-ES" sz="3500" kern="1200" dirty="0" smtClean="0"/>
            <a:t>Compromiso normativo</a:t>
          </a:r>
          <a:endParaRPr lang="es-ES" sz="3500" kern="1200" dirty="0"/>
        </a:p>
      </dsp:txBody>
      <dsp:txXfrm>
        <a:off x="1635147" y="3900487"/>
        <a:ext cx="6049041" cy="101415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62B86B-5C40-47EF-BE93-72492A940AEB}">
      <dsp:nvSpPr>
        <dsp:cNvPr id="0" name=""/>
        <dsp:cNvSpPr/>
      </dsp:nvSpPr>
      <dsp:spPr>
        <a:xfrm>
          <a:off x="2780844" y="394729"/>
          <a:ext cx="7991480" cy="3466104"/>
        </a:xfrm>
        <a:prstGeom prst="swooshArrow">
          <a:avLst>
            <a:gd name="adj1" fmla="val 25000"/>
            <a:gd name="adj2" fmla="val 25000"/>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1B280AE-EEC5-4AC8-AAB1-E2C1626F8E31}">
      <dsp:nvSpPr>
        <dsp:cNvPr id="0" name=""/>
        <dsp:cNvSpPr/>
      </dsp:nvSpPr>
      <dsp:spPr>
        <a:xfrm>
          <a:off x="3798576" y="2764921"/>
          <a:ext cx="207778" cy="207778"/>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0791CDA-7EC8-4FF9-B3B0-C8E6FBB3245A}">
      <dsp:nvSpPr>
        <dsp:cNvPr id="0" name=""/>
        <dsp:cNvSpPr/>
      </dsp:nvSpPr>
      <dsp:spPr>
        <a:xfrm>
          <a:off x="3955403" y="2780000"/>
          <a:ext cx="2107577" cy="14434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098" tIns="0" rIns="0" bIns="0" numCol="1" spcCol="1270" anchor="t" anchorCtr="0">
          <a:noAutofit/>
        </a:bodyPr>
        <a:lstStyle/>
        <a:p>
          <a:pPr lvl="0" algn="l" defTabSz="666750">
            <a:lnSpc>
              <a:spcPct val="90000"/>
            </a:lnSpc>
            <a:spcBef>
              <a:spcPct val="0"/>
            </a:spcBef>
            <a:spcAft>
              <a:spcPct val="35000"/>
            </a:spcAft>
          </a:pPr>
          <a:r>
            <a:rPr lang="es-ES" sz="1500" i="0" kern="1200" dirty="0" smtClean="0"/>
            <a:t>Prevalencia de riesgo para síndrome de burnout en policiales militares (</a:t>
          </a:r>
          <a:r>
            <a:rPr lang="es-ES" sz="1500" kern="1200" dirty="0" err="1" smtClean="0"/>
            <a:t>Ascari</a:t>
          </a:r>
          <a:r>
            <a:rPr lang="es-ES" sz="1500" kern="1200" dirty="0" smtClean="0"/>
            <a:t>, </a:t>
          </a:r>
          <a:r>
            <a:rPr lang="es-ES" sz="1500" kern="1200" dirty="0" err="1" smtClean="0"/>
            <a:t>Dumke</a:t>
          </a:r>
          <a:r>
            <a:rPr lang="es-ES" sz="1500" kern="1200" dirty="0" smtClean="0"/>
            <a:t>, &amp; Dacol,2016). </a:t>
          </a:r>
          <a:endParaRPr lang="en-US" sz="1500" i="0" kern="1200" dirty="0"/>
        </a:p>
      </dsp:txBody>
      <dsp:txXfrm>
        <a:off x="3955403" y="2780000"/>
        <a:ext cx="2107577" cy="1443461"/>
      </dsp:txXfrm>
    </dsp:sp>
    <dsp:sp modelId="{E366D918-5DD9-4929-9DBF-7E111D43360C}">
      <dsp:nvSpPr>
        <dsp:cNvPr id="0" name=""/>
        <dsp:cNvSpPr/>
      </dsp:nvSpPr>
      <dsp:spPr>
        <a:xfrm>
          <a:off x="5743863" y="1774854"/>
          <a:ext cx="375599" cy="375599"/>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2580349-78AF-4DDA-A58E-09921C78FD46}">
      <dsp:nvSpPr>
        <dsp:cNvPr id="0" name=""/>
        <dsp:cNvSpPr/>
      </dsp:nvSpPr>
      <dsp:spPr>
        <a:xfrm>
          <a:off x="6033296" y="1843097"/>
          <a:ext cx="2170895" cy="2717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022" tIns="0" rIns="0" bIns="0" numCol="1" spcCol="1270" anchor="t" anchorCtr="0">
          <a:noAutofit/>
        </a:bodyPr>
        <a:lstStyle/>
        <a:p>
          <a:pPr lvl="0" algn="l" defTabSz="666750">
            <a:lnSpc>
              <a:spcPct val="90000"/>
            </a:lnSpc>
            <a:spcBef>
              <a:spcPct val="0"/>
            </a:spcBef>
            <a:spcAft>
              <a:spcPct val="35000"/>
            </a:spcAft>
          </a:pPr>
          <a:r>
            <a:rPr lang="es-ES" sz="1500" i="0" kern="1200" dirty="0" smtClean="0"/>
            <a:t>Motivos y factores que intervienen en el compromiso organizacional (</a:t>
          </a:r>
          <a:r>
            <a:rPr lang="es-ES" sz="1500" kern="1200" dirty="0" smtClean="0"/>
            <a:t>Bonilla, Ruiz, </a:t>
          </a:r>
          <a:r>
            <a:rPr lang="es-ES" sz="1500" kern="1200" dirty="0" err="1" smtClean="0"/>
            <a:t>Ramirez</a:t>
          </a:r>
          <a:r>
            <a:rPr lang="es-ES" sz="1500" kern="1200" dirty="0" smtClean="0"/>
            <a:t>, </a:t>
          </a:r>
          <a:r>
            <a:rPr lang="es-ES" sz="1500" kern="1200" dirty="0" err="1" smtClean="0"/>
            <a:t>Sendy</a:t>
          </a:r>
          <a:r>
            <a:rPr lang="es-ES" sz="1500" kern="1200" dirty="0" smtClean="0"/>
            <a:t>, &amp; </a:t>
          </a:r>
          <a:r>
            <a:rPr lang="es-ES" sz="1500" kern="1200" dirty="0" err="1" smtClean="0"/>
            <a:t>Mendez</a:t>
          </a:r>
          <a:r>
            <a:rPr lang="es-ES" sz="1500" kern="1200" dirty="0" smtClean="0"/>
            <a:t>, 2018)</a:t>
          </a:r>
          <a:endParaRPr lang="en-US" sz="1500" i="0" kern="1200" dirty="0"/>
        </a:p>
      </dsp:txBody>
      <dsp:txXfrm>
        <a:off x="6033296" y="1843097"/>
        <a:ext cx="2170895" cy="2717103"/>
      </dsp:txXfrm>
    </dsp:sp>
    <dsp:sp modelId="{22D99EFB-54B8-4C37-B675-F1ADDD506A14}">
      <dsp:nvSpPr>
        <dsp:cNvPr id="0" name=""/>
        <dsp:cNvSpPr/>
      </dsp:nvSpPr>
      <dsp:spPr>
        <a:xfrm>
          <a:off x="8068565" y="1154598"/>
          <a:ext cx="519446" cy="519446"/>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4DDBB97-CF74-489E-B4F2-0F9A16F0BDAD}">
      <dsp:nvSpPr>
        <dsp:cNvPr id="0" name=""/>
        <dsp:cNvSpPr/>
      </dsp:nvSpPr>
      <dsp:spPr>
        <a:xfrm>
          <a:off x="8379243" y="1154597"/>
          <a:ext cx="2170895" cy="3471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5244" tIns="0" rIns="0" bIns="0" numCol="1" spcCol="1270" anchor="t" anchorCtr="0">
          <a:noAutofit/>
        </a:bodyPr>
        <a:lstStyle/>
        <a:p>
          <a:pPr lvl="0" algn="l" defTabSz="666750">
            <a:lnSpc>
              <a:spcPct val="90000"/>
            </a:lnSpc>
            <a:spcBef>
              <a:spcPct val="0"/>
            </a:spcBef>
            <a:spcAft>
              <a:spcPct val="35000"/>
            </a:spcAft>
          </a:pPr>
          <a:r>
            <a:rPr lang="es-ES" sz="1500" i="0" kern="1200" dirty="0" smtClean="0"/>
            <a:t>Compromiso emocional y burnout: un estudio con policías </a:t>
          </a:r>
          <a:r>
            <a:rPr lang="es-ES" sz="1500" i="0" kern="1200" dirty="0" smtClean="0"/>
            <a:t>militares (</a:t>
          </a:r>
          <a:r>
            <a:rPr lang="es-ES" sz="1500" kern="1200" dirty="0" smtClean="0"/>
            <a:t>Coelho &amp; </a:t>
          </a:r>
          <a:r>
            <a:rPr lang="es-ES" sz="1500" kern="1200" dirty="0" err="1" smtClean="0"/>
            <a:t>Bendassolli</a:t>
          </a:r>
          <a:r>
            <a:rPr lang="es-ES" sz="1500" kern="1200" dirty="0" smtClean="0"/>
            <a:t>, 2017)</a:t>
          </a:r>
          <a:endParaRPr lang="en-US" sz="1500" i="0" kern="1200" dirty="0"/>
        </a:p>
      </dsp:txBody>
      <dsp:txXfrm>
        <a:off x="8379243" y="1154597"/>
        <a:ext cx="2170895" cy="34712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B3A24C-DDE4-48CE-8F3D-B6DAB3FDF502}">
      <dsp:nvSpPr>
        <dsp:cNvPr id="0" name=""/>
        <dsp:cNvSpPr/>
      </dsp:nvSpPr>
      <dsp:spPr>
        <a:xfrm>
          <a:off x="711895" y="0"/>
          <a:ext cx="8068153" cy="4798048"/>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903300-C5F1-4CE5-9DDB-E54133FF5FE6}">
      <dsp:nvSpPr>
        <dsp:cNvPr id="0" name=""/>
        <dsp:cNvSpPr/>
      </dsp:nvSpPr>
      <dsp:spPr>
        <a:xfrm>
          <a:off x="2780" y="1439414"/>
          <a:ext cx="1674067" cy="191921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0" i="0" kern="1200" dirty="0" smtClean="0">
              <a:latin typeface="Times" panose="02020603050405020304" pitchFamily="18" charset="0"/>
              <a:cs typeface="Times" panose="02020603050405020304" pitchFamily="18" charset="0"/>
            </a:rPr>
            <a:t>Por su finalidad: Aplicada</a:t>
          </a:r>
          <a:endParaRPr lang="es-EC" sz="1800" b="0" i="0" kern="1200" dirty="0">
            <a:latin typeface="Times" panose="02020603050405020304" pitchFamily="18" charset="0"/>
            <a:cs typeface="Times" panose="02020603050405020304" pitchFamily="18" charset="0"/>
          </a:endParaRPr>
        </a:p>
      </dsp:txBody>
      <dsp:txXfrm>
        <a:off x="84501" y="1521135"/>
        <a:ext cx="1510625" cy="1755777"/>
      </dsp:txXfrm>
    </dsp:sp>
    <dsp:sp modelId="{ECC2ACA3-0A54-4404-B6C9-C3C033182518}">
      <dsp:nvSpPr>
        <dsp:cNvPr id="0" name=""/>
        <dsp:cNvSpPr/>
      </dsp:nvSpPr>
      <dsp:spPr>
        <a:xfrm>
          <a:off x="1955859" y="1439414"/>
          <a:ext cx="1674067" cy="1919219"/>
        </a:xfrm>
        <a:prstGeom prst="roundRect">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0" i="0" kern="1200" dirty="0" smtClean="0">
              <a:latin typeface="Times" panose="02020603050405020304" pitchFamily="18" charset="0"/>
              <a:cs typeface="Times" panose="02020603050405020304" pitchFamily="18" charset="0"/>
            </a:rPr>
            <a:t>Por las fuentes de información: Mixto</a:t>
          </a:r>
          <a:endParaRPr lang="es-EC" sz="1800" b="0" i="0" kern="1200" dirty="0">
            <a:latin typeface="Times" panose="02020603050405020304" pitchFamily="18" charset="0"/>
            <a:cs typeface="Times" panose="02020603050405020304" pitchFamily="18" charset="0"/>
          </a:endParaRPr>
        </a:p>
      </dsp:txBody>
      <dsp:txXfrm>
        <a:off x="2037580" y="1521135"/>
        <a:ext cx="1510625" cy="1755777"/>
      </dsp:txXfrm>
    </dsp:sp>
    <dsp:sp modelId="{635CB65D-27A3-4A3E-85BD-BDE06B5AB26B}">
      <dsp:nvSpPr>
        <dsp:cNvPr id="0" name=""/>
        <dsp:cNvSpPr/>
      </dsp:nvSpPr>
      <dsp:spPr>
        <a:xfrm>
          <a:off x="3908938" y="1439414"/>
          <a:ext cx="1674067" cy="1919219"/>
        </a:xfrm>
        <a:prstGeom prst="round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0" i="0" kern="1200" dirty="0" smtClean="0">
              <a:latin typeface="Times" panose="02020603050405020304" pitchFamily="18" charset="0"/>
              <a:cs typeface="Times" panose="02020603050405020304" pitchFamily="18" charset="0"/>
            </a:rPr>
            <a:t>Por las unidades de análisis: Insitu</a:t>
          </a:r>
          <a:endParaRPr lang="es-EC" sz="1800" b="0" i="0" kern="1200" dirty="0">
            <a:latin typeface="Times" panose="02020603050405020304" pitchFamily="18" charset="0"/>
            <a:cs typeface="Times" panose="02020603050405020304" pitchFamily="18" charset="0"/>
          </a:endParaRPr>
        </a:p>
      </dsp:txBody>
      <dsp:txXfrm>
        <a:off x="3990659" y="1521135"/>
        <a:ext cx="1510625" cy="1755777"/>
      </dsp:txXfrm>
    </dsp:sp>
    <dsp:sp modelId="{D15F7A72-4834-42DE-9677-A7624C33A82A}">
      <dsp:nvSpPr>
        <dsp:cNvPr id="0" name=""/>
        <dsp:cNvSpPr/>
      </dsp:nvSpPr>
      <dsp:spPr>
        <a:xfrm>
          <a:off x="5862017" y="1439414"/>
          <a:ext cx="1674067" cy="1919219"/>
        </a:xfrm>
        <a:prstGeom prst="roundRect">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0" i="0" kern="1200" dirty="0" smtClean="0">
              <a:latin typeface="Times" panose="02020603050405020304" pitchFamily="18" charset="0"/>
              <a:cs typeface="Times" panose="02020603050405020304" pitchFamily="18" charset="0"/>
            </a:rPr>
            <a:t>Por el control de las variables: No experimental y transversal</a:t>
          </a:r>
          <a:endParaRPr lang="es-EC" sz="1800" b="0" i="0" kern="1200" dirty="0">
            <a:latin typeface="Times" panose="02020603050405020304" pitchFamily="18" charset="0"/>
            <a:cs typeface="Times" panose="02020603050405020304" pitchFamily="18" charset="0"/>
          </a:endParaRPr>
        </a:p>
      </dsp:txBody>
      <dsp:txXfrm>
        <a:off x="5943738" y="1521135"/>
        <a:ext cx="1510625" cy="1755777"/>
      </dsp:txXfrm>
    </dsp:sp>
    <dsp:sp modelId="{CD2E7219-09CD-4663-8E45-5F5DCCBF45CD}">
      <dsp:nvSpPr>
        <dsp:cNvPr id="0" name=""/>
        <dsp:cNvSpPr/>
      </dsp:nvSpPr>
      <dsp:spPr>
        <a:xfrm>
          <a:off x="7815096" y="1439414"/>
          <a:ext cx="1674067" cy="1919219"/>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0" i="0" kern="1200" dirty="0" smtClean="0">
              <a:latin typeface="Times" panose="02020603050405020304" pitchFamily="18" charset="0"/>
              <a:cs typeface="Times" panose="02020603050405020304" pitchFamily="18" charset="0"/>
            </a:rPr>
            <a:t>Por el alcance descriptivo y correlacional</a:t>
          </a:r>
          <a:endParaRPr lang="es-EC" sz="1800" b="0" i="0" kern="1200" dirty="0">
            <a:latin typeface="Times" panose="02020603050405020304" pitchFamily="18" charset="0"/>
            <a:cs typeface="Times" panose="02020603050405020304" pitchFamily="18" charset="0"/>
          </a:endParaRPr>
        </a:p>
      </dsp:txBody>
      <dsp:txXfrm>
        <a:off x="7896817" y="1521135"/>
        <a:ext cx="1510625" cy="175577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1279C7-5706-48A1-A40B-01D6739E147B}">
      <dsp:nvSpPr>
        <dsp:cNvPr id="0" name=""/>
        <dsp:cNvSpPr/>
      </dsp:nvSpPr>
      <dsp:spPr>
        <a:xfrm>
          <a:off x="0" y="0"/>
          <a:ext cx="5418667" cy="5418667"/>
        </a:xfrm>
        <a:prstGeom prst="pie">
          <a:avLst>
            <a:gd name="adj1" fmla="val 5400000"/>
            <a:gd name="adj2" fmla="val 1620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69C3245-143F-4085-991E-3D9998846ECD}">
      <dsp:nvSpPr>
        <dsp:cNvPr id="0" name=""/>
        <dsp:cNvSpPr/>
      </dsp:nvSpPr>
      <dsp:spPr>
        <a:xfrm>
          <a:off x="2709333" y="0"/>
          <a:ext cx="6350050" cy="5418667"/>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s-MX" sz="2200" kern="1200" dirty="0" smtClean="0">
              <a:solidFill>
                <a:srgbClr val="000000"/>
              </a:solidFill>
              <a:latin typeface="+mj-lt"/>
              <a:ea typeface="Times New Roman" panose="02020603050405020304" pitchFamily="18" charset="0"/>
              <a:cs typeface="Times" panose="02020603050405020304" pitchFamily="18" charset="0"/>
            </a:rPr>
            <a:t>O1: Evaluar la situación emocional actual del personal de la Fuerza Aérea Ecuatoriana</a:t>
          </a:r>
          <a:endParaRPr lang="es-ES" sz="2200" kern="1200" dirty="0" smtClean="0">
            <a:solidFill>
              <a:schemeClr val="tx1"/>
            </a:solidFill>
            <a:latin typeface="+mj-lt"/>
            <a:ea typeface="Calibri" panose="020F0502020204030204" pitchFamily="34" charset="0"/>
            <a:cs typeface="Times New Roman" panose="02020603050405020304" pitchFamily="18" charset="0"/>
          </a:endParaRPr>
        </a:p>
        <a:p>
          <a:pPr lvl="0" algn="l" defTabSz="977900">
            <a:lnSpc>
              <a:spcPct val="90000"/>
            </a:lnSpc>
            <a:spcBef>
              <a:spcPct val="0"/>
            </a:spcBef>
            <a:spcAft>
              <a:spcPct val="35000"/>
            </a:spcAft>
          </a:pPr>
          <a:r>
            <a:rPr lang="es-ES" sz="2200" kern="1200"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H1: </a:t>
          </a:r>
          <a:r>
            <a:rPr lang="es-EC" sz="2200" kern="1200" dirty="0" smtClean="0">
              <a:solidFill>
                <a:srgbClr val="C00000"/>
              </a:solidFill>
            </a:rPr>
            <a:t>El síndrome de burnout está presente en el personal militar de la FAE</a:t>
          </a:r>
          <a:endParaRPr lang="es-EC" sz="2200" kern="1200" dirty="0">
            <a:solidFill>
              <a:srgbClr val="C00000"/>
            </a:solidFill>
            <a:latin typeface="Times New Roman" panose="02020603050405020304" pitchFamily="18" charset="0"/>
            <a:cs typeface="Times New Roman" panose="02020603050405020304" pitchFamily="18" charset="0"/>
          </a:endParaRPr>
        </a:p>
      </dsp:txBody>
      <dsp:txXfrm>
        <a:off x="2709333" y="0"/>
        <a:ext cx="6350050" cy="1625603"/>
      </dsp:txXfrm>
    </dsp:sp>
    <dsp:sp modelId="{49D90F52-D1FF-4F2D-A563-538590C0D52B}">
      <dsp:nvSpPr>
        <dsp:cNvPr id="0" name=""/>
        <dsp:cNvSpPr/>
      </dsp:nvSpPr>
      <dsp:spPr>
        <a:xfrm>
          <a:off x="948268" y="1625603"/>
          <a:ext cx="3522130" cy="3522130"/>
        </a:xfrm>
        <a:prstGeom prst="pie">
          <a:avLst>
            <a:gd name="adj1" fmla="val 5400000"/>
            <a:gd name="adj2" fmla="val 16200000"/>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57739E9-7E52-4172-BA44-E993C82CFE92}">
      <dsp:nvSpPr>
        <dsp:cNvPr id="0" name=""/>
        <dsp:cNvSpPr/>
      </dsp:nvSpPr>
      <dsp:spPr>
        <a:xfrm>
          <a:off x="2709333" y="1625603"/>
          <a:ext cx="6350050" cy="3522130"/>
        </a:xfrm>
        <a:prstGeom prst="rect">
          <a:avLst/>
        </a:prstGeom>
        <a:solidFill>
          <a:schemeClr val="lt1">
            <a:alpha val="90000"/>
            <a:hueOff val="0"/>
            <a:satOff val="0"/>
            <a:lumOff val="0"/>
            <a:alphaOff val="0"/>
          </a:schemeClr>
        </a:solidFill>
        <a:ln w="9525" cap="flat" cmpd="sng" algn="ctr">
          <a:solidFill>
            <a:schemeClr val="accent5">
              <a:hueOff val="-4966938"/>
              <a:satOff val="19906"/>
              <a:lumOff val="431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s-MX" sz="2200" kern="1200" dirty="0" smtClean="0">
              <a:solidFill>
                <a:srgbClr val="000000"/>
              </a:solidFill>
              <a:latin typeface="+mj-lt"/>
              <a:ea typeface="Times New Roman" panose="02020603050405020304" pitchFamily="18" charset="0"/>
              <a:cs typeface="Times" panose="02020603050405020304" pitchFamily="18" charset="0"/>
            </a:rPr>
            <a:t>O2: Identificar los factores que producen el síndrome de burnout</a:t>
          </a:r>
          <a:endParaRPr lang="es-ES" sz="2200" kern="1200" dirty="0" smtClean="0">
            <a:solidFill>
              <a:schemeClr val="tx1"/>
            </a:solidFill>
            <a:latin typeface="+mj-lt"/>
            <a:ea typeface="Calibri" panose="020F0502020204030204" pitchFamily="34" charset="0"/>
            <a:cs typeface="Times New Roman" panose="02020603050405020304" pitchFamily="18" charset="0"/>
          </a:endParaRPr>
        </a:p>
        <a:p>
          <a:pPr lvl="0" algn="l" defTabSz="977900">
            <a:lnSpc>
              <a:spcPct val="90000"/>
            </a:lnSpc>
            <a:spcBef>
              <a:spcPct val="0"/>
            </a:spcBef>
            <a:spcAft>
              <a:spcPct val="35000"/>
            </a:spcAft>
          </a:pPr>
          <a:r>
            <a:rPr lang="es-ES" sz="2200" kern="1200"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H2: </a:t>
          </a:r>
          <a:r>
            <a:rPr lang="es-EC" sz="2200" kern="1200" dirty="0" smtClean="0">
              <a:solidFill>
                <a:srgbClr val="C00000"/>
              </a:solidFill>
            </a:rPr>
            <a:t>El clima organizacional estimula la presencia de síndrome de burnout en el personal militar de la FAE.</a:t>
          </a:r>
          <a:endParaRPr lang="es-EC" sz="2200" kern="1200" dirty="0">
            <a:solidFill>
              <a:srgbClr val="C00000"/>
            </a:solidFill>
            <a:latin typeface="Times New Roman" panose="02020603050405020304" pitchFamily="18" charset="0"/>
            <a:cs typeface="Times New Roman" panose="02020603050405020304" pitchFamily="18" charset="0"/>
          </a:endParaRPr>
        </a:p>
      </dsp:txBody>
      <dsp:txXfrm>
        <a:off x="2709333" y="1625603"/>
        <a:ext cx="6350050" cy="1625598"/>
      </dsp:txXfrm>
    </dsp:sp>
    <dsp:sp modelId="{B2AE89EE-E2D3-4DE9-A717-7A5F9095932D}">
      <dsp:nvSpPr>
        <dsp:cNvPr id="0" name=""/>
        <dsp:cNvSpPr/>
      </dsp:nvSpPr>
      <dsp:spPr>
        <a:xfrm>
          <a:off x="1896534" y="3251201"/>
          <a:ext cx="1625598" cy="1625598"/>
        </a:xfrm>
        <a:prstGeom prst="pie">
          <a:avLst>
            <a:gd name="adj1" fmla="val 5400000"/>
            <a:gd name="adj2" fmla="val 16200000"/>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9C1200F-6067-4857-BD38-565350E701CB}">
      <dsp:nvSpPr>
        <dsp:cNvPr id="0" name=""/>
        <dsp:cNvSpPr/>
      </dsp:nvSpPr>
      <dsp:spPr>
        <a:xfrm>
          <a:off x="2709333" y="3251201"/>
          <a:ext cx="6350050" cy="1625598"/>
        </a:xfrm>
        <a:prstGeom prst="rect">
          <a:avLst/>
        </a:prstGeom>
        <a:solidFill>
          <a:schemeClr val="lt1">
            <a:alpha val="90000"/>
            <a:hueOff val="0"/>
            <a:satOff val="0"/>
            <a:lumOff val="0"/>
            <a:alphaOff val="0"/>
          </a:schemeClr>
        </a:solidFill>
        <a:ln w="9525" cap="flat" cmpd="sng" algn="ctr">
          <a:solidFill>
            <a:schemeClr val="accent5">
              <a:hueOff val="-9933876"/>
              <a:satOff val="39811"/>
              <a:lumOff val="862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s-MX" sz="2200" kern="1200" dirty="0" smtClean="0">
              <a:solidFill>
                <a:srgbClr val="000000"/>
              </a:solidFill>
              <a:latin typeface="+mj-lt"/>
              <a:ea typeface="Times New Roman" panose="02020603050405020304" pitchFamily="18" charset="0"/>
              <a:cs typeface="Times" panose="02020603050405020304" pitchFamily="18" charset="0"/>
            </a:rPr>
            <a:t>O3:Establecer la relación entre los factores del síndrome de burnout y las dimensiones del compromiso organizacional</a:t>
          </a:r>
          <a:endParaRPr lang="es-ES" sz="2200" kern="1200" dirty="0" smtClean="0">
            <a:solidFill>
              <a:schemeClr val="tx1"/>
            </a:solidFill>
            <a:latin typeface="+mj-lt"/>
            <a:ea typeface="Calibri" panose="020F0502020204030204" pitchFamily="34" charset="0"/>
            <a:cs typeface="Times New Roman" panose="02020603050405020304" pitchFamily="18" charset="0"/>
          </a:endParaRPr>
        </a:p>
        <a:p>
          <a:pPr lvl="0" algn="l" defTabSz="977900">
            <a:lnSpc>
              <a:spcPct val="90000"/>
            </a:lnSpc>
            <a:spcBef>
              <a:spcPct val="0"/>
            </a:spcBef>
            <a:spcAft>
              <a:spcPct val="35000"/>
            </a:spcAft>
          </a:pPr>
          <a:r>
            <a:rPr lang="es-ES" sz="2200" kern="1200"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H3: </a:t>
          </a:r>
          <a:r>
            <a:rPr lang="es-EC" sz="2200" kern="1200" dirty="0" smtClean="0">
              <a:solidFill>
                <a:srgbClr val="C00000"/>
              </a:solidFill>
            </a:rPr>
            <a:t>Existe una relación directa entre el síndrome de burnout y el compromiso organizacional.</a:t>
          </a:r>
          <a:endParaRPr lang="es-EC" sz="2200" kern="1200" dirty="0">
            <a:solidFill>
              <a:srgbClr val="C00000"/>
            </a:solidFill>
            <a:latin typeface="Times New Roman" panose="02020603050405020304" pitchFamily="18" charset="0"/>
            <a:cs typeface="Times New Roman" panose="02020603050405020304" pitchFamily="18" charset="0"/>
          </a:endParaRPr>
        </a:p>
      </dsp:txBody>
      <dsp:txXfrm>
        <a:off x="2709333" y="3251201"/>
        <a:ext cx="6350050" cy="162559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953B34-3505-4849-9071-6D6AB57CD737}">
      <dsp:nvSpPr>
        <dsp:cNvPr id="0" name=""/>
        <dsp:cNvSpPr/>
      </dsp:nvSpPr>
      <dsp:spPr>
        <a:xfrm>
          <a:off x="0" y="1038321"/>
          <a:ext cx="3863702" cy="4788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8E3412-E881-4CBD-A997-179CD28F152D}">
      <dsp:nvSpPr>
        <dsp:cNvPr id="0" name=""/>
        <dsp:cNvSpPr/>
      </dsp:nvSpPr>
      <dsp:spPr>
        <a:xfrm>
          <a:off x="193185" y="757881"/>
          <a:ext cx="2704591" cy="5608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227" tIns="0" rIns="102227" bIns="0" numCol="1" spcCol="1270" anchor="ctr" anchorCtr="0">
          <a:noAutofit/>
        </a:bodyPr>
        <a:lstStyle/>
        <a:p>
          <a:pPr lvl="0" algn="l" defTabSz="844550">
            <a:lnSpc>
              <a:spcPct val="90000"/>
            </a:lnSpc>
            <a:spcBef>
              <a:spcPct val="0"/>
            </a:spcBef>
            <a:spcAft>
              <a:spcPct val="35000"/>
            </a:spcAft>
          </a:pPr>
          <a:r>
            <a:rPr lang="es-ES" sz="1900" kern="1200" dirty="0" smtClean="0"/>
            <a:t>Actividades de prevención primaria</a:t>
          </a:r>
          <a:endParaRPr lang="es-ES" sz="1900" kern="1200" dirty="0"/>
        </a:p>
      </dsp:txBody>
      <dsp:txXfrm>
        <a:off x="220565" y="785261"/>
        <a:ext cx="2649831" cy="506120"/>
      </dsp:txXfrm>
    </dsp:sp>
    <dsp:sp modelId="{DEB03C53-8914-4B51-B49E-890BEC2C42AF}">
      <dsp:nvSpPr>
        <dsp:cNvPr id="0" name=""/>
        <dsp:cNvSpPr/>
      </dsp:nvSpPr>
      <dsp:spPr>
        <a:xfrm>
          <a:off x="0" y="1900161"/>
          <a:ext cx="3863702" cy="4788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8195DE-B4DD-485A-AFCD-6D6700F1F6D0}">
      <dsp:nvSpPr>
        <dsp:cNvPr id="0" name=""/>
        <dsp:cNvSpPr/>
      </dsp:nvSpPr>
      <dsp:spPr>
        <a:xfrm>
          <a:off x="193185" y="1619721"/>
          <a:ext cx="2704591" cy="56088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227" tIns="0" rIns="102227" bIns="0" numCol="1" spcCol="1270" anchor="ctr" anchorCtr="0">
          <a:noAutofit/>
        </a:bodyPr>
        <a:lstStyle/>
        <a:p>
          <a:pPr lvl="0" algn="l" defTabSz="844550">
            <a:lnSpc>
              <a:spcPct val="90000"/>
            </a:lnSpc>
            <a:spcBef>
              <a:spcPct val="0"/>
            </a:spcBef>
            <a:spcAft>
              <a:spcPct val="35000"/>
            </a:spcAft>
          </a:pPr>
          <a:r>
            <a:rPr lang="es-ES" sz="1900" kern="1200" dirty="0" smtClean="0"/>
            <a:t>Actividades de prevención secundaria</a:t>
          </a:r>
          <a:endParaRPr lang="es-ES" sz="1900" kern="1200" dirty="0"/>
        </a:p>
      </dsp:txBody>
      <dsp:txXfrm>
        <a:off x="220565" y="1647101"/>
        <a:ext cx="2649831" cy="506120"/>
      </dsp:txXfrm>
    </dsp:sp>
    <dsp:sp modelId="{0F41CD58-3969-479F-A2CC-FE3500AA4EA5}">
      <dsp:nvSpPr>
        <dsp:cNvPr id="0" name=""/>
        <dsp:cNvSpPr/>
      </dsp:nvSpPr>
      <dsp:spPr>
        <a:xfrm>
          <a:off x="0" y="2762001"/>
          <a:ext cx="3863702" cy="4788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34BBE6-9AAC-4020-B1C7-74BB567E910C}">
      <dsp:nvSpPr>
        <dsp:cNvPr id="0" name=""/>
        <dsp:cNvSpPr/>
      </dsp:nvSpPr>
      <dsp:spPr>
        <a:xfrm>
          <a:off x="193185" y="2481561"/>
          <a:ext cx="2704591" cy="56088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227" tIns="0" rIns="102227" bIns="0" numCol="1" spcCol="1270" anchor="ctr" anchorCtr="0">
          <a:noAutofit/>
        </a:bodyPr>
        <a:lstStyle/>
        <a:p>
          <a:pPr lvl="0" algn="l" defTabSz="844550">
            <a:lnSpc>
              <a:spcPct val="90000"/>
            </a:lnSpc>
            <a:spcBef>
              <a:spcPct val="0"/>
            </a:spcBef>
            <a:spcAft>
              <a:spcPct val="35000"/>
            </a:spcAft>
          </a:pPr>
          <a:r>
            <a:rPr lang="es-ES" sz="1900" kern="1200" dirty="0" smtClean="0"/>
            <a:t>Actividades de intervención terciaria</a:t>
          </a:r>
          <a:endParaRPr lang="es-ES" sz="1900" kern="1200" dirty="0"/>
        </a:p>
      </dsp:txBody>
      <dsp:txXfrm>
        <a:off x="220565" y="2508941"/>
        <a:ext cx="2649831" cy="50612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0F89B3-B363-400A-9778-B0DD8DBC799E}">
      <dsp:nvSpPr>
        <dsp:cNvPr id="0" name=""/>
        <dsp:cNvSpPr/>
      </dsp:nvSpPr>
      <dsp:spPr>
        <a:xfrm>
          <a:off x="0" y="503043"/>
          <a:ext cx="5299311" cy="83160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05296C-3BE5-4132-BA1F-F42E1AECA59E}">
      <dsp:nvSpPr>
        <dsp:cNvPr id="0" name=""/>
        <dsp:cNvSpPr/>
      </dsp:nvSpPr>
      <dsp:spPr>
        <a:xfrm>
          <a:off x="264965" y="15963"/>
          <a:ext cx="3709517" cy="97416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211" tIns="0" rIns="140211" bIns="0" numCol="1" spcCol="1270" anchor="ctr" anchorCtr="0">
          <a:noAutofit/>
        </a:bodyPr>
        <a:lstStyle/>
        <a:p>
          <a:pPr lvl="0" algn="l" defTabSz="666750">
            <a:lnSpc>
              <a:spcPct val="90000"/>
            </a:lnSpc>
            <a:spcBef>
              <a:spcPct val="0"/>
            </a:spcBef>
            <a:spcAft>
              <a:spcPct val="35000"/>
            </a:spcAft>
          </a:pPr>
          <a:r>
            <a:rPr lang="es-ES" sz="1500" kern="1200" dirty="0" smtClean="0"/>
            <a:t>Actualizar las descripciones de puesto, integrando las actividades y la especificación de la función.</a:t>
          </a:r>
          <a:endParaRPr lang="es-ES" sz="1500" kern="1200" dirty="0"/>
        </a:p>
      </dsp:txBody>
      <dsp:txXfrm>
        <a:off x="312520" y="63518"/>
        <a:ext cx="3614407" cy="879050"/>
      </dsp:txXfrm>
    </dsp:sp>
    <dsp:sp modelId="{D53F7258-D026-4D06-9F2C-8D5F981A7985}">
      <dsp:nvSpPr>
        <dsp:cNvPr id="0" name=""/>
        <dsp:cNvSpPr/>
      </dsp:nvSpPr>
      <dsp:spPr>
        <a:xfrm>
          <a:off x="0" y="1999923"/>
          <a:ext cx="5299311" cy="83160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51151F-5955-44B6-9C94-C26B4BC34AE3}">
      <dsp:nvSpPr>
        <dsp:cNvPr id="0" name=""/>
        <dsp:cNvSpPr/>
      </dsp:nvSpPr>
      <dsp:spPr>
        <a:xfrm>
          <a:off x="264965" y="1512843"/>
          <a:ext cx="3709517" cy="97416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211" tIns="0" rIns="140211" bIns="0" numCol="1" spcCol="1270" anchor="ctr" anchorCtr="0">
          <a:noAutofit/>
        </a:bodyPr>
        <a:lstStyle/>
        <a:p>
          <a:pPr lvl="0" algn="l" defTabSz="666750">
            <a:lnSpc>
              <a:spcPct val="90000"/>
            </a:lnSpc>
            <a:spcBef>
              <a:spcPct val="0"/>
            </a:spcBef>
            <a:spcAft>
              <a:spcPct val="35000"/>
            </a:spcAft>
          </a:pPr>
          <a:r>
            <a:rPr lang="es-ES" sz="1500" kern="1200" dirty="0" smtClean="0"/>
            <a:t>Actualizar los predictores que permitan alcanzar la eficiencia en el proceso de captación.</a:t>
          </a:r>
          <a:endParaRPr lang="es-ES" sz="1500" kern="1200" dirty="0"/>
        </a:p>
      </dsp:txBody>
      <dsp:txXfrm>
        <a:off x="312520" y="1560398"/>
        <a:ext cx="3614407" cy="879050"/>
      </dsp:txXfrm>
    </dsp:sp>
    <dsp:sp modelId="{4BDB193A-E9CA-4FFB-BDDE-A668DE7639B9}">
      <dsp:nvSpPr>
        <dsp:cNvPr id="0" name=""/>
        <dsp:cNvSpPr/>
      </dsp:nvSpPr>
      <dsp:spPr>
        <a:xfrm>
          <a:off x="0" y="3496803"/>
          <a:ext cx="5299311" cy="83160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DAF3B5-C039-40E5-AC77-78BD6ECE91AC}">
      <dsp:nvSpPr>
        <dsp:cNvPr id="0" name=""/>
        <dsp:cNvSpPr/>
      </dsp:nvSpPr>
      <dsp:spPr>
        <a:xfrm>
          <a:off x="264965" y="3009723"/>
          <a:ext cx="3709517" cy="97416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211" tIns="0" rIns="140211" bIns="0" numCol="1" spcCol="1270" anchor="ctr" anchorCtr="0">
          <a:noAutofit/>
        </a:bodyPr>
        <a:lstStyle/>
        <a:p>
          <a:pPr lvl="0" algn="l" defTabSz="666750">
            <a:lnSpc>
              <a:spcPct val="90000"/>
            </a:lnSpc>
            <a:spcBef>
              <a:spcPct val="0"/>
            </a:spcBef>
            <a:spcAft>
              <a:spcPct val="35000"/>
            </a:spcAft>
          </a:pPr>
          <a:r>
            <a:rPr lang="es-ES" sz="1500" kern="1200" dirty="0" smtClean="0"/>
            <a:t>Implementar  programas de capacitación en inteligencia emociona</a:t>
          </a:r>
          <a:endParaRPr lang="es-ES" sz="1500" kern="1200" dirty="0"/>
        </a:p>
      </dsp:txBody>
      <dsp:txXfrm>
        <a:off x="312520" y="3057278"/>
        <a:ext cx="3614407" cy="879050"/>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1AACEC-7BE4-4D5B-B22D-B5A898743A76}" type="datetimeFigureOut">
              <a:rPr lang="en-US" smtClean="0"/>
              <a:t>1/29/2020</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58F59-AD0C-4FC4-A468-A4BC70041CC8}" type="slidenum">
              <a:rPr lang="en-US" smtClean="0"/>
              <a:t>‹Nº›</a:t>
            </a:fld>
            <a:endParaRPr lang="en-US"/>
          </a:p>
        </p:txBody>
      </p:sp>
    </p:spTree>
    <p:extLst>
      <p:ext uri="{BB962C8B-B14F-4D97-AF65-F5344CB8AC3E}">
        <p14:creationId xmlns:p14="http://schemas.microsoft.com/office/powerpoint/2010/main" val="261481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7A2ED7C5-15BE-40C1-8AF3-0578E80CD8CB}" type="slidenum">
              <a:rPr lang="es-EC" smtClean="0"/>
              <a:t>1</a:t>
            </a:fld>
            <a:endParaRPr lang="es-EC"/>
          </a:p>
        </p:txBody>
      </p:sp>
    </p:spTree>
    <p:extLst>
      <p:ext uri="{BB962C8B-B14F-4D97-AF65-F5344CB8AC3E}">
        <p14:creationId xmlns:p14="http://schemas.microsoft.com/office/powerpoint/2010/main" val="2887909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s-ES"/>
          </a:p>
        </p:txBody>
      </p:sp>
      <p:sp>
        <p:nvSpPr>
          <p:cNvPr id="4" name="3 Marcador de fecha"/>
          <p:cNvSpPr>
            <a:spLocks noGrp="1"/>
          </p:cNvSpPr>
          <p:nvPr>
            <p:ph type="dt" sz="half" idx="10"/>
          </p:nvPr>
        </p:nvSpPr>
        <p:spPr/>
        <p:txBody>
          <a:bodyPr/>
          <a:lstStyle>
            <a:lvl1pPr>
              <a:defRPr/>
            </a:lvl1pPr>
          </a:lstStyle>
          <a:p>
            <a:fld id="{051F0285-E259-4231-9FA7-E0E05DF20B9C}" type="datetimeFigureOut">
              <a:rPr lang="es-EC" smtClean="0">
                <a:solidFill>
                  <a:srgbClr val="94B6D2"/>
                </a:solidFill>
              </a:rPr>
              <a:pPr/>
              <a:t>29/1/2020</a:t>
            </a:fld>
            <a:endParaRPr lang="es-EC" dirty="0">
              <a:solidFill>
                <a:srgbClr val="94B6D2"/>
              </a:solidFill>
            </a:endParaRPr>
          </a:p>
        </p:txBody>
      </p:sp>
      <p:sp>
        <p:nvSpPr>
          <p:cNvPr id="5" name="4 Marcador de pie de página"/>
          <p:cNvSpPr>
            <a:spLocks noGrp="1"/>
          </p:cNvSpPr>
          <p:nvPr>
            <p:ph type="ftr" sz="quarter" idx="11"/>
          </p:nvPr>
        </p:nvSpPr>
        <p:spPr/>
        <p:txBody>
          <a:bodyPr/>
          <a:lstStyle>
            <a:lvl1pPr>
              <a:defRPr/>
            </a:lvl1pPr>
          </a:lstStyle>
          <a:p>
            <a:endParaRPr lang="es-EC" dirty="0">
              <a:solidFill>
                <a:srgbClr val="94B6D2"/>
              </a:solidFill>
            </a:endParaRPr>
          </a:p>
        </p:txBody>
      </p:sp>
      <p:sp>
        <p:nvSpPr>
          <p:cNvPr id="6" name="5 Marcador de número de diapositiva"/>
          <p:cNvSpPr>
            <a:spLocks noGrp="1"/>
          </p:cNvSpPr>
          <p:nvPr>
            <p:ph type="sldNum" sz="quarter" idx="12"/>
          </p:nvPr>
        </p:nvSpPr>
        <p:spPr/>
        <p:txBody>
          <a:bodyPr/>
          <a:lstStyle>
            <a:lvl1pPr>
              <a:defRPr/>
            </a:lvl1pPr>
          </a:lstStyle>
          <a:p>
            <a:fld id="{49DFC6B8-D05E-4CBA-95BB-358A4B634E89}" type="slidenum">
              <a:rPr lang="es-EC" smtClean="0">
                <a:solidFill>
                  <a:srgbClr val="94B6D2"/>
                </a:solidFill>
              </a:rPr>
              <a:pPr/>
              <a:t>‹Nº›</a:t>
            </a:fld>
            <a:endParaRPr lang="es-EC" dirty="0">
              <a:solidFill>
                <a:srgbClr val="94B6D2"/>
              </a:solidFill>
            </a:endParaRPr>
          </a:p>
        </p:txBody>
      </p:sp>
    </p:spTree>
    <p:extLst>
      <p:ext uri="{BB962C8B-B14F-4D97-AF65-F5344CB8AC3E}">
        <p14:creationId xmlns:p14="http://schemas.microsoft.com/office/powerpoint/2010/main" val="3880349613"/>
      </p:ext>
    </p:extLst>
  </p:cSld>
  <p:clrMapOvr>
    <a:masterClrMapping/>
  </p:clrMapOvr>
  <p:transition spd="slow"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fld id="{051F0285-E259-4231-9FA7-E0E05DF20B9C}" type="datetimeFigureOut">
              <a:rPr lang="es-EC" smtClean="0">
                <a:solidFill>
                  <a:srgbClr val="94B6D2"/>
                </a:solidFill>
              </a:rPr>
              <a:pPr/>
              <a:t>29/1/2020</a:t>
            </a:fld>
            <a:endParaRPr lang="es-EC" dirty="0">
              <a:solidFill>
                <a:srgbClr val="94B6D2"/>
              </a:solidFill>
            </a:endParaRPr>
          </a:p>
        </p:txBody>
      </p:sp>
      <p:sp>
        <p:nvSpPr>
          <p:cNvPr id="5" name="4 Marcador de pie de página"/>
          <p:cNvSpPr>
            <a:spLocks noGrp="1"/>
          </p:cNvSpPr>
          <p:nvPr>
            <p:ph type="ftr" sz="quarter" idx="11"/>
          </p:nvPr>
        </p:nvSpPr>
        <p:spPr/>
        <p:txBody>
          <a:bodyPr/>
          <a:lstStyle>
            <a:lvl1pPr>
              <a:defRPr/>
            </a:lvl1pPr>
          </a:lstStyle>
          <a:p>
            <a:endParaRPr lang="es-EC" dirty="0">
              <a:solidFill>
                <a:srgbClr val="94B6D2"/>
              </a:solidFill>
            </a:endParaRPr>
          </a:p>
        </p:txBody>
      </p:sp>
      <p:sp>
        <p:nvSpPr>
          <p:cNvPr id="6" name="5 Marcador de número de diapositiva"/>
          <p:cNvSpPr>
            <a:spLocks noGrp="1"/>
          </p:cNvSpPr>
          <p:nvPr>
            <p:ph type="sldNum" sz="quarter" idx="12"/>
          </p:nvPr>
        </p:nvSpPr>
        <p:spPr/>
        <p:txBody>
          <a:bodyPr/>
          <a:lstStyle>
            <a:lvl1pPr>
              <a:defRPr/>
            </a:lvl1pPr>
          </a:lstStyle>
          <a:p>
            <a:fld id="{49DFC6B8-D05E-4CBA-95BB-358A4B634E89}" type="slidenum">
              <a:rPr lang="es-EC" smtClean="0">
                <a:solidFill>
                  <a:srgbClr val="94B6D2"/>
                </a:solidFill>
              </a:rPr>
              <a:pPr/>
              <a:t>‹Nº›</a:t>
            </a:fld>
            <a:endParaRPr lang="es-EC" dirty="0">
              <a:solidFill>
                <a:srgbClr val="94B6D2"/>
              </a:solidFill>
            </a:endParaRPr>
          </a:p>
        </p:txBody>
      </p:sp>
    </p:spTree>
    <p:extLst>
      <p:ext uri="{BB962C8B-B14F-4D97-AF65-F5344CB8AC3E}">
        <p14:creationId xmlns:p14="http://schemas.microsoft.com/office/powerpoint/2010/main" val="1592845806"/>
      </p:ext>
    </p:extLst>
  </p:cSld>
  <p:clrMapOvr>
    <a:masterClrMapping/>
  </p:clrMapOvr>
  <p:transition spd="slow"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fld id="{051F0285-E259-4231-9FA7-E0E05DF20B9C}" type="datetimeFigureOut">
              <a:rPr lang="es-EC" smtClean="0">
                <a:solidFill>
                  <a:srgbClr val="94B6D2"/>
                </a:solidFill>
              </a:rPr>
              <a:pPr/>
              <a:t>29/1/2020</a:t>
            </a:fld>
            <a:endParaRPr lang="es-EC" dirty="0">
              <a:solidFill>
                <a:srgbClr val="94B6D2"/>
              </a:solidFill>
            </a:endParaRPr>
          </a:p>
        </p:txBody>
      </p:sp>
      <p:sp>
        <p:nvSpPr>
          <p:cNvPr id="5" name="4 Marcador de pie de página"/>
          <p:cNvSpPr>
            <a:spLocks noGrp="1"/>
          </p:cNvSpPr>
          <p:nvPr>
            <p:ph type="ftr" sz="quarter" idx="11"/>
          </p:nvPr>
        </p:nvSpPr>
        <p:spPr/>
        <p:txBody>
          <a:bodyPr/>
          <a:lstStyle>
            <a:lvl1pPr>
              <a:defRPr/>
            </a:lvl1pPr>
          </a:lstStyle>
          <a:p>
            <a:endParaRPr lang="es-EC" dirty="0">
              <a:solidFill>
                <a:srgbClr val="94B6D2"/>
              </a:solidFill>
            </a:endParaRPr>
          </a:p>
        </p:txBody>
      </p:sp>
      <p:sp>
        <p:nvSpPr>
          <p:cNvPr id="6" name="5 Marcador de número de diapositiva"/>
          <p:cNvSpPr>
            <a:spLocks noGrp="1"/>
          </p:cNvSpPr>
          <p:nvPr>
            <p:ph type="sldNum" sz="quarter" idx="12"/>
          </p:nvPr>
        </p:nvSpPr>
        <p:spPr/>
        <p:txBody>
          <a:bodyPr/>
          <a:lstStyle>
            <a:lvl1pPr>
              <a:defRPr/>
            </a:lvl1pPr>
          </a:lstStyle>
          <a:p>
            <a:fld id="{49DFC6B8-D05E-4CBA-95BB-358A4B634E89}" type="slidenum">
              <a:rPr lang="es-EC" smtClean="0">
                <a:solidFill>
                  <a:srgbClr val="94B6D2"/>
                </a:solidFill>
              </a:rPr>
              <a:pPr/>
              <a:t>‹Nº›</a:t>
            </a:fld>
            <a:endParaRPr lang="es-EC" dirty="0">
              <a:solidFill>
                <a:srgbClr val="94B6D2"/>
              </a:solidFill>
            </a:endParaRPr>
          </a:p>
        </p:txBody>
      </p:sp>
    </p:spTree>
    <p:extLst>
      <p:ext uri="{BB962C8B-B14F-4D97-AF65-F5344CB8AC3E}">
        <p14:creationId xmlns:p14="http://schemas.microsoft.com/office/powerpoint/2010/main" val="2994568456"/>
      </p:ext>
    </p:extLst>
  </p:cSld>
  <p:clrMapOvr>
    <a:masterClrMapping/>
  </p:clrMapOvr>
  <p:transition spd="slow"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25400" y="749300"/>
          <a:ext cx="12217400" cy="5360988"/>
        </p:xfrm>
        <a:graphic>
          <a:graphicData uri="http://schemas.openxmlformats.org/presentationml/2006/ole">
            <mc:AlternateContent xmlns:mc="http://schemas.openxmlformats.org/markup-compatibility/2006">
              <mc:Choice xmlns:v="urn:schemas-microsoft-com:vml" Requires="v">
                <p:oleObj spid="_x0000_s7202" name="CorelDRAW" r:id="rId3" imgW="9168480" imgH="5375520" progId="">
                  <p:embed/>
                </p:oleObj>
              </mc:Choice>
              <mc:Fallback>
                <p:oleObj name="CorelDRAW" r:id="rId3" imgW="9168480" imgH="5375520" progId="">
                  <p:embed/>
                  <p:pic>
                    <p:nvPicPr>
                      <p:cNvPr id="2" name="Object 43"/>
                      <p:cNvPicPr>
                        <a:picLocks noChangeAspect="1" noChangeArrowheads="1"/>
                      </p:cNvPicPr>
                      <p:nvPr/>
                    </p:nvPicPr>
                    <p:blipFill>
                      <a:blip r:embed="rId4">
                        <a:extLst>
                          <a:ext uri="{28A0092B-C50C-407E-A947-70E740481C1C}">
                            <a14:useLocalDpi xmlns:a14="http://schemas.microsoft.com/office/drawing/2010/main" val="0"/>
                          </a:ext>
                        </a:extLst>
                      </a:blip>
                      <a:srcRect r="2681"/>
                      <a:stretch>
                        <a:fillRect/>
                      </a:stretch>
                    </p:blipFill>
                    <p:spPr bwMode="auto">
                      <a:xfrm>
                        <a:off x="-25400" y="749300"/>
                        <a:ext cx="122174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7"/>
          <p:cNvSpPr>
            <a:spLocks noChangeArrowheads="1"/>
          </p:cNvSpPr>
          <p:nvPr/>
        </p:nvSpPr>
        <p:spPr bwMode="auto">
          <a:xfrm>
            <a:off x="4095751" y="2286000"/>
            <a:ext cx="3860800" cy="476250"/>
          </a:xfrm>
          <a:prstGeom prst="rect">
            <a:avLst/>
          </a:prstGeom>
          <a:noFill/>
          <a:ln w="9525">
            <a:noFill/>
            <a:miter lim="800000"/>
            <a:headEnd/>
            <a:tailEnd/>
          </a:ln>
          <a:effectLst/>
        </p:spPr>
        <p:txBody>
          <a:bodyPr/>
          <a:lstStyle/>
          <a:p>
            <a:pPr algn="ctr">
              <a:defRPr/>
            </a:pPr>
            <a:endParaRPr lang="es-ES" sz="1400"/>
          </a:p>
        </p:txBody>
      </p:sp>
      <p:pic>
        <p:nvPicPr>
          <p:cNvPr id="8" name="12 Imagen" descr="pie de pagina espe.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5864226"/>
            <a:ext cx="12192000" cy="1065213"/>
          </a:xfrm>
          <a:prstGeom prst="rect">
            <a:avLst/>
          </a:prstGeom>
          <a:noFill/>
          <a:ln w="9525">
            <a:solidFill>
              <a:schemeClr val="tx1"/>
            </a:solidFill>
            <a:miter lim="800000"/>
            <a:headEnd/>
            <a:tailEnd/>
          </a:ln>
        </p:spPr>
      </p:pic>
      <p:sp>
        <p:nvSpPr>
          <p:cNvPr id="10" name="7 Marcador de fecha"/>
          <p:cNvSpPr>
            <a:spLocks noGrp="1"/>
          </p:cNvSpPr>
          <p:nvPr>
            <p:ph type="dt" sz="half" idx="2"/>
          </p:nvPr>
        </p:nvSpPr>
        <p:spPr>
          <a:xfrm>
            <a:off x="513589" y="5661248"/>
            <a:ext cx="2702091" cy="216024"/>
          </a:xfrm>
          <a:prstGeom prst="rect">
            <a:avLst/>
          </a:prstGeom>
        </p:spPr>
        <p:txBody>
          <a:bodyPr vert="horz" lIns="91440" tIns="45720" rIns="91440" bIns="45720" rtlCol="0" anchor="ctr"/>
          <a:lstStyle>
            <a:lvl1pPr algn="ctr">
              <a:defRPr sz="500">
                <a:solidFill>
                  <a:schemeClr val="tx1"/>
                </a:solidFill>
              </a:defRPr>
            </a:lvl1pPr>
          </a:lstStyle>
          <a:p>
            <a:fld id="{051F0285-E259-4231-9FA7-E0E05DF20B9C}" type="datetimeFigureOut">
              <a:rPr lang="es-EC" smtClean="0">
                <a:solidFill>
                  <a:srgbClr val="94B6D2"/>
                </a:solidFill>
              </a:rPr>
              <a:pPr/>
              <a:t>29/1/2020</a:t>
            </a:fld>
            <a:endParaRPr lang="es-EC" dirty="0">
              <a:solidFill>
                <a:srgbClr val="94B6D2"/>
              </a:solidFill>
            </a:endParaRPr>
          </a:p>
        </p:txBody>
      </p:sp>
      <p:sp>
        <p:nvSpPr>
          <p:cNvPr id="11" name="8 Marcador de pie de página"/>
          <p:cNvSpPr>
            <a:spLocks noGrp="1"/>
          </p:cNvSpPr>
          <p:nvPr>
            <p:ph type="ftr" sz="quarter" idx="3"/>
          </p:nvPr>
        </p:nvSpPr>
        <p:spPr>
          <a:xfrm>
            <a:off x="5850880" y="5662451"/>
            <a:ext cx="1930400" cy="213618"/>
          </a:xfrm>
          <a:prstGeom prst="rect">
            <a:avLst/>
          </a:prstGeom>
        </p:spPr>
        <p:txBody>
          <a:bodyPr vert="horz" lIns="91440" tIns="45720" rIns="91440" bIns="45720" rtlCol="0" anchor="ctr"/>
          <a:lstStyle>
            <a:lvl1pPr algn="ctr">
              <a:defRPr sz="500">
                <a:solidFill>
                  <a:schemeClr val="tx1"/>
                </a:solidFill>
              </a:defRPr>
            </a:lvl1pPr>
          </a:lstStyle>
          <a:p>
            <a:endParaRPr lang="es-EC" dirty="0">
              <a:solidFill>
                <a:srgbClr val="94B6D2"/>
              </a:solidFill>
            </a:endParaRPr>
          </a:p>
        </p:txBody>
      </p:sp>
      <p:sp>
        <p:nvSpPr>
          <p:cNvPr id="12" name="9 Marcador de número de diapositiva"/>
          <p:cNvSpPr>
            <a:spLocks noGrp="1"/>
          </p:cNvSpPr>
          <p:nvPr>
            <p:ph type="sldNum" sz="quarter" idx="4"/>
          </p:nvPr>
        </p:nvSpPr>
        <p:spPr>
          <a:xfrm>
            <a:off x="10416480" y="5662451"/>
            <a:ext cx="1165920" cy="213618"/>
          </a:xfrm>
          <a:prstGeom prst="rect">
            <a:avLst/>
          </a:prstGeom>
        </p:spPr>
        <p:txBody>
          <a:bodyPr vert="horz" lIns="91440" tIns="45720" rIns="91440" bIns="45720" rtlCol="0" anchor="ctr"/>
          <a:lstStyle>
            <a:lvl1pPr algn="ctr">
              <a:defRPr sz="500">
                <a:solidFill>
                  <a:schemeClr val="tx1"/>
                </a:solidFill>
              </a:defRPr>
            </a:lvl1pPr>
          </a:lstStyle>
          <a:p>
            <a:fld id="{49DFC6B8-D05E-4CBA-95BB-358A4B634E89}" type="slidenum">
              <a:rPr lang="es-EC" smtClean="0">
                <a:solidFill>
                  <a:srgbClr val="94B6D2"/>
                </a:solidFill>
              </a:rPr>
              <a:pPr/>
              <a:t>‹Nº›</a:t>
            </a:fld>
            <a:endParaRPr lang="es-EC" dirty="0">
              <a:solidFill>
                <a:srgbClr val="94B6D2"/>
              </a:solidFill>
            </a:endParaRPr>
          </a:p>
        </p:txBody>
      </p:sp>
      <p:pic>
        <p:nvPicPr>
          <p:cNvPr id="9" name="8 Imagen"/>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7469" y="222164"/>
            <a:ext cx="2976000" cy="576448"/>
          </a:xfrm>
          <a:prstGeom prst="rect">
            <a:avLst/>
          </a:prstGeom>
        </p:spPr>
      </p:pic>
      <p:sp>
        <p:nvSpPr>
          <p:cNvPr id="13" name="Rectangle 27"/>
          <p:cNvSpPr>
            <a:spLocks noChangeArrowheads="1"/>
          </p:cNvSpPr>
          <p:nvPr/>
        </p:nvSpPr>
        <p:spPr bwMode="auto">
          <a:xfrm>
            <a:off x="4095751" y="2286000"/>
            <a:ext cx="3860800" cy="476250"/>
          </a:xfrm>
          <a:prstGeom prst="rect">
            <a:avLst/>
          </a:prstGeom>
          <a:noFill/>
          <a:ln w="9525">
            <a:noFill/>
            <a:miter lim="800000"/>
            <a:headEnd/>
            <a:tailEnd/>
          </a:ln>
          <a:effectLst/>
        </p:spPr>
        <p:txBody>
          <a:bodyPr/>
          <a:lstStyle/>
          <a:p>
            <a:pPr algn="ctr">
              <a:defRPr/>
            </a:pPr>
            <a:endParaRPr lang="es-ES" sz="1400"/>
          </a:p>
        </p:txBody>
      </p:sp>
      <p:pic>
        <p:nvPicPr>
          <p:cNvPr id="14" name="12 Imagen" descr="pie de pagina espe.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5864226"/>
            <a:ext cx="12192000" cy="1065213"/>
          </a:xfrm>
          <a:prstGeom prst="rect">
            <a:avLst/>
          </a:prstGeom>
          <a:noFill/>
          <a:ln w="9525">
            <a:solidFill>
              <a:schemeClr val="tx1"/>
            </a:solidFill>
            <a:miter lim="800000"/>
            <a:headEnd/>
            <a:tailEnd/>
          </a:ln>
        </p:spPr>
      </p:pic>
      <p:pic>
        <p:nvPicPr>
          <p:cNvPr id="15" name="14 Imagen"/>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7469" y="222164"/>
            <a:ext cx="2976000" cy="576448"/>
          </a:xfrm>
          <a:prstGeom prst="rect">
            <a:avLst/>
          </a:prstGeom>
        </p:spPr>
      </p:pic>
    </p:spTree>
    <p:extLst>
      <p:ext uri="{BB962C8B-B14F-4D97-AF65-F5344CB8AC3E}">
        <p14:creationId xmlns:p14="http://schemas.microsoft.com/office/powerpoint/2010/main" val="4093496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2_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25400" y="749300"/>
          <a:ext cx="12217400" cy="5360988"/>
        </p:xfrm>
        <a:graphic>
          <a:graphicData uri="http://schemas.openxmlformats.org/presentationml/2006/ole">
            <mc:AlternateContent xmlns:mc="http://schemas.openxmlformats.org/markup-compatibility/2006">
              <mc:Choice xmlns:v="urn:schemas-microsoft-com:vml" Requires="v">
                <p:oleObj spid="_x0000_s6178" name="CorelDRAW" r:id="rId3" imgW="9168480" imgH="5375520" progId="">
                  <p:embed/>
                </p:oleObj>
              </mc:Choice>
              <mc:Fallback>
                <p:oleObj name="CorelDRAW" r:id="rId3" imgW="9168480" imgH="5375520" progId="">
                  <p:embed/>
                  <p:pic>
                    <p:nvPicPr>
                      <p:cNvPr id="2" name="Object 43"/>
                      <p:cNvPicPr>
                        <a:picLocks noChangeAspect="1" noChangeArrowheads="1"/>
                      </p:cNvPicPr>
                      <p:nvPr/>
                    </p:nvPicPr>
                    <p:blipFill>
                      <a:blip r:embed="rId4">
                        <a:extLst>
                          <a:ext uri="{28A0092B-C50C-407E-A947-70E740481C1C}">
                            <a14:useLocalDpi xmlns:a14="http://schemas.microsoft.com/office/drawing/2010/main" val="0"/>
                          </a:ext>
                        </a:extLst>
                      </a:blip>
                      <a:srcRect r="2681"/>
                      <a:stretch>
                        <a:fillRect/>
                      </a:stretch>
                    </p:blipFill>
                    <p:spPr bwMode="auto">
                      <a:xfrm>
                        <a:off x="-25400" y="749300"/>
                        <a:ext cx="122174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7"/>
          <p:cNvSpPr>
            <a:spLocks noChangeArrowheads="1"/>
          </p:cNvSpPr>
          <p:nvPr/>
        </p:nvSpPr>
        <p:spPr bwMode="auto">
          <a:xfrm>
            <a:off x="4095751" y="2286000"/>
            <a:ext cx="3860800" cy="476250"/>
          </a:xfrm>
          <a:prstGeom prst="rect">
            <a:avLst/>
          </a:prstGeom>
          <a:noFill/>
          <a:ln w="9525">
            <a:noFill/>
            <a:miter lim="800000"/>
            <a:headEnd/>
            <a:tailEnd/>
          </a:ln>
          <a:effectLst/>
        </p:spPr>
        <p:txBody>
          <a:bodyPr/>
          <a:lstStyle/>
          <a:p>
            <a:pPr algn="ctr">
              <a:defRPr/>
            </a:pPr>
            <a:endParaRPr lang="es-ES" sz="1400"/>
          </a:p>
        </p:txBody>
      </p:sp>
      <p:pic>
        <p:nvPicPr>
          <p:cNvPr id="8" name="12 Imagen" descr="pie de pagina espe.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5864226"/>
            <a:ext cx="12192000" cy="1065213"/>
          </a:xfrm>
          <a:prstGeom prst="rect">
            <a:avLst/>
          </a:prstGeom>
          <a:noFill/>
          <a:ln w="9525">
            <a:solidFill>
              <a:schemeClr val="tx1"/>
            </a:solidFill>
            <a:miter lim="800000"/>
            <a:headEnd/>
            <a:tailEnd/>
          </a:ln>
        </p:spPr>
      </p:pic>
      <p:sp>
        <p:nvSpPr>
          <p:cNvPr id="10" name="7 Marcador de fecha"/>
          <p:cNvSpPr>
            <a:spLocks noGrp="1"/>
          </p:cNvSpPr>
          <p:nvPr>
            <p:ph type="dt" sz="half" idx="2"/>
          </p:nvPr>
        </p:nvSpPr>
        <p:spPr>
          <a:xfrm>
            <a:off x="513589" y="5661248"/>
            <a:ext cx="2702091" cy="216024"/>
          </a:xfrm>
          <a:prstGeom prst="rect">
            <a:avLst/>
          </a:prstGeom>
        </p:spPr>
        <p:txBody>
          <a:bodyPr vert="horz" lIns="91440" tIns="45720" rIns="91440" bIns="45720" rtlCol="0" anchor="ctr"/>
          <a:lstStyle>
            <a:lvl1pPr algn="ctr">
              <a:defRPr sz="500">
                <a:solidFill>
                  <a:schemeClr val="tx1"/>
                </a:solidFill>
              </a:defRPr>
            </a:lvl1pPr>
          </a:lstStyle>
          <a:p>
            <a:fld id="{051F0285-E259-4231-9FA7-E0E05DF20B9C}" type="datetimeFigureOut">
              <a:rPr lang="es-EC" smtClean="0">
                <a:solidFill>
                  <a:srgbClr val="94B6D2"/>
                </a:solidFill>
              </a:rPr>
              <a:pPr/>
              <a:t>29/1/2020</a:t>
            </a:fld>
            <a:endParaRPr lang="es-EC" dirty="0">
              <a:solidFill>
                <a:srgbClr val="94B6D2"/>
              </a:solidFill>
            </a:endParaRPr>
          </a:p>
        </p:txBody>
      </p:sp>
      <p:sp>
        <p:nvSpPr>
          <p:cNvPr id="11" name="8 Marcador de pie de página"/>
          <p:cNvSpPr>
            <a:spLocks noGrp="1"/>
          </p:cNvSpPr>
          <p:nvPr>
            <p:ph type="ftr" sz="quarter" idx="3"/>
          </p:nvPr>
        </p:nvSpPr>
        <p:spPr>
          <a:xfrm>
            <a:off x="5850880" y="5662451"/>
            <a:ext cx="1930400" cy="213618"/>
          </a:xfrm>
          <a:prstGeom prst="rect">
            <a:avLst/>
          </a:prstGeom>
        </p:spPr>
        <p:txBody>
          <a:bodyPr vert="horz" lIns="91440" tIns="45720" rIns="91440" bIns="45720" rtlCol="0" anchor="ctr"/>
          <a:lstStyle>
            <a:lvl1pPr algn="ctr">
              <a:defRPr sz="500">
                <a:solidFill>
                  <a:schemeClr val="tx1"/>
                </a:solidFill>
              </a:defRPr>
            </a:lvl1pPr>
          </a:lstStyle>
          <a:p>
            <a:endParaRPr lang="es-EC" dirty="0">
              <a:solidFill>
                <a:srgbClr val="94B6D2"/>
              </a:solidFill>
            </a:endParaRPr>
          </a:p>
        </p:txBody>
      </p:sp>
      <p:sp>
        <p:nvSpPr>
          <p:cNvPr id="12" name="9 Marcador de número de diapositiva"/>
          <p:cNvSpPr>
            <a:spLocks noGrp="1"/>
          </p:cNvSpPr>
          <p:nvPr>
            <p:ph type="sldNum" sz="quarter" idx="4"/>
          </p:nvPr>
        </p:nvSpPr>
        <p:spPr>
          <a:xfrm>
            <a:off x="10416480" y="5662451"/>
            <a:ext cx="1165920" cy="213618"/>
          </a:xfrm>
          <a:prstGeom prst="rect">
            <a:avLst/>
          </a:prstGeom>
        </p:spPr>
        <p:txBody>
          <a:bodyPr vert="horz" lIns="91440" tIns="45720" rIns="91440" bIns="45720" rtlCol="0" anchor="ctr"/>
          <a:lstStyle>
            <a:lvl1pPr algn="ctr">
              <a:defRPr sz="500">
                <a:solidFill>
                  <a:schemeClr val="tx1"/>
                </a:solidFill>
              </a:defRPr>
            </a:lvl1pPr>
          </a:lstStyle>
          <a:p>
            <a:fld id="{49DFC6B8-D05E-4CBA-95BB-358A4B634E89}" type="slidenum">
              <a:rPr lang="es-EC" smtClean="0">
                <a:solidFill>
                  <a:srgbClr val="94B6D2"/>
                </a:solidFill>
              </a:rPr>
              <a:pPr/>
              <a:t>‹Nº›</a:t>
            </a:fld>
            <a:endParaRPr lang="es-EC" dirty="0">
              <a:solidFill>
                <a:srgbClr val="94B6D2"/>
              </a:solidFill>
            </a:endParaRPr>
          </a:p>
        </p:txBody>
      </p:sp>
      <p:pic>
        <p:nvPicPr>
          <p:cNvPr id="9" name="8 Imagen"/>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7469" y="222164"/>
            <a:ext cx="2976000" cy="576448"/>
          </a:xfrm>
          <a:prstGeom prst="rect">
            <a:avLst/>
          </a:prstGeom>
        </p:spPr>
      </p:pic>
    </p:spTree>
    <p:extLst>
      <p:ext uri="{BB962C8B-B14F-4D97-AF65-F5344CB8AC3E}">
        <p14:creationId xmlns:p14="http://schemas.microsoft.com/office/powerpoint/2010/main" val="506842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dirty="0"/>
          </a:p>
        </p:txBody>
      </p:sp>
      <p:sp>
        <p:nvSpPr>
          <p:cNvPr id="3" name="2 Marcador de contenido"/>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fld id="{051F0285-E259-4231-9FA7-E0E05DF20B9C}" type="datetimeFigureOut">
              <a:rPr lang="es-EC" smtClean="0">
                <a:solidFill>
                  <a:srgbClr val="94B6D2"/>
                </a:solidFill>
              </a:rPr>
              <a:pPr/>
              <a:t>29/1/2020</a:t>
            </a:fld>
            <a:endParaRPr lang="es-EC" dirty="0">
              <a:solidFill>
                <a:srgbClr val="94B6D2"/>
              </a:solidFill>
            </a:endParaRPr>
          </a:p>
        </p:txBody>
      </p:sp>
      <p:sp>
        <p:nvSpPr>
          <p:cNvPr id="5" name="4 Marcador de pie de página"/>
          <p:cNvSpPr>
            <a:spLocks noGrp="1"/>
          </p:cNvSpPr>
          <p:nvPr>
            <p:ph type="ftr" sz="quarter" idx="11"/>
          </p:nvPr>
        </p:nvSpPr>
        <p:spPr/>
        <p:txBody>
          <a:bodyPr/>
          <a:lstStyle>
            <a:lvl1pPr>
              <a:defRPr/>
            </a:lvl1pPr>
          </a:lstStyle>
          <a:p>
            <a:endParaRPr lang="es-EC" dirty="0">
              <a:solidFill>
                <a:srgbClr val="94B6D2"/>
              </a:solidFill>
            </a:endParaRPr>
          </a:p>
        </p:txBody>
      </p:sp>
      <p:sp>
        <p:nvSpPr>
          <p:cNvPr id="6" name="5 Marcador de número de diapositiva"/>
          <p:cNvSpPr>
            <a:spLocks noGrp="1"/>
          </p:cNvSpPr>
          <p:nvPr>
            <p:ph type="sldNum" sz="quarter" idx="12"/>
          </p:nvPr>
        </p:nvSpPr>
        <p:spPr/>
        <p:txBody>
          <a:bodyPr/>
          <a:lstStyle>
            <a:lvl1pPr>
              <a:defRPr/>
            </a:lvl1pPr>
          </a:lstStyle>
          <a:p>
            <a:fld id="{49DFC6B8-D05E-4CBA-95BB-358A4B634E89}" type="slidenum">
              <a:rPr lang="es-EC" smtClean="0">
                <a:solidFill>
                  <a:srgbClr val="94B6D2"/>
                </a:solidFill>
              </a:rPr>
              <a:pPr/>
              <a:t>‹Nº›</a:t>
            </a:fld>
            <a:endParaRPr lang="es-EC" dirty="0">
              <a:solidFill>
                <a:srgbClr val="94B6D2"/>
              </a:solidFill>
            </a:endParaRPr>
          </a:p>
        </p:txBody>
      </p:sp>
    </p:spTree>
    <p:extLst>
      <p:ext uri="{BB962C8B-B14F-4D97-AF65-F5344CB8AC3E}">
        <p14:creationId xmlns:p14="http://schemas.microsoft.com/office/powerpoint/2010/main" val="1895169394"/>
      </p:ext>
    </p:extLst>
  </p:cSld>
  <p:clrMapOvr>
    <a:masterClrMapping/>
  </p:clrMapOvr>
  <p:transition spd="slow"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3 Marcador de fecha"/>
          <p:cNvSpPr>
            <a:spLocks noGrp="1"/>
          </p:cNvSpPr>
          <p:nvPr>
            <p:ph type="dt" sz="half" idx="10"/>
          </p:nvPr>
        </p:nvSpPr>
        <p:spPr/>
        <p:txBody>
          <a:bodyPr/>
          <a:lstStyle>
            <a:lvl1pPr>
              <a:defRPr/>
            </a:lvl1pPr>
          </a:lstStyle>
          <a:p>
            <a:fld id="{051F0285-E259-4231-9FA7-E0E05DF20B9C}" type="datetimeFigureOut">
              <a:rPr lang="es-EC" smtClean="0">
                <a:solidFill>
                  <a:srgbClr val="94B6D2"/>
                </a:solidFill>
              </a:rPr>
              <a:pPr/>
              <a:t>29/1/2020</a:t>
            </a:fld>
            <a:endParaRPr lang="es-EC" dirty="0">
              <a:solidFill>
                <a:srgbClr val="94B6D2"/>
              </a:solidFill>
            </a:endParaRPr>
          </a:p>
        </p:txBody>
      </p:sp>
      <p:sp>
        <p:nvSpPr>
          <p:cNvPr id="5" name="4 Marcador de pie de página"/>
          <p:cNvSpPr>
            <a:spLocks noGrp="1"/>
          </p:cNvSpPr>
          <p:nvPr>
            <p:ph type="ftr" sz="quarter" idx="11"/>
          </p:nvPr>
        </p:nvSpPr>
        <p:spPr/>
        <p:txBody>
          <a:bodyPr/>
          <a:lstStyle>
            <a:lvl1pPr>
              <a:defRPr/>
            </a:lvl1pPr>
          </a:lstStyle>
          <a:p>
            <a:endParaRPr lang="es-EC" dirty="0">
              <a:solidFill>
                <a:srgbClr val="94B6D2"/>
              </a:solidFill>
            </a:endParaRPr>
          </a:p>
        </p:txBody>
      </p:sp>
      <p:sp>
        <p:nvSpPr>
          <p:cNvPr id="6" name="5 Marcador de número de diapositiva"/>
          <p:cNvSpPr>
            <a:spLocks noGrp="1"/>
          </p:cNvSpPr>
          <p:nvPr>
            <p:ph type="sldNum" sz="quarter" idx="12"/>
          </p:nvPr>
        </p:nvSpPr>
        <p:spPr/>
        <p:txBody>
          <a:bodyPr/>
          <a:lstStyle>
            <a:lvl1pPr>
              <a:defRPr/>
            </a:lvl1pPr>
          </a:lstStyle>
          <a:p>
            <a:fld id="{49DFC6B8-D05E-4CBA-95BB-358A4B634E89}" type="slidenum">
              <a:rPr lang="es-EC" smtClean="0">
                <a:solidFill>
                  <a:srgbClr val="94B6D2"/>
                </a:solidFill>
              </a:rPr>
              <a:pPr/>
              <a:t>‹Nº›</a:t>
            </a:fld>
            <a:endParaRPr lang="es-EC" dirty="0">
              <a:solidFill>
                <a:srgbClr val="94B6D2"/>
              </a:solidFill>
            </a:endParaRPr>
          </a:p>
        </p:txBody>
      </p:sp>
    </p:spTree>
    <p:extLst>
      <p:ext uri="{BB962C8B-B14F-4D97-AF65-F5344CB8AC3E}">
        <p14:creationId xmlns:p14="http://schemas.microsoft.com/office/powerpoint/2010/main" val="1367402500"/>
      </p:ext>
    </p:extLst>
  </p:cSld>
  <p:clrMapOvr>
    <a:masterClrMapping/>
  </p:clrMapOvr>
  <p:transition spd="slow"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p:txBody>
          <a:bodyPr/>
          <a:lstStyle>
            <a:lvl1pPr>
              <a:defRPr/>
            </a:lvl1pPr>
          </a:lstStyle>
          <a:p>
            <a:fld id="{051F0285-E259-4231-9FA7-E0E05DF20B9C}" type="datetimeFigureOut">
              <a:rPr lang="es-EC" smtClean="0">
                <a:solidFill>
                  <a:srgbClr val="94B6D2"/>
                </a:solidFill>
              </a:rPr>
              <a:pPr/>
              <a:t>29/1/2020</a:t>
            </a:fld>
            <a:endParaRPr lang="es-EC" dirty="0">
              <a:solidFill>
                <a:srgbClr val="94B6D2"/>
              </a:solidFill>
            </a:endParaRPr>
          </a:p>
        </p:txBody>
      </p:sp>
      <p:sp>
        <p:nvSpPr>
          <p:cNvPr id="6" name="4 Marcador de pie de página"/>
          <p:cNvSpPr>
            <a:spLocks noGrp="1"/>
          </p:cNvSpPr>
          <p:nvPr>
            <p:ph type="ftr" sz="quarter" idx="11"/>
          </p:nvPr>
        </p:nvSpPr>
        <p:spPr/>
        <p:txBody>
          <a:bodyPr/>
          <a:lstStyle>
            <a:lvl1pPr>
              <a:defRPr/>
            </a:lvl1pPr>
          </a:lstStyle>
          <a:p>
            <a:endParaRPr lang="es-EC" dirty="0">
              <a:solidFill>
                <a:srgbClr val="94B6D2"/>
              </a:solidFill>
            </a:endParaRPr>
          </a:p>
        </p:txBody>
      </p:sp>
      <p:sp>
        <p:nvSpPr>
          <p:cNvPr id="7" name="5 Marcador de número de diapositiva"/>
          <p:cNvSpPr>
            <a:spLocks noGrp="1"/>
          </p:cNvSpPr>
          <p:nvPr>
            <p:ph type="sldNum" sz="quarter" idx="12"/>
          </p:nvPr>
        </p:nvSpPr>
        <p:spPr/>
        <p:txBody>
          <a:bodyPr/>
          <a:lstStyle>
            <a:lvl1pPr>
              <a:defRPr/>
            </a:lvl1pPr>
          </a:lstStyle>
          <a:p>
            <a:fld id="{49DFC6B8-D05E-4CBA-95BB-358A4B634E89}" type="slidenum">
              <a:rPr lang="es-EC" smtClean="0">
                <a:solidFill>
                  <a:srgbClr val="94B6D2"/>
                </a:solidFill>
              </a:rPr>
              <a:pPr/>
              <a:t>‹Nº›</a:t>
            </a:fld>
            <a:endParaRPr lang="es-EC" dirty="0">
              <a:solidFill>
                <a:srgbClr val="94B6D2"/>
              </a:solidFill>
            </a:endParaRPr>
          </a:p>
        </p:txBody>
      </p:sp>
    </p:spTree>
    <p:extLst>
      <p:ext uri="{BB962C8B-B14F-4D97-AF65-F5344CB8AC3E}">
        <p14:creationId xmlns:p14="http://schemas.microsoft.com/office/powerpoint/2010/main" val="1327010112"/>
      </p:ext>
    </p:extLst>
  </p:cSld>
  <p:clrMapOvr>
    <a:masterClrMapping/>
  </p:clrMapOvr>
  <p:transition spd="slow"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p:txBody>
          <a:bodyPr/>
          <a:lstStyle>
            <a:lvl1pPr>
              <a:defRPr/>
            </a:lvl1pPr>
          </a:lstStyle>
          <a:p>
            <a:fld id="{051F0285-E259-4231-9FA7-E0E05DF20B9C}" type="datetimeFigureOut">
              <a:rPr lang="es-EC" smtClean="0">
                <a:solidFill>
                  <a:srgbClr val="94B6D2"/>
                </a:solidFill>
              </a:rPr>
              <a:pPr/>
              <a:t>29/1/2020</a:t>
            </a:fld>
            <a:endParaRPr lang="es-EC" dirty="0">
              <a:solidFill>
                <a:srgbClr val="94B6D2"/>
              </a:solidFill>
            </a:endParaRPr>
          </a:p>
        </p:txBody>
      </p:sp>
      <p:sp>
        <p:nvSpPr>
          <p:cNvPr id="8" name="4 Marcador de pie de página"/>
          <p:cNvSpPr>
            <a:spLocks noGrp="1"/>
          </p:cNvSpPr>
          <p:nvPr>
            <p:ph type="ftr" sz="quarter" idx="11"/>
          </p:nvPr>
        </p:nvSpPr>
        <p:spPr/>
        <p:txBody>
          <a:bodyPr/>
          <a:lstStyle>
            <a:lvl1pPr>
              <a:defRPr/>
            </a:lvl1pPr>
          </a:lstStyle>
          <a:p>
            <a:endParaRPr lang="es-EC" dirty="0">
              <a:solidFill>
                <a:srgbClr val="94B6D2"/>
              </a:solidFill>
            </a:endParaRPr>
          </a:p>
        </p:txBody>
      </p:sp>
      <p:sp>
        <p:nvSpPr>
          <p:cNvPr id="9" name="5 Marcador de número de diapositiva"/>
          <p:cNvSpPr>
            <a:spLocks noGrp="1"/>
          </p:cNvSpPr>
          <p:nvPr>
            <p:ph type="sldNum" sz="quarter" idx="12"/>
          </p:nvPr>
        </p:nvSpPr>
        <p:spPr/>
        <p:txBody>
          <a:bodyPr/>
          <a:lstStyle>
            <a:lvl1pPr>
              <a:defRPr/>
            </a:lvl1pPr>
          </a:lstStyle>
          <a:p>
            <a:fld id="{49DFC6B8-D05E-4CBA-95BB-358A4B634E89}" type="slidenum">
              <a:rPr lang="es-EC" smtClean="0">
                <a:solidFill>
                  <a:srgbClr val="94B6D2"/>
                </a:solidFill>
              </a:rPr>
              <a:pPr/>
              <a:t>‹Nº›</a:t>
            </a:fld>
            <a:endParaRPr lang="es-EC" dirty="0">
              <a:solidFill>
                <a:srgbClr val="94B6D2"/>
              </a:solidFill>
            </a:endParaRPr>
          </a:p>
        </p:txBody>
      </p:sp>
    </p:spTree>
    <p:extLst>
      <p:ext uri="{BB962C8B-B14F-4D97-AF65-F5344CB8AC3E}">
        <p14:creationId xmlns:p14="http://schemas.microsoft.com/office/powerpoint/2010/main" val="667520873"/>
      </p:ext>
    </p:extLst>
  </p:cSld>
  <p:clrMapOvr>
    <a:masterClrMapping/>
  </p:clrMapOvr>
  <p:transition spd="slow"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p:txBody>
          <a:bodyPr/>
          <a:lstStyle>
            <a:lvl1pPr>
              <a:defRPr/>
            </a:lvl1pPr>
          </a:lstStyle>
          <a:p>
            <a:fld id="{051F0285-E259-4231-9FA7-E0E05DF20B9C}" type="datetimeFigureOut">
              <a:rPr lang="es-EC" smtClean="0">
                <a:solidFill>
                  <a:srgbClr val="94B6D2"/>
                </a:solidFill>
              </a:rPr>
              <a:pPr/>
              <a:t>29/1/2020</a:t>
            </a:fld>
            <a:endParaRPr lang="es-EC" dirty="0">
              <a:solidFill>
                <a:srgbClr val="94B6D2"/>
              </a:solidFill>
            </a:endParaRPr>
          </a:p>
        </p:txBody>
      </p:sp>
      <p:sp>
        <p:nvSpPr>
          <p:cNvPr id="4" name="4 Marcador de pie de página"/>
          <p:cNvSpPr>
            <a:spLocks noGrp="1"/>
          </p:cNvSpPr>
          <p:nvPr>
            <p:ph type="ftr" sz="quarter" idx="11"/>
          </p:nvPr>
        </p:nvSpPr>
        <p:spPr/>
        <p:txBody>
          <a:bodyPr/>
          <a:lstStyle>
            <a:lvl1pPr>
              <a:defRPr/>
            </a:lvl1pPr>
          </a:lstStyle>
          <a:p>
            <a:endParaRPr lang="es-EC" dirty="0">
              <a:solidFill>
                <a:srgbClr val="94B6D2"/>
              </a:solidFill>
            </a:endParaRPr>
          </a:p>
        </p:txBody>
      </p:sp>
      <p:sp>
        <p:nvSpPr>
          <p:cNvPr id="5" name="5 Marcador de número de diapositiva"/>
          <p:cNvSpPr>
            <a:spLocks noGrp="1"/>
          </p:cNvSpPr>
          <p:nvPr>
            <p:ph type="sldNum" sz="quarter" idx="12"/>
          </p:nvPr>
        </p:nvSpPr>
        <p:spPr/>
        <p:txBody>
          <a:bodyPr/>
          <a:lstStyle>
            <a:lvl1pPr>
              <a:defRPr/>
            </a:lvl1pPr>
          </a:lstStyle>
          <a:p>
            <a:fld id="{49DFC6B8-D05E-4CBA-95BB-358A4B634E89}" type="slidenum">
              <a:rPr lang="es-EC" smtClean="0">
                <a:solidFill>
                  <a:srgbClr val="94B6D2"/>
                </a:solidFill>
              </a:rPr>
              <a:pPr/>
              <a:t>‹Nº›</a:t>
            </a:fld>
            <a:endParaRPr lang="es-EC" dirty="0">
              <a:solidFill>
                <a:srgbClr val="94B6D2"/>
              </a:solidFill>
            </a:endParaRPr>
          </a:p>
        </p:txBody>
      </p:sp>
    </p:spTree>
    <p:extLst>
      <p:ext uri="{BB962C8B-B14F-4D97-AF65-F5344CB8AC3E}">
        <p14:creationId xmlns:p14="http://schemas.microsoft.com/office/powerpoint/2010/main" val="4255082460"/>
      </p:ext>
    </p:extLst>
  </p:cSld>
  <p:clrMapOvr>
    <a:masterClrMapping/>
  </p:clrMapOvr>
  <p:transition spd="slow"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fld id="{051F0285-E259-4231-9FA7-E0E05DF20B9C}" type="datetimeFigureOut">
              <a:rPr lang="es-EC" smtClean="0">
                <a:solidFill>
                  <a:srgbClr val="94B6D2"/>
                </a:solidFill>
              </a:rPr>
              <a:pPr/>
              <a:t>29/1/2020</a:t>
            </a:fld>
            <a:endParaRPr lang="es-EC" dirty="0">
              <a:solidFill>
                <a:srgbClr val="94B6D2"/>
              </a:solidFill>
            </a:endParaRPr>
          </a:p>
        </p:txBody>
      </p:sp>
      <p:sp>
        <p:nvSpPr>
          <p:cNvPr id="3" name="4 Marcador de pie de página"/>
          <p:cNvSpPr>
            <a:spLocks noGrp="1"/>
          </p:cNvSpPr>
          <p:nvPr>
            <p:ph type="ftr" sz="quarter" idx="11"/>
          </p:nvPr>
        </p:nvSpPr>
        <p:spPr/>
        <p:txBody>
          <a:bodyPr/>
          <a:lstStyle>
            <a:lvl1pPr>
              <a:defRPr/>
            </a:lvl1pPr>
          </a:lstStyle>
          <a:p>
            <a:endParaRPr lang="es-EC" dirty="0">
              <a:solidFill>
                <a:srgbClr val="94B6D2"/>
              </a:solidFill>
            </a:endParaRPr>
          </a:p>
        </p:txBody>
      </p:sp>
      <p:sp>
        <p:nvSpPr>
          <p:cNvPr id="4" name="5 Marcador de número de diapositiva"/>
          <p:cNvSpPr>
            <a:spLocks noGrp="1"/>
          </p:cNvSpPr>
          <p:nvPr>
            <p:ph type="sldNum" sz="quarter" idx="12"/>
          </p:nvPr>
        </p:nvSpPr>
        <p:spPr/>
        <p:txBody>
          <a:bodyPr/>
          <a:lstStyle>
            <a:lvl1pPr>
              <a:defRPr/>
            </a:lvl1pPr>
          </a:lstStyle>
          <a:p>
            <a:fld id="{49DFC6B8-D05E-4CBA-95BB-358A4B634E89}" type="slidenum">
              <a:rPr lang="es-EC" smtClean="0">
                <a:solidFill>
                  <a:srgbClr val="94B6D2"/>
                </a:solidFill>
              </a:rPr>
              <a:pPr/>
              <a:t>‹Nº›</a:t>
            </a:fld>
            <a:endParaRPr lang="es-EC" dirty="0">
              <a:solidFill>
                <a:srgbClr val="94B6D2"/>
              </a:solidFill>
            </a:endParaRPr>
          </a:p>
        </p:txBody>
      </p:sp>
    </p:spTree>
    <p:extLst>
      <p:ext uri="{BB962C8B-B14F-4D97-AF65-F5344CB8AC3E}">
        <p14:creationId xmlns:p14="http://schemas.microsoft.com/office/powerpoint/2010/main" val="3028556445"/>
      </p:ext>
    </p:extLst>
  </p:cSld>
  <p:clrMapOvr>
    <a:masterClrMapping/>
  </p:clrMapOvr>
  <p:transition spd="slow"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3 Marcador de fecha"/>
          <p:cNvSpPr>
            <a:spLocks noGrp="1"/>
          </p:cNvSpPr>
          <p:nvPr>
            <p:ph type="dt" sz="half" idx="10"/>
          </p:nvPr>
        </p:nvSpPr>
        <p:spPr/>
        <p:txBody>
          <a:bodyPr/>
          <a:lstStyle>
            <a:lvl1pPr>
              <a:defRPr/>
            </a:lvl1pPr>
          </a:lstStyle>
          <a:p>
            <a:fld id="{051F0285-E259-4231-9FA7-E0E05DF20B9C}" type="datetimeFigureOut">
              <a:rPr lang="es-EC" smtClean="0">
                <a:solidFill>
                  <a:srgbClr val="94B6D2"/>
                </a:solidFill>
              </a:rPr>
              <a:pPr/>
              <a:t>29/1/2020</a:t>
            </a:fld>
            <a:endParaRPr lang="es-EC" dirty="0">
              <a:solidFill>
                <a:srgbClr val="94B6D2"/>
              </a:solidFill>
            </a:endParaRPr>
          </a:p>
        </p:txBody>
      </p:sp>
      <p:sp>
        <p:nvSpPr>
          <p:cNvPr id="6" name="4 Marcador de pie de página"/>
          <p:cNvSpPr>
            <a:spLocks noGrp="1"/>
          </p:cNvSpPr>
          <p:nvPr>
            <p:ph type="ftr" sz="quarter" idx="11"/>
          </p:nvPr>
        </p:nvSpPr>
        <p:spPr/>
        <p:txBody>
          <a:bodyPr/>
          <a:lstStyle>
            <a:lvl1pPr>
              <a:defRPr/>
            </a:lvl1pPr>
          </a:lstStyle>
          <a:p>
            <a:endParaRPr lang="es-EC" dirty="0">
              <a:solidFill>
                <a:srgbClr val="94B6D2"/>
              </a:solidFill>
            </a:endParaRPr>
          </a:p>
        </p:txBody>
      </p:sp>
      <p:sp>
        <p:nvSpPr>
          <p:cNvPr id="7" name="5 Marcador de número de diapositiva"/>
          <p:cNvSpPr>
            <a:spLocks noGrp="1"/>
          </p:cNvSpPr>
          <p:nvPr>
            <p:ph type="sldNum" sz="quarter" idx="12"/>
          </p:nvPr>
        </p:nvSpPr>
        <p:spPr/>
        <p:txBody>
          <a:bodyPr/>
          <a:lstStyle>
            <a:lvl1pPr>
              <a:defRPr/>
            </a:lvl1pPr>
          </a:lstStyle>
          <a:p>
            <a:fld id="{49DFC6B8-D05E-4CBA-95BB-358A4B634E89}" type="slidenum">
              <a:rPr lang="es-EC" smtClean="0">
                <a:solidFill>
                  <a:srgbClr val="94B6D2"/>
                </a:solidFill>
              </a:rPr>
              <a:pPr/>
              <a:t>‹Nº›</a:t>
            </a:fld>
            <a:endParaRPr lang="es-EC" dirty="0">
              <a:solidFill>
                <a:srgbClr val="94B6D2"/>
              </a:solidFill>
            </a:endParaRPr>
          </a:p>
        </p:txBody>
      </p:sp>
    </p:spTree>
    <p:extLst>
      <p:ext uri="{BB962C8B-B14F-4D97-AF65-F5344CB8AC3E}">
        <p14:creationId xmlns:p14="http://schemas.microsoft.com/office/powerpoint/2010/main" val="2624282736"/>
      </p:ext>
    </p:extLst>
  </p:cSld>
  <p:clrMapOvr>
    <a:masterClrMapping/>
  </p:clrMapOvr>
  <p:transition spd="slow"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s-ES" noProof="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3 Marcador de fecha"/>
          <p:cNvSpPr>
            <a:spLocks noGrp="1"/>
          </p:cNvSpPr>
          <p:nvPr>
            <p:ph type="dt" sz="half" idx="10"/>
          </p:nvPr>
        </p:nvSpPr>
        <p:spPr/>
        <p:txBody>
          <a:bodyPr/>
          <a:lstStyle>
            <a:lvl1pPr>
              <a:defRPr/>
            </a:lvl1pPr>
          </a:lstStyle>
          <a:p>
            <a:fld id="{051F0285-E259-4231-9FA7-E0E05DF20B9C}" type="datetimeFigureOut">
              <a:rPr lang="es-EC" smtClean="0">
                <a:solidFill>
                  <a:srgbClr val="94B6D2"/>
                </a:solidFill>
              </a:rPr>
              <a:pPr/>
              <a:t>29/1/2020</a:t>
            </a:fld>
            <a:endParaRPr lang="es-EC" dirty="0">
              <a:solidFill>
                <a:srgbClr val="94B6D2"/>
              </a:solidFill>
            </a:endParaRPr>
          </a:p>
        </p:txBody>
      </p:sp>
      <p:sp>
        <p:nvSpPr>
          <p:cNvPr id="6" name="4 Marcador de pie de página"/>
          <p:cNvSpPr>
            <a:spLocks noGrp="1"/>
          </p:cNvSpPr>
          <p:nvPr>
            <p:ph type="ftr" sz="quarter" idx="11"/>
          </p:nvPr>
        </p:nvSpPr>
        <p:spPr/>
        <p:txBody>
          <a:bodyPr/>
          <a:lstStyle>
            <a:lvl1pPr>
              <a:defRPr/>
            </a:lvl1pPr>
          </a:lstStyle>
          <a:p>
            <a:endParaRPr lang="es-EC" dirty="0">
              <a:solidFill>
                <a:srgbClr val="94B6D2"/>
              </a:solidFill>
            </a:endParaRPr>
          </a:p>
        </p:txBody>
      </p:sp>
      <p:sp>
        <p:nvSpPr>
          <p:cNvPr id="7" name="5 Marcador de número de diapositiva"/>
          <p:cNvSpPr>
            <a:spLocks noGrp="1"/>
          </p:cNvSpPr>
          <p:nvPr>
            <p:ph type="sldNum" sz="quarter" idx="12"/>
          </p:nvPr>
        </p:nvSpPr>
        <p:spPr/>
        <p:txBody>
          <a:bodyPr/>
          <a:lstStyle>
            <a:lvl1pPr>
              <a:defRPr/>
            </a:lvl1pPr>
          </a:lstStyle>
          <a:p>
            <a:fld id="{49DFC6B8-D05E-4CBA-95BB-358A4B634E89}" type="slidenum">
              <a:rPr lang="es-EC" smtClean="0">
                <a:solidFill>
                  <a:srgbClr val="94B6D2"/>
                </a:solidFill>
              </a:rPr>
              <a:pPr/>
              <a:t>‹Nº›</a:t>
            </a:fld>
            <a:endParaRPr lang="es-EC" dirty="0">
              <a:solidFill>
                <a:srgbClr val="94B6D2"/>
              </a:solidFill>
            </a:endParaRPr>
          </a:p>
        </p:txBody>
      </p:sp>
    </p:spTree>
    <p:extLst>
      <p:ext uri="{BB962C8B-B14F-4D97-AF65-F5344CB8AC3E}">
        <p14:creationId xmlns:p14="http://schemas.microsoft.com/office/powerpoint/2010/main" val="1874842604"/>
      </p:ext>
    </p:extLst>
  </p:cSld>
  <p:clrMapOvr>
    <a:masterClrMapping/>
  </p:clrMapOvr>
  <p:transition spd="slow"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p>
        </p:txBody>
      </p:sp>
      <p:sp>
        <p:nvSpPr>
          <p:cNvPr id="1027" name="2 Marcador de texto"/>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fld id="{051F0285-E259-4231-9FA7-E0E05DF20B9C}" type="datetimeFigureOut">
              <a:rPr lang="es-EC" smtClean="0">
                <a:solidFill>
                  <a:srgbClr val="94B6D2"/>
                </a:solidFill>
              </a:rPr>
              <a:pPr/>
              <a:t>29/1/2020</a:t>
            </a:fld>
            <a:endParaRPr lang="es-EC" dirty="0">
              <a:solidFill>
                <a:srgbClr val="94B6D2"/>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endParaRPr lang="es-EC" dirty="0">
              <a:solidFill>
                <a:srgbClr val="94B6D2"/>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fld id="{49DFC6B8-D05E-4CBA-95BB-358A4B634E89}" type="slidenum">
              <a:rPr lang="es-EC" smtClean="0">
                <a:solidFill>
                  <a:srgbClr val="94B6D2"/>
                </a:solidFill>
              </a:rPr>
              <a:pPr/>
              <a:t>‹Nº›</a:t>
            </a:fld>
            <a:endParaRPr lang="es-EC" dirty="0">
              <a:solidFill>
                <a:srgbClr val="94B6D2"/>
              </a:solidFill>
            </a:endParaRPr>
          </a:p>
        </p:txBody>
      </p:sp>
    </p:spTree>
    <p:extLst>
      <p:ext uri="{BB962C8B-B14F-4D97-AF65-F5344CB8AC3E}">
        <p14:creationId xmlns:p14="http://schemas.microsoft.com/office/powerpoint/2010/main" val="1444555954"/>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Lst>
  <p:transition spd="slow" advClick="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20.png"/><Relationship Id="rId4" Type="http://schemas.openxmlformats.org/officeDocument/2006/relationships/diagramLayout" Target="../diagrams/layout5.xml"/><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2.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diagramLayout" Target="../diagrams/layout7.xml"/><Relationship Id="rId7" Type="http://schemas.openxmlformats.org/officeDocument/2006/relationships/image" Target="../media/image23.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 Id="rId9" Type="http://schemas.openxmlformats.org/officeDocument/2006/relationships/image" Target="../media/image25.jpeg"/></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2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2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44.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10.xml"/><Relationship Id="rId13" Type="http://schemas.openxmlformats.org/officeDocument/2006/relationships/image" Target="../media/image46.jpeg"/><Relationship Id="rId3" Type="http://schemas.openxmlformats.org/officeDocument/2006/relationships/diagramLayout" Target="../diagrams/layout9.xml"/><Relationship Id="rId7" Type="http://schemas.openxmlformats.org/officeDocument/2006/relationships/diagramData" Target="../diagrams/data10.xml"/><Relationship Id="rId12" Type="http://schemas.openxmlformats.org/officeDocument/2006/relationships/image" Target="../media/image45.jpe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 Id="rId14" Type="http://schemas.openxmlformats.org/officeDocument/2006/relationships/comments" Target="../comments/commen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13.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1"/>
          <p:cNvSpPr/>
          <p:nvPr/>
        </p:nvSpPr>
        <p:spPr>
          <a:xfrm>
            <a:off x="2237691" y="1333500"/>
            <a:ext cx="9559635" cy="1131848"/>
          </a:xfrm>
          <a:prstGeom prst="rect">
            <a:avLst/>
          </a:prstGeom>
        </p:spPr>
        <p:txBody>
          <a:bodyPr wrap="square">
            <a:spAutoFit/>
          </a:bodyPr>
          <a:lstStyle/>
          <a:p>
            <a:pPr algn="ctr">
              <a:lnSpc>
                <a:spcPct val="150000"/>
              </a:lnSpc>
              <a:spcAft>
                <a:spcPts val="600"/>
              </a:spcAft>
            </a:pPr>
            <a:r>
              <a:rPr lang="es-EC" sz="2400" b="1" dirty="0" smtClean="0">
                <a:effectLst/>
                <a:latin typeface="HELVETICA" panose="020B0604020202020204" pitchFamily="34" charset="0"/>
                <a:ea typeface="Calibri" panose="020F0502020204030204" pitchFamily="34" charset="0"/>
                <a:cs typeface="HELVETICA" panose="020B0604020202020204" pitchFamily="34" charset="0"/>
              </a:rPr>
              <a:t>TEMA: </a:t>
            </a:r>
            <a:r>
              <a:rPr lang="es-EC" sz="2400" dirty="0" smtClean="0">
                <a:effectLst/>
                <a:latin typeface="HELVETICA" panose="020B0604020202020204" pitchFamily="34" charset="0"/>
                <a:ea typeface="Calibri" panose="020F0502020204030204" pitchFamily="34" charset="0"/>
                <a:cs typeface="HELVETICA" panose="020B0604020202020204" pitchFamily="34" charset="0"/>
              </a:rPr>
              <a:t>“</a:t>
            </a:r>
            <a:r>
              <a:rPr lang="es-EC" sz="2400" dirty="0" smtClean="0"/>
              <a:t>Síndrome de </a:t>
            </a:r>
            <a:r>
              <a:rPr lang="es-EC" sz="2400" dirty="0"/>
              <a:t>b</a:t>
            </a:r>
            <a:r>
              <a:rPr lang="es-EC" sz="2400" dirty="0" smtClean="0"/>
              <a:t>urnout en el compromiso organizacional del personal militar de la Fuerza Aérea Ecuatoriana”</a:t>
            </a:r>
            <a:endParaRPr lang="es-EC" dirty="0">
              <a:effectLst/>
              <a:latin typeface="HELVETICA" panose="020B0604020202020204" pitchFamily="34" charset="0"/>
              <a:ea typeface="Calibri" panose="020F0502020204030204" pitchFamily="34" charset="0"/>
              <a:cs typeface="HELVETICA" panose="020B0604020202020204" pitchFamily="34" charset="0"/>
            </a:endParaRPr>
          </a:p>
        </p:txBody>
      </p:sp>
      <p:sp>
        <p:nvSpPr>
          <p:cNvPr id="6" name="Rectángulo 2"/>
          <p:cNvSpPr/>
          <p:nvPr/>
        </p:nvSpPr>
        <p:spPr>
          <a:xfrm>
            <a:off x="1778181" y="3473429"/>
            <a:ext cx="9772710" cy="1821011"/>
          </a:xfrm>
          <a:prstGeom prst="rect">
            <a:avLst/>
          </a:prstGeom>
        </p:spPr>
        <p:txBody>
          <a:bodyPr wrap="square">
            <a:spAutoFit/>
          </a:bodyPr>
          <a:lstStyle/>
          <a:p>
            <a:pPr algn="ctr">
              <a:lnSpc>
                <a:spcPct val="150000"/>
              </a:lnSpc>
              <a:spcAft>
                <a:spcPts val="800"/>
              </a:spcAft>
            </a:pPr>
            <a:r>
              <a:rPr lang="es-EC" sz="2400" b="1" dirty="0" smtClean="0">
                <a:latin typeface="HELVETICA" panose="020B0604020202020204" pitchFamily="34" charset="0"/>
                <a:ea typeface="Calibri" panose="020F0502020204030204" pitchFamily="34" charset="0"/>
                <a:cs typeface="HELVETICA" panose="020B0604020202020204" pitchFamily="34" charset="0"/>
              </a:rPr>
              <a:t>AUTOR: </a:t>
            </a:r>
            <a:r>
              <a:rPr lang="es-EC" sz="2400" dirty="0" smtClean="0">
                <a:latin typeface="HELVETICA" panose="020B0604020202020204" pitchFamily="34" charset="0"/>
                <a:ea typeface="Calibri" panose="020F0502020204030204" pitchFamily="34" charset="0"/>
                <a:cs typeface="HELVETICA" panose="020B0604020202020204" pitchFamily="34" charset="0"/>
              </a:rPr>
              <a:t>Solano Sánchez Henry Luis</a:t>
            </a:r>
            <a:endParaRPr lang="es-EC" sz="2400" dirty="0">
              <a:latin typeface="HELVETICA" panose="020B0604020202020204" pitchFamily="34" charset="0"/>
              <a:ea typeface="Calibri" panose="020F0502020204030204" pitchFamily="34" charset="0"/>
              <a:cs typeface="HELVETICA" panose="020B0604020202020204" pitchFamily="34" charset="0"/>
            </a:endParaRPr>
          </a:p>
          <a:p>
            <a:pPr algn="ctr">
              <a:lnSpc>
                <a:spcPct val="150000"/>
              </a:lnSpc>
              <a:spcAft>
                <a:spcPts val="800"/>
              </a:spcAft>
            </a:pPr>
            <a:r>
              <a:rPr lang="es-EC" sz="2400" b="1" dirty="0" smtClean="0">
                <a:latin typeface="HELVETICA" panose="020B0604020202020204" pitchFamily="34" charset="0"/>
                <a:ea typeface="Calibri" panose="020F0502020204030204" pitchFamily="34" charset="0"/>
                <a:cs typeface="HELVETICA" panose="020B0604020202020204" pitchFamily="34" charset="0"/>
              </a:rPr>
              <a:t>		 DIRECTOR: </a:t>
            </a:r>
            <a:r>
              <a:rPr lang="es-EC" sz="2400" dirty="0"/>
              <a:t>Dra. </a:t>
            </a:r>
            <a:r>
              <a:rPr lang="es-EC" sz="2400" dirty="0" smtClean="0"/>
              <a:t>Amparo Martínez Cañizarez </a:t>
            </a:r>
            <a:r>
              <a:rPr lang="es-EC" sz="2400" dirty="0"/>
              <a:t>Ph.D(r)</a:t>
            </a:r>
            <a:endParaRPr lang="en-US" sz="2400" dirty="0"/>
          </a:p>
          <a:p>
            <a:pPr algn="ctr">
              <a:lnSpc>
                <a:spcPct val="150000"/>
              </a:lnSpc>
              <a:spcAft>
                <a:spcPts val="800"/>
              </a:spcAft>
            </a:pPr>
            <a:endParaRPr lang="es-EC" dirty="0">
              <a:effectLst/>
              <a:latin typeface="HELVETICA" panose="020B0604020202020204" pitchFamily="34" charset="0"/>
              <a:ea typeface="Calibri" panose="020F0502020204030204" pitchFamily="34" charset="0"/>
              <a:cs typeface="HELVETICA" panose="020B0604020202020204" pitchFamily="34" charset="0"/>
            </a:endParaRPr>
          </a:p>
        </p:txBody>
      </p:sp>
      <p:sp>
        <p:nvSpPr>
          <p:cNvPr id="7" name="Rectángulo 3"/>
          <p:cNvSpPr/>
          <p:nvPr/>
        </p:nvSpPr>
        <p:spPr>
          <a:xfrm>
            <a:off x="3335198" y="2646223"/>
            <a:ext cx="7364623" cy="646331"/>
          </a:xfrm>
          <a:prstGeom prst="rect">
            <a:avLst/>
          </a:prstGeom>
        </p:spPr>
        <p:txBody>
          <a:bodyPr wrap="square">
            <a:spAutoFit/>
          </a:bodyPr>
          <a:lstStyle/>
          <a:p>
            <a:pPr algn="ctr">
              <a:lnSpc>
                <a:spcPct val="150000"/>
              </a:lnSpc>
              <a:spcAft>
                <a:spcPts val="800"/>
              </a:spcAft>
            </a:pPr>
            <a:r>
              <a:rPr lang="es-EC" sz="2400" b="1" dirty="0" smtClean="0">
                <a:effectLst/>
                <a:latin typeface="HELVETICA" panose="020B0604020202020204" pitchFamily="34" charset="0"/>
                <a:ea typeface="Calibri" panose="020F0502020204030204" pitchFamily="34" charset="0"/>
                <a:cs typeface="HELVETICA" panose="020B0604020202020204" pitchFamily="34" charset="0"/>
              </a:rPr>
              <a:t>CARRERA DE INGENIERÍA COMERCIAL</a:t>
            </a:r>
            <a:endParaRPr lang="es-EC" dirty="0">
              <a:effectLst/>
              <a:latin typeface="HELVETICA" panose="020B0604020202020204" pitchFamily="34" charset="0"/>
              <a:ea typeface="Calibri" panose="020F0502020204030204" pitchFamily="34" charset="0"/>
              <a:cs typeface="HELVETICA" panose="020B0604020202020204" pitchFamily="34" charset="0"/>
            </a:endParaRPr>
          </a:p>
        </p:txBody>
      </p:sp>
    </p:spTree>
    <p:extLst>
      <p:ext uri="{BB962C8B-B14F-4D97-AF65-F5344CB8AC3E}">
        <p14:creationId xmlns:p14="http://schemas.microsoft.com/office/powerpoint/2010/main" val="4340967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ctrTitle"/>
          </p:nvPr>
        </p:nvSpPr>
        <p:spPr>
          <a:xfrm>
            <a:off x="155277" y="-149650"/>
            <a:ext cx="6937836" cy="1023030"/>
          </a:xfrm>
        </p:spPr>
        <p:txBody>
          <a:bodyPr/>
          <a:lstStyle/>
          <a:p>
            <a:r>
              <a:rPr lang="es-EC" sz="4000" b="1" dirty="0" smtClean="0"/>
              <a:t>MARCO REFERENCIAL</a:t>
            </a:r>
            <a:endParaRPr lang="en-US" sz="4000" b="1" dirty="0"/>
          </a:p>
        </p:txBody>
      </p:sp>
      <p:pic>
        <p:nvPicPr>
          <p:cNvPr id="1536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16" y="0"/>
            <a:ext cx="770231" cy="6691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1 Diagrama"/>
          <p:cNvGraphicFramePr/>
          <p:nvPr>
            <p:extLst>
              <p:ext uri="{D42A27DB-BD31-4B8C-83A1-F6EECF244321}">
                <p14:modId xmlns:p14="http://schemas.microsoft.com/office/powerpoint/2010/main" val="3864923983"/>
              </p:ext>
            </p:extLst>
          </p:nvPr>
        </p:nvGraphicFramePr>
        <p:xfrm>
          <a:off x="-273630" y="2031339"/>
          <a:ext cx="13528075" cy="4994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290"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76199" y="2724504"/>
            <a:ext cx="2451509" cy="14032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733091" y="1804096"/>
            <a:ext cx="2762250" cy="1381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276977" y="900749"/>
            <a:ext cx="2761554" cy="13066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1215156"/>
      </p:ext>
    </p:extLst>
  </p:cSld>
  <p:clrMapOvr>
    <a:masterClrMapping/>
  </p:clrMapOvr>
  <p:transition spd="slow"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ctrTitle" idx="4294967295"/>
          </p:nvPr>
        </p:nvSpPr>
        <p:spPr>
          <a:xfrm>
            <a:off x="0" y="671513"/>
            <a:ext cx="7189788" cy="2259012"/>
          </a:xfrm>
        </p:spPr>
        <p:txBody>
          <a:bodyPr/>
          <a:lstStyle/>
          <a:p>
            <a:r>
              <a:rPr lang="es-EC" sz="7200" b="1" dirty="0" smtClean="0"/>
              <a:t>METODOLOGÍA</a:t>
            </a:r>
            <a:endParaRPr lang="en-US" sz="7200" b="1" dirty="0"/>
          </a:p>
        </p:txBody>
      </p:sp>
      <p:pic>
        <p:nvPicPr>
          <p:cNvPr id="1331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323772" y="2641604"/>
            <a:ext cx="5718629" cy="24819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4195470"/>
      </p:ext>
    </p:extLst>
  </p:cSld>
  <p:clrMapOvr>
    <a:masterClrMapping/>
  </p:clrMapOvr>
  <p:transition spd="slow"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0" y="0"/>
            <a:ext cx="6706193" cy="589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056" tIns="126960" rIns="91440" bIns="0" numCol="1" anchor="ctr" anchorCtr="0" compatLnSpc="1">
            <a:prstTxWarp prst="textNoShape">
              <a:avLst/>
            </a:prstTxWarp>
            <a:spAutoFit/>
          </a:bodyPr>
          <a:lstStyle/>
          <a:p>
            <a:pPr lvl="0" eaLnBrk="0" fontAlgn="base" hangingPunct="0">
              <a:spcBef>
                <a:spcPct val="0"/>
              </a:spcBef>
              <a:spcAft>
                <a:spcPct val="0"/>
              </a:spcAft>
            </a:pPr>
            <a:r>
              <a:rPr lang="es-EC" sz="3000" b="1" dirty="0" smtClean="0">
                <a:latin typeface="Times New Roman" panose="02020603050405020304" pitchFamily="18" charset="0"/>
                <a:ea typeface="Times New Roman" panose="02020603050405020304" pitchFamily="18" charset="0"/>
                <a:cs typeface="Times New Roman" panose="02020603050405020304" pitchFamily="18" charset="0"/>
              </a:rPr>
              <a:t>Marco Metodológico</a:t>
            </a:r>
            <a:endParaRPr lang="es-EC" sz="3000" b="1" dirty="0">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2" name="Diagrama 1"/>
          <p:cNvGraphicFramePr/>
          <p:nvPr>
            <p:extLst>
              <p:ext uri="{D42A27DB-BD31-4B8C-83A1-F6EECF244321}">
                <p14:modId xmlns:p14="http://schemas.microsoft.com/office/powerpoint/2010/main" val="3332369758"/>
              </p:ext>
            </p:extLst>
          </p:nvPr>
        </p:nvGraphicFramePr>
        <p:xfrm>
          <a:off x="1087614" y="1424431"/>
          <a:ext cx="9491945" cy="4798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220" name="Picture 4" descr="Resultado de imagen para metodologia&quot;"/>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406" t="15852" r="4453" b="17720"/>
          <a:stretch/>
        </p:blipFill>
        <p:spPr bwMode="auto">
          <a:xfrm>
            <a:off x="200297" y="668242"/>
            <a:ext cx="3910149" cy="1761841"/>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4310743" y="668242"/>
            <a:ext cx="1663337" cy="46387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MX" dirty="0" smtClean="0"/>
              <a:t>ENFOQUE</a:t>
            </a:r>
            <a:endParaRPr lang="en-US" dirty="0"/>
          </a:p>
        </p:txBody>
      </p:sp>
      <p:sp>
        <p:nvSpPr>
          <p:cNvPr id="5" name="Flecha derecha 4"/>
          <p:cNvSpPr/>
          <p:nvPr/>
        </p:nvSpPr>
        <p:spPr>
          <a:xfrm>
            <a:off x="6209211" y="814401"/>
            <a:ext cx="1497875" cy="2045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ángulo 6"/>
          <p:cNvSpPr/>
          <p:nvPr/>
        </p:nvSpPr>
        <p:spPr>
          <a:xfrm>
            <a:off x="7833360" y="684716"/>
            <a:ext cx="1981200" cy="46387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MX" dirty="0" smtClean="0"/>
              <a:t>CUANTITATIVO</a:t>
            </a:r>
            <a:endParaRPr lang="en-US" dirty="0"/>
          </a:p>
        </p:txBody>
      </p:sp>
      <p:sp>
        <p:nvSpPr>
          <p:cNvPr id="8" name="Rectángulo 7"/>
          <p:cNvSpPr/>
          <p:nvPr/>
        </p:nvSpPr>
        <p:spPr>
          <a:xfrm>
            <a:off x="10112778" y="589865"/>
            <a:ext cx="2000845" cy="1200329"/>
          </a:xfrm>
          <a:prstGeom prst="rect">
            <a:avLst/>
          </a:prstGeom>
        </p:spPr>
        <p:txBody>
          <a:bodyPr wrap="square">
            <a:spAutoFit/>
          </a:bodyPr>
          <a:lstStyle/>
          <a:p>
            <a:r>
              <a:rPr lang="es-ES" dirty="0" smtClean="0">
                <a:latin typeface="Arial" panose="020B0604020202020204" pitchFamily="34" charset="0"/>
                <a:cs typeface="Arial" panose="020B0604020202020204" pitchFamily="34" charset="0"/>
              </a:rPr>
              <a:t>Recolección de datos en base a mediciones numéricas  </a:t>
            </a:r>
            <a:endParaRPr lang="es-EC"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0144836"/>
      </p:ext>
    </p:extLst>
  </p:cSld>
  <p:clrMapOvr>
    <a:masterClrMapping/>
  </p:clrMapOvr>
  <p:transition spd="slow"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0" y="0"/>
            <a:ext cx="2169393" cy="589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056" tIns="126960" rIns="91440" bIns="0" numCol="1" anchor="ctr" anchorCtr="0" compatLnSpc="1">
            <a:prstTxWarp prst="textNoShape">
              <a:avLst/>
            </a:prstTxWarp>
            <a:spAutoFit/>
          </a:bodyPr>
          <a:lstStyle/>
          <a:p>
            <a:pPr lvl="0" eaLnBrk="0" fontAlgn="base" hangingPunct="0">
              <a:spcBef>
                <a:spcPct val="0"/>
              </a:spcBef>
              <a:spcAft>
                <a:spcPct val="0"/>
              </a:spcAft>
            </a:pPr>
            <a:r>
              <a:rPr lang="es-EC" sz="3000" b="1" dirty="0" smtClean="0">
                <a:latin typeface="Times New Roman" panose="02020603050405020304" pitchFamily="18" charset="0"/>
                <a:ea typeface="Times New Roman" panose="02020603050405020304" pitchFamily="18" charset="0"/>
                <a:cs typeface="Times New Roman" panose="02020603050405020304" pitchFamily="18" charset="0"/>
              </a:rPr>
              <a:t>Hipótesis</a:t>
            </a:r>
            <a:endParaRPr lang="es-EC" sz="3000" b="1" dirty="0">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5" name="Diagrama 4"/>
          <p:cNvGraphicFramePr/>
          <p:nvPr>
            <p:extLst>
              <p:ext uri="{D42A27DB-BD31-4B8C-83A1-F6EECF244321}">
                <p14:modId xmlns:p14="http://schemas.microsoft.com/office/powerpoint/2010/main" val="2289452090"/>
              </p:ext>
            </p:extLst>
          </p:nvPr>
        </p:nvGraphicFramePr>
        <p:xfrm>
          <a:off x="139336" y="703076"/>
          <a:ext cx="905938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Resultado de imagen para HIPOTESIS&qu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91164" y="703076"/>
            <a:ext cx="2308512" cy="148277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Resultado de imagen para HIPOTESIS&quo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91164" y="2559232"/>
            <a:ext cx="2356981" cy="135962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Resultado de imagen para HIPOTESIS&quo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91165" y="3966549"/>
            <a:ext cx="2308512" cy="1685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509281"/>
      </p:ext>
    </p:extLst>
  </p:cSld>
  <p:clrMapOvr>
    <a:masterClrMapping/>
  </p:clrMapOvr>
  <p:transition spd="slow"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68711" y="0"/>
            <a:ext cx="7873505" cy="589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056" tIns="126960" rIns="91440" bIns="0" numCol="1" anchor="ctr" anchorCtr="0" compatLnSpc="1">
            <a:prstTxWarp prst="textNoShape">
              <a:avLst/>
            </a:prstTxWarp>
            <a:spAutoFit/>
          </a:bodyPr>
          <a:lstStyle/>
          <a:p>
            <a:pPr lvl="0" eaLnBrk="0" fontAlgn="base" hangingPunct="0">
              <a:spcBef>
                <a:spcPct val="0"/>
              </a:spcBef>
              <a:spcAft>
                <a:spcPct val="0"/>
              </a:spcAft>
            </a:pPr>
            <a:r>
              <a:rPr lang="es-EC" sz="3000" b="1" dirty="0" smtClean="0">
                <a:latin typeface="Times New Roman" panose="02020603050405020304" pitchFamily="18" charset="0"/>
                <a:ea typeface="Times New Roman" panose="02020603050405020304" pitchFamily="18" charset="0"/>
                <a:cs typeface="Times New Roman" panose="02020603050405020304" pitchFamily="18" charset="0"/>
              </a:rPr>
              <a:t>Instrumento de Recolección de Información</a:t>
            </a:r>
            <a:endParaRPr lang="es-EC" sz="3000" b="1"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122" name="Picture 2" descr="Resultado de imagen para ENCUESTADOR&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504" y="1764800"/>
            <a:ext cx="2990080" cy="299008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4654731" y="1309120"/>
            <a:ext cx="6074229" cy="195072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MX" b="1" dirty="0" smtClean="0"/>
              <a:t>Síndrome de burnout</a:t>
            </a:r>
          </a:p>
          <a:p>
            <a:r>
              <a:rPr lang="es-MX" dirty="0" smtClean="0"/>
              <a:t>Se utilizo el MBI (Maslach Burnout Inventory); consta </a:t>
            </a:r>
            <a:r>
              <a:rPr lang="es-MX" dirty="0"/>
              <a:t>de 22 </a:t>
            </a:r>
            <a:r>
              <a:rPr lang="es-MX" dirty="0" smtClean="0"/>
              <a:t>ítems.</a:t>
            </a:r>
          </a:p>
          <a:p>
            <a:pPr marL="285750" indent="-285750">
              <a:buFontTx/>
              <a:buChar char="-"/>
            </a:pPr>
            <a:r>
              <a:rPr lang="es-MX" dirty="0" smtClean="0"/>
              <a:t>Cansancio emocional	9 ítems</a:t>
            </a:r>
          </a:p>
          <a:p>
            <a:pPr marL="285750" indent="-285750">
              <a:buFontTx/>
              <a:buChar char="-"/>
            </a:pPr>
            <a:r>
              <a:rPr lang="es-MX" dirty="0" smtClean="0"/>
              <a:t>Despersonalización	5 ítems</a:t>
            </a:r>
          </a:p>
          <a:p>
            <a:pPr marL="285750" indent="-285750">
              <a:buFontTx/>
              <a:buChar char="-"/>
            </a:pPr>
            <a:r>
              <a:rPr lang="es-MX" dirty="0" smtClean="0"/>
              <a:t>Realización personal	8 ítems</a:t>
            </a:r>
            <a:endParaRPr lang="en-US" dirty="0"/>
          </a:p>
        </p:txBody>
      </p:sp>
      <p:sp>
        <p:nvSpPr>
          <p:cNvPr id="7" name="Rectángulo 6"/>
          <p:cNvSpPr/>
          <p:nvPr/>
        </p:nvSpPr>
        <p:spPr>
          <a:xfrm>
            <a:off x="4654730" y="3378926"/>
            <a:ext cx="6074229" cy="242969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MX" b="1" dirty="0" smtClean="0"/>
              <a:t>Compromiso organizacional</a:t>
            </a:r>
          </a:p>
          <a:p>
            <a:r>
              <a:rPr lang="es-ES" dirty="0" smtClean="0"/>
              <a:t>Se utilizó la Escala de compromiso organización de Meyer y Allen.</a:t>
            </a:r>
          </a:p>
          <a:p>
            <a:pPr marL="285750" indent="-285750">
              <a:buFontTx/>
              <a:buChar char="-"/>
            </a:pPr>
            <a:r>
              <a:rPr lang="es-ES" dirty="0" smtClean="0"/>
              <a:t>Compromiso afectivo		7 ítems</a:t>
            </a:r>
          </a:p>
          <a:p>
            <a:pPr marL="285750" indent="-285750">
              <a:buFontTx/>
              <a:buChar char="-"/>
            </a:pPr>
            <a:r>
              <a:rPr lang="es-ES" dirty="0" smtClean="0"/>
              <a:t>Compromiso normativo		6 ítems 	</a:t>
            </a:r>
          </a:p>
          <a:p>
            <a:pPr marL="285750" indent="-285750">
              <a:buFontTx/>
              <a:buChar char="-"/>
            </a:pPr>
            <a:r>
              <a:rPr lang="es-ES" dirty="0" smtClean="0"/>
              <a:t>Compromiso de continuidad	8 ítems</a:t>
            </a:r>
          </a:p>
          <a:p>
            <a:endParaRPr lang="en-US" b="1" dirty="0"/>
          </a:p>
        </p:txBody>
      </p:sp>
    </p:spTree>
    <p:extLst>
      <p:ext uri="{BB962C8B-B14F-4D97-AF65-F5344CB8AC3E}">
        <p14:creationId xmlns:p14="http://schemas.microsoft.com/office/powerpoint/2010/main" val="1513957749"/>
      </p:ext>
    </p:extLst>
  </p:cSld>
  <p:clrMapOvr>
    <a:masterClrMapping/>
  </p:clrMapOvr>
  <p:transition spd="slow"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ChangeArrowheads="1"/>
          </p:cNvSpPr>
          <p:nvPr/>
        </p:nvSpPr>
        <p:spPr bwMode="auto">
          <a:xfrm>
            <a:off x="1139865" y="612823"/>
            <a:ext cx="9920613" cy="589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056" tIns="126960" rIns="91440" bIns="0" numCol="1" anchor="ctr" anchorCtr="0" compatLnSpc="1">
            <a:prstTxWarp prst="textNoShape">
              <a:avLst/>
            </a:prstTxWarp>
            <a:spAutoFit/>
          </a:bodyPr>
          <a:lstStyle/>
          <a:p>
            <a:pPr lvl="0" algn="ctr" eaLnBrk="0" fontAlgn="base" hangingPunct="0">
              <a:spcBef>
                <a:spcPct val="0"/>
              </a:spcBef>
              <a:spcAft>
                <a:spcPct val="0"/>
              </a:spcAft>
            </a:pPr>
            <a:r>
              <a:rPr lang="es-EC" sz="3000" b="1" dirty="0" smtClean="0">
                <a:latin typeface="Times New Roman" panose="02020603050405020304" pitchFamily="18" charset="0"/>
                <a:ea typeface="Times New Roman" panose="02020603050405020304" pitchFamily="18" charset="0"/>
                <a:cs typeface="Times New Roman" panose="02020603050405020304" pitchFamily="18" charset="0"/>
              </a:rPr>
              <a:t>Población que participa en la investigación </a:t>
            </a:r>
            <a:endParaRPr lang="es-EC" sz="3000" b="1"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 name="Imagen 9"/>
          <p:cNvPicPr>
            <a:picLocks noChangeAspect="1"/>
          </p:cNvPicPr>
          <p:nvPr/>
        </p:nvPicPr>
        <p:blipFill>
          <a:blip r:embed="rId2"/>
          <a:stretch>
            <a:fillRect/>
          </a:stretch>
        </p:blipFill>
        <p:spPr>
          <a:xfrm>
            <a:off x="2278063" y="1517902"/>
            <a:ext cx="7644216" cy="2818965"/>
          </a:xfrm>
          <a:prstGeom prst="rect">
            <a:avLst/>
          </a:prstGeom>
        </p:spPr>
      </p:pic>
      <p:pic>
        <p:nvPicPr>
          <p:cNvPr id="9220" name="Picture 4" descr="Resultado de imagen para top secret&quot;"/>
          <p:cNvPicPr>
            <a:picLocks noChangeAspect="1" noChangeArrowheads="1"/>
          </p:cNvPicPr>
          <p:nvPr/>
        </p:nvPicPr>
        <p:blipFill rotWithShape="1">
          <a:blip r:embed="rId3">
            <a:extLst>
              <a:ext uri="{28A0092B-C50C-407E-A947-70E740481C1C}">
                <a14:useLocalDpi xmlns:a14="http://schemas.microsoft.com/office/drawing/2010/main" val="0"/>
              </a:ext>
            </a:extLst>
          </a:blip>
          <a:srcRect t="7008"/>
          <a:stretch/>
        </p:blipFill>
        <p:spPr bwMode="auto">
          <a:xfrm>
            <a:off x="3327752" y="3984978"/>
            <a:ext cx="5829300" cy="2167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12015"/>
      </p:ext>
    </p:extLst>
  </p:cSld>
  <p:clrMapOvr>
    <a:masterClrMapping/>
  </p:clrMapOvr>
  <p:transition spd="slow"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Flecha derecha"/>
          <p:cNvSpPr/>
          <p:nvPr/>
        </p:nvSpPr>
        <p:spPr>
          <a:xfrm>
            <a:off x="6107592" y="3302724"/>
            <a:ext cx="1704870" cy="15762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6 CuadroTexto"/>
          <p:cNvSpPr txBox="1"/>
          <p:nvPr/>
        </p:nvSpPr>
        <p:spPr>
          <a:xfrm>
            <a:off x="4046846" y="255172"/>
            <a:ext cx="4818185" cy="369332"/>
          </a:xfrm>
          <a:prstGeom prst="rect">
            <a:avLst/>
          </a:prstGeom>
          <a:noFill/>
        </p:spPr>
        <p:txBody>
          <a:bodyPr wrap="square" rtlCol="0">
            <a:spAutoFit/>
          </a:bodyPr>
          <a:lstStyle/>
          <a:p>
            <a:pPr algn="ctr"/>
            <a:r>
              <a:rPr lang="es-EC" b="1" dirty="0" smtClean="0">
                <a:latin typeface="Times New Roman" panose="02020603050405020304" pitchFamily="18" charset="0"/>
                <a:cs typeface="Times New Roman" pitchFamily="18" charset="0"/>
              </a:rPr>
              <a:t>Muestreo Aleatorio simple</a:t>
            </a:r>
            <a:endParaRPr lang="es-EC" b="1" dirty="0">
              <a:latin typeface="Times New Roman" pitchFamily="18" charset="0"/>
              <a:cs typeface="Times New Roman" pitchFamily="18" charset="0"/>
            </a:endParaRPr>
          </a:p>
        </p:txBody>
      </p:sp>
      <p:pic>
        <p:nvPicPr>
          <p:cNvPr id="5" name="Imagen 4"/>
          <p:cNvPicPr>
            <a:picLocks noChangeAspect="1"/>
          </p:cNvPicPr>
          <p:nvPr/>
        </p:nvPicPr>
        <p:blipFill rotWithShape="1">
          <a:blip r:embed="rId2"/>
          <a:srcRect r="28678"/>
          <a:stretch/>
        </p:blipFill>
        <p:spPr>
          <a:xfrm>
            <a:off x="592633" y="1985555"/>
            <a:ext cx="5155457" cy="4545874"/>
          </a:xfrm>
          <a:prstGeom prst="rect">
            <a:avLst/>
          </a:prstGeom>
        </p:spPr>
      </p:pic>
      <p:pic>
        <p:nvPicPr>
          <p:cNvPr id="10" name="Imagen 9"/>
          <p:cNvPicPr>
            <a:picLocks noChangeAspect="1"/>
          </p:cNvPicPr>
          <p:nvPr/>
        </p:nvPicPr>
        <p:blipFill rotWithShape="1">
          <a:blip r:embed="rId3"/>
          <a:srcRect t="-1" r="46964" b="-5599"/>
          <a:stretch/>
        </p:blipFill>
        <p:spPr>
          <a:xfrm>
            <a:off x="8171964" y="3121586"/>
            <a:ext cx="3619441" cy="2469317"/>
          </a:xfrm>
          <a:prstGeom prst="rect">
            <a:avLst/>
          </a:prstGeom>
        </p:spPr>
      </p:pic>
      <p:pic>
        <p:nvPicPr>
          <p:cNvPr id="8" name="Imagen 7"/>
          <p:cNvPicPr/>
          <p:nvPr/>
        </p:nvPicPr>
        <p:blipFill>
          <a:blip r:embed="rId4"/>
          <a:stretch>
            <a:fillRect/>
          </a:stretch>
        </p:blipFill>
        <p:spPr>
          <a:xfrm>
            <a:off x="1630010" y="821389"/>
            <a:ext cx="2790825" cy="1047750"/>
          </a:xfrm>
          <a:prstGeom prst="rect">
            <a:avLst/>
          </a:prstGeom>
        </p:spPr>
      </p:pic>
    </p:spTree>
    <p:extLst>
      <p:ext uri="{BB962C8B-B14F-4D97-AF65-F5344CB8AC3E}">
        <p14:creationId xmlns:p14="http://schemas.microsoft.com/office/powerpoint/2010/main" val="257413902"/>
      </p:ext>
    </p:extLst>
  </p:cSld>
  <p:clrMapOvr>
    <a:masterClrMapping/>
  </p:clrMapOvr>
  <p:transition spd="slow"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Resultado de imagen para anÃ¡lisis de resultado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61575" y="2210943"/>
            <a:ext cx="3270124" cy="25721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4 Título"/>
          <p:cNvSpPr>
            <a:spLocks noGrp="1"/>
          </p:cNvSpPr>
          <p:nvPr>
            <p:ph type="ctrTitle" idx="4294967295"/>
          </p:nvPr>
        </p:nvSpPr>
        <p:spPr>
          <a:xfrm>
            <a:off x="0" y="2078038"/>
            <a:ext cx="8856663" cy="2259012"/>
          </a:xfrm>
        </p:spPr>
        <p:txBody>
          <a:bodyPr/>
          <a:lstStyle/>
          <a:p>
            <a:r>
              <a:rPr lang="es-EC" sz="7200" b="1" dirty="0" smtClean="0"/>
              <a:t>RESULTADOS</a:t>
            </a:r>
            <a:endParaRPr lang="en-US" sz="7200" b="1" dirty="0"/>
          </a:p>
        </p:txBody>
      </p:sp>
    </p:spTree>
    <p:extLst>
      <p:ext uri="{BB962C8B-B14F-4D97-AF65-F5344CB8AC3E}">
        <p14:creationId xmlns:p14="http://schemas.microsoft.com/office/powerpoint/2010/main" val="3406688506"/>
      </p:ext>
    </p:extLst>
  </p:cSld>
  <p:clrMapOvr>
    <a:masterClrMapping/>
  </p:clrMapOvr>
  <p:transition spd="slow"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1589" y="74341"/>
            <a:ext cx="4850674" cy="491716"/>
          </a:xfrm>
        </p:spPr>
        <p:txBody>
          <a:bodyPr/>
          <a:lstStyle/>
          <a:p>
            <a:pPr algn="l"/>
            <a:r>
              <a:rPr lang="es-MX" sz="3000" b="1" dirty="0" smtClean="0">
                <a:latin typeface="Times New Roman" panose="02020603050405020304" pitchFamily="18" charset="0"/>
                <a:cs typeface="Times New Roman" panose="02020603050405020304" pitchFamily="18" charset="0"/>
              </a:rPr>
              <a:t>Análisis univariado</a:t>
            </a:r>
            <a:endParaRPr lang="en-US" sz="3000" b="1" dirty="0">
              <a:latin typeface="Times New Roman" panose="02020603050405020304" pitchFamily="18" charset="0"/>
              <a:cs typeface="Times New Roman" panose="02020603050405020304" pitchFamily="18" charset="0"/>
            </a:endParaRPr>
          </a:p>
        </p:txBody>
      </p:sp>
      <p:sp>
        <p:nvSpPr>
          <p:cNvPr id="4" name="Título 1"/>
          <p:cNvSpPr txBox="1">
            <a:spLocks/>
          </p:cNvSpPr>
          <p:nvPr/>
        </p:nvSpPr>
        <p:spPr bwMode="auto">
          <a:xfrm>
            <a:off x="191589" y="731838"/>
            <a:ext cx="5103222" cy="49171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es-MX" sz="2800" b="1" dirty="0" smtClean="0">
                <a:latin typeface="Times New Roman" panose="02020603050405020304" pitchFamily="18" charset="0"/>
                <a:cs typeface="Times New Roman" panose="02020603050405020304" pitchFamily="18" charset="0"/>
              </a:rPr>
              <a:t>Preguntas sociodemográficas</a:t>
            </a:r>
            <a:endParaRPr lang="en-US" sz="2800" b="1" dirty="0">
              <a:latin typeface="Times New Roman" panose="02020603050405020304" pitchFamily="18" charset="0"/>
              <a:cs typeface="Times New Roman" panose="02020603050405020304" pitchFamily="18" charset="0"/>
            </a:endParaRPr>
          </a:p>
        </p:txBody>
      </p:sp>
      <p:graphicFrame>
        <p:nvGraphicFramePr>
          <p:cNvPr id="7" name="Gráfico 6"/>
          <p:cNvGraphicFramePr/>
          <p:nvPr>
            <p:extLst>
              <p:ext uri="{D42A27DB-BD31-4B8C-83A1-F6EECF244321}">
                <p14:modId xmlns:p14="http://schemas.microsoft.com/office/powerpoint/2010/main" val="748109933"/>
              </p:ext>
            </p:extLst>
          </p:nvPr>
        </p:nvGraphicFramePr>
        <p:xfrm>
          <a:off x="0" y="1590992"/>
          <a:ext cx="5947954" cy="340772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áfico 7"/>
          <p:cNvGraphicFramePr/>
          <p:nvPr>
            <p:extLst>
              <p:ext uri="{D42A27DB-BD31-4B8C-83A1-F6EECF244321}">
                <p14:modId xmlns:p14="http://schemas.microsoft.com/office/powerpoint/2010/main" val="2146846801"/>
              </p:ext>
            </p:extLst>
          </p:nvPr>
        </p:nvGraphicFramePr>
        <p:xfrm>
          <a:off x="5947954" y="1590991"/>
          <a:ext cx="6244046" cy="34077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70841771"/>
      </p:ext>
    </p:extLst>
  </p:cSld>
  <p:clrMapOvr>
    <a:masterClrMapping/>
  </p:clrMapOvr>
  <p:transition spd="slow"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bwMode="auto">
          <a:xfrm>
            <a:off x="757646" y="64675"/>
            <a:ext cx="4711336" cy="6096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es-MX" sz="2800" b="1" dirty="0" smtClean="0">
                <a:latin typeface="Times New Roman" panose="02020603050405020304" pitchFamily="18" charset="0"/>
                <a:cs typeface="Times New Roman" panose="02020603050405020304" pitchFamily="18" charset="0"/>
              </a:rPr>
              <a:t>Maslach Burnout Inventory</a:t>
            </a:r>
            <a:endParaRPr lang="en-US" sz="2800" b="1" dirty="0">
              <a:latin typeface="Times New Roman" panose="02020603050405020304" pitchFamily="18" charset="0"/>
              <a:cs typeface="Times New Roman" panose="02020603050405020304" pitchFamily="18" charset="0"/>
            </a:endParaRPr>
          </a:p>
        </p:txBody>
      </p:sp>
      <p:graphicFrame>
        <p:nvGraphicFramePr>
          <p:cNvPr id="5" name="Gráfico 4"/>
          <p:cNvGraphicFramePr/>
          <p:nvPr>
            <p:extLst>
              <p:ext uri="{D42A27DB-BD31-4B8C-83A1-F6EECF244321}">
                <p14:modId xmlns:p14="http://schemas.microsoft.com/office/powerpoint/2010/main" val="1866778902"/>
              </p:ext>
            </p:extLst>
          </p:nvPr>
        </p:nvGraphicFramePr>
        <p:xfrm>
          <a:off x="5921829" y="3387634"/>
          <a:ext cx="6250577" cy="347036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áfico 5"/>
          <p:cNvGraphicFramePr/>
          <p:nvPr>
            <p:extLst>
              <p:ext uri="{D42A27DB-BD31-4B8C-83A1-F6EECF244321}">
                <p14:modId xmlns:p14="http://schemas.microsoft.com/office/powerpoint/2010/main" val="1813143930"/>
              </p:ext>
            </p:extLst>
          </p:nvPr>
        </p:nvGraphicFramePr>
        <p:xfrm>
          <a:off x="5921829" y="0"/>
          <a:ext cx="6250577" cy="33876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áfico 6"/>
          <p:cNvGraphicFramePr/>
          <p:nvPr>
            <p:extLst>
              <p:ext uri="{D42A27DB-BD31-4B8C-83A1-F6EECF244321}">
                <p14:modId xmlns:p14="http://schemas.microsoft.com/office/powerpoint/2010/main" val="3354732037"/>
              </p:ext>
            </p:extLst>
          </p:nvPr>
        </p:nvGraphicFramePr>
        <p:xfrm>
          <a:off x="0" y="3387635"/>
          <a:ext cx="5921829" cy="347036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Tabla 2"/>
          <p:cNvGraphicFramePr>
            <a:graphicFrameLocks noGrp="1"/>
          </p:cNvGraphicFramePr>
          <p:nvPr>
            <p:extLst>
              <p:ext uri="{D42A27DB-BD31-4B8C-83A1-F6EECF244321}">
                <p14:modId xmlns:p14="http://schemas.microsoft.com/office/powerpoint/2010/main" val="936569960"/>
              </p:ext>
            </p:extLst>
          </p:nvPr>
        </p:nvGraphicFramePr>
        <p:xfrm>
          <a:off x="870857" y="1103855"/>
          <a:ext cx="4362994" cy="1854200"/>
        </p:xfrm>
        <a:graphic>
          <a:graphicData uri="http://schemas.openxmlformats.org/drawingml/2006/table">
            <a:tbl>
              <a:tblPr firstRow="1" bandRow="1">
                <a:tableStyleId>{5940675A-B579-460E-94D1-54222C63F5DA}</a:tableStyleId>
              </a:tblPr>
              <a:tblGrid>
                <a:gridCol w="2629988">
                  <a:extLst>
                    <a:ext uri="{9D8B030D-6E8A-4147-A177-3AD203B41FA5}">
                      <a16:colId xmlns:a16="http://schemas.microsoft.com/office/drawing/2014/main" val="30114024"/>
                    </a:ext>
                  </a:extLst>
                </a:gridCol>
                <a:gridCol w="1733006">
                  <a:extLst>
                    <a:ext uri="{9D8B030D-6E8A-4147-A177-3AD203B41FA5}">
                      <a16:colId xmlns:a16="http://schemas.microsoft.com/office/drawing/2014/main" val="454546444"/>
                    </a:ext>
                  </a:extLst>
                </a:gridCol>
              </a:tblGrid>
              <a:tr h="370840">
                <a:tc>
                  <a:txBody>
                    <a:bodyPr/>
                    <a:lstStyle/>
                    <a:p>
                      <a:r>
                        <a:rPr lang="es-MX" b="1" dirty="0" smtClean="0"/>
                        <a:t>Dimensión</a:t>
                      </a:r>
                      <a:endParaRPr lang="en-US" b="1" dirty="0"/>
                    </a:p>
                  </a:txBody>
                  <a:tcPr/>
                </a:tc>
                <a:tc>
                  <a:txBody>
                    <a:bodyPr/>
                    <a:lstStyle/>
                    <a:p>
                      <a:r>
                        <a:rPr lang="es-MX" b="1" dirty="0" smtClean="0"/>
                        <a:t>Afectación</a:t>
                      </a:r>
                      <a:endParaRPr lang="en-US" b="1" dirty="0"/>
                    </a:p>
                  </a:txBody>
                  <a:tcPr/>
                </a:tc>
                <a:extLst>
                  <a:ext uri="{0D108BD9-81ED-4DB2-BD59-A6C34878D82A}">
                    <a16:rowId xmlns:a16="http://schemas.microsoft.com/office/drawing/2014/main" val="2829850066"/>
                  </a:ext>
                </a:extLst>
              </a:tr>
              <a:tr h="370840">
                <a:tc>
                  <a:txBody>
                    <a:bodyPr/>
                    <a:lstStyle/>
                    <a:p>
                      <a:r>
                        <a:rPr lang="es-MX" dirty="0" smtClean="0"/>
                        <a:t>Despersonalización</a:t>
                      </a:r>
                      <a:endParaRPr lang="en-US" dirty="0"/>
                    </a:p>
                  </a:txBody>
                  <a:tcPr/>
                </a:tc>
                <a:tc>
                  <a:txBody>
                    <a:bodyPr/>
                    <a:lstStyle/>
                    <a:p>
                      <a:r>
                        <a:rPr lang="es-MX" dirty="0" smtClean="0"/>
                        <a:t>7%</a:t>
                      </a:r>
                      <a:endParaRPr lang="en-US" dirty="0"/>
                    </a:p>
                  </a:txBody>
                  <a:tcPr/>
                </a:tc>
                <a:extLst>
                  <a:ext uri="{0D108BD9-81ED-4DB2-BD59-A6C34878D82A}">
                    <a16:rowId xmlns:a16="http://schemas.microsoft.com/office/drawing/2014/main" val="2018211429"/>
                  </a:ext>
                </a:extLst>
              </a:tr>
              <a:tr h="370840">
                <a:tc>
                  <a:txBody>
                    <a:bodyPr/>
                    <a:lstStyle/>
                    <a:p>
                      <a:r>
                        <a:rPr lang="es-MX" dirty="0" smtClean="0"/>
                        <a:t>Cansancio</a:t>
                      </a:r>
                      <a:r>
                        <a:rPr lang="es-MX" baseline="0" dirty="0" smtClean="0"/>
                        <a:t> emocional</a:t>
                      </a:r>
                      <a:endParaRPr lang="en-US" dirty="0"/>
                    </a:p>
                  </a:txBody>
                  <a:tcPr/>
                </a:tc>
                <a:tc>
                  <a:txBody>
                    <a:bodyPr/>
                    <a:lstStyle/>
                    <a:p>
                      <a:r>
                        <a:rPr lang="es-MX" dirty="0" smtClean="0"/>
                        <a:t>7%</a:t>
                      </a:r>
                      <a:endParaRPr lang="en-US" dirty="0"/>
                    </a:p>
                  </a:txBody>
                  <a:tcPr/>
                </a:tc>
                <a:extLst>
                  <a:ext uri="{0D108BD9-81ED-4DB2-BD59-A6C34878D82A}">
                    <a16:rowId xmlns:a16="http://schemas.microsoft.com/office/drawing/2014/main" val="2474799989"/>
                  </a:ext>
                </a:extLst>
              </a:tr>
              <a:tr h="370840">
                <a:tc>
                  <a:txBody>
                    <a:bodyPr/>
                    <a:lstStyle/>
                    <a:p>
                      <a:r>
                        <a:rPr lang="es-MX" dirty="0" smtClean="0"/>
                        <a:t>Realización personal</a:t>
                      </a:r>
                      <a:endParaRPr lang="en-US" dirty="0"/>
                    </a:p>
                  </a:txBody>
                  <a:tcPr/>
                </a:tc>
                <a:tc>
                  <a:txBody>
                    <a:bodyPr/>
                    <a:lstStyle/>
                    <a:p>
                      <a:r>
                        <a:rPr lang="es-MX" dirty="0" smtClean="0"/>
                        <a:t>18%</a:t>
                      </a:r>
                      <a:endParaRPr lang="en-US" dirty="0"/>
                    </a:p>
                  </a:txBody>
                  <a:tcPr/>
                </a:tc>
                <a:extLst>
                  <a:ext uri="{0D108BD9-81ED-4DB2-BD59-A6C34878D82A}">
                    <a16:rowId xmlns:a16="http://schemas.microsoft.com/office/drawing/2014/main" val="4078001263"/>
                  </a:ext>
                </a:extLst>
              </a:tr>
              <a:tr h="370840">
                <a:tc>
                  <a:txBody>
                    <a:bodyPr/>
                    <a:lstStyle/>
                    <a:p>
                      <a:pPr algn="r"/>
                      <a:r>
                        <a:rPr lang="es-MX" dirty="0" smtClean="0">
                          <a:solidFill>
                            <a:srgbClr val="C00000"/>
                          </a:solidFill>
                        </a:rPr>
                        <a:t>Promedio</a:t>
                      </a:r>
                      <a:endParaRPr lang="en-US" dirty="0">
                        <a:solidFill>
                          <a:srgbClr val="C00000"/>
                        </a:solidFill>
                      </a:endParaRPr>
                    </a:p>
                  </a:txBody>
                  <a:tcPr/>
                </a:tc>
                <a:tc>
                  <a:txBody>
                    <a:bodyPr/>
                    <a:lstStyle/>
                    <a:p>
                      <a:r>
                        <a:rPr lang="es-MX" dirty="0" smtClean="0">
                          <a:solidFill>
                            <a:srgbClr val="C00000"/>
                          </a:solidFill>
                        </a:rPr>
                        <a:t>11%</a:t>
                      </a:r>
                      <a:endParaRPr lang="en-US" dirty="0">
                        <a:solidFill>
                          <a:srgbClr val="C00000"/>
                        </a:solidFill>
                      </a:endParaRPr>
                    </a:p>
                  </a:txBody>
                  <a:tcPr/>
                </a:tc>
                <a:extLst>
                  <a:ext uri="{0D108BD9-81ED-4DB2-BD59-A6C34878D82A}">
                    <a16:rowId xmlns:a16="http://schemas.microsoft.com/office/drawing/2014/main" val="2532563170"/>
                  </a:ext>
                </a:extLst>
              </a:tr>
            </a:tbl>
          </a:graphicData>
        </a:graphic>
      </p:graphicFrame>
    </p:spTree>
    <p:extLst>
      <p:ext uri="{BB962C8B-B14F-4D97-AF65-F5344CB8AC3E}">
        <p14:creationId xmlns:p14="http://schemas.microsoft.com/office/powerpoint/2010/main" val="1849427175"/>
      </p:ext>
    </p:extLst>
  </p:cSld>
  <p:clrMapOvr>
    <a:masterClrMapping/>
  </p:clrMapOvr>
  <p:transition spd="slow"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Resultado de imagen para contenid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9" name="AutoShape 4" descr="Resultado de imagen para contenid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7" name="1 Título"/>
          <p:cNvSpPr txBox="1">
            <a:spLocks/>
          </p:cNvSpPr>
          <p:nvPr/>
        </p:nvSpPr>
        <p:spPr>
          <a:xfrm>
            <a:off x="-1084197" y="906984"/>
            <a:ext cx="7696200" cy="612773"/>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C" sz="3600" dirty="0" smtClean="0">
                <a:effectLst>
                  <a:outerShdw blurRad="38100" dist="38100" dir="2700000" algn="tl">
                    <a:srgbClr val="000000">
                      <a:alpha val="43137"/>
                    </a:srgbClr>
                  </a:outerShdw>
                </a:effectLst>
              </a:rPr>
              <a:t>CONTENIDO</a:t>
            </a:r>
            <a:endParaRPr lang="en-US" sz="3600" dirty="0">
              <a:effectLst>
                <a:outerShdw blurRad="38100" dist="38100" dir="2700000" algn="tl">
                  <a:srgbClr val="000000">
                    <a:alpha val="43137"/>
                  </a:srgbClr>
                </a:outerShdw>
              </a:effectLst>
            </a:endParaRPr>
          </a:p>
        </p:txBody>
      </p:sp>
      <p:sp>
        <p:nvSpPr>
          <p:cNvPr id="10" name="CuadroTexto 1"/>
          <p:cNvSpPr txBox="1"/>
          <p:nvPr/>
        </p:nvSpPr>
        <p:spPr>
          <a:xfrm>
            <a:off x="1039098" y="1411482"/>
            <a:ext cx="5952309" cy="34163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65760" indent="-365760">
              <a:buClr>
                <a:schemeClr val="accent3">
                  <a:lumMod val="75000"/>
                </a:schemeClr>
              </a:buClr>
              <a:buFont typeface="Wingdings 2" pitchFamily="18" charset="2"/>
              <a:buChar char=""/>
            </a:pPr>
            <a:r>
              <a:rPr lang="es-EC" sz="2400" dirty="0" smtClean="0"/>
              <a:t>Planteamiento del problema</a:t>
            </a:r>
          </a:p>
          <a:p>
            <a:pPr marL="365760" indent="-365760">
              <a:buClr>
                <a:schemeClr val="accent3">
                  <a:lumMod val="75000"/>
                </a:schemeClr>
              </a:buClr>
              <a:buFont typeface="Wingdings 2" pitchFamily="18" charset="2"/>
              <a:buChar char=""/>
            </a:pPr>
            <a:r>
              <a:rPr lang="es-EC" sz="2400" dirty="0" smtClean="0"/>
              <a:t>Justificación</a:t>
            </a:r>
          </a:p>
          <a:p>
            <a:pPr marL="365760" indent="-365760">
              <a:buClr>
                <a:schemeClr val="accent3">
                  <a:lumMod val="75000"/>
                </a:schemeClr>
              </a:buClr>
              <a:buFont typeface="Wingdings 2" pitchFamily="18" charset="2"/>
              <a:buChar char=""/>
            </a:pPr>
            <a:r>
              <a:rPr lang="es-EC" sz="2400" dirty="0" smtClean="0"/>
              <a:t>Objetivos: General y Específicos</a:t>
            </a:r>
          </a:p>
          <a:p>
            <a:pPr marL="365760" indent="-365760">
              <a:buClr>
                <a:schemeClr val="accent3">
                  <a:lumMod val="75000"/>
                </a:schemeClr>
              </a:buClr>
              <a:buFont typeface="Wingdings 2" pitchFamily="18" charset="2"/>
              <a:buChar char=""/>
            </a:pPr>
            <a:r>
              <a:rPr lang="es-EC" sz="2400" dirty="0" smtClean="0"/>
              <a:t>Marco Teórico</a:t>
            </a:r>
          </a:p>
          <a:p>
            <a:pPr marL="365760" indent="-365760">
              <a:buClr>
                <a:schemeClr val="accent3">
                  <a:lumMod val="75000"/>
                </a:schemeClr>
              </a:buClr>
              <a:buFont typeface="Wingdings 2" pitchFamily="18" charset="2"/>
              <a:buChar char=""/>
            </a:pPr>
            <a:r>
              <a:rPr lang="es-EC" sz="2400" dirty="0" smtClean="0"/>
              <a:t>Marco Referencial</a:t>
            </a:r>
          </a:p>
          <a:p>
            <a:pPr marL="365760" indent="-365760">
              <a:buClr>
                <a:schemeClr val="accent3">
                  <a:lumMod val="75000"/>
                </a:schemeClr>
              </a:buClr>
              <a:buFont typeface="Wingdings 2" pitchFamily="18" charset="2"/>
              <a:buChar char=""/>
            </a:pPr>
            <a:r>
              <a:rPr lang="es-EC" sz="2400" dirty="0" smtClean="0"/>
              <a:t>Metodología</a:t>
            </a:r>
          </a:p>
          <a:p>
            <a:pPr marL="365760" indent="-365760">
              <a:buClr>
                <a:schemeClr val="accent3">
                  <a:lumMod val="75000"/>
                </a:schemeClr>
              </a:buClr>
              <a:buFont typeface="Wingdings 2" pitchFamily="18" charset="2"/>
              <a:buChar char=""/>
            </a:pPr>
            <a:r>
              <a:rPr lang="es-EC" sz="2400" dirty="0" smtClean="0"/>
              <a:t>Análisis e Interpretación de Resultados</a:t>
            </a:r>
          </a:p>
          <a:p>
            <a:pPr marL="365760" indent="-365760">
              <a:buClr>
                <a:schemeClr val="accent3">
                  <a:lumMod val="75000"/>
                </a:schemeClr>
              </a:buClr>
              <a:buFont typeface="Wingdings 2" pitchFamily="18" charset="2"/>
              <a:buChar char=""/>
            </a:pPr>
            <a:r>
              <a:rPr lang="es-EC" sz="2400" dirty="0" smtClean="0"/>
              <a:t>Propuesta</a:t>
            </a:r>
          </a:p>
          <a:p>
            <a:pPr marL="365760" indent="-365760">
              <a:buClr>
                <a:schemeClr val="accent3">
                  <a:lumMod val="75000"/>
                </a:schemeClr>
              </a:buClr>
              <a:buFont typeface="Wingdings 2" pitchFamily="18" charset="2"/>
              <a:buChar char=""/>
            </a:pPr>
            <a:r>
              <a:rPr lang="es-EC" sz="2400" dirty="0" smtClean="0"/>
              <a:t>Conclusiones y Recomendaciones</a:t>
            </a:r>
          </a:p>
        </p:txBody>
      </p:sp>
      <p:pic>
        <p:nvPicPr>
          <p:cNvPr id="11"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flipH="1">
            <a:off x="8242779" y="1519757"/>
            <a:ext cx="2508342" cy="37255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0372264"/>
      </p:ext>
    </p:extLst>
  </p:cSld>
  <p:clrMapOvr>
    <a:masterClrMapping/>
  </p:clrMapOvr>
  <p:transition spd="slow" advClick="0">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1873881" y="1332198"/>
            <a:ext cx="9012638" cy="3762315"/>
          </a:xfrm>
          <a:prstGeom prst="rect">
            <a:avLst/>
          </a:prstGeom>
        </p:spPr>
      </p:pic>
    </p:spTree>
    <p:extLst>
      <p:ext uri="{BB962C8B-B14F-4D97-AF65-F5344CB8AC3E}">
        <p14:creationId xmlns:p14="http://schemas.microsoft.com/office/powerpoint/2010/main" val="1095537073"/>
      </p:ext>
    </p:extLst>
  </p:cSld>
  <p:clrMapOvr>
    <a:masterClrMapping/>
  </p:clrMapOvr>
  <p:transition spd="slow"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bwMode="auto">
          <a:xfrm>
            <a:off x="5078" y="213838"/>
            <a:ext cx="9853025" cy="4828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es-MX" sz="2400" b="1" dirty="0" smtClean="0">
                <a:latin typeface="Times New Roman" panose="02020603050405020304" pitchFamily="18" charset="0"/>
                <a:cs typeface="Times New Roman" panose="02020603050405020304" pitchFamily="18" charset="0"/>
              </a:rPr>
              <a:t>PREGUNTAS SOCIODEMOGRÁFICAS Y SÍNDROME DE BURNOUT</a:t>
            </a:r>
            <a:endParaRPr lang="es-MX" sz="2400" b="1" dirty="0">
              <a:latin typeface="Times New Roman" panose="02020603050405020304" pitchFamily="18" charset="0"/>
              <a:cs typeface="Times New Roman" panose="02020603050405020304" pitchFamily="18" charset="0"/>
            </a:endParaRPr>
          </a:p>
        </p:txBody>
      </p:sp>
      <p:pic>
        <p:nvPicPr>
          <p:cNvPr id="11" name="Imagen 10"/>
          <p:cNvPicPr>
            <a:picLocks noChangeAspect="1"/>
          </p:cNvPicPr>
          <p:nvPr/>
        </p:nvPicPr>
        <p:blipFill>
          <a:blip r:embed="rId2"/>
          <a:stretch>
            <a:fillRect/>
          </a:stretch>
        </p:blipFill>
        <p:spPr>
          <a:xfrm>
            <a:off x="329217" y="1696713"/>
            <a:ext cx="5557777" cy="3499407"/>
          </a:xfrm>
          <a:prstGeom prst="rect">
            <a:avLst/>
          </a:prstGeom>
        </p:spPr>
      </p:pic>
      <p:pic>
        <p:nvPicPr>
          <p:cNvPr id="14" name="Imagen 13"/>
          <p:cNvPicPr>
            <a:picLocks noChangeAspect="1"/>
          </p:cNvPicPr>
          <p:nvPr/>
        </p:nvPicPr>
        <p:blipFill>
          <a:blip r:embed="rId3"/>
          <a:stretch>
            <a:fillRect/>
          </a:stretch>
        </p:blipFill>
        <p:spPr>
          <a:xfrm>
            <a:off x="6063088" y="1696713"/>
            <a:ext cx="5883150" cy="3499407"/>
          </a:xfrm>
          <a:prstGeom prst="rect">
            <a:avLst/>
          </a:prstGeom>
        </p:spPr>
      </p:pic>
    </p:spTree>
    <p:extLst>
      <p:ext uri="{BB962C8B-B14F-4D97-AF65-F5344CB8AC3E}">
        <p14:creationId xmlns:p14="http://schemas.microsoft.com/office/powerpoint/2010/main" val="1889356538"/>
      </p:ext>
    </p:extLst>
  </p:cSld>
  <p:clrMapOvr>
    <a:masterClrMapping/>
  </p:clrMapOvr>
  <p:transition spd="slow"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178628" y="2322064"/>
            <a:ext cx="6096000" cy="646331"/>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lvl="0"/>
            <a:r>
              <a:rPr lang="es-ES"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H2: </a:t>
            </a:r>
            <a:r>
              <a:rPr lang="es-EC" dirty="0">
                <a:solidFill>
                  <a:srgbClr val="C00000"/>
                </a:solidFill>
              </a:rPr>
              <a:t>El clima organizacional </a:t>
            </a:r>
            <a:r>
              <a:rPr lang="es-EC" dirty="0" smtClean="0">
                <a:solidFill>
                  <a:srgbClr val="C00000"/>
                </a:solidFill>
              </a:rPr>
              <a:t>negativo estimula </a:t>
            </a:r>
            <a:r>
              <a:rPr lang="es-EC" dirty="0">
                <a:solidFill>
                  <a:srgbClr val="C00000"/>
                </a:solidFill>
              </a:rPr>
              <a:t>la presencia de síndrome de burnout en el personal militar de la FAE.</a:t>
            </a:r>
            <a:endParaRPr lang="es-EC" dirty="0">
              <a:solidFill>
                <a:srgbClr val="C00000"/>
              </a:solidFill>
              <a:latin typeface="Times New Roman" panose="02020603050405020304" pitchFamily="18" charset="0"/>
              <a:cs typeface="Times New Roman" panose="02020603050405020304" pitchFamily="18" charset="0"/>
            </a:endParaRPr>
          </a:p>
        </p:txBody>
      </p:sp>
      <p:sp>
        <p:nvSpPr>
          <p:cNvPr id="5" name="Rectángulo 4"/>
          <p:cNvSpPr/>
          <p:nvPr/>
        </p:nvSpPr>
        <p:spPr>
          <a:xfrm>
            <a:off x="3178628" y="1318710"/>
            <a:ext cx="609600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r>
              <a:rPr lang="es-ES"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H1: </a:t>
            </a:r>
            <a:r>
              <a:rPr lang="es-EC" dirty="0">
                <a:solidFill>
                  <a:srgbClr val="C00000"/>
                </a:solidFill>
              </a:rPr>
              <a:t>El síndrome de burnout está presente en el personal militar de la FAE</a:t>
            </a:r>
            <a:endParaRPr lang="es-EC" dirty="0">
              <a:solidFill>
                <a:srgbClr val="C00000"/>
              </a:solidFill>
              <a:latin typeface="Times New Roman" panose="02020603050405020304" pitchFamily="18" charset="0"/>
              <a:cs typeface="Times New Roman" panose="02020603050405020304" pitchFamily="18" charset="0"/>
            </a:endParaRPr>
          </a:p>
        </p:txBody>
      </p:sp>
      <p:graphicFrame>
        <p:nvGraphicFramePr>
          <p:cNvPr id="6" name="Tabla 5"/>
          <p:cNvGraphicFramePr>
            <a:graphicFrameLocks noGrp="1"/>
          </p:cNvGraphicFramePr>
          <p:nvPr>
            <p:extLst>
              <p:ext uri="{D42A27DB-BD31-4B8C-83A1-F6EECF244321}">
                <p14:modId xmlns:p14="http://schemas.microsoft.com/office/powerpoint/2010/main" val="3126101575"/>
              </p:ext>
            </p:extLst>
          </p:nvPr>
        </p:nvGraphicFramePr>
        <p:xfrm>
          <a:off x="3918857" y="3367733"/>
          <a:ext cx="4362994" cy="1854200"/>
        </p:xfrm>
        <a:graphic>
          <a:graphicData uri="http://schemas.openxmlformats.org/drawingml/2006/table">
            <a:tbl>
              <a:tblPr firstRow="1" bandRow="1">
                <a:tableStyleId>{5940675A-B579-460E-94D1-54222C63F5DA}</a:tableStyleId>
              </a:tblPr>
              <a:tblGrid>
                <a:gridCol w="2629988">
                  <a:extLst>
                    <a:ext uri="{9D8B030D-6E8A-4147-A177-3AD203B41FA5}">
                      <a16:colId xmlns:a16="http://schemas.microsoft.com/office/drawing/2014/main" val="30114024"/>
                    </a:ext>
                  </a:extLst>
                </a:gridCol>
                <a:gridCol w="1733006">
                  <a:extLst>
                    <a:ext uri="{9D8B030D-6E8A-4147-A177-3AD203B41FA5}">
                      <a16:colId xmlns:a16="http://schemas.microsoft.com/office/drawing/2014/main" val="454546444"/>
                    </a:ext>
                  </a:extLst>
                </a:gridCol>
              </a:tblGrid>
              <a:tr h="370840">
                <a:tc>
                  <a:txBody>
                    <a:bodyPr/>
                    <a:lstStyle/>
                    <a:p>
                      <a:r>
                        <a:rPr lang="es-MX" b="1" dirty="0" smtClean="0"/>
                        <a:t>Dimensión</a:t>
                      </a:r>
                      <a:endParaRPr lang="en-US" b="1" dirty="0"/>
                    </a:p>
                  </a:txBody>
                  <a:tcPr/>
                </a:tc>
                <a:tc>
                  <a:txBody>
                    <a:bodyPr/>
                    <a:lstStyle/>
                    <a:p>
                      <a:r>
                        <a:rPr lang="es-MX" b="1" dirty="0" smtClean="0"/>
                        <a:t>Afectación</a:t>
                      </a:r>
                      <a:endParaRPr lang="en-US" b="1" dirty="0"/>
                    </a:p>
                  </a:txBody>
                  <a:tcPr/>
                </a:tc>
                <a:extLst>
                  <a:ext uri="{0D108BD9-81ED-4DB2-BD59-A6C34878D82A}">
                    <a16:rowId xmlns:a16="http://schemas.microsoft.com/office/drawing/2014/main" val="2829850066"/>
                  </a:ext>
                </a:extLst>
              </a:tr>
              <a:tr h="370840">
                <a:tc>
                  <a:txBody>
                    <a:bodyPr/>
                    <a:lstStyle/>
                    <a:p>
                      <a:r>
                        <a:rPr lang="es-MX" dirty="0" smtClean="0"/>
                        <a:t>Despersonalización</a:t>
                      </a:r>
                      <a:endParaRPr lang="en-US" dirty="0"/>
                    </a:p>
                  </a:txBody>
                  <a:tcPr/>
                </a:tc>
                <a:tc>
                  <a:txBody>
                    <a:bodyPr/>
                    <a:lstStyle/>
                    <a:p>
                      <a:r>
                        <a:rPr lang="es-MX" dirty="0" smtClean="0"/>
                        <a:t>7%</a:t>
                      </a:r>
                      <a:endParaRPr lang="en-US" dirty="0"/>
                    </a:p>
                  </a:txBody>
                  <a:tcPr/>
                </a:tc>
                <a:extLst>
                  <a:ext uri="{0D108BD9-81ED-4DB2-BD59-A6C34878D82A}">
                    <a16:rowId xmlns:a16="http://schemas.microsoft.com/office/drawing/2014/main" val="2018211429"/>
                  </a:ext>
                </a:extLst>
              </a:tr>
              <a:tr h="370840">
                <a:tc>
                  <a:txBody>
                    <a:bodyPr/>
                    <a:lstStyle/>
                    <a:p>
                      <a:r>
                        <a:rPr lang="es-MX" dirty="0" smtClean="0"/>
                        <a:t>Cansancio</a:t>
                      </a:r>
                      <a:r>
                        <a:rPr lang="es-MX" baseline="0" dirty="0" smtClean="0"/>
                        <a:t> emocional</a:t>
                      </a:r>
                      <a:endParaRPr lang="en-US" dirty="0"/>
                    </a:p>
                  </a:txBody>
                  <a:tcPr/>
                </a:tc>
                <a:tc>
                  <a:txBody>
                    <a:bodyPr/>
                    <a:lstStyle/>
                    <a:p>
                      <a:r>
                        <a:rPr lang="es-MX" dirty="0" smtClean="0"/>
                        <a:t>7%</a:t>
                      </a:r>
                      <a:endParaRPr lang="en-US" dirty="0"/>
                    </a:p>
                  </a:txBody>
                  <a:tcPr/>
                </a:tc>
                <a:extLst>
                  <a:ext uri="{0D108BD9-81ED-4DB2-BD59-A6C34878D82A}">
                    <a16:rowId xmlns:a16="http://schemas.microsoft.com/office/drawing/2014/main" val="2474799989"/>
                  </a:ext>
                </a:extLst>
              </a:tr>
              <a:tr h="370840">
                <a:tc>
                  <a:txBody>
                    <a:bodyPr/>
                    <a:lstStyle/>
                    <a:p>
                      <a:r>
                        <a:rPr lang="es-MX" dirty="0" smtClean="0"/>
                        <a:t>Realización personal</a:t>
                      </a:r>
                      <a:endParaRPr lang="en-US" dirty="0"/>
                    </a:p>
                  </a:txBody>
                  <a:tcPr/>
                </a:tc>
                <a:tc>
                  <a:txBody>
                    <a:bodyPr/>
                    <a:lstStyle/>
                    <a:p>
                      <a:r>
                        <a:rPr lang="es-MX" dirty="0" smtClean="0"/>
                        <a:t>18%</a:t>
                      </a:r>
                      <a:endParaRPr lang="en-US" dirty="0"/>
                    </a:p>
                  </a:txBody>
                  <a:tcPr/>
                </a:tc>
                <a:extLst>
                  <a:ext uri="{0D108BD9-81ED-4DB2-BD59-A6C34878D82A}">
                    <a16:rowId xmlns:a16="http://schemas.microsoft.com/office/drawing/2014/main" val="4078001263"/>
                  </a:ext>
                </a:extLst>
              </a:tr>
              <a:tr h="370840">
                <a:tc>
                  <a:txBody>
                    <a:bodyPr/>
                    <a:lstStyle/>
                    <a:p>
                      <a:pPr algn="r"/>
                      <a:r>
                        <a:rPr lang="es-MX" dirty="0" smtClean="0">
                          <a:solidFill>
                            <a:srgbClr val="C00000"/>
                          </a:solidFill>
                        </a:rPr>
                        <a:t>Promedio</a:t>
                      </a:r>
                      <a:endParaRPr lang="en-US" dirty="0">
                        <a:solidFill>
                          <a:srgbClr val="C00000"/>
                        </a:solidFill>
                      </a:endParaRPr>
                    </a:p>
                  </a:txBody>
                  <a:tcPr/>
                </a:tc>
                <a:tc>
                  <a:txBody>
                    <a:bodyPr/>
                    <a:lstStyle/>
                    <a:p>
                      <a:r>
                        <a:rPr lang="es-MX" dirty="0" smtClean="0">
                          <a:solidFill>
                            <a:srgbClr val="C00000"/>
                          </a:solidFill>
                        </a:rPr>
                        <a:t>11%</a:t>
                      </a:r>
                      <a:endParaRPr lang="en-US" dirty="0">
                        <a:solidFill>
                          <a:srgbClr val="C00000"/>
                        </a:solidFill>
                      </a:endParaRPr>
                    </a:p>
                  </a:txBody>
                  <a:tcPr/>
                </a:tc>
                <a:extLst>
                  <a:ext uri="{0D108BD9-81ED-4DB2-BD59-A6C34878D82A}">
                    <a16:rowId xmlns:a16="http://schemas.microsoft.com/office/drawing/2014/main" val="2532563170"/>
                  </a:ext>
                </a:extLst>
              </a:tr>
            </a:tbl>
          </a:graphicData>
        </a:graphic>
      </p:graphicFrame>
      <p:pic>
        <p:nvPicPr>
          <p:cNvPr id="9218" name="Picture 2" descr="Resultado de imagen para visto&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73747" y="1176276"/>
            <a:ext cx="1402442" cy="7887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sultado de imagen para visto&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73747" y="2179630"/>
            <a:ext cx="1402442" cy="788765"/>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Resultado de imagen para piramide de maslow&quot;"/>
          <p:cNvPicPr>
            <a:picLocks noChangeAspect="1" noChangeArrowheads="1"/>
          </p:cNvPicPr>
          <p:nvPr/>
        </p:nvPicPr>
        <p:blipFill rotWithShape="1">
          <a:blip r:embed="rId3">
            <a:extLst>
              <a:ext uri="{28A0092B-C50C-407E-A947-70E740481C1C}">
                <a14:useLocalDpi xmlns:a14="http://schemas.microsoft.com/office/drawing/2010/main" val="0"/>
              </a:ext>
            </a:extLst>
          </a:blip>
          <a:srcRect l="5096" r="4694"/>
          <a:stretch/>
        </p:blipFill>
        <p:spPr bwMode="auto">
          <a:xfrm>
            <a:off x="8831077" y="3073511"/>
            <a:ext cx="2687782" cy="2606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323871"/>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1000"/>
                                        <p:tgtEl>
                                          <p:spTgt spid="9218"/>
                                        </p:tgtEl>
                                      </p:cBhvr>
                                    </p:animEffect>
                                    <p:anim calcmode="lin" valueType="num">
                                      <p:cBhvr>
                                        <p:cTn id="8" dur="1000" fill="hold"/>
                                        <p:tgtEl>
                                          <p:spTgt spid="9218"/>
                                        </p:tgtEl>
                                        <p:attrNameLst>
                                          <p:attrName>ppt_x</p:attrName>
                                        </p:attrNameLst>
                                      </p:cBhvr>
                                      <p:tavLst>
                                        <p:tav tm="0">
                                          <p:val>
                                            <p:strVal val="#ppt_x"/>
                                          </p:val>
                                        </p:tav>
                                        <p:tav tm="100000">
                                          <p:val>
                                            <p:strVal val="#ppt_x"/>
                                          </p:val>
                                        </p:tav>
                                      </p:tavLst>
                                    </p:anim>
                                    <p:anim calcmode="lin" valueType="num">
                                      <p:cBhvr>
                                        <p:cTn id="9"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194"/>
                                        </p:tgtEl>
                                        <p:attrNameLst>
                                          <p:attrName>style.visibility</p:attrName>
                                        </p:attrNameLst>
                                      </p:cBhvr>
                                      <p:to>
                                        <p:strVal val="visible"/>
                                      </p:to>
                                    </p:set>
                                    <p:animEffect transition="in" filter="fade">
                                      <p:cBhvr>
                                        <p:cTn id="14" dur="1000"/>
                                        <p:tgtEl>
                                          <p:spTgt spid="8194"/>
                                        </p:tgtEl>
                                      </p:cBhvr>
                                    </p:animEffect>
                                    <p:anim calcmode="lin" valueType="num">
                                      <p:cBhvr>
                                        <p:cTn id="15" dur="1000" fill="hold"/>
                                        <p:tgtEl>
                                          <p:spTgt spid="8194"/>
                                        </p:tgtEl>
                                        <p:attrNameLst>
                                          <p:attrName>ppt_x</p:attrName>
                                        </p:attrNameLst>
                                      </p:cBhvr>
                                      <p:tavLst>
                                        <p:tav tm="0">
                                          <p:val>
                                            <p:strVal val="#ppt_x"/>
                                          </p:val>
                                        </p:tav>
                                        <p:tav tm="100000">
                                          <p:val>
                                            <p:strVal val="#ppt_x"/>
                                          </p:val>
                                        </p:tav>
                                      </p:tavLst>
                                    </p:anim>
                                    <p:anim calcmode="lin" valueType="num">
                                      <p:cBhvr>
                                        <p:cTn id="16"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p:nvPr>
            <p:extLst>
              <p:ext uri="{D42A27DB-BD31-4B8C-83A1-F6EECF244321}">
                <p14:modId xmlns:p14="http://schemas.microsoft.com/office/powerpoint/2010/main" val="2302571843"/>
              </p:ext>
            </p:extLst>
          </p:nvPr>
        </p:nvGraphicFramePr>
        <p:xfrm>
          <a:off x="3992880" y="120695"/>
          <a:ext cx="4572000" cy="28022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áfico 4"/>
          <p:cNvGraphicFramePr/>
          <p:nvPr>
            <p:extLst>
              <p:ext uri="{D42A27DB-BD31-4B8C-83A1-F6EECF244321}">
                <p14:modId xmlns:p14="http://schemas.microsoft.com/office/powerpoint/2010/main" val="1717745781"/>
              </p:ext>
            </p:extLst>
          </p:nvPr>
        </p:nvGraphicFramePr>
        <p:xfrm>
          <a:off x="1023256" y="3153183"/>
          <a:ext cx="4572000" cy="28003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áfico 5"/>
          <p:cNvGraphicFramePr/>
          <p:nvPr>
            <p:extLst>
              <p:ext uri="{D42A27DB-BD31-4B8C-83A1-F6EECF244321}">
                <p14:modId xmlns:p14="http://schemas.microsoft.com/office/powerpoint/2010/main" val="168932977"/>
              </p:ext>
            </p:extLst>
          </p:nvPr>
        </p:nvGraphicFramePr>
        <p:xfrm>
          <a:off x="6953794" y="3151278"/>
          <a:ext cx="4572000" cy="2802255"/>
        </p:xfrm>
        <a:graphic>
          <a:graphicData uri="http://schemas.openxmlformats.org/drawingml/2006/chart">
            <c:chart xmlns:c="http://schemas.openxmlformats.org/drawingml/2006/chart" xmlns:r="http://schemas.openxmlformats.org/officeDocument/2006/relationships" r:id="rId4"/>
          </a:graphicData>
        </a:graphic>
      </p:graphicFrame>
      <p:sp>
        <p:nvSpPr>
          <p:cNvPr id="7" name="Título 1"/>
          <p:cNvSpPr txBox="1">
            <a:spLocks/>
          </p:cNvSpPr>
          <p:nvPr/>
        </p:nvSpPr>
        <p:spPr bwMode="auto">
          <a:xfrm>
            <a:off x="209005" y="527346"/>
            <a:ext cx="3648892" cy="239560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es-MX" sz="2800" b="1" dirty="0" smtClean="0">
                <a:latin typeface="Times New Roman" panose="02020603050405020304" pitchFamily="18" charset="0"/>
                <a:cs typeface="Times New Roman" panose="02020603050405020304" pitchFamily="18" charset="0"/>
              </a:rPr>
              <a:t>Escala de compromiso organizacional</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7870466"/>
      </p:ext>
    </p:extLst>
  </p:cSld>
  <p:clrMapOvr>
    <a:masterClrMapping/>
  </p:clrMapOvr>
  <p:transition spd="slow"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237066" y="2494521"/>
            <a:ext cx="11209867" cy="1930723"/>
          </a:xfrm>
          <a:prstGeom prst="rect">
            <a:avLst/>
          </a:prstGeom>
        </p:spPr>
      </p:pic>
    </p:spTree>
    <p:extLst>
      <p:ext uri="{BB962C8B-B14F-4D97-AF65-F5344CB8AC3E}">
        <p14:creationId xmlns:p14="http://schemas.microsoft.com/office/powerpoint/2010/main" val="428579308"/>
      </p:ext>
    </p:extLst>
  </p:cSld>
  <p:clrMapOvr>
    <a:masterClrMapping/>
  </p:clrMapOvr>
  <p:transition spd="slow"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r="5672" b="21013"/>
          <a:stretch/>
        </p:blipFill>
        <p:spPr>
          <a:xfrm>
            <a:off x="1358503" y="1005840"/>
            <a:ext cx="9502537" cy="1432560"/>
          </a:xfrm>
          <a:prstGeom prst="rect">
            <a:avLst/>
          </a:prstGeom>
        </p:spPr>
      </p:pic>
      <p:sp>
        <p:nvSpPr>
          <p:cNvPr id="10" name="Título 1"/>
          <p:cNvSpPr>
            <a:spLocks noGrp="1"/>
          </p:cNvSpPr>
          <p:nvPr>
            <p:ph type="title"/>
          </p:nvPr>
        </p:nvSpPr>
        <p:spPr>
          <a:xfrm>
            <a:off x="191589" y="74341"/>
            <a:ext cx="4850674" cy="491716"/>
          </a:xfrm>
        </p:spPr>
        <p:txBody>
          <a:bodyPr/>
          <a:lstStyle/>
          <a:p>
            <a:pPr algn="l"/>
            <a:r>
              <a:rPr lang="es-MX" sz="3000" b="1" dirty="0" smtClean="0">
                <a:latin typeface="Times New Roman" panose="02020603050405020304" pitchFamily="18" charset="0"/>
                <a:cs typeface="Times New Roman" panose="02020603050405020304" pitchFamily="18" charset="0"/>
              </a:rPr>
              <a:t>Correlación de Spearman</a:t>
            </a:r>
            <a:endParaRPr lang="en-US" sz="3000" b="1" dirty="0">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rotWithShape="1">
          <a:blip r:embed="rId3"/>
          <a:srcRect r="9666" b="16261"/>
          <a:stretch/>
        </p:blipFill>
        <p:spPr>
          <a:xfrm>
            <a:off x="1367210" y="4117413"/>
            <a:ext cx="9493829" cy="1412530"/>
          </a:xfrm>
          <a:prstGeom prst="rect">
            <a:avLst/>
          </a:prstGeom>
        </p:spPr>
      </p:pic>
      <p:pic>
        <p:nvPicPr>
          <p:cNvPr id="6" name="Imagen 5"/>
          <p:cNvPicPr>
            <a:picLocks noChangeAspect="1"/>
          </p:cNvPicPr>
          <p:nvPr/>
        </p:nvPicPr>
        <p:blipFill rotWithShape="1">
          <a:blip r:embed="rId4"/>
          <a:srcRect r="10274" b="17577"/>
          <a:stretch/>
        </p:blipFill>
        <p:spPr>
          <a:xfrm>
            <a:off x="1358502" y="2584704"/>
            <a:ext cx="9502538" cy="1386405"/>
          </a:xfrm>
          <a:prstGeom prst="rect">
            <a:avLst/>
          </a:prstGeom>
        </p:spPr>
      </p:pic>
    </p:spTree>
    <p:extLst>
      <p:ext uri="{BB962C8B-B14F-4D97-AF65-F5344CB8AC3E}">
        <p14:creationId xmlns:p14="http://schemas.microsoft.com/office/powerpoint/2010/main" val="2296374377"/>
      </p:ext>
    </p:extLst>
  </p:cSld>
  <p:clrMapOvr>
    <a:masterClrMapping/>
  </p:clrMapOvr>
  <p:transition spd="slow"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91589" y="74341"/>
            <a:ext cx="4850674" cy="491716"/>
          </a:xfrm>
        </p:spPr>
        <p:txBody>
          <a:bodyPr/>
          <a:lstStyle/>
          <a:p>
            <a:pPr algn="l"/>
            <a:r>
              <a:rPr lang="es-MX" sz="3000" b="1" dirty="0" smtClean="0">
                <a:latin typeface="Times New Roman" panose="02020603050405020304" pitchFamily="18" charset="0"/>
                <a:cs typeface="Times New Roman" panose="02020603050405020304" pitchFamily="18" charset="0"/>
              </a:rPr>
              <a:t>Correlación de Spearman</a:t>
            </a:r>
            <a:endParaRPr lang="en-US" sz="3000" b="1" dirty="0">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2"/>
          <a:stretch>
            <a:fillRect/>
          </a:stretch>
        </p:blipFill>
        <p:spPr>
          <a:xfrm>
            <a:off x="1095099" y="1345473"/>
            <a:ext cx="10339255" cy="4632959"/>
          </a:xfrm>
          <a:prstGeom prst="rect">
            <a:avLst/>
          </a:prstGeom>
        </p:spPr>
      </p:pic>
      <p:sp>
        <p:nvSpPr>
          <p:cNvPr id="7" name="Elipse 6"/>
          <p:cNvSpPr/>
          <p:nvPr/>
        </p:nvSpPr>
        <p:spPr>
          <a:xfrm>
            <a:off x="10088881" y="2177143"/>
            <a:ext cx="923108" cy="444137"/>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Elipse 13"/>
          <p:cNvSpPr/>
          <p:nvPr/>
        </p:nvSpPr>
        <p:spPr>
          <a:xfrm>
            <a:off x="10088881" y="3238500"/>
            <a:ext cx="923108" cy="423454"/>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 name="Elipse 14"/>
          <p:cNvSpPr/>
          <p:nvPr/>
        </p:nvSpPr>
        <p:spPr>
          <a:xfrm>
            <a:off x="10088881" y="4328162"/>
            <a:ext cx="923108" cy="444137"/>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7" name="Elipse 16"/>
          <p:cNvSpPr/>
          <p:nvPr/>
        </p:nvSpPr>
        <p:spPr>
          <a:xfrm>
            <a:off x="10088881" y="2632165"/>
            <a:ext cx="923108" cy="412568"/>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2" name="Elipse 21"/>
          <p:cNvSpPr/>
          <p:nvPr/>
        </p:nvSpPr>
        <p:spPr>
          <a:xfrm>
            <a:off x="10170523" y="4783184"/>
            <a:ext cx="923108" cy="444137"/>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3" name="Elipse 22"/>
          <p:cNvSpPr/>
          <p:nvPr/>
        </p:nvSpPr>
        <p:spPr>
          <a:xfrm>
            <a:off x="10088881" y="3661953"/>
            <a:ext cx="923108" cy="444137"/>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Rectángulo 1"/>
          <p:cNvSpPr/>
          <p:nvPr/>
        </p:nvSpPr>
        <p:spPr>
          <a:xfrm>
            <a:off x="944879" y="716671"/>
            <a:ext cx="1006711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r>
              <a:rPr lang="es-ES"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H3: </a:t>
            </a:r>
            <a:r>
              <a:rPr lang="es-EC" dirty="0">
                <a:solidFill>
                  <a:srgbClr val="C00000"/>
                </a:solidFill>
              </a:rPr>
              <a:t>Existe una relación directa entre el síndrome de burnout y el compromiso organizacional.</a:t>
            </a:r>
            <a:endParaRPr lang="es-EC"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3711881"/>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5" grpId="0" animBg="1"/>
      <p:bldP spid="17" grpId="0" animBg="1"/>
      <p:bldP spid="22" grpId="0"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ctrTitle"/>
          </p:nvPr>
        </p:nvSpPr>
        <p:spPr>
          <a:xfrm>
            <a:off x="1667763" y="3381275"/>
            <a:ext cx="8856475" cy="1693718"/>
          </a:xfrm>
        </p:spPr>
        <p:txBody>
          <a:bodyPr/>
          <a:lstStyle/>
          <a:p>
            <a:r>
              <a:rPr lang="en-US" sz="5400" b="1" dirty="0"/>
              <a:t/>
            </a:r>
            <a:br>
              <a:rPr lang="en-US" sz="5400" b="1" dirty="0"/>
            </a:br>
            <a:r>
              <a:rPr lang="en-US" sz="5400" b="1" dirty="0"/>
              <a:t>PROPUESTA</a:t>
            </a:r>
          </a:p>
        </p:txBody>
      </p:sp>
      <p:pic>
        <p:nvPicPr>
          <p:cNvPr id="11266" name="Picture 2" descr="Resultado de imagen para propuesta&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6649" y="956432"/>
            <a:ext cx="3219450" cy="3219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587874"/>
      </p:ext>
    </p:extLst>
  </p:cSld>
  <p:clrMapOvr>
    <a:masterClrMapping/>
  </p:clrMapOvr>
  <p:transition spd="slow"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09301" y="1548676"/>
            <a:ext cx="5791201" cy="147732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es-ES" b="1" dirty="0" smtClean="0">
                <a:latin typeface="Times New Roman" panose="02020603050405020304" pitchFamily="18" charset="0"/>
                <a:ea typeface="Calibri" panose="020F0502020204030204" pitchFamily="34" charset="0"/>
              </a:rPr>
              <a:t>Objetivo</a:t>
            </a:r>
          </a:p>
          <a:p>
            <a:pPr algn="just"/>
            <a:r>
              <a:rPr lang="es-ES" dirty="0" smtClean="0">
                <a:latin typeface="Times New Roman" panose="02020603050405020304" pitchFamily="18" charset="0"/>
                <a:ea typeface="Calibri" panose="020F0502020204030204" pitchFamily="34" charset="0"/>
              </a:rPr>
              <a:t>Disminuir </a:t>
            </a:r>
            <a:r>
              <a:rPr lang="es-ES" dirty="0">
                <a:latin typeface="Times New Roman" panose="02020603050405020304" pitchFamily="18" charset="0"/>
                <a:ea typeface="Calibri" panose="020F0502020204030204" pitchFamily="34" charset="0"/>
              </a:rPr>
              <a:t>la incidencia del síndrome de burnout en el compromiso organizacional del personal militar de la Fuerza Aérea Ecuatoriana mediante estrategias de prevención e </a:t>
            </a:r>
            <a:r>
              <a:rPr lang="es-ES" dirty="0" smtClean="0">
                <a:latin typeface="Times New Roman" panose="02020603050405020304" pitchFamily="18" charset="0"/>
                <a:ea typeface="Calibri" panose="020F0502020204030204" pitchFamily="34" charset="0"/>
              </a:rPr>
              <a:t>intervención</a:t>
            </a:r>
            <a:endParaRPr lang="en-US" dirty="0"/>
          </a:p>
        </p:txBody>
      </p:sp>
      <p:sp>
        <p:nvSpPr>
          <p:cNvPr id="5" name="Rectángulo 4"/>
          <p:cNvSpPr/>
          <p:nvPr/>
        </p:nvSpPr>
        <p:spPr>
          <a:xfrm>
            <a:off x="409301" y="3698854"/>
            <a:ext cx="5791201"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b="1" dirty="0" smtClean="0">
                <a:latin typeface="Times New Roman" panose="02020603050405020304" pitchFamily="18" charset="0"/>
                <a:ea typeface="Calibri" panose="020F0502020204030204" pitchFamily="34" charset="0"/>
              </a:rPr>
              <a:t>Alcance</a:t>
            </a:r>
          </a:p>
          <a:p>
            <a:pPr algn="just"/>
            <a:r>
              <a:rPr lang="es-ES" dirty="0" smtClean="0">
                <a:latin typeface="Times New Roman" panose="02020603050405020304" pitchFamily="18" charset="0"/>
                <a:ea typeface="Calibri" panose="020F0502020204030204" pitchFamily="34" charset="0"/>
              </a:rPr>
              <a:t>La </a:t>
            </a:r>
            <a:r>
              <a:rPr lang="es-ES" dirty="0">
                <a:latin typeface="Times New Roman" panose="02020603050405020304" pitchFamily="18" charset="0"/>
                <a:ea typeface="Calibri" panose="020F0502020204030204" pitchFamily="34" charset="0"/>
              </a:rPr>
              <a:t>presente propuesta de mejora está dirigida a todo el personal militar de </a:t>
            </a:r>
            <a:r>
              <a:rPr lang="es-ES" dirty="0" smtClean="0">
                <a:latin typeface="Times New Roman" panose="02020603050405020304" pitchFamily="18" charset="0"/>
                <a:ea typeface="Calibri" panose="020F0502020204030204" pitchFamily="34" charset="0"/>
              </a:rPr>
              <a:t> </a:t>
            </a:r>
            <a:r>
              <a:rPr lang="es-ES" dirty="0">
                <a:latin typeface="Times New Roman" panose="02020603050405020304" pitchFamily="18" charset="0"/>
                <a:ea typeface="Calibri" panose="020F0502020204030204" pitchFamily="34" charset="0"/>
              </a:rPr>
              <a:t>la Fuerza Aérea Ecuatoriana</a:t>
            </a:r>
            <a:endParaRPr lang="en-US" dirty="0"/>
          </a:p>
        </p:txBody>
      </p:sp>
      <p:graphicFrame>
        <p:nvGraphicFramePr>
          <p:cNvPr id="6" name="Diagrama 5"/>
          <p:cNvGraphicFramePr/>
          <p:nvPr>
            <p:extLst>
              <p:ext uri="{D42A27DB-BD31-4B8C-83A1-F6EECF244321}">
                <p14:modId xmlns:p14="http://schemas.microsoft.com/office/powerpoint/2010/main" val="1101767236"/>
              </p:ext>
            </p:extLst>
          </p:nvPr>
        </p:nvGraphicFramePr>
        <p:xfrm>
          <a:off x="7640320" y="1627052"/>
          <a:ext cx="3863702" cy="39986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290" name="Picture 2" descr="Resultado de imagen para propuesta&quo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1438" y="801189"/>
            <a:ext cx="3847959" cy="1486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440301"/>
      </p:ext>
    </p:extLst>
  </p:cSld>
  <p:clrMapOvr>
    <a:masterClrMapping/>
  </p:clrMapOvr>
  <p:transition spd="slow"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50108" y="135374"/>
            <a:ext cx="6258445" cy="523220"/>
          </a:xfrm>
          <a:prstGeom prst="rect">
            <a:avLst/>
          </a:prstGeom>
        </p:spPr>
        <p:txBody>
          <a:bodyPr wrap="none">
            <a:spAutoFit/>
          </a:bodyPr>
          <a:lstStyle/>
          <a:p>
            <a:pPr lvl="0"/>
            <a:r>
              <a:rPr lang="es-ES" sz="2800" b="1" dirty="0"/>
              <a:t>Actividades de prevención primaria</a:t>
            </a:r>
          </a:p>
        </p:txBody>
      </p:sp>
      <p:graphicFrame>
        <p:nvGraphicFramePr>
          <p:cNvPr id="5" name="Diagrama 4"/>
          <p:cNvGraphicFramePr/>
          <p:nvPr>
            <p:extLst/>
          </p:nvPr>
        </p:nvGraphicFramePr>
        <p:xfrm>
          <a:off x="622518" y="1245326"/>
          <a:ext cx="5299311" cy="43443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a 5"/>
          <p:cNvGraphicFramePr/>
          <p:nvPr>
            <p:extLst>
              <p:ext uri="{D42A27DB-BD31-4B8C-83A1-F6EECF244321}">
                <p14:modId xmlns:p14="http://schemas.microsoft.com/office/powerpoint/2010/main" val="2711133330"/>
              </p:ext>
            </p:extLst>
          </p:nvPr>
        </p:nvGraphicFramePr>
        <p:xfrm>
          <a:off x="6856549" y="1811383"/>
          <a:ext cx="4560389" cy="377831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3314" name="Picture 2" descr="Resultado de imagen para prevencion burnout&quo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10507" y="396239"/>
            <a:ext cx="4052472" cy="1258397"/>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Resultado de imagen para tecnicas de inteligencia emocional&quo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79547" y="4883190"/>
            <a:ext cx="1251133" cy="1075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813466"/>
      </p:ext>
    </p:extLst>
  </p:cSld>
  <p:clrMapOvr>
    <a:masterClrMapping/>
  </p:clrMapOvr>
  <p:transition spd="slow"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1074218085"/>
              </p:ext>
            </p:extLst>
          </p:nvPr>
        </p:nvGraphicFramePr>
        <p:xfrm>
          <a:off x="743130" y="771918"/>
          <a:ext cx="10917647" cy="5167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7"/>
          <p:cNvSpPr>
            <a:spLocks noChangeArrowheads="1"/>
          </p:cNvSpPr>
          <p:nvPr/>
        </p:nvSpPr>
        <p:spPr bwMode="auto">
          <a:xfrm>
            <a:off x="0" y="0"/>
            <a:ext cx="5312229" cy="589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056" tIns="126960" rIns="91440" bIns="0" numCol="1" anchor="ctr" anchorCtr="0" compatLnSpc="1">
            <a:prstTxWarp prst="textNoShape">
              <a:avLst/>
            </a:prstTxWarp>
            <a:spAutoFit/>
            <a:scene3d>
              <a:camera prst="orthographicFront"/>
              <a:lightRig rig="harsh" dir="t"/>
            </a:scene3d>
            <a:sp3d extrusionH="57150" prstMaterial="matte">
              <a:bevelT w="63500" h="12700" prst="angle"/>
              <a:contourClr>
                <a:schemeClr val="bg1">
                  <a:lumMod val="65000"/>
                </a:schemeClr>
              </a:contourClr>
            </a:sp3d>
          </a:bodyPr>
          <a:lstStyle/>
          <a:p>
            <a:pPr lvl="0" eaLnBrk="0" fontAlgn="base" hangingPunct="0">
              <a:spcBef>
                <a:spcPct val="0"/>
              </a:spcBef>
              <a:spcAft>
                <a:spcPct val="0"/>
              </a:spcAft>
            </a:pPr>
            <a:r>
              <a:rPr lang="es-EC" sz="3000" b="1" dirty="0">
                <a:ln/>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Planteamiento del problema</a:t>
            </a:r>
          </a:p>
        </p:txBody>
      </p:sp>
    </p:spTree>
    <p:extLst>
      <p:ext uri="{BB962C8B-B14F-4D97-AF65-F5344CB8AC3E}">
        <p14:creationId xmlns:p14="http://schemas.microsoft.com/office/powerpoint/2010/main" val="578704477"/>
      </p:ext>
    </p:extLst>
  </p:cSld>
  <p:clrMapOvr>
    <a:masterClrMapping/>
  </p:clrMapOvr>
  <p:transition spd="slow"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50108" y="117957"/>
            <a:ext cx="6979796" cy="523220"/>
          </a:xfrm>
          <a:prstGeom prst="rect">
            <a:avLst/>
          </a:prstGeom>
        </p:spPr>
        <p:txBody>
          <a:bodyPr wrap="none">
            <a:spAutoFit/>
          </a:bodyPr>
          <a:lstStyle/>
          <a:p>
            <a:pPr lvl="0"/>
            <a:r>
              <a:rPr lang="es-ES" sz="2800" b="1" dirty="0"/>
              <a:t>Actividades de prevención </a:t>
            </a:r>
            <a:r>
              <a:rPr lang="es-ES" sz="2800" b="1" dirty="0" smtClean="0"/>
              <a:t>secundaria</a:t>
            </a:r>
            <a:endParaRPr lang="es-ES" sz="2800" b="1" dirty="0"/>
          </a:p>
        </p:txBody>
      </p:sp>
      <p:graphicFrame>
        <p:nvGraphicFramePr>
          <p:cNvPr id="3" name="Diagrama 2"/>
          <p:cNvGraphicFramePr/>
          <p:nvPr>
            <p:extLst>
              <p:ext uri="{D42A27DB-BD31-4B8C-83A1-F6EECF244321}">
                <p14:modId xmlns:p14="http://schemas.microsoft.com/office/powerpoint/2010/main" val="2825160776"/>
              </p:ext>
            </p:extLst>
          </p:nvPr>
        </p:nvGraphicFramePr>
        <p:xfrm>
          <a:off x="333829" y="1158240"/>
          <a:ext cx="5048068" cy="48842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a 4"/>
          <p:cNvGraphicFramePr/>
          <p:nvPr>
            <p:extLst/>
          </p:nvPr>
        </p:nvGraphicFramePr>
        <p:xfrm>
          <a:off x="6502887" y="1541417"/>
          <a:ext cx="4421051" cy="411794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367053076"/>
      </p:ext>
    </p:extLst>
  </p:cSld>
  <p:clrMapOvr>
    <a:masterClrMapping/>
  </p:clrMapOvr>
  <p:transition spd="slow"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50108" y="135374"/>
            <a:ext cx="6240811" cy="523220"/>
          </a:xfrm>
          <a:prstGeom prst="rect">
            <a:avLst/>
          </a:prstGeom>
        </p:spPr>
        <p:txBody>
          <a:bodyPr wrap="none">
            <a:spAutoFit/>
          </a:bodyPr>
          <a:lstStyle/>
          <a:p>
            <a:pPr lvl="0"/>
            <a:r>
              <a:rPr lang="es-ES" sz="2800" b="1" dirty="0"/>
              <a:t>Actividades </a:t>
            </a:r>
            <a:r>
              <a:rPr lang="es-ES" sz="2800" b="1" dirty="0" smtClean="0"/>
              <a:t>de prevención terciaria</a:t>
            </a:r>
            <a:endParaRPr lang="es-ES" sz="2800" b="1" dirty="0"/>
          </a:p>
        </p:txBody>
      </p:sp>
      <p:graphicFrame>
        <p:nvGraphicFramePr>
          <p:cNvPr id="2" name="Diagrama 1"/>
          <p:cNvGraphicFramePr/>
          <p:nvPr>
            <p:extLst>
              <p:ext uri="{D42A27DB-BD31-4B8C-83A1-F6EECF244321}">
                <p14:modId xmlns:p14="http://schemas.microsoft.com/office/powerpoint/2010/main" val="1592499579"/>
              </p:ext>
            </p:extLst>
          </p:nvPr>
        </p:nvGraphicFramePr>
        <p:xfrm>
          <a:off x="2092960" y="775062"/>
          <a:ext cx="8128000" cy="49017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5231912"/>
      </p:ext>
    </p:extLst>
  </p:cSld>
  <p:clrMapOvr>
    <a:masterClrMapping/>
  </p:clrMapOvr>
  <p:transition spd="slow"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ctrTitle"/>
          </p:nvPr>
        </p:nvSpPr>
        <p:spPr>
          <a:xfrm>
            <a:off x="1911591" y="931592"/>
            <a:ext cx="8856475" cy="2258290"/>
          </a:xfrm>
        </p:spPr>
        <p:txBody>
          <a:bodyPr/>
          <a:lstStyle/>
          <a:p>
            <a:r>
              <a:rPr lang="es-EC" sz="7200" b="1" dirty="0" smtClean="0"/>
              <a:t>Conclusiones y Recomendaciones</a:t>
            </a:r>
            <a:endParaRPr lang="en-US" sz="7200" b="1" dirty="0"/>
          </a:p>
        </p:txBody>
      </p:sp>
      <p:pic>
        <p:nvPicPr>
          <p:cNvPr id="16386" name="Picture 2" descr="Resultado de imagen para conclusion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50154" y="3100117"/>
            <a:ext cx="3488377" cy="2612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6311"/>
      </p:ext>
    </p:extLst>
  </p:cSld>
  <p:clrMapOvr>
    <a:masterClrMapping/>
  </p:clrMapOvr>
  <p:transition spd="slow"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147035" y="0"/>
            <a:ext cx="2726788" cy="589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056" tIns="126960" rIns="91440" bIns="0" numCol="1" anchor="ctr" anchorCtr="0" compatLnSpc="1">
            <a:prstTxWarp prst="textNoShape">
              <a:avLst/>
            </a:prstTxWarp>
            <a:spAutoFit/>
          </a:bodyPr>
          <a:lstStyle/>
          <a:p>
            <a:pPr lvl="0" eaLnBrk="0" fontAlgn="base" hangingPunct="0">
              <a:spcBef>
                <a:spcPct val="0"/>
              </a:spcBef>
              <a:spcAft>
                <a:spcPct val="0"/>
              </a:spcAft>
            </a:pPr>
            <a:r>
              <a:rPr lang="es-EC" sz="3000" b="1" dirty="0" smtClean="0">
                <a:latin typeface="Times New Roman" panose="02020603050405020304" pitchFamily="18" charset="0"/>
                <a:cs typeface="Times New Roman" panose="02020603050405020304" pitchFamily="18" charset="0"/>
              </a:rPr>
              <a:t>Conclusiones</a:t>
            </a:r>
            <a:endParaRPr lang="es-EC" sz="3200" b="1" dirty="0">
              <a:latin typeface="Times" panose="02020603050405020304" pitchFamily="18" charset="0"/>
              <a:cs typeface="Times" panose="02020603050405020304" pitchFamily="18" charset="0"/>
            </a:endParaRPr>
          </a:p>
        </p:txBody>
      </p:sp>
      <p:graphicFrame>
        <p:nvGraphicFramePr>
          <p:cNvPr id="2" name="Diagrama 1"/>
          <p:cNvGraphicFramePr/>
          <p:nvPr>
            <p:extLst>
              <p:ext uri="{D42A27DB-BD31-4B8C-83A1-F6EECF244321}">
                <p14:modId xmlns:p14="http://schemas.microsoft.com/office/powerpoint/2010/main" val="1994167140"/>
              </p:ext>
            </p:extLst>
          </p:nvPr>
        </p:nvGraphicFramePr>
        <p:xfrm>
          <a:off x="751840" y="740229"/>
          <a:ext cx="9805096" cy="4998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1379048"/>
      </p:ext>
    </p:extLst>
  </p:cSld>
  <p:clrMapOvr>
    <a:masterClrMapping/>
  </p:clrMapOvr>
  <p:transition spd="slow"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147035" y="0"/>
            <a:ext cx="4667012" cy="589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056" tIns="126960" rIns="91440" bIns="0" numCol="1" anchor="ctr" anchorCtr="0" compatLnSpc="1">
            <a:prstTxWarp prst="textNoShape">
              <a:avLst/>
            </a:prstTxWarp>
            <a:spAutoFit/>
          </a:bodyPr>
          <a:lstStyle/>
          <a:p>
            <a:pPr lvl="0" eaLnBrk="0" fontAlgn="base" hangingPunct="0">
              <a:spcBef>
                <a:spcPct val="0"/>
              </a:spcBef>
              <a:spcAft>
                <a:spcPct val="0"/>
              </a:spcAft>
            </a:pPr>
            <a:r>
              <a:rPr lang="es-EC" sz="3000" b="1" dirty="0" smtClean="0">
                <a:latin typeface="Times New Roman" panose="02020603050405020304" pitchFamily="18" charset="0"/>
                <a:cs typeface="Times New Roman" panose="02020603050405020304" pitchFamily="18" charset="0"/>
              </a:rPr>
              <a:t>Recomendaciones</a:t>
            </a:r>
            <a:endParaRPr lang="es-EC" sz="3200" b="1" dirty="0">
              <a:latin typeface="Times" panose="02020603050405020304" pitchFamily="18" charset="0"/>
              <a:cs typeface="Times" panose="02020603050405020304" pitchFamily="18" charset="0"/>
            </a:endParaRPr>
          </a:p>
        </p:txBody>
      </p:sp>
      <p:graphicFrame>
        <p:nvGraphicFramePr>
          <p:cNvPr id="2" name="Diagrama 1"/>
          <p:cNvGraphicFramePr/>
          <p:nvPr>
            <p:extLst>
              <p:ext uri="{D42A27DB-BD31-4B8C-83A1-F6EECF244321}">
                <p14:modId xmlns:p14="http://schemas.microsoft.com/office/powerpoint/2010/main" val="425070458"/>
              </p:ext>
            </p:extLst>
          </p:nvPr>
        </p:nvGraphicFramePr>
        <p:xfrm>
          <a:off x="586377" y="836023"/>
          <a:ext cx="9805096" cy="47188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6503944"/>
      </p:ext>
    </p:extLst>
  </p:cSld>
  <p:clrMapOvr>
    <a:masterClrMapping/>
  </p:clrMapOvr>
  <p:transition spd="slow"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82172" y="1367972"/>
            <a:ext cx="10972800" cy="4525963"/>
          </a:xfrm>
        </p:spPr>
        <p:txBody>
          <a:bodyPr/>
          <a:lstStyle/>
          <a:p>
            <a:pPr marL="0" indent="0" algn="just">
              <a:buNone/>
            </a:pPr>
            <a:r>
              <a:rPr lang="es-EC" dirty="0"/>
              <a:t>El presente estudio se realiza con base </a:t>
            </a:r>
            <a:r>
              <a:rPr lang="es-EC" dirty="0" smtClean="0"/>
              <a:t>en el interés del investigador </a:t>
            </a:r>
            <a:r>
              <a:rPr lang="es-EC" dirty="0"/>
              <a:t>de identificar datos que permitan establecer estrategias de </a:t>
            </a:r>
            <a:r>
              <a:rPr lang="es-EC" dirty="0" smtClean="0"/>
              <a:t>intervención y prevención </a:t>
            </a:r>
            <a:r>
              <a:rPr lang="es-EC" dirty="0"/>
              <a:t>que ayuden a </a:t>
            </a:r>
            <a:r>
              <a:rPr lang="es-EC" dirty="0" smtClean="0"/>
              <a:t>evitar la presencia del </a:t>
            </a:r>
            <a:r>
              <a:rPr lang="es-EC" dirty="0"/>
              <a:t>síndrome de burnout y mejorar </a:t>
            </a:r>
            <a:r>
              <a:rPr lang="es-EC" dirty="0" smtClean="0"/>
              <a:t>el compromiso organizacional del personal militar de la Fuerza Aérea Ecuatoriana,  para que alcancen el </a:t>
            </a:r>
            <a:r>
              <a:rPr lang="es-EC" dirty="0"/>
              <a:t>bienestar,  </a:t>
            </a:r>
            <a:r>
              <a:rPr lang="es-EC" dirty="0" smtClean="0"/>
              <a:t>y eleve el  desempeño </a:t>
            </a:r>
            <a:r>
              <a:rPr lang="es-EC" dirty="0"/>
              <a:t>de su </a:t>
            </a:r>
            <a:r>
              <a:rPr lang="es-EC" dirty="0" smtClean="0"/>
              <a:t>laboral.</a:t>
            </a:r>
            <a:endParaRPr lang="es-EC" dirty="0"/>
          </a:p>
        </p:txBody>
      </p:sp>
      <p:sp>
        <p:nvSpPr>
          <p:cNvPr id="4" name="Rectángulo 3"/>
          <p:cNvSpPr/>
          <p:nvPr/>
        </p:nvSpPr>
        <p:spPr>
          <a:xfrm>
            <a:off x="1818994" y="614211"/>
            <a:ext cx="8699156" cy="75376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s-EC" sz="3600" b="1" dirty="0">
                <a:latin typeface="Arial" panose="020B0604020202020204" pitchFamily="34" charset="0"/>
                <a:cs typeface="Arial" panose="020B0604020202020204" pitchFamily="34" charset="0"/>
              </a:rPr>
              <a:t>JUSTIFICACIÓN</a:t>
            </a:r>
          </a:p>
        </p:txBody>
      </p:sp>
    </p:spTree>
    <p:extLst>
      <p:ext uri="{BB962C8B-B14F-4D97-AF65-F5344CB8AC3E}">
        <p14:creationId xmlns:p14="http://schemas.microsoft.com/office/powerpoint/2010/main" val="3510097463"/>
      </p:ext>
    </p:extLst>
  </p:cSld>
  <p:clrMapOvr>
    <a:masterClrMapping/>
  </p:clrMapOvr>
  <p:transition spd="slow"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ctrTitle" idx="4294967295"/>
          </p:nvPr>
        </p:nvSpPr>
        <p:spPr>
          <a:xfrm>
            <a:off x="5002213" y="2036763"/>
            <a:ext cx="7189787" cy="2257425"/>
          </a:xfrm>
        </p:spPr>
        <p:txBody>
          <a:bodyPr/>
          <a:lstStyle/>
          <a:p>
            <a:r>
              <a:rPr lang="es-EC" sz="7200" b="1" dirty="0" smtClean="0"/>
              <a:t>OBJETIVOS</a:t>
            </a:r>
            <a:endParaRPr lang="en-US" sz="7200" b="1" dirty="0"/>
          </a:p>
        </p:txBody>
      </p:sp>
      <p:pic>
        <p:nvPicPr>
          <p:cNvPr id="1229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288473" y="1648690"/>
            <a:ext cx="3338945" cy="34636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0776558"/>
      </p:ext>
    </p:extLst>
  </p:cSld>
  <p:clrMapOvr>
    <a:masterClrMapping/>
  </p:clrMapOvr>
  <p:transition spd="slow"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redondeado 5"/>
          <p:cNvSpPr/>
          <p:nvPr/>
        </p:nvSpPr>
        <p:spPr>
          <a:xfrm>
            <a:off x="1942009" y="930419"/>
            <a:ext cx="10101943" cy="131499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s-MX" sz="2500">
                <a:latin typeface="Times" panose="02020603050405020304" pitchFamily="18" charset="0"/>
                <a:cs typeface="Times" panose="02020603050405020304" pitchFamily="18" charset="0"/>
              </a:rPr>
              <a:t>Determinar la situación laboral, utilizando las dimensiones del síndrome de burnout y el compromiso organizacional para proponer estrategias que mejoren la calidad de vida laboral del personal de Fuerza Aérea Ecuatoriana</a:t>
            </a:r>
            <a:endParaRPr lang="en-US" sz="2500"/>
          </a:p>
        </p:txBody>
      </p:sp>
      <p:sp>
        <p:nvSpPr>
          <p:cNvPr id="7" name="Rectángulo redondeado 6"/>
          <p:cNvSpPr/>
          <p:nvPr/>
        </p:nvSpPr>
        <p:spPr>
          <a:xfrm>
            <a:off x="3770811" y="2686590"/>
            <a:ext cx="8273143" cy="796835"/>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lvl="0" algn="just">
              <a:spcAft>
                <a:spcPts val="0"/>
              </a:spcAft>
            </a:pPr>
            <a:r>
              <a:rPr lang="es-MX" sz="2500" dirty="0">
                <a:solidFill>
                  <a:srgbClr val="000000"/>
                </a:solidFill>
                <a:latin typeface="Times" panose="02020603050405020304" pitchFamily="18" charset="0"/>
                <a:ea typeface="Times New Roman" panose="02020603050405020304" pitchFamily="18" charset="0"/>
                <a:cs typeface="Times" panose="02020603050405020304" pitchFamily="18" charset="0"/>
              </a:rPr>
              <a:t>Evaluar la situación emocional actual del personal de la Fuerza Aérea </a:t>
            </a:r>
            <a:r>
              <a:rPr lang="es-MX" sz="2500" dirty="0" smtClean="0">
                <a:solidFill>
                  <a:srgbClr val="000000"/>
                </a:solidFill>
                <a:latin typeface="Times" panose="02020603050405020304" pitchFamily="18" charset="0"/>
                <a:ea typeface="Times New Roman" panose="02020603050405020304" pitchFamily="18" charset="0"/>
                <a:cs typeface="Times" panose="02020603050405020304" pitchFamily="18" charset="0"/>
              </a:rPr>
              <a:t>Ecuatoriana</a:t>
            </a:r>
            <a:endParaRPr lang="es-EC" sz="2500" dirty="0">
              <a:solidFill>
                <a:srgbClr val="000000"/>
              </a:solidFill>
              <a:latin typeface="Times" panose="02020603050405020304" pitchFamily="18" charset="0"/>
              <a:ea typeface="Times New Roman" panose="02020603050405020304" pitchFamily="18" charset="0"/>
              <a:cs typeface="Times" panose="02020603050405020304" pitchFamily="18" charset="0"/>
            </a:endParaRPr>
          </a:p>
        </p:txBody>
      </p:sp>
      <p:sp>
        <p:nvSpPr>
          <p:cNvPr id="9" name="Rectángulo redondeado 8"/>
          <p:cNvSpPr/>
          <p:nvPr/>
        </p:nvSpPr>
        <p:spPr>
          <a:xfrm>
            <a:off x="3770808" y="3622762"/>
            <a:ext cx="8273143" cy="48768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just">
              <a:lnSpc>
                <a:spcPct val="150000"/>
              </a:lnSpc>
              <a:spcAft>
                <a:spcPts val="0"/>
              </a:spcAft>
            </a:pPr>
            <a:r>
              <a:rPr lang="es-MX" sz="2500" dirty="0">
                <a:solidFill>
                  <a:srgbClr val="000000"/>
                </a:solidFill>
                <a:latin typeface="Times" panose="02020603050405020304" pitchFamily="18" charset="0"/>
                <a:ea typeface="Times New Roman" panose="02020603050405020304" pitchFamily="18" charset="0"/>
                <a:cs typeface="Times" panose="02020603050405020304" pitchFamily="18" charset="0"/>
              </a:rPr>
              <a:t>Identificar los factores que producen el síndrome de </a:t>
            </a:r>
            <a:r>
              <a:rPr lang="es-MX" sz="2500" dirty="0" smtClean="0">
                <a:solidFill>
                  <a:srgbClr val="000000"/>
                </a:solidFill>
                <a:latin typeface="Times" panose="02020603050405020304" pitchFamily="18" charset="0"/>
                <a:ea typeface="Times New Roman" panose="02020603050405020304" pitchFamily="18" charset="0"/>
                <a:cs typeface="Times" panose="02020603050405020304" pitchFamily="18" charset="0"/>
              </a:rPr>
              <a:t>burnout</a:t>
            </a:r>
            <a:endParaRPr lang="es-MX" sz="2500" dirty="0">
              <a:solidFill>
                <a:srgbClr val="000000"/>
              </a:solidFill>
              <a:latin typeface="Times" panose="02020603050405020304" pitchFamily="18" charset="0"/>
              <a:ea typeface="Times New Roman" panose="02020603050405020304" pitchFamily="18" charset="0"/>
              <a:cs typeface="Times" panose="02020603050405020304" pitchFamily="18" charset="0"/>
            </a:endParaRPr>
          </a:p>
        </p:txBody>
      </p:sp>
      <p:sp>
        <p:nvSpPr>
          <p:cNvPr id="10" name="Rectángulo redondeado 9"/>
          <p:cNvSpPr/>
          <p:nvPr/>
        </p:nvSpPr>
        <p:spPr>
          <a:xfrm>
            <a:off x="3770809" y="4249784"/>
            <a:ext cx="8273143" cy="796835"/>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MX" sz="2500" dirty="0">
                <a:solidFill>
                  <a:srgbClr val="000000"/>
                </a:solidFill>
                <a:latin typeface="Times" panose="02020603050405020304" pitchFamily="18" charset="0"/>
                <a:ea typeface="Times New Roman" panose="02020603050405020304" pitchFamily="18" charset="0"/>
                <a:cs typeface="Times" panose="02020603050405020304" pitchFamily="18" charset="0"/>
              </a:rPr>
              <a:t>Establecer la relación entre los factores del síndrome de burnout y las dimensiones del compromiso organizacional</a:t>
            </a:r>
            <a:endParaRPr lang="en-US" sz="2500" dirty="0"/>
          </a:p>
        </p:txBody>
      </p:sp>
      <p:sp>
        <p:nvSpPr>
          <p:cNvPr id="11" name="Rectángulo redondeado 10"/>
          <p:cNvSpPr/>
          <p:nvPr/>
        </p:nvSpPr>
        <p:spPr>
          <a:xfrm>
            <a:off x="3770809" y="5190307"/>
            <a:ext cx="8273143" cy="79683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s-MX" sz="2500">
                <a:solidFill>
                  <a:srgbClr val="000000"/>
                </a:solidFill>
                <a:latin typeface="Times" panose="02020603050405020304" pitchFamily="18" charset="0"/>
                <a:ea typeface="Times New Roman" panose="02020603050405020304" pitchFamily="18" charset="0"/>
                <a:cs typeface="Times" panose="02020603050405020304" pitchFamily="18" charset="0"/>
              </a:rPr>
              <a:t>Proponer estrategias que permitan mejorar la calidad de vida laboral y fortalezcan el compromiso institucional</a:t>
            </a:r>
            <a:endParaRPr lang="en-US" sz="2500"/>
          </a:p>
        </p:txBody>
      </p:sp>
      <p:sp>
        <p:nvSpPr>
          <p:cNvPr id="13" name="CuadroTexto 12"/>
          <p:cNvSpPr txBox="1"/>
          <p:nvPr/>
        </p:nvSpPr>
        <p:spPr>
          <a:xfrm>
            <a:off x="69668" y="2564756"/>
            <a:ext cx="2629988" cy="369332"/>
          </a:xfrm>
          <a:prstGeom prst="rect">
            <a:avLst/>
          </a:prstGeom>
          <a:noFill/>
        </p:spPr>
        <p:txBody>
          <a:bodyPr wrap="square" rtlCol="0">
            <a:spAutoFit/>
          </a:bodyPr>
          <a:lstStyle/>
          <a:p>
            <a:r>
              <a:rPr lang="es-MX" b="1" dirty="0" smtClean="0"/>
              <a:t>Objetivos específicos</a:t>
            </a:r>
            <a:endParaRPr lang="en-US" b="1" dirty="0"/>
          </a:p>
        </p:txBody>
      </p:sp>
      <p:sp>
        <p:nvSpPr>
          <p:cNvPr id="14" name="CuadroTexto 13"/>
          <p:cNvSpPr txBox="1"/>
          <p:nvPr/>
        </p:nvSpPr>
        <p:spPr>
          <a:xfrm>
            <a:off x="69668" y="561087"/>
            <a:ext cx="2917372" cy="369332"/>
          </a:xfrm>
          <a:prstGeom prst="rect">
            <a:avLst/>
          </a:prstGeom>
          <a:noFill/>
        </p:spPr>
        <p:txBody>
          <a:bodyPr wrap="square" rtlCol="0">
            <a:spAutoFit/>
          </a:bodyPr>
          <a:lstStyle/>
          <a:p>
            <a:r>
              <a:rPr lang="es-MX" b="1" dirty="0" smtClean="0"/>
              <a:t>Objetivo general</a:t>
            </a:r>
            <a:endParaRPr lang="en-US" b="1" dirty="0"/>
          </a:p>
        </p:txBody>
      </p:sp>
      <p:pic>
        <p:nvPicPr>
          <p:cNvPr id="8194" name="Picture 2" descr="Resultado de imagen para objetivos&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006" y="3084239"/>
            <a:ext cx="3271422" cy="2902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162565"/>
      </p:ext>
    </p:extLst>
  </p:cSld>
  <p:clrMapOvr>
    <a:masterClrMapping/>
  </p:clrMapOvr>
  <p:transition spd="slow"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ctrTitle" idx="4294967295"/>
          </p:nvPr>
        </p:nvSpPr>
        <p:spPr>
          <a:xfrm>
            <a:off x="0" y="2189163"/>
            <a:ext cx="6508750" cy="2259012"/>
          </a:xfrm>
        </p:spPr>
        <p:txBody>
          <a:bodyPr/>
          <a:lstStyle/>
          <a:p>
            <a:r>
              <a:rPr lang="es-EC" sz="7200" b="1" dirty="0" smtClean="0"/>
              <a:t>MARCO TEÓRICO</a:t>
            </a:r>
            <a:endParaRPr lang="en-US" sz="7200" b="1" dirty="0"/>
          </a:p>
        </p:txBody>
      </p:sp>
      <p:pic>
        <p:nvPicPr>
          <p:cNvPr id="14338" name="Picture 2" descr="Imagen relacionad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14431" y="1390308"/>
            <a:ext cx="4039055" cy="30292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781195949"/>
      </p:ext>
    </p:extLst>
  </p:cSld>
  <p:clrMapOvr>
    <a:masterClrMapping/>
  </p:clrMapOvr>
  <p:transition spd="slow"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322217" y="248512"/>
            <a:ext cx="5512526" cy="291419"/>
          </a:xfrm>
        </p:spPr>
        <p:txBody>
          <a:bodyPr/>
          <a:lstStyle/>
          <a:p>
            <a:pPr algn="l"/>
            <a:r>
              <a:rPr lang="es-EC" sz="2800" dirty="0"/>
              <a:t>SINDROME DE BURNOUT</a:t>
            </a:r>
            <a:endParaRPr lang="en-US" sz="2800" dirty="0"/>
          </a:p>
        </p:txBody>
      </p:sp>
      <p:graphicFrame>
        <p:nvGraphicFramePr>
          <p:cNvPr id="6" name="Diagrama 5"/>
          <p:cNvGraphicFramePr/>
          <p:nvPr>
            <p:extLst>
              <p:ext uri="{D42A27DB-BD31-4B8C-83A1-F6EECF244321}">
                <p14:modId xmlns:p14="http://schemas.microsoft.com/office/powerpoint/2010/main" val="1646814541"/>
              </p:ext>
            </p:extLst>
          </p:nvPr>
        </p:nvGraphicFramePr>
        <p:xfrm>
          <a:off x="3712755" y="2552218"/>
          <a:ext cx="8244114" cy="32906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redondeado 6"/>
          <p:cNvSpPr/>
          <p:nvPr/>
        </p:nvSpPr>
        <p:spPr>
          <a:xfrm>
            <a:off x="393337" y="1219198"/>
            <a:ext cx="3020424" cy="1741715"/>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MX" sz="2400" dirty="0" smtClean="0"/>
              <a:t>Teoría organizacional </a:t>
            </a:r>
            <a:endParaRPr lang="en-US" sz="2400" dirty="0"/>
          </a:p>
        </p:txBody>
      </p:sp>
      <p:sp>
        <p:nvSpPr>
          <p:cNvPr id="8" name="Rectángulo redondeado 7"/>
          <p:cNvSpPr/>
          <p:nvPr/>
        </p:nvSpPr>
        <p:spPr>
          <a:xfrm>
            <a:off x="393337" y="3313615"/>
            <a:ext cx="3020425" cy="176783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MX" sz="2400" dirty="0" smtClean="0"/>
              <a:t>Modelo </a:t>
            </a:r>
            <a:r>
              <a:rPr lang="es-MX" sz="2400" dirty="0"/>
              <a:t>de Golembiewski, Munzenrider y Carter</a:t>
            </a:r>
            <a:endParaRPr lang="en-US" sz="2400" dirty="0"/>
          </a:p>
        </p:txBody>
      </p:sp>
      <p:graphicFrame>
        <p:nvGraphicFramePr>
          <p:cNvPr id="9" name="Diagrama 8"/>
          <p:cNvGraphicFramePr/>
          <p:nvPr>
            <p:extLst>
              <p:ext uri="{D42A27DB-BD31-4B8C-83A1-F6EECF244321}">
                <p14:modId xmlns:p14="http://schemas.microsoft.com/office/powerpoint/2010/main" val="626725259"/>
              </p:ext>
            </p:extLst>
          </p:nvPr>
        </p:nvGraphicFramePr>
        <p:xfrm>
          <a:off x="3904343" y="1074719"/>
          <a:ext cx="4421051" cy="203067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8194" name="Picture 2" descr="Resultado de imagen para ORGANIZACION&quo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355942" y="1521936"/>
            <a:ext cx="1489167" cy="1260708"/>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redondeado 10"/>
          <p:cNvSpPr/>
          <p:nvPr/>
        </p:nvSpPr>
        <p:spPr>
          <a:xfrm>
            <a:off x="8815976" y="1752362"/>
            <a:ext cx="1428206" cy="799856"/>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s-MX" sz="1400" dirty="0" smtClean="0">
                <a:solidFill>
                  <a:schemeClr val="tx1"/>
                </a:solidFill>
              </a:rPr>
              <a:t>Centralización</a:t>
            </a:r>
          </a:p>
          <a:p>
            <a:r>
              <a:rPr lang="es-MX" sz="1400" dirty="0" smtClean="0">
                <a:solidFill>
                  <a:schemeClr val="tx1"/>
                </a:solidFill>
              </a:rPr>
              <a:t>Complejidad</a:t>
            </a:r>
          </a:p>
          <a:p>
            <a:r>
              <a:rPr lang="es-MX" sz="1400" dirty="0" smtClean="0">
                <a:solidFill>
                  <a:schemeClr val="tx1"/>
                </a:solidFill>
              </a:rPr>
              <a:t>Formalidad</a:t>
            </a:r>
            <a:endParaRPr lang="en-US" sz="1400" dirty="0">
              <a:solidFill>
                <a:schemeClr val="tx1"/>
              </a:solidFill>
            </a:endParaRPr>
          </a:p>
        </p:txBody>
      </p:sp>
      <p:sp>
        <p:nvSpPr>
          <p:cNvPr id="2" name="Flecha derecha 1"/>
          <p:cNvSpPr/>
          <p:nvPr/>
        </p:nvSpPr>
        <p:spPr>
          <a:xfrm>
            <a:off x="8412480" y="2090054"/>
            <a:ext cx="339634" cy="1567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ángulo redondeado 12"/>
          <p:cNvSpPr/>
          <p:nvPr/>
        </p:nvSpPr>
        <p:spPr>
          <a:xfrm>
            <a:off x="8815976" y="987338"/>
            <a:ext cx="1428206" cy="799856"/>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s-MX" sz="1400" dirty="0" smtClean="0">
                <a:solidFill>
                  <a:schemeClr val="tx1"/>
                </a:solidFill>
              </a:rPr>
              <a:t>Conflictos</a:t>
            </a:r>
          </a:p>
          <a:p>
            <a:r>
              <a:rPr lang="es-MX" sz="1400" dirty="0" smtClean="0">
                <a:solidFill>
                  <a:schemeClr val="tx1"/>
                </a:solidFill>
              </a:rPr>
              <a:t>Estrés</a:t>
            </a:r>
          </a:p>
          <a:p>
            <a:r>
              <a:rPr lang="es-MX" sz="1400" dirty="0" smtClean="0">
                <a:solidFill>
                  <a:schemeClr val="tx1"/>
                </a:solidFill>
              </a:rPr>
              <a:t>Insatisfacción </a:t>
            </a:r>
          </a:p>
          <a:p>
            <a:endParaRPr lang="en-US" sz="1400" dirty="0">
              <a:solidFill>
                <a:schemeClr val="tx1"/>
              </a:solidFill>
            </a:endParaRPr>
          </a:p>
        </p:txBody>
      </p:sp>
      <p:sp>
        <p:nvSpPr>
          <p:cNvPr id="14" name="Flecha derecha 13"/>
          <p:cNvSpPr/>
          <p:nvPr/>
        </p:nvSpPr>
        <p:spPr>
          <a:xfrm>
            <a:off x="8435698" y="1418156"/>
            <a:ext cx="339634" cy="1567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ángulo redondeado 11"/>
          <p:cNvSpPr/>
          <p:nvPr/>
        </p:nvSpPr>
        <p:spPr>
          <a:xfrm>
            <a:off x="4877524" y="74615"/>
            <a:ext cx="6967585" cy="77507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r>
              <a:rPr lang="es-MX" sz="1600" dirty="0" smtClean="0"/>
              <a:t>Agotamiento </a:t>
            </a:r>
            <a:r>
              <a:rPr lang="es-MX" sz="1600" dirty="0"/>
              <a:t>emocional y la pérdida de motivación que resultan de la exposición prolongada a estresores emocionales e interpersonales crónicos en el trabajo.</a:t>
            </a:r>
            <a:endParaRPr lang="en-US" sz="1600" dirty="0"/>
          </a:p>
        </p:txBody>
      </p:sp>
    </p:spTree>
    <p:extLst>
      <p:ext uri="{BB962C8B-B14F-4D97-AF65-F5344CB8AC3E}">
        <p14:creationId xmlns:p14="http://schemas.microsoft.com/office/powerpoint/2010/main" val="121224531"/>
      </p:ext>
    </p:extLst>
  </p:cSld>
  <p:clrMapOvr>
    <a:masterClrMapping/>
  </p:clrMapOvr>
  <p:transition spd="slow"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322217" y="248512"/>
            <a:ext cx="6209212" cy="291419"/>
          </a:xfrm>
        </p:spPr>
        <p:txBody>
          <a:bodyPr/>
          <a:lstStyle/>
          <a:p>
            <a:pPr algn="l"/>
            <a:r>
              <a:rPr lang="es-EC" sz="2800" dirty="0" smtClean="0"/>
              <a:t>COMPROMISO ORGANIZACIONAL</a:t>
            </a:r>
            <a:endParaRPr lang="en-US" sz="2800" dirty="0"/>
          </a:p>
        </p:txBody>
      </p:sp>
      <p:graphicFrame>
        <p:nvGraphicFramePr>
          <p:cNvPr id="6" name="Diagrama 5"/>
          <p:cNvGraphicFramePr/>
          <p:nvPr>
            <p:extLst>
              <p:ext uri="{D42A27DB-BD31-4B8C-83A1-F6EECF244321}">
                <p14:modId xmlns:p14="http://schemas.microsoft.com/office/powerpoint/2010/main" val="1955248630"/>
              </p:ext>
            </p:extLst>
          </p:nvPr>
        </p:nvGraphicFramePr>
        <p:xfrm>
          <a:off x="1056641" y="1062445"/>
          <a:ext cx="8128000" cy="49713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redondeado 4"/>
          <p:cNvSpPr/>
          <p:nvPr/>
        </p:nvSpPr>
        <p:spPr>
          <a:xfrm>
            <a:off x="6261465" y="180702"/>
            <a:ext cx="5808618" cy="718457"/>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r>
              <a:rPr lang="es-MX" sz="1400" dirty="0"/>
              <a:t>compromiso organizacional como un estado en el cual un empleado se identifica con una organización en particular, sus metas y deseos, para mantener la pertenencia  a la organización.</a:t>
            </a:r>
            <a:endParaRPr lang="en-US" sz="1200" dirty="0"/>
          </a:p>
        </p:txBody>
      </p:sp>
    </p:spTree>
    <p:extLst>
      <p:ext uri="{BB962C8B-B14F-4D97-AF65-F5344CB8AC3E}">
        <p14:creationId xmlns:p14="http://schemas.microsoft.com/office/powerpoint/2010/main" val="3152565682"/>
      </p:ext>
    </p:extLst>
  </p:cSld>
  <p:clrMapOvr>
    <a:masterClrMapping/>
  </p:clrMapOvr>
  <p:transition spd="slow" advClick="0"/>
  <p:timing>
    <p:tnLst>
      <p:par>
        <p:cTn id="1" dur="indefinite" restart="never" nodeType="tmRoot"/>
      </p:par>
    </p:tnLst>
  </p:timing>
</p:sld>
</file>

<file path=ppt/theme/theme1.xml><?xml version="1.0" encoding="utf-8"?>
<a:theme xmlns:a="http://schemas.openxmlformats.org/drawingml/2006/main" name="Tema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lásico de Offic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a1" id="{A82F230C-7658-4A38-BCC9-473E7A8787E3}" vid="{9F9FAF7B-BEE4-4CB3-AA76-48717DECFE9B}"/>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Tema1</Template>
  <TotalTime>5556</TotalTime>
  <Words>1116</Words>
  <Application>Microsoft Office PowerPoint</Application>
  <PresentationFormat>Panorámica</PresentationFormat>
  <Paragraphs>162</Paragraphs>
  <Slides>34</Slides>
  <Notes>1</Notes>
  <HiddenSlides>1</HiddenSlides>
  <MMClips>0</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34</vt:i4>
      </vt:variant>
    </vt:vector>
  </HeadingPairs>
  <TitlesOfParts>
    <vt:vector size="42" baseType="lpstr">
      <vt:lpstr>Arial</vt:lpstr>
      <vt:lpstr>Calibri</vt:lpstr>
      <vt:lpstr>HELVETICA</vt:lpstr>
      <vt:lpstr>Times</vt:lpstr>
      <vt:lpstr>Times New Roman</vt:lpstr>
      <vt:lpstr>Wingdings 2</vt:lpstr>
      <vt:lpstr>Tema1</vt:lpstr>
      <vt:lpstr>CorelDRAW</vt:lpstr>
      <vt:lpstr>Presentación de PowerPoint</vt:lpstr>
      <vt:lpstr>Presentación de PowerPoint</vt:lpstr>
      <vt:lpstr>Presentación de PowerPoint</vt:lpstr>
      <vt:lpstr>Presentación de PowerPoint</vt:lpstr>
      <vt:lpstr>OBJETIVOS</vt:lpstr>
      <vt:lpstr>Presentación de PowerPoint</vt:lpstr>
      <vt:lpstr>MARCO TEÓRICO</vt:lpstr>
      <vt:lpstr>SINDROME DE BURNOUT</vt:lpstr>
      <vt:lpstr>COMPROMISO ORGANIZACIONAL</vt:lpstr>
      <vt:lpstr>MARCO REFERENCIAL</vt:lpstr>
      <vt:lpstr>METODOLOGÍA</vt:lpstr>
      <vt:lpstr>Presentación de PowerPoint</vt:lpstr>
      <vt:lpstr>Presentación de PowerPoint</vt:lpstr>
      <vt:lpstr>Presentación de PowerPoint</vt:lpstr>
      <vt:lpstr>Presentación de PowerPoint</vt:lpstr>
      <vt:lpstr>Presentación de PowerPoint</vt:lpstr>
      <vt:lpstr>RESULTADOS</vt:lpstr>
      <vt:lpstr>Análisis univariado</vt:lpstr>
      <vt:lpstr>Presentación de PowerPoint</vt:lpstr>
      <vt:lpstr>Presentación de PowerPoint</vt:lpstr>
      <vt:lpstr>Presentación de PowerPoint</vt:lpstr>
      <vt:lpstr>Presentación de PowerPoint</vt:lpstr>
      <vt:lpstr>Presentación de PowerPoint</vt:lpstr>
      <vt:lpstr>Presentación de PowerPoint</vt:lpstr>
      <vt:lpstr>Correlación de Spearman</vt:lpstr>
      <vt:lpstr>Correlación de Spearman</vt:lpstr>
      <vt:lpstr> PROPUESTA</vt:lpstr>
      <vt:lpstr>Presentación de PowerPoint</vt:lpstr>
      <vt:lpstr>Presentación de PowerPoint</vt:lpstr>
      <vt:lpstr>Presentación de PowerPoint</vt:lpstr>
      <vt:lpstr>Presentación de PowerPoint</vt:lpstr>
      <vt:lpstr>Conclusiones y Recomendaciones</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Marilyn Elizabeth Aguilera Merizalde</dc:creator>
  <cp:lastModifiedBy>User</cp:lastModifiedBy>
  <cp:revision>280</cp:revision>
  <dcterms:created xsi:type="dcterms:W3CDTF">2016-05-26T17:54:53Z</dcterms:created>
  <dcterms:modified xsi:type="dcterms:W3CDTF">2020-01-29T18:48:34Z</dcterms:modified>
</cp:coreProperties>
</file>