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9"/>
  </p:notesMasterIdLst>
  <p:sldIdLst>
    <p:sldId id="265" r:id="rId2"/>
    <p:sldId id="267" r:id="rId3"/>
    <p:sldId id="269" r:id="rId4"/>
    <p:sldId id="290" r:id="rId5"/>
    <p:sldId id="270" r:id="rId6"/>
    <p:sldId id="275" r:id="rId7"/>
    <p:sldId id="271" r:id="rId8"/>
    <p:sldId id="300" r:id="rId9"/>
    <p:sldId id="302" r:id="rId10"/>
    <p:sldId id="299" r:id="rId11"/>
    <p:sldId id="273" r:id="rId12"/>
    <p:sldId id="297" r:id="rId13"/>
    <p:sldId id="279" r:id="rId14"/>
    <p:sldId id="276" r:id="rId15"/>
    <p:sldId id="277" r:id="rId16"/>
    <p:sldId id="292" r:id="rId17"/>
    <p:sldId id="295" r:id="rId18"/>
    <p:sldId id="294" r:id="rId19"/>
    <p:sldId id="296" r:id="rId20"/>
    <p:sldId id="280" r:id="rId21"/>
    <p:sldId id="281" r:id="rId22"/>
    <p:sldId id="286" r:id="rId23"/>
    <p:sldId id="287" r:id="rId24"/>
    <p:sldId id="288" r:id="rId25"/>
    <p:sldId id="289" r:id="rId26"/>
    <p:sldId id="291" r:id="rId27"/>
    <p:sldId id="268" r:id="rId2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40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7" autoAdjust="0"/>
    <p:restoredTop sz="90217" autoAdjust="0"/>
  </p:normalViewPr>
  <p:slideViewPr>
    <p:cSldViewPr snapToGrid="0">
      <p:cViewPr varScale="1">
        <p:scale>
          <a:sx n="78" d="100"/>
          <a:sy n="78" d="100"/>
        </p:scale>
        <p:origin x="8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Roaming\Microsoft\Windows\Network%20Shortcuts\2528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Roaming\Microsoft\Windows\Network%20Shortcuts\2528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Roaming\Microsoft\Windows\Network%20Shortcuts\2528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Roaming\Microsoft\Windows\Network%20Shortcuts\2528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Roaming\Microsoft\Windows\Network%20Shortcuts\25288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234299387413466E-2"/>
          <c:y val="0.12418761592214986"/>
          <c:w val="0.97276570061258649"/>
          <c:h val="0.716198422385217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'1'!$D$1:$D$2</c:f>
              <c:strCache>
                <c:ptCount val="2"/>
                <c:pt idx="0">
                  <c:v>Respuestas</c:v>
                </c:pt>
                <c:pt idx="1">
                  <c:v>Porcentaje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'1'!$A$3:$B$7</c:f>
              <c:strCache>
                <c:ptCount val="5"/>
                <c:pt idx="0">
                  <c:v>SECAP</c:v>
                </c:pt>
                <c:pt idx="1">
                  <c:v>ESPE
Innovativa</c:v>
                </c:pt>
                <c:pt idx="2">
                  <c:v>CEC ESPE</c:v>
                </c:pt>
                <c:pt idx="3">
                  <c:v>CETEC</c:v>
                </c:pt>
                <c:pt idx="4">
                  <c:v>CEC EPN</c:v>
                </c:pt>
              </c:strCache>
            </c:strRef>
          </c:cat>
          <c:val>
            <c:numRef>
              <c:f>'1'!$D$3:$D$7</c:f>
              <c:numCache>
                <c:formatCode>0.00%</c:formatCode>
                <c:ptCount val="5"/>
                <c:pt idx="0">
                  <c:v>0.30099999999999999</c:v>
                </c:pt>
                <c:pt idx="1">
                  <c:v>0.26100000000000001</c:v>
                </c:pt>
                <c:pt idx="2">
                  <c:v>0.13200000000000001</c:v>
                </c:pt>
                <c:pt idx="3">
                  <c:v>0.156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AA-49B7-BE76-30F19D2B5F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579359040"/>
        <c:axId val="579371976"/>
        <c:axId val="0"/>
      </c:bar3DChart>
      <c:catAx>
        <c:axId val="579359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79371976"/>
        <c:crosses val="autoZero"/>
        <c:auto val="1"/>
        <c:lblAlgn val="ctr"/>
        <c:lblOffset val="100"/>
        <c:noMultiLvlLbl val="0"/>
      </c:catAx>
      <c:valAx>
        <c:axId val="57937197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57935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12148969282879E-2"/>
          <c:y val="7.1996631870887937E-2"/>
          <c:w val="0.97175702061434244"/>
          <c:h val="0.7858985949177675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'2'!$E$2:$E$3</c:f>
              <c:strCache>
                <c:ptCount val="2"/>
                <c:pt idx="0">
                  <c:v>Respuestas</c:v>
                </c:pt>
                <c:pt idx="1">
                  <c:v>Porcentaje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'2'!$B$4:$C$8</c:f>
              <c:strCache>
                <c:ptCount val="5"/>
                <c:pt idx="0">
                  <c:v>CETEC</c:v>
                </c:pt>
                <c:pt idx="1">
                  <c:v>CEC ESPE</c:v>
                </c:pt>
                <c:pt idx="2">
                  <c:v>ESPE Innovativa</c:v>
                </c:pt>
                <c:pt idx="3">
                  <c:v>CEC EPN</c:v>
                </c:pt>
                <c:pt idx="4">
                  <c:v>SECAP</c:v>
                </c:pt>
              </c:strCache>
            </c:strRef>
          </c:cat>
          <c:val>
            <c:numRef>
              <c:f>'2'!$E$4:$E$8</c:f>
              <c:numCache>
                <c:formatCode>0.00%</c:formatCode>
                <c:ptCount val="5"/>
                <c:pt idx="0">
                  <c:v>0.159</c:v>
                </c:pt>
                <c:pt idx="1">
                  <c:v>0.16700000000000001</c:v>
                </c:pt>
                <c:pt idx="2">
                  <c:v>0.19900000000000001</c:v>
                </c:pt>
                <c:pt idx="3">
                  <c:v>0.20100000000000001</c:v>
                </c:pt>
                <c:pt idx="4">
                  <c:v>0.27400000000000002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8-40BE-9EAE-47994A4142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581098392"/>
        <c:axId val="581101136"/>
        <c:axId val="0"/>
      </c:bar3DChart>
      <c:catAx>
        <c:axId val="581098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581101136"/>
        <c:crosses val="autoZero"/>
        <c:auto val="1"/>
        <c:lblAlgn val="ctr"/>
        <c:lblOffset val="100"/>
        <c:noMultiLvlLbl val="0"/>
      </c:catAx>
      <c:valAx>
        <c:axId val="58110113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581098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'3'!$D$2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'3'!$B$10:$B$14</c:f>
              <c:strCache>
                <c:ptCount val="5"/>
                <c:pt idx="0">
                  <c:v>5 CETEC</c:v>
                </c:pt>
                <c:pt idx="1">
                  <c:v>4 CEC ESPE</c:v>
                </c:pt>
                <c:pt idx="2">
                  <c:v>3 ESPE Innovativa</c:v>
                </c:pt>
                <c:pt idx="3">
                  <c:v>2 CEC EPN</c:v>
                </c:pt>
                <c:pt idx="4">
                  <c:v>1 SECAP</c:v>
                </c:pt>
              </c:strCache>
            </c:strRef>
          </c:cat>
          <c:val>
            <c:numRef>
              <c:f>'3'!$D$10:$D$14</c:f>
              <c:numCache>
                <c:formatCode>0.00%</c:formatCode>
                <c:ptCount val="5"/>
                <c:pt idx="0">
                  <c:v>0.34</c:v>
                </c:pt>
                <c:pt idx="1">
                  <c:v>0.27800000000000002</c:v>
                </c:pt>
                <c:pt idx="2">
                  <c:v>0.26700000000000002</c:v>
                </c:pt>
                <c:pt idx="3">
                  <c:v>0.23100000000000001</c:v>
                </c:pt>
                <c:pt idx="4">
                  <c:v>0.36499999999999999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3-4E73-BEC5-61943D0ABB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85192456"/>
        <c:axId val="385184224"/>
        <c:axId val="0"/>
      </c:bar3DChart>
      <c:catAx>
        <c:axId val="385192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85184224"/>
        <c:crosses val="autoZero"/>
        <c:auto val="1"/>
        <c:lblAlgn val="ctr"/>
        <c:lblOffset val="100"/>
        <c:noMultiLvlLbl val="0"/>
      </c:catAx>
      <c:valAx>
        <c:axId val="385184224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3851924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'4'!$E$2:$E$3</c:f>
              <c:strCache>
                <c:ptCount val="2"/>
                <c:pt idx="0">
                  <c:v>Respuestas</c:v>
                </c:pt>
                <c:pt idx="1">
                  <c:v>Porcentaje respecto a la muestra (765 personas)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46-47EF-A05E-5160B42F216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46-47EF-A05E-5160B42F216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46-47EF-A05E-5160B42F216F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46-47EF-A05E-5160B42F216F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746-47EF-A05E-5160B42F21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'4'!$B$4:$C$8</c:f>
              <c:strCache>
                <c:ptCount val="5"/>
                <c:pt idx="0">
                  <c:v>Centro Tecnológico de Entretenimiento y Capacitación CETEC</c:v>
                </c:pt>
                <c:pt idx="1">
                  <c:v>Centro de Educación Continua ESPE</c:v>
                </c:pt>
                <c:pt idx="2">
                  <c:v>ESPE Innovativa</c:v>
                </c:pt>
                <c:pt idx="3">
                  <c:v>Centro de Educación Continua Escuela Politécnica Nacional EPN</c:v>
                </c:pt>
                <c:pt idx="4">
                  <c:v>Servicio Ecuatoriano de Capacitación Profesional SECAP</c:v>
                </c:pt>
              </c:strCache>
            </c:strRef>
          </c:cat>
          <c:val>
            <c:numRef>
              <c:f>'4'!$E$4:$E$8</c:f>
              <c:numCache>
                <c:formatCode>0.00%</c:formatCode>
                <c:ptCount val="5"/>
                <c:pt idx="0">
                  <c:v>0.20649999999999999</c:v>
                </c:pt>
                <c:pt idx="1">
                  <c:v>0.221</c:v>
                </c:pt>
                <c:pt idx="2">
                  <c:v>0.2732</c:v>
                </c:pt>
                <c:pt idx="3">
                  <c:v>0.2641</c:v>
                </c:pt>
                <c:pt idx="4">
                  <c:v>0.52680000000000005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746-47EF-A05E-5160B42F216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Porcentaje de personas que no han asistido a un curso de capacitación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'4'!$G$2:$G$3</c:f>
              <c:strCache>
                <c:ptCount val="2"/>
                <c:pt idx="0">
                  <c:v>Datos perdidos</c:v>
                </c:pt>
                <c:pt idx="1">
                  <c:v>Porcentaje respecto a la muestra (765 personas)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C0D-4E1F-A717-3ED4DC42A2A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C0D-4E1F-A717-3ED4DC42A2A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C0D-4E1F-A717-3ED4DC42A2A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C0D-4E1F-A717-3ED4DC42A2A7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C0D-4E1F-A717-3ED4DC42A2A7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'4'!$B$4:$C$8</c:f>
              <c:strCache>
                <c:ptCount val="5"/>
                <c:pt idx="0">
                  <c:v>Centro Tecnológico de Entretenimiento y Capacitación CETEC</c:v>
                </c:pt>
                <c:pt idx="1">
                  <c:v>Centro de Educación Continua ESPE</c:v>
                </c:pt>
                <c:pt idx="2">
                  <c:v>ESPE Innovativa</c:v>
                </c:pt>
                <c:pt idx="3">
                  <c:v>Centro de Educación Continua Escuela Politécnica Nacional EPN</c:v>
                </c:pt>
                <c:pt idx="4">
                  <c:v>Servicio Ecuatoriano de Capacitación Profesional SECAP</c:v>
                </c:pt>
              </c:strCache>
            </c:strRef>
          </c:cat>
          <c:val>
            <c:numRef>
              <c:f>'4'!$G$4:$G$8</c:f>
              <c:numCache>
                <c:formatCode>0.00%</c:formatCode>
                <c:ptCount val="5"/>
                <c:pt idx="0">
                  <c:v>0.75819999999999999</c:v>
                </c:pt>
                <c:pt idx="1">
                  <c:v>0.77910000000000001</c:v>
                </c:pt>
                <c:pt idx="2">
                  <c:v>0.7268</c:v>
                </c:pt>
                <c:pt idx="3">
                  <c:v>0.7359</c:v>
                </c:pt>
                <c:pt idx="4">
                  <c:v>0.47320000000000001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C0D-4E1F-A717-3ED4DC42A2A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EF4F24-3A58-4CC4-9560-87EAD73A7C8E}" type="doc">
      <dgm:prSet loTypeId="urn:microsoft.com/office/officeart/2005/8/layout/process2" loCatId="process" qsTypeId="urn:microsoft.com/office/officeart/2005/8/quickstyle/simple1" qsCatId="simple" csTypeId="urn:microsoft.com/office/officeart/2005/8/colors/accent2_2" csCatId="accent2" phldr="1"/>
      <dgm:spPr/>
    </dgm:pt>
    <dgm:pt modelId="{228BCFCE-777D-4438-A281-A8EF1EAC3AF3}">
      <dgm:prSet phldrT="[Texto]" custT="1"/>
      <dgm:spPr/>
      <dgm:t>
        <a:bodyPr/>
        <a:lstStyle/>
        <a:p>
          <a:r>
            <a:rPr lang="es-EC" sz="2400" dirty="0"/>
            <a:t>MISIÓN</a:t>
          </a:r>
        </a:p>
      </dgm:t>
    </dgm:pt>
    <dgm:pt modelId="{4B9B07B2-9C0C-4EAD-BCCA-371D491A440F}" type="parTrans" cxnId="{6A727264-7F02-4CFC-A96C-0DDE270D851D}">
      <dgm:prSet/>
      <dgm:spPr/>
      <dgm:t>
        <a:bodyPr/>
        <a:lstStyle/>
        <a:p>
          <a:endParaRPr lang="es-EC" sz="3600"/>
        </a:p>
      </dgm:t>
    </dgm:pt>
    <dgm:pt modelId="{630031B6-6BF8-4947-AE3F-FC2E0E12CF60}" type="sibTrans" cxnId="{6A727264-7F02-4CFC-A96C-0DDE270D851D}">
      <dgm:prSet custT="1"/>
      <dgm:spPr/>
      <dgm:t>
        <a:bodyPr/>
        <a:lstStyle/>
        <a:p>
          <a:endParaRPr lang="es-EC" sz="2000"/>
        </a:p>
      </dgm:t>
    </dgm:pt>
    <dgm:pt modelId="{BC78F815-8DE2-415E-A339-73AADB0172A1}">
      <dgm:prSet phldrT="[Texto]" custT="1"/>
      <dgm:spPr/>
      <dgm:t>
        <a:bodyPr/>
        <a:lstStyle/>
        <a:p>
          <a:r>
            <a:rPr lang="es-EC" sz="2400" b="0" i="0" dirty="0"/>
            <a:t>El Centro de Educación Continua de la Universidad de las Fuerzas Armadas ESPE ofrece soluciones de capacitación, demostrando la calidad de sus procesos, marcando tendencias en innovación académica, administrativa, pedagógica y tecnológica a nivel nacional, con el reconocimiento de socios y cooperantes</a:t>
          </a:r>
          <a:endParaRPr lang="es-EC" sz="2400" dirty="0"/>
        </a:p>
      </dgm:t>
    </dgm:pt>
    <dgm:pt modelId="{88C8D34C-FD01-4D3B-87FC-DA8125767E30}" type="parTrans" cxnId="{ACCF8595-BB1A-4116-9FB6-E77A6464DE6F}">
      <dgm:prSet/>
      <dgm:spPr/>
      <dgm:t>
        <a:bodyPr/>
        <a:lstStyle/>
        <a:p>
          <a:endParaRPr lang="es-EC" sz="3600"/>
        </a:p>
      </dgm:t>
    </dgm:pt>
    <dgm:pt modelId="{CF05D8E4-214F-417A-82FC-66DCBA27BC55}" type="sibTrans" cxnId="{ACCF8595-BB1A-4116-9FB6-E77A6464DE6F}">
      <dgm:prSet custT="1"/>
      <dgm:spPr/>
      <dgm:t>
        <a:bodyPr/>
        <a:lstStyle/>
        <a:p>
          <a:endParaRPr lang="es-EC" sz="2000"/>
        </a:p>
      </dgm:t>
    </dgm:pt>
    <dgm:pt modelId="{CCB5E102-5588-430A-9B85-85C9D4CF7C31}" type="pres">
      <dgm:prSet presAssocID="{ABEF4F24-3A58-4CC4-9560-87EAD73A7C8E}" presName="linearFlow" presStyleCnt="0">
        <dgm:presLayoutVars>
          <dgm:resizeHandles val="exact"/>
        </dgm:presLayoutVars>
      </dgm:prSet>
      <dgm:spPr/>
    </dgm:pt>
    <dgm:pt modelId="{971CE7BF-446C-4C3C-B877-033BF6D6A9FD}" type="pres">
      <dgm:prSet presAssocID="{228BCFCE-777D-4438-A281-A8EF1EAC3AF3}" presName="node" presStyleLbl="node1" presStyleIdx="0" presStyleCnt="2" custScaleX="120681" custScaleY="43927">
        <dgm:presLayoutVars>
          <dgm:bulletEnabled val="1"/>
        </dgm:presLayoutVars>
      </dgm:prSet>
      <dgm:spPr/>
    </dgm:pt>
    <dgm:pt modelId="{8C6DE85E-7F78-40A2-BA31-45CE80F90768}" type="pres">
      <dgm:prSet presAssocID="{630031B6-6BF8-4947-AE3F-FC2E0E12CF60}" presName="sibTrans" presStyleLbl="sibTrans2D1" presStyleIdx="0" presStyleCnt="1"/>
      <dgm:spPr/>
    </dgm:pt>
    <dgm:pt modelId="{57D1F84A-15D1-4433-91D1-6C6E0D56695D}" type="pres">
      <dgm:prSet presAssocID="{630031B6-6BF8-4947-AE3F-FC2E0E12CF60}" presName="connectorText" presStyleLbl="sibTrans2D1" presStyleIdx="0" presStyleCnt="1"/>
      <dgm:spPr/>
    </dgm:pt>
    <dgm:pt modelId="{B5CED7E2-8CDD-41BD-B4B0-46C511D74506}" type="pres">
      <dgm:prSet presAssocID="{BC78F815-8DE2-415E-A339-73AADB0172A1}" presName="node" presStyleLbl="node1" presStyleIdx="1" presStyleCnt="2" custScaleX="140502" custScaleY="231371">
        <dgm:presLayoutVars>
          <dgm:bulletEnabled val="1"/>
        </dgm:presLayoutVars>
      </dgm:prSet>
      <dgm:spPr/>
    </dgm:pt>
  </dgm:ptLst>
  <dgm:cxnLst>
    <dgm:cxn modelId="{061D7026-57A6-42DA-AF20-684F2C592B55}" type="presOf" srcId="{228BCFCE-777D-4438-A281-A8EF1EAC3AF3}" destId="{971CE7BF-446C-4C3C-B877-033BF6D6A9FD}" srcOrd="0" destOrd="0" presId="urn:microsoft.com/office/officeart/2005/8/layout/process2"/>
    <dgm:cxn modelId="{6A727264-7F02-4CFC-A96C-0DDE270D851D}" srcId="{ABEF4F24-3A58-4CC4-9560-87EAD73A7C8E}" destId="{228BCFCE-777D-4438-A281-A8EF1EAC3AF3}" srcOrd="0" destOrd="0" parTransId="{4B9B07B2-9C0C-4EAD-BCCA-371D491A440F}" sibTransId="{630031B6-6BF8-4947-AE3F-FC2E0E12CF60}"/>
    <dgm:cxn modelId="{AEAC8471-573D-4F56-8877-FB3B32BEFA03}" type="presOf" srcId="{630031B6-6BF8-4947-AE3F-FC2E0E12CF60}" destId="{8C6DE85E-7F78-40A2-BA31-45CE80F90768}" srcOrd="0" destOrd="0" presId="urn:microsoft.com/office/officeart/2005/8/layout/process2"/>
    <dgm:cxn modelId="{3CB1F085-B181-4A74-A9FC-34A4ABBE7984}" type="presOf" srcId="{BC78F815-8DE2-415E-A339-73AADB0172A1}" destId="{B5CED7E2-8CDD-41BD-B4B0-46C511D74506}" srcOrd="0" destOrd="0" presId="urn:microsoft.com/office/officeart/2005/8/layout/process2"/>
    <dgm:cxn modelId="{ACCF8595-BB1A-4116-9FB6-E77A6464DE6F}" srcId="{ABEF4F24-3A58-4CC4-9560-87EAD73A7C8E}" destId="{BC78F815-8DE2-415E-A339-73AADB0172A1}" srcOrd="1" destOrd="0" parTransId="{88C8D34C-FD01-4D3B-87FC-DA8125767E30}" sibTransId="{CF05D8E4-214F-417A-82FC-66DCBA27BC55}"/>
    <dgm:cxn modelId="{2C5532AB-62B7-41B3-B1F3-AED3C6A24529}" type="presOf" srcId="{ABEF4F24-3A58-4CC4-9560-87EAD73A7C8E}" destId="{CCB5E102-5588-430A-9B85-85C9D4CF7C31}" srcOrd="0" destOrd="0" presId="urn:microsoft.com/office/officeart/2005/8/layout/process2"/>
    <dgm:cxn modelId="{6622C7DD-FBCE-4C32-A99F-171322E32A03}" type="presOf" srcId="{630031B6-6BF8-4947-AE3F-FC2E0E12CF60}" destId="{57D1F84A-15D1-4433-91D1-6C6E0D56695D}" srcOrd="1" destOrd="0" presId="urn:microsoft.com/office/officeart/2005/8/layout/process2"/>
    <dgm:cxn modelId="{8C3191E3-C883-4215-BFE1-7240154EDD19}" type="presParOf" srcId="{CCB5E102-5588-430A-9B85-85C9D4CF7C31}" destId="{971CE7BF-446C-4C3C-B877-033BF6D6A9FD}" srcOrd="0" destOrd="0" presId="urn:microsoft.com/office/officeart/2005/8/layout/process2"/>
    <dgm:cxn modelId="{32E70953-016C-4846-A864-B1337DBC57F2}" type="presParOf" srcId="{CCB5E102-5588-430A-9B85-85C9D4CF7C31}" destId="{8C6DE85E-7F78-40A2-BA31-45CE80F90768}" srcOrd="1" destOrd="0" presId="urn:microsoft.com/office/officeart/2005/8/layout/process2"/>
    <dgm:cxn modelId="{37E9D7D5-92CB-4AF5-A573-D7C9A5505225}" type="presParOf" srcId="{8C6DE85E-7F78-40A2-BA31-45CE80F90768}" destId="{57D1F84A-15D1-4433-91D1-6C6E0D56695D}" srcOrd="0" destOrd="0" presId="urn:microsoft.com/office/officeart/2005/8/layout/process2"/>
    <dgm:cxn modelId="{9761F718-6A31-4112-A435-9155DA24BD1C}" type="presParOf" srcId="{CCB5E102-5588-430A-9B85-85C9D4CF7C31}" destId="{B5CED7E2-8CDD-41BD-B4B0-46C511D74506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153B0C5-EA64-4FD7-ADE1-4B531647DF0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946C935-57DB-40A7-ACBE-A4F8F184F035}">
      <dgm:prSet phldrT="[Texto]" custT="1"/>
      <dgm:spPr/>
      <dgm:t>
        <a:bodyPr/>
        <a:lstStyle/>
        <a:p>
          <a:r>
            <a:rPr lang="es-EC" sz="2800" dirty="0"/>
            <a:t>Incrementar la participación de mercado a través de la mejora del servicio para la identificación de clientes potenciales </a:t>
          </a:r>
        </a:p>
      </dgm:t>
    </dgm:pt>
    <dgm:pt modelId="{176544E6-9861-4CEE-9A52-598333AE0F80}" type="parTrans" cxnId="{BB0FD83E-A6F0-47C0-ADE9-19E1B0CA8B34}">
      <dgm:prSet/>
      <dgm:spPr/>
      <dgm:t>
        <a:bodyPr/>
        <a:lstStyle/>
        <a:p>
          <a:endParaRPr lang="es-EC" sz="2800"/>
        </a:p>
      </dgm:t>
    </dgm:pt>
    <dgm:pt modelId="{D5B640A2-A3D2-4809-A0CC-EC9E7623D1A8}" type="sibTrans" cxnId="{BB0FD83E-A6F0-47C0-ADE9-19E1B0CA8B34}">
      <dgm:prSet/>
      <dgm:spPr/>
      <dgm:t>
        <a:bodyPr/>
        <a:lstStyle/>
        <a:p>
          <a:endParaRPr lang="es-EC" sz="2800"/>
        </a:p>
      </dgm:t>
    </dgm:pt>
    <dgm:pt modelId="{00070D08-2FE7-4FE5-BC97-F0310C3A9C06}">
      <dgm:prSet phldrT="[Texto]" custT="1"/>
      <dgm:spPr/>
      <dgm:t>
        <a:bodyPr/>
        <a:lstStyle/>
        <a:p>
          <a:r>
            <a:rPr lang="es-EC" sz="2800" dirty="0"/>
            <a:t>Realce de las características que generan valor a los cursos de capacitación</a:t>
          </a:r>
        </a:p>
      </dgm:t>
    </dgm:pt>
    <dgm:pt modelId="{3F6C7773-CA59-49E8-AE73-5612E7918B7D}" type="parTrans" cxnId="{6A7D7455-AB8B-4A0C-BAAA-23C2B9C2AF75}">
      <dgm:prSet/>
      <dgm:spPr/>
      <dgm:t>
        <a:bodyPr/>
        <a:lstStyle/>
        <a:p>
          <a:endParaRPr lang="es-EC" sz="2800"/>
        </a:p>
      </dgm:t>
    </dgm:pt>
    <dgm:pt modelId="{0CE554F6-EAAE-45E5-BC98-E399D7046A2D}" type="sibTrans" cxnId="{6A7D7455-AB8B-4A0C-BAAA-23C2B9C2AF75}">
      <dgm:prSet/>
      <dgm:spPr/>
      <dgm:t>
        <a:bodyPr/>
        <a:lstStyle/>
        <a:p>
          <a:endParaRPr lang="es-EC" sz="2800"/>
        </a:p>
      </dgm:t>
    </dgm:pt>
    <dgm:pt modelId="{896EF8DF-E9FB-4E62-AA64-1F3E7E8E5E64}">
      <dgm:prSet phldrT="[Texto]" custT="1"/>
      <dgm:spPr/>
      <dgm:t>
        <a:bodyPr/>
        <a:lstStyle/>
        <a:p>
          <a:r>
            <a:rPr lang="es-EC" sz="2800" dirty="0"/>
            <a:t>Servicio Pre Venta</a:t>
          </a:r>
        </a:p>
      </dgm:t>
    </dgm:pt>
    <dgm:pt modelId="{594FD866-EFB9-4CB6-AAAD-608C61BA2808}" type="parTrans" cxnId="{E2003965-57F6-4810-BA8C-36BB58D5BCF2}">
      <dgm:prSet/>
      <dgm:spPr/>
      <dgm:t>
        <a:bodyPr/>
        <a:lstStyle/>
        <a:p>
          <a:endParaRPr lang="es-EC" sz="2800"/>
        </a:p>
      </dgm:t>
    </dgm:pt>
    <dgm:pt modelId="{65E421AD-2F42-450A-85EC-E17A6FB68782}" type="sibTrans" cxnId="{E2003965-57F6-4810-BA8C-36BB58D5BCF2}">
      <dgm:prSet/>
      <dgm:spPr/>
      <dgm:t>
        <a:bodyPr/>
        <a:lstStyle/>
        <a:p>
          <a:endParaRPr lang="es-EC" sz="2800"/>
        </a:p>
      </dgm:t>
    </dgm:pt>
    <dgm:pt modelId="{2D346E02-BC90-45AD-84C0-13258E7C4BD7}">
      <dgm:prSet phldrT="[Texto]" custT="1"/>
      <dgm:spPr/>
      <dgm:t>
        <a:bodyPr/>
        <a:lstStyle/>
        <a:p>
          <a:r>
            <a:rPr lang="es-EC" sz="2800" dirty="0"/>
            <a:t>Servicios Post Venta</a:t>
          </a:r>
        </a:p>
      </dgm:t>
    </dgm:pt>
    <dgm:pt modelId="{FBEB5A4C-0EE8-456A-8B3E-618882727227}" type="parTrans" cxnId="{E8E509E2-A14F-459C-B3DC-358BA16DCC3E}">
      <dgm:prSet/>
      <dgm:spPr/>
      <dgm:t>
        <a:bodyPr/>
        <a:lstStyle/>
        <a:p>
          <a:endParaRPr lang="es-EC" sz="2800"/>
        </a:p>
      </dgm:t>
    </dgm:pt>
    <dgm:pt modelId="{5216984B-0B68-421A-9C33-6F297337DCDF}" type="sibTrans" cxnId="{E8E509E2-A14F-459C-B3DC-358BA16DCC3E}">
      <dgm:prSet/>
      <dgm:spPr/>
      <dgm:t>
        <a:bodyPr/>
        <a:lstStyle/>
        <a:p>
          <a:endParaRPr lang="es-EC" sz="2800"/>
        </a:p>
      </dgm:t>
    </dgm:pt>
    <dgm:pt modelId="{6D569ADE-99E0-4254-BC7A-B04E1433A185}" type="pres">
      <dgm:prSet presAssocID="{5153B0C5-EA64-4FD7-ADE1-4B531647DF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9E91A01-47D1-4B45-9170-7B72598D247A}" type="pres">
      <dgm:prSet presAssocID="{9946C935-57DB-40A7-ACBE-A4F8F184F035}" presName="hierRoot1" presStyleCnt="0">
        <dgm:presLayoutVars>
          <dgm:hierBranch val="init"/>
        </dgm:presLayoutVars>
      </dgm:prSet>
      <dgm:spPr/>
    </dgm:pt>
    <dgm:pt modelId="{87964871-07AE-49D8-8455-9900937A7306}" type="pres">
      <dgm:prSet presAssocID="{9946C935-57DB-40A7-ACBE-A4F8F184F035}" presName="rootComposite1" presStyleCnt="0"/>
      <dgm:spPr/>
    </dgm:pt>
    <dgm:pt modelId="{06C242D8-AFBF-482D-B5CC-3A2B96FFC55F}" type="pres">
      <dgm:prSet presAssocID="{9946C935-57DB-40A7-ACBE-A4F8F184F035}" presName="rootText1" presStyleLbl="node0" presStyleIdx="0" presStyleCnt="1" custScaleX="128830" custScaleY="262604">
        <dgm:presLayoutVars>
          <dgm:chPref val="3"/>
        </dgm:presLayoutVars>
      </dgm:prSet>
      <dgm:spPr/>
    </dgm:pt>
    <dgm:pt modelId="{3AD9B31B-95E0-4BD4-82E3-B2508BA84459}" type="pres">
      <dgm:prSet presAssocID="{9946C935-57DB-40A7-ACBE-A4F8F184F035}" presName="rootConnector1" presStyleLbl="node1" presStyleIdx="0" presStyleCnt="0"/>
      <dgm:spPr/>
    </dgm:pt>
    <dgm:pt modelId="{06178594-0278-4D2D-BB57-D6234A42D5CA}" type="pres">
      <dgm:prSet presAssocID="{9946C935-57DB-40A7-ACBE-A4F8F184F035}" presName="hierChild2" presStyleCnt="0"/>
      <dgm:spPr/>
    </dgm:pt>
    <dgm:pt modelId="{8F911D76-9CFA-44EB-B620-92B4AA7176DB}" type="pres">
      <dgm:prSet presAssocID="{3F6C7773-CA59-49E8-AE73-5612E7918B7D}" presName="Name64" presStyleLbl="parChTrans1D2" presStyleIdx="0" presStyleCnt="3"/>
      <dgm:spPr/>
    </dgm:pt>
    <dgm:pt modelId="{41132E07-9829-467B-A968-929D70AD50E1}" type="pres">
      <dgm:prSet presAssocID="{00070D08-2FE7-4FE5-BC97-F0310C3A9C06}" presName="hierRoot2" presStyleCnt="0">
        <dgm:presLayoutVars>
          <dgm:hierBranch val="init"/>
        </dgm:presLayoutVars>
      </dgm:prSet>
      <dgm:spPr/>
    </dgm:pt>
    <dgm:pt modelId="{F37BEACB-53C5-4049-B36A-27F444FC179A}" type="pres">
      <dgm:prSet presAssocID="{00070D08-2FE7-4FE5-BC97-F0310C3A9C06}" presName="rootComposite" presStyleCnt="0"/>
      <dgm:spPr/>
    </dgm:pt>
    <dgm:pt modelId="{D6EA6FAA-2754-4E72-AAC8-938BFEFFA3D4}" type="pres">
      <dgm:prSet presAssocID="{00070D08-2FE7-4FE5-BC97-F0310C3A9C06}" presName="rootText" presStyleLbl="node2" presStyleIdx="0" presStyleCnt="3" custScaleY="131564">
        <dgm:presLayoutVars>
          <dgm:chPref val="3"/>
        </dgm:presLayoutVars>
      </dgm:prSet>
      <dgm:spPr/>
    </dgm:pt>
    <dgm:pt modelId="{660DAD54-ADA3-4CF7-A8F1-41EC3A40777B}" type="pres">
      <dgm:prSet presAssocID="{00070D08-2FE7-4FE5-BC97-F0310C3A9C06}" presName="rootConnector" presStyleLbl="node2" presStyleIdx="0" presStyleCnt="3"/>
      <dgm:spPr/>
    </dgm:pt>
    <dgm:pt modelId="{54713A7E-31ED-4BEB-A0FF-1B227B3638B5}" type="pres">
      <dgm:prSet presAssocID="{00070D08-2FE7-4FE5-BC97-F0310C3A9C06}" presName="hierChild4" presStyleCnt="0"/>
      <dgm:spPr/>
    </dgm:pt>
    <dgm:pt modelId="{FDF84509-DDA7-4383-968B-74612D4ADC09}" type="pres">
      <dgm:prSet presAssocID="{00070D08-2FE7-4FE5-BC97-F0310C3A9C06}" presName="hierChild5" presStyleCnt="0"/>
      <dgm:spPr/>
    </dgm:pt>
    <dgm:pt modelId="{51A603B2-4631-4E90-B247-554C398E1FC2}" type="pres">
      <dgm:prSet presAssocID="{594FD866-EFB9-4CB6-AAAD-608C61BA2808}" presName="Name64" presStyleLbl="parChTrans1D2" presStyleIdx="1" presStyleCnt="3"/>
      <dgm:spPr/>
    </dgm:pt>
    <dgm:pt modelId="{D7E511AC-1D57-4CFF-8A4A-688657646DD2}" type="pres">
      <dgm:prSet presAssocID="{896EF8DF-E9FB-4E62-AA64-1F3E7E8E5E64}" presName="hierRoot2" presStyleCnt="0">
        <dgm:presLayoutVars>
          <dgm:hierBranch val="init"/>
        </dgm:presLayoutVars>
      </dgm:prSet>
      <dgm:spPr/>
    </dgm:pt>
    <dgm:pt modelId="{05661948-01D9-4D38-8E3E-149FA9C2E593}" type="pres">
      <dgm:prSet presAssocID="{896EF8DF-E9FB-4E62-AA64-1F3E7E8E5E64}" presName="rootComposite" presStyleCnt="0"/>
      <dgm:spPr/>
    </dgm:pt>
    <dgm:pt modelId="{CFF1FB9F-4073-4107-BE90-0151150F7E4F}" type="pres">
      <dgm:prSet presAssocID="{896EF8DF-E9FB-4E62-AA64-1F3E7E8E5E64}" presName="rootText" presStyleLbl="node2" presStyleIdx="1" presStyleCnt="3" custScaleY="83547">
        <dgm:presLayoutVars>
          <dgm:chPref val="3"/>
        </dgm:presLayoutVars>
      </dgm:prSet>
      <dgm:spPr/>
    </dgm:pt>
    <dgm:pt modelId="{B6686289-5A9B-4564-96D0-096D1C151F22}" type="pres">
      <dgm:prSet presAssocID="{896EF8DF-E9FB-4E62-AA64-1F3E7E8E5E64}" presName="rootConnector" presStyleLbl="node2" presStyleIdx="1" presStyleCnt="3"/>
      <dgm:spPr/>
    </dgm:pt>
    <dgm:pt modelId="{0C24F35B-278E-4948-AEBC-29A74B5DD32A}" type="pres">
      <dgm:prSet presAssocID="{896EF8DF-E9FB-4E62-AA64-1F3E7E8E5E64}" presName="hierChild4" presStyleCnt="0"/>
      <dgm:spPr/>
    </dgm:pt>
    <dgm:pt modelId="{EB4A2C12-B8A4-4740-85B1-383DC3908174}" type="pres">
      <dgm:prSet presAssocID="{896EF8DF-E9FB-4E62-AA64-1F3E7E8E5E64}" presName="hierChild5" presStyleCnt="0"/>
      <dgm:spPr/>
    </dgm:pt>
    <dgm:pt modelId="{C5662A12-B46A-4529-A6BB-C9E260FFF1F0}" type="pres">
      <dgm:prSet presAssocID="{FBEB5A4C-0EE8-456A-8B3E-618882727227}" presName="Name64" presStyleLbl="parChTrans1D2" presStyleIdx="2" presStyleCnt="3"/>
      <dgm:spPr/>
    </dgm:pt>
    <dgm:pt modelId="{6EECF026-A698-4931-9F8B-638C87BFA3BA}" type="pres">
      <dgm:prSet presAssocID="{2D346E02-BC90-45AD-84C0-13258E7C4BD7}" presName="hierRoot2" presStyleCnt="0">
        <dgm:presLayoutVars>
          <dgm:hierBranch val="init"/>
        </dgm:presLayoutVars>
      </dgm:prSet>
      <dgm:spPr/>
    </dgm:pt>
    <dgm:pt modelId="{38C17A29-ED65-40DF-A55C-839F31BA97A9}" type="pres">
      <dgm:prSet presAssocID="{2D346E02-BC90-45AD-84C0-13258E7C4BD7}" presName="rootComposite" presStyleCnt="0"/>
      <dgm:spPr/>
    </dgm:pt>
    <dgm:pt modelId="{95AE99A3-DA4C-4E6D-AEFD-70383314C0D7}" type="pres">
      <dgm:prSet presAssocID="{2D346E02-BC90-45AD-84C0-13258E7C4BD7}" presName="rootText" presStyleLbl="node2" presStyleIdx="2" presStyleCnt="3" custScaleY="87531">
        <dgm:presLayoutVars>
          <dgm:chPref val="3"/>
        </dgm:presLayoutVars>
      </dgm:prSet>
      <dgm:spPr/>
    </dgm:pt>
    <dgm:pt modelId="{DDC9FC26-4381-4856-9D10-374186F2922F}" type="pres">
      <dgm:prSet presAssocID="{2D346E02-BC90-45AD-84C0-13258E7C4BD7}" presName="rootConnector" presStyleLbl="node2" presStyleIdx="2" presStyleCnt="3"/>
      <dgm:spPr/>
    </dgm:pt>
    <dgm:pt modelId="{C642D4F4-7C61-4E27-92FF-9AAD3CAABE99}" type="pres">
      <dgm:prSet presAssocID="{2D346E02-BC90-45AD-84C0-13258E7C4BD7}" presName="hierChild4" presStyleCnt="0"/>
      <dgm:spPr/>
    </dgm:pt>
    <dgm:pt modelId="{706232DA-0A71-42FC-B353-3FF2EB59747D}" type="pres">
      <dgm:prSet presAssocID="{2D346E02-BC90-45AD-84C0-13258E7C4BD7}" presName="hierChild5" presStyleCnt="0"/>
      <dgm:spPr/>
    </dgm:pt>
    <dgm:pt modelId="{E3546A6A-EBC7-408D-A0F2-657A7C4BFE2E}" type="pres">
      <dgm:prSet presAssocID="{9946C935-57DB-40A7-ACBE-A4F8F184F035}" presName="hierChild3" presStyleCnt="0"/>
      <dgm:spPr/>
    </dgm:pt>
  </dgm:ptLst>
  <dgm:cxnLst>
    <dgm:cxn modelId="{AF38CD0F-3CC7-41C2-A301-25F8D09EC3A5}" type="presOf" srcId="{3F6C7773-CA59-49E8-AE73-5612E7918B7D}" destId="{8F911D76-9CFA-44EB-B620-92B4AA7176DB}" srcOrd="0" destOrd="0" presId="urn:microsoft.com/office/officeart/2009/3/layout/HorizontalOrganizationChart"/>
    <dgm:cxn modelId="{BB0FD83E-A6F0-47C0-ADE9-19E1B0CA8B34}" srcId="{5153B0C5-EA64-4FD7-ADE1-4B531647DF0F}" destId="{9946C935-57DB-40A7-ACBE-A4F8F184F035}" srcOrd="0" destOrd="0" parTransId="{176544E6-9861-4CEE-9A52-598333AE0F80}" sibTransId="{D5B640A2-A3D2-4809-A0CC-EC9E7623D1A8}"/>
    <dgm:cxn modelId="{8D16E464-944A-4A62-A774-8A3527AC8E14}" type="presOf" srcId="{2D346E02-BC90-45AD-84C0-13258E7C4BD7}" destId="{95AE99A3-DA4C-4E6D-AEFD-70383314C0D7}" srcOrd="0" destOrd="0" presId="urn:microsoft.com/office/officeart/2009/3/layout/HorizontalOrganizationChart"/>
    <dgm:cxn modelId="{E2003965-57F6-4810-BA8C-36BB58D5BCF2}" srcId="{9946C935-57DB-40A7-ACBE-A4F8F184F035}" destId="{896EF8DF-E9FB-4E62-AA64-1F3E7E8E5E64}" srcOrd="1" destOrd="0" parTransId="{594FD866-EFB9-4CB6-AAAD-608C61BA2808}" sibTransId="{65E421AD-2F42-450A-85EC-E17A6FB68782}"/>
    <dgm:cxn modelId="{66220952-C2B4-47E1-9F18-7C1D9F7E7493}" type="presOf" srcId="{9946C935-57DB-40A7-ACBE-A4F8F184F035}" destId="{3AD9B31B-95E0-4BD4-82E3-B2508BA84459}" srcOrd="1" destOrd="0" presId="urn:microsoft.com/office/officeart/2009/3/layout/HorizontalOrganizationChart"/>
    <dgm:cxn modelId="{6A7D7455-AB8B-4A0C-BAAA-23C2B9C2AF75}" srcId="{9946C935-57DB-40A7-ACBE-A4F8F184F035}" destId="{00070D08-2FE7-4FE5-BC97-F0310C3A9C06}" srcOrd="0" destOrd="0" parTransId="{3F6C7773-CA59-49E8-AE73-5612E7918B7D}" sibTransId="{0CE554F6-EAAE-45E5-BC98-E399D7046A2D}"/>
    <dgm:cxn modelId="{78814859-B2F3-45B9-9A1D-84AF93CDCF14}" type="presOf" srcId="{00070D08-2FE7-4FE5-BC97-F0310C3A9C06}" destId="{660DAD54-ADA3-4CF7-A8F1-41EC3A40777B}" srcOrd="1" destOrd="0" presId="urn:microsoft.com/office/officeart/2009/3/layout/HorizontalOrganizationChart"/>
    <dgm:cxn modelId="{35602B7F-DDD9-45E3-A428-B524AE199246}" type="presOf" srcId="{896EF8DF-E9FB-4E62-AA64-1F3E7E8E5E64}" destId="{CFF1FB9F-4073-4107-BE90-0151150F7E4F}" srcOrd="0" destOrd="0" presId="urn:microsoft.com/office/officeart/2009/3/layout/HorizontalOrganizationChart"/>
    <dgm:cxn modelId="{C7296A84-EC0C-4AC6-A9A4-DC5997ECB4F5}" type="presOf" srcId="{896EF8DF-E9FB-4E62-AA64-1F3E7E8E5E64}" destId="{B6686289-5A9B-4564-96D0-096D1C151F22}" srcOrd="1" destOrd="0" presId="urn:microsoft.com/office/officeart/2009/3/layout/HorizontalOrganizationChart"/>
    <dgm:cxn modelId="{365903A0-E3DE-4DAB-BF59-8DD84F3BEE4E}" type="presOf" srcId="{2D346E02-BC90-45AD-84C0-13258E7C4BD7}" destId="{DDC9FC26-4381-4856-9D10-374186F2922F}" srcOrd="1" destOrd="0" presId="urn:microsoft.com/office/officeart/2009/3/layout/HorizontalOrganizationChart"/>
    <dgm:cxn modelId="{8B4855BD-2754-4472-A319-EAA7AD0E053E}" type="presOf" srcId="{FBEB5A4C-0EE8-456A-8B3E-618882727227}" destId="{C5662A12-B46A-4529-A6BB-C9E260FFF1F0}" srcOrd="0" destOrd="0" presId="urn:microsoft.com/office/officeart/2009/3/layout/HorizontalOrganizationChart"/>
    <dgm:cxn modelId="{D73A2FD3-B7A8-4C35-8AD5-C775E6192440}" type="presOf" srcId="{5153B0C5-EA64-4FD7-ADE1-4B531647DF0F}" destId="{6D569ADE-99E0-4254-BC7A-B04E1433A185}" srcOrd="0" destOrd="0" presId="urn:microsoft.com/office/officeart/2009/3/layout/HorizontalOrganizationChart"/>
    <dgm:cxn modelId="{165EF7E1-5526-4C64-BD00-18E9226FA6C0}" type="presOf" srcId="{00070D08-2FE7-4FE5-BC97-F0310C3A9C06}" destId="{D6EA6FAA-2754-4E72-AAC8-938BFEFFA3D4}" srcOrd="0" destOrd="0" presId="urn:microsoft.com/office/officeart/2009/3/layout/HorizontalOrganizationChart"/>
    <dgm:cxn modelId="{E8E509E2-A14F-459C-B3DC-358BA16DCC3E}" srcId="{9946C935-57DB-40A7-ACBE-A4F8F184F035}" destId="{2D346E02-BC90-45AD-84C0-13258E7C4BD7}" srcOrd="2" destOrd="0" parTransId="{FBEB5A4C-0EE8-456A-8B3E-618882727227}" sibTransId="{5216984B-0B68-421A-9C33-6F297337DCDF}"/>
    <dgm:cxn modelId="{7BB2C7E3-2E71-4872-A5C9-079584AFB932}" type="presOf" srcId="{9946C935-57DB-40A7-ACBE-A4F8F184F035}" destId="{06C242D8-AFBF-482D-B5CC-3A2B96FFC55F}" srcOrd="0" destOrd="0" presId="urn:microsoft.com/office/officeart/2009/3/layout/HorizontalOrganizationChart"/>
    <dgm:cxn modelId="{C03477E8-0C19-4E93-AAAB-AC6AB7B89E5C}" type="presOf" srcId="{594FD866-EFB9-4CB6-AAAD-608C61BA2808}" destId="{51A603B2-4631-4E90-B247-554C398E1FC2}" srcOrd="0" destOrd="0" presId="urn:microsoft.com/office/officeart/2009/3/layout/HorizontalOrganizationChart"/>
    <dgm:cxn modelId="{862B297F-BA3F-46B7-8C66-4AAE8EE4454C}" type="presParOf" srcId="{6D569ADE-99E0-4254-BC7A-B04E1433A185}" destId="{B9E91A01-47D1-4B45-9170-7B72598D247A}" srcOrd="0" destOrd="0" presId="urn:microsoft.com/office/officeart/2009/3/layout/HorizontalOrganizationChart"/>
    <dgm:cxn modelId="{CFE03677-81C8-4C57-A6B6-52A4DD5F3CF7}" type="presParOf" srcId="{B9E91A01-47D1-4B45-9170-7B72598D247A}" destId="{87964871-07AE-49D8-8455-9900937A7306}" srcOrd="0" destOrd="0" presId="urn:microsoft.com/office/officeart/2009/3/layout/HorizontalOrganizationChart"/>
    <dgm:cxn modelId="{FAEA58C1-E805-42E3-9D3D-52FF95CD241E}" type="presParOf" srcId="{87964871-07AE-49D8-8455-9900937A7306}" destId="{06C242D8-AFBF-482D-B5CC-3A2B96FFC55F}" srcOrd="0" destOrd="0" presId="urn:microsoft.com/office/officeart/2009/3/layout/HorizontalOrganizationChart"/>
    <dgm:cxn modelId="{989AD4B2-8560-466C-A617-18EE9309BD63}" type="presParOf" srcId="{87964871-07AE-49D8-8455-9900937A7306}" destId="{3AD9B31B-95E0-4BD4-82E3-B2508BA84459}" srcOrd="1" destOrd="0" presId="urn:microsoft.com/office/officeart/2009/3/layout/HorizontalOrganizationChart"/>
    <dgm:cxn modelId="{E96E97B7-351D-4FCA-8B6D-F61984F850CB}" type="presParOf" srcId="{B9E91A01-47D1-4B45-9170-7B72598D247A}" destId="{06178594-0278-4D2D-BB57-D6234A42D5CA}" srcOrd="1" destOrd="0" presId="urn:microsoft.com/office/officeart/2009/3/layout/HorizontalOrganizationChart"/>
    <dgm:cxn modelId="{3E977E4A-2001-4EC2-B269-D627893FBE9D}" type="presParOf" srcId="{06178594-0278-4D2D-BB57-D6234A42D5CA}" destId="{8F911D76-9CFA-44EB-B620-92B4AA7176DB}" srcOrd="0" destOrd="0" presId="urn:microsoft.com/office/officeart/2009/3/layout/HorizontalOrganizationChart"/>
    <dgm:cxn modelId="{08D0A87A-41DA-4F97-A93C-4AA68D37880B}" type="presParOf" srcId="{06178594-0278-4D2D-BB57-D6234A42D5CA}" destId="{41132E07-9829-467B-A968-929D70AD50E1}" srcOrd="1" destOrd="0" presId="urn:microsoft.com/office/officeart/2009/3/layout/HorizontalOrganizationChart"/>
    <dgm:cxn modelId="{9FA8017E-9B23-40E8-823B-65971F71CEA3}" type="presParOf" srcId="{41132E07-9829-467B-A968-929D70AD50E1}" destId="{F37BEACB-53C5-4049-B36A-27F444FC179A}" srcOrd="0" destOrd="0" presId="urn:microsoft.com/office/officeart/2009/3/layout/HorizontalOrganizationChart"/>
    <dgm:cxn modelId="{FCE233A3-D009-47B2-83C6-74B5A1A1F9D0}" type="presParOf" srcId="{F37BEACB-53C5-4049-B36A-27F444FC179A}" destId="{D6EA6FAA-2754-4E72-AAC8-938BFEFFA3D4}" srcOrd="0" destOrd="0" presId="urn:microsoft.com/office/officeart/2009/3/layout/HorizontalOrganizationChart"/>
    <dgm:cxn modelId="{FAA46080-624D-46D8-8027-C68CC2338760}" type="presParOf" srcId="{F37BEACB-53C5-4049-B36A-27F444FC179A}" destId="{660DAD54-ADA3-4CF7-A8F1-41EC3A40777B}" srcOrd="1" destOrd="0" presId="urn:microsoft.com/office/officeart/2009/3/layout/HorizontalOrganizationChart"/>
    <dgm:cxn modelId="{37864C3F-D760-45D4-9AC4-3483C76FF4EC}" type="presParOf" srcId="{41132E07-9829-467B-A968-929D70AD50E1}" destId="{54713A7E-31ED-4BEB-A0FF-1B227B3638B5}" srcOrd="1" destOrd="0" presId="urn:microsoft.com/office/officeart/2009/3/layout/HorizontalOrganizationChart"/>
    <dgm:cxn modelId="{8C9446DE-08E6-4CAA-A9B7-1E44B2747F64}" type="presParOf" srcId="{41132E07-9829-467B-A968-929D70AD50E1}" destId="{FDF84509-DDA7-4383-968B-74612D4ADC09}" srcOrd="2" destOrd="0" presId="urn:microsoft.com/office/officeart/2009/3/layout/HorizontalOrganizationChart"/>
    <dgm:cxn modelId="{D085C12B-E7C9-40E6-BD84-236B67EA3EB2}" type="presParOf" srcId="{06178594-0278-4D2D-BB57-D6234A42D5CA}" destId="{51A603B2-4631-4E90-B247-554C398E1FC2}" srcOrd="2" destOrd="0" presId="urn:microsoft.com/office/officeart/2009/3/layout/HorizontalOrganizationChart"/>
    <dgm:cxn modelId="{3B6324AF-99E3-4AB1-90BF-4F2F16FAB041}" type="presParOf" srcId="{06178594-0278-4D2D-BB57-D6234A42D5CA}" destId="{D7E511AC-1D57-4CFF-8A4A-688657646DD2}" srcOrd="3" destOrd="0" presId="urn:microsoft.com/office/officeart/2009/3/layout/HorizontalOrganizationChart"/>
    <dgm:cxn modelId="{6753C2D3-1E3F-41C6-AE36-7DFEF9663FF0}" type="presParOf" srcId="{D7E511AC-1D57-4CFF-8A4A-688657646DD2}" destId="{05661948-01D9-4D38-8E3E-149FA9C2E593}" srcOrd="0" destOrd="0" presId="urn:microsoft.com/office/officeart/2009/3/layout/HorizontalOrganizationChart"/>
    <dgm:cxn modelId="{A2D8E6B1-9EB8-43F9-B23A-F2CC802730E4}" type="presParOf" srcId="{05661948-01D9-4D38-8E3E-149FA9C2E593}" destId="{CFF1FB9F-4073-4107-BE90-0151150F7E4F}" srcOrd="0" destOrd="0" presId="urn:microsoft.com/office/officeart/2009/3/layout/HorizontalOrganizationChart"/>
    <dgm:cxn modelId="{F1C8ABA6-1473-4089-9054-10B41C8167E9}" type="presParOf" srcId="{05661948-01D9-4D38-8E3E-149FA9C2E593}" destId="{B6686289-5A9B-4564-96D0-096D1C151F22}" srcOrd="1" destOrd="0" presId="urn:microsoft.com/office/officeart/2009/3/layout/HorizontalOrganizationChart"/>
    <dgm:cxn modelId="{50532B12-0DBC-4ADC-8318-F5BEB906EAA4}" type="presParOf" srcId="{D7E511AC-1D57-4CFF-8A4A-688657646DD2}" destId="{0C24F35B-278E-4948-AEBC-29A74B5DD32A}" srcOrd="1" destOrd="0" presId="urn:microsoft.com/office/officeart/2009/3/layout/HorizontalOrganizationChart"/>
    <dgm:cxn modelId="{9A519AD7-AEC3-40FB-BDDB-5F895DF155FC}" type="presParOf" srcId="{D7E511AC-1D57-4CFF-8A4A-688657646DD2}" destId="{EB4A2C12-B8A4-4740-85B1-383DC3908174}" srcOrd="2" destOrd="0" presId="urn:microsoft.com/office/officeart/2009/3/layout/HorizontalOrganizationChart"/>
    <dgm:cxn modelId="{A4EC494F-4009-4F60-92F9-AEFE4C01ED26}" type="presParOf" srcId="{06178594-0278-4D2D-BB57-D6234A42D5CA}" destId="{C5662A12-B46A-4529-A6BB-C9E260FFF1F0}" srcOrd="4" destOrd="0" presId="urn:microsoft.com/office/officeart/2009/3/layout/HorizontalOrganizationChart"/>
    <dgm:cxn modelId="{318027BF-57F7-4CA4-9028-9DD968B0C76D}" type="presParOf" srcId="{06178594-0278-4D2D-BB57-D6234A42D5CA}" destId="{6EECF026-A698-4931-9F8B-638C87BFA3BA}" srcOrd="5" destOrd="0" presId="urn:microsoft.com/office/officeart/2009/3/layout/HorizontalOrganizationChart"/>
    <dgm:cxn modelId="{7C2BF7E5-842D-4FD2-85E4-13629D20F9F3}" type="presParOf" srcId="{6EECF026-A698-4931-9F8B-638C87BFA3BA}" destId="{38C17A29-ED65-40DF-A55C-839F31BA97A9}" srcOrd="0" destOrd="0" presId="urn:microsoft.com/office/officeart/2009/3/layout/HorizontalOrganizationChart"/>
    <dgm:cxn modelId="{80ED7D7E-1062-4C24-AF99-A6AEF6F9BFC1}" type="presParOf" srcId="{38C17A29-ED65-40DF-A55C-839F31BA97A9}" destId="{95AE99A3-DA4C-4E6D-AEFD-70383314C0D7}" srcOrd="0" destOrd="0" presId="urn:microsoft.com/office/officeart/2009/3/layout/HorizontalOrganizationChart"/>
    <dgm:cxn modelId="{BF3EEB9D-DFDF-4F4D-8C33-EDA2691FFCEC}" type="presParOf" srcId="{38C17A29-ED65-40DF-A55C-839F31BA97A9}" destId="{DDC9FC26-4381-4856-9D10-374186F2922F}" srcOrd="1" destOrd="0" presId="urn:microsoft.com/office/officeart/2009/3/layout/HorizontalOrganizationChart"/>
    <dgm:cxn modelId="{D91D16E0-296D-45BB-B2B3-C69F8963EC75}" type="presParOf" srcId="{6EECF026-A698-4931-9F8B-638C87BFA3BA}" destId="{C642D4F4-7C61-4E27-92FF-9AAD3CAABE99}" srcOrd="1" destOrd="0" presId="urn:microsoft.com/office/officeart/2009/3/layout/HorizontalOrganizationChart"/>
    <dgm:cxn modelId="{8FE4748F-9AC9-456D-BBCB-6F95778C267C}" type="presParOf" srcId="{6EECF026-A698-4931-9F8B-638C87BFA3BA}" destId="{706232DA-0A71-42FC-B353-3FF2EB59747D}" srcOrd="2" destOrd="0" presId="urn:microsoft.com/office/officeart/2009/3/layout/HorizontalOrganizationChart"/>
    <dgm:cxn modelId="{A0DE9918-414A-437E-B7FD-CA0AE87D004E}" type="presParOf" srcId="{B9E91A01-47D1-4B45-9170-7B72598D247A}" destId="{E3546A6A-EBC7-408D-A0F2-657A7C4BFE2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EF4F24-3A58-4CC4-9560-87EAD73A7C8E}" type="doc">
      <dgm:prSet loTypeId="urn:microsoft.com/office/officeart/2005/8/layout/process2" loCatId="process" qsTypeId="urn:microsoft.com/office/officeart/2005/8/quickstyle/simple1" qsCatId="simple" csTypeId="urn:microsoft.com/office/officeart/2005/8/colors/accent2_2" csCatId="accent2" phldr="1"/>
      <dgm:spPr/>
    </dgm:pt>
    <dgm:pt modelId="{AD326F03-8313-428A-A532-943138A47FAA}">
      <dgm:prSet phldrT="[Texto]" custT="1"/>
      <dgm:spPr/>
      <dgm:t>
        <a:bodyPr/>
        <a:lstStyle/>
        <a:p>
          <a:r>
            <a:rPr lang="es-EC" sz="2400" dirty="0"/>
            <a:t>VISIÓN</a:t>
          </a:r>
        </a:p>
      </dgm:t>
    </dgm:pt>
    <dgm:pt modelId="{8560AFD2-7A28-4A5F-940D-3306836AACEE}" type="parTrans" cxnId="{1D500846-D8F3-401D-8AD4-41C38DE19897}">
      <dgm:prSet/>
      <dgm:spPr/>
      <dgm:t>
        <a:bodyPr/>
        <a:lstStyle/>
        <a:p>
          <a:endParaRPr lang="es-EC" sz="2400"/>
        </a:p>
      </dgm:t>
    </dgm:pt>
    <dgm:pt modelId="{3C2A1FD2-F927-4B66-BF61-C2EA4A45613E}" type="sibTrans" cxnId="{1D500846-D8F3-401D-8AD4-41C38DE19897}">
      <dgm:prSet custT="1"/>
      <dgm:spPr/>
      <dgm:t>
        <a:bodyPr/>
        <a:lstStyle/>
        <a:p>
          <a:endParaRPr lang="es-EC" sz="2400"/>
        </a:p>
      </dgm:t>
    </dgm:pt>
    <dgm:pt modelId="{DE34D59E-76E6-4CD7-90A0-04239ED41CEC}">
      <dgm:prSet phldrT="[Texto]" custT="1"/>
      <dgm:spPr/>
      <dgm:t>
        <a:bodyPr/>
        <a:lstStyle/>
        <a:p>
          <a:r>
            <a:rPr lang="es-EC" sz="2200" b="0" i="0" dirty="0"/>
            <a:t>Ser el Centro de Educación Continua que responda a las necesidades de fortalecimiento de capacidades y perfeccionamiento profesional a nivel nacional, utilizando herramientas académicas y pedagógicas modernas y adecuadas, con soluciones ágiles y oportunas brindando un servicio personalizado, para la construcción de capital social, económico, cultural y ambiental</a:t>
          </a:r>
          <a:endParaRPr lang="es-EC" sz="2200" dirty="0"/>
        </a:p>
      </dgm:t>
    </dgm:pt>
    <dgm:pt modelId="{4DC1B420-9DF4-4687-8435-C534B1BEC5C7}" type="parTrans" cxnId="{3C6B4D5E-8AE2-40B0-93E5-36CD5EF22620}">
      <dgm:prSet/>
      <dgm:spPr/>
      <dgm:t>
        <a:bodyPr/>
        <a:lstStyle/>
        <a:p>
          <a:endParaRPr lang="es-EC" sz="2400"/>
        </a:p>
      </dgm:t>
    </dgm:pt>
    <dgm:pt modelId="{582E3402-A428-4E8E-A553-888E18A1CE1A}" type="sibTrans" cxnId="{3C6B4D5E-8AE2-40B0-93E5-36CD5EF22620}">
      <dgm:prSet/>
      <dgm:spPr/>
      <dgm:t>
        <a:bodyPr/>
        <a:lstStyle/>
        <a:p>
          <a:endParaRPr lang="es-EC" sz="2400"/>
        </a:p>
      </dgm:t>
    </dgm:pt>
    <dgm:pt modelId="{CCB5E102-5588-430A-9B85-85C9D4CF7C31}" type="pres">
      <dgm:prSet presAssocID="{ABEF4F24-3A58-4CC4-9560-87EAD73A7C8E}" presName="linearFlow" presStyleCnt="0">
        <dgm:presLayoutVars>
          <dgm:resizeHandles val="exact"/>
        </dgm:presLayoutVars>
      </dgm:prSet>
      <dgm:spPr/>
    </dgm:pt>
    <dgm:pt modelId="{22703FCC-7911-4A1B-9121-F3519178AF4C}" type="pres">
      <dgm:prSet presAssocID="{AD326F03-8313-428A-A532-943138A47FAA}" presName="node" presStyleLbl="node1" presStyleIdx="0" presStyleCnt="2" custScaleX="120681" custScaleY="42382" custLinFactNeighborX="566" custLinFactNeighborY="16507">
        <dgm:presLayoutVars>
          <dgm:bulletEnabled val="1"/>
        </dgm:presLayoutVars>
      </dgm:prSet>
      <dgm:spPr/>
    </dgm:pt>
    <dgm:pt modelId="{2BEF045D-DEB4-45A8-AF12-5F404DF1CCE1}" type="pres">
      <dgm:prSet presAssocID="{3C2A1FD2-F927-4B66-BF61-C2EA4A45613E}" presName="sibTrans" presStyleLbl="sibTrans2D1" presStyleIdx="0" presStyleCnt="1"/>
      <dgm:spPr/>
    </dgm:pt>
    <dgm:pt modelId="{F3C9DDDA-66FE-4192-A5AE-3CE2905C031B}" type="pres">
      <dgm:prSet presAssocID="{3C2A1FD2-F927-4B66-BF61-C2EA4A45613E}" presName="connectorText" presStyleLbl="sibTrans2D1" presStyleIdx="0" presStyleCnt="1"/>
      <dgm:spPr/>
    </dgm:pt>
    <dgm:pt modelId="{628C3E5E-7629-4EAB-A3B6-8DF20E083FCE}" type="pres">
      <dgm:prSet presAssocID="{DE34D59E-76E6-4CD7-90A0-04239ED41CEC}" presName="node" presStyleLbl="node1" presStyleIdx="1" presStyleCnt="2" custScaleX="120681" custScaleY="318304" custLinFactX="40677" custLinFactNeighborX="100000" custLinFactNeighborY="57750">
        <dgm:presLayoutVars>
          <dgm:bulletEnabled val="1"/>
        </dgm:presLayoutVars>
      </dgm:prSet>
      <dgm:spPr/>
    </dgm:pt>
  </dgm:ptLst>
  <dgm:cxnLst>
    <dgm:cxn modelId="{53561F0E-F6BF-494C-992B-EAD976FDF228}" type="presOf" srcId="{DE34D59E-76E6-4CD7-90A0-04239ED41CEC}" destId="{628C3E5E-7629-4EAB-A3B6-8DF20E083FCE}" srcOrd="0" destOrd="0" presId="urn:microsoft.com/office/officeart/2005/8/layout/process2"/>
    <dgm:cxn modelId="{F2C9F33C-98C9-44DE-A2A6-56B1DEF5BF51}" type="presOf" srcId="{3C2A1FD2-F927-4B66-BF61-C2EA4A45613E}" destId="{F3C9DDDA-66FE-4192-A5AE-3CE2905C031B}" srcOrd="1" destOrd="0" presId="urn:microsoft.com/office/officeart/2005/8/layout/process2"/>
    <dgm:cxn modelId="{3C6B4D5E-8AE2-40B0-93E5-36CD5EF22620}" srcId="{ABEF4F24-3A58-4CC4-9560-87EAD73A7C8E}" destId="{DE34D59E-76E6-4CD7-90A0-04239ED41CEC}" srcOrd="1" destOrd="0" parTransId="{4DC1B420-9DF4-4687-8435-C534B1BEC5C7}" sibTransId="{582E3402-A428-4E8E-A553-888E18A1CE1A}"/>
    <dgm:cxn modelId="{1D500846-D8F3-401D-8AD4-41C38DE19897}" srcId="{ABEF4F24-3A58-4CC4-9560-87EAD73A7C8E}" destId="{AD326F03-8313-428A-A532-943138A47FAA}" srcOrd="0" destOrd="0" parTransId="{8560AFD2-7A28-4A5F-940D-3306836AACEE}" sibTransId="{3C2A1FD2-F927-4B66-BF61-C2EA4A45613E}"/>
    <dgm:cxn modelId="{EE64EF56-FE49-49D9-9830-42D5BFFC7579}" type="presOf" srcId="{3C2A1FD2-F927-4B66-BF61-C2EA4A45613E}" destId="{2BEF045D-DEB4-45A8-AF12-5F404DF1CCE1}" srcOrd="0" destOrd="0" presId="urn:microsoft.com/office/officeart/2005/8/layout/process2"/>
    <dgm:cxn modelId="{D9107D77-1B58-4B7A-AA67-304D88D3D536}" type="presOf" srcId="{AD326F03-8313-428A-A532-943138A47FAA}" destId="{22703FCC-7911-4A1B-9121-F3519178AF4C}" srcOrd="0" destOrd="0" presId="urn:microsoft.com/office/officeart/2005/8/layout/process2"/>
    <dgm:cxn modelId="{0045ED82-71CA-4929-865D-1FC6CEC52566}" type="presOf" srcId="{ABEF4F24-3A58-4CC4-9560-87EAD73A7C8E}" destId="{CCB5E102-5588-430A-9B85-85C9D4CF7C31}" srcOrd="0" destOrd="0" presId="urn:microsoft.com/office/officeart/2005/8/layout/process2"/>
    <dgm:cxn modelId="{7418D7A4-6325-42EB-AA0A-FD44050C2D40}" type="presParOf" srcId="{CCB5E102-5588-430A-9B85-85C9D4CF7C31}" destId="{22703FCC-7911-4A1B-9121-F3519178AF4C}" srcOrd="0" destOrd="0" presId="urn:microsoft.com/office/officeart/2005/8/layout/process2"/>
    <dgm:cxn modelId="{DA342FBD-C7CF-40CA-BC7F-F9764355707B}" type="presParOf" srcId="{CCB5E102-5588-430A-9B85-85C9D4CF7C31}" destId="{2BEF045D-DEB4-45A8-AF12-5F404DF1CCE1}" srcOrd="1" destOrd="0" presId="urn:microsoft.com/office/officeart/2005/8/layout/process2"/>
    <dgm:cxn modelId="{264D72FB-A37D-481E-A3D0-66B97E467281}" type="presParOf" srcId="{2BEF045D-DEB4-45A8-AF12-5F404DF1CCE1}" destId="{F3C9DDDA-66FE-4192-A5AE-3CE2905C031B}" srcOrd="0" destOrd="0" presId="urn:microsoft.com/office/officeart/2005/8/layout/process2"/>
    <dgm:cxn modelId="{92545D8E-480C-41F8-A31A-58C086554D6B}" type="presParOf" srcId="{CCB5E102-5588-430A-9B85-85C9D4CF7C31}" destId="{628C3E5E-7629-4EAB-A3B6-8DF20E083FC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EF4F24-3A58-4CC4-9560-87EAD73A7C8E}" type="doc">
      <dgm:prSet loTypeId="urn:microsoft.com/office/officeart/2005/8/layout/process2" loCatId="process" qsTypeId="urn:microsoft.com/office/officeart/2005/8/quickstyle/simple1" qsCatId="simple" csTypeId="urn:microsoft.com/office/officeart/2005/8/colors/accent2_2" csCatId="accent2" phldr="1"/>
      <dgm:spPr/>
    </dgm:pt>
    <dgm:pt modelId="{CCB5E102-5588-430A-9B85-85C9D4CF7C31}" type="pres">
      <dgm:prSet presAssocID="{ABEF4F24-3A58-4CC4-9560-87EAD73A7C8E}" presName="linearFlow" presStyleCnt="0">
        <dgm:presLayoutVars>
          <dgm:resizeHandles val="exact"/>
        </dgm:presLayoutVars>
      </dgm:prSet>
      <dgm:spPr/>
    </dgm:pt>
  </dgm:ptLst>
  <dgm:cxnLst>
    <dgm:cxn modelId="{2C5532AB-62B7-41B3-B1F3-AED3C6A24529}" type="presOf" srcId="{ABEF4F24-3A58-4CC4-9560-87EAD73A7C8E}" destId="{CCB5E102-5588-430A-9B85-85C9D4CF7C31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D0BC9C-2219-4205-BBD6-F704CF0C7AE4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4E434EF-394C-423E-B470-70F193B3B48F}">
      <dgm:prSet phldrT="[Texto]"/>
      <dgm:spPr/>
      <dgm:t>
        <a:bodyPr/>
        <a:lstStyle/>
        <a:p>
          <a:r>
            <a:rPr lang="es-ES" b="1" dirty="0"/>
            <a:t>Campus Matriz </a:t>
          </a:r>
          <a:r>
            <a:rPr lang="es-ES" b="1" dirty="0" err="1"/>
            <a:t>Sangolquí</a:t>
          </a:r>
          <a:endParaRPr lang="es-EC" dirty="0"/>
        </a:p>
      </dgm:t>
    </dgm:pt>
    <dgm:pt modelId="{BB548C34-B0F4-4D0C-9DFE-7B3242F3580D}" type="parTrans" cxnId="{1CEFB11B-1742-4A81-8B02-A0182092D5C4}">
      <dgm:prSet/>
      <dgm:spPr/>
      <dgm:t>
        <a:bodyPr/>
        <a:lstStyle/>
        <a:p>
          <a:endParaRPr lang="es-EC"/>
        </a:p>
      </dgm:t>
    </dgm:pt>
    <dgm:pt modelId="{D65597ED-4CE9-4919-B69E-6C90080D43C5}" type="sibTrans" cxnId="{1CEFB11B-1742-4A81-8B02-A0182092D5C4}">
      <dgm:prSet/>
      <dgm:spPr/>
      <dgm:t>
        <a:bodyPr/>
        <a:lstStyle/>
        <a:p>
          <a:endParaRPr lang="es-EC"/>
        </a:p>
      </dgm:t>
    </dgm:pt>
    <dgm:pt modelId="{61894BF6-CEDF-4447-B7C4-9344EEAD12CC}">
      <dgm:prSet phldrT="[Texto]"/>
      <dgm:spPr/>
      <dgm:t>
        <a:bodyPr/>
        <a:lstStyle/>
        <a:p>
          <a:r>
            <a:rPr lang="es-ES" b="1" dirty="0"/>
            <a:t>Campus El Inca </a:t>
          </a:r>
          <a:endParaRPr lang="es-EC" dirty="0"/>
        </a:p>
      </dgm:t>
    </dgm:pt>
    <dgm:pt modelId="{9AFCA1C8-5530-4784-9CC8-03835B51F0A9}" type="parTrans" cxnId="{295C6770-890B-4497-B044-ACA539BC7768}">
      <dgm:prSet/>
      <dgm:spPr/>
      <dgm:t>
        <a:bodyPr/>
        <a:lstStyle/>
        <a:p>
          <a:endParaRPr lang="es-EC"/>
        </a:p>
      </dgm:t>
    </dgm:pt>
    <dgm:pt modelId="{B97F6647-DCB5-4AA7-BB12-8E56DF1D8885}" type="sibTrans" cxnId="{295C6770-890B-4497-B044-ACA539BC7768}">
      <dgm:prSet/>
      <dgm:spPr/>
      <dgm:t>
        <a:bodyPr/>
        <a:lstStyle/>
        <a:p>
          <a:endParaRPr lang="es-EC"/>
        </a:p>
      </dgm:t>
    </dgm:pt>
    <dgm:pt modelId="{DD88EA05-5378-44A0-8E62-B3AD88C3DC9E}">
      <dgm:prSet phldrT="[Texto]"/>
      <dgm:spPr/>
      <dgm:t>
        <a:bodyPr/>
        <a:lstStyle/>
        <a:p>
          <a:r>
            <a:rPr lang="es-ES" b="1" dirty="0"/>
            <a:t>Campus Latacunga Belisario Quevedo</a:t>
          </a:r>
          <a:endParaRPr lang="es-EC" dirty="0"/>
        </a:p>
      </dgm:t>
    </dgm:pt>
    <dgm:pt modelId="{AF0BAB2E-A5D1-4D98-9137-F49C6C1FAD4E}" type="parTrans" cxnId="{1A54BDD8-F3FF-479E-9901-C7D4A21B12CF}">
      <dgm:prSet/>
      <dgm:spPr/>
      <dgm:t>
        <a:bodyPr/>
        <a:lstStyle/>
        <a:p>
          <a:endParaRPr lang="es-EC"/>
        </a:p>
      </dgm:t>
    </dgm:pt>
    <dgm:pt modelId="{DA32DAEA-620B-4C30-9AC3-221DAD9A7822}" type="sibTrans" cxnId="{1A54BDD8-F3FF-479E-9901-C7D4A21B12CF}">
      <dgm:prSet/>
      <dgm:spPr/>
      <dgm:t>
        <a:bodyPr/>
        <a:lstStyle/>
        <a:p>
          <a:endParaRPr lang="es-EC"/>
        </a:p>
      </dgm:t>
    </dgm:pt>
    <dgm:pt modelId="{9055A197-5A0D-41E0-A263-60F28A658D12}">
      <dgm:prSet phldrT="[Texto]"/>
      <dgm:spPr/>
      <dgm:t>
        <a:bodyPr/>
        <a:lstStyle/>
        <a:p>
          <a:r>
            <a:rPr lang="es-ES" b="1" dirty="0"/>
            <a:t>Campus “Héroes del </a:t>
          </a:r>
          <a:r>
            <a:rPr lang="es-ES" b="1" dirty="0" err="1"/>
            <a:t>Cenepa</a:t>
          </a:r>
          <a:r>
            <a:rPr lang="es-ES" b="1" dirty="0"/>
            <a:t>”</a:t>
          </a:r>
          <a:endParaRPr lang="es-EC" dirty="0"/>
        </a:p>
      </dgm:t>
    </dgm:pt>
    <dgm:pt modelId="{86AA3746-6C91-4A13-801A-E2D39FCABC3E}" type="parTrans" cxnId="{434816C3-2B4B-47BE-B1B9-0718DCE54734}">
      <dgm:prSet/>
      <dgm:spPr/>
      <dgm:t>
        <a:bodyPr/>
        <a:lstStyle/>
        <a:p>
          <a:endParaRPr lang="es-EC"/>
        </a:p>
      </dgm:t>
    </dgm:pt>
    <dgm:pt modelId="{BAC49A7C-A3E3-4C15-A8B5-02E1AF9E2058}" type="sibTrans" cxnId="{434816C3-2B4B-47BE-B1B9-0718DCE54734}">
      <dgm:prSet/>
      <dgm:spPr/>
      <dgm:t>
        <a:bodyPr/>
        <a:lstStyle/>
        <a:p>
          <a:endParaRPr lang="es-EC"/>
        </a:p>
      </dgm:t>
    </dgm:pt>
    <dgm:pt modelId="{F31C3C16-C0C2-4533-B689-7848D4D2C755}" type="pres">
      <dgm:prSet presAssocID="{CED0BC9C-2219-4205-BBD6-F704CF0C7AE4}" presName="Name0" presStyleCnt="0">
        <dgm:presLayoutVars>
          <dgm:dir/>
          <dgm:resizeHandles val="exact"/>
        </dgm:presLayoutVars>
      </dgm:prSet>
      <dgm:spPr/>
    </dgm:pt>
    <dgm:pt modelId="{4A95EF4F-9D07-41FA-AA4D-C74C3BC90DBE}" type="pres">
      <dgm:prSet presAssocID="{A4E434EF-394C-423E-B470-70F193B3B48F}" presName="composite" presStyleCnt="0"/>
      <dgm:spPr/>
    </dgm:pt>
    <dgm:pt modelId="{B725584A-2F70-4855-91F0-8311FC6E3F4B}" type="pres">
      <dgm:prSet presAssocID="{A4E434EF-394C-423E-B470-70F193B3B48F}" presName="rect1" presStyleLbl="bgShp" presStyleIdx="0" presStyleCnt="4" custScaleX="1409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8760FB-2D70-43FD-8251-69163F5A1419}" type="pres">
      <dgm:prSet presAssocID="{A4E434EF-394C-423E-B470-70F193B3B48F}" presName="rect2" presStyleLbl="trBgShp" presStyleIdx="0" presStyleCnt="4">
        <dgm:presLayoutVars>
          <dgm:bulletEnabled val="1"/>
        </dgm:presLayoutVars>
      </dgm:prSet>
      <dgm:spPr/>
    </dgm:pt>
    <dgm:pt modelId="{F41ED559-463B-4ECB-AA31-016ACD44F5B2}" type="pres">
      <dgm:prSet presAssocID="{D65597ED-4CE9-4919-B69E-6C90080D43C5}" presName="sibTrans" presStyleCnt="0"/>
      <dgm:spPr/>
    </dgm:pt>
    <dgm:pt modelId="{98933DE6-38D5-42C4-8857-8850DA481210}" type="pres">
      <dgm:prSet presAssocID="{61894BF6-CEDF-4447-B7C4-9344EEAD12CC}" presName="composite" presStyleCnt="0"/>
      <dgm:spPr/>
    </dgm:pt>
    <dgm:pt modelId="{514A14D8-DD61-4F53-88BF-45517EE0AB7D}" type="pres">
      <dgm:prSet presAssocID="{61894BF6-CEDF-4447-B7C4-9344EEAD12CC}" presName="rect1" presStyleLbl="bgShp" presStyleIdx="1" presStyleCnt="4" custScaleX="14098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DDD0CE7-1891-4051-8EB9-6FD116D3A399}" type="pres">
      <dgm:prSet presAssocID="{61894BF6-CEDF-4447-B7C4-9344EEAD12CC}" presName="rect2" presStyleLbl="trBgShp" presStyleIdx="1" presStyleCnt="4">
        <dgm:presLayoutVars>
          <dgm:bulletEnabled val="1"/>
        </dgm:presLayoutVars>
      </dgm:prSet>
      <dgm:spPr/>
    </dgm:pt>
    <dgm:pt modelId="{3AC74AC8-ADC4-4C9A-8703-20CFAAC579D1}" type="pres">
      <dgm:prSet presAssocID="{B97F6647-DCB5-4AA7-BB12-8E56DF1D8885}" presName="sibTrans" presStyleCnt="0"/>
      <dgm:spPr/>
    </dgm:pt>
    <dgm:pt modelId="{7B656CF6-3A38-426E-A4CF-A05A62DB79FA}" type="pres">
      <dgm:prSet presAssocID="{DD88EA05-5378-44A0-8E62-B3AD88C3DC9E}" presName="composite" presStyleCnt="0"/>
      <dgm:spPr/>
    </dgm:pt>
    <dgm:pt modelId="{C318F2A2-D257-4D0F-83F1-E47C9B50FD03}" type="pres">
      <dgm:prSet presAssocID="{DD88EA05-5378-44A0-8E62-B3AD88C3DC9E}" presName="rect1" presStyleLbl="bgShp" presStyleIdx="2" presStyleCnt="4" custScaleX="14098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5630F24-CC9A-4F06-89B9-81F035211781}" type="pres">
      <dgm:prSet presAssocID="{DD88EA05-5378-44A0-8E62-B3AD88C3DC9E}" presName="rect2" presStyleLbl="trBgShp" presStyleIdx="2" presStyleCnt="4">
        <dgm:presLayoutVars>
          <dgm:bulletEnabled val="1"/>
        </dgm:presLayoutVars>
      </dgm:prSet>
      <dgm:spPr/>
    </dgm:pt>
    <dgm:pt modelId="{36AE9EFC-B181-4680-B4E5-8B0EFD996413}" type="pres">
      <dgm:prSet presAssocID="{DA32DAEA-620B-4C30-9AC3-221DAD9A7822}" presName="sibTrans" presStyleCnt="0"/>
      <dgm:spPr/>
    </dgm:pt>
    <dgm:pt modelId="{8F3ABED3-8A8C-4E8D-ABF0-0B9010D392C1}" type="pres">
      <dgm:prSet presAssocID="{9055A197-5A0D-41E0-A263-60F28A658D12}" presName="composite" presStyleCnt="0"/>
      <dgm:spPr/>
    </dgm:pt>
    <dgm:pt modelId="{B8AF2F3B-44F9-4455-9139-6BFD6FBCB129}" type="pres">
      <dgm:prSet presAssocID="{9055A197-5A0D-41E0-A263-60F28A658D12}" presName="rect1" presStyleLbl="bgShp" presStyleIdx="3" presStyleCnt="4" custScaleX="14098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70C0910-C6FB-4999-9DD1-84442A03D449}" type="pres">
      <dgm:prSet presAssocID="{9055A197-5A0D-41E0-A263-60F28A658D12}" presName="rect2" presStyleLbl="trBgShp" presStyleIdx="3" presStyleCnt="4">
        <dgm:presLayoutVars>
          <dgm:bulletEnabled val="1"/>
        </dgm:presLayoutVars>
      </dgm:prSet>
      <dgm:spPr/>
    </dgm:pt>
  </dgm:ptLst>
  <dgm:cxnLst>
    <dgm:cxn modelId="{1CEFB11B-1742-4A81-8B02-A0182092D5C4}" srcId="{CED0BC9C-2219-4205-BBD6-F704CF0C7AE4}" destId="{A4E434EF-394C-423E-B470-70F193B3B48F}" srcOrd="0" destOrd="0" parTransId="{BB548C34-B0F4-4D0C-9DFE-7B3242F3580D}" sibTransId="{D65597ED-4CE9-4919-B69E-6C90080D43C5}"/>
    <dgm:cxn modelId="{B85E6925-BD61-4086-867B-D8D3774CFA87}" type="presOf" srcId="{CED0BC9C-2219-4205-BBD6-F704CF0C7AE4}" destId="{F31C3C16-C0C2-4533-B689-7848D4D2C755}" srcOrd="0" destOrd="0" presId="urn:microsoft.com/office/officeart/2008/layout/BendingPictureSemiTransparentText"/>
    <dgm:cxn modelId="{3E176132-87D0-49BC-844D-686D6E139F9D}" type="presOf" srcId="{A4E434EF-394C-423E-B470-70F193B3B48F}" destId="{208760FB-2D70-43FD-8251-69163F5A1419}" srcOrd="0" destOrd="0" presId="urn:microsoft.com/office/officeart/2008/layout/BendingPictureSemiTransparentText"/>
    <dgm:cxn modelId="{3245A565-D43C-4A02-AA0C-520624E27798}" type="presOf" srcId="{DD88EA05-5378-44A0-8E62-B3AD88C3DC9E}" destId="{B5630F24-CC9A-4F06-89B9-81F035211781}" srcOrd="0" destOrd="0" presId="urn:microsoft.com/office/officeart/2008/layout/BendingPictureSemiTransparentText"/>
    <dgm:cxn modelId="{295C6770-890B-4497-B044-ACA539BC7768}" srcId="{CED0BC9C-2219-4205-BBD6-F704CF0C7AE4}" destId="{61894BF6-CEDF-4447-B7C4-9344EEAD12CC}" srcOrd="1" destOrd="0" parTransId="{9AFCA1C8-5530-4784-9CC8-03835B51F0A9}" sibTransId="{B97F6647-DCB5-4AA7-BB12-8E56DF1D8885}"/>
    <dgm:cxn modelId="{85BA4153-E90F-417B-8C61-2E72ADC790F1}" type="presOf" srcId="{61894BF6-CEDF-4447-B7C4-9344EEAD12CC}" destId="{EDDD0CE7-1891-4051-8EB9-6FD116D3A399}" srcOrd="0" destOrd="0" presId="urn:microsoft.com/office/officeart/2008/layout/BendingPictureSemiTransparentText"/>
    <dgm:cxn modelId="{495D0CA9-5AE6-4460-BD97-142994DC32A7}" type="presOf" srcId="{9055A197-5A0D-41E0-A263-60F28A658D12}" destId="{570C0910-C6FB-4999-9DD1-84442A03D449}" srcOrd="0" destOrd="0" presId="urn:microsoft.com/office/officeart/2008/layout/BendingPictureSemiTransparentText"/>
    <dgm:cxn modelId="{434816C3-2B4B-47BE-B1B9-0718DCE54734}" srcId="{CED0BC9C-2219-4205-BBD6-F704CF0C7AE4}" destId="{9055A197-5A0D-41E0-A263-60F28A658D12}" srcOrd="3" destOrd="0" parTransId="{86AA3746-6C91-4A13-801A-E2D39FCABC3E}" sibTransId="{BAC49A7C-A3E3-4C15-A8B5-02E1AF9E2058}"/>
    <dgm:cxn modelId="{1A54BDD8-F3FF-479E-9901-C7D4A21B12CF}" srcId="{CED0BC9C-2219-4205-BBD6-F704CF0C7AE4}" destId="{DD88EA05-5378-44A0-8E62-B3AD88C3DC9E}" srcOrd="2" destOrd="0" parTransId="{AF0BAB2E-A5D1-4D98-9137-F49C6C1FAD4E}" sibTransId="{DA32DAEA-620B-4C30-9AC3-221DAD9A7822}"/>
    <dgm:cxn modelId="{8B21858B-0F28-441C-BE5B-060C977E0E27}" type="presParOf" srcId="{F31C3C16-C0C2-4533-B689-7848D4D2C755}" destId="{4A95EF4F-9D07-41FA-AA4D-C74C3BC90DBE}" srcOrd="0" destOrd="0" presId="urn:microsoft.com/office/officeart/2008/layout/BendingPictureSemiTransparentText"/>
    <dgm:cxn modelId="{5BE09C05-3439-4E31-91E3-6A58C24179DF}" type="presParOf" srcId="{4A95EF4F-9D07-41FA-AA4D-C74C3BC90DBE}" destId="{B725584A-2F70-4855-91F0-8311FC6E3F4B}" srcOrd="0" destOrd="0" presId="urn:microsoft.com/office/officeart/2008/layout/BendingPictureSemiTransparentText"/>
    <dgm:cxn modelId="{7B26E55C-169A-433C-9C6A-31BF6069249C}" type="presParOf" srcId="{4A95EF4F-9D07-41FA-AA4D-C74C3BC90DBE}" destId="{208760FB-2D70-43FD-8251-69163F5A1419}" srcOrd="1" destOrd="0" presId="urn:microsoft.com/office/officeart/2008/layout/BendingPictureSemiTransparentText"/>
    <dgm:cxn modelId="{73F67B4C-BDDE-4987-9F7C-93CF1C201295}" type="presParOf" srcId="{F31C3C16-C0C2-4533-B689-7848D4D2C755}" destId="{F41ED559-463B-4ECB-AA31-016ACD44F5B2}" srcOrd="1" destOrd="0" presId="urn:microsoft.com/office/officeart/2008/layout/BendingPictureSemiTransparentText"/>
    <dgm:cxn modelId="{ADF256D8-C309-4A0D-95C0-60F392DE3311}" type="presParOf" srcId="{F31C3C16-C0C2-4533-B689-7848D4D2C755}" destId="{98933DE6-38D5-42C4-8857-8850DA481210}" srcOrd="2" destOrd="0" presId="urn:microsoft.com/office/officeart/2008/layout/BendingPictureSemiTransparentText"/>
    <dgm:cxn modelId="{F5A9C3D9-A42A-4DDA-B2AB-ED60722C0E0B}" type="presParOf" srcId="{98933DE6-38D5-42C4-8857-8850DA481210}" destId="{514A14D8-DD61-4F53-88BF-45517EE0AB7D}" srcOrd="0" destOrd="0" presId="urn:microsoft.com/office/officeart/2008/layout/BendingPictureSemiTransparentText"/>
    <dgm:cxn modelId="{015B25BB-66C7-4D89-903A-D1D5EA64B48A}" type="presParOf" srcId="{98933DE6-38D5-42C4-8857-8850DA481210}" destId="{EDDD0CE7-1891-4051-8EB9-6FD116D3A399}" srcOrd="1" destOrd="0" presId="urn:microsoft.com/office/officeart/2008/layout/BendingPictureSemiTransparentText"/>
    <dgm:cxn modelId="{1FF09542-D258-4F8F-B7AA-161C26328BF6}" type="presParOf" srcId="{F31C3C16-C0C2-4533-B689-7848D4D2C755}" destId="{3AC74AC8-ADC4-4C9A-8703-20CFAAC579D1}" srcOrd="3" destOrd="0" presId="urn:microsoft.com/office/officeart/2008/layout/BendingPictureSemiTransparentText"/>
    <dgm:cxn modelId="{D5377D93-5962-4096-8696-C2E8EA3F6A63}" type="presParOf" srcId="{F31C3C16-C0C2-4533-B689-7848D4D2C755}" destId="{7B656CF6-3A38-426E-A4CF-A05A62DB79FA}" srcOrd="4" destOrd="0" presId="urn:microsoft.com/office/officeart/2008/layout/BendingPictureSemiTransparentText"/>
    <dgm:cxn modelId="{3AAF4E68-0B4B-4DB4-8C55-D66E2539C190}" type="presParOf" srcId="{7B656CF6-3A38-426E-A4CF-A05A62DB79FA}" destId="{C318F2A2-D257-4D0F-83F1-E47C9B50FD03}" srcOrd="0" destOrd="0" presId="urn:microsoft.com/office/officeart/2008/layout/BendingPictureSemiTransparentText"/>
    <dgm:cxn modelId="{1B8A7B89-12C3-43F4-B274-712258BE0AB1}" type="presParOf" srcId="{7B656CF6-3A38-426E-A4CF-A05A62DB79FA}" destId="{B5630F24-CC9A-4F06-89B9-81F035211781}" srcOrd="1" destOrd="0" presId="urn:microsoft.com/office/officeart/2008/layout/BendingPictureSemiTransparentText"/>
    <dgm:cxn modelId="{4BD23B40-74B3-42F3-8B84-8EC9B4AE9C6A}" type="presParOf" srcId="{F31C3C16-C0C2-4533-B689-7848D4D2C755}" destId="{36AE9EFC-B181-4680-B4E5-8B0EFD996413}" srcOrd="5" destOrd="0" presId="urn:microsoft.com/office/officeart/2008/layout/BendingPictureSemiTransparentText"/>
    <dgm:cxn modelId="{DBD015D1-9E4B-42D6-BDAB-091E599DCDD3}" type="presParOf" srcId="{F31C3C16-C0C2-4533-B689-7848D4D2C755}" destId="{8F3ABED3-8A8C-4E8D-ABF0-0B9010D392C1}" srcOrd="6" destOrd="0" presId="urn:microsoft.com/office/officeart/2008/layout/BendingPictureSemiTransparentText"/>
    <dgm:cxn modelId="{E27F9AA2-29F5-442A-B269-60016E01B326}" type="presParOf" srcId="{8F3ABED3-8A8C-4E8D-ABF0-0B9010D392C1}" destId="{B8AF2F3B-44F9-4455-9139-6BFD6FBCB129}" srcOrd="0" destOrd="0" presId="urn:microsoft.com/office/officeart/2008/layout/BendingPictureSemiTransparentText"/>
    <dgm:cxn modelId="{94DDE63E-C92A-46F1-9E18-6C2B5A760068}" type="presParOf" srcId="{8F3ABED3-8A8C-4E8D-ABF0-0B9010D392C1}" destId="{570C0910-C6FB-4999-9DD1-84442A03D44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5A792D-231C-4BDA-AF5C-4C65ED37053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</dgm:pt>
    <dgm:pt modelId="{6E719FFD-F8EA-434C-9FEB-A99B48B048FE}">
      <dgm:prSet phldrT="[Texto]"/>
      <dgm:spPr/>
      <dgm:t>
        <a:bodyPr/>
        <a:lstStyle/>
        <a:p>
          <a:r>
            <a:rPr lang="es-ES" dirty="0"/>
            <a:t>Reforzamiento Académico </a:t>
          </a:r>
          <a:endParaRPr lang="es-EC" dirty="0"/>
        </a:p>
      </dgm:t>
    </dgm:pt>
    <dgm:pt modelId="{B46C6604-CD58-4992-94F7-F8FBB7FFBE97}" type="parTrans" cxnId="{1FFEE4C2-4CDF-44BE-8493-71B2A48BCDA1}">
      <dgm:prSet/>
      <dgm:spPr/>
      <dgm:t>
        <a:bodyPr/>
        <a:lstStyle/>
        <a:p>
          <a:endParaRPr lang="es-EC"/>
        </a:p>
      </dgm:t>
    </dgm:pt>
    <dgm:pt modelId="{C9CE3088-AEEF-43C2-8BC5-79B280DD7CD4}" type="sibTrans" cxnId="{1FFEE4C2-4CDF-44BE-8493-71B2A48BCDA1}">
      <dgm:prSet/>
      <dgm:spPr/>
      <dgm:t>
        <a:bodyPr/>
        <a:lstStyle/>
        <a:p>
          <a:endParaRPr lang="es-EC"/>
        </a:p>
      </dgm:t>
    </dgm:pt>
    <dgm:pt modelId="{234B40DF-FE7C-4C24-82A1-CF50A65C29B9}">
      <dgm:prSet/>
      <dgm:spPr/>
      <dgm:t>
        <a:bodyPr/>
        <a:lstStyle/>
        <a:p>
          <a:r>
            <a:rPr lang="es-ES"/>
            <a:t>Área de Seguridad </a:t>
          </a:r>
          <a:endParaRPr lang="es-EC"/>
        </a:p>
      </dgm:t>
    </dgm:pt>
    <dgm:pt modelId="{8DFEEC95-82DA-4C78-B79C-BCF742B8E6FB}" type="parTrans" cxnId="{96A1B8A2-E6B4-4135-A70B-30824E6902AC}">
      <dgm:prSet/>
      <dgm:spPr/>
      <dgm:t>
        <a:bodyPr/>
        <a:lstStyle/>
        <a:p>
          <a:endParaRPr lang="es-EC"/>
        </a:p>
      </dgm:t>
    </dgm:pt>
    <dgm:pt modelId="{7B0149DA-A457-417A-8067-B99FCDAC0E05}" type="sibTrans" cxnId="{96A1B8A2-E6B4-4135-A70B-30824E6902AC}">
      <dgm:prSet/>
      <dgm:spPr/>
      <dgm:t>
        <a:bodyPr/>
        <a:lstStyle/>
        <a:p>
          <a:endParaRPr lang="es-EC"/>
        </a:p>
      </dgm:t>
    </dgm:pt>
    <dgm:pt modelId="{52147294-31BC-4E04-9B60-4160F10553C9}">
      <dgm:prSet/>
      <dgm:spPr/>
      <dgm:t>
        <a:bodyPr/>
        <a:lstStyle/>
        <a:p>
          <a:r>
            <a:rPr lang="es-ES"/>
            <a:t>Área Técnica </a:t>
          </a:r>
          <a:endParaRPr lang="es-EC"/>
        </a:p>
      </dgm:t>
    </dgm:pt>
    <dgm:pt modelId="{790E7660-F897-41B9-8515-CD3197CC1069}" type="parTrans" cxnId="{56F85410-C827-433B-AA1F-7DD70DEC01AE}">
      <dgm:prSet/>
      <dgm:spPr/>
      <dgm:t>
        <a:bodyPr/>
        <a:lstStyle/>
        <a:p>
          <a:endParaRPr lang="es-EC"/>
        </a:p>
      </dgm:t>
    </dgm:pt>
    <dgm:pt modelId="{B30ABDCA-6976-4C66-9CB3-D92CF75DC9BA}" type="sibTrans" cxnId="{56F85410-C827-433B-AA1F-7DD70DEC01AE}">
      <dgm:prSet/>
      <dgm:spPr/>
      <dgm:t>
        <a:bodyPr/>
        <a:lstStyle/>
        <a:p>
          <a:endParaRPr lang="es-EC"/>
        </a:p>
      </dgm:t>
    </dgm:pt>
    <dgm:pt modelId="{94396832-7FB2-4A4B-ADE1-29780585FA8B}">
      <dgm:prSet/>
      <dgm:spPr/>
      <dgm:t>
        <a:bodyPr/>
        <a:lstStyle/>
        <a:p>
          <a:r>
            <a:rPr lang="es-ES"/>
            <a:t>Área de Gestión Económica y de Comercio </a:t>
          </a:r>
          <a:endParaRPr lang="es-EC"/>
        </a:p>
      </dgm:t>
    </dgm:pt>
    <dgm:pt modelId="{570ED82D-56FA-4CBD-BA94-9504F78605CB}" type="parTrans" cxnId="{3665720A-4DDB-49BC-A5C8-5048405A6FFE}">
      <dgm:prSet/>
      <dgm:spPr/>
      <dgm:t>
        <a:bodyPr/>
        <a:lstStyle/>
        <a:p>
          <a:endParaRPr lang="es-EC"/>
        </a:p>
      </dgm:t>
    </dgm:pt>
    <dgm:pt modelId="{F4A00B81-4224-421D-A9A2-FA8CE32550BA}" type="sibTrans" cxnId="{3665720A-4DDB-49BC-A5C8-5048405A6FFE}">
      <dgm:prSet/>
      <dgm:spPr/>
      <dgm:t>
        <a:bodyPr/>
        <a:lstStyle/>
        <a:p>
          <a:endParaRPr lang="es-EC"/>
        </a:p>
      </dgm:t>
    </dgm:pt>
    <dgm:pt modelId="{9EFFFE31-F300-4B57-A72F-460845E90E0A}">
      <dgm:prSet/>
      <dgm:spPr/>
      <dgm:t>
        <a:bodyPr/>
        <a:lstStyle/>
        <a:p>
          <a:r>
            <a:rPr lang="es-ES"/>
            <a:t>Área de Ciencias Humanas y de Recreación </a:t>
          </a:r>
          <a:endParaRPr lang="es-EC"/>
        </a:p>
      </dgm:t>
    </dgm:pt>
    <dgm:pt modelId="{5B6BF3BB-9AD4-40E5-8E09-08C5CA29D15F}" type="parTrans" cxnId="{A5F335FA-491A-4E57-9A0A-833C6DD83BB1}">
      <dgm:prSet/>
      <dgm:spPr/>
      <dgm:t>
        <a:bodyPr/>
        <a:lstStyle/>
        <a:p>
          <a:endParaRPr lang="es-EC"/>
        </a:p>
      </dgm:t>
    </dgm:pt>
    <dgm:pt modelId="{2388BE51-19A7-4456-B7C4-79046BC3D395}" type="sibTrans" cxnId="{A5F335FA-491A-4E57-9A0A-833C6DD83BB1}">
      <dgm:prSet/>
      <dgm:spPr/>
      <dgm:t>
        <a:bodyPr/>
        <a:lstStyle/>
        <a:p>
          <a:endParaRPr lang="es-EC"/>
        </a:p>
      </dgm:t>
    </dgm:pt>
    <dgm:pt modelId="{FAE48EB5-A0D5-4182-A1B2-9A0675D53538}">
      <dgm:prSet/>
      <dgm:spPr/>
      <dgm:t>
        <a:bodyPr/>
        <a:lstStyle/>
        <a:p>
          <a:r>
            <a:rPr lang="es-ES"/>
            <a:t>Área de Ciencias de la Vida y Ambiental </a:t>
          </a:r>
          <a:endParaRPr lang="es-EC"/>
        </a:p>
      </dgm:t>
    </dgm:pt>
    <dgm:pt modelId="{A2B6BD68-2BC0-457F-874E-C62B5EC1390D}" type="parTrans" cxnId="{13AAEC3F-3D05-4571-A847-933BBC373CDB}">
      <dgm:prSet/>
      <dgm:spPr/>
      <dgm:t>
        <a:bodyPr/>
        <a:lstStyle/>
        <a:p>
          <a:endParaRPr lang="es-EC"/>
        </a:p>
      </dgm:t>
    </dgm:pt>
    <dgm:pt modelId="{34F7342E-5F58-4B0D-982E-58153790AFC4}" type="sibTrans" cxnId="{13AAEC3F-3D05-4571-A847-933BBC373CDB}">
      <dgm:prSet/>
      <dgm:spPr/>
      <dgm:t>
        <a:bodyPr/>
        <a:lstStyle/>
        <a:p>
          <a:endParaRPr lang="es-EC"/>
        </a:p>
      </dgm:t>
    </dgm:pt>
    <dgm:pt modelId="{936958D8-3D5A-4C6C-B9FB-0BBB1A1F13B8}">
      <dgm:prSet/>
      <dgm:spPr/>
      <dgm:t>
        <a:bodyPr/>
        <a:lstStyle/>
        <a:p>
          <a:r>
            <a:rPr lang="es-ES"/>
            <a:t>Nivelación</a:t>
          </a:r>
          <a:endParaRPr lang="es-EC"/>
        </a:p>
      </dgm:t>
    </dgm:pt>
    <dgm:pt modelId="{A49F831D-9AC9-44C1-9F68-1367DD5A758C}" type="parTrans" cxnId="{6FF16927-90BB-4099-B3D1-20682DED4DAE}">
      <dgm:prSet/>
      <dgm:spPr/>
      <dgm:t>
        <a:bodyPr/>
        <a:lstStyle/>
        <a:p>
          <a:endParaRPr lang="es-EC"/>
        </a:p>
      </dgm:t>
    </dgm:pt>
    <dgm:pt modelId="{C43D17E3-718E-4F41-A9A9-C702F046FCD0}" type="sibTrans" cxnId="{6FF16927-90BB-4099-B3D1-20682DED4DAE}">
      <dgm:prSet/>
      <dgm:spPr/>
      <dgm:t>
        <a:bodyPr/>
        <a:lstStyle/>
        <a:p>
          <a:endParaRPr lang="es-EC"/>
        </a:p>
      </dgm:t>
    </dgm:pt>
    <dgm:pt modelId="{5519FE95-C24A-48CD-BE92-9513301E4852}" type="pres">
      <dgm:prSet presAssocID="{AD5A792D-231C-4BDA-AF5C-4C65ED37053E}" presName="diagram" presStyleCnt="0">
        <dgm:presLayoutVars>
          <dgm:dir/>
          <dgm:resizeHandles val="exact"/>
        </dgm:presLayoutVars>
      </dgm:prSet>
      <dgm:spPr/>
    </dgm:pt>
    <dgm:pt modelId="{068CFA63-1595-4CF2-B022-D4670750B6CC}" type="pres">
      <dgm:prSet presAssocID="{6E719FFD-F8EA-434C-9FEB-A99B48B048FE}" presName="node" presStyleLbl="node1" presStyleIdx="0" presStyleCnt="7">
        <dgm:presLayoutVars>
          <dgm:bulletEnabled val="1"/>
        </dgm:presLayoutVars>
      </dgm:prSet>
      <dgm:spPr/>
    </dgm:pt>
    <dgm:pt modelId="{197E4663-F377-45CA-AA4F-6D9F731428FC}" type="pres">
      <dgm:prSet presAssocID="{C9CE3088-AEEF-43C2-8BC5-79B280DD7CD4}" presName="sibTrans" presStyleCnt="0"/>
      <dgm:spPr/>
    </dgm:pt>
    <dgm:pt modelId="{AC95ADDC-074A-4B79-8277-B3CBDF5F8C51}" type="pres">
      <dgm:prSet presAssocID="{234B40DF-FE7C-4C24-82A1-CF50A65C29B9}" presName="node" presStyleLbl="node1" presStyleIdx="1" presStyleCnt="7">
        <dgm:presLayoutVars>
          <dgm:bulletEnabled val="1"/>
        </dgm:presLayoutVars>
      </dgm:prSet>
      <dgm:spPr/>
    </dgm:pt>
    <dgm:pt modelId="{2E85A91F-3F8C-4548-9348-762819A844EB}" type="pres">
      <dgm:prSet presAssocID="{7B0149DA-A457-417A-8067-B99FCDAC0E05}" presName="sibTrans" presStyleCnt="0"/>
      <dgm:spPr/>
    </dgm:pt>
    <dgm:pt modelId="{FDDC47F8-417F-4591-9C55-1474F3A3466A}" type="pres">
      <dgm:prSet presAssocID="{52147294-31BC-4E04-9B60-4160F10553C9}" presName="node" presStyleLbl="node1" presStyleIdx="2" presStyleCnt="7">
        <dgm:presLayoutVars>
          <dgm:bulletEnabled val="1"/>
        </dgm:presLayoutVars>
      </dgm:prSet>
      <dgm:spPr/>
    </dgm:pt>
    <dgm:pt modelId="{8AC34F39-EB19-43B1-815A-4BEBC08151E0}" type="pres">
      <dgm:prSet presAssocID="{B30ABDCA-6976-4C66-9CB3-D92CF75DC9BA}" presName="sibTrans" presStyleCnt="0"/>
      <dgm:spPr/>
    </dgm:pt>
    <dgm:pt modelId="{414BAED9-37E5-446B-9679-E5F372E23B6C}" type="pres">
      <dgm:prSet presAssocID="{94396832-7FB2-4A4B-ADE1-29780585FA8B}" presName="node" presStyleLbl="node1" presStyleIdx="3" presStyleCnt="7">
        <dgm:presLayoutVars>
          <dgm:bulletEnabled val="1"/>
        </dgm:presLayoutVars>
      </dgm:prSet>
      <dgm:spPr/>
    </dgm:pt>
    <dgm:pt modelId="{5BCB83DE-1D97-4607-AA68-08922C11B84D}" type="pres">
      <dgm:prSet presAssocID="{F4A00B81-4224-421D-A9A2-FA8CE32550BA}" presName="sibTrans" presStyleCnt="0"/>
      <dgm:spPr/>
    </dgm:pt>
    <dgm:pt modelId="{C96C7B07-AE0C-47F2-A816-E15219663482}" type="pres">
      <dgm:prSet presAssocID="{9EFFFE31-F300-4B57-A72F-460845E90E0A}" presName="node" presStyleLbl="node1" presStyleIdx="4" presStyleCnt="7">
        <dgm:presLayoutVars>
          <dgm:bulletEnabled val="1"/>
        </dgm:presLayoutVars>
      </dgm:prSet>
      <dgm:spPr/>
    </dgm:pt>
    <dgm:pt modelId="{848F1312-A1AF-4F90-8978-CD2F9B9149A3}" type="pres">
      <dgm:prSet presAssocID="{2388BE51-19A7-4456-B7C4-79046BC3D395}" presName="sibTrans" presStyleCnt="0"/>
      <dgm:spPr/>
    </dgm:pt>
    <dgm:pt modelId="{668BF6C1-2D3D-46AD-96F2-25F9C2B86103}" type="pres">
      <dgm:prSet presAssocID="{FAE48EB5-A0D5-4182-A1B2-9A0675D53538}" presName="node" presStyleLbl="node1" presStyleIdx="5" presStyleCnt="7">
        <dgm:presLayoutVars>
          <dgm:bulletEnabled val="1"/>
        </dgm:presLayoutVars>
      </dgm:prSet>
      <dgm:spPr/>
    </dgm:pt>
    <dgm:pt modelId="{116B1485-FE2F-4680-BAF9-7859B166641D}" type="pres">
      <dgm:prSet presAssocID="{34F7342E-5F58-4B0D-982E-58153790AFC4}" presName="sibTrans" presStyleCnt="0"/>
      <dgm:spPr/>
    </dgm:pt>
    <dgm:pt modelId="{251DEB98-B968-4585-A2CD-4E70A900063C}" type="pres">
      <dgm:prSet presAssocID="{936958D8-3D5A-4C6C-B9FB-0BBB1A1F13B8}" presName="node" presStyleLbl="node1" presStyleIdx="6" presStyleCnt="7">
        <dgm:presLayoutVars>
          <dgm:bulletEnabled val="1"/>
        </dgm:presLayoutVars>
      </dgm:prSet>
      <dgm:spPr/>
    </dgm:pt>
  </dgm:ptLst>
  <dgm:cxnLst>
    <dgm:cxn modelId="{3665720A-4DDB-49BC-A5C8-5048405A6FFE}" srcId="{AD5A792D-231C-4BDA-AF5C-4C65ED37053E}" destId="{94396832-7FB2-4A4B-ADE1-29780585FA8B}" srcOrd="3" destOrd="0" parTransId="{570ED82D-56FA-4CBD-BA94-9504F78605CB}" sibTransId="{F4A00B81-4224-421D-A9A2-FA8CE32550BA}"/>
    <dgm:cxn modelId="{56F85410-C827-433B-AA1F-7DD70DEC01AE}" srcId="{AD5A792D-231C-4BDA-AF5C-4C65ED37053E}" destId="{52147294-31BC-4E04-9B60-4160F10553C9}" srcOrd="2" destOrd="0" parTransId="{790E7660-F897-41B9-8515-CD3197CC1069}" sibTransId="{B30ABDCA-6976-4C66-9CB3-D92CF75DC9BA}"/>
    <dgm:cxn modelId="{E0489918-DA41-4324-B725-3F702CEA24E1}" type="presOf" srcId="{936958D8-3D5A-4C6C-B9FB-0BBB1A1F13B8}" destId="{251DEB98-B968-4585-A2CD-4E70A900063C}" srcOrd="0" destOrd="0" presId="urn:microsoft.com/office/officeart/2005/8/layout/default"/>
    <dgm:cxn modelId="{B96B9F20-05F4-4DA9-B63C-59DF80154C15}" type="presOf" srcId="{52147294-31BC-4E04-9B60-4160F10553C9}" destId="{FDDC47F8-417F-4591-9C55-1474F3A3466A}" srcOrd="0" destOrd="0" presId="urn:microsoft.com/office/officeart/2005/8/layout/default"/>
    <dgm:cxn modelId="{6FF16927-90BB-4099-B3D1-20682DED4DAE}" srcId="{AD5A792D-231C-4BDA-AF5C-4C65ED37053E}" destId="{936958D8-3D5A-4C6C-B9FB-0BBB1A1F13B8}" srcOrd="6" destOrd="0" parTransId="{A49F831D-9AC9-44C1-9F68-1367DD5A758C}" sibTransId="{C43D17E3-718E-4F41-A9A9-C702F046FCD0}"/>
    <dgm:cxn modelId="{59BA4D37-73A6-4AE5-ACB7-74633E68FE8E}" type="presOf" srcId="{6E719FFD-F8EA-434C-9FEB-A99B48B048FE}" destId="{068CFA63-1595-4CF2-B022-D4670750B6CC}" srcOrd="0" destOrd="0" presId="urn:microsoft.com/office/officeart/2005/8/layout/default"/>
    <dgm:cxn modelId="{13AAEC3F-3D05-4571-A847-933BBC373CDB}" srcId="{AD5A792D-231C-4BDA-AF5C-4C65ED37053E}" destId="{FAE48EB5-A0D5-4182-A1B2-9A0675D53538}" srcOrd="5" destOrd="0" parTransId="{A2B6BD68-2BC0-457F-874E-C62B5EC1390D}" sibTransId="{34F7342E-5F58-4B0D-982E-58153790AFC4}"/>
    <dgm:cxn modelId="{020AA58A-1606-40CA-85D3-43A0A4B8042A}" type="presOf" srcId="{AD5A792D-231C-4BDA-AF5C-4C65ED37053E}" destId="{5519FE95-C24A-48CD-BE92-9513301E4852}" srcOrd="0" destOrd="0" presId="urn:microsoft.com/office/officeart/2005/8/layout/default"/>
    <dgm:cxn modelId="{96A1B8A2-E6B4-4135-A70B-30824E6902AC}" srcId="{AD5A792D-231C-4BDA-AF5C-4C65ED37053E}" destId="{234B40DF-FE7C-4C24-82A1-CF50A65C29B9}" srcOrd="1" destOrd="0" parTransId="{8DFEEC95-82DA-4C78-B79C-BCF742B8E6FB}" sibTransId="{7B0149DA-A457-417A-8067-B99FCDAC0E05}"/>
    <dgm:cxn modelId="{6B8602A9-2DB2-4AE5-AE72-26CF0DC7334E}" type="presOf" srcId="{9EFFFE31-F300-4B57-A72F-460845E90E0A}" destId="{C96C7B07-AE0C-47F2-A816-E15219663482}" srcOrd="0" destOrd="0" presId="urn:microsoft.com/office/officeart/2005/8/layout/default"/>
    <dgm:cxn modelId="{1FFEE4C2-4CDF-44BE-8493-71B2A48BCDA1}" srcId="{AD5A792D-231C-4BDA-AF5C-4C65ED37053E}" destId="{6E719FFD-F8EA-434C-9FEB-A99B48B048FE}" srcOrd="0" destOrd="0" parTransId="{B46C6604-CD58-4992-94F7-F8FBB7FFBE97}" sibTransId="{C9CE3088-AEEF-43C2-8BC5-79B280DD7CD4}"/>
    <dgm:cxn modelId="{3DAB30E6-A1DF-4697-99E0-78F1B340A7EC}" type="presOf" srcId="{94396832-7FB2-4A4B-ADE1-29780585FA8B}" destId="{414BAED9-37E5-446B-9679-E5F372E23B6C}" srcOrd="0" destOrd="0" presId="urn:microsoft.com/office/officeart/2005/8/layout/default"/>
    <dgm:cxn modelId="{A5F335FA-491A-4E57-9A0A-833C6DD83BB1}" srcId="{AD5A792D-231C-4BDA-AF5C-4C65ED37053E}" destId="{9EFFFE31-F300-4B57-A72F-460845E90E0A}" srcOrd="4" destOrd="0" parTransId="{5B6BF3BB-9AD4-40E5-8E09-08C5CA29D15F}" sibTransId="{2388BE51-19A7-4456-B7C4-79046BC3D395}"/>
    <dgm:cxn modelId="{AE8204FB-7A36-489F-AAD5-DE04118CC9B1}" type="presOf" srcId="{FAE48EB5-A0D5-4182-A1B2-9A0675D53538}" destId="{668BF6C1-2D3D-46AD-96F2-25F9C2B86103}" srcOrd="0" destOrd="0" presId="urn:microsoft.com/office/officeart/2005/8/layout/default"/>
    <dgm:cxn modelId="{FCB4A3FD-20A0-48EC-9E5A-2B69E51E3621}" type="presOf" srcId="{234B40DF-FE7C-4C24-82A1-CF50A65C29B9}" destId="{AC95ADDC-074A-4B79-8277-B3CBDF5F8C51}" srcOrd="0" destOrd="0" presId="urn:microsoft.com/office/officeart/2005/8/layout/default"/>
    <dgm:cxn modelId="{86FF89E1-EDD6-4E7F-A2C4-8AB6EAB209A1}" type="presParOf" srcId="{5519FE95-C24A-48CD-BE92-9513301E4852}" destId="{068CFA63-1595-4CF2-B022-D4670750B6CC}" srcOrd="0" destOrd="0" presId="urn:microsoft.com/office/officeart/2005/8/layout/default"/>
    <dgm:cxn modelId="{84712DC0-873D-4080-88D7-6FDB4A4613FC}" type="presParOf" srcId="{5519FE95-C24A-48CD-BE92-9513301E4852}" destId="{197E4663-F377-45CA-AA4F-6D9F731428FC}" srcOrd="1" destOrd="0" presId="urn:microsoft.com/office/officeart/2005/8/layout/default"/>
    <dgm:cxn modelId="{98AFC0DD-5802-46EC-82EF-E071A3AA63E0}" type="presParOf" srcId="{5519FE95-C24A-48CD-BE92-9513301E4852}" destId="{AC95ADDC-074A-4B79-8277-B3CBDF5F8C51}" srcOrd="2" destOrd="0" presId="urn:microsoft.com/office/officeart/2005/8/layout/default"/>
    <dgm:cxn modelId="{F8B619AB-9E5D-49EB-A3D8-A3C6467E08EB}" type="presParOf" srcId="{5519FE95-C24A-48CD-BE92-9513301E4852}" destId="{2E85A91F-3F8C-4548-9348-762819A844EB}" srcOrd="3" destOrd="0" presId="urn:microsoft.com/office/officeart/2005/8/layout/default"/>
    <dgm:cxn modelId="{882D4BB8-9DBC-41A3-B60D-F5A7185E8A30}" type="presParOf" srcId="{5519FE95-C24A-48CD-BE92-9513301E4852}" destId="{FDDC47F8-417F-4591-9C55-1474F3A3466A}" srcOrd="4" destOrd="0" presId="urn:microsoft.com/office/officeart/2005/8/layout/default"/>
    <dgm:cxn modelId="{BDA2D580-C0C3-4D29-90C9-AF5E21A17C45}" type="presParOf" srcId="{5519FE95-C24A-48CD-BE92-9513301E4852}" destId="{8AC34F39-EB19-43B1-815A-4BEBC08151E0}" srcOrd="5" destOrd="0" presId="urn:microsoft.com/office/officeart/2005/8/layout/default"/>
    <dgm:cxn modelId="{7D9DD16B-4E37-4B1C-BB27-9082681CA8CC}" type="presParOf" srcId="{5519FE95-C24A-48CD-BE92-9513301E4852}" destId="{414BAED9-37E5-446B-9679-E5F372E23B6C}" srcOrd="6" destOrd="0" presId="urn:microsoft.com/office/officeart/2005/8/layout/default"/>
    <dgm:cxn modelId="{0D87C7EF-11BD-486E-9AE8-82A863716D94}" type="presParOf" srcId="{5519FE95-C24A-48CD-BE92-9513301E4852}" destId="{5BCB83DE-1D97-4607-AA68-08922C11B84D}" srcOrd="7" destOrd="0" presId="urn:microsoft.com/office/officeart/2005/8/layout/default"/>
    <dgm:cxn modelId="{556025E0-C58B-48C6-8D91-BBBE855C4F5A}" type="presParOf" srcId="{5519FE95-C24A-48CD-BE92-9513301E4852}" destId="{C96C7B07-AE0C-47F2-A816-E15219663482}" srcOrd="8" destOrd="0" presId="urn:microsoft.com/office/officeart/2005/8/layout/default"/>
    <dgm:cxn modelId="{41B542F4-42C5-47F6-B72A-162A8C19E298}" type="presParOf" srcId="{5519FE95-C24A-48CD-BE92-9513301E4852}" destId="{848F1312-A1AF-4F90-8978-CD2F9B9149A3}" srcOrd="9" destOrd="0" presId="urn:microsoft.com/office/officeart/2005/8/layout/default"/>
    <dgm:cxn modelId="{E539C737-3116-4A73-BF86-7D35BE9F0392}" type="presParOf" srcId="{5519FE95-C24A-48CD-BE92-9513301E4852}" destId="{668BF6C1-2D3D-46AD-96F2-25F9C2B86103}" srcOrd="10" destOrd="0" presId="urn:microsoft.com/office/officeart/2005/8/layout/default"/>
    <dgm:cxn modelId="{2DEF4A77-A438-4B75-8B1A-235B99802077}" type="presParOf" srcId="{5519FE95-C24A-48CD-BE92-9513301E4852}" destId="{116B1485-FE2F-4680-BAF9-7859B166641D}" srcOrd="11" destOrd="0" presId="urn:microsoft.com/office/officeart/2005/8/layout/default"/>
    <dgm:cxn modelId="{CFF8B644-670F-400B-9806-A1006D3E1613}" type="presParOf" srcId="{5519FE95-C24A-48CD-BE92-9513301E4852}" destId="{251DEB98-B968-4585-A2CD-4E70A900063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976471-15F6-4F4C-BED7-FA4968C253A1}" type="doc">
      <dgm:prSet loTypeId="urn:microsoft.com/office/officeart/2008/layout/LinedList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508CE11D-9817-4AB6-9646-74B8673B8F5A}">
      <dgm:prSet phldrT="[Texto]" custT="1"/>
      <dgm:spPr/>
      <dgm:t>
        <a:bodyPr/>
        <a:lstStyle/>
        <a:p>
          <a:pPr algn="ctr"/>
          <a:r>
            <a:rPr lang="es-EC" sz="2400" b="1">
              <a:latin typeface="Times New Roman" panose="02020603050405020304" pitchFamily="18" charset="0"/>
              <a:cs typeface="Times New Roman" panose="02020603050405020304" pitchFamily="18" charset="0"/>
            </a:rPr>
            <a:t>Población</a:t>
          </a:r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6F240CB1-5325-4CF3-B099-C205E67432EF}" type="parTrans" cxnId="{D4E57F94-21F0-4EB3-8B20-448E9B02756C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F0A112-F07D-4610-8E5F-246AD789A3E6}" type="sibTrans" cxnId="{D4E57F94-21F0-4EB3-8B20-448E9B02756C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EF8EA2-DBDE-482C-90B3-2CA3662F0C6E}">
      <dgm:prSet phldrT="[Texto]" custT="1"/>
      <dgm:spPr/>
      <dgm:t>
        <a:bodyPr/>
        <a:lstStyle/>
        <a:p>
          <a:pPr algn="ctr"/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Hombres y mujeres del Distrito Metropolitano de Quito y cantón Rumoñahui </a:t>
          </a:r>
        </a:p>
      </dgm:t>
    </dgm:pt>
    <dgm:pt modelId="{6941AF08-F1A1-4916-94E5-DE1B47BFCFF8}" type="parTrans" cxnId="{380F7C1C-50D4-48FD-90D7-F3D4EFB49CE5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51B18-B882-4505-9E13-D6A97A772884}" type="sibTrans" cxnId="{380F7C1C-50D4-48FD-90D7-F3D4EFB49CE5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7548BE-C6BB-4275-A7FF-9D87B6BD4371}">
      <dgm:prSet phldrT="[Texto]" custT="1"/>
      <dgm:spPr/>
      <dgm:t>
        <a:bodyPr/>
        <a:lstStyle/>
        <a:p>
          <a:pPr algn="ctr"/>
          <a:r>
            <a:rPr lang="es-EC" sz="2400" b="1">
              <a:latin typeface="Times New Roman" panose="02020603050405020304" pitchFamily="18" charset="0"/>
              <a:cs typeface="Times New Roman" panose="02020603050405020304" pitchFamily="18" charset="0"/>
            </a:rPr>
            <a:t>Muestra</a:t>
          </a:r>
        </a:p>
      </dgm:t>
    </dgm:pt>
    <dgm:pt modelId="{157BA49B-DADD-4298-9C05-3F8974809235}" type="parTrans" cxnId="{708A4D84-1240-469A-BE4C-AB0910DE8DE9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3DB378-D829-4FBE-99F4-01AE6C1C5360}" type="sibTrans" cxnId="{708A4D84-1240-469A-BE4C-AB0910DE8DE9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2BC5CD-47B4-47E3-A246-D208F0884A83}">
      <dgm:prSet phldrT="[Texto]" custT="1"/>
      <dgm:spPr/>
      <dgm:t>
        <a:bodyPr/>
        <a:lstStyle/>
        <a:p>
          <a:pPr algn="ctr"/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Hombres y mujeres de 18 años en adelante del Distrito Metropolitano de Quito y camtón Rumiñahui  </a:t>
          </a:r>
        </a:p>
      </dgm:t>
    </dgm:pt>
    <dgm:pt modelId="{BB39CF88-88C3-4DEC-8E38-222524D65296}" type="parTrans" cxnId="{95468294-506A-4410-80F6-A866C2A11F6B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FB69E3-1745-43E2-9F4F-61A50049C6C3}" type="sibTrans" cxnId="{95468294-506A-4410-80F6-A866C2A11F6B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0AAA38-D0B9-4127-822B-28B5F58CC759}">
      <dgm:prSet phldrT="[Texto]" custT="1"/>
      <dgm:spPr/>
      <dgm:t>
        <a:bodyPr/>
        <a:lstStyle/>
        <a:p>
          <a:pPr algn="ctr"/>
          <a:r>
            <a:rPr lang="es-EC" sz="2400" b="1">
              <a:latin typeface="Times New Roman" panose="02020603050405020304" pitchFamily="18" charset="0"/>
              <a:cs typeface="Times New Roman" panose="02020603050405020304" pitchFamily="18" charset="0"/>
            </a:rPr>
            <a:t>Unidad de observación</a:t>
          </a:r>
        </a:p>
      </dgm:t>
    </dgm:pt>
    <dgm:pt modelId="{E8FAB363-8F0E-48FD-A5D3-A54F4861AE27}" type="parTrans" cxnId="{C4A3E079-6EE2-478D-8EF9-89DEFBD789C2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1CD25-36C2-4081-AEDA-669833012CBE}" type="sibTrans" cxnId="{C4A3E079-6EE2-478D-8EF9-89DEFBD789C2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A23E97-907D-4FB5-9CE1-E468ED013BEE}">
      <dgm:prSet phldrT="[Texto]" custT="1"/>
      <dgm:spPr/>
      <dgm:t>
        <a:bodyPr/>
        <a:lstStyle/>
        <a:p>
          <a:pPr algn="ctr"/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Distrito Metropolitano de Quito y cantón Rumoñahui </a:t>
          </a:r>
          <a:endParaRPr lang="es-EC" sz="24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16E433-B7E6-4697-BED3-3568C40AF875}" type="parTrans" cxnId="{3D7FBF13-645A-4B28-A50D-9E521E5126EA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93E6D3-ABE5-4A55-A076-9E6E328E2BC1}" type="sibTrans" cxnId="{3D7FBF13-645A-4B28-A50D-9E521E5126EA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170B9E-B2D1-4AB5-AC28-A2FD59ECA678}">
      <dgm:prSet custT="1"/>
      <dgm:spPr/>
      <dgm:t>
        <a:bodyPr/>
        <a:lstStyle/>
        <a:p>
          <a:pPr algn="ctr"/>
          <a:r>
            <a:rPr lang="es-EC" sz="2400" b="1">
              <a:latin typeface="Times New Roman" panose="02020603050405020304" pitchFamily="18" charset="0"/>
              <a:cs typeface="Times New Roman" panose="02020603050405020304" pitchFamily="18" charset="0"/>
            </a:rPr>
            <a:t>Marco Muestral</a:t>
          </a:r>
        </a:p>
      </dgm:t>
    </dgm:pt>
    <dgm:pt modelId="{F77CEE68-C61E-471C-98F3-35BEE9A8A02F}" type="parTrans" cxnId="{0B9BE724-457C-4968-A1E1-4091657157FA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A7768-ACBF-4EA8-9BBA-9E854A028847}" type="sibTrans" cxnId="{0B9BE724-457C-4968-A1E1-4091657157FA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DE74B9-B495-433F-B3FD-D909F21517A4}">
      <dgm:prSet custT="1"/>
      <dgm:spPr/>
      <dgm:t>
        <a:bodyPr/>
        <a:lstStyle/>
        <a:p>
          <a:pPr algn="ctr"/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Hombres y mujeres de 18 años en adelante del Distrito Metropolitano de Quito y camtón Rumiñahui  </a:t>
          </a:r>
        </a:p>
      </dgm:t>
    </dgm:pt>
    <dgm:pt modelId="{6254823B-C039-4848-81FB-CCFE776447AA}" type="parTrans" cxnId="{FBBB0E25-09AF-49BF-B0C1-ABDC5319C7C1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35E2E1-3DF9-4CBB-9BF3-7795347EDBF7}" type="sibTrans" cxnId="{FBBB0E25-09AF-49BF-B0C1-ABDC5319C7C1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A84E75-40AA-411A-9491-FCC43D27DFBF}">
      <dgm:prSet custT="1"/>
      <dgm:spPr/>
      <dgm:t>
        <a:bodyPr/>
        <a:lstStyle/>
        <a:p>
          <a:pPr algn="ctr"/>
          <a:r>
            <a:rPr lang="es-EC" sz="2400" b="1">
              <a:latin typeface="Times New Roman" panose="02020603050405020304" pitchFamily="18" charset="0"/>
              <a:cs typeface="Times New Roman" panose="02020603050405020304" pitchFamily="18" charset="0"/>
            </a:rPr>
            <a:t>Unidad muestral</a:t>
          </a:r>
        </a:p>
      </dgm:t>
    </dgm:pt>
    <dgm:pt modelId="{9212F15E-4596-41E7-9521-799CEED907B3}" type="parTrans" cxnId="{DB21646E-0A2D-470F-A2A7-FA4E877E8135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0954D5-4F0F-4CDD-A0CF-D72B5F943C59}" type="sibTrans" cxnId="{DB21646E-0A2D-470F-A2A7-FA4E877E8135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EADFBC-C711-4C02-812C-17454C0A64CC}">
      <dgm:prSet custT="1"/>
      <dgm:spPr/>
      <dgm:t>
        <a:bodyPr/>
        <a:lstStyle/>
        <a:p>
          <a:pPr algn="ctr"/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 Encuesta </a:t>
          </a:r>
        </a:p>
      </dgm:t>
    </dgm:pt>
    <dgm:pt modelId="{A48BF2B3-547D-4FD1-BF5B-1BA25CA84E98}" type="parTrans" cxnId="{70F023DB-BD0E-4998-A67C-5FDF3C7E357C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24E91F-0A69-4C80-89F8-A1BFE39ABD5D}" type="sibTrans" cxnId="{70F023DB-BD0E-4998-A67C-5FDF3C7E357C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A8CD1A-AF79-47B0-880A-A4683FEF0CAE}">
      <dgm:prSet custT="1"/>
      <dgm:spPr/>
      <dgm:t>
        <a:bodyPr/>
        <a:lstStyle/>
        <a:p>
          <a:pPr algn="ctr"/>
          <a:r>
            <a:rPr lang="es-EC" sz="2400" b="1">
              <a:latin typeface="Times New Roman" panose="02020603050405020304" pitchFamily="18" charset="0"/>
              <a:cs typeface="Times New Roman" panose="02020603050405020304" pitchFamily="18" charset="0"/>
            </a:rPr>
            <a:t>Unidad de análisis</a:t>
          </a:r>
        </a:p>
      </dgm:t>
    </dgm:pt>
    <dgm:pt modelId="{CE458565-A4A2-48DE-B7F7-AE82702C7C77}" type="parTrans" cxnId="{6FBF8802-83B2-4266-8F95-2F4DE660E903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EA3C42-08A5-46AC-90DB-78892889CE0C}" type="sibTrans" cxnId="{6FBF8802-83B2-4266-8F95-2F4DE660E903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5B42D4-D752-4008-A0C1-0639210B4623}">
      <dgm:prSet custT="1"/>
      <dgm:spPr/>
      <dgm:t>
        <a:bodyPr/>
        <a:lstStyle/>
        <a:p>
          <a:pPr algn="ctr"/>
          <a:r>
            <a:rPr lang="es-EC" sz="2400">
              <a:latin typeface="Times New Roman" panose="02020603050405020304" pitchFamily="18" charset="0"/>
              <a:cs typeface="Times New Roman" panose="02020603050405020304" pitchFamily="18" charset="0"/>
            </a:rPr>
            <a:t>Hombres y mujeres de 18 años en adelante del Distrito Metropolitano de Quito y camtón Rumiñahui  </a:t>
          </a:r>
          <a:endParaRPr lang="es-EC" sz="24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FEE390-0CA9-4D41-90DE-3113E006BFA3}" type="parTrans" cxnId="{CD062423-3D46-45BB-A24C-BAA3E1972077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73E7F-25CD-4282-AB0D-14FAF185B173}" type="sibTrans" cxnId="{CD062423-3D46-45BB-A24C-BAA3E1972077}">
      <dgm:prSet/>
      <dgm:spPr/>
      <dgm:t>
        <a:bodyPr/>
        <a:lstStyle/>
        <a:p>
          <a:pPr algn="ctr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BBA0E6-7CEF-4F8F-B82B-AF23036D65C9}" type="pres">
      <dgm:prSet presAssocID="{7B976471-15F6-4F4C-BED7-FA4968C253A1}" presName="vert0" presStyleCnt="0">
        <dgm:presLayoutVars>
          <dgm:dir/>
          <dgm:animOne val="branch"/>
          <dgm:animLvl val="lvl"/>
        </dgm:presLayoutVars>
      </dgm:prSet>
      <dgm:spPr/>
    </dgm:pt>
    <dgm:pt modelId="{28D74BD1-65AD-462B-AF74-7A786039EFF2}" type="pres">
      <dgm:prSet presAssocID="{508CE11D-9817-4AB6-9646-74B8673B8F5A}" presName="thickLine" presStyleLbl="alignNode1" presStyleIdx="0" presStyleCnt="6"/>
      <dgm:spPr/>
    </dgm:pt>
    <dgm:pt modelId="{2CBAB686-A71E-41DC-8D2E-4988C68FEA56}" type="pres">
      <dgm:prSet presAssocID="{508CE11D-9817-4AB6-9646-74B8673B8F5A}" presName="horz1" presStyleCnt="0"/>
      <dgm:spPr/>
    </dgm:pt>
    <dgm:pt modelId="{1C18C37B-D071-4B30-A137-30C3151BB17A}" type="pres">
      <dgm:prSet presAssocID="{508CE11D-9817-4AB6-9646-74B8673B8F5A}" presName="tx1" presStyleLbl="revTx" presStyleIdx="0" presStyleCnt="12"/>
      <dgm:spPr/>
    </dgm:pt>
    <dgm:pt modelId="{31E68B42-4ED7-496D-9B04-8639207395EC}" type="pres">
      <dgm:prSet presAssocID="{508CE11D-9817-4AB6-9646-74B8673B8F5A}" presName="vert1" presStyleCnt="0"/>
      <dgm:spPr/>
    </dgm:pt>
    <dgm:pt modelId="{6596BCE5-0739-419B-A4EC-CE473BE10D42}" type="pres">
      <dgm:prSet presAssocID="{24EF8EA2-DBDE-482C-90B3-2CA3662F0C6E}" presName="vertSpace2a" presStyleCnt="0"/>
      <dgm:spPr/>
    </dgm:pt>
    <dgm:pt modelId="{C91F39C4-7C68-4B1B-AC98-F86ADFB8A57F}" type="pres">
      <dgm:prSet presAssocID="{24EF8EA2-DBDE-482C-90B3-2CA3662F0C6E}" presName="horz2" presStyleCnt="0"/>
      <dgm:spPr/>
    </dgm:pt>
    <dgm:pt modelId="{297343E8-160E-4609-9DC1-9A14FE665D6E}" type="pres">
      <dgm:prSet presAssocID="{24EF8EA2-DBDE-482C-90B3-2CA3662F0C6E}" presName="horzSpace2" presStyleCnt="0"/>
      <dgm:spPr/>
    </dgm:pt>
    <dgm:pt modelId="{950B597C-07FD-42FC-92B4-0BA230EC4F25}" type="pres">
      <dgm:prSet presAssocID="{24EF8EA2-DBDE-482C-90B3-2CA3662F0C6E}" presName="tx2" presStyleLbl="revTx" presStyleIdx="1" presStyleCnt="12"/>
      <dgm:spPr/>
    </dgm:pt>
    <dgm:pt modelId="{BF7FE3DE-B84F-4B3C-85E2-FD0678905D8D}" type="pres">
      <dgm:prSet presAssocID="{24EF8EA2-DBDE-482C-90B3-2CA3662F0C6E}" presName="vert2" presStyleCnt="0"/>
      <dgm:spPr/>
    </dgm:pt>
    <dgm:pt modelId="{A177F132-C840-48BD-8A26-C2A8AD207868}" type="pres">
      <dgm:prSet presAssocID="{24EF8EA2-DBDE-482C-90B3-2CA3662F0C6E}" presName="thinLine2b" presStyleLbl="callout" presStyleIdx="0" presStyleCnt="6"/>
      <dgm:spPr/>
    </dgm:pt>
    <dgm:pt modelId="{24D4CA3C-77C8-43CA-A8A9-2C31E49D8E66}" type="pres">
      <dgm:prSet presAssocID="{24EF8EA2-DBDE-482C-90B3-2CA3662F0C6E}" presName="vertSpace2b" presStyleCnt="0"/>
      <dgm:spPr/>
    </dgm:pt>
    <dgm:pt modelId="{2D64841D-2FC4-4B1E-82C1-E9281ED41C10}" type="pres">
      <dgm:prSet presAssocID="{8E7548BE-C6BB-4275-A7FF-9D87B6BD4371}" presName="thickLine" presStyleLbl="alignNode1" presStyleIdx="1" presStyleCnt="6"/>
      <dgm:spPr/>
    </dgm:pt>
    <dgm:pt modelId="{CE72242A-9FC5-4055-8556-70DF01AC4E47}" type="pres">
      <dgm:prSet presAssocID="{8E7548BE-C6BB-4275-A7FF-9D87B6BD4371}" presName="horz1" presStyleCnt="0"/>
      <dgm:spPr/>
    </dgm:pt>
    <dgm:pt modelId="{066181FF-A7AC-4851-80D9-0953B1305EEE}" type="pres">
      <dgm:prSet presAssocID="{8E7548BE-C6BB-4275-A7FF-9D87B6BD4371}" presName="tx1" presStyleLbl="revTx" presStyleIdx="2" presStyleCnt="12"/>
      <dgm:spPr/>
    </dgm:pt>
    <dgm:pt modelId="{5187E737-D017-4328-B9B0-3D8BBED8307D}" type="pres">
      <dgm:prSet presAssocID="{8E7548BE-C6BB-4275-A7FF-9D87B6BD4371}" presName="vert1" presStyleCnt="0"/>
      <dgm:spPr/>
    </dgm:pt>
    <dgm:pt modelId="{262D75B0-CEDF-4DA9-85AF-684CC9C36B0A}" type="pres">
      <dgm:prSet presAssocID="{6E2BC5CD-47B4-47E3-A246-D208F0884A83}" presName="vertSpace2a" presStyleCnt="0"/>
      <dgm:spPr/>
    </dgm:pt>
    <dgm:pt modelId="{3DC629FE-0529-4A5E-B11B-7E1AB647479E}" type="pres">
      <dgm:prSet presAssocID="{6E2BC5CD-47B4-47E3-A246-D208F0884A83}" presName="horz2" presStyleCnt="0"/>
      <dgm:spPr/>
    </dgm:pt>
    <dgm:pt modelId="{38E61ECD-FFA6-49B1-BC37-50B9E1F8B5EC}" type="pres">
      <dgm:prSet presAssocID="{6E2BC5CD-47B4-47E3-A246-D208F0884A83}" presName="horzSpace2" presStyleCnt="0"/>
      <dgm:spPr/>
    </dgm:pt>
    <dgm:pt modelId="{17CD4F87-A8AA-4B14-8347-A921BB534CE5}" type="pres">
      <dgm:prSet presAssocID="{6E2BC5CD-47B4-47E3-A246-D208F0884A83}" presName="tx2" presStyleLbl="revTx" presStyleIdx="3" presStyleCnt="12"/>
      <dgm:spPr/>
    </dgm:pt>
    <dgm:pt modelId="{32C890F2-B015-4BD7-96E2-117844B3714C}" type="pres">
      <dgm:prSet presAssocID="{6E2BC5CD-47B4-47E3-A246-D208F0884A83}" presName="vert2" presStyleCnt="0"/>
      <dgm:spPr/>
    </dgm:pt>
    <dgm:pt modelId="{C6E5AB79-C032-467C-8BEE-AA8CFAE93F66}" type="pres">
      <dgm:prSet presAssocID="{6E2BC5CD-47B4-47E3-A246-D208F0884A83}" presName="thinLine2b" presStyleLbl="callout" presStyleIdx="1" presStyleCnt="6"/>
      <dgm:spPr/>
    </dgm:pt>
    <dgm:pt modelId="{45BBDCB6-E434-48BD-92D4-3F69E24F3ABB}" type="pres">
      <dgm:prSet presAssocID="{6E2BC5CD-47B4-47E3-A246-D208F0884A83}" presName="vertSpace2b" presStyleCnt="0"/>
      <dgm:spPr/>
    </dgm:pt>
    <dgm:pt modelId="{217ACADF-6E2E-4B8D-BF72-94E02A428E27}" type="pres">
      <dgm:prSet presAssocID="{1C170B9E-B2D1-4AB5-AC28-A2FD59ECA678}" presName="thickLine" presStyleLbl="alignNode1" presStyleIdx="2" presStyleCnt="6"/>
      <dgm:spPr/>
    </dgm:pt>
    <dgm:pt modelId="{8749702B-4C1F-4331-9DC3-A8B063464F3E}" type="pres">
      <dgm:prSet presAssocID="{1C170B9E-B2D1-4AB5-AC28-A2FD59ECA678}" presName="horz1" presStyleCnt="0"/>
      <dgm:spPr/>
    </dgm:pt>
    <dgm:pt modelId="{604B1529-A187-4824-8FEB-CB9291392333}" type="pres">
      <dgm:prSet presAssocID="{1C170B9E-B2D1-4AB5-AC28-A2FD59ECA678}" presName="tx1" presStyleLbl="revTx" presStyleIdx="4" presStyleCnt="12"/>
      <dgm:spPr/>
    </dgm:pt>
    <dgm:pt modelId="{05438425-4B46-4105-AC48-E23E91CFE7E7}" type="pres">
      <dgm:prSet presAssocID="{1C170B9E-B2D1-4AB5-AC28-A2FD59ECA678}" presName="vert1" presStyleCnt="0"/>
      <dgm:spPr/>
    </dgm:pt>
    <dgm:pt modelId="{8F51943A-22A9-420C-AB6F-1587515F0D06}" type="pres">
      <dgm:prSet presAssocID="{E9DE74B9-B495-433F-B3FD-D909F21517A4}" presName="vertSpace2a" presStyleCnt="0"/>
      <dgm:spPr/>
    </dgm:pt>
    <dgm:pt modelId="{E86A0E08-A3C1-4F1B-9993-B2059E373F26}" type="pres">
      <dgm:prSet presAssocID="{E9DE74B9-B495-433F-B3FD-D909F21517A4}" presName="horz2" presStyleCnt="0"/>
      <dgm:spPr/>
    </dgm:pt>
    <dgm:pt modelId="{BA483DE7-A643-48AD-BDCA-4CAEC74AC568}" type="pres">
      <dgm:prSet presAssocID="{E9DE74B9-B495-433F-B3FD-D909F21517A4}" presName="horzSpace2" presStyleCnt="0"/>
      <dgm:spPr/>
    </dgm:pt>
    <dgm:pt modelId="{A97D69DA-E792-48D0-BC30-E5AF8B2CA833}" type="pres">
      <dgm:prSet presAssocID="{E9DE74B9-B495-433F-B3FD-D909F21517A4}" presName="tx2" presStyleLbl="revTx" presStyleIdx="5" presStyleCnt="12"/>
      <dgm:spPr/>
    </dgm:pt>
    <dgm:pt modelId="{F70683CE-6485-4326-89E6-ACDF3FF53FFD}" type="pres">
      <dgm:prSet presAssocID="{E9DE74B9-B495-433F-B3FD-D909F21517A4}" presName="vert2" presStyleCnt="0"/>
      <dgm:spPr/>
    </dgm:pt>
    <dgm:pt modelId="{AF018A90-BC5F-441F-A2B9-8C3F37B084F8}" type="pres">
      <dgm:prSet presAssocID="{E9DE74B9-B495-433F-B3FD-D909F21517A4}" presName="thinLine2b" presStyleLbl="callout" presStyleIdx="2" presStyleCnt="6"/>
      <dgm:spPr/>
    </dgm:pt>
    <dgm:pt modelId="{B56949CE-AB31-482B-9B5D-EF0211A34E2B}" type="pres">
      <dgm:prSet presAssocID="{E9DE74B9-B495-433F-B3FD-D909F21517A4}" presName="vertSpace2b" presStyleCnt="0"/>
      <dgm:spPr/>
    </dgm:pt>
    <dgm:pt modelId="{36059183-CD2C-4615-88D5-CEFF56E4CB29}" type="pres">
      <dgm:prSet presAssocID="{BFA84E75-40AA-411A-9491-FCC43D27DFBF}" presName="thickLine" presStyleLbl="alignNode1" presStyleIdx="3" presStyleCnt="6"/>
      <dgm:spPr/>
    </dgm:pt>
    <dgm:pt modelId="{BE2F0318-84A2-404B-91DB-B7B4E3197968}" type="pres">
      <dgm:prSet presAssocID="{BFA84E75-40AA-411A-9491-FCC43D27DFBF}" presName="horz1" presStyleCnt="0"/>
      <dgm:spPr/>
    </dgm:pt>
    <dgm:pt modelId="{70FFD19D-6FA9-40BC-A1C4-410054C6B193}" type="pres">
      <dgm:prSet presAssocID="{BFA84E75-40AA-411A-9491-FCC43D27DFBF}" presName="tx1" presStyleLbl="revTx" presStyleIdx="6" presStyleCnt="12"/>
      <dgm:spPr/>
    </dgm:pt>
    <dgm:pt modelId="{C80E67FB-B6BA-44AC-993F-8744172640DE}" type="pres">
      <dgm:prSet presAssocID="{BFA84E75-40AA-411A-9491-FCC43D27DFBF}" presName="vert1" presStyleCnt="0"/>
      <dgm:spPr/>
    </dgm:pt>
    <dgm:pt modelId="{E689061B-FDF4-402A-A717-AF802169C0D0}" type="pres">
      <dgm:prSet presAssocID="{8C5B42D4-D752-4008-A0C1-0639210B4623}" presName="vertSpace2a" presStyleCnt="0"/>
      <dgm:spPr/>
    </dgm:pt>
    <dgm:pt modelId="{1462E2AF-4DC0-41C0-9D2F-0717E5B2DFF6}" type="pres">
      <dgm:prSet presAssocID="{8C5B42D4-D752-4008-A0C1-0639210B4623}" presName="horz2" presStyleCnt="0"/>
      <dgm:spPr/>
    </dgm:pt>
    <dgm:pt modelId="{D21D6443-686C-4F82-B20E-C2A84A349631}" type="pres">
      <dgm:prSet presAssocID="{8C5B42D4-D752-4008-A0C1-0639210B4623}" presName="horzSpace2" presStyleCnt="0"/>
      <dgm:spPr/>
    </dgm:pt>
    <dgm:pt modelId="{4850CC55-8F43-46A2-A84D-EF7953F07458}" type="pres">
      <dgm:prSet presAssocID="{8C5B42D4-D752-4008-A0C1-0639210B4623}" presName="tx2" presStyleLbl="revTx" presStyleIdx="7" presStyleCnt="12"/>
      <dgm:spPr/>
    </dgm:pt>
    <dgm:pt modelId="{5D8163FA-0BAC-498B-AE76-CBD5096F506C}" type="pres">
      <dgm:prSet presAssocID="{8C5B42D4-D752-4008-A0C1-0639210B4623}" presName="vert2" presStyleCnt="0"/>
      <dgm:spPr/>
    </dgm:pt>
    <dgm:pt modelId="{AAAA6E77-4066-4A21-894F-C1EFC4AF7581}" type="pres">
      <dgm:prSet presAssocID="{8C5B42D4-D752-4008-A0C1-0639210B4623}" presName="thinLine2b" presStyleLbl="callout" presStyleIdx="3" presStyleCnt="6"/>
      <dgm:spPr/>
    </dgm:pt>
    <dgm:pt modelId="{52C3849A-E32B-4A51-A41B-36D3886930DA}" type="pres">
      <dgm:prSet presAssocID="{8C5B42D4-D752-4008-A0C1-0639210B4623}" presName="vertSpace2b" presStyleCnt="0"/>
      <dgm:spPr/>
    </dgm:pt>
    <dgm:pt modelId="{8C4282E6-4B80-48E0-92A9-9C5E71A769F9}" type="pres">
      <dgm:prSet presAssocID="{A8A8CD1A-AF79-47B0-880A-A4683FEF0CAE}" presName="thickLine" presStyleLbl="alignNode1" presStyleIdx="4" presStyleCnt="6"/>
      <dgm:spPr/>
    </dgm:pt>
    <dgm:pt modelId="{21238447-9D32-4898-A43C-CCBF2F9290B1}" type="pres">
      <dgm:prSet presAssocID="{A8A8CD1A-AF79-47B0-880A-A4683FEF0CAE}" presName="horz1" presStyleCnt="0"/>
      <dgm:spPr/>
    </dgm:pt>
    <dgm:pt modelId="{5988E880-3000-4B4C-A5CA-2B61ECFE0BA9}" type="pres">
      <dgm:prSet presAssocID="{A8A8CD1A-AF79-47B0-880A-A4683FEF0CAE}" presName="tx1" presStyleLbl="revTx" presStyleIdx="8" presStyleCnt="12"/>
      <dgm:spPr/>
    </dgm:pt>
    <dgm:pt modelId="{A15F6802-90F3-43E8-B496-04F80771DFD1}" type="pres">
      <dgm:prSet presAssocID="{A8A8CD1A-AF79-47B0-880A-A4683FEF0CAE}" presName="vert1" presStyleCnt="0"/>
      <dgm:spPr/>
    </dgm:pt>
    <dgm:pt modelId="{A97323AD-B89C-4C27-B68E-5FE0200A452D}" type="pres">
      <dgm:prSet presAssocID="{5FEADFBC-C711-4C02-812C-17454C0A64CC}" presName="vertSpace2a" presStyleCnt="0"/>
      <dgm:spPr/>
    </dgm:pt>
    <dgm:pt modelId="{5FC77E5D-97EB-4F59-8B49-15E82A1DC315}" type="pres">
      <dgm:prSet presAssocID="{5FEADFBC-C711-4C02-812C-17454C0A64CC}" presName="horz2" presStyleCnt="0"/>
      <dgm:spPr/>
    </dgm:pt>
    <dgm:pt modelId="{A8E10EE9-6179-4209-AAED-45DE1420735A}" type="pres">
      <dgm:prSet presAssocID="{5FEADFBC-C711-4C02-812C-17454C0A64CC}" presName="horzSpace2" presStyleCnt="0"/>
      <dgm:spPr/>
    </dgm:pt>
    <dgm:pt modelId="{61CD2DC7-5A27-4B46-8FFD-C0FA774FDEC2}" type="pres">
      <dgm:prSet presAssocID="{5FEADFBC-C711-4C02-812C-17454C0A64CC}" presName="tx2" presStyleLbl="revTx" presStyleIdx="9" presStyleCnt="12"/>
      <dgm:spPr/>
    </dgm:pt>
    <dgm:pt modelId="{7BC59E4B-CCCC-455C-B373-C6CCA0B76F40}" type="pres">
      <dgm:prSet presAssocID="{5FEADFBC-C711-4C02-812C-17454C0A64CC}" presName="vert2" presStyleCnt="0"/>
      <dgm:spPr/>
    </dgm:pt>
    <dgm:pt modelId="{CE603C99-554F-476B-A221-B38FC7BA97AA}" type="pres">
      <dgm:prSet presAssocID="{5FEADFBC-C711-4C02-812C-17454C0A64CC}" presName="thinLine2b" presStyleLbl="callout" presStyleIdx="4" presStyleCnt="6"/>
      <dgm:spPr/>
    </dgm:pt>
    <dgm:pt modelId="{D406267D-B5C2-47E0-9288-C87394B8867E}" type="pres">
      <dgm:prSet presAssocID="{5FEADFBC-C711-4C02-812C-17454C0A64CC}" presName="vertSpace2b" presStyleCnt="0"/>
      <dgm:spPr/>
    </dgm:pt>
    <dgm:pt modelId="{0DA2E26C-82D6-4D75-A2C6-F42818F82FB5}" type="pres">
      <dgm:prSet presAssocID="{860AAA38-D0B9-4127-822B-28B5F58CC759}" presName="thickLine" presStyleLbl="alignNode1" presStyleIdx="5" presStyleCnt="6"/>
      <dgm:spPr/>
    </dgm:pt>
    <dgm:pt modelId="{0B12775F-BBCC-45F6-BD20-76290F8AC24A}" type="pres">
      <dgm:prSet presAssocID="{860AAA38-D0B9-4127-822B-28B5F58CC759}" presName="horz1" presStyleCnt="0"/>
      <dgm:spPr/>
    </dgm:pt>
    <dgm:pt modelId="{D35E0936-BD57-40D3-9C44-CF9C712084E5}" type="pres">
      <dgm:prSet presAssocID="{860AAA38-D0B9-4127-822B-28B5F58CC759}" presName="tx1" presStyleLbl="revTx" presStyleIdx="10" presStyleCnt="12"/>
      <dgm:spPr/>
    </dgm:pt>
    <dgm:pt modelId="{514629CE-21C0-40ED-AF68-14EB7814ECB6}" type="pres">
      <dgm:prSet presAssocID="{860AAA38-D0B9-4127-822B-28B5F58CC759}" presName="vert1" presStyleCnt="0"/>
      <dgm:spPr/>
    </dgm:pt>
    <dgm:pt modelId="{D60CA0B6-155D-4D87-9AAF-E0363EC98EC2}" type="pres">
      <dgm:prSet presAssocID="{D4A23E97-907D-4FB5-9CE1-E468ED013BEE}" presName="vertSpace2a" presStyleCnt="0"/>
      <dgm:spPr/>
    </dgm:pt>
    <dgm:pt modelId="{32035E5D-E120-4BED-9BA9-0464444DF9EA}" type="pres">
      <dgm:prSet presAssocID="{D4A23E97-907D-4FB5-9CE1-E468ED013BEE}" presName="horz2" presStyleCnt="0"/>
      <dgm:spPr/>
    </dgm:pt>
    <dgm:pt modelId="{0662CEBE-6516-4065-A0D2-B2DA13937462}" type="pres">
      <dgm:prSet presAssocID="{D4A23E97-907D-4FB5-9CE1-E468ED013BEE}" presName="horzSpace2" presStyleCnt="0"/>
      <dgm:spPr/>
    </dgm:pt>
    <dgm:pt modelId="{E109E7B9-EC9D-44EE-B8CC-2E198F2E4EE1}" type="pres">
      <dgm:prSet presAssocID="{D4A23E97-907D-4FB5-9CE1-E468ED013BEE}" presName="tx2" presStyleLbl="revTx" presStyleIdx="11" presStyleCnt="12"/>
      <dgm:spPr/>
    </dgm:pt>
    <dgm:pt modelId="{48E4C111-0DA3-4AC4-BA17-F3E03D02698A}" type="pres">
      <dgm:prSet presAssocID="{D4A23E97-907D-4FB5-9CE1-E468ED013BEE}" presName="vert2" presStyleCnt="0"/>
      <dgm:spPr/>
    </dgm:pt>
    <dgm:pt modelId="{7F68D923-EBE4-4B5B-AD32-534FC23D5234}" type="pres">
      <dgm:prSet presAssocID="{D4A23E97-907D-4FB5-9CE1-E468ED013BEE}" presName="thinLine2b" presStyleLbl="callout" presStyleIdx="5" presStyleCnt="6"/>
      <dgm:spPr/>
    </dgm:pt>
    <dgm:pt modelId="{DC8DB858-7E76-4F3D-BD15-670ECF4EC534}" type="pres">
      <dgm:prSet presAssocID="{D4A23E97-907D-4FB5-9CE1-E468ED013BEE}" presName="vertSpace2b" presStyleCnt="0"/>
      <dgm:spPr/>
    </dgm:pt>
  </dgm:ptLst>
  <dgm:cxnLst>
    <dgm:cxn modelId="{6FBF8802-83B2-4266-8F95-2F4DE660E903}" srcId="{7B976471-15F6-4F4C-BED7-FA4968C253A1}" destId="{A8A8CD1A-AF79-47B0-880A-A4683FEF0CAE}" srcOrd="4" destOrd="0" parTransId="{CE458565-A4A2-48DE-B7F7-AE82702C7C77}" sibTransId="{11EA3C42-08A5-46AC-90DB-78892889CE0C}"/>
    <dgm:cxn modelId="{889DD706-5A2A-45DB-81BF-785B15A7917C}" type="presOf" srcId="{E9DE74B9-B495-433F-B3FD-D909F21517A4}" destId="{A97D69DA-E792-48D0-BC30-E5AF8B2CA833}" srcOrd="0" destOrd="0" presId="urn:microsoft.com/office/officeart/2008/layout/LinedList"/>
    <dgm:cxn modelId="{264E980B-3E32-480B-AC9B-986BC24D6226}" type="presOf" srcId="{5FEADFBC-C711-4C02-812C-17454C0A64CC}" destId="{61CD2DC7-5A27-4B46-8FFD-C0FA774FDEC2}" srcOrd="0" destOrd="0" presId="urn:microsoft.com/office/officeart/2008/layout/LinedList"/>
    <dgm:cxn modelId="{3D7FBF13-645A-4B28-A50D-9E521E5126EA}" srcId="{860AAA38-D0B9-4127-822B-28B5F58CC759}" destId="{D4A23E97-907D-4FB5-9CE1-E468ED013BEE}" srcOrd="0" destOrd="0" parTransId="{DE16E433-B7E6-4697-BED3-3568C40AF875}" sibTransId="{8C93E6D3-ABE5-4A55-A076-9E6E328E2BC1}"/>
    <dgm:cxn modelId="{98B38D16-D61D-44E2-8E69-FD10F76E4362}" type="presOf" srcId="{24EF8EA2-DBDE-482C-90B3-2CA3662F0C6E}" destId="{950B597C-07FD-42FC-92B4-0BA230EC4F25}" srcOrd="0" destOrd="0" presId="urn:microsoft.com/office/officeart/2008/layout/LinedList"/>
    <dgm:cxn modelId="{380F7C1C-50D4-48FD-90D7-F3D4EFB49CE5}" srcId="{508CE11D-9817-4AB6-9646-74B8673B8F5A}" destId="{24EF8EA2-DBDE-482C-90B3-2CA3662F0C6E}" srcOrd="0" destOrd="0" parTransId="{6941AF08-F1A1-4916-94E5-DE1B47BFCFF8}" sibTransId="{C9C51B18-B882-4505-9E13-D6A97A772884}"/>
    <dgm:cxn modelId="{CD062423-3D46-45BB-A24C-BAA3E1972077}" srcId="{BFA84E75-40AA-411A-9491-FCC43D27DFBF}" destId="{8C5B42D4-D752-4008-A0C1-0639210B4623}" srcOrd="0" destOrd="0" parTransId="{E4FEE390-0CA9-4D41-90DE-3113E006BFA3}" sibTransId="{5EC73E7F-25CD-4282-AB0D-14FAF185B173}"/>
    <dgm:cxn modelId="{0B9BE724-457C-4968-A1E1-4091657157FA}" srcId="{7B976471-15F6-4F4C-BED7-FA4968C253A1}" destId="{1C170B9E-B2D1-4AB5-AC28-A2FD59ECA678}" srcOrd="2" destOrd="0" parTransId="{F77CEE68-C61E-471C-98F3-35BEE9A8A02F}" sibTransId="{A6AA7768-ACBF-4EA8-9BBA-9E854A028847}"/>
    <dgm:cxn modelId="{FBBB0E25-09AF-49BF-B0C1-ABDC5319C7C1}" srcId="{1C170B9E-B2D1-4AB5-AC28-A2FD59ECA678}" destId="{E9DE74B9-B495-433F-B3FD-D909F21517A4}" srcOrd="0" destOrd="0" parTransId="{6254823B-C039-4848-81FB-CCFE776447AA}" sibTransId="{9C35E2E1-3DF9-4CBB-9BF3-7795347EDBF7}"/>
    <dgm:cxn modelId="{7B70CE2C-9B7D-48D5-93E5-8A48B307CAC6}" type="presOf" srcId="{BFA84E75-40AA-411A-9491-FCC43D27DFBF}" destId="{70FFD19D-6FA9-40BC-A1C4-410054C6B193}" srcOrd="0" destOrd="0" presId="urn:microsoft.com/office/officeart/2008/layout/LinedList"/>
    <dgm:cxn modelId="{F39A052D-43B1-410B-95E5-5F369A44B64E}" type="presOf" srcId="{6E2BC5CD-47B4-47E3-A246-D208F0884A83}" destId="{17CD4F87-A8AA-4B14-8347-A921BB534CE5}" srcOrd="0" destOrd="0" presId="urn:microsoft.com/office/officeart/2008/layout/LinedList"/>
    <dgm:cxn modelId="{34C3E734-4079-43A2-AF5D-5061A77FAB50}" type="presOf" srcId="{D4A23E97-907D-4FB5-9CE1-E468ED013BEE}" destId="{E109E7B9-EC9D-44EE-B8CC-2E198F2E4EE1}" srcOrd="0" destOrd="0" presId="urn:microsoft.com/office/officeart/2008/layout/LinedList"/>
    <dgm:cxn modelId="{E67A0B5D-34E3-4E5F-9A62-F38CEEDDB090}" type="presOf" srcId="{A8A8CD1A-AF79-47B0-880A-A4683FEF0CAE}" destId="{5988E880-3000-4B4C-A5CA-2B61ECFE0BA9}" srcOrd="0" destOrd="0" presId="urn:microsoft.com/office/officeart/2008/layout/LinedList"/>
    <dgm:cxn modelId="{BE42F35D-4879-491F-B865-542402578901}" type="presOf" srcId="{8C5B42D4-D752-4008-A0C1-0639210B4623}" destId="{4850CC55-8F43-46A2-A84D-EF7953F07458}" srcOrd="0" destOrd="0" presId="urn:microsoft.com/office/officeart/2008/layout/LinedList"/>
    <dgm:cxn modelId="{DB21646E-0A2D-470F-A2A7-FA4E877E8135}" srcId="{7B976471-15F6-4F4C-BED7-FA4968C253A1}" destId="{BFA84E75-40AA-411A-9491-FCC43D27DFBF}" srcOrd="3" destOrd="0" parTransId="{9212F15E-4596-41E7-9521-799CEED907B3}" sibTransId="{8C0954D5-4F0F-4CDD-A0CF-D72B5F943C59}"/>
    <dgm:cxn modelId="{18BD3376-088C-4800-87E7-73238D13F108}" type="presOf" srcId="{7B976471-15F6-4F4C-BED7-FA4968C253A1}" destId="{3EBBA0E6-7CEF-4F8F-B82B-AF23036D65C9}" srcOrd="0" destOrd="0" presId="urn:microsoft.com/office/officeart/2008/layout/LinedList"/>
    <dgm:cxn modelId="{C4A3E079-6EE2-478D-8EF9-89DEFBD789C2}" srcId="{7B976471-15F6-4F4C-BED7-FA4968C253A1}" destId="{860AAA38-D0B9-4127-822B-28B5F58CC759}" srcOrd="5" destOrd="0" parTransId="{E8FAB363-8F0E-48FD-A5D3-A54F4861AE27}" sibTransId="{84D1CD25-36C2-4081-AEDA-669833012CBE}"/>
    <dgm:cxn modelId="{708A4D84-1240-469A-BE4C-AB0910DE8DE9}" srcId="{7B976471-15F6-4F4C-BED7-FA4968C253A1}" destId="{8E7548BE-C6BB-4275-A7FF-9D87B6BD4371}" srcOrd="1" destOrd="0" parTransId="{157BA49B-DADD-4298-9C05-3F8974809235}" sibTransId="{443DB378-D829-4FBE-99F4-01AE6C1C5360}"/>
    <dgm:cxn modelId="{D4E57F94-21F0-4EB3-8B20-448E9B02756C}" srcId="{7B976471-15F6-4F4C-BED7-FA4968C253A1}" destId="{508CE11D-9817-4AB6-9646-74B8673B8F5A}" srcOrd="0" destOrd="0" parTransId="{6F240CB1-5325-4CF3-B099-C205E67432EF}" sibTransId="{ADF0A112-F07D-4610-8E5F-246AD789A3E6}"/>
    <dgm:cxn modelId="{95468294-506A-4410-80F6-A866C2A11F6B}" srcId="{8E7548BE-C6BB-4275-A7FF-9D87B6BD4371}" destId="{6E2BC5CD-47B4-47E3-A246-D208F0884A83}" srcOrd="0" destOrd="0" parTransId="{BB39CF88-88C3-4DEC-8E38-222524D65296}" sibTransId="{EDFB69E3-1745-43E2-9F4F-61A50049C6C3}"/>
    <dgm:cxn modelId="{B7CD9EBF-9CF3-44C0-8D03-54B41DA43C5E}" type="presOf" srcId="{508CE11D-9817-4AB6-9646-74B8673B8F5A}" destId="{1C18C37B-D071-4B30-A137-30C3151BB17A}" srcOrd="0" destOrd="0" presId="urn:microsoft.com/office/officeart/2008/layout/LinedList"/>
    <dgm:cxn modelId="{70F023DB-BD0E-4998-A67C-5FDF3C7E357C}" srcId="{A8A8CD1A-AF79-47B0-880A-A4683FEF0CAE}" destId="{5FEADFBC-C711-4C02-812C-17454C0A64CC}" srcOrd="0" destOrd="0" parTransId="{A48BF2B3-547D-4FD1-BF5B-1BA25CA84E98}" sibTransId="{A124E91F-0A69-4C80-89F8-A1BFE39ABD5D}"/>
    <dgm:cxn modelId="{495BAFE1-1423-41F6-BDBD-48555CD35238}" type="presOf" srcId="{1C170B9E-B2D1-4AB5-AC28-A2FD59ECA678}" destId="{604B1529-A187-4824-8FEB-CB9291392333}" srcOrd="0" destOrd="0" presId="urn:microsoft.com/office/officeart/2008/layout/LinedList"/>
    <dgm:cxn modelId="{D0B4BBE5-80C5-49B6-A9BE-104C7955E9C3}" type="presOf" srcId="{860AAA38-D0B9-4127-822B-28B5F58CC759}" destId="{D35E0936-BD57-40D3-9C44-CF9C712084E5}" srcOrd="0" destOrd="0" presId="urn:microsoft.com/office/officeart/2008/layout/LinedList"/>
    <dgm:cxn modelId="{9D6548E9-A002-49CE-9DDB-207218952F25}" type="presOf" srcId="{8E7548BE-C6BB-4275-A7FF-9D87B6BD4371}" destId="{066181FF-A7AC-4851-80D9-0953B1305EEE}" srcOrd="0" destOrd="0" presId="urn:microsoft.com/office/officeart/2008/layout/LinedList"/>
    <dgm:cxn modelId="{689D0D29-714B-4312-98FE-C6255DAA9082}" type="presParOf" srcId="{3EBBA0E6-7CEF-4F8F-B82B-AF23036D65C9}" destId="{28D74BD1-65AD-462B-AF74-7A786039EFF2}" srcOrd="0" destOrd="0" presId="urn:microsoft.com/office/officeart/2008/layout/LinedList"/>
    <dgm:cxn modelId="{1F85E565-3E85-4BE7-9528-0F7FDC802F5A}" type="presParOf" srcId="{3EBBA0E6-7CEF-4F8F-B82B-AF23036D65C9}" destId="{2CBAB686-A71E-41DC-8D2E-4988C68FEA56}" srcOrd="1" destOrd="0" presId="urn:microsoft.com/office/officeart/2008/layout/LinedList"/>
    <dgm:cxn modelId="{FBE674A0-FBDF-4705-A8E3-186C66BD0341}" type="presParOf" srcId="{2CBAB686-A71E-41DC-8D2E-4988C68FEA56}" destId="{1C18C37B-D071-4B30-A137-30C3151BB17A}" srcOrd="0" destOrd="0" presId="urn:microsoft.com/office/officeart/2008/layout/LinedList"/>
    <dgm:cxn modelId="{CE30730F-7D42-43A0-B29A-A6E6A617DF1B}" type="presParOf" srcId="{2CBAB686-A71E-41DC-8D2E-4988C68FEA56}" destId="{31E68B42-4ED7-496D-9B04-8639207395EC}" srcOrd="1" destOrd="0" presId="urn:microsoft.com/office/officeart/2008/layout/LinedList"/>
    <dgm:cxn modelId="{3629BEBA-1271-4DAD-A7B2-5386CCB56E71}" type="presParOf" srcId="{31E68B42-4ED7-496D-9B04-8639207395EC}" destId="{6596BCE5-0739-419B-A4EC-CE473BE10D42}" srcOrd="0" destOrd="0" presId="urn:microsoft.com/office/officeart/2008/layout/LinedList"/>
    <dgm:cxn modelId="{0F594BF6-1FE5-4262-9F5F-A9408A5E079F}" type="presParOf" srcId="{31E68B42-4ED7-496D-9B04-8639207395EC}" destId="{C91F39C4-7C68-4B1B-AC98-F86ADFB8A57F}" srcOrd="1" destOrd="0" presId="urn:microsoft.com/office/officeart/2008/layout/LinedList"/>
    <dgm:cxn modelId="{500E6020-254E-4300-8358-C4B6BC0F04B0}" type="presParOf" srcId="{C91F39C4-7C68-4B1B-AC98-F86ADFB8A57F}" destId="{297343E8-160E-4609-9DC1-9A14FE665D6E}" srcOrd="0" destOrd="0" presId="urn:microsoft.com/office/officeart/2008/layout/LinedList"/>
    <dgm:cxn modelId="{B7551D19-80A1-4F82-A721-9DBF1400AD0C}" type="presParOf" srcId="{C91F39C4-7C68-4B1B-AC98-F86ADFB8A57F}" destId="{950B597C-07FD-42FC-92B4-0BA230EC4F25}" srcOrd="1" destOrd="0" presId="urn:microsoft.com/office/officeart/2008/layout/LinedList"/>
    <dgm:cxn modelId="{158CF748-B7DD-48BF-8DAC-D07BDED44AAD}" type="presParOf" srcId="{C91F39C4-7C68-4B1B-AC98-F86ADFB8A57F}" destId="{BF7FE3DE-B84F-4B3C-85E2-FD0678905D8D}" srcOrd="2" destOrd="0" presId="urn:microsoft.com/office/officeart/2008/layout/LinedList"/>
    <dgm:cxn modelId="{65FE48E6-275D-4313-A611-E9B04B3AFFCE}" type="presParOf" srcId="{31E68B42-4ED7-496D-9B04-8639207395EC}" destId="{A177F132-C840-48BD-8A26-C2A8AD207868}" srcOrd="2" destOrd="0" presId="urn:microsoft.com/office/officeart/2008/layout/LinedList"/>
    <dgm:cxn modelId="{4507FEB8-21D2-4A99-A90C-227CFED3A678}" type="presParOf" srcId="{31E68B42-4ED7-496D-9B04-8639207395EC}" destId="{24D4CA3C-77C8-43CA-A8A9-2C31E49D8E66}" srcOrd="3" destOrd="0" presId="urn:microsoft.com/office/officeart/2008/layout/LinedList"/>
    <dgm:cxn modelId="{6C0B2AE7-44AE-47E4-8FD1-61E8C1137483}" type="presParOf" srcId="{3EBBA0E6-7CEF-4F8F-B82B-AF23036D65C9}" destId="{2D64841D-2FC4-4B1E-82C1-E9281ED41C10}" srcOrd="2" destOrd="0" presId="urn:microsoft.com/office/officeart/2008/layout/LinedList"/>
    <dgm:cxn modelId="{569B325F-A397-4A37-A77B-09E1E1AB88B9}" type="presParOf" srcId="{3EBBA0E6-7CEF-4F8F-B82B-AF23036D65C9}" destId="{CE72242A-9FC5-4055-8556-70DF01AC4E47}" srcOrd="3" destOrd="0" presId="urn:microsoft.com/office/officeart/2008/layout/LinedList"/>
    <dgm:cxn modelId="{76618856-F43C-485E-A3C6-B6F808DE7F63}" type="presParOf" srcId="{CE72242A-9FC5-4055-8556-70DF01AC4E47}" destId="{066181FF-A7AC-4851-80D9-0953B1305EEE}" srcOrd="0" destOrd="0" presId="urn:microsoft.com/office/officeart/2008/layout/LinedList"/>
    <dgm:cxn modelId="{EF3D10B9-2773-484C-BF64-58D1E8336BD5}" type="presParOf" srcId="{CE72242A-9FC5-4055-8556-70DF01AC4E47}" destId="{5187E737-D017-4328-B9B0-3D8BBED8307D}" srcOrd="1" destOrd="0" presId="urn:microsoft.com/office/officeart/2008/layout/LinedList"/>
    <dgm:cxn modelId="{257ED6E7-BCE1-49F6-B93E-32E47712673C}" type="presParOf" srcId="{5187E737-D017-4328-B9B0-3D8BBED8307D}" destId="{262D75B0-CEDF-4DA9-85AF-684CC9C36B0A}" srcOrd="0" destOrd="0" presId="urn:microsoft.com/office/officeart/2008/layout/LinedList"/>
    <dgm:cxn modelId="{3317C042-2E35-455A-862E-0158854EF4D4}" type="presParOf" srcId="{5187E737-D017-4328-B9B0-3D8BBED8307D}" destId="{3DC629FE-0529-4A5E-B11B-7E1AB647479E}" srcOrd="1" destOrd="0" presId="urn:microsoft.com/office/officeart/2008/layout/LinedList"/>
    <dgm:cxn modelId="{AC86264A-4574-4D13-BD38-FA12D0A13F9D}" type="presParOf" srcId="{3DC629FE-0529-4A5E-B11B-7E1AB647479E}" destId="{38E61ECD-FFA6-49B1-BC37-50B9E1F8B5EC}" srcOrd="0" destOrd="0" presId="urn:microsoft.com/office/officeart/2008/layout/LinedList"/>
    <dgm:cxn modelId="{D294FC23-BD4A-4BC7-8C18-60AEE8BC5945}" type="presParOf" srcId="{3DC629FE-0529-4A5E-B11B-7E1AB647479E}" destId="{17CD4F87-A8AA-4B14-8347-A921BB534CE5}" srcOrd="1" destOrd="0" presId="urn:microsoft.com/office/officeart/2008/layout/LinedList"/>
    <dgm:cxn modelId="{6BD094CE-3BAE-47A6-A9DF-16374059C26E}" type="presParOf" srcId="{3DC629FE-0529-4A5E-B11B-7E1AB647479E}" destId="{32C890F2-B015-4BD7-96E2-117844B3714C}" srcOrd="2" destOrd="0" presId="urn:microsoft.com/office/officeart/2008/layout/LinedList"/>
    <dgm:cxn modelId="{389DB2AD-1A8A-4DA8-A905-77173D767E43}" type="presParOf" srcId="{5187E737-D017-4328-B9B0-3D8BBED8307D}" destId="{C6E5AB79-C032-467C-8BEE-AA8CFAE93F66}" srcOrd="2" destOrd="0" presId="urn:microsoft.com/office/officeart/2008/layout/LinedList"/>
    <dgm:cxn modelId="{0F6B2C5B-7A79-419B-A83D-078576B91E95}" type="presParOf" srcId="{5187E737-D017-4328-B9B0-3D8BBED8307D}" destId="{45BBDCB6-E434-48BD-92D4-3F69E24F3ABB}" srcOrd="3" destOrd="0" presId="urn:microsoft.com/office/officeart/2008/layout/LinedList"/>
    <dgm:cxn modelId="{A836B21B-96E6-4ECB-88F7-A51C958BC143}" type="presParOf" srcId="{3EBBA0E6-7CEF-4F8F-B82B-AF23036D65C9}" destId="{217ACADF-6E2E-4B8D-BF72-94E02A428E27}" srcOrd="4" destOrd="0" presId="urn:microsoft.com/office/officeart/2008/layout/LinedList"/>
    <dgm:cxn modelId="{665D5C05-372F-4900-A444-CF425414C1AD}" type="presParOf" srcId="{3EBBA0E6-7CEF-4F8F-B82B-AF23036D65C9}" destId="{8749702B-4C1F-4331-9DC3-A8B063464F3E}" srcOrd="5" destOrd="0" presId="urn:microsoft.com/office/officeart/2008/layout/LinedList"/>
    <dgm:cxn modelId="{3BDC7316-7989-4B3A-A5C8-6585193FE70E}" type="presParOf" srcId="{8749702B-4C1F-4331-9DC3-A8B063464F3E}" destId="{604B1529-A187-4824-8FEB-CB9291392333}" srcOrd="0" destOrd="0" presId="urn:microsoft.com/office/officeart/2008/layout/LinedList"/>
    <dgm:cxn modelId="{D1742D33-18BA-4CE9-9AF6-2832D27EF698}" type="presParOf" srcId="{8749702B-4C1F-4331-9DC3-A8B063464F3E}" destId="{05438425-4B46-4105-AC48-E23E91CFE7E7}" srcOrd="1" destOrd="0" presId="urn:microsoft.com/office/officeart/2008/layout/LinedList"/>
    <dgm:cxn modelId="{4D10FD5A-00B7-4551-A3BD-F03F52F6DE28}" type="presParOf" srcId="{05438425-4B46-4105-AC48-E23E91CFE7E7}" destId="{8F51943A-22A9-420C-AB6F-1587515F0D06}" srcOrd="0" destOrd="0" presId="urn:microsoft.com/office/officeart/2008/layout/LinedList"/>
    <dgm:cxn modelId="{20585B66-2299-435E-9E2E-DCBF8D3E5BA0}" type="presParOf" srcId="{05438425-4B46-4105-AC48-E23E91CFE7E7}" destId="{E86A0E08-A3C1-4F1B-9993-B2059E373F26}" srcOrd="1" destOrd="0" presId="urn:microsoft.com/office/officeart/2008/layout/LinedList"/>
    <dgm:cxn modelId="{FF762ED9-C866-4FDE-AFB0-AA199EDC3DDC}" type="presParOf" srcId="{E86A0E08-A3C1-4F1B-9993-B2059E373F26}" destId="{BA483DE7-A643-48AD-BDCA-4CAEC74AC568}" srcOrd="0" destOrd="0" presId="urn:microsoft.com/office/officeart/2008/layout/LinedList"/>
    <dgm:cxn modelId="{B5B87496-2A94-41A7-A2C3-9D3AA393B842}" type="presParOf" srcId="{E86A0E08-A3C1-4F1B-9993-B2059E373F26}" destId="{A97D69DA-E792-48D0-BC30-E5AF8B2CA833}" srcOrd="1" destOrd="0" presId="urn:microsoft.com/office/officeart/2008/layout/LinedList"/>
    <dgm:cxn modelId="{6A92D9DC-59E2-459F-813D-EF32A1F048D7}" type="presParOf" srcId="{E86A0E08-A3C1-4F1B-9993-B2059E373F26}" destId="{F70683CE-6485-4326-89E6-ACDF3FF53FFD}" srcOrd="2" destOrd="0" presId="urn:microsoft.com/office/officeart/2008/layout/LinedList"/>
    <dgm:cxn modelId="{2C32B2C8-B1A5-41E1-9625-B92DB898FC96}" type="presParOf" srcId="{05438425-4B46-4105-AC48-E23E91CFE7E7}" destId="{AF018A90-BC5F-441F-A2B9-8C3F37B084F8}" srcOrd="2" destOrd="0" presId="urn:microsoft.com/office/officeart/2008/layout/LinedList"/>
    <dgm:cxn modelId="{D8547CBD-93E2-4CF7-9D6C-ED7528AB7BA6}" type="presParOf" srcId="{05438425-4B46-4105-AC48-E23E91CFE7E7}" destId="{B56949CE-AB31-482B-9B5D-EF0211A34E2B}" srcOrd="3" destOrd="0" presId="urn:microsoft.com/office/officeart/2008/layout/LinedList"/>
    <dgm:cxn modelId="{A8E1D874-F357-4E20-9242-AF21E2FCDBDB}" type="presParOf" srcId="{3EBBA0E6-7CEF-4F8F-B82B-AF23036D65C9}" destId="{36059183-CD2C-4615-88D5-CEFF56E4CB29}" srcOrd="6" destOrd="0" presId="urn:microsoft.com/office/officeart/2008/layout/LinedList"/>
    <dgm:cxn modelId="{2DB73362-D294-40FC-A328-7E306EDAB007}" type="presParOf" srcId="{3EBBA0E6-7CEF-4F8F-B82B-AF23036D65C9}" destId="{BE2F0318-84A2-404B-91DB-B7B4E3197968}" srcOrd="7" destOrd="0" presId="urn:microsoft.com/office/officeart/2008/layout/LinedList"/>
    <dgm:cxn modelId="{C7228C73-5566-4EFD-A622-B91AC2257D6F}" type="presParOf" srcId="{BE2F0318-84A2-404B-91DB-B7B4E3197968}" destId="{70FFD19D-6FA9-40BC-A1C4-410054C6B193}" srcOrd="0" destOrd="0" presId="urn:microsoft.com/office/officeart/2008/layout/LinedList"/>
    <dgm:cxn modelId="{0D2ED5CB-0E17-4546-8D3D-764DFD580866}" type="presParOf" srcId="{BE2F0318-84A2-404B-91DB-B7B4E3197968}" destId="{C80E67FB-B6BA-44AC-993F-8744172640DE}" srcOrd="1" destOrd="0" presId="urn:microsoft.com/office/officeart/2008/layout/LinedList"/>
    <dgm:cxn modelId="{956F6810-0048-4162-9FAC-148F98D9230F}" type="presParOf" srcId="{C80E67FB-B6BA-44AC-993F-8744172640DE}" destId="{E689061B-FDF4-402A-A717-AF802169C0D0}" srcOrd="0" destOrd="0" presId="urn:microsoft.com/office/officeart/2008/layout/LinedList"/>
    <dgm:cxn modelId="{57FED356-D3B3-4B8F-ABE2-AD00901C6F9A}" type="presParOf" srcId="{C80E67FB-B6BA-44AC-993F-8744172640DE}" destId="{1462E2AF-4DC0-41C0-9D2F-0717E5B2DFF6}" srcOrd="1" destOrd="0" presId="urn:microsoft.com/office/officeart/2008/layout/LinedList"/>
    <dgm:cxn modelId="{B591BEFB-5452-46B4-AD66-9DE1996B9B97}" type="presParOf" srcId="{1462E2AF-4DC0-41C0-9D2F-0717E5B2DFF6}" destId="{D21D6443-686C-4F82-B20E-C2A84A349631}" srcOrd="0" destOrd="0" presId="urn:microsoft.com/office/officeart/2008/layout/LinedList"/>
    <dgm:cxn modelId="{89473304-D873-4193-95FB-63D803E6F021}" type="presParOf" srcId="{1462E2AF-4DC0-41C0-9D2F-0717E5B2DFF6}" destId="{4850CC55-8F43-46A2-A84D-EF7953F07458}" srcOrd="1" destOrd="0" presId="urn:microsoft.com/office/officeart/2008/layout/LinedList"/>
    <dgm:cxn modelId="{FFB61A1A-9BC2-4515-B1DE-E750E8D26ED2}" type="presParOf" srcId="{1462E2AF-4DC0-41C0-9D2F-0717E5B2DFF6}" destId="{5D8163FA-0BAC-498B-AE76-CBD5096F506C}" srcOrd="2" destOrd="0" presId="urn:microsoft.com/office/officeart/2008/layout/LinedList"/>
    <dgm:cxn modelId="{79DDFADC-8436-4A28-98CC-E8D75F2C62BA}" type="presParOf" srcId="{C80E67FB-B6BA-44AC-993F-8744172640DE}" destId="{AAAA6E77-4066-4A21-894F-C1EFC4AF7581}" srcOrd="2" destOrd="0" presId="urn:microsoft.com/office/officeart/2008/layout/LinedList"/>
    <dgm:cxn modelId="{4648CCC2-59E2-49FD-B57A-5481A689A024}" type="presParOf" srcId="{C80E67FB-B6BA-44AC-993F-8744172640DE}" destId="{52C3849A-E32B-4A51-A41B-36D3886930DA}" srcOrd="3" destOrd="0" presId="urn:microsoft.com/office/officeart/2008/layout/LinedList"/>
    <dgm:cxn modelId="{87E7E5E9-8238-4BC4-A846-E78A6DD76F19}" type="presParOf" srcId="{3EBBA0E6-7CEF-4F8F-B82B-AF23036D65C9}" destId="{8C4282E6-4B80-48E0-92A9-9C5E71A769F9}" srcOrd="8" destOrd="0" presId="urn:microsoft.com/office/officeart/2008/layout/LinedList"/>
    <dgm:cxn modelId="{27C4C967-FA18-40D5-B7EF-FFF354BD4203}" type="presParOf" srcId="{3EBBA0E6-7CEF-4F8F-B82B-AF23036D65C9}" destId="{21238447-9D32-4898-A43C-CCBF2F9290B1}" srcOrd="9" destOrd="0" presId="urn:microsoft.com/office/officeart/2008/layout/LinedList"/>
    <dgm:cxn modelId="{38A69DEC-61CC-4293-B82C-5CB7B6CC4555}" type="presParOf" srcId="{21238447-9D32-4898-A43C-CCBF2F9290B1}" destId="{5988E880-3000-4B4C-A5CA-2B61ECFE0BA9}" srcOrd="0" destOrd="0" presId="urn:microsoft.com/office/officeart/2008/layout/LinedList"/>
    <dgm:cxn modelId="{9321A46C-239D-4C06-8EF3-65BECBB15D0F}" type="presParOf" srcId="{21238447-9D32-4898-A43C-CCBF2F9290B1}" destId="{A15F6802-90F3-43E8-B496-04F80771DFD1}" srcOrd="1" destOrd="0" presId="urn:microsoft.com/office/officeart/2008/layout/LinedList"/>
    <dgm:cxn modelId="{4F9C4175-9EEE-4708-AC9B-07DF1ADC1FD0}" type="presParOf" srcId="{A15F6802-90F3-43E8-B496-04F80771DFD1}" destId="{A97323AD-B89C-4C27-B68E-5FE0200A452D}" srcOrd="0" destOrd="0" presId="urn:microsoft.com/office/officeart/2008/layout/LinedList"/>
    <dgm:cxn modelId="{CC57DAD7-0B9F-49BD-9C5C-6AC87DE3FBFC}" type="presParOf" srcId="{A15F6802-90F3-43E8-B496-04F80771DFD1}" destId="{5FC77E5D-97EB-4F59-8B49-15E82A1DC315}" srcOrd="1" destOrd="0" presId="urn:microsoft.com/office/officeart/2008/layout/LinedList"/>
    <dgm:cxn modelId="{26A17550-3E34-4028-BB58-A828EAD989A7}" type="presParOf" srcId="{5FC77E5D-97EB-4F59-8B49-15E82A1DC315}" destId="{A8E10EE9-6179-4209-AAED-45DE1420735A}" srcOrd="0" destOrd="0" presId="urn:microsoft.com/office/officeart/2008/layout/LinedList"/>
    <dgm:cxn modelId="{38BB56C8-8BBD-4C1B-B7C8-2A229A6A6A1D}" type="presParOf" srcId="{5FC77E5D-97EB-4F59-8B49-15E82A1DC315}" destId="{61CD2DC7-5A27-4B46-8FFD-C0FA774FDEC2}" srcOrd="1" destOrd="0" presId="urn:microsoft.com/office/officeart/2008/layout/LinedList"/>
    <dgm:cxn modelId="{D3D0A8DC-9D1B-4C14-B5E0-0D722E28D6A1}" type="presParOf" srcId="{5FC77E5D-97EB-4F59-8B49-15E82A1DC315}" destId="{7BC59E4B-CCCC-455C-B373-C6CCA0B76F40}" srcOrd="2" destOrd="0" presId="urn:microsoft.com/office/officeart/2008/layout/LinedList"/>
    <dgm:cxn modelId="{95094BA5-80E4-4DAB-AC28-D92A2F67046F}" type="presParOf" srcId="{A15F6802-90F3-43E8-B496-04F80771DFD1}" destId="{CE603C99-554F-476B-A221-B38FC7BA97AA}" srcOrd="2" destOrd="0" presId="urn:microsoft.com/office/officeart/2008/layout/LinedList"/>
    <dgm:cxn modelId="{B52B6B9A-4FAA-485A-9298-6C2DD820AC04}" type="presParOf" srcId="{A15F6802-90F3-43E8-B496-04F80771DFD1}" destId="{D406267D-B5C2-47E0-9288-C87394B8867E}" srcOrd="3" destOrd="0" presId="urn:microsoft.com/office/officeart/2008/layout/LinedList"/>
    <dgm:cxn modelId="{54F91E7C-A744-4C1E-BDB9-1DB9C587307A}" type="presParOf" srcId="{3EBBA0E6-7CEF-4F8F-B82B-AF23036D65C9}" destId="{0DA2E26C-82D6-4D75-A2C6-F42818F82FB5}" srcOrd="10" destOrd="0" presId="urn:microsoft.com/office/officeart/2008/layout/LinedList"/>
    <dgm:cxn modelId="{FD5A9C19-89A2-4396-8287-2CA2091EAEA5}" type="presParOf" srcId="{3EBBA0E6-7CEF-4F8F-B82B-AF23036D65C9}" destId="{0B12775F-BBCC-45F6-BD20-76290F8AC24A}" srcOrd="11" destOrd="0" presId="urn:microsoft.com/office/officeart/2008/layout/LinedList"/>
    <dgm:cxn modelId="{6337E0E5-EC54-4A16-8078-C00BD1DEE177}" type="presParOf" srcId="{0B12775F-BBCC-45F6-BD20-76290F8AC24A}" destId="{D35E0936-BD57-40D3-9C44-CF9C712084E5}" srcOrd="0" destOrd="0" presId="urn:microsoft.com/office/officeart/2008/layout/LinedList"/>
    <dgm:cxn modelId="{611F0154-C8B8-40DB-B7FE-94B98D24E447}" type="presParOf" srcId="{0B12775F-BBCC-45F6-BD20-76290F8AC24A}" destId="{514629CE-21C0-40ED-AF68-14EB7814ECB6}" srcOrd="1" destOrd="0" presId="urn:microsoft.com/office/officeart/2008/layout/LinedList"/>
    <dgm:cxn modelId="{95C12267-4404-4578-B3E6-5F1B25F7AD4F}" type="presParOf" srcId="{514629CE-21C0-40ED-AF68-14EB7814ECB6}" destId="{D60CA0B6-155D-4D87-9AAF-E0363EC98EC2}" srcOrd="0" destOrd="0" presId="urn:microsoft.com/office/officeart/2008/layout/LinedList"/>
    <dgm:cxn modelId="{8A1D023D-654A-45E2-8FF8-FD4B2C70B7D0}" type="presParOf" srcId="{514629CE-21C0-40ED-AF68-14EB7814ECB6}" destId="{32035E5D-E120-4BED-9BA9-0464444DF9EA}" srcOrd="1" destOrd="0" presId="urn:microsoft.com/office/officeart/2008/layout/LinedList"/>
    <dgm:cxn modelId="{17DA62CF-1B59-4854-A8E6-43FECF96F854}" type="presParOf" srcId="{32035E5D-E120-4BED-9BA9-0464444DF9EA}" destId="{0662CEBE-6516-4065-A0D2-B2DA13937462}" srcOrd="0" destOrd="0" presId="urn:microsoft.com/office/officeart/2008/layout/LinedList"/>
    <dgm:cxn modelId="{ACFB90A8-120F-4C9D-8F1F-DFB093CEC6F9}" type="presParOf" srcId="{32035E5D-E120-4BED-9BA9-0464444DF9EA}" destId="{E109E7B9-EC9D-44EE-B8CC-2E198F2E4EE1}" srcOrd="1" destOrd="0" presId="urn:microsoft.com/office/officeart/2008/layout/LinedList"/>
    <dgm:cxn modelId="{7B8A7BD2-B7B3-4998-A1F4-9CDA40CB0042}" type="presParOf" srcId="{32035E5D-E120-4BED-9BA9-0464444DF9EA}" destId="{48E4C111-0DA3-4AC4-BA17-F3E03D02698A}" srcOrd="2" destOrd="0" presId="urn:microsoft.com/office/officeart/2008/layout/LinedList"/>
    <dgm:cxn modelId="{148F636C-42C5-47AA-8362-29D068DC9629}" type="presParOf" srcId="{514629CE-21C0-40ED-AF68-14EB7814ECB6}" destId="{7F68D923-EBE4-4B5B-AD32-534FC23D5234}" srcOrd="2" destOrd="0" presId="urn:microsoft.com/office/officeart/2008/layout/LinedList"/>
    <dgm:cxn modelId="{87C4DB7D-639B-4C90-87D2-C9B987FDE28E}" type="presParOf" srcId="{514629CE-21C0-40ED-AF68-14EB7814ECB6}" destId="{DC8DB858-7E76-4F3D-BD15-670ECF4EC534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74EC32-AABF-4642-A658-3B85B1E72BFE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EEECF89D-D92C-4DFF-B1D1-CAA5E9504F46}">
      <dgm:prSet phldrT="[Texto]"/>
      <dgm:spPr/>
      <dgm:t>
        <a:bodyPr/>
        <a:lstStyle/>
        <a:p>
          <a:r>
            <a:rPr lang="es-EC" dirty="0"/>
            <a:t>DMQ</a:t>
          </a:r>
        </a:p>
      </dgm:t>
    </dgm:pt>
    <dgm:pt modelId="{7AC04899-C2E4-4B72-8300-6F8E5F8D10CF}" type="parTrans" cxnId="{0D93B382-D757-42E7-80DA-F99F24C307D7}">
      <dgm:prSet/>
      <dgm:spPr/>
      <dgm:t>
        <a:bodyPr/>
        <a:lstStyle/>
        <a:p>
          <a:endParaRPr lang="es-EC"/>
        </a:p>
      </dgm:t>
    </dgm:pt>
    <dgm:pt modelId="{A7A1C259-440A-45F5-AE34-ADEDAFD55199}" type="sibTrans" cxnId="{0D93B382-D757-42E7-80DA-F99F24C307D7}">
      <dgm:prSet/>
      <dgm:spPr/>
      <dgm:t>
        <a:bodyPr/>
        <a:lstStyle/>
        <a:p>
          <a:endParaRPr lang="es-EC"/>
        </a:p>
      </dgm:t>
    </dgm:pt>
    <dgm:pt modelId="{9BFD9D83-2563-451A-B6E2-64EB7AB27349}">
      <dgm:prSet phldrT="[Texto]"/>
      <dgm:spPr/>
      <dgm:t>
        <a:bodyPr/>
        <a:lstStyle/>
        <a:p>
          <a:r>
            <a:rPr lang="es-EC" dirty="0"/>
            <a:t>384 encuestas</a:t>
          </a:r>
        </a:p>
      </dgm:t>
    </dgm:pt>
    <dgm:pt modelId="{D0FBF8F7-FC90-4E33-B428-E9191E7F63AB}" type="parTrans" cxnId="{E3801BAE-2862-46D4-9CF7-2DAEEDA53597}">
      <dgm:prSet/>
      <dgm:spPr/>
      <dgm:t>
        <a:bodyPr/>
        <a:lstStyle/>
        <a:p>
          <a:endParaRPr lang="es-EC"/>
        </a:p>
      </dgm:t>
    </dgm:pt>
    <dgm:pt modelId="{DC0AA4B8-4C4F-4398-A28C-BD12A3C6A9EA}" type="sibTrans" cxnId="{E3801BAE-2862-46D4-9CF7-2DAEEDA53597}">
      <dgm:prSet/>
      <dgm:spPr/>
      <dgm:t>
        <a:bodyPr/>
        <a:lstStyle/>
        <a:p>
          <a:endParaRPr lang="es-EC"/>
        </a:p>
      </dgm:t>
    </dgm:pt>
    <dgm:pt modelId="{5D2D93F3-38DF-4EBF-B782-A0A40202F280}">
      <dgm:prSet phldrT="[Texto]"/>
      <dgm:spPr/>
      <dgm:t>
        <a:bodyPr/>
        <a:lstStyle/>
        <a:p>
          <a:r>
            <a:rPr lang="es-EC" dirty="0"/>
            <a:t>Cantón Rumiñahui</a:t>
          </a:r>
        </a:p>
      </dgm:t>
    </dgm:pt>
    <dgm:pt modelId="{045971B5-2C5F-4EDC-9E39-5F4518827A78}" type="parTrans" cxnId="{3993DA07-DF80-43B1-9706-4819D87E20E7}">
      <dgm:prSet/>
      <dgm:spPr/>
      <dgm:t>
        <a:bodyPr/>
        <a:lstStyle/>
        <a:p>
          <a:endParaRPr lang="es-EC"/>
        </a:p>
      </dgm:t>
    </dgm:pt>
    <dgm:pt modelId="{6D205D23-64A6-4427-9652-92D1242ECB94}" type="sibTrans" cxnId="{3993DA07-DF80-43B1-9706-4819D87E20E7}">
      <dgm:prSet/>
      <dgm:spPr/>
      <dgm:t>
        <a:bodyPr/>
        <a:lstStyle/>
        <a:p>
          <a:endParaRPr lang="es-EC"/>
        </a:p>
      </dgm:t>
    </dgm:pt>
    <dgm:pt modelId="{ADF201EF-90E2-4785-9D41-5A0D5284B869}">
      <dgm:prSet phldrT="[Texto]"/>
      <dgm:spPr/>
      <dgm:t>
        <a:bodyPr/>
        <a:lstStyle/>
        <a:p>
          <a:r>
            <a:rPr lang="es-EC" dirty="0"/>
            <a:t>381 encuestas</a:t>
          </a:r>
        </a:p>
      </dgm:t>
    </dgm:pt>
    <dgm:pt modelId="{55A354C0-B128-4F60-BE6F-8448C903CF22}" type="parTrans" cxnId="{8B98CF14-1EAD-4C3D-B7D1-BD2CEDABD2EB}">
      <dgm:prSet/>
      <dgm:spPr/>
      <dgm:t>
        <a:bodyPr/>
        <a:lstStyle/>
        <a:p>
          <a:endParaRPr lang="es-EC"/>
        </a:p>
      </dgm:t>
    </dgm:pt>
    <dgm:pt modelId="{91DBF263-6767-4043-B50F-434DF78EE24F}" type="sibTrans" cxnId="{8B98CF14-1EAD-4C3D-B7D1-BD2CEDABD2EB}">
      <dgm:prSet/>
      <dgm:spPr/>
      <dgm:t>
        <a:bodyPr/>
        <a:lstStyle/>
        <a:p>
          <a:endParaRPr lang="es-EC"/>
        </a:p>
      </dgm:t>
    </dgm:pt>
    <dgm:pt modelId="{136121CB-EF60-465D-8CBD-3330BA9CB74F}" type="pres">
      <dgm:prSet presAssocID="{C574EC32-AABF-4642-A658-3B85B1E72BFE}" presName="Name0" presStyleCnt="0">
        <dgm:presLayoutVars>
          <dgm:dir/>
          <dgm:animLvl val="lvl"/>
          <dgm:resizeHandles val="exact"/>
        </dgm:presLayoutVars>
      </dgm:prSet>
      <dgm:spPr/>
    </dgm:pt>
    <dgm:pt modelId="{E3FD24A9-999B-4A93-8465-8DB28CBD5F8B}" type="pres">
      <dgm:prSet presAssocID="{EEECF89D-D92C-4DFF-B1D1-CAA5E9504F46}" presName="linNode" presStyleCnt="0"/>
      <dgm:spPr/>
    </dgm:pt>
    <dgm:pt modelId="{C5932070-A4BA-434A-81AE-066321F31F4A}" type="pres">
      <dgm:prSet presAssocID="{EEECF89D-D92C-4DFF-B1D1-CAA5E9504F4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711B461-3D4A-411D-8236-00C9BB441344}" type="pres">
      <dgm:prSet presAssocID="{EEECF89D-D92C-4DFF-B1D1-CAA5E9504F46}" presName="descendantText" presStyleLbl="alignAccFollowNode1" presStyleIdx="0" presStyleCnt="2">
        <dgm:presLayoutVars>
          <dgm:bulletEnabled val="1"/>
        </dgm:presLayoutVars>
      </dgm:prSet>
      <dgm:spPr/>
    </dgm:pt>
    <dgm:pt modelId="{23DD03C9-E4E4-4BE7-B40D-5FDF39D1732B}" type="pres">
      <dgm:prSet presAssocID="{A7A1C259-440A-45F5-AE34-ADEDAFD55199}" presName="sp" presStyleCnt="0"/>
      <dgm:spPr/>
    </dgm:pt>
    <dgm:pt modelId="{7DDF5CFB-9423-41DC-B144-93198BBE60FE}" type="pres">
      <dgm:prSet presAssocID="{5D2D93F3-38DF-4EBF-B782-A0A40202F280}" presName="linNode" presStyleCnt="0"/>
      <dgm:spPr/>
    </dgm:pt>
    <dgm:pt modelId="{64A22C40-93FC-452E-A951-389716FE54CE}" type="pres">
      <dgm:prSet presAssocID="{5D2D93F3-38DF-4EBF-B782-A0A40202F28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BDCA9B6F-52A1-4746-A6EB-3CA47DEC35C8}" type="pres">
      <dgm:prSet presAssocID="{5D2D93F3-38DF-4EBF-B782-A0A40202F28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3993DA07-DF80-43B1-9706-4819D87E20E7}" srcId="{C574EC32-AABF-4642-A658-3B85B1E72BFE}" destId="{5D2D93F3-38DF-4EBF-B782-A0A40202F280}" srcOrd="1" destOrd="0" parTransId="{045971B5-2C5F-4EDC-9E39-5F4518827A78}" sibTransId="{6D205D23-64A6-4427-9652-92D1242ECB94}"/>
    <dgm:cxn modelId="{8B98CF14-1EAD-4C3D-B7D1-BD2CEDABD2EB}" srcId="{5D2D93F3-38DF-4EBF-B782-A0A40202F280}" destId="{ADF201EF-90E2-4785-9D41-5A0D5284B869}" srcOrd="0" destOrd="0" parTransId="{55A354C0-B128-4F60-BE6F-8448C903CF22}" sibTransId="{91DBF263-6767-4043-B50F-434DF78EE24F}"/>
    <dgm:cxn modelId="{0D9EB032-FDC6-46E8-812C-6E3CA3439DAB}" type="presOf" srcId="{ADF201EF-90E2-4785-9D41-5A0D5284B869}" destId="{BDCA9B6F-52A1-4746-A6EB-3CA47DEC35C8}" srcOrd="0" destOrd="0" presId="urn:microsoft.com/office/officeart/2005/8/layout/vList5"/>
    <dgm:cxn modelId="{F2EB0E64-5594-44BA-AD9E-291AC37F944A}" type="presOf" srcId="{EEECF89D-D92C-4DFF-B1D1-CAA5E9504F46}" destId="{C5932070-A4BA-434A-81AE-066321F31F4A}" srcOrd="0" destOrd="0" presId="urn:microsoft.com/office/officeart/2005/8/layout/vList5"/>
    <dgm:cxn modelId="{6EFC5754-C7F7-4272-8FAA-375B873F284F}" type="presOf" srcId="{5D2D93F3-38DF-4EBF-B782-A0A40202F280}" destId="{64A22C40-93FC-452E-A951-389716FE54CE}" srcOrd="0" destOrd="0" presId="urn:microsoft.com/office/officeart/2005/8/layout/vList5"/>
    <dgm:cxn modelId="{0D93B382-D757-42E7-80DA-F99F24C307D7}" srcId="{C574EC32-AABF-4642-A658-3B85B1E72BFE}" destId="{EEECF89D-D92C-4DFF-B1D1-CAA5E9504F46}" srcOrd="0" destOrd="0" parTransId="{7AC04899-C2E4-4B72-8300-6F8E5F8D10CF}" sibTransId="{A7A1C259-440A-45F5-AE34-ADEDAFD55199}"/>
    <dgm:cxn modelId="{E3801BAE-2862-46D4-9CF7-2DAEEDA53597}" srcId="{EEECF89D-D92C-4DFF-B1D1-CAA5E9504F46}" destId="{9BFD9D83-2563-451A-B6E2-64EB7AB27349}" srcOrd="0" destOrd="0" parTransId="{D0FBF8F7-FC90-4E33-B428-E9191E7F63AB}" sibTransId="{DC0AA4B8-4C4F-4398-A28C-BD12A3C6A9EA}"/>
    <dgm:cxn modelId="{41D7D0CC-087B-45AC-9B37-AB315A97F1C2}" type="presOf" srcId="{C574EC32-AABF-4642-A658-3B85B1E72BFE}" destId="{136121CB-EF60-465D-8CBD-3330BA9CB74F}" srcOrd="0" destOrd="0" presId="urn:microsoft.com/office/officeart/2005/8/layout/vList5"/>
    <dgm:cxn modelId="{2E88DFDF-AFEE-4B69-AF74-4240A1E26988}" type="presOf" srcId="{9BFD9D83-2563-451A-B6E2-64EB7AB27349}" destId="{1711B461-3D4A-411D-8236-00C9BB441344}" srcOrd="0" destOrd="0" presId="urn:microsoft.com/office/officeart/2005/8/layout/vList5"/>
    <dgm:cxn modelId="{62C8BF32-C5D6-4D24-B97F-DB5A85163ABF}" type="presParOf" srcId="{136121CB-EF60-465D-8CBD-3330BA9CB74F}" destId="{E3FD24A9-999B-4A93-8465-8DB28CBD5F8B}" srcOrd="0" destOrd="0" presId="urn:microsoft.com/office/officeart/2005/8/layout/vList5"/>
    <dgm:cxn modelId="{8E337C6F-2819-4288-B0CF-2D51DFA3819A}" type="presParOf" srcId="{E3FD24A9-999B-4A93-8465-8DB28CBD5F8B}" destId="{C5932070-A4BA-434A-81AE-066321F31F4A}" srcOrd="0" destOrd="0" presId="urn:microsoft.com/office/officeart/2005/8/layout/vList5"/>
    <dgm:cxn modelId="{06BA7046-9D14-4E53-BB53-EB3C0F142A9A}" type="presParOf" srcId="{E3FD24A9-999B-4A93-8465-8DB28CBD5F8B}" destId="{1711B461-3D4A-411D-8236-00C9BB441344}" srcOrd="1" destOrd="0" presId="urn:microsoft.com/office/officeart/2005/8/layout/vList5"/>
    <dgm:cxn modelId="{C34AAB09-EC15-4447-8B54-51A67856EB5D}" type="presParOf" srcId="{136121CB-EF60-465D-8CBD-3330BA9CB74F}" destId="{23DD03C9-E4E4-4BE7-B40D-5FDF39D1732B}" srcOrd="1" destOrd="0" presId="urn:microsoft.com/office/officeart/2005/8/layout/vList5"/>
    <dgm:cxn modelId="{2EDA4371-CECD-4533-9FC7-865255E61503}" type="presParOf" srcId="{136121CB-EF60-465D-8CBD-3330BA9CB74F}" destId="{7DDF5CFB-9423-41DC-B144-93198BBE60FE}" srcOrd="2" destOrd="0" presId="urn:microsoft.com/office/officeart/2005/8/layout/vList5"/>
    <dgm:cxn modelId="{262F7C8C-2638-416F-8F13-F3231EAD05F2}" type="presParOf" srcId="{7DDF5CFB-9423-41DC-B144-93198BBE60FE}" destId="{64A22C40-93FC-452E-A951-389716FE54CE}" srcOrd="0" destOrd="0" presId="urn:microsoft.com/office/officeart/2005/8/layout/vList5"/>
    <dgm:cxn modelId="{0E8E3D84-1360-4B33-BBD1-C27055829CC5}" type="presParOf" srcId="{7DDF5CFB-9423-41DC-B144-93198BBE60FE}" destId="{BDCA9B6F-52A1-4746-A6EB-3CA47DEC35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53B0C5-EA64-4FD7-ADE1-4B531647DF0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946C935-57DB-40A7-ACBE-A4F8F184F035}">
      <dgm:prSet phldrT="[Texto]" custT="1"/>
      <dgm:spPr/>
      <dgm:t>
        <a:bodyPr/>
        <a:lstStyle/>
        <a:p>
          <a:r>
            <a:rPr lang="es-EC" sz="2800" dirty="0"/>
            <a:t>Posicionar el Centro de Educación Continua ESPE a través de actividades de mercadeo para mejorar la percepción que tienen las personas acerca de la marca y el servicio que ofrece la empresa</a:t>
          </a:r>
        </a:p>
      </dgm:t>
    </dgm:pt>
    <dgm:pt modelId="{176544E6-9861-4CEE-9A52-598333AE0F80}" type="parTrans" cxnId="{BB0FD83E-A6F0-47C0-ADE9-19E1B0CA8B34}">
      <dgm:prSet/>
      <dgm:spPr/>
      <dgm:t>
        <a:bodyPr/>
        <a:lstStyle/>
        <a:p>
          <a:endParaRPr lang="es-EC" sz="2800"/>
        </a:p>
      </dgm:t>
    </dgm:pt>
    <dgm:pt modelId="{D5B640A2-A3D2-4809-A0CC-EC9E7623D1A8}" type="sibTrans" cxnId="{BB0FD83E-A6F0-47C0-ADE9-19E1B0CA8B34}">
      <dgm:prSet/>
      <dgm:spPr/>
      <dgm:t>
        <a:bodyPr/>
        <a:lstStyle/>
        <a:p>
          <a:endParaRPr lang="es-EC" sz="2800"/>
        </a:p>
      </dgm:t>
    </dgm:pt>
    <dgm:pt modelId="{00070D08-2FE7-4FE5-BC97-F0310C3A9C06}">
      <dgm:prSet phldrT="[Texto]" custT="1"/>
      <dgm:spPr/>
      <dgm:t>
        <a:bodyPr/>
        <a:lstStyle/>
        <a:p>
          <a:r>
            <a:rPr lang="es-EC" sz="2800" dirty="0"/>
            <a:t>Imagen Corporativa</a:t>
          </a:r>
        </a:p>
      </dgm:t>
    </dgm:pt>
    <dgm:pt modelId="{3F6C7773-CA59-49E8-AE73-5612E7918B7D}" type="parTrans" cxnId="{6A7D7455-AB8B-4A0C-BAAA-23C2B9C2AF75}">
      <dgm:prSet/>
      <dgm:spPr/>
      <dgm:t>
        <a:bodyPr/>
        <a:lstStyle/>
        <a:p>
          <a:endParaRPr lang="es-EC" sz="2800"/>
        </a:p>
      </dgm:t>
    </dgm:pt>
    <dgm:pt modelId="{0CE554F6-EAAE-45E5-BC98-E399D7046A2D}" type="sibTrans" cxnId="{6A7D7455-AB8B-4A0C-BAAA-23C2B9C2AF75}">
      <dgm:prSet/>
      <dgm:spPr/>
      <dgm:t>
        <a:bodyPr/>
        <a:lstStyle/>
        <a:p>
          <a:endParaRPr lang="es-EC" sz="2800"/>
        </a:p>
      </dgm:t>
    </dgm:pt>
    <dgm:pt modelId="{896EF8DF-E9FB-4E62-AA64-1F3E7E8E5E64}">
      <dgm:prSet phldrT="[Texto]" custT="1"/>
      <dgm:spPr/>
      <dgm:t>
        <a:bodyPr/>
        <a:lstStyle/>
        <a:p>
          <a:r>
            <a:rPr lang="es-EC" sz="2800" dirty="0"/>
            <a:t>Marketing Digital</a:t>
          </a:r>
        </a:p>
      </dgm:t>
    </dgm:pt>
    <dgm:pt modelId="{594FD866-EFB9-4CB6-AAAD-608C61BA2808}" type="parTrans" cxnId="{E2003965-57F6-4810-BA8C-36BB58D5BCF2}">
      <dgm:prSet/>
      <dgm:spPr/>
      <dgm:t>
        <a:bodyPr/>
        <a:lstStyle/>
        <a:p>
          <a:endParaRPr lang="es-EC" sz="2800"/>
        </a:p>
      </dgm:t>
    </dgm:pt>
    <dgm:pt modelId="{65E421AD-2F42-450A-85EC-E17A6FB68782}" type="sibTrans" cxnId="{E2003965-57F6-4810-BA8C-36BB58D5BCF2}">
      <dgm:prSet/>
      <dgm:spPr/>
      <dgm:t>
        <a:bodyPr/>
        <a:lstStyle/>
        <a:p>
          <a:endParaRPr lang="es-EC" sz="2800"/>
        </a:p>
      </dgm:t>
    </dgm:pt>
    <dgm:pt modelId="{2D346E02-BC90-45AD-84C0-13258E7C4BD7}">
      <dgm:prSet phldrT="[Texto]" custT="1"/>
      <dgm:spPr/>
      <dgm:t>
        <a:bodyPr/>
        <a:lstStyle/>
        <a:p>
          <a:r>
            <a:rPr lang="es-EC" sz="2800" dirty="0"/>
            <a:t>Marketing Directo</a:t>
          </a:r>
        </a:p>
      </dgm:t>
    </dgm:pt>
    <dgm:pt modelId="{FBEB5A4C-0EE8-456A-8B3E-618882727227}" type="parTrans" cxnId="{E8E509E2-A14F-459C-B3DC-358BA16DCC3E}">
      <dgm:prSet/>
      <dgm:spPr/>
      <dgm:t>
        <a:bodyPr/>
        <a:lstStyle/>
        <a:p>
          <a:endParaRPr lang="es-EC" sz="2800"/>
        </a:p>
      </dgm:t>
    </dgm:pt>
    <dgm:pt modelId="{5216984B-0B68-421A-9C33-6F297337DCDF}" type="sibTrans" cxnId="{E8E509E2-A14F-459C-B3DC-358BA16DCC3E}">
      <dgm:prSet/>
      <dgm:spPr/>
      <dgm:t>
        <a:bodyPr/>
        <a:lstStyle/>
        <a:p>
          <a:endParaRPr lang="es-EC" sz="2800"/>
        </a:p>
      </dgm:t>
    </dgm:pt>
    <dgm:pt modelId="{6D569ADE-99E0-4254-BC7A-B04E1433A185}" type="pres">
      <dgm:prSet presAssocID="{5153B0C5-EA64-4FD7-ADE1-4B531647DF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9E91A01-47D1-4B45-9170-7B72598D247A}" type="pres">
      <dgm:prSet presAssocID="{9946C935-57DB-40A7-ACBE-A4F8F184F035}" presName="hierRoot1" presStyleCnt="0">
        <dgm:presLayoutVars>
          <dgm:hierBranch val="init"/>
        </dgm:presLayoutVars>
      </dgm:prSet>
      <dgm:spPr/>
    </dgm:pt>
    <dgm:pt modelId="{87964871-07AE-49D8-8455-9900937A7306}" type="pres">
      <dgm:prSet presAssocID="{9946C935-57DB-40A7-ACBE-A4F8F184F035}" presName="rootComposite1" presStyleCnt="0"/>
      <dgm:spPr/>
    </dgm:pt>
    <dgm:pt modelId="{06C242D8-AFBF-482D-B5CC-3A2B96FFC55F}" type="pres">
      <dgm:prSet presAssocID="{9946C935-57DB-40A7-ACBE-A4F8F184F035}" presName="rootText1" presStyleLbl="node0" presStyleIdx="0" presStyleCnt="1" custScaleX="128830" custScaleY="262604">
        <dgm:presLayoutVars>
          <dgm:chPref val="3"/>
        </dgm:presLayoutVars>
      </dgm:prSet>
      <dgm:spPr/>
    </dgm:pt>
    <dgm:pt modelId="{3AD9B31B-95E0-4BD4-82E3-B2508BA84459}" type="pres">
      <dgm:prSet presAssocID="{9946C935-57DB-40A7-ACBE-A4F8F184F035}" presName="rootConnector1" presStyleLbl="node1" presStyleIdx="0" presStyleCnt="0"/>
      <dgm:spPr/>
    </dgm:pt>
    <dgm:pt modelId="{06178594-0278-4D2D-BB57-D6234A42D5CA}" type="pres">
      <dgm:prSet presAssocID="{9946C935-57DB-40A7-ACBE-A4F8F184F035}" presName="hierChild2" presStyleCnt="0"/>
      <dgm:spPr/>
    </dgm:pt>
    <dgm:pt modelId="{8F911D76-9CFA-44EB-B620-92B4AA7176DB}" type="pres">
      <dgm:prSet presAssocID="{3F6C7773-CA59-49E8-AE73-5612E7918B7D}" presName="Name64" presStyleLbl="parChTrans1D2" presStyleIdx="0" presStyleCnt="3"/>
      <dgm:spPr/>
    </dgm:pt>
    <dgm:pt modelId="{41132E07-9829-467B-A968-929D70AD50E1}" type="pres">
      <dgm:prSet presAssocID="{00070D08-2FE7-4FE5-BC97-F0310C3A9C06}" presName="hierRoot2" presStyleCnt="0">
        <dgm:presLayoutVars>
          <dgm:hierBranch val="init"/>
        </dgm:presLayoutVars>
      </dgm:prSet>
      <dgm:spPr/>
    </dgm:pt>
    <dgm:pt modelId="{F37BEACB-53C5-4049-B36A-27F444FC179A}" type="pres">
      <dgm:prSet presAssocID="{00070D08-2FE7-4FE5-BC97-F0310C3A9C06}" presName="rootComposite" presStyleCnt="0"/>
      <dgm:spPr/>
    </dgm:pt>
    <dgm:pt modelId="{D6EA6FAA-2754-4E72-AAC8-938BFEFFA3D4}" type="pres">
      <dgm:prSet presAssocID="{00070D08-2FE7-4FE5-BC97-F0310C3A9C06}" presName="rootText" presStyleLbl="node2" presStyleIdx="0" presStyleCnt="3">
        <dgm:presLayoutVars>
          <dgm:chPref val="3"/>
        </dgm:presLayoutVars>
      </dgm:prSet>
      <dgm:spPr/>
    </dgm:pt>
    <dgm:pt modelId="{660DAD54-ADA3-4CF7-A8F1-41EC3A40777B}" type="pres">
      <dgm:prSet presAssocID="{00070D08-2FE7-4FE5-BC97-F0310C3A9C06}" presName="rootConnector" presStyleLbl="node2" presStyleIdx="0" presStyleCnt="3"/>
      <dgm:spPr/>
    </dgm:pt>
    <dgm:pt modelId="{54713A7E-31ED-4BEB-A0FF-1B227B3638B5}" type="pres">
      <dgm:prSet presAssocID="{00070D08-2FE7-4FE5-BC97-F0310C3A9C06}" presName="hierChild4" presStyleCnt="0"/>
      <dgm:spPr/>
    </dgm:pt>
    <dgm:pt modelId="{FDF84509-DDA7-4383-968B-74612D4ADC09}" type="pres">
      <dgm:prSet presAssocID="{00070D08-2FE7-4FE5-BC97-F0310C3A9C06}" presName="hierChild5" presStyleCnt="0"/>
      <dgm:spPr/>
    </dgm:pt>
    <dgm:pt modelId="{51A603B2-4631-4E90-B247-554C398E1FC2}" type="pres">
      <dgm:prSet presAssocID="{594FD866-EFB9-4CB6-AAAD-608C61BA2808}" presName="Name64" presStyleLbl="parChTrans1D2" presStyleIdx="1" presStyleCnt="3"/>
      <dgm:spPr/>
    </dgm:pt>
    <dgm:pt modelId="{D7E511AC-1D57-4CFF-8A4A-688657646DD2}" type="pres">
      <dgm:prSet presAssocID="{896EF8DF-E9FB-4E62-AA64-1F3E7E8E5E64}" presName="hierRoot2" presStyleCnt="0">
        <dgm:presLayoutVars>
          <dgm:hierBranch val="init"/>
        </dgm:presLayoutVars>
      </dgm:prSet>
      <dgm:spPr/>
    </dgm:pt>
    <dgm:pt modelId="{05661948-01D9-4D38-8E3E-149FA9C2E593}" type="pres">
      <dgm:prSet presAssocID="{896EF8DF-E9FB-4E62-AA64-1F3E7E8E5E64}" presName="rootComposite" presStyleCnt="0"/>
      <dgm:spPr/>
    </dgm:pt>
    <dgm:pt modelId="{CFF1FB9F-4073-4107-BE90-0151150F7E4F}" type="pres">
      <dgm:prSet presAssocID="{896EF8DF-E9FB-4E62-AA64-1F3E7E8E5E64}" presName="rootText" presStyleLbl="node2" presStyleIdx="1" presStyleCnt="3">
        <dgm:presLayoutVars>
          <dgm:chPref val="3"/>
        </dgm:presLayoutVars>
      </dgm:prSet>
      <dgm:spPr/>
    </dgm:pt>
    <dgm:pt modelId="{B6686289-5A9B-4564-96D0-096D1C151F22}" type="pres">
      <dgm:prSet presAssocID="{896EF8DF-E9FB-4E62-AA64-1F3E7E8E5E64}" presName="rootConnector" presStyleLbl="node2" presStyleIdx="1" presStyleCnt="3"/>
      <dgm:spPr/>
    </dgm:pt>
    <dgm:pt modelId="{0C24F35B-278E-4948-AEBC-29A74B5DD32A}" type="pres">
      <dgm:prSet presAssocID="{896EF8DF-E9FB-4E62-AA64-1F3E7E8E5E64}" presName="hierChild4" presStyleCnt="0"/>
      <dgm:spPr/>
    </dgm:pt>
    <dgm:pt modelId="{EB4A2C12-B8A4-4740-85B1-383DC3908174}" type="pres">
      <dgm:prSet presAssocID="{896EF8DF-E9FB-4E62-AA64-1F3E7E8E5E64}" presName="hierChild5" presStyleCnt="0"/>
      <dgm:spPr/>
    </dgm:pt>
    <dgm:pt modelId="{C5662A12-B46A-4529-A6BB-C9E260FFF1F0}" type="pres">
      <dgm:prSet presAssocID="{FBEB5A4C-0EE8-456A-8B3E-618882727227}" presName="Name64" presStyleLbl="parChTrans1D2" presStyleIdx="2" presStyleCnt="3"/>
      <dgm:spPr/>
    </dgm:pt>
    <dgm:pt modelId="{6EECF026-A698-4931-9F8B-638C87BFA3BA}" type="pres">
      <dgm:prSet presAssocID="{2D346E02-BC90-45AD-84C0-13258E7C4BD7}" presName="hierRoot2" presStyleCnt="0">
        <dgm:presLayoutVars>
          <dgm:hierBranch val="init"/>
        </dgm:presLayoutVars>
      </dgm:prSet>
      <dgm:spPr/>
    </dgm:pt>
    <dgm:pt modelId="{38C17A29-ED65-40DF-A55C-839F31BA97A9}" type="pres">
      <dgm:prSet presAssocID="{2D346E02-BC90-45AD-84C0-13258E7C4BD7}" presName="rootComposite" presStyleCnt="0"/>
      <dgm:spPr/>
    </dgm:pt>
    <dgm:pt modelId="{95AE99A3-DA4C-4E6D-AEFD-70383314C0D7}" type="pres">
      <dgm:prSet presAssocID="{2D346E02-BC90-45AD-84C0-13258E7C4BD7}" presName="rootText" presStyleLbl="node2" presStyleIdx="2" presStyleCnt="3">
        <dgm:presLayoutVars>
          <dgm:chPref val="3"/>
        </dgm:presLayoutVars>
      </dgm:prSet>
      <dgm:spPr/>
    </dgm:pt>
    <dgm:pt modelId="{DDC9FC26-4381-4856-9D10-374186F2922F}" type="pres">
      <dgm:prSet presAssocID="{2D346E02-BC90-45AD-84C0-13258E7C4BD7}" presName="rootConnector" presStyleLbl="node2" presStyleIdx="2" presStyleCnt="3"/>
      <dgm:spPr/>
    </dgm:pt>
    <dgm:pt modelId="{C642D4F4-7C61-4E27-92FF-9AAD3CAABE99}" type="pres">
      <dgm:prSet presAssocID="{2D346E02-BC90-45AD-84C0-13258E7C4BD7}" presName="hierChild4" presStyleCnt="0"/>
      <dgm:spPr/>
    </dgm:pt>
    <dgm:pt modelId="{706232DA-0A71-42FC-B353-3FF2EB59747D}" type="pres">
      <dgm:prSet presAssocID="{2D346E02-BC90-45AD-84C0-13258E7C4BD7}" presName="hierChild5" presStyleCnt="0"/>
      <dgm:spPr/>
    </dgm:pt>
    <dgm:pt modelId="{E3546A6A-EBC7-408D-A0F2-657A7C4BFE2E}" type="pres">
      <dgm:prSet presAssocID="{9946C935-57DB-40A7-ACBE-A4F8F184F035}" presName="hierChild3" presStyleCnt="0"/>
      <dgm:spPr/>
    </dgm:pt>
  </dgm:ptLst>
  <dgm:cxnLst>
    <dgm:cxn modelId="{D4424504-CA76-44B9-96BA-A7A36B52AEE0}" type="presOf" srcId="{9946C935-57DB-40A7-ACBE-A4F8F184F035}" destId="{06C242D8-AFBF-482D-B5CC-3A2B96FFC55F}" srcOrd="0" destOrd="0" presId="urn:microsoft.com/office/officeart/2009/3/layout/HorizontalOrganizationChart"/>
    <dgm:cxn modelId="{FDC07908-F8DD-4EF0-97A9-9334ACA093C5}" type="presOf" srcId="{2D346E02-BC90-45AD-84C0-13258E7C4BD7}" destId="{DDC9FC26-4381-4856-9D10-374186F2922F}" srcOrd="1" destOrd="0" presId="urn:microsoft.com/office/officeart/2009/3/layout/HorizontalOrganizationChart"/>
    <dgm:cxn modelId="{33419B0C-E74B-4AA9-8CE1-05AE9AA62E27}" type="presOf" srcId="{594FD866-EFB9-4CB6-AAAD-608C61BA2808}" destId="{51A603B2-4631-4E90-B247-554C398E1FC2}" srcOrd="0" destOrd="0" presId="urn:microsoft.com/office/officeart/2009/3/layout/HorizontalOrganizationChart"/>
    <dgm:cxn modelId="{B837DE27-7574-4CA4-9663-B1716A5267E5}" type="presOf" srcId="{5153B0C5-EA64-4FD7-ADE1-4B531647DF0F}" destId="{6D569ADE-99E0-4254-BC7A-B04E1433A185}" srcOrd="0" destOrd="0" presId="urn:microsoft.com/office/officeart/2009/3/layout/HorizontalOrganizationChart"/>
    <dgm:cxn modelId="{ED79EC30-2C4E-42D4-9EBB-A7BDF4C890E8}" type="presOf" srcId="{2D346E02-BC90-45AD-84C0-13258E7C4BD7}" destId="{95AE99A3-DA4C-4E6D-AEFD-70383314C0D7}" srcOrd="0" destOrd="0" presId="urn:microsoft.com/office/officeart/2009/3/layout/HorizontalOrganizationChart"/>
    <dgm:cxn modelId="{BB0FD83E-A6F0-47C0-ADE9-19E1B0CA8B34}" srcId="{5153B0C5-EA64-4FD7-ADE1-4B531647DF0F}" destId="{9946C935-57DB-40A7-ACBE-A4F8F184F035}" srcOrd="0" destOrd="0" parTransId="{176544E6-9861-4CEE-9A52-598333AE0F80}" sibTransId="{D5B640A2-A3D2-4809-A0CC-EC9E7623D1A8}"/>
    <dgm:cxn modelId="{E2003965-57F6-4810-BA8C-36BB58D5BCF2}" srcId="{9946C935-57DB-40A7-ACBE-A4F8F184F035}" destId="{896EF8DF-E9FB-4E62-AA64-1F3E7E8E5E64}" srcOrd="1" destOrd="0" parTransId="{594FD866-EFB9-4CB6-AAAD-608C61BA2808}" sibTransId="{65E421AD-2F42-450A-85EC-E17A6FB68782}"/>
    <dgm:cxn modelId="{6A7D7455-AB8B-4A0C-BAAA-23C2B9C2AF75}" srcId="{9946C935-57DB-40A7-ACBE-A4F8F184F035}" destId="{00070D08-2FE7-4FE5-BC97-F0310C3A9C06}" srcOrd="0" destOrd="0" parTransId="{3F6C7773-CA59-49E8-AE73-5612E7918B7D}" sibTransId="{0CE554F6-EAAE-45E5-BC98-E399D7046A2D}"/>
    <dgm:cxn modelId="{A0ABCF78-EA5C-452F-BAB5-3C7BB306A5A6}" type="presOf" srcId="{9946C935-57DB-40A7-ACBE-A4F8F184F035}" destId="{3AD9B31B-95E0-4BD4-82E3-B2508BA84459}" srcOrd="1" destOrd="0" presId="urn:microsoft.com/office/officeart/2009/3/layout/HorizontalOrganizationChart"/>
    <dgm:cxn modelId="{0CD31A8E-B8C1-49A9-8A6A-1C3280243D51}" type="presOf" srcId="{FBEB5A4C-0EE8-456A-8B3E-618882727227}" destId="{C5662A12-B46A-4529-A6BB-C9E260FFF1F0}" srcOrd="0" destOrd="0" presId="urn:microsoft.com/office/officeart/2009/3/layout/HorizontalOrganizationChart"/>
    <dgm:cxn modelId="{885B6D9B-AFF1-4D01-BE3D-89BF40FA187A}" type="presOf" srcId="{896EF8DF-E9FB-4E62-AA64-1F3E7E8E5E64}" destId="{CFF1FB9F-4073-4107-BE90-0151150F7E4F}" srcOrd="0" destOrd="0" presId="urn:microsoft.com/office/officeart/2009/3/layout/HorizontalOrganizationChart"/>
    <dgm:cxn modelId="{B894D99F-AEF7-4D87-A41F-B836E3A89B19}" type="presOf" srcId="{3F6C7773-CA59-49E8-AE73-5612E7918B7D}" destId="{8F911D76-9CFA-44EB-B620-92B4AA7176DB}" srcOrd="0" destOrd="0" presId="urn:microsoft.com/office/officeart/2009/3/layout/HorizontalOrganizationChart"/>
    <dgm:cxn modelId="{AC276EDA-F143-43A6-9FB9-5AAD0FEDF380}" type="presOf" srcId="{00070D08-2FE7-4FE5-BC97-F0310C3A9C06}" destId="{D6EA6FAA-2754-4E72-AAC8-938BFEFFA3D4}" srcOrd="0" destOrd="0" presId="urn:microsoft.com/office/officeart/2009/3/layout/HorizontalOrganizationChart"/>
    <dgm:cxn modelId="{26CE2BDD-D802-4D6A-81F5-6D887C09071C}" type="presOf" srcId="{00070D08-2FE7-4FE5-BC97-F0310C3A9C06}" destId="{660DAD54-ADA3-4CF7-A8F1-41EC3A40777B}" srcOrd="1" destOrd="0" presId="urn:microsoft.com/office/officeart/2009/3/layout/HorizontalOrganizationChart"/>
    <dgm:cxn modelId="{E8E509E2-A14F-459C-B3DC-358BA16DCC3E}" srcId="{9946C935-57DB-40A7-ACBE-A4F8F184F035}" destId="{2D346E02-BC90-45AD-84C0-13258E7C4BD7}" srcOrd="2" destOrd="0" parTransId="{FBEB5A4C-0EE8-456A-8B3E-618882727227}" sibTransId="{5216984B-0B68-421A-9C33-6F297337DCDF}"/>
    <dgm:cxn modelId="{36CB9CE2-99A8-4FDD-A4FD-57AE2720FB55}" type="presOf" srcId="{896EF8DF-E9FB-4E62-AA64-1F3E7E8E5E64}" destId="{B6686289-5A9B-4564-96D0-096D1C151F22}" srcOrd="1" destOrd="0" presId="urn:microsoft.com/office/officeart/2009/3/layout/HorizontalOrganizationChart"/>
    <dgm:cxn modelId="{6ED9D2A1-2EC9-4159-9055-5F76B529E697}" type="presParOf" srcId="{6D569ADE-99E0-4254-BC7A-B04E1433A185}" destId="{B9E91A01-47D1-4B45-9170-7B72598D247A}" srcOrd="0" destOrd="0" presId="urn:microsoft.com/office/officeart/2009/3/layout/HorizontalOrganizationChart"/>
    <dgm:cxn modelId="{A2AF3567-3E61-4516-8353-75F2C2F8049F}" type="presParOf" srcId="{B9E91A01-47D1-4B45-9170-7B72598D247A}" destId="{87964871-07AE-49D8-8455-9900937A7306}" srcOrd="0" destOrd="0" presId="urn:microsoft.com/office/officeart/2009/3/layout/HorizontalOrganizationChart"/>
    <dgm:cxn modelId="{0E408720-A347-4795-9486-AEC20F209CA0}" type="presParOf" srcId="{87964871-07AE-49D8-8455-9900937A7306}" destId="{06C242D8-AFBF-482D-B5CC-3A2B96FFC55F}" srcOrd="0" destOrd="0" presId="urn:microsoft.com/office/officeart/2009/3/layout/HorizontalOrganizationChart"/>
    <dgm:cxn modelId="{521525D5-385D-42FD-9681-1AFFEEA630F6}" type="presParOf" srcId="{87964871-07AE-49D8-8455-9900937A7306}" destId="{3AD9B31B-95E0-4BD4-82E3-B2508BA84459}" srcOrd="1" destOrd="0" presId="urn:microsoft.com/office/officeart/2009/3/layout/HorizontalOrganizationChart"/>
    <dgm:cxn modelId="{096E5C2E-7069-42F1-B3F9-222087459C54}" type="presParOf" srcId="{B9E91A01-47D1-4B45-9170-7B72598D247A}" destId="{06178594-0278-4D2D-BB57-D6234A42D5CA}" srcOrd="1" destOrd="0" presId="urn:microsoft.com/office/officeart/2009/3/layout/HorizontalOrganizationChart"/>
    <dgm:cxn modelId="{F9738A0A-6F1B-47E1-8CDE-C7150916FED4}" type="presParOf" srcId="{06178594-0278-4D2D-BB57-D6234A42D5CA}" destId="{8F911D76-9CFA-44EB-B620-92B4AA7176DB}" srcOrd="0" destOrd="0" presId="urn:microsoft.com/office/officeart/2009/3/layout/HorizontalOrganizationChart"/>
    <dgm:cxn modelId="{42D8E0B0-EC2F-4B6D-98C3-BCD1DDCD62DB}" type="presParOf" srcId="{06178594-0278-4D2D-BB57-D6234A42D5CA}" destId="{41132E07-9829-467B-A968-929D70AD50E1}" srcOrd="1" destOrd="0" presId="urn:microsoft.com/office/officeart/2009/3/layout/HorizontalOrganizationChart"/>
    <dgm:cxn modelId="{5C78CCFC-26B9-4866-80B3-157CAFCB5C9D}" type="presParOf" srcId="{41132E07-9829-467B-A968-929D70AD50E1}" destId="{F37BEACB-53C5-4049-B36A-27F444FC179A}" srcOrd="0" destOrd="0" presId="urn:microsoft.com/office/officeart/2009/3/layout/HorizontalOrganizationChart"/>
    <dgm:cxn modelId="{F3A88528-41A3-47E4-A148-6A658D14AFCD}" type="presParOf" srcId="{F37BEACB-53C5-4049-B36A-27F444FC179A}" destId="{D6EA6FAA-2754-4E72-AAC8-938BFEFFA3D4}" srcOrd="0" destOrd="0" presId="urn:microsoft.com/office/officeart/2009/3/layout/HorizontalOrganizationChart"/>
    <dgm:cxn modelId="{16130B9B-D67B-4D86-8714-056379E80BD3}" type="presParOf" srcId="{F37BEACB-53C5-4049-B36A-27F444FC179A}" destId="{660DAD54-ADA3-4CF7-A8F1-41EC3A40777B}" srcOrd="1" destOrd="0" presId="urn:microsoft.com/office/officeart/2009/3/layout/HorizontalOrganizationChart"/>
    <dgm:cxn modelId="{33E39BE8-1042-4879-A436-E696AAADBEBE}" type="presParOf" srcId="{41132E07-9829-467B-A968-929D70AD50E1}" destId="{54713A7E-31ED-4BEB-A0FF-1B227B3638B5}" srcOrd="1" destOrd="0" presId="urn:microsoft.com/office/officeart/2009/3/layout/HorizontalOrganizationChart"/>
    <dgm:cxn modelId="{A63F1486-F072-463C-BF25-778D6DF3879D}" type="presParOf" srcId="{41132E07-9829-467B-A968-929D70AD50E1}" destId="{FDF84509-DDA7-4383-968B-74612D4ADC09}" srcOrd="2" destOrd="0" presId="urn:microsoft.com/office/officeart/2009/3/layout/HorizontalOrganizationChart"/>
    <dgm:cxn modelId="{D965EE95-8D0F-40C3-873D-E2B5E586E5F0}" type="presParOf" srcId="{06178594-0278-4D2D-BB57-D6234A42D5CA}" destId="{51A603B2-4631-4E90-B247-554C398E1FC2}" srcOrd="2" destOrd="0" presId="urn:microsoft.com/office/officeart/2009/3/layout/HorizontalOrganizationChart"/>
    <dgm:cxn modelId="{6D405E08-8964-4495-9B2D-679A569482A2}" type="presParOf" srcId="{06178594-0278-4D2D-BB57-D6234A42D5CA}" destId="{D7E511AC-1D57-4CFF-8A4A-688657646DD2}" srcOrd="3" destOrd="0" presId="urn:microsoft.com/office/officeart/2009/3/layout/HorizontalOrganizationChart"/>
    <dgm:cxn modelId="{BE350594-5D9F-4655-B3B4-93202F50567C}" type="presParOf" srcId="{D7E511AC-1D57-4CFF-8A4A-688657646DD2}" destId="{05661948-01D9-4D38-8E3E-149FA9C2E593}" srcOrd="0" destOrd="0" presId="urn:microsoft.com/office/officeart/2009/3/layout/HorizontalOrganizationChart"/>
    <dgm:cxn modelId="{B1F6E5C2-B4AB-4D52-ACE4-E21A8A22EB89}" type="presParOf" srcId="{05661948-01D9-4D38-8E3E-149FA9C2E593}" destId="{CFF1FB9F-4073-4107-BE90-0151150F7E4F}" srcOrd="0" destOrd="0" presId="urn:microsoft.com/office/officeart/2009/3/layout/HorizontalOrganizationChart"/>
    <dgm:cxn modelId="{0C72E580-F449-4476-93BA-D58AB26AC917}" type="presParOf" srcId="{05661948-01D9-4D38-8E3E-149FA9C2E593}" destId="{B6686289-5A9B-4564-96D0-096D1C151F22}" srcOrd="1" destOrd="0" presId="urn:microsoft.com/office/officeart/2009/3/layout/HorizontalOrganizationChart"/>
    <dgm:cxn modelId="{00BAF5CE-52E9-48B7-873D-07FAB23132A6}" type="presParOf" srcId="{D7E511AC-1D57-4CFF-8A4A-688657646DD2}" destId="{0C24F35B-278E-4948-AEBC-29A74B5DD32A}" srcOrd="1" destOrd="0" presId="urn:microsoft.com/office/officeart/2009/3/layout/HorizontalOrganizationChart"/>
    <dgm:cxn modelId="{0DCE0022-370C-473D-88A5-2D5DC758B81A}" type="presParOf" srcId="{D7E511AC-1D57-4CFF-8A4A-688657646DD2}" destId="{EB4A2C12-B8A4-4740-85B1-383DC3908174}" srcOrd="2" destOrd="0" presId="urn:microsoft.com/office/officeart/2009/3/layout/HorizontalOrganizationChart"/>
    <dgm:cxn modelId="{9F4A0867-FD84-4BB3-8199-F58730DE8CB8}" type="presParOf" srcId="{06178594-0278-4D2D-BB57-D6234A42D5CA}" destId="{C5662A12-B46A-4529-A6BB-C9E260FFF1F0}" srcOrd="4" destOrd="0" presId="urn:microsoft.com/office/officeart/2009/3/layout/HorizontalOrganizationChart"/>
    <dgm:cxn modelId="{89F9E34D-B3B7-41E5-B15D-EAFE52FDFFD0}" type="presParOf" srcId="{06178594-0278-4D2D-BB57-D6234A42D5CA}" destId="{6EECF026-A698-4931-9F8B-638C87BFA3BA}" srcOrd="5" destOrd="0" presId="urn:microsoft.com/office/officeart/2009/3/layout/HorizontalOrganizationChart"/>
    <dgm:cxn modelId="{39654A73-A7C2-473D-AD09-88F0C56BC6A7}" type="presParOf" srcId="{6EECF026-A698-4931-9F8B-638C87BFA3BA}" destId="{38C17A29-ED65-40DF-A55C-839F31BA97A9}" srcOrd="0" destOrd="0" presId="urn:microsoft.com/office/officeart/2009/3/layout/HorizontalOrganizationChart"/>
    <dgm:cxn modelId="{78679336-CB49-488F-AB52-72142AC77792}" type="presParOf" srcId="{38C17A29-ED65-40DF-A55C-839F31BA97A9}" destId="{95AE99A3-DA4C-4E6D-AEFD-70383314C0D7}" srcOrd="0" destOrd="0" presId="urn:microsoft.com/office/officeart/2009/3/layout/HorizontalOrganizationChart"/>
    <dgm:cxn modelId="{B3434370-9E05-4291-AF33-C1F516617611}" type="presParOf" srcId="{38C17A29-ED65-40DF-A55C-839F31BA97A9}" destId="{DDC9FC26-4381-4856-9D10-374186F2922F}" srcOrd="1" destOrd="0" presId="urn:microsoft.com/office/officeart/2009/3/layout/HorizontalOrganizationChart"/>
    <dgm:cxn modelId="{76426888-7053-46BB-B7C9-A993C9F87A43}" type="presParOf" srcId="{6EECF026-A698-4931-9F8B-638C87BFA3BA}" destId="{C642D4F4-7C61-4E27-92FF-9AAD3CAABE99}" srcOrd="1" destOrd="0" presId="urn:microsoft.com/office/officeart/2009/3/layout/HorizontalOrganizationChart"/>
    <dgm:cxn modelId="{7B9B9E94-C8B9-46C6-8AC5-A031CE48196C}" type="presParOf" srcId="{6EECF026-A698-4931-9F8B-638C87BFA3BA}" destId="{706232DA-0A71-42FC-B353-3FF2EB59747D}" srcOrd="2" destOrd="0" presId="urn:microsoft.com/office/officeart/2009/3/layout/HorizontalOrganizationChart"/>
    <dgm:cxn modelId="{6C942C95-797D-4AA5-BDCB-584BC7352E73}" type="presParOf" srcId="{B9E91A01-47D1-4B45-9170-7B72598D247A}" destId="{E3546A6A-EBC7-408D-A0F2-657A7C4BFE2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53B0C5-EA64-4FD7-ADE1-4B531647DF0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946C935-57DB-40A7-ACBE-A4F8F184F035}">
      <dgm:prSet phldrT="[Texto]" custT="1"/>
      <dgm:spPr/>
      <dgm:t>
        <a:bodyPr/>
        <a:lstStyle/>
        <a:p>
          <a:r>
            <a:rPr lang="es-EC" sz="2800" dirty="0"/>
            <a:t>Implementar herramientas que amplíen el segmento de mercado y mejoren la autogestión del centro</a:t>
          </a:r>
        </a:p>
      </dgm:t>
    </dgm:pt>
    <dgm:pt modelId="{176544E6-9861-4CEE-9A52-598333AE0F80}" type="parTrans" cxnId="{BB0FD83E-A6F0-47C0-ADE9-19E1B0CA8B34}">
      <dgm:prSet/>
      <dgm:spPr/>
      <dgm:t>
        <a:bodyPr/>
        <a:lstStyle/>
        <a:p>
          <a:endParaRPr lang="es-EC" sz="2800"/>
        </a:p>
      </dgm:t>
    </dgm:pt>
    <dgm:pt modelId="{D5B640A2-A3D2-4809-A0CC-EC9E7623D1A8}" type="sibTrans" cxnId="{BB0FD83E-A6F0-47C0-ADE9-19E1B0CA8B34}">
      <dgm:prSet/>
      <dgm:spPr/>
      <dgm:t>
        <a:bodyPr/>
        <a:lstStyle/>
        <a:p>
          <a:endParaRPr lang="es-EC" sz="2800"/>
        </a:p>
      </dgm:t>
    </dgm:pt>
    <dgm:pt modelId="{00070D08-2FE7-4FE5-BC97-F0310C3A9C06}">
      <dgm:prSet phldrT="[Texto]" custT="1"/>
      <dgm:spPr/>
      <dgm:t>
        <a:bodyPr/>
        <a:lstStyle/>
        <a:p>
          <a:r>
            <a:rPr lang="es-EC" sz="2800" dirty="0"/>
            <a:t>Ampliación de las modalidades del Centro de Educación Continua ESPE</a:t>
          </a:r>
        </a:p>
      </dgm:t>
    </dgm:pt>
    <dgm:pt modelId="{3F6C7773-CA59-49E8-AE73-5612E7918B7D}" type="parTrans" cxnId="{6A7D7455-AB8B-4A0C-BAAA-23C2B9C2AF75}">
      <dgm:prSet/>
      <dgm:spPr/>
      <dgm:t>
        <a:bodyPr/>
        <a:lstStyle/>
        <a:p>
          <a:endParaRPr lang="es-EC" sz="2800"/>
        </a:p>
      </dgm:t>
    </dgm:pt>
    <dgm:pt modelId="{0CE554F6-EAAE-45E5-BC98-E399D7046A2D}" type="sibTrans" cxnId="{6A7D7455-AB8B-4A0C-BAAA-23C2B9C2AF75}">
      <dgm:prSet/>
      <dgm:spPr/>
      <dgm:t>
        <a:bodyPr/>
        <a:lstStyle/>
        <a:p>
          <a:endParaRPr lang="es-EC" sz="2800"/>
        </a:p>
      </dgm:t>
    </dgm:pt>
    <dgm:pt modelId="{896EF8DF-E9FB-4E62-AA64-1F3E7E8E5E64}">
      <dgm:prSet phldrT="[Texto]" custT="1"/>
      <dgm:spPr/>
      <dgm:t>
        <a:bodyPr/>
        <a:lstStyle/>
        <a:p>
          <a:r>
            <a:rPr lang="es-EC" sz="2800" dirty="0"/>
            <a:t>Estudio de viabilidad de cursos que se van a dictar</a:t>
          </a:r>
        </a:p>
      </dgm:t>
    </dgm:pt>
    <dgm:pt modelId="{594FD866-EFB9-4CB6-AAAD-608C61BA2808}" type="parTrans" cxnId="{E2003965-57F6-4810-BA8C-36BB58D5BCF2}">
      <dgm:prSet/>
      <dgm:spPr/>
      <dgm:t>
        <a:bodyPr/>
        <a:lstStyle/>
        <a:p>
          <a:endParaRPr lang="es-EC" sz="2800"/>
        </a:p>
      </dgm:t>
    </dgm:pt>
    <dgm:pt modelId="{65E421AD-2F42-450A-85EC-E17A6FB68782}" type="sibTrans" cxnId="{E2003965-57F6-4810-BA8C-36BB58D5BCF2}">
      <dgm:prSet/>
      <dgm:spPr/>
      <dgm:t>
        <a:bodyPr/>
        <a:lstStyle/>
        <a:p>
          <a:endParaRPr lang="es-EC" sz="2800"/>
        </a:p>
      </dgm:t>
    </dgm:pt>
    <dgm:pt modelId="{2D346E02-BC90-45AD-84C0-13258E7C4BD7}">
      <dgm:prSet phldrT="[Texto]" custT="1"/>
      <dgm:spPr/>
      <dgm:t>
        <a:bodyPr/>
        <a:lstStyle/>
        <a:p>
          <a:r>
            <a:rPr lang="es-EC" sz="2800" dirty="0"/>
            <a:t>Estrategia de Precios</a:t>
          </a:r>
        </a:p>
      </dgm:t>
    </dgm:pt>
    <dgm:pt modelId="{FBEB5A4C-0EE8-456A-8B3E-618882727227}" type="parTrans" cxnId="{E8E509E2-A14F-459C-B3DC-358BA16DCC3E}">
      <dgm:prSet/>
      <dgm:spPr/>
      <dgm:t>
        <a:bodyPr/>
        <a:lstStyle/>
        <a:p>
          <a:endParaRPr lang="es-EC" sz="2800"/>
        </a:p>
      </dgm:t>
    </dgm:pt>
    <dgm:pt modelId="{5216984B-0B68-421A-9C33-6F297337DCDF}" type="sibTrans" cxnId="{E8E509E2-A14F-459C-B3DC-358BA16DCC3E}">
      <dgm:prSet/>
      <dgm:spPr/>
      <dgm:t>
        <a:bodyPr/>
        <a:lstStyle/>
        <a:p>
          <a:endParaRPr lang="es-EC" sz="2800"/>
        </a:p>
      </dgm:t>
    </dgm:pt>
    <dgm:pt modelId="{6D569ADE-99E0-4254-BC7A-B04E1433A185}" type="pres">
      <dgm:prSet presAssocID="{5153B0C5-EA64-4FD7-ADE1-4B531647DF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9E91A01-47D1-4B45-9170-7B72598D247A}" type="pres">
      <dgm:prSet presAssocID="{9946C935-57DB-40A7-ACBE-A4F8F184F035}" presName="hierRoot1" presStyleCnt="0">
        <dgm:presLayoutVars>
          <dgm:hierBranch val="init"/>
        </dgm:presLayoutVars>
      </dgm:prSet>
      <dgm:spPr/>
    </dgm:pt>
    <dgm:pt modelId="{87964871-07AE-49D8-8455-9900937A7306}" type="pres">
      <dgm:prSet presAssocID="{9946C935-57DB-40A7-ACBE-A4F8F184F035}" presName="rootComposite1" presStyleCnt="0"/>
      <dgm:spPr/>
    </dgm:pt>
    <dgm:pt modelId="{06C242D8-AFBF-482D-B5CC-3A2B96FFC55F}" type="pres">
      <dgm:prSet presAssocID="{9946C935-57DB-40A7-ACBE-A4F8F184F035}" presName="rootText1" presStyleLbl="node0" presStyleIdx="0" presStyleCnt="1" custScaleX="128830" custScaleY="262604">
        <dgm:presLayoutVars>
          <dgm:chPref val="3"/>
        </dgm:presLayoutVars>
      </dgm:prSet>
      <dgm:spPr/>
    </dgm:pt>
    <dgm:pt modelId="{3AD9B31B-95E0-4BD4-82E3-B2508BA84459}" type="pres">
      <dgm:prSet presAssocID="{9946C935-57DB-40A7-ACBE-A4F8F184F035}" presName="rootConnector1" presStyleLbl="node1" presStyleIdx="0" presStyleCnt="0"/>
      <dgm:spPr/>
    </dgm:pt>
    <dgm:pt modelId="{06178594-0278-4D2D-BB57-D6234A42D5CA}" type="pres">
      <dgm:prSet presAssocID="{9946C935-57DB-40A7-ACBE-A4F8F184F035}" presName="hierChild2" presStyleCnt="0"/>
      <dgm:spPr/>
    </dgm:pt>
    <dgm:pt modelId="{8F911D76-9CFA-44EB-B620-92B4AA7176DB}" type="pres">
      <dgm:prSet presAssocID="{3F6C7773-CA59-49E8-AE73-5612E7918B7D}" presName="Name64" presStyleLbl="parChTrans1D2" presStyleIdx="0" presStyleCnt="3"/>
      <dgm:spPr/>
    </dgm:pt>
    <dgm:pt modelId="{41132E07-9829-467B-A968-929D70AD50E1}" type="pres">
      <dgm:prSet presAssocID="{00070D08-2FE7-4FE5-BC97-F0310C3A9C06}" presName="hierRoot2" presStyleCnt="0">
        <dgm:presLayoutVars>
          <dgm:hierBranch val="init"/>
        </dgm:presLayoutVars>
      </dgm:prSet>
      <dgm:spPr/>
    </dgm:pt>
    <dgm:pt modelId="{F37BEACB-53C5-4049-B36A-27F444FC179A}" type="pres">
      <dgm:prSet presAssocID="{00070D08-2FE7-4FE5-BC97-F0310C3A9C06}" presName="rootComposite" presStyleCnt="0"/>
      <dgm:spPr/>
    </dgm:pt>
    <dgm:pt modelId="{D6EA6FAA-2754-4E72-AAC8-938BFEFFA3D4}" type="pres">
      <dgm:prSet presAssocID="{00070D08-2FE7-4FE5-BC97-F0310C3A9C06}" presName="rootText" presStyleLbl="node2" presStyleIdx="0" presStyleCnt="3" custScaleY="122160">
        <dgm:presLayoutVars>
          <dgm:chPref val="3"/>
        </dgm:presLayoutVars>
      </dgm:prSet>
      <dgm:spPr/>
    </dgm:pt>
    <dgm:pt modelId="{660DAD54-ADA3-4CF7-A8F1-41EC3A40777B}" type="pres">
      <dgm:prSet presAssocID="{00070D08-2FE7-4FE5-BC97-F0310C3A9C06}" presName="rootConnector" presStyleLbl="node2" presStyleIdx="0" presStyleCnt="3"/>
      <dgm:spPr/>
    </dgm:pt>
    <dgm:pt modelId="{54713A7E-31ED-4BEB-A0FF-1B227B3638B5}" type="pres">
      <dgm:prSet presAssocID="{00070D08-2FE7-4FE5-BC97-F0310C3A9C06}" presName="hierChild4" presStyleCnt="0"/>
      <dgm:spPr/>
    </dgm:pt>
    <dgm:pt modelId="{FDF84509-DDA7-4383-968B-74612D4ADC09}" type="pres">
      <dgm:prSet presAssocID="{00070D08-2FE7-4FE5-BC97-F0310C3A9C06}" presName="hierChild5" presStyleCnt="0"/>
      <dgm:spPr/>
    </dgm:pt>
    <dgm:pt modelId="{51A603B2-4631-4E90-B247-554C398E1FC2}" type="pres">
      <dgm:prSet presAssocID="{594FD866-EFB9-4CB6-AAAD-608C61BA2808}" presName="Name64" presStyleLbl="parChTrans1D2" presStyleIdx="1" presStyleCnt="3"/>
      <dgm:spPr/>
    </dgm:pt>
    <dgm:pt modelId="{D7E511AC-1D57-4CFF-8A4A-688657646DD2}" type="pres">
      <dgm:prSet presAssocID="{896EF8DF-E9FB-4E62-AA64-1F3E7E8E5E64}" presName="hierRoot2" presStyleCnt="0">
        <dgm:presLayoutVars>
          <dgm:hierBranch val="init"/>
        </dgm:presLayoutVars>
      </dgm:prSet>
      <dgm:spPr/>
    </dgm:pt>
    <dgm:pt modelId="{05661948-01D9-4D38-8E3E-149FA9C2E593}" type="pres">
      <dgm:prSet presAssocID="{896EF8DF-E9FB-4E62-AA64-1F3E7E8E5E64}" presName="rootComposite" presStyleCnt="0"/>
      <dgm:spPr/>
    </dgm:pt>
    <dgm:pt modelId="{CFF1FB9F-4073-4107-BE90-0151150F7E4F}" type="pres">
      <dgm:prSet presAssocID="{896EF8DF-E9FB-4E62-AA64-1F3E7E8E5E64}" presName="rootText" presStyleLbl="node2" presStyleIdx="1" presStyleCnt="3">
        <dgm:presLayoutVars>
          <dgm:chPref val="3"/>
        </dgm:presLayoutVars>
      </dgm:prSet>
      <dgm:spPr/>
    </dgm:pt>
    <dgm:pt modelId="{B6686289-5A9B-4564-96D0-096D1C151F22}" type="pres">
      <dgm:prSet presAssocID="{896EF8DF-E9FB-4E62-AA64-1F3E7E8E5E64}" presName="rootConnector" presStyleLbl="node2" presStyleIdx="1" presStyleCnt="3"/>
      <dgm:spPr/>
    </dgm:pt>
    <dgm:pt modelId="{0C24F35B-278E-4948-AEBC-29A74B5DD32A}" type="pres">
      <dgm:prSet presAssocID="{896EF8DF-E9FB-4E62-AA64-1F3E7E8E5E64}" presName="hierChild4" presStyleCnt="0"/>
      <dgm:spPr/>
    </dgm:pt>
    <dgm:pt modelId="{EB4A2C12-B8A4-4740-85B1-383DC3908174}" type="pres">
      <dgm:prSet presAssocID="{896EF8DF-E9FB-4E62-AA64-1F3E7E8E5E64}" presName="hierChild5" presStyleCnt="0"/>
      <dgm:spPr/>
    </dgm:pt>
    <dgm:pt modelId="{C5662A12-B46A-4529-A6BB-C9E260FFF1F0}" type="pres">
      <dgm:prSet presAssocID="{FBEB5A4C-0EE8-456A-8B3E-618882727227}" presName="Name64" presStyleLbl="parChTrans1D2" presStyleIdx="2" presStyleCnt="3"/>
      <dgm:spPr/>
    </dgm:pt>
    <dgm:pt modelId="{6EECF026-A698-4931-9F8B-638C87BFA3BA}" type="pres">
      <dgm:prSet presAssocID="{2D346E02-BC90-45AD-84C0-13258E7C4BD7}" presName="hierRoot2" presStyleCnt="0">
        <dgm:presLayoutVars>
          <dgm:hierBranch val="init"/>
        </dgm:presLayoutVars>
      </dgm:prSet>
      <dgm:spPr/>
    </dgm:pt>
    <dgm:pt modelId="{38C17A29-ED65-40DF-A55C-839F31BA97A9}" type="pres">
      <dgm:prSet presAssocID="{2D346E02-BC90-45AD-84C0-13258E7C4BD7}" presName="rootComposite" presStyleCnt="0"/>
      <dgm:spPr/>
    </dgm:pt>
    <dgm:pt modelId="{95AE99A3-DA4C-4E6D-AEFD-70383314C0D7}" type="pres">
      <dgm:prSet presAssocID="{2D346E02-BC90-45AD-84C0-13258E7C4BD7}" presName="rootText" presStyleLbl="node2" presStyleIdx="2" presStyleCnt="3" custScaleY="81331">
        <dgm:presLayoutVars>
          <dgm:chPref val="3"/>
        </dgm:presLayoutVars>
      </dgm:prSet>
      <dgm:spPr/>
    </dgm:pt>
    <dgm:pt modelId="{DDC9FC26-4381-4856-9D10-374186F2922F}" type="pres">
      <dgm:prSet presAssocID="{2D346E02-BC90-45AD-84C0-13258E7C4BD7}" presName="rootConnector" presStyleLbl="node2" presStyleIdx="2" presStyleCnt="3"/>
      <dgm:spPr/>
    </dgm:pt>
    <dgm:pt modelId="{C642D4F4-7C61-4E27-92FF-9AAD3CAABE99}" type="pres">
      <dgm:prSet presAssocID="{2D346E02-BC90-45AD-84C0-13258E7C4BD7}" presName="hierChild4" presStyleCnt="0"/>
      <dgm:spPr/>
    </dgm:pt>
    <dgm:pt modelId="{706232DA-0A71-42FC-B353-3FF2EB59747D}" type="pres">
      <dgm:prSet presAssocID="{2D346E02-BC90-45AD-84C0-13258E7C4BD7}" presName="hierChild5" presStyleCnt="0"/>
      <dgm:spPr/>
    </dgm:pt>
    <dgm:pt modelId="{E3546A6A-EBC7-408D-A0F2-657A7C4BFE2E}" type="pres">
      <dgm:prSet presAssocID="{9946C935-57DB-40A7-ACBE-A4F8F184F035}" presName="hierChild3" presStyleCnt="0"/>
      <dgm:spPr/>
    </dgm:pt>
  </dgm:ptLst>
  <dgm:cxnLst>
    <dgm:cxn modelId="{ED06D613-BFE0-4DC1-B882-197BA7570B3C}" type="presOf" srcId="{FBEB5A4C-0EE8-456A-8B3E-618882727227}" destId="{C5662A12-B46A-4529-A6BB-C9E260FFF1F0}" srcOrd="0" destOrd="0" presId="urn:microsoft.com/office/officeart/2009/3/layout/HorizontalOrganizationChart"/>
    <dgm:cxn modelId="{962FAC17-6908-48CF-ADEE-16F9BC0E3F81}" type="presOf" srcId="{594FD866-EFB9-4CB6-AAAD-608C61BA2808}" destId="{51A603B2-4631-4E90-B247-554C398E1FC2}" srcOrd="0" destOrd="0" presId="urn:microsoft.com/office/officeart/2009/3/layout/HorizontalOrganizationChart"/>
    <dgm:cxn modelId="{370C0233-98D9-47CA-8E00-BC466083A47B}" type="presOf" srcId="{00070D08-2FE7-4FE5-BC97-F0310C3A9C06}" destId="{660DAD54-ADA3-4CF7-A8F1-41EC3A40777B}" srcOrd="1" destOrd="0" presId="urn:microsoft.com/office/officeart/2009/3/layout/HorizontalOrganizationChart"/>
    <dgm:cxn modelId="{BB0FD83E-A6F0-47C0-ADE9-19E1B0CA8B34}" srcId="{5153B0C5-EA64-4FD7-ADE1-4B531647DF0F}" destId="{9946C935-57DB-40A7-ACBE-A4F8F184F035}" srcOrd="0" destOrd="0" parTransId="{176544E6-9861-4CEE-9A52-598333AE0F80}" sibTransId="{D5B640A2-A3D2-4809-A0CC-EC9E7623D1A8}"/>
    <dgm:cxn modelId="{E2003965-57F6-4810-BA8C-36BB58D5BCF2}" srcId="{9946C935-57DB-40A7-ACBE-A4F8F184F035}" destId="{896EF8DF-E9FB-4E62-AA64-1F3E7E8E5E64}" srcOrd="1" destOrd="0" parTransId="{594FD866-EFB9-4CB6-AAAD-608C61BA2808}" sibTransId="{65E421AD-2F42-450A-85EC-E17A6FB68782}"/>
    <dgm:cxn modelId="{D3DB8751-2E7E-4FD4-8EFA-2D22D0AE1A4F}" type="presOf" srcId="{2D346E02-BC90-45AD-84C0-13258E7C4BD7}" destId="{DDC9FC26-4381-4856-9D10-374186F2922F}" srcOrd="1" destOrd="0" presId="urn:microsoft.com/office/officeart/2009/3/layout/HorizontalOrganizationChart"/>
    <dgm:cxn modelId="{E1B81452-42E9-4858-94B7-3EB6474F79BF}" type="presOf" srcId="{896EF8DF-E9FB-4E62-AA64-1F3E7E8E5E64}" destId="{CFF1FB9F-4073-4107-BE90-0151150F7E4F}" srcOrd="0" destOrd="0" presId="urn:microsoft.com/office/officeart/2009/3/layout/HorizontalOrganizationChart"/>
    <dgm:cxn modelId="{6A7D7455-AB8B-4A0C-BAAA-23C2B9C2AF75}" srcId="{9946C935-57DB-40A7-ACBE-A4F8F184F035}" destId="{00070D08-2FE7-4FE5-BC97-F0310C3A9C06}" srcOrd="0" destOrd="0" parTransId="{3F6C7773-CA59-49E8-AE73-5612E7918B7D}" sibTransId="{0CE554F6-EAAE-45E5-BC98-E399D7046A2D}"/>
    <dgm:cxn modelId="{2E334D79-6019-43DB-864F-05C5988E10FA}" type="presOf" srcId="{00070D08-2FE7-4FE5-BC97-F0310C3A9C06}" destId="{D6EA6FAA-2754-4E72-AAC8-938BFEFFA3D4}" srcOrd="0" destOrd="0" presId="urn:microsoft.com/office/officeart/2009/3/layout/HorizontalOrganizationChart"/>
    <dgm:cxn modelId="{59591C5A-C59A-41B8-AE64-C4ED0C3559E1}" type="presOf" srcId="{9946C935-57DB-40A7-ACBE-A4F8F184F035}" destId="{06C242D8-AFBF-482D-B5CC-3A2B96FFC55F}" srcOrd="0" destOrd="0" presId="urn:microsoft.com/office/officeart/2009/3/layout/HorizontalOrganizationChart"/>
    <dgm:cxn modelId="{050EF980-92E0-4A0A-85D3-759FAD5A81E7}" type="presOf" srcId="{5153B0C5-EA64-4FD7-ADE1-4B531647DF0F}" destId="{6D569ADE-99E0-4254-BC7A-B04E1433A185}" srcOrd="0" destOrd="0" presId="urn:microsoft.com/office/officeart/2009/3/layout/HorizontalOrganizationChart"/>
    <dgm:cxn modelId="{A19F92A4-6D88-4F74-A505-D6B08C27764E}" type="presOf" srcId="{9946C935-57DB-40A7-ACBE-A4F8F184F035}" destId="{3AD9B31B-95E0-4BD4-82E3-B2508BA84459}" srcOrd="1" destOrd="0" presId="urn:microsoft.com/office/officeart/2009/3/layout/HorizontalOrganizationChart"/>
    <dgm:cxn modelId="{C68DE6B5-0CA8-4DFC-B326-7CCED839B8C0}" type="presOf" srcId="{896EF8DF-E9FB-4E62-AA64-1F3E7E8E5E64}" destId="{B6686289-5A9B-4564-96D0-096D1C151F22}" srcOrd="1" destOrd="0" presId="urn:microsoft.com/office/officeart/2009/3/layout/HorizontalOrganizationChart"/>
    <dgm:cxn modelId="{2D54A7D9-D303-4AE2-9584-9045E30361CB}" type="presOf" srcId="{2D346E02-BC90-45AD-84C0-13258E7C4BD7}" destId="{95AE99A3-DA4C-4E6D-AEFD-70383314C0D7}" srcOrd="0" destOrd="0" presId="urn:microsoft.com/office/officeart/2009/3/layout/HorizontalOrganizationChart"/>
    <dgm:cxn modelId="{8E7D7AE0-D6A5-446C-BC2C-9D284954DB24}" type="presOf" srcId="{3F6C7773-CA59-49E8-AE73-5612E7918B7D}" destId="{8F911D76-9CFA-44EB-B620-92B4AA7176DB}" srcOrd="0" destOrd="0" presId="urn:microsoft.com/office/officeart/2009/3/layout/HorizontalOrganizationChart"/>
    <dgm:cxn modelId="{E8E509E2-A14F-459C-B3DC-358BA16DCC3E}" srcId="{9946C935-57DB-40A7-ACBE-A4F8F184F035}" destId="{2D346E02-BC90-45AD-84C0-13258E7C4BD7}" srcOrd="2" destOrd="0" parTransId="{FBEB5A4C-0EE8-456A-8B3E-618882727227}" sibTransId="{5216984B-0B68-421A-9C33-6F297337DCDF}"/>
    <dgm:cxn modelId="{24660017-CAB0-42CF-BE8E-903DE6C4A66A}" type="presParOf" srcId="{6D569ADE-99E0-4254-BC7A-B04E1433A185}" destId="{B9E91A01-47D1-4B45-9170-7B72598D247A}" srcOrd="0" destOrd="0" presId="urn:microsoft.com/office/officeart/2009/3/layout/HorizontalOrganizationChart"/>
    <dgm:cxn modelId="{0A774A96-1A17-43B8-BDA2-D9A137194244}" type="presParOf" srcId="{B9E91A01-47D1-4B45-9170-7B72598D247A}" destId="{87964871-07AE-49D8-8455-9900937A7306}" srcOrd="0" destOrd="0" presId="urn:microsoft.com/office/officeart/2009/3/layout/HorizontalOrganizationChart"/>
    <dgm:cxn modelId="{E0CAED92-6242-4179-952A-626BBA9D2486}" type="presParOf" srcId="{87964871-07AE-49D8-8455-9900937A7306}" destId="{06C242D8-AFBF-482D-B5CC-3A2B96FFC55F}" srcOrd="0" destOrd="0" presId="urn:microsoft.com/office/officeart/2009/3/layout/HorizontalOrganizationChart"/>
    <dgm:cxn modelId="{85F7974A-7D9D-4552-A4B4-0EFACE97BB63}" type="presParOf" srcId="{87964871-07AE-49D8-8455-9900937A7306}" destId="{3AD9B31B-95E0-4BD4-82E3-B2508BA84459}" srcOrd="1" destOrd="0" presId="urn:microsoft.com/office/officeart/2009/3/layout/HorizontalOrganizationChart"/>
    <dgm:cxn modelId="{69574AB3-9B59-4DD4-B97D-81411AEE40DE}" type="presParOf" srcId="{B9E91A01-47D1-4B45-9170-7B72598D247A}" destId="{06178594-0278-4D2D-BB57-D6234A42D5CA}" srcOrd="1" destOrd="0" presId="urn:microsoft.com/office/officeart/2009/3/layout/HorizontalOrganizationChart"/>
    <dgm:cxn modelId="{05CC7E04-74BD-4C9C-A680-0AEA922CA066}" type="presParOf" srcId="{06178594-0278-4D2D-BB57-D6234A42D5CA}" destId="{8F911D76-9CFA-44EB-B620-92B4AA7176DB}" srcOrd="0" destOrd="0" presId="urn:microsoft.com/office/officeart/2009/3/layout/HorizontalOrganizationChart"/>
    <dgm:cxn modelId="{B64DC197-A63B-4F45-948E-7EFF73FAA796}" type="presParOf" srcId="{06178594-0278-4D2D-BB57-D6234A42D5CA}" destId="{41132E07-9829-467B-A968-929D70AD50E1}" srcOrd="1" destOrd="0" presId="urn:microsoft.com/office/officeart/2009/3/layout/HorizontalOrganizationChart"/>
    <dgm:cxn modelId="{12D3AF6F-B3A6-4047-8811-0929C434B4CB}" type="presParOf" srcId="{41132E07-9829-467B-A968-929D70AD50E1}" destId="{F37BEACB-53C5-4049-B36A-27F444FC179A}" srcOrd="0" destOrd="0" presId="urn:microsoft.com/office/officeart/2009/3/layout/HorizontalOrganizationChart"/>
    <dgm:cxn modelId="{4BE962B8-D13A-49D0-978F-00E8B77E782F}" type="presParOf" srcId="{F37BEACB-53C5-4049-B36A-27F444FC179A}" destId="{D6EA6FAA-2754-4E72-AAC8-938BFEFFA3D4}" srcOrd="0" destOrd="0" presId="urn:microsoft.com/office/officeart/2009/3/layout/HorizontalOrganizationChart"/>
    <dgm:cxn modelId="{92F29561-EE49-4ADD-AA1F-CD1BDA715A1B}" type="presParOf" srcId="{F37BEACB-53C5-4049-B36A-27F444FC179A}" destId="{660DAD54-ADA3-4CF7-A8F1-41EC3A40777B}" srcOrd="1" destOrd="0" presId="urn:microsoft.com/office/officeart/2009/3/layout/HorizontalOrganizationChart"/>
    <dgm:cxn modelId="{7449E86C-53F5-4307-B5A8-BD1DFB0FA2DA}" type="presParOf" srcId="{41132E07-9829-467B-A968-929D70AD50E1}" destId="{54713A7E-31ED-4BEB-A0FF-1B227B3638B5}" srcOrd="1" destOrd="0" presId="urn:microsoft.com/office/officeart/2009/3/layout/HorizontalOrganizationChart"/>
    <dgm:cxn modelId="{2DD8AF2B-8380-45E7-A270-62691AE097D5}" type="presParOf" srcId="{41132E07-9829-467B-A968-929D70AD50E1}" destId="{FDF84509-DDA7-4383-968B-74612D4ADC09}" srcOrd="2" destOrd="0" presId="urn:microsoft.com/office/officeart/2009/3/layout/HorizontalOrganizationChart"/>
    <dgm:cxn modelId="{D5BDAF59-99C1-4E45-85D9-D85B79156714}" type="presParOf" srcId="{06178594-0278-4D2D-BB57-D6234A42D5CA}" destId="{51A603B2-4631-4E90-B247-554C398E1FC2}" srcOrd="2" destOrd="0" presId="urn:microsoft.com/office/officeart/2009/3/layout/HorizontalOrganizationChart"/>
    <dgm:cxn modelId="{915DD101-4804-4B67-8972-6836B6E4599C}" type="presParOf" srcId="{06178594-0278-4D2D-BB57-D6234A42D5CA}" destId="{D7E511AC-1D57-4CFF-8A4A-688657646DD2}" srcOrd="3" destOrd="0" presId="urn:microsoft.com/office/officeart/2009/3/layout/HorizontalOrganizationChart"/>
    <dgm:cxn modelId="{34125B30-5798-4A13-AEB4-A05D37261E9A}" type="presParOf" srcId="{D7E511AC-1D57-4CFF-8A4A-688657646DD2}" destId="{05661948-01D9-4D38-8E3E-149FA9C2E593}" srcOrd="0" destOrd="0" presId="urn:microsoft.com/office/officeart/2009/3/layout/HorizontalOrganizationChart"/>
    <dgm:cxn modelId="{5FFD0C36-91D6-440A-9BBE-11A638513C97}" type="presParOf" srcId="{05661948-01D9-4D38-8E3E-149FA9C2E593}" destId="{CFF1FB9F-4073-4107-BE90-0151150F7E4F}" srcOrd="0" destOrd="0" presId="urn:microsoft.com/office/officeart/2009/3/layout/HorizontalOrganizationChart"/>
    <dgm:cxn modelId="{9602D73F-E35A-489F-BC8C-3BD07F468F5B}" type="presParOf" srcId="{05661948-01D9-4D38-8E3E-149FA9C2E593}" destId="{B6686289-5A9B-4564-96D0-096D1C151F22}" srcOrd="1" destOrd="0" presId="urn:microsoft.com/office/officeart/2009/3/layout/HorizontalOrganizationChart"/>
    <dgm:cxn modelId="{4DA41616-4D78-4382-BBCF-65455D21E403}" type="presParOf" srcId="{D7E511AC-1D57-4CFF-8A4A-688657646DD2}" destId="{0C24F35B-278E-4948-AEBC-29A74B5DD32A}" srcOrd="1" destOrd="0" presId="urn:microsoft.com/office/officeart/2009/3/layout/HorizontalOrganizationChart"/>
    <dgm:cxn modelId="{B51B9E81-8AD4-4B5D-8CC0-4285FE6E4951}" type="presParOf" srcId="{D7E511AC-1D57-4CFF-8A4A-688657646DD2}" destId="{EB4A2C12-B8A4-4740-85B1-383DC3908174}" srcOrd="2" destOrd="0" presId="urn:microsoft.com/office/officeart/2009/3/layout/HorizontalOrganizationChart"/>
    <dgm:cxn modelId="{6D0EC722-E689-46F4-B156-D49FDC03AEB8}" type="presParOf" srcId="{06178594-0278-4D2D-BB57-D6234A42D5CA}" destId="{C5662A12-B46A-4529-A6BB-C9E260FFF1F0}" srcOrd="4" destOrd="0" presId="urn:microsoft.com/office/officeart/2009/3/layout/HorizontalOrganizationChart"/>
    <dgm:cxn modelId="{24EE782D-A46E-4456-8E55-8D9DFBF36AE9}" type="presParOf" srcId="{06178594-0278-4D2D-BB57-D6234A42D5CA}" destId="{6EECF026-A698-4931-9F8B-638C87BFA3BA}" srcOrd="5" destOrd="0" presId="urn:microsoft.com/office/officeart/2009/3/layout/HorizontalOrganizationChart"/>
    <dgm:cxn modelId="{6B3A5285-24D3-460A-A958-3EF84D03DD3B}" type="presParOf" srcId="{6EECF026-A698-4931-9F8B-638C87BFA3BA}" destId="{38C17A29-ED65-40DF-A55C-839F31BA97A9}" srcOrd="0" destOrd="0" presId="urn:microsoft.com/office/officeart/2009/3/layout/HorizontalOrganizationChart"/>
    <dgm:cxn modelId="{A1AAD216-932C-4337-B9F2-3A7057237222}" type="presParOf" srcId="{38C17A29-ED65-40DF-A55C-839F31BA97A9}" destId="{95AE99A3-DA4C-4E6D-AEFD-70383314C0D7}" srcOrd="0" destOrd="0" presId="urn:microsoft.com/office/officeart/2009/3/layout/HorizontalOrganizationChart"/>
    <dgm:cxn modelId="{9C32149A-B56F-4E4A-B027-160990B04762}" type="presParOf" srcId="{38C17A29-ED65-40DF-A55C-839F31BA97A9}" destId="{DDC9FC26-4381-4856-9D10-374186F2922F}" srcOrd="1" destOrd="0" presId="urn:microsoft.com/office/officeart/2009/3/layout/HorizontalOrganizationChart"/>
    <dgm:cxn modelId="{25DA831E-AFFF-4B0D-91CA-E640F5FFE6BE}" type="presParOf" srcId="{6EECF026-A698-4931-9F8B-638C87BFA3BA}" destId="{C642D4F4-7C61-4E27-92FF-9AAD3CAABE99}" srcOrd="1" destOrd="0" presId="urn:microsoft.com/office/officeart/2009/3/layout/HorizontalOrganizationChart"/>
    <dgm:cxn modelId="{7D2175EA-908C-484C-984E-4B3E3A8032B1}" type="presParOf" srcId="{6EECF026-A698-4931-9F8B-638C87BFA3BA}" destId="{706232DA-0A71-42FC-B353-3FF2EB59747D}" srcOrd="2" destOrd="0" presId="urn:microsoft.com/office/officeart/2009/3/layout/HorizontalOrganizationChart"/>
    <dgm:cxn modelId="{8EB7DB3A-EC86-422F-91F6-4CC6DA5F3FBC}" type="presParOf" srcId="{B9E91A01-47D1-4B45-9170-7B72598D247A}" destId="{E3546A6A-EBC7-408D-A0F2-657A7C4BFE2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CE7BF-446C-4C3C-B877-033BF6D6A9FD}">
      <dsp:nvSpPr>
        <dsp:cNvPr id="0" name=""/>
        <dsp:cNvSpPr/>
      </dsp:nvSpPr>
      <dsp:spPr>
        <a:xfrm>
          <a:off x="834748" y="3446"/>
          <a:ext cx="5398051" cy="4912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MISIÓN</a:t>
          </a:r>
        </a:p>
      </dsp:txBody>
      <dsp:txXfrm>
        <a:off x="849135" y="17833"/>
        <a:ext cx="5369277" cy="462438"/>
      </dsp:txXfrm>
    </dsp:sp>
    <dsp:sp modelId="{8C6DE85E-7F78-40A2-BA31-45CE80F90768}">
      <dsp:nvSpPr>
        <dsp:cNvPr id="0" name=""/>
        <dsp:cNvSpPr/>
      </dsp:nvSpPr>
      <dsp:spPr>
        <a:xfrm rot="5400000">
          <a:off x="3324102" y="522615"/>
          <a:ext cx="419343" cy="5032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000" kern="1200"/>
        </a:p>
      </dsp:txBody>
      <dsp:txXfrm rot="-5400000">
        <a:off x="3382811" y="564549"/>
        <a:ext cx="301927" cy="293540"/>
      </dsp:txXfrm>
    </dsp:sp>
    <dsp:sp modelId="{B5CED7E2-8CDD-41BD-B4B0-46C511D74506}">
      <dsp:nvSpPr>
        <dsp:cNvPr id="0" name=""/>
        <dsp:cNvSpPr/>
      </dsp:nvSpPr>
      <dsp:spPr>
        <a:xfrm>
          <a:off x="391452" y="1053783"/>
          <a:ext cx="6284643" cy="25873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0" i="0" kern="1200" dirty="0"/>
            <a:t>El Centro de Educación Continua de la Universidad de las Fuerzas Armadas ESPE ofrece soluciones de capacitación, demostrando la calidad de sus procesos, marcando tendencias en innovación académica, administrativa, pedagógica y tecnológica a nivel nacional, con el reconocimiento de socios y cooperantes</a:t>
          </a:r>
          <a:endParaRPr lang="es-EC" sz="2400" kern="1200" dirty="0"/>
        </a:p>
      </dsp:txBody>
      <dsp:txXfrm>
        <a:off x="467231" y="1129562"/>
        <a:ext cx="6133085" cy="24357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62A12-B46A-4529-A6BB-C9E260FFF1F0}">
      <dsp:nvSpPr>
        <dsp:cNvPr id="0" name=""/>
        <dsp:cNvSpPr/>
      </dsp:nvSpPr>
      <dsp:spPr>
        <a:xfrm>
          <a:off x="5785867" y="2499289"/>
          <a:ext cx="851440" cy="1928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5720" y="0"/>
              </a:lnTo>
              <a:lnTo>
                <a:pt x="425720" y="1928700"/>
              </a:lnTo>
              <a:lnTo>
                <a:pt x="851440" y="192870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603B2-4631-4E90-B247-554C398E1FC2}">
      <dsp:nvSpPr>
        <dsp:cNvPr id="0" name=""/>
        <dsp:cNvSpPr/>
      </dsp:nvSpPr>
      <dsp:spPr>
        <a:xfrm>
          <a:off x="5785867" y="2499289"/>
          <a:ext cx="851440" cy="285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5720" y="0"/>
              </a:lnTo>
              <a:lnTo>
                <a:pt x="425720" y="285872"/>
              </a:lnTo>
              <a:lnTo>
                <a:pt x="851440" y="28587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11D76-9CFA-44EB-B620-92B4AA7176DB}">
      <dsp:nvSpPr>
        <dsp:cNvPr id="0" name=""/>
        <dsp:cNvSpPr/>
      </dsp:nvSpPr>
      <dsp:spPr>
        <a:xfrm>
          <a:off x="5785867" y="856461"/>
          <a:ext cx="851440" cy="1642828"/>
        </a:xfrm>
        <a:custGeom>
          <a:avLst/>
          <a:gdLst/>
          <a:ahLst/>
          <a:cxnLst/>
          <a:rect l="0" t="0" r="0" b="0"/>
          <a:pathLst>
            <a:path>
              <a:moveTo>
                <a:pt x="0" y="1642828"/>
              </a:moveTo>
              <a:lnTo>
                <a:pt x="425720" y="1642828"/>
              </a:lnTo>
              <a:lnTo>
                <a:pt x="425720" y="0"/>
              </a:lnTo>
              <a:lnTo>
                <a:pt x="85144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C242D8-AFBF-482D-B5CC-3A2B96FFC55F}">
      <dsp:nvSpPr>
        <dsp:cNvPr id="0" name=""/>
        <dsp:cNvSpPr/>
      </dsp:nvSpPr>
      <dsp:spPr>
        <a:xfrm>
          <a:off x="301315" y="794403"/>
          <a:ext cx="5484552" cy="34097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Incrementar la participación de mercado a través de la mejora del servicio para la identificación de clientes potenciales </a:t>
          </a:r>
        </a:p>
      </dsp:txBody>
      <dsp:txXfrm>
        <a:off x="301315" y="794403"/>
        <a:ext cx="5484552" cy="3409772"/>
      </dsp:txXfrm>
    </dsp:sp>
    <dsp:sp modelId="{D6EA6FAA-2754-4E72-AAC8-938BFEFFA3D4}">
      <dsp:nvSpPr>
        <dsp:cNvPr id="0" name=""/>
        <dsp:cNvSpPr/>
      </dsp:nvSpPr>
      <dsp:spPr>
        <a:xfrm>
          <a:off x="6637307" y="2317"/>
          <a:ext cx="4257201" cy="17082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Realce de las características que generan valor a los cursos de capacitación</a:t>
          </a:r>
        </a:p>
      </dsp:txBody>
      <dsp:txXfrm>
        <a:off x="6637307" y="2317"/>
        <a:ext cx="4257201" cy="1708287"/>
      </dsp:txXfrm>
    </dsp:sp>
    <dsp:sp modelId="{CFF1FB9F-4073-4107-BE90-0151150F7E4F}">
      <dsp:nvSpPr>
        <dsp:cNvPr id="0" name=""/>
        <dsp:cNvSpPr/>
      </dsp:nvSpPr>
      <dsp:spPr>
        <a:xfrm>
          <a:off x="6637307" y="2242755"/>
          <a:ext cx="4257201" cy="10848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Servicio Pre Venta</a:t>
          </a:r>
        </a:p>
      </dsp:txBody>
      <dsp:txXfrm>
        <a:off x="6637307" y="2242755"/>
        <a:ext cx="4257201" cy="1084812"/>
      </dsp:txXfrm>
    </dsp:sp>
    <dsp:sp modelId="{95AE99A3-DA4C-4E6D-AEFD-70383314C0D7}">
      <dsp:nvSpPr>
        <dsp:cNvPr id="0" name=""/>
        <dsp:cNvSpPr/>
      </dsp:nvSpPr>
      <dsp:spPr>
        <a:xfrm>
          <a:off x="6637307" y="3859718"/>
          <a:ext cx="4257201" cy="11365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Servicios Post Venta</a:t>
          </a:r>
        </a:p>
      </dsp:txBody>
      <dsp:txXfrm>
        <a:off x="6637307" y="3859718"/>
        <a:ext cx="4257201" cy="1136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703FCC-7911-4A1B-9121-F3519178AF4C}">
      <dsp:nvSpPr>
        <dsp:cNvPr id="0" name=""/>
        <dsp:cNvSpPr/>
      </dsp:nvSpPr>
      <dsp:spPr>
        <a:xfrm>
          <a:off x="0" y="127949"/>
          <a:ext cx="4006490" cy="6359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VISIÓN</a:t>
          </a:r>
        </a:p>
      </dsp:txBody>
      <dsp:txXfrm>
        <a:off x="18625" y="146574"/>
        <a:ext cx="3969240" cy="598662"/>
      </dsp:txXfrm>
    </dsp:sp>
    <dsp:sp modelId="{2BEF045D-DEB4-45A8-AF12-5F404DF1CCE1}">
      <dsp:nvSpPr>
        <dsp:cNvPr id="0" name=""/>
        <dsp:cNvSpPr/>
      </dsp:nvSpPr>
      <dsp:spPr>
        <a:xfrm rot="5400000">
          <a:off x="1766811" y="741510"/>
          <a:ext cx="472866" cy="675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/>
        </a:p>
      </dsp:txBody>
      <dsp:txXfrm rot="-5400000">
        <a:off x="1800687" y="842673"/>
        <a:ext cx="405115" cy="331006"/>
      </dsp:txXfrm>
    </dsp:sp>
    <dsp:sp modelId="{628C3E5E-7629-4EAB-A3B6-8DF20E083FCE}">
      <dsp:nvSpPr>
        <dsp:cNvPr id="0" name=""/>
        <dsp:cNvSpPr/>
      </dsp:nvSpPr>
      <dsp:spPr>
        <a:xfrm>
          <a:off x="0" y="1394351"/>
          <a:ext cx="4006490" cy="47759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b="0" i="0" kern="1200" dirty="0"/>
            <a:t>Ser el Centro de Educación Continua que responda a las necesidades de fortalecimiento de capacidades y perfeccionamiento profesional a nivel nacional, utilizando herramientas académicas y pedagógicas modernas y adecuadas, con soluciones ágiles y oportunas brindando un servicio personalizado, para la construcción de capital social, económico, cultural y ambiental</a:t>
          </a:r>
          <a:endParaRPr lang="es-EC" sz="2200" kern="1200" dirty="0"/>
        </a:p>
      </dsp:txBody>
      <dsp:txXfrm>
        <a:off x="117346" y="1511697"/>
        <a:ext cx="3771798" cy="4541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5584A-2F70-4855-91F0-8311FC6E3F4B}">
      <dsp:nvSpPr>
        <dsp:cNvPr id="0" name=""/>
        <dsp:cNvSpPr/>
      </dsp:nvSpPr>
      <dsp:spPr>
        <a:xfrm>
          <a:off x="399558" y="4061"/>
          <a:ext cx="3914978" cy="238006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760FB-2D70-43FD-8251-69163F5A1419}">
      <dsp:nvSpPr>
        <dsp:cNvPr id="0" name=""/>
        <dsp:cNvSpPr/>
      </dsp:nvSpPr>
      <dsp:spPr>
        <a:xfrm>
          <a:off x="968639" y="1670103"/>
          <a:ext cx="2776816" cy="57121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Campus Matriz </a:t>
          </a:r>
          <a:r>
            <a:rPr lang="es-ES" sz="1700" b="1" kern="1200" dirty="0" err="1"/>
            <a:t>Sangolquí</a:t>
          </a:r>
          <a:endParaRPr lang="es-EC" sz="1700" kern="1200" dirty="0"/>
        </a:p>
      </dsp:txBody>
      <dsp:txXfrm>
        <a:off x="968639" y="1670103"/>
        <a:ext cx="2776816" cy="571214"/>
      </dsp:txXfrm>
    </dsp:sp>
    <dsp:sp modelId="{514A14D8-DD61-4F53-88BF-45517EE0AB7D}">
      <dsp:nvSpPr>
        <dsp:cNvPr id="0" name=""/>
        <dsp:cNvSpPr/>
      </dsp:nvSpPr>
      <dsp:spPr>
        <a:xfrm>
          <a:off x="4597764" y="4061"/>
          <a:ext cx="3914978" cy="238006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D0CE7-1891-4051-8EB9-6FD116D3A399}">
      <dsp:nvSpPr>
        <dsp:cNvPr id="0" name=""/>
        <dsp:cNvSpPr/>
      </dsp:nvSpPr>
      <dsp:spPr>
        <a:xfrm>
          <a:off x="5166845" y="1670103"/>
          <a:ext cx="2776816" cy="57121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Campus El Inca </a:t>
          </a:r>
          <a:endParaRPr lang="es-EC" sz="1700" kern="1200" dirty="0"/>
        </a:p>
      </dsp:txBody>
      <dsp:txXfrm>
        <a:off x="5166845" y="1670103"/>
        <a:ext cx="2776816" cy="571214"/>
      </dsp:txXfrm>
    </dsp:sp>
    <dsp:sp modelId="{C318F2A2-D257-4D0F-83F1-E47C9B50FD03}">
      <dsp:nvSpPr>
        <dsp:cNvPr id="0" name=""/>
        <dsp:cNvSpPr/>
      </dsp:nvSpPr>
      <dsp:spPr>
        <a:xfrm>
          <a:off x="399558" y="2661803"/>
          <a:ext cx="3914978" cy="238006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30F24-CC9A-4F06-89B9-81F035211781}">
      <dsp:nvSpPr>
        <dsp:cNvPr id="0" name=""/>
        <dsp:cNvSpPr/>
      </dsp:nvSpPr>
      <dsp:spPr>
        <a:xfrm>
          <a:off x="968639" y="4327846"/>
          <a:ext cx="2776816" cy="57121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Campus Latacunga Belisario Quevedo</a:t>
          </a:r>
          <a:endParaRPr lang="es-EC" sz="1700" kern="1200" dirty="0"/>
        </a:p>
      </dsp:txBody>
      <dsp:txXfrm>
        <a:off x="968639" y="4327846"/>
        <a:ext cx="2776816" cy="571214"/>
      </dsp:txXfrm>
    </dsp:sp>
    <dsp:sp modelId="{B8AF2F3B-44F9-4455-9139-6BFD6FBCB129}">
      <dsp:nvSpPr>
        <dsp:cNvPr id="0" name=""/>
        <dsp:cNvSpPr/>
      </dsp:nvSpPr>
      <dsp:spPr>
        <a:xfrm>
          <a:off x="4597764" y="2661803"/>
          <a:ext cx="3914978" cy="238006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C0910-C6FB-4999-9DD1-84442A03D449}">
      <dsp:nvSpPr>
        <dsp:cNvPr id="0" name=""/>
        <dsp:cNvSpPr/>
      </dsp:nvSpPr>
      <dsp:spPr>
        <a:xfrm>
          <a:off x="5166845" y="4327846"/>
          <a:ext cx="2776816" cy="57121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Campus “Héroes del </a:t>
          </a:r>
          <a:r>
            <a:rPr lang="es-ES" sz="1700" b="1" kern="1200" dirty="0" err="1"/>
            <a:t>Cenepa</a:t>
          </a:r>
          <a:r>
            <a:rPr lang="es-ES" sz="1700" b="1" kern="1200" dirty="0"/>
            <a:t>”</a:t>
          </a:r>
          <a:endParaRPr lang="es-EC" sz="1700" kern="1200" dirty="0"/>
        </a:p>
      </dsp:txBody>
      <dsp:txXfrm>
        <a:off x="5166845" y="4327846"/>
        <a:ext cx="2776816" cy="5712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CFA63-1595-4CF2-B022-D4670750B6CC}">
      <dsp:nvSpPr>
        <dsp:cNvPr id="0" name=""/>
        <dsp:cNvSpPr/>
      </dsp:nvSpPr>
      <dsp:spPr>
        <a:xfrm>
          <a:off x="525199" y="1108"/>
          <a:ext cx="2297162" cy="1378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Reforzamiento Académico </a:t>
          </a:r>
          <a:endParaRPr lang="es-EC" sz="2400" kern="1200" dirty="0"/>
        </a:p>
      </dsp:txBody>
      <dsp:txXfrm>
        <a:off x="525199" y="1108"/>
        <a:ext cx="2297162" cy="1378297"/>
      </dsp:txXfrm>
    </dsp:sp>
    <dsp:sp modelId="{AC95ADDC-074A-4B79-8277-B3CBDF5F8C51}">
      <dsp:nvSpPr>
        <dsp:cNvPr id="0" name=""/>
        <dsp:cNvSpPr/>
      </dsp:nvSpPr>
      <dsp:spPr>
        <a:xfrm>
          <a:off x="3052077" y="1108"/>
          <a:ext cx="2297162" cy="1378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Área de Seguridad </a:t>
          </a:r>
          <a:endParaRPr lang="es-EC" sz="2400" kern="1200"/>
        </a:p>
      </dsp:txBody>
      <dsp:txXfrm>
        <a:off x="3052077" y="1108"/>
        <a:ext cx="2297162" cy="1378297"/>
      </dsp:txXfrm>
    </dsp:sp>
    <dsp:sp modelId="{FDDC47F8-417F-4591-9C55-1474F3A3466A}">
      <dsp:nvSpPr>
        <dsp:cNvPr id="0" name=""/>
        <dsp:cNvSpPr/>
      </dsp:nvSpPr>
      <dsp:spPr>
        <a:xfrm>
          <a:off x="5578955" y="1108"/>
          <a:ext cx="2297162" cy="1378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Área Técnica </a:t>
          </a:r>
          <a:endParaRPr lang="es-EC" sz="2400" kern="1200"/>
        </a:p>
      </dsp:txBody>
      <dsp:txXfrm>
        <a:off x="5578955" y="1108"/>
        <a:ext cx="2297162" cy="1378297"/>
      </dsp:txXfrm>
    </dsp:sp>
    <dsp:sp modelId="{414BAED9-37E5-446B-9679-E5F372E23B6C}">
      <dsp:nvSpPr>
        <dsp:cNvPr id="0" name=""/>
        <dsp:cNvSpPr/>
      </dsp:nvSpPr>
      <dsp:spPr>
        <a:xfrm>
          <a:off x="8105833" y="1108"/>
          <a:ext cx="2297162" cy="1378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Área de Gestión Económica y de Comercio </a:t>
          </a:r>
          <a:endParaRPr lang="es-EC" sz="2400" kern="1200"/>
        </a:p>
      </dsp:txBody>
      <dsp:txXfrm>
        <a:off x="8105833" y="1108"/>
        <a:ext cx="2297162" cy="1378297"/>
      </dsp:txXfrm>
    </dsp:sp>
    <dsp:sp modelId="{C96C7B07-AE0C-47F2-A816-E15219663482}">
      <dsp:nvSpPr>
        <dsp:cNvPr id="0" name=""/>
        <dsp:cNvSpPr/>
      </dsp:nvSpPr>
      <dsp:spPr>
        <a:xfrm>
          <a:off x="1788638" y="1609121"/>
          <a:ext cx="2297162" cy="1378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Área de Ciencias Humanas y de Recreación </a:t>
          </a:r>
          <a:endParaRPr lang="es-EC" sz="2400" kern="1200"/>
        </a:p>
      </dsp:txBody>
      <dsp:txXfrm>
        <a:off x="1788638" y="1609121"/>
        <a:ext cx="2297162" cy="1378297"/>
      </dsp:txXfrm>
    </dsp:sp>
    <dsp:sp modelId="{668BF6C1-2D3D-46AD-96F2-25F9C2B86103}">
      <dsp:nvSpPr>
        <dsp:cNvPr id="0" name=""/>
        <dsp:cNvSpPr/>
      </dsp:nvSpPr>
      <dsp:spPr>
        <a:xfrm>
          <a:off x="4315516" y="1609121"/>
          <a:ext cx="2297162" cy="1378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Área de Ciencias de la Vida y Ambiental </a:t>
          </a:r>
          <a:endParaRPr lang="es-EC" sz="2400" kern="1200"/>
        </a:p>
      </dsp:txBody>
      <dsp:txXfrm>
        <a:off x="4315516" y="1609121"/>
        <a:ext cx="2297162" cy="1378297"/>
      </dsp:txXfrm>
    </dsp:sp>
    <dsp:sp modelId="{251DEB98-B968-4585-A2CD-4E70A900063C}">
      <dsp:nvSpPr>
        <dsp:cNvPr id="0" name=""/>
        <dsp:cNvSpPr/>
      </dsp:nvSpPr>
      <dsp:spPr>
        <a:xfrm>
          <a:off x="6842394" y="1609121"/>
          <a:ext cx="2297162" cy="13782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Nivelación</a:t>
          </a:r>
          <a:endParaRPr lang="es-EC" sz="2400" kern="1200"/>
        </a:p>
      </dsp:txBody>
      <dsp:txXfrm>
        <a:off x="6842394" y="1609121"/>
        <a:ext cx="2297162" cy="13782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74BD1-65AD-462B-AF74-7A786039EFF2}">
      <dsp:nvSpPr>
        <dsp:cNvPr id="0" name=""/>
        <dsp:cNvSpPr/>
      </dsp:nvSpPr>
      <dsp:spPr>
        <a:xfrm>
          <a:off x="0" y="2644"/>
          <a:ext cx="1000618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18C37B-D071-4B30-A137-30C3151BB17A}">
      <dsp:nvSpPr>
        <dsp:cNvPr id="0" name=""/>
        <dsp:cNvSpPr/>
      </dsp:nvSpPr>
      <dsp:spPr>
        <a:xfrm>
          <a:off x="0" y="2644"/>
          <a:ext cx="2001236" cy="901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Población</a:t>
          </a: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0" y="2644"/>
        <a:ext cx="2001236" cy="901786"/>
      </dsp:txXfrm>
    </dsp:sp>
    <dsp:sp modelId="{950B597C-07FD-42FC-92B4-0BA230EC4F25}">
      <dsp:nvSpPr>
        <dsp:cNvPr id="0" name=""/>
        <dsp:cNvSpPr/>
      </dsp:nvSpPr>
      <dsp:spPr>
        <a:xfrm>
          <a:off x="2151329" y="43594"/>
          <a:ext cx="7854853" cy="819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Hombres y mujeres del Distrito Metropolitano de Quito y cantón Rumoñahui </a:t>
          </a:r>
        </a:p>
      </dsp:txBody>
      <dsp:txXfrm>
        <a:off x="2151329" y="43594"/>
        <a:ext cx="7854853" cy="819005"/>
      </dsp:txXfrm>
    </dsp:sp>
    <dsp:sp modelId="{A177F132-C840-48BD-8A26-C2A8AD207868}">
      <dsp:nvSpPr>
        <dsp:cNvPr id="0" name=""/>
        <dsp:cNvSpPr/>
      </dsp:nvSpPr>
      <dsp:spPr>
        <a:xfrm>
          <a:off x="2001236" y="862600"/>
          <a:ext cx="8004946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D64841D-2FC4-4B1E-82C1-E9281ED41C10}">
      <dsp:nvSpPr>
        <dsp:cNvPr id="0" name=""/>
        <dsp:cNvSpPr/>
      </dsp:nvSpPr>
      <dsp:spPr>
        <a:xfrm>
          <a:off x="0" y="904431"/>
          <a:ext cx="10006183" cy="0"/>
        </a:xfrm>
        <a:prstGeom prst="line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6181FF-A7AC-4851-80D9-0953B1305EEE}">
      <dsp:nvSpPr>
        <dsp:cNvPr id="0" name=""/>
        <dsp:cNvSpPr/>
      </dsp:nvSpPr>
      <dsp:spPr>
        <a:xfrm>
          <a:off x="0" y="904431"/>
          <a:ext cx="2001236" cy="901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Muestra</a:t>
          </a:r>
        </a:p>
      </dsp:txBody>
      <dsp:txXfrm>
        <a:off x="0" y="904431"/>
        <a:ext cx="2001236" cy="901786"/>
      </dsp:txXfrm>
    </dsp:sp>
    <dsp:sp modelId="{17CD4F87-A8AA-4B14-8347-A921BB534CE5}">
      <dsp:nvSpPr>
        <dsp:cNvPr id="0" name=""/>
        <dsp:cNvSpPr/>
      </dsp:nvSpPr>
      <dsp:spPr>
        <a:xfrm>
          <a:off x="2151329" y="945381"/>
          <a:ext cx="7854853" cy="819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Hombres y mujeres de 18 años en adelante del Distrito Metropolitano de Quito y camtón Rumiñahui  </a:t>
          </a:r>
        </a:p>
      </dsp:txBody>
      <dsp:txXfrm>
        <a:off x="2151329" y="945381"/>
        <a:ext cx="7854853" cy="819005"/>
      </dsp:txXfrm>
    </dsp:sp>
    <dsp:sp modelId="{C6E5AB79-C032-467C-8BEE-AA8CFAE93F66}">
      <dsp:nvSpPr>
        <dsp:cNvPr id="0" name=""/>
        <dsp:cNvSpPr/>
      </dsp:nvSpPr>
      <dsp:spPr>
        <a:xfrm>
          <a:off x="2001236" y="1764386"/>
          <a:ext cx="8004946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17ACADF-6E2E-4B8D-BF72-94E02A428E27}">
      <dsp:nvSpPr>
        <dsp:cNvPr id="0" name=""/>
        <dsp:cNvSpPr/>
      </dsp:nvSpPr>
      <dsp:spPr>
        <a:xfrm>
          <a:off x="0" y="1806217"/>
          <a:ext cx="10006183" cy="0"/>
        </a:xfrm>
        <a:prstGeom prst="line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4B1529-A187-4824-8FEB-CB9291392333}">
      <dsp:nvSpPr>
        <dsp:cNvPr id="0" name=""/>
        <dsp:cNvSpPr/>
      </dsp:nvSpPr>
      <dsp:spPr>
        <a:xfrm>
          <a:off x="0" y="1806217"/>
          <a:ext cx="2001236" cy="901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Marco Muestral</a:t>
          </a:r>
        </a:p>
      </dsp:txBody>
      <dsp:txXfrm>
        <a:off x="0" y="1806217"/>
        <a:ext cx="2001236" cy="901786"/>
      </dsp:txXfrm>
    </dsp:sp>
    <dsp:sp modelId="{A97D69DA-E792-48D0-BC30-E5AF8B2CA833}">
      <dsp:nvSpPr>
        <dsp:cNvPr id="0" name=""/>
        <dsp:cNvSpPr/>
      </dsp:nvSpPr>
      <dsp:spPr>
        <a:xfrm>
          <a:off x="2151329" y="1847168"/>
          <a:ext cx="7854853" cy="819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Hombres y mujeres de 18 años en adelante del Distrito Metropolitano de Quito y camtón Rumiñahui  </a:t>
          </a:r>
        </a:p>
      </dsp:txBody>
      <dsp:txXfrm>
        <a:off x="2151329" y="1847168"/>
        <a:ext cx="7854853" cy="819005"/>
      </dsp:txXfrm>
    </dsp:sp>
    <dsp:sp modelId="{AF018A90-BC5F-441F-A2B9-8C3F37B084F8}">
      <dsp:nvSpPr>
        <dsp:cNvPr id="0" name=""/>
        <dsp:cNvSpPr/>
      </dsp:nvSpPr>
      <dsp:spPr>
        <a:xfrm>
          <a:off x="2001236" y="2666173"/>
          <a:ext cx="8004946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6059183-CD2C-4615-88D5-CEFF56E4CB29}">
      <dsp:nvSpPr>
        <dsp:cNvPr id="0" name=""/>
        <dsp:cNvSpPr/>
      </dsp:nvSpPr>
      <dsp:spPr>
        <a:xfrm>
          <a:off x="0" y="2708004"/>
          <a:ext cx="10006183" cy="0"/>
        </a:xfrm>
        <a:prstGeom prst="line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FFD19D-6FA9-40BC-A1C4-410054C6B193}">
      <dsp:nvSpPr>
        <dsp:cNvPr id="0" name=""/>
        <dsp:cNvSpPr/>
      </dsp:nvSpPr>
      <dsp:spPr>
        <a:xfrm>
          <a:off x="0" y="2708004"/>
          <a:ext cx="2001236" cy="901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Unidad muestral</a:t>
          </a:r>
        </a:p>
      </dsp:txBody>
      <dsp:txXfrm>
        <a:off x="0" y="2708004"/>
        <a:ext cx="2001236" cy="901786"/>
      </dsp:txXfrm>
    </dsp:sp>
    <dsp:sp modelId="{4850CC55-8F43-46A2-A84D-EF7953F07458}">
      <dsp:nvSpPr>
        <dsp:cNvPr id="0" name=""/>
        <dsp:cNvSpPr/>
      </dsp:nvSpPr>
      <dsp:spPr>
        <a:xfrm>
          <a:off x="2151329" y="2748954"/>
          <a:ext cx="7854853" cy="819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Hombres y mujeres de 18 años en adelante del Distrito Metropolitano de Quito y camtón Rumiñahui  </a:t>
          </a:r>
          <a:endParaRPr lang="es-EC" sz="2400" kern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1329" y="2748954"/>
        <a:ext cx="7854853" cy="819005"/>
      </dsp:txXfrm>
    </dsp:sp>
    <dsp:sp modelId="{AAAA6E77-4066-4A21-894F-C1EFC4AF7581}">
      <dsp:nvSpPr>
        <dsp:cNvPr id="0" name=""/>
        <dsp:cNvSpPr/>
      </dsp:nvSpPr>
      <dsp:spPr>
        <a:xfrm>
          <a:off x="2001236" y="3567960"/>
          <a:ext cx="8004946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8C4282E6-4B80-48E0-92A9-9C5E71A769F9}">
      <dsp:nvSpPr>
        <dsp:cNvPr id="0" name=""/>
        <dsp:cNvSpPr/>
      </dsp:nvSpPr>
      <dsp:spPr>
        <a:xfrm>
          <a:off x="0" y="3609791"/>
          <a:ext cx="10006183" cy="0"/>
        </a:xfrm>
        <a:prstGeom prst="line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88E880-3000-4B4C-A5CA-2B61ECFE0BA9}">
      <dsp:nvSpPr>
        <dsp:cNvPr id="0" name=""/>
        <dsp:cNvSpPr/>
      </dsp:nvSpPr>
      <dsp:spPr>
        <a:xfrm>
          <a:off x="0" y="3609791"/>
          <a:ext cx="2001236" cy="901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Unidad de análisis</a:t>
          </a:r>
        </a:p>
      </dsp:txBody>
      <dsp:txXfrm>
        <a:off x="0" y="3609791"/>
        <a:ext cx="2001236" cy="901786"/>
      </dsp:txXfrm>
    </dsp:sp>
    <dsp:sp modelId="{61CD2DC7-5A27-4B46-8FFD-C0FA774FDEC2}">
      <dsp:nvSpPr>
        <dsp:cNvPr id="0" name=""/>
        <dsp:cNvSpPr/>
      </dsp:nvSpPr>
      <dsp:spPr>
        <a:xfrm>
          <a:off x="2151329" y="3650741"/>
          <a:ext cx="7854853" cy="819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 Encuesta </a:t>
          </a:r>
        </a:p>
      </dsp:txBody>
      <dsp:txXfrm>
        <a:off x="2151329" y="3650741"/>
        <a:ext cx="7854853" cy="819005"/>
      </dsp:txXfrm>
    </dsp:sp>
    <dsp:sp modelId="{CE603C99-554F-476B-A221-B38FC7BA97AA}">
      <dsp:nvSpPr>
        <dsp:cNvPr id="0" name=""/>
        <dsp:cNvSpPr/>
      </dsp:nvSpPr>
      <dsp:spPr>
        <a:xfrm>
          <a:off x="2001236" y="4469746"/>
          <a:ext cx="8004946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DA2E26C-82D6-4D75-A2C6-F42818F82FB5}">
      <dsp:nvSpPr>
        <dsp:cNvPr id="0" name=""/>
        <dsp:cNvSpPr/>
      </dsp:nvSpPr>
      <dsp:spPr>
        <a:xfrm>
          <a:off x="0" y="4511577"/>
          <a:ext cx="10006183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5E0936-BD57-40D3-9C44-CF9C712084E5}">
      <dsp:nvSpPr>
        <dsp:cNvPr id="0" name=""/>
        <dsp:cNvSpPr/>
      </dsp:nvSpPr>
      <dsp:spPr>
        <a:xfrm>
          <a:off x="0" y="4511577"/>
          <a:ext cx="2001236" cy="901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Unidad de observación</a:t>
          </a:r>
        </a:p>
      </dsp:txBody>
      <dsp:txXfrm>
        <a:off x="0" y="4511577"/>
        <a:ext cx="2001236" cy="901786"/>
      </dsp:txXfrm>
    </dsp:sp>
    <dsp:sp modelId="{E109E7B9-EC9D-44EE-B8CC-2E198F2E4EE1}">
      <dsp:nvSpPr>
        <dsp:cNvPr id="0" name=""/>
        <dsp:cNvSpPr/>
      </dsp:nvSpPr>
      <dsp:spPr>
        <a:xfrm>
          <a:off x="2151329" y="4552528"/>
          <a:ext cx="7854853" cy="819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Distrito Metropolitano de Quito y cantón Rumoñahui </a:t>
          </a:r>
          <a:endParaRPr lang="es-EC" sz="2400" kern="12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51329" y="4552528"/>
        <a:ext cx="7854853" cy="819005"/>
      </dsp:txXfrm>
    </dsp:sp>
    <dsp:sp modelId="{7F68D923-EBE4-4B5B-AD32-534FC23D5234}">
      <dsp:nvSpPr>
        <dsp:cNvPr id="0" name=""/>
        <dsp:cNvSpPr/>
      </dsp:nvSpPr>
      <dsp:spPr>
        <a:xfrm>
          <a:off x="2001236" y="5371533"/>
          <a:ext cx="8004946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1B461-3D4A-411D-8236-00C9BB441344}">
      <dsp:nvSpPr>
        <dsp:cNvPr id="0" name=""/>
        <dsp:cNvSpPr/>
      </dsp:nvSpPr>
      <dsp:spPr>
        <a:xfrm rot="5400000">
          <a:off x="2618056" y="-830991"/>
          <a:ext cx="1028989" cy="294828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3200" kern="1200" dirty="0"/>
            <a:t>384 encuestas</a:t>
          </a:r>
        </a:p>
      </dsp:txBody>
      <dsp:txXfrm rot="-5400000">
        <a:off x="1658410" y="178886"/>
        <a:ext cx="2898052" cy="928527"/>
      </dsp:txXfrm>
    </dsp:sp>
    <dsp:sp modelId="{C5932070-A4BA-434A-81AE-066321F31F4A}">
      <dsp:nvSpPr>
        <dsp:cNvPr id="0" name=""/>
        <dsp:cNvSpPr/>
      </dsp:nvSpPr>
      <dsp:spPr>
        <a:xfrm>
          <a:off x="0" y="32"/>
          <a:ext cx="1658409" cy="12862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DMQ</a:t>
          </a:r>
        </a:p>
      </dsp:txBody>
      <dsp:txXfrm>
        <a:off x="62789" y="62821"/>
        <a:ext cx="1532831" cy="1160658"/>
      </dsp:txXfrm>
    </dsp:sp>
    <dsp:sp modelId="{BDCA9B6F-52A1-4746-A6EB-3CA47DEC35C8}">
      <dsp:nvSpPr>
        <dsp:cNvPr id="0" name=""/>
        <dsp:cNvSpPr/>
      </dsp:nvSpPr>
      <dsp:spPr>
        <a:xfrm rot="5400000">
          <a:off x="2618056" y="519557"/>
          <a:ext cx="1028989" cy="2948283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3200" kern="1200" dirty="0"/>
            <a:t>381 encuestas</a:t>
          </a:r>
        </a:p>
      </dsp:txBody>
      <dsp:txXfrm rot="-5400000">
        <a:off x="1658410" y="1529435"/>
        <a:ext cx="2898052" cy="928527"/>
      </dsp:txXfrm>
    </dsp:sp>
    <dsp:sp modelId="{64A22C40-93FC-452E-A951-389716FE54CE}">
      <dsp:nvSpPr>
        <dsp:cNvPr id="0" name=""/>
        <dsp:cNvSpPr/>
      </dsp:nvSpPr>
      <dsp:spPr>
        <a:xfrm>
          <a:off x="0" y="1350580"/>
          <a:ext cx="1658409" cy="1286236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/>
            <a:t>Cantón Rumiñahui</a:t>
          </a:r>
        </a:p>
      </dsp:txBody>
      <dsp:txXfrm>
        <a:off x="62789" y="1413369"/>
        <a:ext cx="1532831" cy="11606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62A12-B46A-4529-A6BB-C9E260FFF1F0}">
      <dsp:nvSpPr>
        <dsp:cNvPr id="0" name=""/>
        <dsp:cNvSpPr/>
      </dsp:nvSpPr>
      <dsp:spPr>
        <a:xfrm>
          <a:off x="5770179" y="2276265"/>
          <a:ext cx="780372" cy="1677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0186" y="0"/>
              </a:lnTo>
              <a:lnTo>
                <a:pt x="390186" y="1677801"/>
              </a:lnTo>
              <a:lnTo>
                <a:pt x="780372" y="167780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603B2-4631-4E90-B247-554C398E1FC2}">
      <dsp:nvSpPr>
        <dsp:cNvPr id="0" name=""/>
        <dsp:cNvSpPr/>
      </dsp:nvSpPr>
      <dsp:spPr>
        <a:xfrm>
          <a:off x="5770179" y="2230545"/>
          <a:ext cx="7803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80372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11D76-9CFA-44EB-B620-92B4AA7176DB}">
      <dsp:nvSpPr>
        <dsp:cNvPr id="0" name=""/>
        <dsp:cNvSpPr/>
      </dsp:nvSpPr>
      <dsp:spPr>
        <a:xfrm>
          <a:off x="5770179" y="598463"/>
          <a:ext cx="780372" cy="1677801"/>
        </a:xfrm>
        <a:custGeom>
          <a:avLst/>
          <a:gdLst/>
          <a:ahLst/>
          <a:cxnLst/>
          <a:rect l="0" t="0" r="0" b="0"/>
          <a:pathLst>
            <a:path>
              <a:moveTo>
                <a:pt x="0" y="1677801"/>
              </a:moveTo>
              <a:lnTo>
                <a:pt x="390186" y="1677801"/>
              </a:lnTo>
              <a:lnTo>
                <a:pt x="390186" y="0"/>
              </a:lnTo>
              <a:lnTo>
                <a:pt x="780372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C242D8-AFBF-482D-B5CC-3A2B96FFC55F}">
      <dsp:nvSpPr>
        <dsp:cNvPr id="0" name=""/>
        <dsp:cNvSpPr/>
      </dsp:nvSpPr>
      <dsp:spPr>
        <a:xfrm>
          <a:off x="743406" y="713681"/>
          <a:ext cx="5026772" cy="31251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Posicionar el Centro de Educación Continua ESPE a través de actividades de mercadeo para mejorar la percepción que tienen las personas acerca de la marca y el servicio que ofrece la empresa</a:t>
          </a:r>
        </a:p>
      </dsp:txBody>
      <dsp:txXfrm>
        <a:off x="743406" y="713681"/>
        <a:ext cx="5026772" cy="3125168"/>
      </dsp:txXfrm>
    </dsp:sp>
    <dsp:sp modelId="{D6EA6FAA-2754-4E72-AAC8-938BFEFFA3D4}">
      <dsp:nvSpPr>
        <dsp:cNvPr id="0" name=""/>
        <dsp:cNvSpPr/>
      </dsp:nvSpPr>
      <dsp:spPr>
        <a:xfrm>
          <a:off x="6550552" y="3429"/>
          <a:ext cx="3901864" cy="11900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Imagen Corporativa</a:t>
          </a:r>
        </a:p>
      </dsp:txBody>
      <dsp:txXfrm>
        <a:off x="6550552" y="3429"/>
        <a:ext cx="3901864" cy="1190068"/>
      </dsp:txXfrm>
    </dsp:sp>
    <dsp:sp modelId="{CFF1FB9F-4073-4107-BE90-0151150F7E4F}">
      <dsp:nvSpPr>
        <dsp:cNvPr id="0" name=""/>
        <dsp:cNvSpPr/>
      </dsp:nvSpPr>
      <dsp:spPr>
        <a:xfrm>
          <a:off x="6550552" y="1681231"/>
          <a:ext cx="3901864" cy="11900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Marketing Digital</a:t>
          </a:r>
        </a:p>
      </dsp:txBody>
      <dsp:txXfrm>
        <a:off x="6550552" y="1681231"/>
        <a:ext cx="3901864" cy="1190068"/>
      </dsp:txXfrm>
    </dsp:sp>
    <dsp:sp modelId="{95AE99A3-DA4C-4E6D-AEFD-70383314C0D7}">
      <dsp:nvSpPr>
        <dsp:cNvPr id="0" name=""/>
        <dsp:cNvSpPr/>
      </dsp:nvSpPr>
      <dsp:spPr>
        <a:xfrm>
          <a:off x="6550552" y="3359033"/>
          <a:ext cx="3901864" cy="11900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Marketing Directo</a:t>
          </a:r>
        </a:p>
      </dsp:txBody>
      <dsp:txXfrm>
        <a:off x="6550552" y="3359033"/>
        <a:ext cx="3901864" cy="11900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62A12-B46A-4529-A6BB-C9E260FFF1F0}">
      <dsp:nvSpPr>
        <dsp:cNvPr id="0" name=""/>
        <dsp:cNvSpPr/>
      </dsp:nvSpPr>
      <dsp:spPr>
        <a:xfrm>
          <a:off x="5792203" y="2588499"/>
          <a:ext cx="880140" cy="2041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0070" y="0"/>
              </a:lnTo>
              <a:lnTo>
                <a:pt x="440070" y="2041019"/>
              </a:lnTo>
              <a:lnTo>
                <a:pt x="880140" y="204101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603B2-4631-4E90-B247-554C398E1FC2}">
      <dsp:nvSpPr>
        <dsp:cNvPr id="0" name=""/>
        <dsp:cNvSpPr/>
      </dsp:nvSpPr>
      <dsp:spPr>
        <a:xfrm>
          <a:off x="5792203" y="2588499"/>
          <a:ext cx="880140" cy="274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0070" y="0"/>
              </a:lnTo>
              <a:lnTo>
                <a:pt x="440070" y="274006"/>
              </a:lnTo>
              <a:lnTo>
                <a:pt x="880140" y="2740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11D76-9CFA-44EB-B620-92B4AA7176DB}">
      <dsp:nvSpPr>
        <dsp:cNvPr id="0" name=""/>
        <dsp:cNvSpPr/>
      </dsp:nvSpPr>
      <dsp:spPr>
        <a:xfrm>
          <a:off x="5792203" y="821486"/>
          <a:ext cx="880140" cy="1767013"/>
        </a:xfrm>
        <a:custGeom>
          <a:avLst/>
          <a:gdLst/>
          <a:ahLst/>
          <a:cxnLst/>
          <a:rect l="0" t="0" r="0" b="0"/>
          <a:pathLst>
            <a:path>
              <a:moveTo>
                <a:pt x="0" y="1767013"/>
              </a:moveTo>
              <a:lnTo>
                <a:pt x="440070" y="1767013"/>
              </a:lnTo>
              <a:lnTo>
                <a:pt x="440070" y="0"/>
              </a:lnTo>
              <a:lnTo>
                <a:pt x="88014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C242D8-AFBF-482D-B5CC-3A2B96FFC55F}">
      <dsp:nvSpPr>
        <dsp:cNvPr id="0" name=""/>
        <dsp:cNvSpPr/>
      </dsp:nvSpPr>
      <dsp:spPr>
        <a:xfrm>
          <a:off x="122778" y="826145"/>
          <a:ext cx="5669424" cy="35247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Implementar herramientas que amplíen el segmento de mercado y mejoren la autogestión del centro</a:t>
          </a:r>
        </a:p>
      </dsp:txBody>
      <dsp:txXfrm>
        <a:off x="122778" y="826145"/>
        <a:ext cx="5669424" cy="3524708"/>
      </dsp:txXfrm>
    </dsp:sp>
    <dsp:sp modelId="{D6EA6FAA-2754-4E72-AAC8-938BFEFFA3D4}">
      <dsp:nvSpPr>
        <dsp:cNvPr id="0" name=""/>
        <dsp:cNvSpPr/>
      </dsp:nvSpPr>
      <dsp:spPr>
        <a:xfrm>
          <a:off x="6672343" y="1662"/>
          <a:ext cx="4400702" cy="16396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Ampliación de las modalidades del Centro de Educación Continua ESPE</a:t>
          </a:r>
        </a:p>
      </dsp:txBody>
      <dsp:txXfrm>
        <a:off x="6672343" y="1662"/>
        <a:ext cx="4400702" cy="1639648"/>
      </dsp:txXfrm>
    </dsp:sp>
    <dsp:sp modelId="{CFF1FB9F-4073-4107-BE90-0151150F7E4F}">
      <dsp:nvSpPr>
        <dsp:cNvPr id="0" name=""/>
        <dsp:cNvSpPr/>
      </dsp:nvSpPr>
      <dsp:spPr>
        <a:xfrm>
          <a:off x="6672343" y="2191399"/>
          <a:ext cx="4400702" cy="13422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Estudio de viabilidad de cursos que se van a dictar</a:t>
          </a:r>
        </a:p>
      </dsp:txBody>
      <dsp:txXfrm>
        <a:off x="6672343" y="2191399"/>
        <a:ext cx="4400702" cy="1342214"/>
      </dsp:txXfrm>
    </dsp:sp>
    <dsp:sp modelId="{95AE99A3-DA4C-4E6D-AEFD-70383314C0D7}">
      <dsp:nvSpPr>
        <dsp:cNvPr id="0" name=""/>
        <dsp:cNvSpPr/>
      </dsp:nvSpPr>
      <dsp:spPr>
        <a:xfrm>
          <a:off x="6672343" y="4083701"/>
          <a:ext cx="4400702" cy="10916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/>
            <a:t>Estrategia de Precios</a:t>
          </a:r>
        </a:p>
      </dsp:txBody>
      <dsp:txXfrm>
        <a:off x="6672343" y="4083701"/>
        <a:ext cx="4400702" cy="1091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39A34-A824-4E65-87BB-771CB656FFA3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5D13-6F72-4278-AD86-2318EC845B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79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dirty="0"/>
              <a:t>Ofrecer a la comunidad servicios de capacitación de gran calidad con los mejores docentes de cada área de conocimiento</a:t>
            </a: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Fortalecer lazos de colaboración en el ámbito académico y profesional a través de convenios y alianzas estratégicas.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Incursionar en nuevos formatos para ofrecer servicios de capacitación con el fin de estar a la vanguardia del mercado.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1200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344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3795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9324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549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4947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2166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284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dirty="0"/>
              <a:t>Ofrecer a la comunidad servicios de capacitación de gran calidad con los mejores docentes de cada área de conocimiento</a:t>
            </a: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Fortalecer lazos de colaboración en el ámbito académico y profesional a través de convenios y alianzas estratégicas.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Incursionar en nuevos formatos para ofrecer servicios de capacitación con el fin de estar a la vanguardia del mercado.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1200" dirty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062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la actualidad el Centro de Educación Continua cuenta cuatro campus en las que funciona el mismo y a su vez se pueden comunicarse personalmente o mediante la inscripción por su página web o correo electrónico como se detalla a continuación: 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441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Misión CETEC:</a:t>
            </a:r>
            <a:r>
              <a:rPr lang="es-EC" baseline="0" dirty="0"/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una empresa dedicada al entrenamiento y capacitación del talento humano empresarial, orientado al perfeccionamiento de las competencias laborales, mediante la gestión, ejecución y promoción de planes, proyectos y programas tecnológicos y de multimedia que permiten obtener y asegurar la calidad de vida de los participantes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CEC EPN: </a:t>
            </a:r>
            <a:r>
              <a:rPr lang="es-ES" sz="1200" dirty="0"/>
              <a:t>Somos un centro de formación profesional que ofrece servicios de capacitación y consultoría a la medida y con excelencia. Trabajamos con profesionales altamente calificados y con tecnología avanzada para aportar al desarrollo y a la competitividad de nuestros clientes</a:t>
            </a:r>
            <a:endParaRPr lang="es-EC" sz="1200" dirty="0"/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7828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Misión CETEC:</a:t>
            </a:r>
            <a:r>
              <a:rPr lang="es-EC" baseline="0" dirty="0"/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una empresa dedicada al entrenamiento y capacitación del talento humano empresarial, orientado al perfeccionamiento de las competencias laborales, mediante la gestión, ejecución y promoción de planes, proyectos y programas tecnológicos y de multimedia que permiten obtener y asegurar la calidad de vida de los participantes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CEC EPN: </a:t>
            </a:r>
            <a:r>
              <a:rPr lang="es-ES" sz="1200" dirty="0"/>
              <a:t>Somos un centro de formación profesional que ofrece servicios de capacitación y consultoría a la medida y con excelencia. Trabajamos con profesionales altamente calificados y con tecnología avanzada para aportar al desarrollo y a la competitividad de nuestros clientes</a:t>
            </a:r>
            <a:endParaRPr lang="es-EC" sz="1200" dirty="0"/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4468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Misión CETEC:</a:t>
            </a:r>
            <a:r>
              <a:rPr lang="es-EC" baseline="0" dirty="0"/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una empresa dedicada al entrenamiento y capacitación del talento humano empresarial, orientado al perfeccionamiento de las competencias laborales, mediante la gestión, ejecución y promoción de planes, proyectos y programas tecnológicos y de multimedia que permiten obtener y asegurar la calidad de vida de los participantes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CEC EPN: </a:t>
            </a:r>
            <a:r>
              <a:rPr lang="es-ES" sz="1200" dirty="0"/>
              <a:t>Somos un centro de formación profesional que ofrece servicios de capacitación y consultoría a la medida y con excelencia. Trabajamos con profesionales altamente calificados y con tecnología avanzada para aportar al desarrollo y a la competitividad de nuestros clientes</a:t>
            </a:r>
            <a:endParaRPr lang="es-EC" sz="1200" dirty="0"/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7314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Misión CETEC:</a:t>
            </a:r>
            <a:r>
              <a:rPr lang="es-EC" baseline="0" dirty="0"/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una empresa dedicada al entrenamiento y capacitación del talento humano empresarial, orientado al perfeccionamiento de las competencias laborales, mediante la gestión, ejecución y promoción de planes, proyectos y programas tecnológicos y de multimedia que permiten obtener y asegurar la calidad de vida de los participantes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CEC EPN: </a:t>
            </a:r>
            <a:r>
              <a:rPr lang="es-ES" sz="1200" dirty="0"/>
              <a:t>Somos un centro de formación profesional que ofrece servicios de capacitación y consultoría a la medida y con excelencia. Trabajamos con profesionales altamente calificados y con tecnología avanzada para aportar al desarrollo y a la competitividad de nuestros clientes</a:t>
            </a:r>
            <a:endParaRPr lang="es-EC" sz="1200" dirty="0"/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227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303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15D13-6F72-4278-AD86-2318EC845B39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442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43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08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48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3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30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91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8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19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89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36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69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1902-A5A4-4C8A-ACD7-0E73FC894349}" type="datetimeFigureOut">
              <a:rPr lang="es-EC" smtClean="0"/>
              <a:t>26/2/2020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8106F-8410-40C0-8659-9DB281C1AAF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20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chart" Target="../charts/chart1.xm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microsoft.com/office/2007/relationships/hdphoto" Target="../media/hdphoto1.wdp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microsoft.com/office/2007/relationships/hdphoto" Target="../media/hdphoto1.wdp"/><Relationship Id="rId10" Type="http://schemas.microsoft.com/office/2007/relationships/diagramDrawing" Target="../diagrams/drawing3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64673" y="425444"/>
            <a:ext cx="5062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COMPETENCIA</a:t>
            </a:r>
          </a:p>
        </p:txBody>
      </p:sp>
      <p:pic>
        <p:nvPicPr>
          <p:cNvPr id="17" name="Picture 4" descr="Resultado de imagen para cetec">
            <a:extLst>
              <a:ext uri="{FF2B5EF4-FFF2-40B4-BE49-F238E27FC236}">
                <a16:creationId xmlns:a16="http://schemas.microsoft.com/office/drawing/2014/main" id="{416472B6-5A66-4CA4-9447-FB66EAA2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72" y="1614784"/>
            <a:ext cx="3507063" cy="12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redondeado 6">
            <a:extLst>
              <a:ext uri="{FF2B5EF4-FFF2-40B4-BE49-F238E27FC236}">
                <a16:creationId xmlns:a16="http://schemas.microsoft.com/office/drawing/2014/main" id="{5802394E-4D92-4DD2-AF32-BD2A72E3658B}"/>
              </a:ext>
            </a:extLst>
          </p:cNvPr>
          <p:cNvSpPr/>
          <p:nvPr/>
        </p:nvSpPr>
        <p:spPr>
          <a:xfrm>
            <a:off x="6962266" y="2230483"/>
            <a:ext cx="4906537" cy="287701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Entrenamiento y capacitación del talento humano empresarial / Perfeccionamiento de competencias laborales</a:t>
            </a:r>
            <a:endParaRPr lang="es-EC" sz="24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B71C6B5-E2B8-4CFE-97E4-9FBF7B417DFA}"/>
              </a:ext>
            </a:extLst>
          </p:cNvPr>
          <p:cNvPicPr/>
          <p:nvPr/>
        </p:nvPicPr>
        <p:blipFill rotWithShape="1">
          <a:blip r:embed="rId5"/>
          <a:srcRect l="11854" t="10786" r="14064" b="12959"/>
          <a:stretch/>
        </p:blipFill>
        <p:spPr bwMode="auto">
          <a:xfrm>
            <a:off x="432619" y="3374657"/>
            <a:ext cx="6042216" cy="2856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16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01344129"/>
              </p:ext>
            </p:extLst>
          </p:nvPr>
        </p:nvGraphicFramePr>
        <p:xfrm>
          <a:off x="1055826" y="1230118"/>
          <a:ext cx="10006183" cy="5416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/>
          <p:cNvSpPr/>
          <p:nvPr/>
        </p:nvSpPr>
        <p:spPr>
          <a:xfrm>
            <a:off x="3661258" y="281900"/>
            <a:ext cx="4869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ESTUDIO DE MERCADO</a:t>
            </a:r>
          </a:p>
        </p:txBody>
      </p:sp>
    </p:spTree>
    <p:extLst>
      <p:ext uri="{BB962C8B-B14F-4D97-AF65-F5344CB8AC3E}">
        <p14:creationId xmlns:p14="http://schemas.microsoft.com/office/powerpoint/2010/main" val="36072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90773" y="612844"/>
            <a:ext cx="100104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269875" algn="ctr">
              <a:lnSpc>
                <a:spcPct val="200000"/>
              </a:lnSpc>
              <a:spcAft>
                <a:spcPts val="800"/>
              </a:spcAft>
            </a:pPr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Conocer la situación actual del Centro de Educación Continua de la Universidad de las Fuerzas Armadas ESPE para otorgar una propuesta de posicionamiento que ayude al mismo</a:t>
            </a:r>
            <a:endParaRPr lang="es-EC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1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866675"/>
              </p:ext>
            </p:extLst>
          </p:nvPr>
        </p:nvGraphicFramePr>
        <p:xfrm>
          <a:off x="773968" y="964458"/>
          <a:ext cx="5274296" cy="494935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8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895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3600" b="1" dirty="0">
                          <a:effectLst/>
                        </a:rPr>
                        <a:t>Datos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U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874200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42408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E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0,05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0,05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P 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0,5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0,5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Q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0,5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0,5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Z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>
                          <a:effectLst/>
                        </a:rPr>
                        <a:t>1,96</a:t>
                      </a:r>
                      <a:endParaRPr lang="es-EC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3200" dirty="0">
                          <a:effectLst/>
                        </a:rPr>
                        <a:t>1,96</a:t>
                      </a:r>
                      <a:endParaRPr lang="es-EC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6822232" y="1095546"/>
                <a:ext cx="4908851" cy="1113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800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EC" sz="28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800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p>
                              <m:r>
                                <a:rPr lang="es-EC" sz="28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sz="28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s-EC" sz="28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s-EC" sz="28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800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num>
                        <m:den>
                          <m:d>
                            <m:dPr>
                              <m:ctrlPr>
                                <a:rPr lang="es-EC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800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s-EC" sz="28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sz="2800" b="1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s-EC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sz="2800" b="1" i="1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</m:d>
                            </m:e>
                          </m:d>
                          <m:r>
                            <a:rPr lang="es-EC" sz="280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800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p>
                              <m:r>
                                <a:rPr lang="es-EC" sz="28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sz="28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s-EC" sz="28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es-EC" sz="2800" b="1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232" y="1095546"/>
                <a:ext cx="4908851" cy="11133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512213149"/>
              </p:ext>
            </p:extLst>
          </p:nvPr>
        </p:nvGraphicFramePr>
        <p:xfrm>
          <a:off x="7079785" y="3256157"/>
          <a:ext cx="4606693" cy="263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54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0166" t="12043" r="14352" b="11219"/>
          <a:stretch/>
        </p:blipFill>
        <p:spPr>
          <a:xfrm>
            <a:off x="6259550" y="0"/>
            <a:ext cx="5640031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9771" t="11464" r="14375" b="10792"/>
          <a:stretch/>
        </p:blipFill>
        <p:spPr>
          <a:xfrm>
            <a:off x="317492" y="-25626"/>
            <a:ext cx="5667411" cy="69092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49652" t="12408" r="12071" b="11982"/>
          <a:stretch/>
        </p:blipFill>
        <p:spPr>
          <a:xfrm>
            <a:off x="3001338" y="-25626"/>
            <a:ext cx="6189324" cy="68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90051" y="134895"/>
            <a:ext cx="5211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583894"/>
              </p:ext>
            </p:extLst>
          </p:nvPr>
        </p:nvGraphicFramePr>
        <p:xfrm>
          <a:off x="2111298" y="207868"/>
          <a:ext cx="10259122" cy="551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ángulo 5"/>
          <p:cNvSpPr/>
          <p:nvPr/>
        </p:nvSpPr>
        <p:spPr>
          <a:xfrm>
            <a:off x="334537" y="4649386"/>
            <a:ext cx="21410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i="1" dirty="0"/>
              <a:t>Indique cuáles logos reconoce a continuación</a:t>
            </a:r>
          </a:p>
        </p:txBody>
      </p:sp>
      <p:pic>
        <p:nvPicPr>
          <p:cNvPr id="10243" name="Imagen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25" y="5854470"/>
            <a:ext cx="1175846" cy="43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Imagen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73" y="5912553"/>
            <a:ext cx="1396135" cy="37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Imagen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b="9525"/>
          <a:stretch>
            <a:fillRect/>
          </a:stretch>
        </p:blipFill>
        <p:spPr bwMode="auto">
          <a:xfrm>
            <a:off x="6679369" y="5854470"/>
            <a:ext cx="1041010" cy="4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Imagen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5000" r="6334" b="26428"/>
          <a:stretch>
            <a:fillRect/>
          </a:stretch>
        </p:blipFill>
        <p:spPr bwMode="auto">
          <a:xfrm>
            <a:off x="8190940" y="5781145"/>
            <a:ext cx="1422946" cy="4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Imagen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447" y="5805266"/>
            <a:ext cx="1181138" cy="5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90052" y="3797480"/>
            <a:ext cx="17994400" cy="67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90051" y="42546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90051" y="75693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01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90051" y="134895"/>
            <a:ext cx="5211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90052" y="3797480"/>
            <a:ext cx="17994400" cy="67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90051" y="42546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90051" y="75693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405396453"/>
              </p:ext>
            </p:extLst>
          </p:nvPr>
        </p:nvGraphicFramePr>
        <p:xfrm>
          <a:off x="2473361" y="642726"/>
          <a:ext cx="9953842" cy="591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374686" y="3986047"/>
            <a:ext cx="26070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i="1" dirty="0"/>
              <a:t>Indique qué Centros de Capacitación conoce</a:t>
            </a:r>
          </a:p>
        </p:txBody>
      </p:sp>
    </p:spTree>
    <p:extLst>
      <p:ext uri="{BB962C8B-B14F-4D97-AF65-F5344CB8AC3E}">
        <p14:creationId xmlns:p14="http://schemas.microsoft.com/office/powerpoint/2010/main" val="31584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7" grpId="1">
        <p:bldAsOne/>
      </p:bldGraphic>
      <p:bldP spid="20" grpId="0"/>
      <p:bldP spid="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90051" y="134895"/>
            <a:ext cx="5211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90052" y="3797480"/>
            <a:ext cx="17994400" cy="67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90051" y="42546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90051" y="75693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1995330278"/>
              </p:ext>
            </p:extLst>
          </p:nvPr>
        </p:nvGraphicFramePr>
        <p:xfrm>
          <a:off x="2862244" y="1025235"/>
          <a:ext cx="9535783" cy="58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101544" y="5771517"/>
            <a:ext cx="2607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i="1" dirty="0"/>
              <a:t>Posicionamiento</a:t>
            </a:r>
          </a:p>
        </p:txBody>
      </p:sp>
    </p:spTree>
    <p:extLst>
      <p:ext uri="{BB962C8B-B14F-4D97-AF65-F5344CB8AC3E}">
        <p14:creationId xmlns:p14="http://schemas.microsoft.com/office/powerpoint/2010/main" val="24626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19" grpId="1">
        <p:bldAsOne/>
      </p:bldGraphic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90051" y="134895"/>
            <a:ext cx="5211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90052" y="3797480"/>
            <a:ext cx="17994400" cy="67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90051" y="42546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90051" y="75693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B593D37D-43BA-4CD2-89B8-9F3129D191CE}"/>
              </a:ext>
            </a:extLst>
          </p:cNvPr>
          <p:cNvGraphicFramePr/>
          <p:nvPr/>
        </p:nvGraphicFramePr>
        <p:xfrm>
          <a:off x="3016135" y="1285454"/>
          <a:ext cx="8772042" cy="5179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Rectángulo 25">
            <a:extLst>
              <a:ext uri="{FF2B5EF4-FFF2-40B4-BE49-F238E27FC236}">
                <a16:creationId xmlns:a16="http://schemas.microsoft.com/office/drawing/2014/main" id="{94952ED6-1E63-4DF1-878F-B7EB283A436B}"/>
              </a:ext>
            </a:extLst>
          </p:cNvPr>
          <p:cNvSpPr/>
          <p:nvPr/>
        </p:nvSpPr>
        <p:spPr>
          <a:xfrm>
            <a:off x="403823" y="3429000"/>
            <a:ext cx="21410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i="1" dirty="0"/>
              <a:t>Señale a que Centro de Capacitación ha asistido</a:t>
            </a:r>
          </a:p>
        </p:txBody>
      </p:sp>
    </p:spTree>
    <p:extLst>
      <p:ext uri="{BB962C8B-B14F-4D97-AF65-F5344CB8AC3E}">
        <p14:creationId xmlns:p14="http://schemas.microsoft.com/office/powerpoint/2010/main" val="31974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Graphic spid="25" grpId="1">
        <p:bldAsOne/>
      </p:bldGraphic>
      <p:bldP spid="26" grpId="0"/>
      <p:bldP spid="2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90051" y="134895"/>
            <a:ext cx="5211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90052" y="3797480"/>
            <a:ext cx="17994400" cy="67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90051" y="42546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90051" y="7569380"/>
            <a:ext cx="1691880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91050072-9401-4624-B415-525C3CC597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511583"/>
              </p:ext>
            </p:extLst>
          </p:nvPr>
        </p:nvGraphicFramePr>
        <p:xfrm>
          <a:off x="1130968" y="1316264"/>
          <a:ext cx="10134617" cy="530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23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"/>
            <a:ext cx="12192000" cy="6871665"/>
          </a:xfrm>
          <a:prstGeom prst="rect">
            <a:avLst/>
          </a:prstGeom>
        </p:spPr>
      </p:pic>
      <p:sp>
        <p:nvSpPr>
          <p:cNvPr id="3" name="3 CuadroTexto"/>
          <p:cNvSpPr txBox="1"/>
          <p:nvPr/>
        </p:nvSpPr>
        <p:spPr>
          <a:xfrm>
            <a:off x="158966" y="480354"/>
            <a:ext cx="3915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n w="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stellar" panose="020A0402060406010301" pitchFamily="18" charset="0"/>
                <a:cs typeface="Times New Roman" panose="02020603050405020304" pitchFamily="18" charset="0"/>
              </a:rPr>
              <a:t>DEPARTAMENTO DE CIENCIAS ECONÓMICAS ADMINISTRATIVAS Y DE </a:t>
            </a:r>
          </a:p>
          <a:p>
            <a:pPr algn="ctr"/>
            <a:r>
              <a:rPr lang="es-ES" sz="2400" dirty="0">
                <a:ln w="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stellar" panose="020A0402060406010301" pitchFamily="18" charset="0"/>
                <a:cs typeface="Times New Roman" panose="02020603050405020304" pitchFamily="18" charset="0"/>
              </a:rPr>
              <a:t>COMERCIO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1B99D0F-F7C7-450F-B633-EF0DC9075198}"/>
              </a:ext>
            </a:extLst>
          </p:cNvPr>
          <p:cNvSpPr/>
          <p:nvPr/>
        </p:nvSpPr>
        <p:spPr>
          <a:xfrm>
            <a:off x="3409540" y="5328223"/>
            <a:ext cx="8488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0F5406"/>
                </a:solidFill>
                <a:latin typeface="Castellar" panose="020A0402060406010301" pitchFamily="18" charset="0"/>
                <a:cs typeface="Times New Roman" panose="02020603050405020304" pitchFamily="18" charset="0"/>
              </a:rPr>
              <a:t>AUTORAS:    </a:t>
            </a:r>
            <a:r>
              <a:rPr lang="es-ES" sz="2000" dirty="0">
                <a:latin typeface="Castellar" panose="020A0402060406010301" pitchFamily="18" charset="0"/>
                <a:cs typeface="Times New Roman" panose="02020603050405020304" pitchFamily="18" charset="0"/>
              </a:rPr>
              <a:t>JOHANNA CRISTINA MUZO GUACHAMÍN </a:t>
            </a:r>
          </a:p>
          <a:p>
            <a:pPr algn="ctr"/>
            <a:r>
              <a:rPr lang="es-ES" sz="2000" dirty="0">
                <a:latin typeface="Castellar" panose="020A0402060406010301" pitchFamily="18" charset="0"/>
                <a:cs typeface="Times New Roman" panose="02020603050405020304" pitchFamily="18" charset="0"/>
              </a:rPr>
              <a:t>             ELIANA GABRIELA MEJÍA MUÑOZ</a:t>
            </a:r>
          </a:p>
          <a:p>
            <a:pPr algn="ctr"/>
            <a:endParaRPr lang="es-ES" sz="2000" dirty="0">
              <a:latin typeface="Castellar" panose="020A0402060406010301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1B99D0F-F7C7-450F-B633-EF0DC9075198}"/>
              </a:ext>
            </a:extLst>
          </p:cNvPr>
          <p:cNvSpPr/>
          <p:nvPr/>
        </p:nvSpPr>
        <p:spPr>
          <a:xfrm>
            <a:off x="3638139" y="6143831"/>
            <a:ext cx="7965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0F5406"/>
                </a:solidFill>
                <a:latin typeface="Castellar" panose="020A0402060406010301" pitchFamily="18" charset="0"/>
                <a:cs typeface="Times New Roman" panose="02020603050405020304" pitchFamily="18" charset="0"/>
              </a:rPr>
              <a:t>TUTOR:    </a:t>
            </a:r>
            <a:r>
              <a:rPr lang="es-ES" sz="2000" dirty="0">
                <a:latin typeface="Castellar" panose="020A0402060406010301" pitchFamily="18" charset="0"/>
                <a:cs typeface="Times New Roman" panose="02020603050405020304" pitchFamily="18" charset="0"/>
              </a:rPr>
              <a:t>Ing. MARCO JARAMILLO</a:t>
            </a:r>
          </a:p>
        </p:txBody>
      </p:sp>
      <p:sp>
        <p:nvSpPr>
          <p:cNvPr id="6" name="3 CuadroTexto"/>
          <p:cNvSpPr txBox="1"/>
          <p:nvPr/>
        </p:nvSpPr>
        <p:spPr>
          <a:xfrm>
            <a:off x="5020574" y="3171947"/>
            <a:ext cx="70334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stellar" panose="020A0402060406010301" pitchFamily="18" charset="0"/>
                <a:cs typeface="Times New Roman" panose="02020603050405020304" pitchFamily="18" charset="0"/>
              </a:rPr>
              <a:t>“</a:t>
            </a:r>
            <a:r>
              <a:rPr lang="es-EC" sz="22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stellar" panose="020A0402060406010301" pitchFamily="18" charset="0"/>
                <a:cs typeface="Times New Roman" panose="02020603050405020304" pitchFamily="18" charset="0"/>
              </a:rPr>
              <a:t>ESTUDIO DE POSICIONAMIENTO PARA EL CENTRO DE EDUCACIÓN CONTINUA DE LA UNIVERSIDAD DE LAS FURZAS ARMADAS – ESPE EN EL DISTRITO METROPOLITANO DE QUITO Y CANTÓN RUMIÑAHUI</a:t>
            </a:r>
            <a:r>
              <a:rPr lang="es-ES" sz="22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stellar" panose="020A0402060406010301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Picture 2" descr="Resultado de imagen para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344"/>
            <a:ext cx="5378322" cy="113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CuadroTexto"/>
          <p:cNvSpPr txBox="1"/>
          <p:nvPr/>
        </p:nvSpPr>
        <p:spPr>
          <a:xfrm>
            <a:off x="5658928" y="1900404"/>
            <a:ext cx="6238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stellar" panose="020A0402060406010301" pitchFamily="18" charset="0"/>
                <a:cs typeface="Times New Roman" panose="02020603050405020304" pitchFamily="18" charset="0"/>
              </a:rPr>
              <a:t>TESIS PREVIO A LA OBTENCIÓN DEL TÍTULO DE:</a:t>
            </a:r>
          </a:p>
          <a:p>
            <a:pPr algn="ctr"/>
            <a:r>
              <a:rPr lang="es-ES" sz="2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stellar" panose="020A0402060406010301" pitchFamily="18" charset="0"/>
                <a:cs typeface="Times New Roman" panose="02020603050405020304" pitchFamily="18" charset="0"/>
              </a:rPr>
              <a:t>INGENIERA EN  MERCADOTECNIA</a:t>
            </a:r>
          </a:p>
        </p:txBody>
      </p:sp>
    </p:spTree>
    <p:extLst>
      <p:ext uri="{BB962C8B-B14F-4D97-AF65-F5344CB8AC3E}">
        <p14:creationId xmlns:p14="http://schemas.microsoft.com/office/powerpoint/2010/main" val="11910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90051" y="134895"/>
            <a:ext cx="5211897" cy="91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ANÁLISIS BIVARIADO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3CF0CC-1387-4839-B3D1-2CBBD959C193}"/>
              </a:ext>
            </a:extLst>
          </p:cNvPr>
          <p:cNvPicPr/>
          <p:nvPr/>
        </p:nvPicPr>
        <p:blipFill rotWithShape="1">
          <a:blip r:embed="rId3"/>
          <a:srcRect l="52614" t="57253" r="9078" b="18656"/>
          <a:stretch/>
        </p:blipFill>
        <p:spPr bwMode="auto">
          <a:xfrm>
            <a:off x="1038627" y="1894489"/>
            <a:ext cx="10306343" cy="36455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177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3"/>
          <a:srcRect l="52412" t="44849" r="10891" b="33707"/>
          <a:stretch/>
        </p:blipFill>
        <p:spPr bwMode="auto">
          <a:xfrm>
            <a:off x="795947" y="106117"/>
            <a:ext cx="9881885" cy="2952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4"/>
          <a:srcRect l="11685" t="47986" r="58474" b="37650"/>
          <a:stretch/>
        </p:blipFill>
        <p:spPr bwMode="auto">
          <a:xfrm>
            <a:off x="795947" y="3342337"/>
            <a:ext cx="9881885" cy="3215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52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45524" y="313312"/>
            <a:ext cx="5100949" cy="91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PROPUESTA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86922384"/>
              </p:ext>
            </p:extLst>
          </p:nvPr>
        </p:nvGraphicFramePr>
        <p:xfrm>
          <a:off x="327103" y="1940312"/>
          <a:ext cx="11195824" cy="455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525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996258705"/>
              </p:ext>
            </p:extLst>
          </p:nvPr>
        </p:nvGraphicFramePr>
        <p:xfrm>
          <a:off x="327104" y="713679"/>
          <a:ext cx="11195824" cy="51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300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96108264"/>
              </p:ext>
            </p:extLst>
          </p:nvPr>
        </p:nvGraphicFramePr>
        <p:xfrm>
          <a:off x="416313" y="1048213"/>
          <a:ext cx="11195824" cy="4998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7812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42513" y="1535287"/>
            <a:ext cx="10506973" cy="5116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2200" dirty="0"/>
              <a:t>El Centro de Educación Continua ESPE no se encuentra posicionado en el mercado, sin embargo, gran parte de la población estaría dispuesta a seguir un curso de capacitación con esta empresa. </a:t>
            </a:r>
            <a:endParaRPr lang="es-EC" sz="2200" dirty="0"/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2200" dirty="0"/>
              <a:t>El factor que influye en el cantón Rumiñahui, es la accesibilidad y que la mayor parte de personas conocen la Universidad de las Fuerzas Armadas y la relacionan con el centro. </a:t>
            </a:r>
            <a:endParaRPr lang="es-EC" sz="2200" dirty="0"/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2200" dirty="0"/>
              <a:t>La consecución de cada paso en la propuesta es fundamental para que la medición de resultados pueda ser comparada con datos históricos y permita verificar el posicionamiento del CEC ESPE </a:t>
            </a:r>
            <a:endParaRPr lang="es-EC" sz="2200" dirty="0"/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2200" dirty="0"/>
              <a:t>La investigación realizada aporta factores que sustentan el estudio de la propuesta para posicionar el CEC ESPE, lo que implica que la hipótesis de estudio se acepta</a:t>
            </a:r>
            <a:r>
              <a:rPr lang="es-ES" sz="2200" dirty="0"/>
              <a:t>.</a:t>
            </a:r>
            <a:endParaRPr lang="es-EC" sz="2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91293" y="313312"/>
            <a:ext cx="4209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CONCLUSIONES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152233" y="380818"/>
            <a:ext cx="5100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RECOMENDACIONES</a:t>
            </a:r>
            <a:endParaRPr lang="es-EC" sz="4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42513" y="1525454"/>
            <a:ext cx="10506973" cy="553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2400" dirty="0"/>
              <a:t>Posicionar la marca con un perfil que produzca confianza para todos sus clientes y a su vez este ayude a la generación de nuevas herramientas que incrementará sus ingresos el cual es el principal motivo de la investigación.</a:t>
            </a:r>
            <a:endParaRPr lang="es-EC" sz="2400" dirty="0"/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2400" dirty="0"/>
              <a:t>Implementar Marketing de Influencias, mismo que ayuda a dar a conocer la marca a nivel nacional e internacional. </a:t>
            </a:r>
            <a:endParaRPr lang="es-EC" sz="2400" dirty="0"/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2400" dirty="0"/>
              <a:t>Realizar control constante de los indicadores propuestos para medir el posicionamiento del CEC ESPE antes y después de la aplicación de estrategias.</a:t>
            </a:r>
            <a:endParaRPr lang="es-EC" sz="2400" dirty="0"/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2400" dirty="0"/>
              <a:t>Realizar periódicamente investigaciones de mercados que ayuden a mejorar o modificar estrategias que se estén manejando en la actualidad.</a:t>
            </a:r>
            <a:endParaRPr lang="es-EC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12929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032294" y="1759049"/>
            <a:ext cx="10127411" cy="1669951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1148261"/>
              </a:avLst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C" sz="13800" dirty="0">
                <a:ln w="22225">
                  <a:solidFill>
                    <a:schemeClr val="accent2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Edwardian Script ITC" panose="030303020407070D0804" pitchFamily="66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827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Resultado de imagen para CENTRO DE EDUCACIÓN CONTINUA ESP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87000" l="0" r="3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29" r="64286" b="12400"/>
          <a:stretch/>
        </p:blipFill>
        <p:spPr bwMode="auto">
          <a:xfrm>
            <a:off x="5035962" y="151745"/>
            <a:ext cx="2508854" cy="26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654506" y="2995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5400" dirty="0">
                <a:solidFill>
                  <a:schemeClr val="bg2">
                    <a:lumMod val="50000"/>
                  </a:schemeClr>
                </a:solidFill>
              </a:rPr>
              <a:t>Centro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539786" y="901176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5200" dirty="0">
                <a:solidFill>
                  <a:schemeClr val="bg2">
                    <a:lumMod val="50000"/>
                  </a:schemeClr>
                </a:solidFill>
              </a:rPr>
              <a:t> de Educación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654506" y="1454334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5200" dirty="0">
                <a:solidFill>
                  <a:schemeClr val="bg2">
                    <a:lumMod val="50000"/>
                  </a:schemeClr>
                </a:solidFill>
              </a:rPr>
              <a:t>Continua - ESPE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710506550"/>
              </p:ext>
            </p:extLst>
          </p:nvPr>
        </p:nvGraphicFramePr>
        <p:xfrm>
          <a:off x="5035962" y="3056452"/>
          <a:ext cx="7067548" cy="3644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709999274"/>
              </p:ext>
            </p:extLst>
          </p:nvPr>
        </p:nvGraphicFramePr>
        <p:xfrm>
          <a:off x="278139" y="402752"/>
          <a:ext cx="4006490" cy="6170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9896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9" grpId="0">
        <p:bldAsOne/>
      </p:bldGraphic>
      <p:bldGraphic spid="9" grpId="1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9832"/>
            <a:ext cx="12192000" cy="6858000"/>
          </a:xfrm>
          <a:prstGeom prst="rect">
            <a:avLst/>
          </a:prstGeom>
        </p:spPr>
      </p:pic>
      <p:pic>
        <p:nvPicPr>
          <p:cNvPr id="4" name="Picture 2" descr="Resultado de imagen para CENTRO DE EDUCACIÓN CONTINUA ESP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87000" l="0" r="3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29" r="64286" b="12400"/>
          <a:stretch/>
        </p:blipFill>
        <p:spPr bwMode="auto">
          <a:xfrm>
            <a:off x="5035962" y="151745"/>
            <a:ext cx="2508854" cy="26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654506" y="2995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5400" dirty="0">
                <a:solidFill>
                  <a:schemeClr val="bg2">
                    <a:lumMod val="50000"/>
                  </a:schemeClr>
                </a:solidFill>
              </a:rPr>
              <a:t>Centro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539786" y="901176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5200" dirty="0">
                <a:solidFill>
                  <a:schemeClr val="bg2">
                    <a:lumMod val="50000"/>
                  </a:schemeClr>
                </a:solidFill>
              </a:rPr>
              <a:t> de Educación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654506" y="1454334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5200" dirty="0">
                <a:solidFill>
                  <a:schemeClr val="bg2">
                    <a:lumMod val="50000"/>
                  </a:schemeClr>
                </a:solidFill>
              </a:rPr>
              <a:t>Continua - ESPE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51171688"/>
              </p:ext>
            </p:extLst>
          </p:nvPr>
        </p:nvGraphicFramePr>
        <p:xfrm>
          <a:off x="254958" y="299529"/>
          <a:ext cx="4006490" cy="6170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Rectángulo 9"/>
          <p:cNvSpPr/>
          <p:nvPr/>
        </p:nvSpPr>
        <p:spPr>
          <a:xfrm>
            <a:off x="4233751" y="2908668"/>
            <a:ext cx="3126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OBJETIVOS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581428" y="4594302"/>
            <a:ext cx="3367668" cy="2019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Servicios de capacitación / calidad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233750" y="4594301"/>
            <a:ext cx="3367668" cy="2019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Lazos de colaboración / convenios / alianzas estratégicas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7886072" y="4594300"/>
            <a:ext cx="3783679" cy="20197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Incursionar en nuevos formatos / vanguardia del mercado</a:t>
            </a:r>
          </a:p>
          <a:p>
            <a:pPr algn="ctr"/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0009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P spid="10" grpId="0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19121" y="415714"/>
            <a:ext cx="2884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UBICACIÓN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30134475"/>
              </p:ext>
            </p:extLst>
          </p:nvPr>
        </p:nvGraphicFramePr>
        <p:xfrm>
          <a:off x="1346819" y="1515118"/>
          <a:ext cx="8912302" cy="5045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20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49414" y="1084788"/>
            <a:ext cx="5293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>
                <a:ln w="1016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ÁREAS DE CAPACITACIÓN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41234158"/>
              </p:ext>
            </p:extLst>
          </p:nvPr>
        </p:nvGraphicFramePr>
        <p:xfrm>
          <a:off x="631902" y="2653989"/>
          <a:ext cx="10928195" cy="2988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85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64673" y="425444"/>
            <a:ext cx="5062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COMPETENCIA</a:t>
            </a:r>
          </a:p>
        </p:txBody>
      </p:sp>
      <p:pic>
        <p:nvPicPr>
          <p:cNvPr id="17" name="Picture 6" descr="Imagen relacionada">
            <a:extLst>
              <a:ext uri="{FF2B5EF4-FFF2-40B4-BE49-F238E27FC236}">
                <a16:creationId xmlns:a16="http://schemas.microsoft.com/office/drawing/2014/main" id="{BE0A22EC-5456-4B77-9A7B-4B6DBF7C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32" y="1588092"/>
            <a:ext cx="3350639" cy="193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redondeado 10">
            <a:extLst>
              <a:ext uri="{FF2B5EF4-FFF2-40B4-BE49-F238E27FC236}">
                <a16:creationId xmlns:a16="http://schemas.microsoft.com/office/drawing/2014/main" id="{1A497E64-0004-450F-B17B-E22DCD60B004}"/>
              </a:ext>
            </a:extLst>
          </p:cNvPr>
          <p:cNvSpPr/>
          <p:nvPr/>
        </p:nvSpPr>
        <p:spPr>
          <a:xfrm>
            <a:off x="6785434" y="2318971"/>
            <a:ext cx="4906537" cy="287701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Servicios de capacitación y consultoría a la medida y con excelencia / Aportar al desarrollo y a la competitividad de nuestros clientes</a:t>
            </a:r>
            <a:endParaRPr lang="es-EC" sz="24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007183D-720D-4FB2-AF53-48A00D4A74AB}"/>
              </a:ext>
            </a:extLst>
          </p:cNvPr>
          <p:cNvPicPr/>
          <p:nvPr/>
        </p:nvPicPr>
        <p:blipFill rotWithShape="1">
          <a:blip r:embed="rId5"/>
          <a:srcRect l="5643" t="10033" r="8985" b="9198"/>
          <a:stretch/>
        </p:blipFill>
        <p:spPr bwMode="auto">
          <a:xfrm>
            <a:off x="261575" y="3677520"/>
            <a:ext cx="6023830" cy="2877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51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64673" y="425444"/>
            <a:ext cx="5062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COMPETENCIA</a:t>
            </a:r>
          </a:p>
        </p:txBody>
      </p:sp>
      <p:pic>
        <p:nvPicPr>
          <p:cNvPr id="13314" name="Picture 2" descr="Resultado de imagen para SEC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84" y="1442534"/>
            <a:ext cx="3894716" cy="136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/>
          <p:cNvSpPr/>
          <p:nvPr/>
        </p:nvSpPr>
        <p:spPr>
          <a:xfrm>
            <a:off x="7118555" y="2347624"/>
            <a:ext cx="4906537" cy="287701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Promueve la mejora continua de los servicios de perfeccionamiento, capacitación y certificación de personas por competencias laborales, con personal altamente capacitado</a:t>
            </a:r>
            <a:endParaRPr lang="es-EC" sz="24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64B7D04-399B-4DBE-A89F-ADDE47030E82}"/>
              </a:ext>
            </a:extLst>
          </p:cNvPr>
          <p:cNvPicPr/>
          <p:nvPr/>
        </p:nvPicPr>
        <p:blipFill rotWithShape="1">
          <a:blip r:embed="rId5"/>
          <a:srcRect l="10159" t="8027" r="11383" b="10451"/>
          <a:stretch/>
        </p:blipFill>
        <p:spPr bwMode="auto">
          <a:xfrm>
            <a:off x="166908" y="3105293"/>
            <a:ext cx="6605238" cy="3454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71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64673" y="425444"/>
            <a:ext cx="5062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COMPETENCIA</a:t>
            </a:r>
          </a:p>
        </p:txBody>
      </p:sp>
      <p:pic>
        <p:nvPicPr>
          <p:cNvPr id="13" name="Imagen 12" descr="Resultado de imagen para espe innovativa">
            <a:extLst>
              <a:ext uri="{FF2B5EF4-FFF2-40B4-BE49-F238E27FC236}">
                <a16:creationId xmlns:a16="http://schemas.microsoft.com/office/drawing/2014/main" id="{B21BE3D2-06D7-45EE-84B5-669C530E5B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5" y="1681885"/>
            <a:ext cx="5156628" cy="180321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C4D7B86D-E07B-473A-9667-7982D9E7EA63}"/>
              </a:ext>
            </a:extLst>
          </p:cNvPr>
          <p:cNvSpPr/>
          <p:nvPr/>
        </p:nvSpPr>
        <p:spPr>
          <a:xfrm>
            <a:off x="6546978" y="2564776"/>
            <a:ext cx="4906537" cy="287701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Ente articulador en la relación con la UFA – ESPE  / Proceso de retroalimentación</a:t>
            </a:r>
            <a:endParaRPr lang="es-EC" sz="2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350BD24-940D-4788-B8BD-078A067824CA}"/>
              </a:ext>
            </a:extLst>
          </p:cNvPr>
          <p:cNvPicPr/>
          <p:nvPr/>
        </p:nvPicPr>
        <p:blipFill rotWithShape="1">
          <a:blip r:embed="rId5"/>
          <a:srcRect l="1129" t="8779" r="2774" b="10200"/>
          <a:stretch/>
        </p:blipFill>
        <p:spPr bwMode="auto">
          <a:xfrm>
            <a:off x="432619" y="3910538"/>
            <a:ext cx="5745117" cy="2413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76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</TotalTime>
  <Words>1407</Words>
  <Application>Microsoft Office PowerPoint</Application>
  <PresentationFormat>Panorámica</PresentationFormat>
  <Paragraphs>153</Paragraphs>
  <Slides>27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Castellar</vt:lpstr>
      <vt:lpstr>Edwardian Script ITC</vt:lpstr>
      <vt:lpstr>Symbol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Johanna Muzo</dc:creator>
  <cp:lastModifiedBy>Johanna Muzo</cp:lastModifiedBy>
  <cp:revision>42</cp:revision>
  <dcterms:created xsi:type="dcterms:W3CDTF">2020-01-03T02:28:13Z</dcterms:created>
  <dcterms:modified xsi:type="dcterms:W3CDTF">2020-02-26T06:31:09Z</dcterms:modified>
</cp:coreProperties>
</file>