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64" r:id="rId11"/>
    <p:sldId id="266" r:id="rId12"/>
    <p:sldId id="268" r:id="rId13"/>
    <p:sldId id="270" r:id="rId14"/>
    <p:sldId id="289" r:id="rId15"/>
    <p:sldId id="272" r:id="rId16"/>
    <p:sldId id="273" r:id="rId17"/>
    <p:sldId id="274" r:id="rId18"/>
    <p:sldId id="294" r:id="rId19"/>
    <p:sldId id="280" r:id="rId20"/>
    <p:sldId id="281" r:id="rId21"/>
    <p:sldId id="295" r:id="rId22"/>
    <p:sldId id="287" r:id="rId23"/>
    <p:sldId id="28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A54"/>
    <a:srgbClr val="61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B1D01-92DC-4DC4-9107-AFDB4DBBAA84}" type="doc">
      <dgm:prSet loTypeId="urn:microsoft.com/office/officeart/2008/layout/HexagonCluster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D666213-228F-4F73-AF7C-D58D2C76FF4B}">
      <dgm:prSet phldrT="[Texto]"/>
      <dgm:spPr/>
      <dgm:t>
        <a:bodyPr/>
        <a:lstStyle/>
        <a:p>
          <a:r>
            <a:rPr lang="es-ES" dirty="0" smtClean="0"/>
            <a:t>5 atractivos turísticos de gran importancia.</a:t>
          </a:r>
          <a:endParaRPr lang="es-ES" dirty="0"/>
        </a:p>
      </dgm:t>
    </dgm:pt>
    <dgm:pt modelId="{484D8646-DF58-45F2-8755-86A624C67F7E}" type="parTrans" cxnId="{BDD2DD44-A11B-4CC0-8C3F-3CB15550C4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11C095-C7BD-4D3D-9FF1-D97EFFE4FF05}" type="sibTrans" cxnId="{BDD2DD44-A11B-4CC0-8C3F-3CB15550C41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9E7D7A-047E-44CB-99F1-9A4535CF2801}">
      <dgm:prSet phldrT="[Texto]"/>
      <dgm:spPr/>
      <dgm:t>
        <a:bodyPr/>
        <a:lstStyle/>
        <a:p>
          <a:r>
            <a:rPr lang="es-EC" b="0" i="0" dirty="0" smtClean="0"/>
            <a:t>Oportunidad de Crecimiento</a:t>
          </a:r>
          <a:endParaRPr lang="es-ES" dirty="0"/>
        </a:p>
      </dgm:t>
    </dgm:pt>
    <dgm:pt modelId="{1454BD67-816B-424F-802B-199FC9E371D7}" type="parTrans" cxnId="{774CE907-0566-4E24-999A-35D5726A47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6BFCD4-2C4E-4038-9486-8FAF8588C38D}" type="sibTrans" cxnId="{774CE907-0566-4E24-999A-35D5726A476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491A83-642B-4D30-B407-DE8727DBD2BA}">
      <dgm:prSet phldrT="[Texto]"/>
      <dgm:spPr/>
      <dgm:t>
        <a:bodyPr/>
        <a:lstStyle/>
        <a:p>
          <a:r>
            <a:rPr lang="es-EC" dirty="0" smtClean="0"/>
            <a:t>Identidad ancestral y Cultural </a:t>
          </a:r>
          <a:endParaRPr lang="es-ES" dirty="0"/>
        </a:p>
      </dgm:t>
    </dgm:pt>
    <dgm:pt modelId="{439B9CAC-0833-437A-9C01-0757B1F37ED3}" type="parTrans" cxnId="{90FC3ACB-1A8B-44F9-B278-A7AE78F965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44B81B-9420-4CE5-83E7-212B82583B4A}" type="sibTrans" cxnId="{90FC3ACB-1A8B-44F9-B278-A7AE78F9656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501195-160B-4E00-B0EC-CC9E5C387607}">
      <dgm:prSet/>
      <dgm:spPr/>
      <dgm:t>
        <a:bodyPr/>
        <a:lstStyle/>
        <a:p>
          <a:r>
            <a:rPr lang="es-ES" dirty="0" smtClean="0"/>
            <a:t>Carlos </a:t>
          </a:r>
          <a:r>
            <a:rPr lang="es-ES" dirty="0" err="1" smtClean="0"/>
            <a:t>Pichamba</a:t>
          </a:r>
          <a:endParaRPr lang="es-ES" dirty="0"/>
        </a:p>
      </dgm:t>
    </dgm:pt>
    <dgm:pt modelId="{82B7E524-24F1-4F16-9529-7D01344AF55A}" type="parTrans" cxnId="{AF24BDA6-D363-477F-BBA8-20DE3025BA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81AFD-EBE4-4373-BAB1-ACDBA690FA19}" type="sibTrans" cxnId="{AF24BDA6-D363-477F-BBA8-20DE3025BA2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01693E-D1E6-4C02-8891-C1E66316BB24}">
      <dgm:prSet/>
      <dgm:spPr/>
      <dgm:t>
        <a:bodyPr/>
        <a:lstStyle/>
        <a:p>
          <a:r>
            <a:rPr lang="es-EC" b="0" i="0" dirty="0" smtClean="0"/>
            <a:t>País Multiétnico y pluricultural</a:t>
          </a:r>
          <a:endParaRPr lang="es-ES" dirty="0"/>
        </a:p>
      </dgm:t>
    </dgm:pt>
    <dgm:pt modelId="{6DA2B3B0-B195-442C-8CC7-88995C65C5AB}" type="parTrans" cxnId="{BA70CABE-F2F2-498C-8EE5-0D6163CC3D4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668892-EC86-4C40-90E2-305D1BCD20CE}" type="sibTrans" cxnId="{BA70CABE-F2F2-498C-8EE5-0D6163CC3D40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99BA0C-D758-4D67-B365-67A09254334E}">
      <dgm:prSet/>
      <dgm:spPr/>
      <dgm:t>
        <a:bodyPr/>
        <a:lstStyle/>
        <a:p>
          <a:r>
            <a:rPr lang="es-EC" dirty="0" smtClean="0"/>
            <a:t>Diversificación turística</a:t>
          </a:r>
          <a:endParaRPr lang="es-ES" dirty="0"/>
        </a:p>
      </dgm:t>
    </dgm:pt>
    <dgm:pt modelId="{BE2EB52C-DB44-4C83-8E88-7FCC17F190AA}" type="parTrans" cxnId="{56D7F35D-5A78-4967-847F-C21FF31B0446}">
      <dgm:prSet/>
      <dgm:spPr/>
      <dgm:t>
        <a:bodyPr/>
        <a:lstStyle/>
        <a:p>
          <a:endParaRPr lang="es-ES"/>
        </a:p>
      </dgm:t>
    </dgm:pt>
    <dgm:pt modelId="{8D0E8EB1-FE09-4B62-A454-A7A8A09BAA35}" type="sibTrans" cxnId="{56D7F35D-5A78-4967-847F-C21FF31B0446}">
      <dgm:prSet/>
      <dgm:spPr/>
      <dgm:t>
        <a:bodyPr/>
        <a:lstStyle/>
        <a:p>
          <a:endParaRPr lang="es-ES"/>
        </a:p>
      </dgm:t>
    </dgm:pt>
    <dgm:pt modelId="{AFDAC0EB-D93B-42BF-9C00-E467556CA105}" type="pres">
      <dgm:prSet presAssocID="{3F5B1D01-92DC-4DC4-9107-AFDB4DBBAA8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C8F8C114-E77E-4FA6-BF69-9CF5ECBC4F76}" type="pres">
      <dgm:prSet presAssocID="{ED666213-228F-4F73-AF7C-D58D2C76FF4B}" presName="text1" presStyleCnt="0"/>
      <dgm:spPr/>
      <dgm:t>
        <a:bodyPr/>
        <a:lstStyle/>
        <a:p>
          <a:endParaRPr lang="es-ES"/>
        </a:p>
      </dgm:t>
    </dgm:pt>
    <dgm:pt modelId="{4225763D-14FC-4673-95A6-30B2BBEDF144}" type="pres">
      <dgm:prSet presAssocID="{ED666213-228F-4F73-AF7C-D58D2C76FF4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E00F0E-AFF5-45DE-9B7C-F68DAA5C2B06}" type="pres">
      <dgm:prSet presAssocID="{ED666213-228F-4F73-AF7C-D58D2C76FF4B}" presName="textaccent1" presStyleCnt="0"/>
      <dgm:spPr/>
      <dgm:t>
        <a:bodyPr/>
        <a:lstStyle/>
        <a:p>
          <a:endParaRPr lang="es-ES"/>
        </a:p>
      </dgm:t>
    </dgm:pt>
    <dgm:pt modelId="{EA145CFC-5069-4B26-BAFD-36F7E438A287}" type="pres">
      <dgm:prSet presAssocID="{ED666213-228F-4F73-AF7C-D58D2C76FF4B}" presName="accentRepeatNode" presStyleLbl="solidAlignAcc1" presStyleIdx="0" presStyleCnt="12"/>
      <dgm:spPr/>
      <dgm:t>
        <a:bodyPr/>
        <a:lstStyle/>
        <a:p>
          <a:endParaRPr lang="es-ES"/>
        </a:p>
      </dgm:t>
    </dgm:pt>
    <dgm:pt modelId="{CB23B955-F1E9-4505-951A-30C9F116BEBB}" type="pres">
      <dgm:prSet presAssocID="{FC11C095-C7BD-4D3D-9FF1-D97EFFE4FF05}" presName="image1" presStyleCnt="0"/>
      <dgm:spPr/>
      <dgm:t>
        <a:bodyPr/>
        <a:lstStyle/>
        <a:p>
          <a:endParaRPr lang="es-ES"/>
        </a:p>
      </dgm:t>
    </dgm:pt>
    <dgm:pt modelId="{B4DA8270-4801-420F-A90B-601918EF4FC9}" type="pres">
      <dgm:prSet presAssocID="{FC11C095-C7BD-4D3D-9FF1-D97EFFE4FF05}" presName="imageRepeatNode" presStyleLbl="alignAcc1" presStyleIdx="0" presStyleCnt="6"/>
      <dgm:spPr/>
      <dgm:t>
        <a:bodyPr/>
        <a:lstStyle/>
        <a:p>
          <a:endParaRPr lang="es-ES"/>
        </a:p>
      </dgm:t>
    </dgm:pt>
    <dgm:pt modelId="{A4A6718A-87E0-4C70-ACD4-3E6A5B0DB875}" type="pres">
      <dgm:prSet presAssocID="{FC11C095-C7BD-4D3D-9FF1-D97EFFE4FF05}" presName="imageaccent1" presStyleCnt="0"/>
      <dgm:spPr/>
      <dgm:t>
        <a:bodyPr/>
        <a:lstStyle/>
        <a:p>
          <a:endParaRPr lang="es-ES"/>
        </a:p>
      </dgm:t>
    </dgm:pt>
    <dgm:pt modelId="{67A34FBC-1860-4C5F-9C6B-1A44C1745746}" type="pres">
      <dgm:prSet presAssocID="{FC11C095-C7BD-4D3D-9FF1-D97EFFE4FF05}" presName="accentRepeatNode" presStyleLbl="solidAlignAcc1" presStyleIdx="1" presStyleCnt="12"/>
      <dgm:spPr/>
      <dgm:t>
        <a:bodyPr/>
        <a:lstStyle/>
        <a:p>
          <a:endParaRPr lang="es-ES"/>
        </a:p>
      </dgm:t>
    </dgm:pt>
    <dgm:pt modelId="{369D041C-C057-4AB1-A1FA-F7529B500AD4}" type="pres">
      <dgm:prSet presAssocID="{47501195-160B-4E00-B0EC-CC9E5C387607}" presName="text2" presStyleCnt="0"/>
      <dgm:spPr/>
      <dgm:t>
        <a:bodyPr/>
        <a:lstStyle/>
        <a:p>
          <a:endParaRPr lang="es-ES"/>
        </a:p>
      </dgm:t>
    </dgm:pt>
    <dgm:pt modelId="{54BB9E98-83FA-447E-81A1-FDA73893FA3D}" type="pres">
      <dgm:prSet presAssocID="{47501195-160B-4E00-B0EC-CC9E5C387607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1CEA0-08A6-4F4B-9847-84C573F66478}" type="pres">
      <dgm:prSet presAssocID="{47501195-160B-4E00-B0EC-CC9E5C387607}" presName="textaccent2" presStyleCnt="0"/>
      <dgm:spPr/>
      <dgm:t>
        <a:bodyPr/>
        <a:lstStyle/>
        <a:p>
          <a:endParaRPr lang="es-ES"/>
        </a:p>
      </dgm:t>
    </dgm:pt>
    <dgm:pt modelId="{7BDFDA0D-CD0B-495C-9AA3-C3C413968040}" type="pres">
      <dgm:prSet presAssocID="{47501195-160B-4E00-B0EC-CC9E5C387607}" presName="accentRepeatNode" presStyleLbl="solidAlignAcc1" presStyleIdx="2" presStyleCnt="12"/>
      <dgm:spPr/>
      <dgm:t>
        <a:bodyPr/>
        <a:lstStyle/>
        <a:p>
          <a:endParaRPr lang="es-ES"/>
        </a:p>
      </dgm:t>
    </dgm:pt>
    <dgm:pt modelId="{431F7A26-6E3A-437D-B71E-566A8B4AB873}" type="pres">
      <dgm:prSet presAssocID="{52F81AFD-EBE4-4373-BAB1-ACDBA690FA19}" presName="image2" presStyleCnt="0"/>
      <dgm:spPr/>
      <dgm:t>
        <a:bodyPr/>
        <a:lstStyle/>
        <a:p>
          <a:endParaRPr lang="es-ES"/>
        </a:p>
      </dgm:t>
    </dgm:pt>
    <dgm:pt modelId="{BFDBCCDF-4699-46B4-8845-023E2DC0A5F5}" type="pres">
      <dgm:prSet presAssocID="{52F81AFD-EBE4-4373-BAB1-ACDBA690FA19}" presName="imageRepeatNode" presStyleLbl="alignAcc1" presStyleIdx="1" presStyleCnt="6"/>
      <dgm:spPr/>
      <dgm:t>
        <a:bodyPr/>
        <a:lstStyle/>
        <a:p>
          <a:endParaRPr lang="es-ES"/>
        </a:p>
      </dgm:t>
    </dgm:pt>
    <dgm:pt modelId="{5D1B4FA3-84D0-492C-972B-E8A6BFEC9011}" type="pres">
      <dgm:prSet presAssocID="{52F81AFD-EBE4-4373-BAB1-ACDBA690FA19}" presName="imageaccent2" presStyleCnt="0"/>
      <dgm:spPr/>
      <dgm:t>
        <a:bodyPr/>
        <a:lstStyle/>
        <a:p>
          <a:endParaRPr lang="es-ES"/>
        </a:p>
      </dgm:t>
    </dgm:pt>
    <dgm:pt modelId="{A7546628-57E7-42B7-AF75-F4D514C3636A}" type="pres">
      <dgm:prSet presAssocID="{52F81AFD-EBE4-4373-BAB1-ACDBA690FA19}" presName="accentRepeatNode" presStyleLbl="solidAlignAcc1" presStyleIdx="3" presStyleCnt="12"/>
      <dgm:spPr/>
      <dgm:t>
        <a:bodyPr/>
        <a:lstStyle/>
        <a:p>
          <a:endParaRPr lang="es-ES"/>
        </a:p>
      </dgm:t>
    </dgm:pt>
    <dgm:pt modelId="{31980EAA-5EFA-4642-8335-CC11A29D34D0}" type="pres">
      <dgm:prSet presAssocID="{3001693E-D1E6-4C02-8891-C1E66316BB24}" presName="text3" presStyleCnt="0"/>
      <dgm:spPr/>
      <dgm:t>
        <a:bodyPr/>
        <a:lstStyle/>
        <a:p>
          <a:endParaRPr lang="es-ES"/>
        </a:p>
      </dgm:t>
    </dgm:pt>
    <dgm:pt modelId="{24A43BD3-6275-4086-B34B-2DD2CD289E55}" type="pres">
      <dgm:prSet presAssocID="{3001693E-D1E6-4C02-8891-C1E66316BB24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D60C8E-94F8-4F73-A6CD-5C429C77B17F}" type="pres">
      <dgm:prSet presAssocID="{3001693E-D1E6-4C02-8891-C1E66316BB24}" presName="textaccent3" presStyleCnt="0"/>
      <dgm:spPr/>
      <dgm:t>
        <a:bodyPr/>
        <a:lstStyle/>
        <a:p>
          <a:endParaRPr lang="es-ES"/>
        </a:p>
      </dgm:t>
    </dgm:pt>
    <dgm:pt modelId="{AA991282-D738-4E61-BDAD-FBB6C783C47C}" type="pres">
      <dgm:prSet presAssocID="{3001693E-D1E6-4C02-8891-C1E66316BB24}" presName="accentRepeatNode" presStyleLbl="solidAlignAcc1" presStyleIdx="4" presStyleCnt="12"/>
      <dgm:spPr/>
      <dgm:t>
        <a:bodyPr/>
        <a:lstStyle/>
        <a:p>
          <a:endParaRPr lang="es-ES"/>
        </a:p>
      </dgm:t>
    </dgm:pt>
    <dgm:pt modelId="{26F87CD6-816B-4E9E-ACF8-B206CBBB61AC}" type="pres">
      <dgm:prSet presAssocID="{07668892-EC86-4C40-90E2-305D1BCD20CE}" presName="image3" presStyleCnt="0"/>
      <dgm:spPr/>
      <dgm:t>
        <a:bodyPr/>
        <a:lstStyle/>
        <a:p>
          <a:endParaRPr lang="es-ES"/>
        </a:p>
      </dgm:t>
    </dgm:pt>
    <dgm:pt modelId="{BF037327-1AEB-4D0B-9128-3BE364CCAA03}" type="pres">
      <dgm:prSet presAssocID="{07668892-EC86-4C40-90E2-305D1BCD20CE}" presName="imageRepeatNode" presStyleLbl="alignAcc1" presStyleIdx="2" presStyleCnt="6"/>
      <dgm:spPr/>
      <dgm:t>
        <a:bodyPr/>
        <a:lstStyle/>
        <a:p>
          <a:endParaRPr lang="es-ES"/>
        </a:p>
      </dgm:t>
    </dgm:pt>
    <dgm:pt modelId="{FFAE896B-D44F-4AEB-972B-3C78C022F4D2}" type="pres">
      <dgm:prSet presAssocID="{07668892-EC86-4C40-90E2-305D1BCD20CE}" presName="imageaccent3" presStyleCnt="0"/>
      <dgm:spPr/>
      <dgm:t>
        <a:bodyPr/>
        <a:lstStyle/>
        <a:p>
          <a:endParaRPr lang="es-ES"/>
        </a:p>
      </dgm:t>
    </dgm:pt>
    <dgm:pt modelId="{86040F22-36C1-48EA-8381-64AB9A310A29}" type="pres">
      <dgm:prSet presAssocID="{07668892-EC86-4C40-90E2-305D1BCD20CE}" presName="accentRepeatNode" presStyleLbl="solidAlignAcc1" presStyleIdx="5" presStyleCnt="12"/>
      <dgm:spPr/>
      <dgm:t>
        <a:bodyPr/>
        <a:lstStyle/>
        <a:p>
          <a:endParaRPr lang="es-ES"/>
        </a:p>
      </dgm:t>
    </dgm:pt>
    <dgm:pt modelId="{02D79FAE-D3ED-4797-8901-444CA8A5976F}" type="pres">
      <dgm:prSet presAssocID="{BC9E7D7A-047E-44CB-99F1-9A4535CF2801}" presName="text4" presStyleCnt="0"/>
      <dgm:spPr/>
      <dgm:t>
        <a:bodyPr/>
        <a:lstStyle/>
        <a:p>
          <a:endParaRPr lang="es-ES"/>
        </a:p>
      </dgm:t>
    </dgm:pt>
    <dgm:pt modelId="{EBD4C57C-C055-44D4-82A6-44724D9C9296}" type="pres">
      <dgm:prSet presAssocID="{BC9E7D7A-047E-44CB-99F1-9A4535CF2801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EED329-7567-4878-AD1D-988C1C5147E0}" type="pres">
      <dgm:prSet presAssocID="{BC9E7D7A-047E-44CB-99F1-9A4535CF2801}" presName="textaccent4" presStyleCnt="0"/>
      <dgm:spPr/>
      <dgm:t>
        <a:bodyPr/>
        <a:lstStyle/>
        <a:p>
          <a:endParaRPr lang="es-ES"/>
        </a:p>
      </dgm:t>
    </dgm:pt>
    <dgm:pt modelId="{929EF3C8-899E-4863-B597-AE69341E7F47}" type="pres">
      <dgm:prSet presAssocID="{BC9E7D7A-047E-44CB-99F1-9A4535CF2801}" presName="accentRepeatNode" presStyleLbl="solidAlignAcc1" presStyleIdx="6" presStyleCnt="12"/>
      <dgm:spPr/>
      <dgm:t>
        <a:bodyPr/>
        <a:lstStyle/>
        <a:p>
          <a:endParaRPr lang="es-ES"/>
        </a:p>
      </dgm:t>
    </dgm:pt>
    <dgm:pt modelId="{105D0E0A-C7C8-49DC-A666-E56E7F439EF8}" type="pres">
      <dgm:prSet presAssocID="{F36BFCD4-2C4E-4038-9486-8FAF8588C38D}" presName="image4" presStyleCnt="0"/>
      <dgm:spPr/>
      <dgm:t>
        <a:bodyPr/>
        <a:lstStyle/>
        <a:p>
          <a:endParaRPr lang="es-ES"/>
        </a:p>
      </dgm:t>
    </dgm:pt>
    <dgm:pt modelId="{E5007886-6679-402D-BD87-A1A35FF00D70}" type="pres">
      <dgm:prSet presAssocID="{F36BFCD4-2C4E-4038-9486-8FAF8588C38D}" presName="imageRepeatNode" presStyleLbl="alignAcc1" presStyleIdx="3" presStyleCnt="6"/>
      <dgm:spPr/>
      <dgm:t>
        <a:bodyPr/>
        <a:lstStyle/>
        <a:p>
          <a:endParaRPr lang="es-ES"/>
        </a:p>
      </dgm:t>
    </dgm:pt>
    <dgm:pt modelId="{87041C30-F82F-4484-82B6-F0D4A3A1F033}" type="pres">
      <dgm:prSet presAssocID="{F36BFCD4-2C4E-4038-9486-8FAF8588C38D}" presName="imageaccent4" presStyleCnt="0"/>
      <dgm:spPr/>
      <dgm:t>
        <a:bodyPr/>
        <a:lstStyle/>
        <a:p>
          <a:endParaRPr lang="es-ES"/>
        </a:p>
      </dgm:t>
    </dgm:pt>
    <dgm:pt modelId="{8EA1A5DB-C24D-47BA-8006-283C22ED6FA2}" type="pres">
      <dgm:prSet presAssocID="{F36BFCD4-2C4E-4038-9486-8FAF8588C38D}" presName="accentRepeatNode" presStyleLbl="solidAlignAcc1" presStyleIdx="7" presStyleCnt="12"/>
      <dgm:spPr/>
      <dgm:t>
        <a:bodyPr/>
        <a:lstStyle/>
        <a:p>
          <a:endParaRPr lang="es-ES"/>
        </a:p>
      </dgm:t>
    </dgm:pt>
    <dgm:pt modelId="{FABC03BC-CDE6-4E34-8B0E-C0A4B6D6E6EF}" type="pres">
      <dgm:prSet presAssocID="{D3491A83-642B-4D30-B407-DE8727DBD2BA}" presName="text5" presStyleCnt="0"/>
      <dgm:spPr/>
      <dgm:t>
        <a:bodyPr/>
        <a:lstStyle/>
        <a:p>
          <a:endParaRPr lang="es-ES"/>
        </a:p>
      </dgm:t>
    </dgm:pt>
    <dgm:pt modelId="{DA8D0BDD-D068-4938-946B-4A7597BFF69F}" type="pres">
      <dgm:prSet presAssocID="{D3491A83-642B-4D30-B407-DE8727DBD2BA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35F1C-65A9-4560-BC4D-A2D3971BEC73}" type="pres">
      <dgm:prSet presAssocID="{D3491A83-642B-4D30-B407-DE8727DBD2BA}" presName="textaccent5" presStyleCnt="0"/>
      <dgm:spPr/>
      <dgm:t>
        <a:bodyPr/>
        <a:lstStyle/>
        <a:p>
          <a:endParaRPr lang="es-ES"/>
        </a:p>
      </dgm:t>
    </dgm:pt>
    <dgm:pt modelId="{05E9B65C-C0FC-4059-A917-63CB3A78BC9E}" type="pres">
      <dgm:prSet presAssocID="{D3491A83-642B-4D30-B407-DE8727DBD2BA}" presName="accentRepeatNode" presStyleLbl="solidAlignAcc1" presStyleIdx="8" presStyleCnt="12"/>
      <dgm:spPr/>
      <dgm:t>
        <a:bodyPr/>
        <a:lstStyle/>
        <a:p>
          <a:endParaRPr lang="es-ES"/>
        </a:p>
      </dgm:t>
    </dgm:pt>
    <dgm:pt modelId="{FEA7B8BE-12BE-4C10-8D2D-07C67619A40B}" type="pres">
      <dgm:prSet presAssocID="{1844B81B-9420-4CE5-83E7-212B82583B4A}" presName="image5" presStyleCnt="0"/>
      <dgm:spPr/>
      <dgm:t>
        <a:bodyPr/>
        <a:lstStyle/>
        <a:p>
          <a:endParaRPr lang="es-ES"/>
        </a:p>
      </dgm:t>
    </dgm:pt>
    <dgm:pt modelId="{3AF99E4E-C47B-4B45-9E5F-006898F3634A}" type="pres">
      <dgm:prSet presAssocID="{1844B81B-9420-4CE5-83E7-212B82583B4A}" presName="imageRepeatNode" presStyleLbl="alignAcc1" presStyleIdx="4" presStyleCnt="6"/>
      <dgm:spPr/>
      <dgm:t>
        <a:bodyPr/>
        <a:lstStyle/>
        <a:p>
          <a:endParaRPr lang="es-ES"/>
        </a:p>
      </dgm:t>
    </dgm:pt>
    <dgm:pt modelId="{33388E05-6269-455E-ADE1-8E0F2923500F}" type="pres">
      <dgm:prSet presAssocID="{1844B81B-9420-4CE5-83E7-212B82583B4A}" presName="imageaccent5" presStyleCnt="0"/>
      <dgm:spPr/>
      <dgm:t>
        <a:bodyPr/>
        <a:lstStyle/>
        <a:p>
          <a:endParaRPr lang="es-ES"/>
        </a:p>
      </dgm:t>
    </dgm:pt>
    <dgm:pt modelId="{19C2F60F-D05A-4DB7-8DC4-2774C80B576B}" type="pres">
      <dgm:prSet presAssocID="{1844B81B-9420-4CE5-83E7-212B82583B4A}" presName="accentRepeatNode" presStyleLbl="solidAlignAcc1" presStyleIdx="9" presStyleCnt="12"/>
      <dgm:spPr/>
      <dgm:t>
        <a:bodyPr/>
        <a:lstStyle/>
        <a:p>
          <a:endParaRPr lang="es-ES"/>
        </a:p>
      </dgm:t>
    </dgm:pt>
    <dgm:pt modelId="{CD32615D-C03D-4E8B-AC3F-7FB880485F93}" type="pres">
      <dgm:prSet presAssocID="{9899BA0C-D758-4D67-B365-67A09254334E}" presName="text6" presStyleCnt="0"/>
      <dgm:spPr/>
    </dgm:pt>
    <dgm:pt modelId="{36F2E069-BB9F-46C0-94C7-B5014CA3A11B}" type="pres">
      <dgm:prSet presAssocID="{9899BA0C-D758-4D67-B365-67A09254334E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15863-4C85-459C-A415-D4188301C625}" type="pres">
      <dgm:prSet presAssocID="{9899BA0C-D758-4D67-B365-67A09254334E}" presName="textaccent6" presStyleCnt="0"/>
      <dgm:spPr/>
    </dgm:pt>
    <dgm:pt modelId="{8C7C67A5-2FD8-4D48-AB9B-8E49CF0E1FE7}" type="pres">
      <dgm:prSet presAssocID="{9899BA0C-D758-4D67-B365-67A09254334E}" presName="accentRepeatNode" presStyleLbl="solidAlignAcc1" presStyleIdx="10" presStyleCnt="12"/>
      <dgm:spPr/>
    </dgm:pt>
    <dgm:pt modelId="{AC6B0FE0-F783-4FA3-9C3B-CE63F43FB55B}" type="pres">
      <dgm:prSet presAssocID="{8D0E8EB1-FE09-4B62-A454-A7A8A09BAA35}" presName="image6" presStyleCnt="0"/>
      <dgm:spPr/>
    </dgm:pt>
    <dgm:pt modelId="{D2A9B576-B777-4B90-A510-7BF3F1B7C52A}" type="pres">
      <dgm:prSet presAssocID="{8D0E8EB1-FE09-4B62-A454-A7A8A09BAA35}" presName="imageRepeatNode" presStyleLbl="alignAcc1" presStyleIdx="5" presStyleCnt="6" custFlipVert="1" custFlipHor="1" custScaleX="3123" custScaleY="2999" custLinFactY="28255" custLinFactNeighborX="50207" custLinFactNeighborY="100000"/>
      <dgm:spPr/>
      <dgm:t>
        <a:bodyPr/>
        <a:lstStyle/>
        <a:p>
          <a:endParaRPr lang="es-ES"/>
        </a:p>
      </dgm:t>
    </dgm:pt>
    <dgm:pt modelId="{D7BE52FC-0C7E-43B7-AA03-74AC0CECBD08}" type="pres">
      <dgm:prSet presAssocID="{8D0E8EB1-FE09-4B62-A454-A7A8A09BAA35}" presName="imageaccent6" presStyleCnt="0"/>
      <dgm:spPr/>
    </dgm:pt>
    <dgm:pt modelId="{2B7D0CFE-C046-4083-B613-863C46A67801}" type="pres">
      <dgm:prSet presAssocID="{8D0E8EB1-FE09-4B62-A454-A7A8A09BAA35}" presName="accentRepeatNode" presStyleLbl="solidAlignAcc1" presStyleIdx="11" presStyleCnt="12" custLinFactX="-300000" custLinFactY="-200000" custLinFactNeighborX="-302570" custLinFactNeighborY="-218445"/>
      <dgm:spPr/>
    </dgm:pt>
  </dgm:ptLst>
  <dgm:cxnLst>
    <dgm:cxn modelId="{A8EC6F2C-82E9-45BA-A752-8ED543DEA8A7}" type="presOf" srcId="{3001693E-D1E6-4C02-8891-C1E66316BB24}" destId="{24A43BD3-6275-4086-B34B-2DD2CD289E55}" srcOrd="0" destOrd="0" presId="urn:microsoft.com/office/officeart/2008/layout/HexagonCluster"/>
    <dgm:cxn modelId="{27110ED6-C226-4727-B701-D5982091D869}" type="presOf" srcId="{BC9E7D7A-047E-44CB-99F1-9A4535CF2801}" destId="{EBD4C57C-C055-44D4-82A6-44724D9C9296}" srcOrd="0" destOrd="0" presId="urn:microsoft.com/office/officeart/2008/layout/HexagonCluster"/>
    <dgm:cxn modelId="{BDD2DD44-A11B-4CC0-8C3F-3CB15550C41B}" srcId="{3F5B1D01-92DC-4DC4-9107-AFDB4DBBAA84}" destId="{ED666213-228F-4F73-AF7C-D58D2C76FF4B}" srcOrd="0" destOrd="0" parTransId="{484D8646-DF58-45F2-8755-86A624C67F7E}" sibTransId="{FC11C095-C7BD-4D3D-9FF1-D97EFFE4FF05}"/>
    <dgm:cxn modelId="{9254B3CC-8BF2-40FC-A6A2-24BE88DEA810}" type="presOf" srcId="{3F5B1D01-92DC-4DC4-9107-AFDB4DBBAA84}" destId="{AFDAC0EB-D93B-42BF-9C00-E467556CA105}" srcOrd="0" destOrd="0" presId="urn:microsoft.com/office/officeart/2008/layout/HexagonCluster"/>
    <dgm:cxn modelId="{2DF443AE-15A6-47E8-A071-7E3728870C38}" type="presOf" srcId="{8D0E8EB1-FE09-4B62-A454-A7A8A09BAA35}" destId="{D2A9B576-B777-4B90-A510-7BF3F1B7C52A}" srcOrd="0" destOrd="0" presId="urn:microsoft.com/office/officeart/2008/layout/HexagonCluster"/>
    <dgm:cxn modelId="{825341DA-885B-44A4-B360-16BA75C03FF3}" type="presOf" srcId="{47501195-160B-4E00-B0EC-CC9E5C387607}" destId="{54BB9E98-83FA-447E-81A1-FDA73893FA3D}" srcOrd="0" destOrd="0" presId="urn:microsoft.com/office/officeart/2008/layout/HexagonCluster"/>
    <dgm:cxn modelId="{90FC3ACB-1A8B-44F9-B278-A7AE78F9656C}" srcId="{3F5B1D01-92DC-4DC4-9107-AFDB4DBBAA84}" destId="{D3491A83-642B-4D30-B407-DE8727DBD2BA}" srcOrd="4" destOrd="0" parTransId="{439B9CAC-0833-437A-9C01-0757B1F37ED3}" sibTransId="{1844B81B-9420-4CE5-83E7-212B82583B4A}"/>
    <dgm:cxn modelId="{AF24BDA6-D363-477F-BBA8-20DE3025BA2C}" srcId="{3F5B1D01-92DC-4DC4-9107-AFDB4DBBAA84}" destId="{47501195-160B-4E00-B0EC-CC9E5C387607}" srcOrd="1" destOrd="0" parTransId="{82B7E524-24F1-4F16-9529-7D01344AF55A}" sibTransId="{52F81AFD-EBE4-4373-BAB1-ACDBA690FA19}"/>
    <dgm:cxn modelId="{B1EBE742-AA86-407A-97E1-CB94BD757EE5}" type="presOf" srcId="{1844B81B-9420-4CE5-83E7-212B82583B4A}" destId="{3AF99E4E-C47B-4B45-9E5F-006898F3634A}" srcOrd="0" destOrd="0" presId="urn:microsoft.com/office/officeart/2008/layout/HexagonCluster"/>
    <dgm:cxn modelId="{0DAA0148-70B5-4DAD-B765-3DBDBADDEE94}" type="presOf" srcId="{FC11C095-C7BD-4D3D-9FF1-D97EFFE4FF05}" destId="{B4DA8270-4801-420F-A90B-601918EF4FC9}" srcOrd="0" destOrd="0" presId="urn:microsoft.com/office/officeart/2008/layout/HexagonCluster"/>
    <dgm:cxn modelId="{896CBF5A-C166-4326-A09A-426D1D936D48}" type="presOf" srcId="{ED666213-228F-4F73-AF7C-D58D2C76FF4B}" destId="{4225763D-14FC-4673-95A6-30B2BBEDF144}" srcOrd="0" destOrd="0" presId="urn:microsoft.com/office/officeart/2008/layout/HexagonCluster"/>
    <dgm:cxn modelId="{8EC5EC0D-A6FD-4B73-BBE9-6C1D2132072D}" type="presOf" srcId="{D3491A83-642B-4D30-B407-DE8727DBD2BA}" destId="{DA8D0BDD-D068-4938-946B-4A7597BFF69F}" srcOrd="0" destOrd="0" presId="urn:microsoft.com/office/officeart/2008/layout/HexagonCluster"/>
    <dgm:cxn modelId="{0520FA30-5B21-4D18-B759-D4D2FA174F59}" type="presOf" srcId="{07668892-EC86-4C40-90E2-305D1BCD20CE}" destId="{BF037327-1AEB-4D0B-9128-3BE364CCAA03}" srcOrd="0" destOrd="0" presId="urn:microsoft.com/office/officeart/2008/layout/HexagonCluster"/>
    <dgm:cxn modelId="{774CE907-0566-4E24-999A-35D5726A476F}" srcId="{3F5B1D01-92DC-4DC4-9107-AFDB4DBBAA84}" destId="{BC9E7D7A-047E-44CB-99F1-9A4535CF2801}" srcOrd="3" destOrd="0" parTransId="{1454BD67-816B-424F-802B-199FC9E371D7}" sibTransId="{F36BFCD4-2C4E-4038-9486-8FAF8588C38D}"/>
    <dgm:cxn modelId="{BA70CABE-F2F2-498C-8EE5-0D6163CC3D40}" srcId="{3F5B1D01-92DC-4DC4-9107-AFDB4DBBAA84}" destId="{3001693E-D1E6-4C02-8891-C1E66316BB24}" srcOrd="2" destOrd="0" parTransId="{6DA2B3B0-B195-442C-8CC7-88995C65C5AB}" sibTransId="{07668892-EC86-4C40-90E2-305D1BCD20CE}"/>
    <dgm:cxn modelId="{7CD91A2B-28F9-4A02-AB32-92891E571356}" type="presOf" srcId="{52F81AFD-EBE4-4373-BAB1-ACDBA690FA19}" destId="{BFDBCCDF-4699-46B4-8845-023E2DC0A5F5}" srcOrd="0" destOrd="0" presId="urn:microsoft.com/office/officeart/2008/layout/HexagonCluster"/>
    <dgm:cxn modelId="{56D7F35D-5A78-4967-847F-C21FF31B0446}" srcId="{3F5B1D01-92DC-4DC4-9107-AFDB4DBBAA84}" destId="{9899BA0C-D758-4D67-B365-67A09254334E}" srcOrd="5" destOrd="0" parTransId="{BE2EB52C-DB44-4C83-8E88-7FCC17F190AA}" sibTransId="{8D0E8EB1-FE09-4B62-A454-A7A8A09BAA35}"/>
    <dgm:cxn modelId="{475E829C-AB10-4989-97BB-D3FCEE1D5771}" type="presOf" srcId="{9899BA0C-D758-4D67-B365-67A09254334E}" destId="{36F2E069-BB9F-46C0-94C7-B5014CA3A11B}" srcOrd="0" destOrd="0" presId="urn:microsoft.com/office/officeart/2008/layout/HexagonCluster"/>
    <dgm:cxn modelId="{F6C3FB7D-0805-48C6-A8A4-42203B595A3E}" type="presOf" srcId="{F36BFCD4-2C4E-4038-9486-8FAF8588C38D}" destId="{E5007886-6679-402D-BD87-A1A35FF00D70}" srcOrd="0" destOrd="0" presId="urn:microsoft.com/office/officeart/2008/layout/HexagonCluster"/>
    <dgm:cxn modelId="{457DDE7A-273A-4ADB-B487-065CB5D7777A}" type="presParOf" srcId="{AFDAC0EB-D93B-42BF-9C00-E467556CA105}" destId="{C8F8C114-E77E-4FA6-BF69-9CF5ECBC4F76}" srcOrd="0" destOrd="0" presId="urn:microsoft.com/office/officeart/2008/layout/HexagonCluster"/>
    <dgm:cxn modelId="{16767E18-19A4-4596-88DF-11B7E0B50151}" type="presParOf" srcId="{C8F8C114-E77E-4FA6-BF69-9CF5ECBC4F76}" destId="{4225763D-14FC-4673-95A6-30B2BBEDF144}" srcOrd="0" destOrd="0" presId="urn:microsoft.com/office/officeart/2008/layout/HexagonCluster"/>
    <dgm:cxn modelId="{399F722E-C6FB-4201-B7CE-655ADEB7500D}" type="presParOf" srcId="{AFDAC0EB-D93B-42BF-9C00-E467556CA105}" destId="{B5E00F0E-AFF5-45DE-9B7C-F68DAA5C2B06}" srcOrd="1" destOrd="0" presId="urn:microsoft.com/office/officeart/2008/layout/HexagonCluster"/>
    <dgm:cxn modelId="{2907F208-7513-420C-8E01-FB64F3D6616A}" type="presParOf" srcId="{B5E00F0E-AFF5-45DE-9B7C-F68DAA5C2B06}" destId="{EA145CFC-5069-4B26-BAFD-36F7E438A287}" srcOrd="0" destOrd="0" presId="urn:microsoft.com/office/officeart/2008/layout/HexagonCluster"/>
    <dgm:cxn modelId="{E615B7E1-5FFD-41B9-A5A3-F543A2CCC7E6}" type="presParOf" srcId="{AFDAC0EB-D93B-42BF-9C00-E467556CA105}" destId="{CB23B955-F1E9-4505-951A-30C9F116BEBB}" srcOrd="2" destOrd="0" presId="urn:microsoft.com/office/officeart/2008/layout/HexagonCluster"/>
    <dgm:cxn modelId="{EB64E977-EA3B-4DB3-8A44-1D62A0485BDB}" type="presParOf" srcId="{CB23B955-F1E9-4505-951A-30C9F116BEBB}" destId="{B4DA8270-4801-420F-A90B-601918EF4FC9}" srcOrd="0" destOrd="0" presId="urn:microsoft.com/office/officeart/2008/layout/HexagonCluster"/>
    <dgm:cxn modelId="{B57E562F-4F9A-4B56-88C1-B95EF7FFD2B9}" type="presParOf" srcId="{AFDAC0EB-D93B-42BF-9C00-E467556CA105}" destId="{A4A6718A-87E0-4C70-ACD4-3E6A5B0DB875}" srcOrd="3" destOrd="0" presId="urn:microsoft.com/office/officeart/2008/layout/HexagonCluster"/>
    <dgm:cxn modelId="{1471D065-8B36-4A11-B37C-1026E531501C}" type="presParOf" srcId="{A4A6718A-87E0-4C70-ACD4-3E6A5B0DB875}" destId="{67A34FBC-1860-4C5F-9C6B-1A44C1745746}" srcOrd="0" destOrd="0" presId="urn:microsoft.com/office/officeart/2008/layout/HexagonCluster"/>
    <dgm:cxn modelId="{FAB2DC81-A69F-40F8-9B8D-43D02D144E57}" type="presParOf" srcId="{AFDAC0EB-D93B-42BF-9C00-E467556CA105}" destId="{369D041C-C057-4AB1-A1FA-F7529B500AD4}" srcOrd="4" destOrd="0" presId="urn:microsoft.com/office/officeart/2008/layout/HexagonCluster"/>
    <dgm:cxn modelId="{9DC7A759-FE64-49DC-A12D-455CBF8DABAA}" type="presParOf" srcId="{369D041C-C057-4AB1-A1FA-F7529B500AD4}" destId="{54BB9E98-83FA-447E-81A1-FDA73893FA3D}" srcOrd="0" destOrd="0" presId="urn:microsoft.com/office/officeart/2008/layout/HexagonCluster"/>
    <dgm:cxn modelId="{30F59CE1-BBEB-482F-ADD0-B73A79B5D93D}" type="presParOf" srcId="{AFDAC0EB-D93B-42BF-9C00-E467556CA105}" destId="{1C31CEA0-08A6-4F4B-9847-84C573F66478}" srcOrd="5" destOrd="0" presId="urn:microsoft.com/office/officeart/2008/layout/HexagonCluster"/>
    <dgm:cxn modelId="{D10A0A45-90BB-41B8-9779-810444720460}" type="presParOf" srcId="{1C31CEA0-08A6-4F4B-9847-84C573F66478}" destId="{7BDFDA0D-CD0B-495C-9AA3-C3C413968040}" srcOrd="0" destOrd="0" presId="urn:microsoft.com/office/officeart/2008/layout/HexagonCluster"/>
    <dgm:cxn modelId="{41AD5342-863A-412E-8409-6982B85D06C3}" type="presParOf" srcId="{AFDAC0EB-D93B-42BF-9C00-E467556CA105}" destId="{431F7A26-6E3A-437D-B71E-566A8B4AB873}" srcOrd="6" destOrd="0" presId="urn:microsoft.com/office/officeart/2008/layout/HexagonCluster"/>
    <dgm:cxn modelId="{43FF7333-C536-457E-9025-4A0AC30B2CB5}" type="presParOf" srcId="{431F7A26-6E3A-437D-B71E-566A8B4AB873}" destId="{BFDBCCDF-4699-46B4-8845-023E2DC0A5F5}" srcOrd="0" destOrd="0" presId="urn:microsoft.com/office/officeart/2008/layout/HexagonCluster"/>
    <dgm:cxn modelId="{5B99740D-A4CE-4CCC-BA6D-5FDC927D02BD}" type="presParOf" srcId="{AFDAC0EB-D93B-42BF-9C00-E467556CA105}" destId="{5D1B4FA3-84D0-492C-972B-E8A6BFEC9011}" srcOrd="7" destOrd="0" presId="urn:microsoft.com/office/officeart/2008/layout/HexagonCluster"/>
    <dgm:cxn modelId="{28588587-05EA-4464-846D-96BE5037A464}" type="presParOf" srcId="{5D1B4FA3-84D0-492C-972B-E8A6BFEC9011}" destId="{A7546628-57E7-42B7-AF75-F4D514C3636A}" srcOrd="0" destOrd="0" presId="urn:microsoft.com/office/officeart/2008/layout/HexagonCluster"/>
    <dgm:cxn modelId="{AF67F2FB-F3D8-4ACE-979C-293611973F22}" type="presParOf" srcId="{AFDAC0EB-D93B-42BF-9C00-E467556CA105}" destId="{31980EAA-5EFA-4642-8335-CC11A29D34D0}" srcOrd="8" destOrd="0" presId="urn:microsoft.com/office/officeart/2008/layout/HexagonCluster"/>
    <dgm:cxn modelId="{2DC331FC-94EF-4250-8ACD-67E1092BBBF3}" type="presParOf" srcId="{31980EAA-5EFA-4642-8335-CC11A29D34D0}" destId="{24A43BD3-6275-4086-B34B-2DD2CD289E55}" srcOrd="0" destOrd="0" presId="urn:microsoft.com/office/officeart/2008/layout/HexagonCluster"/>
    <dgm:cxn modelId="{6E803446-681A-4EEE-8C1C-D10BA91C26D9}" type="presParOf" srcId="{AFDAC0EB-D93B-42BF-9C00-E467556CA105}" destId="{5AD60C8E-94F8-4F73-A6CD-5C429C77B17F}" srcOrd="9" destOrd="0" presId="urn:microsoft.com/office/officeart/2008/layout/HexagonCluster"/>
    <dgm:cxn modelId="{78A4FB7B-6DF6-4866-BF50-5E63A332484C}" type="presParOf" srcId="{5AD60C8E-94F8-4F73-A6CD-5C429C77B17F}" destId="{AA991282-D738-4E61-BDAD-FBB6C783C47C}" srcOrd="0" destOrd="0" presId="urn:microsoft.com/office/officeart/2008/layout/HexagonCluster"/>
    <dgm:cxn modelId="{3F281C95-53E3-4FC0-AECD-6E17900AFC81}" type="presParOf" srcId="{AFDAC0EB-D93B-42BF-9C00-E467556CA105}" destId="{26F87CD6-816B-4E9E-ACF8-B206CBBB61AC}" srcOrd="10" destOrd="0" presId="urn:microsoft.com/office/officeart/2008/layout/HexagonCluster"/>
    <dgm:cxn modelId="{B05AECE6-F4F8-4A52-B4E8-0DAA615AC966}" type="presParOf" srcId="{26F87CD6-816B-4E9E-ACF8-B206CBBB61AC}" destId="{BF037327-1AEB-4D0B-9128-3BE364CCAA03}" srcOrd="0" destOrd="0" presId="urn:microsoft.com/office/officeart/2008/layout/HexagonCluster"/>
    <dgm:cxn modelId="{0B7372EE-F962-4A06-937D-F8DEF43124C8}" type="presParOf" srcId="{AFDAC0EB-D93B-42BF-9C00-E467556CA105}" destId="{FFAE896B-D44F-4AEB-972B-3C78C022F4D2}" srcOrd="11" destOrd="0" presId="urn:microsoft.com/office/officeart/2008/layout/HexagonCluster"/>
    <dgm:cxn modelId="{3A124651-77C5-47B2-8936-2CF0B654C998}" type="presParOf" srcId="{FFAE896B-D44F-4AEB-972B-3C78C022F4D2}" destId="{86040F22-36C1-48EA-8381-64AB9A310A29}" srcOrd="0" destOrd="0" presId="urn:microsoft.com/office/officeart/2008/layout/HexagonCluster"/>
    <dgm:cxn modelId="{C75B149D-268D-4B4D-B0FA-1A83185E5BB9}" type="presParOf" srcId="{AFDAC0EB-D93B-42BF-9C00-E467556CA105}" destId="{02D79FAE-D3ED-4797-8901-444CA8A5976F}" srcOrd="12" destOrd="0" presId="urn:microsoft.com/office/officeart/2008/layout/HexagonCluster"/>
    <dgm:cxn modelId="{CE17EA69-53E8-49CC-8887-7866F1373952}" type="presParOf" srcId="{02D79FAE-D3ED-4797-8901-444CA8A5976F}" destId="{EBD4C57C-C055-44D4-82A6-44724D9C9296}" srcOrd="0" destOrd="0" presId="urn:microsoft.com/office/officeart/2008/layout/HexagonCluster"/>
    <dgm:cxn modelId="{98F35E9D-5F4B-4BB5-AD02-BE849D9A9902}" type="presParOf" srcId="{AFDAC0EB-D93B-42BF-9C00-E467556CA105}" destId="{77EED329-7567-4878-AD1D-988C1C5147E0}" srcOrd="13" destOrd="0" presId="urn:microsoft.com/office/officeart/2008/layout/HexagonCluster"/>
    <dgm:cxn modelId="{2228FB6E-4BAF-4C84-9192-370165B07F55}" type="presParOf" srcId="{77EED329-7567-4878-AD1D-988C1C5147E0}" destId="{929EF3C8-899E-4863-B597-AE69341E7F47}" srcOrd="0" destOrd="0" presId="urn:microsoft.com/office/officeart/2008/layout/HexagonCluster"/>
    <dgm:cxn modelId="{9900AB49-941F-43F7-856A-508CBDE8E843}" type="presParOf" srcId="{AFDAC0EB-D93B-42BF-9C00-E467556CA105}" destId="{105D0E0A-C7C8-49DC-A666-E56E7F439EF8}" srcOrd="14" destOrd="0" presId="urn:microsoft.com/office/officeart/2008/layout/HexagonCluster"/>
    <dgm:cxn modelId="{6C03762C-162F-4841-925B-F718A494A051}" type="presParOf" srcId="{105D0E0A-C7C8-49DC-A666-E56E7F439EF8}" destId="{E5007886-6679-402D-BD87-A1A35FF00D70}" srcOrd="0" destOrd="0" presId="urn:microsoft.com/office/officeart/2008/layout/HexagonCluster"/>
    <dgm:cxn modelId="{E9315E18-F046-4992-B300-F5142A1040F4}" type="presParOf" srcId="{AFDAC0EB-D93B-42BF-9C00-E467556CA105}" destId="{87041C30-F82F-4484-82B6-F0D4A3A1F033}" srcOrd="15" destOrd="0" presId="urn:microsoft.com/office/officeart/2008/layout/HexagonCluster"/>
    <dgm:cxn modelId="{00B39B07-84EB-4072-B239-5910E63AD112}" type="presParOf" srcId="{87041C30-F82F-4484-82B6-F0D4A3A1F033}" destId="{8EA1A5DB-C24D-47BA-8006-283C22ED6FA2}" srcOrd="0" destOrd="0" presId="urn:microsoft.com/office/officeart/2008/layout/HexagonCluster"/>
    <dgm:cxn modelId="{345D124D-BF62-4AE3-8633-DD846234367E}" type="presParOf" srcId="{AFDAC0EB-D93B-42BF-9C00-E467556CA105}" destId="{FABC03BC-CDE6-4E34-8B0E-C0A4B6D6E6EF}" srcOrd="16" destOrd="0" presId="urn:microsoft.com/office/officeart/2008/layout/HexagonCluster"/>
    <dgm:cxn modelId="{F67069F1-9450-441A-BC28-58666CF33CA2}" type="presParOf" srcId="{FABC03BC-CDE6-4E34-8B0E-C0A4B6D6E6EF}" destId="{DA8D0BDD-D068-4938-946B-4A7597BFF69F}" srcOrd="0" destOrd="0" presId="urn:microsoft.com/office/officeart/2008/layout/HexagonCluster"/>
    <dgm:cxn modelId="{7A805AC2-E9FF-44E7-A3A0-7FABFA574A7A}" type="presParOf" srcId="{AFDAC0EB-D93B-42BF-9C00-E467556CA105}" destId="{46B35F1C-65A9-4560-BC4D-A2D3971BEC73}" srcOrd="17" destOrd="0" presId="urn:microsoft.com/office/officeart/2008/layout/HexagonCluster"/>
    <dgm:cxn modelId="{5B8CD639-FC71-4AA8-8F1F-049F7901AEBC}" type="presParOf" srcId="{46B35F1C-65A9-4560-BC4D-A2D3971BEC73}" destId="{05E9B65C-C0FC-4059-A917-63CB3A78BC9E}" srcOrd="0" destOrd="0" presId="urn:microsoft.com/office/officeart/2008/layout/HexagonCluster"/>
    <dgm:cxn modelId="{96DF4355-4B50-465D-9E64-5B148EA75489}" type="presParOf" srcId="{AFDAC0EB-D93B-42BF-9C00-E467556CA105}" destId="{FEA7B8BE-12BE-4C10-8D2D-07C67619A40B}" srcOrd="18" destOrd="0" presId="urn:microsoft.com/office/officeart/2008/layout/HexagonCluster"/>
    <dgm:cxn modelId="{8DDBC83C-6CB8-4602-9B05-329EBA003477}" type="presParOf" srcId="{FEA7B8BE-12BE-4C10-8D2D-07C67619A40B}" destId="{3AF99E4E-C47B-4B45-9E5F-006898F3634A}" srcOrd="0" destOrd="0" presId="urn:microsoft.com/office/officeart/2008/layout/HexagonCluster"/>
    <dgm:cxn modelId="{A9F1B8E6-76CF-4982-B6FC-A68824BF69DF}" type="presParOf" srcId="{AFDAC0EB-D93B-42BF-9C00-E467556CA105}" destId="{33388E05-6269-455E-ADE1-8E0F2923500F}" srcOrd="19" destOrd="0" presId="urn:microsoft.com/office/officeart/2008/layout/HexagonCluster"/>
    <dgm:cxn modelId="{080FAE29-7EF3-4ECE-A04C-A74F8715D42B}" type="presParOf" srcId="{33388E05-6269-455E-ADE1-8E0F2923500F}" destId="{19C2F60F-D05A-4DB7-8DC4-2774C80B576B}" srcOrd="0" destOrd="0" presId="urn:microsoft.com/office/officeart/2008/layout/HexagonCluster"/>
    <dgm:cxn modelId="{C2F41E1A-1B4B-482A-A3C5-DD2F5940C6E4}" type="presParOf" srcId="{AFDAC0EB-D93B-42BF-9C00-E467556CA105}" destId="{CD32615D-C03D-4E8B-AC3F-7FB880485F93}" srcOrd="20" destOrd="0" presId="urn:microsoft.com/office/officeart/2008/layout/HexagonCluster"/>
    <dgm:cxn modelId="{A746366D-FFE4-4783-93AE-95A172E0CE42}" type="presParOf" srcId="{CD32615D-C03D-4E8B-AC3F-7FB880485F93}" destId="{36F2E069-BB9F-46C0-94C7-B5014CA3A11B}" srcOrd="0" destOrd="0" presId="urn:microsoft.com/office/officeart/2008/layout/HexagonCluster"/>
    <dgm:cxn modelId="{30C1ABE8-33DF-4809-AC83-2E5079B0C6DC}" type="presParOf" srcId="{AFDAC0EB-D93B-42BF-9C00-E467556CA105}" destId="{64415863-4C85-459C-A415-D4188301C625}" srcOrd="21" destOrd="0" presId="urn:microsoft.com/office/officeart/2008/layout/HexagonCluster"/>
    <dgm:cxn modelId="{FF1B74B9-BD30-42F6-86D9-028537902CF3}" type="presParOf" srcId="{64415863-4C85-459C-A415-D4188301C625}" destId="{8C7C67A5-2FD8-4D48-AB9B-8E49CF0E1FE7}" srcOrd="0" destOrd="0" presId="urn:microsoft.com/office/officeart/2008/layout/HexagonCluster"/>
    <dgm:cxn modelId="{B28F5ECF-791F-4D28-8CAF-4995F67061C9}" type="presParOf" srcId="{AFDAC0EB-D93B-42BF-9C00-E467556CA105}" destId="{AC6B0FE0-F783-4FA3-9C3B-CE63F43FB55B}" srcOrd="22" destOrd="0" presId="urn:microsoft.com/office/officeart/2008/layout/HexagonCluster"/>
    <dgm:cxn modelId="{FA6B8E3A-0CB5-4A7C-9229-DFE4E23CE188}" type="presParOf" srcId="{AC6B0FE0-F783-4FA3-9C3B-CE63F43FB55B}" destId="{D2A9B576-B777-4B90-A510-7BF3F1B7C52A}" srcOrd="0" destOrd="0" presId="urn:microsoft.com/office/officeart/2008/layout/HexagonCluster"/>
    <dgm:cxn modelId="{625DD585-2E4C-4EF8-8196-DC7924D3768C}" type="presParOf" srcId="{AFDAC0EB-D93B-42BF-9C00-E467556CA105}" destId="{D7BE52FC-0C7E-43B7-AA03-74AC0CECBD08}" srcOrd="23" destOrd="0" presId="urn:microsoft.com/office/officeart/2008/layout/HexagonCluster"/>
    <dgm:cxn modelId="{D1399924-CC56-48BC-9348-210FEEA8AB8F}" type="presParOf" srcId="{D7BE52FC-0C7E-43B7-AA03-74AC0CECBD08}" destId="{2B7D0CFE-C046-4083-B613-863C46A6780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96389A-EFBE-42A2-8C9F-A5D598A891D1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C052553-E554-4CB6-9A1E-DFD1D1E5A182}">
      <dgm:prSet phldrT="[Texto]" custT="1"/>
      <dgm:spPr/>
      <dgm:t>
        <a:bodyPr/>
        <a:lstStyle/>
        <a:p>
          <a:r>
            <a:rPr lang="es-ES" sz="1600" dirty="0" smtClean="0"/>
            <a:t>70,8%</a:t>
          </a:r>
        </a:p>
        <a:p>
          <a:r>
            <a:rPr lang="es-ES" sz="1600" dirty="0" smtClean="0"/>
            <a:t>Generación de empleo</a:t>
          </a:r>
          <a:endParaRPr lang="es-ES" sz="1600" dirty="0"/>
        </a:p>
      </dgm:t>
    </dgm:pt>
    <dgm:pt modelId="{82E64239-6EE9-47AA-9641-BBADFA4D76AE}" type="parTrans" cxnId="{6B09ADA2-0F45-40AC-8ECC-19304C108D93}">
      <dgm:prSet/>
      <dgm:spPr/>
      <dgm:t>
        <a:bodyPr/>
        <a:lstStyle/>
        <a:p>
          <a:endParaRPr lang="es-ES" sz="4000"/>
        </a:p>
      </dgm:t>
    </dgm:pt>
    <dgm:pt modelId="{7B291C18-EE55-49AC-A7EF-34588A4534F1}" type="sibTrans" cxnId="{6B09ADA2-0F45-40AC-8ECC-19304C108D93}">
      <dgm:prSet custT="1"/>
      <dgm:spPr/>
      <dgm:t>
        <a:bodyPr/>
        <a:lstStyle/>
        <a:p>
          <a:endParaRPr lang="es-ES" sz="1200" dirty="0"/>
        </a:p>
      </dgm:t>
    </dgm:pt>
    <dgm:pt modelId="{79C2BDD1-B679-44CE-96D1-40AF084E6AA7}">
      <dgm:prSet phldrT="[Texto]" custT="1"/>
      <dgm:spPr/>
      <dgm:t>
        <a:bodyPr/>
        <a:lstStyle/>
        <a:p>
          <a:r>
            <a:rPr lang="es-ES" sz="1600" dirty="0" smtClean="0"/>
            <a:t>96,3%</a:t>
          </a:r>
        </a:p>
        <a:p>
          <a:r>
            <a:rPr lang="es-ES" sz="1600" dirty="0" smtClean="0"/>
            <a:t>Involucrarse en turismo</a:t>
          </a:r>
          <a:endParaRPr lang="es-ES" sz="1600" dirty="0"/>
        </a:p>
      </dgm:t>
    </dgm:pt>
    <dgm:pt modelId="{E0A65440-4C25-4561-91B7-837DD3316826}" type="parTrans" cxnId="{2307B783-8BD8-47F3-99C9-3E21E05729F0}">
      <dgm:prSet/>
      <dgm:spPr/>
      <dgm:t>
        <a:bodyPr/>
        <a:lstStyle/>
        <a:p>
          <a:endParaRPr lang="es-ES" sz="4000"/>
        </a:p>
      </dgm:t>
    </dgm:pt>
    <dgm:pt modelId="{C5DE3DF6-019F-43F4-9736-728E0F9207A2}" type="sibTrans" cxnId="{2307B783-8BD8-47F3-99C9-3E21E05729F0}">
      <dgm:prSet custT="1"/>
      <dgm:spPr/>
      <dgm:t>
        <a:bodyPr/>
        <a:lstStyle/>
        <a:p>
          <a:endParaRPr lang="es-ES" sz="1200" dirty="0"/>
        </a:p>
      </dgm:t>
    </dgm:pt>
    <dgm:pt modelId="{580046C8-7EF5-46E4-863A-D13F203BC6EE}">
      <dgm:prSet phldrT="[Texto]" custT="1"/>
      <dgm:spPr/>
      <dgm:t>
        <a:bodyPr/>
        <a:lstStyle/>
        <a:p>
          <a:r>
            <a:rPr lang="es-ES" sz="1600" dirty="0" smtClean="0"/>
            <a:t>59,9%</a:t>
          </a:r>
        </a:p>
        <a:p>
          <a:r>
            <a:rPr lang="es-ES" sz="1600" dirty="0" smtClean="0"/>
            <a:t>Alojamiento</a:t>
          </a:r>
          <a:endParaRPr lang="es-ES" sz="1600" dirty="0"/>
        </a:p>
      </dgm:t>
    </dgm:pt>
    <dgm:pt modelId="{B143250E-900F-4AAC-84CC-A4495C390845}" type="parTrans" cxnId="{60BBFF06-FA64-4E40-A2D9-4B4302123FDF}">
      <dgm:prSet/>
      <dgm:spPr/>
      <dgm:t>
        <a:bodyPr/>
        <a:lstStyle/>
        <a:p>
          <a:endParaRPr lang="es-ES" sz="4000"/>
        </a:p>
      </dgm:t>
    </dgm:pt>
    <dgm:pt modelId="{09F3B219-A49C-4E36-B417-4129C4F39704}" type="sibTrans" cxnId="{60BBFF06-FA64-4E40-A2D9-4B4302123FDF}">
      <dgm:prSet custT="1"/>
      <dgm:spPr/>
      <dgm:t>
        <a:bodyPr/>
        <a:lstStyle/>
        <a:p>
          <a:endParaRPr lang="es-ES" sz="1200" dirty="0"/>
        </a:p>
      </dgm:t>
    </dgm:pt>
    <dgm:pt modelId="{1B077045-5F44-46C7-9EC8-E0F341FC1CD6}">
      <dgm:prSet custT="1"/>
      <dgm:spPr/>
      <dgm:t>
        <a:bodyPr/>
        <a:lstStyle/>
        <a:p>
          <a:r>
            <a:rPr lang="es-ES" sz="1600" dirty="0" smtClean="0"/>
            <a:t>95,7%</a:t>
          </a:r>
        </a:p>
        <a:p>
          <a:r>
            <a:rPr lang="es-ES" sz="1600" dirty="0" smtClean="0"/>
            <a:t>Potencialidad</a:t>
          </a:r>
        </a:p>
        <a:p>
          <a:r>
            <a:rPr lang="es-ES" sz="1600" dirty="0" smtClean="0"/>
            <a:t>Ubicación</a:t>
          </a:r>
        </a:p>
      </dgm:t>
    </dgm:pt>
    <dgm:pt modelId="{BDB3BA8E-7B26-470E-B344-29B3F6F93811}" type="parTrans" cxnId="{5DD3F2A2-BF9F-4773-8E9B-3A4DC8A490D0}">
      <dgm:prSet/>
      <dgm:spPr/>
      <dgm:t>
        <a:bodyPr/>
        <a:lstStyle/>
        <a:p>
          <a:endParaRPr lang="es-ES" sz="4000"/>
        </a:p>
      </dgm:t>
    </dgm:pt>
    <dgm:pt modelId="{4B40B95A-3E16-4382-8676-3312BDC18A1E}" type="sibTrans" cxnId="{5DD3F2A2-BF9F-4773-8E9B-3A4DC8A490D0}">
      <dgm:prSet custT="1"/>
      <dgm:spPr/>
      <dgm:t>
        <a:bodyPr/>
        <a:lstStyle/>
        <a:p>
          <a:endParaRPr lang="es-ES" sz="1200" dirty="0"/>
        </a:p>
      </dgm:t>
    </dgm:pt>
    <dgm:pt modelId="{59580DAE-286C-4E09-9CD2-3FB869F09FB3}">
      <dgm:prSet custT="1"/>
      <dgm:spPr/>
      <dgm:t>
        <a:bodyPr/>
        <a:lstStyle/>
        <a:p>
          <a:r>
            <a:rPr lang="es-ES" sz="1600" dirty="0" smtClean="0"/>
            <a:t>26 a 35 años</a:t>
          </a:r>
        </a:p>
        <a:p>
          <a:r>
            <a:rPr lang="es-ES" sz="1600" dirty="0" smtClean="0"/>
            <a:t>+ Femenino</a:t>
          </a:r>
          <a:endParaRPr lang="es-ES" sz="1600" dirty="0"/>
        </a:p>
      </dgm:t>
    </dgm:pt>
    <dgm:pt modelId="{560833D3-8FD8-46AB-A6ED-40198DA88B13}" type="parTrans" cxnId="{97D06397-E7A1-48FC-9906-3AF8BCF03051}">
      <dgm:prSet/>
      <dgm:spPr/>
      <dgm:t>
        <a:bodyPr/>
        <a:lstStyle/>
        <a:p>
          <a:endParaRPr lang="es-ES" sz="4000"/>
        </a:p>
      </dgm:t>
    </dgm:pt>
    <dgm:pt modelId="{4447F232-4AC2-4FB1-8CA6-5F7A24CB6243}" type="sibTrans" cxnId="{97D06397-E7A1-48FC-9906-3AF8BCF03051}">
      <dgm:prSet custT="1"/>
      <dgm:spPr/>
      <dgm:t>
        <a:bodyPr/>
        <a:lstStyle/>
        <a:p>
          <a:endParaRPr lang="es-ES" sz="1200" dirty="0"/>
        </a:p>
      </dgm:t>
    </dgm:pt>
    <dgm:pt modelId="{2C5F13D3-BC35-404D-B889-B7925B16CBA0}">
      <dgm:prSet custT="1"/>
      <dgm:spPr/>
      <dgm:t>
        <a:bodyPr/>
        <a:lstStyle/>
        <a:p>
          <a:r>
            <a:rPr lang="es-ES" sz="1600" dirty="0" smtClean="0"/>
            <a:t>86,34%</a:t>
          </a:r>
        </a:p>
        <a:p>
          <a:r>
            <a:rPr lang="es-ES" sz="1600" dirty="0" smtClean="0"/>
            <a:t>Desinteres de los gobiernos</a:t>
          </a:r>
        </a:p>
      </dgm:t>
    </dgm:pt>
    <dgm:pt modelId="{13F5C757-1894-42AF-8A2B-0F22CB2022C0}" type="parTrans" cxnId="{CB8314D6-5310-4B1C-8B3D-ABE343BF729A}">
      <dgm:prSet/>
      <dgm:spPr/>
      <dgm:t>
        <a:bodyPr/>
        <a:lstStyle/>
        <a:p>
          <a:endParaRPr lang="es-ES" sz="4000"/>
        </a:p>
      </dgm:t>
    </dgm:pt>
    <dgm:pt modelId="{6BCD1508-F485-473C-94C9-AC423501F898}" type="sibTrans" cxnId="{CB8314D6-5310-4B1C-8B3D-ABE343BF729A}">
      <dgm:prSet custT="1"/>
      <dgm:spPr/>
      <dgm:t>
        <a:bodyPr/>
        <a:lstStyle/>
        <a:p>
          <a:endParaRPr lang="es-ES" sz="1200" dirty="0"/>
        </a:p>
      </dgm:t>
    </dgm:pt>
    <dgm:pt modelId="{58665A22-CC0A-4C79-B3F5-97F71121F9C1}" type="pres">
      <dgm:prSet presAssocID="{F796389A-EFBE-42A2-8C9F-A5D598A891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0F4A52-F000-41E2-8F1A-DBCA3D1CE55D}" type="pres">
      <dgm:prSet presAssocID="{59580DAE-286C-4E09-9CD2-3FB869F09F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F9780-2D88-49E2-B765-BF28110065E2}" type="pres">
      <dgm:prSet presAssocID="{4447F232-4AC2-4FB1-8CA6-5F7A24CB6243}" presName="sibTrans" presStyleLbl="sibTrans2D1" presStyleIdx="0" presStyleCnt="6"/>
      <dgm:spPr/>
      <dgm:t>
        <a:bodyPr/>
        <a:lstStyle/>
        <a:p>
          <a:endParaRPr lang="es-ES"/>
        </a:p>
      </dgm:t>
    </dgm:pt>
    <dgm:pt modelId="{BBC6A8AE-AD3D-4EF7-ABCD-D5885A21BDF6}" type="pres">
      <dgm:prSet presAssocID="{4447F232-4AC2-4FB1-8CA6-5F7A24CB6243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23AAD033-DA37-481A-A911-E802AF1DFE83}" type="pres">
      <dgm:prSet presAssocID="{1B077045-5F44-46C7-9EC8-E0F341FC1CD6}" presName="node" presStyleLbl="node1" presStyleIdx="1" presStyleCnt="6" custScaleX="123460" custScaleY="1396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1BADDE-5362-4E39-B81B-35762592355B}" type="pres">
      <dgm:prSet presAssocID="{4B40B95A-3E16-4382-8676-3312BDC18A1E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967C009-1ECB-4111-B51D-0673107FC740}" type="pres">
      <dgm:prSet presAssocID="{4B40B95A-3E16-4382-8676-3312BDC18A1E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7A7E2736-619E-4D50-9DD6-0B7FF59116AE}" type="pres">
      <dgm:prSet presAssocID="{FC052553-E554-4CB6-9A1E-DFD1D1E5A182}" presName="node" presStyleLbl="node1" presStyleIdx="2" presStyleCnt="6" custScaleX="101194" custScaleY="134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61214-2C07-4D8F-A8A4-940AEF3336BE}" type="pres">
      <dgm:prSet presAssocID="{7B291C18-EE55-49AC-A7EF-34588A4534F1}" presName="sibTrans" presStyleLbl="sibTrans2D1" presStyleIdx="2" presStyleCnt="6"/>
      <dgm:spPr/>
      <dgm:t>
        <a:bodyPr/>
        <a:lstStyle/>
        <a:p>
          <a:endParaRPr lang="es-ES"/>
        </a:p>
      </dgm:t>
    </dgm:pt>
    <dgm:pt modelId="{7133E691-5747-45ED-9416-904B11138C38}" type="pres">
      <dgm:prSet presAssocID="{7B291C18-EE55-49AC-A7EF-34588A4534F1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0D796216-B476-4A9A-AA14-C28D267E76C6}" type="pres">
      <dgm:prSet presAssocID="{79C2BDD1-B679-44CE-96D1-40AF084E6AA7}" presName="node" presStyleLbl="node1" presStyleIdx="3" presStyleCnt="6" custScaleY="125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AD44AA-2E53-412B-B65B-3022E0D725B2}" type="pres">
      <dgm:prSet presAssocID="{C5DE3DF6-019F-43F4-9736-728E0F9207A2}" presName="sibTrans" presStyleLbl="sibTrans2D1" presStyleIdx="3" presStyleCnt="6"/>
      <dgm:spPr/>
      <dgm:t>
        <a:bodyPr/>
        <a:lstStyle/>
        <a:p>
          <a:endParaRPr lang="es-ES"/>
        </a:p>
      </dgm:t>
    </dgm:pt>
    <dgm:pt modelId="{C780766F-77CA-44FB-A003-B70A84E788D2}" type="pres">
      <dgm:prSet presAssocID="{C5DE3DF6-019F-43F4-9736-728E0F9207A2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53FD28BF-5734-4732-B24A-EFE74162349D}" type="pres">
      <dgm:prSet presAssocID="{580046C8-7EF5-46E4-863A-D13F203BC6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5F69A-6651-4DC5-8DCD-85C05D34E6EA}" type="pres">
      <dgm:prSet presAssocID="{09F3B219-A49C-4E36-B417-4129C4F39704}" presName="sibTrans" presStyleLbl="sibTrans2D1" presStyleIdx="4" presStyleCnt="6"/>
      <dgm:spPr/>
      <dgm:t>
        <a:bodyPr/>
        <a:lstStyle/>
        <a:p>
          <a:endParaRPr lang="es-ES"/>
        </a:p>
      </dgm:t>
    </dgm:pt>
    <dgm:pt modelId="{43FB8ED5-C0E4-4659-97BF-B8320DF7662A}" type="pres">
      <dgm:prSet presAssocID="{09F3B219-A49C-4E36-B417-4129C4F39704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CF23269C-FB6C-4217-9BB8-ABCF3636D6E0}" type="pres">
      <dgm:prSet presAssocID="{2C5F13D3-BC35-404D-B889-B7925B16CBA0}" presName="node" presStyleLbl="node1" presStyleIdx="5" presStyleCnt="6" custScaleX="124324" custScaleY="147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41229-D163-4CD7-9F64-39756D553F00}" type="pres">
      <dgm:prSet presAssocID="{6BCD1508-F485-473C-94C9-AC423501F898}" presName="sibTrans" presStyleLbl="sibTrans2D1" presStyleIdx="5" presStyleCnt="6"/>
      <dgm:spPr/>
      <dgm:t>
        <a:bodyPr/>
        <a:lstStyle/>
        <a:p>
          <a:endParaRPr lang="es-ES"/>
        </a:p>
      </dgm:t>
    </dgm:pt>
    <dgm:pt modelId="{FFF641F6-E655-4D11-8485-06EF5D52C9CE}" type="pres">
      <dgm:prSet presAssocID="{6BCD1508-F485-473C-94C9-AC423501F898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E5EEBFE5-E833-4827-9D8D-9404F1D9B470}" type="presOf" srcId="{4447F232-4AC2-4FB1-8CA6-5F7A24CB6243}" destId="{1C1F9780-2D88-49E2-B765-BF28110065E2}" srcOrd="0" destOrd="0" presId="urn:microsoft.com/office/officeart/2005/8/layout/cycle7"/>
    <dgm:cxn modelId="{32BD3D1D-6C02-489E-AF37-1B9CE55DFFCC}" type="presOf" srcId="{C5DE3DF6-019F-43F4-9736-728E0F9207A2}" destId="{E6AD44AA-2E53-412B-B65B-3022E0D725B2}" srcOrd="0" destOrd="0" presId="urn:microsoft.com/office/officeart/2005/8/layout/cycle7"/>
    <dgm:cxn modelId="{97D06397-E7A1-48FC-9906-3AF8BCF03051}" srcId="{F796389A-EFBE-42A2-8C9F-A5D598A891D1}" destId="{59580DAE-286C-4E09-9CD2-3FB869F09FB3}" srcOrd="0" destOrd="0" parTransId="{560833D3-8FD8-46AB-A6ED-40198DA88B13}" sibTransId="{4447F232-4AC2-4FB1-8CA6-5F7A24CB6243}"/>
    <dgm:cxn modelId="{F93D3629-C9A9-4C32-BFF9-D853A6BF93E8}" type="presOf" srcId="{1B077045-5F44-46C7-9EC8-E0F341FC1CD6}" destId="{23AAD033-DA37-481A-A911-E802AF1DFE83}" srcOrd="0" destOrd="0" presId="urn:microsoft.com/office/officeart/2005/8/layout/cycle7"/>
    <dgm:cxn modelId="{95F8AFDC-0F97-45FD-AB08-18ADD1928366}" type="presOf" srcId="{4B40B95A-3E16-4382-8676-3312BDC18A1E}" destId="{6967C009-1ECB-4111-B51D-0673107FC740}" srcOrd="1" destOrd="0" presId="urn:microsoft.com/office/officeart/2005/8/layout/cycle7"/>
    <dgm:cxn modelId="{C80BD8BF-B8C1-4738-8486-7A4FC6A653A3}" type="presOf" srcId="{4B40B95A-3E16-4382-8676-3312BDC18A1E}" destId="{931BADDE-5362-4E39-B81B-35762592355B}" srcOrd="0" destOrd="0" presId="urn:microsoft.com/office/officeart/2005/8/layout/cycle7"/>
    <dgm:cxn modelId="{B20421C7-3851-4AEB-8581-CE9BD27554DB}" type="presOf" srcId="{7B291C18-EE55-49AC-A7EF-34588A4534F1}" destId="{BB961214-2C07-4D8F-A8A4-940AEF3336BE}" srcOrd="0" destOrd="0" presId="urn:microsoft.com/office/officeart/2005/8/layout/cycle7"/>
    <dgm:cxn modelId="{44E1E910-969E-43BF-960D-54EBB664A89B}" type="presOf" srcId="{59580DAE-286C-4E09-9CD2-3FB869F09FB3}" destId="{130F4A52-F000-41E2-8F1A-DBCA3D1CE55D}" srcOrd="0" destOrd="0" presId="urn:microsoft.com/office/officeart/2005/8/layout/cycle7"/>
    <dgm:cxn modelId="{539897C3-4E55-429D-8CEA-AC27199AD40C}" type="presOf" srcId="{4447F232-4AC2-4FB1-8CA6-5F7A24CB6243}" destId="{BBC6A8AE-AD3D-4EF7-ABCD-D5885A21BDF6}" srcOrd="1" destOrd="0" presId="urn:microsoft.com/office/officeart/2005/8/layout/cycle7"/>
    <dgm:cxn modelId="{EFB01E2D-1B89-482A-8814-EA731ED3D981}" type="presOf" srcId="{C5DE3DF6-019F-43F4-9736-728E0F9207A2}" destId="{C780766F-77CA-44FB-A003-B70A84E788D2}" srcOrd="1" destOrd="0" presId="urn:microsoft.com/office/officeart/2005/8/layout/cycle7"/>
    <dgm:cxn modelId="{CB8314D6-5310-4B1C-8B3D-ABE343BF729A}" srcId="{F796389A-EFBE-42A2-8C9F-A5D598A891D1}" destId="{2C5F13D3-BC35-404D-B889-B7925B16CBA0}" srcOrd="5" destOrd="0" parTransId="{13F5C757-1894-42AF-8A2B-0F22CB2022C0}" sibTransId="{6BCD1508-F485-473C-94C9-AC423501F898}"/>
    <dgm:cxn modelId="{3E27F656-B3A6-4213-8E70-0A21A59200A5}" type="presOf" srcId="{2C5F13D3-BC35-404D-B889-B7925B16CBA0}" destId="{CF23269C-FB6C-4217-9BB8-ABCF3636D6E0}" srcOrd="0" destOrd="0" presId="urn:microsoft.com/office/officeart/2005/8/layout/cycle7"/>
    <dgm:cxn modelId="{B2B5F7CD-11CA-4981-889B-39EC92AB4AE9}" type="presOf" srcId="{6BCD1508-F485-473C-94C9-AC423501F898}" destId="{E2C41229-D163-4CD7-9F64-39756D553F00}" srcOrd="0" destOrd="0" presId="urn:microsoft.com/office/officeart/2005/8/layout/cycle7"/>
    <dgm:cxn modelId="{2307B783-8BD8-47F3-99C9-3E21E05729F0}" srcId="{F796389A-EFBE-42A2-8C9F-A5D598A891D1}" destId="{79C2BDD1-B679-44CE-96D1-40AF084E6AA7}" srcOrd="3" destOrd="0" parTransId="{E0A65440-4C25-4561-91B7-837DD3316826}" sibTransId="{C5DE3DF6-019F-43F4-9736-728E0F9207A2}"/>
    <dgm:cxn modelId="{1E1A1D1D-FAD9-466A-AE24-AD724E269C9C}" type="presOf" srcId="{7B291C18-EE55-49AC-A7EF-34588A4534F1}" destId="{7133E691-5747-45ED-9416-904B11138C38}" srcOrd="1" destOrd="0" presId="urn:microsoft.com/office/officeart/2005/8/layout/cycle7"/>
    <dgm:cxn modelId="{C44B8C25-5240-484E-9204-F82A93B6FBF0}" type="presOf" srcId="{FC052553-E554-4CB6-9A1E-DFD1D1E5A182}" destId="{7A7E2736-619E-4D50-9DD6-0B7FF59116AE}" srcOrd="0" destOrd="0" presId="urn:microsoft.com/office/officeart/2005/8/layout/cycle7"/>
    <dgm:cxn modelId="{7E7AAC19-0734-496E-94DD-9F79CD92E138}" type="presOf" srcId="{6BCD1508-F485-473C-94C9-AC423501F898}" destId="{FFF641F6-E655-4D11-8485-06EF5D52C9CE}" srcOrd="1" destOrd="0" presId="urn:microsoft.com/office/officeart/2005/8/layout/cycle7"/>
    <dgm:cxn modelId="{753B39D9-5A43-4190-AF80-DED56E01BAD0}" type="presOf" srcId="{79C2BDD1-B679-44CE-96D1-40AF084E6AA7}" destId="{0D796216-B476-4A9A-AA14-C28D267E76C6}" srcOrd="0" destOrd="0" presId="urn:microsoft.com/office/officeart/2005/8/layout/cycle7"/>
    <dgm:cxn modelId="{0006A25C-7874-49F0-B548-755B69203AE6}" type="presOf" srcId="{580046C8-7EF5-46E4-863A-D13F203BC6EE}" destId="{53FD28BF-5734-4732-B24A-EFE74162349D}" srcOrd="0" destOrd="0" presId="urn:microsoft.com/office/officeart/2005/8/layout/cycle7"/>
    <dgm:cxn modelId="{8BC4E8AA-B0E0-4A47-A9A7-75D7CEBA4E88}" type="presOf" srcId="{F796389A-EFBE-42A2-8C9F-A5D598A891D1}" destId="{58665A22-CC0A-4C79-B3F5-97F71121F9C1}" srcOrd="0" destOrd="0" presId="urn:microsoft.com/office/officeart/2005/8/layout/cycle7"/>
    <dgm:cxn modelId="{5DD3F2A2-BF9F-4773-8E9B-3A4DC8A490D0}" srcId="{F796389A-EFBE-42A2-8C9F-A5D598A891D1}" destId="{1B077045-5F44-46C7-9EC8-E0F341FC1CD6}" srcOrd="1" destOrd="0" parTransId="{BDB3BA8E-7B26-470E-B344-29B3F6F93811}" sibTransId="{4B40B95A-3E16-4382-8676-3312BDC18A1E}"/>
    <dgm:cxn modelId="{F53D6F81-0495-446C-825C-CEC71D5CB4DF}" type="presOf" srcId="{09F3B219-A49C-4E36-B417-4129C4F39704}" destId="{43FB8ED5-C0E4-4659-97BF-B8320DF7662A}" srcOrd="1" destOrd="0" presId="urn:microsoft.com/office/officeart/2005/8/layout/cycle7"/>
    <dgm:cxn modelId="{6B09ADA2-0F45-40AC-8ECC-19304C108D93}" srcId="{F796389A-EFBE-42A2-8C9F-A5D598A891D1}" destId="{FC052553-E554-4CB6-9A1E-DFD1D1E5A182}" srcOrd="2" destOrd="0" parTransId="{82E64239-6EE9-47AA-9641-BBADFA4D76AE}" sibTransId="{7B291C18-EE55-49AC-A7EF-34588A4534F1}"/>
    <dgm:cxn modelId="{60BBFF06-FA64-4E40-A2D9-4B4302123FDF}" srcId="{F796389A-EFBE-42A2-8C9F-A5D598A891D1}" destId="{580046C8-7EF5-46E4-863A-D13F203BC6EE}" srcOrd="4" destOrd="0" parTransId="{B143250E-900F-4AAC-84CC-A4495C390845}" sibTransId="{09F3B219-A49C-4E36-B417-4129C4F39704}"/>
    <dgm:cxn modelId="{9917388D-EE5D-48EA-BAC6-72ACFB499ACB}" type="presOf" srcId="{09F3B219-A49C-4E36-B417-4129C4F39704}" destId="{0965F69A-6651-4DC5-8DCD-85C05D34E6EA}" srcOrd="0" destOrd="0" presId="urn:microsoft.com/office/officeart/2005/8/layout/cycle7"/>
    <dgm:cxn modelId="{F708F599-1116-45FC-80D1-3545C651A28A}" type="presParOf" srcId="{58665A22-CC0A-4C79-B3F5-97F71121F9C1}" destId="{130F4A52-F000-41E2-8F1A-DBCA3D1CE55D}" srcOrd="0" destOrd="0" presId="urn:microsoft.com/office/officeart/2005/8/layout/cycle7"/>
    <dgm:cxn modelId="{1138275C-B656-49FB-B794-CCA716ED8B58}" type="presParOf" srcId="{58665A22-CC0A-4C79-B3F5-97F71121F9C1}" destId="{1C1F9780-2D88-49E2-B765-BF28110065E2}" srcOrd="1" destOrd="0" presId="urn:microsoft.com/office/officeart/2005/8/layout/cycle7"/>
    <dgm:cxn modelId="{3FBDAA52-5538-4EBD-943D-585B96C28312}" type="presParOf" srcId="{1C1F9780-2D88-49E2-B765-BF28110065E2}" destId="{BBC6A8AE-AD3D-4EF7-ABCD-D5885A21BDF6}" srcOrd="0" destOrd="0" presId="urn:microsoft.com/office/officeart/2005/8/layout/cycle7"/>
    <dgm:cxn modelId="{6F31FCC9-B89B-4DB5-B466-9F0B3211B04A}" type="presParOf" srcId="{58665A22-CC0A-4C79-B3F5-97F71121F9C1}" destId="{23AAD033-DA37-481A-A911-E802AF1DFE83}" srcOrd="2" destOrd="0" presId="urn:microsoft.com/office/officeart/2005/8/layout/cycle7"/>
    <dgm:cxn modelId="{31AF1F07-94E3-40A4-9D6A-6CB30BEABCB5}" type="presParOf" srcId="{58665A22-CC0A-4C79-B3F5-97F71121F9C1}" destId="{931BADDE-5362-4E39-B81B-35762592355B}" srcOrd="3" destOrd="0" presId="urn:microsoft.com/office/officeart/2005/8/layout/cycle7"/>
    <dgm:cxn modelId="{343933CD-6A9C-49C6-86A8-62137FF88194}" type="presParOf" srcId="{931BADDE-5362-4E39-B81B-35762592355B}" destId="{6967C009-1ECB-4111-B51D-0673107FC740}" srcOrd="0" destOrd="0" presId="urn:microsoft.com/office/officeart/2005/8/layout/cycle7"/>
    <dgm:cxn modelId="{5ACF8E1F-9419-4FC5-95B6-415D55327685}" type="presParOf" srcId="{58665A22-CC0A-4C79-B3F5-97F71121F9C1}" destId="{7A7E2736-619E-4D50-9DD6-0B7FF59116AE}" srcOrd="4" destOrd="0" presId="urn:microsoft.com/office/officeart/2005/8/layout/cycle7"/>
    <dgm:cxn modelId="{1BDC2218-9E32-412A-97E6-5A61F3EA3FFE}" type="presParOf" srcId="{58665A22-CC0A-4C79-B3F5-97F71121F9C1}" destId="{BB961214-2C07-4D8F-A8A4-940AEF3336BE}" srcOrd="5" destOrd="0" presId="urn:microsoft.com/office/officeart/2005/8/layout/cycle7"/>
    <dgm:cxn modelId="{83C6ECC9-3CFA-4F48-A1AE-326080BE7A69}" type="presParOf" srcId="{BB961214-2C07-4D8F-A8A4-940AEF3336BE}" destId="{7133E691-5747-45ED-9416-904B11138C38}" srcOrd="0" destOrd="0" presId="urn:microsoft.com/office/officeart/2005/8/layout/cycle7"/>
    <dgm:cxn modelId="{75FEFDA8-51CD-4626-8389-30D8247FB568}" type="presParOf" srcId="{58665A22-CC0A-4C79-B3F5-97F71121F9C1}" destId="{0D796216-B476-4A9A-AA14-C28D267E76C6}" srcOrd="6" destOrd="0" presId="urn:microsoft.com/office/officeart/2005/8/layout/cycle7"/>
    <dgm:cxn modelId="{8D6D2541-4A9E-4255-988E-E0AC2364B167}" type="presParOf" srcId="{58665A22-CC0A-4C79-B3F5-97F71121F9C1}" destId="{E6AD44AA-2E53-412B-B65B-3022E0D725B2}" srcOrd="7" destOrd="0" presId="urn:microsoft.com/office/officeart/2005/8/layout/cycle7"/>
    <dgm:cxn modelId="{C05B1B69-3C78-4F80-B0A8-1F459B11CBC0}" type="presParOf" srcId="{E6AD44AA-2E53-412B-B65B-3022E0D725B2}" destId="{C780766F-77CA-44FB-A003-B70A84E788D2}" srcOrd="0" destOrd="0" presId="urn:microsoft.com/office/officeart/2005/8/layout/cycle7"/>
    <dgm:cxn modelId="{C73D2F45-B237-4BE9-986B-A896BF6A66E1}" type="presParOf" srcId="{58665A22-CC0A-4C79-B3F5-97F71121F9C1}" destId="{53FD28BF-5734-4732-B24A-EFE74162349D}" srcOrd="8" destOrd="0" presId="urn:microsoft.com/office/officeart/2005/8/layout/cycle7"/>
    <dgm:cxn modelId="{458E4FAA-A08C-4B5E-9E33-348861217058}" type="presParOf" srcId="{58665A22-CC0A-4C79-B3F5-97F71121F9C1}" destId="{0965F69A-6651-4DC5-8DCD-85C05D34E6EA}" srcOrd="9" destOrd="0" presId="urn:microsoft.com/office/officeart/2005/8/layout/cycle7"/>
    <dgm:cxn modelId="{C9455A57-C398-40DC-94B6-7BD9A0C8BFE3}" type="presParOf" srcId="{0965F69A-6651-4DC5-8DCD-85C05D34E6EA}" destId="{43FB8ED5-C0E4-4659-97BF-B8320DF7662A}" srcOrd="0" destOrd="0" presId="urn:microsoft.com/office/officeart/2005/8/layout/cycle7"/>
    <dgm:cxn modelId="{4BE0A827-C772-491B-A64C-5CEF79D7C5E4}" type="presParOf" srcId="{58665A22-CC0A-4C79-B3F5-97F71121F9C1}" destId="{CF23269C-FB6C-4217-9BB8-ABCF3636D6E0}" srcOrd="10" destOrd="0" presId="urn:microsoft.com/office/officeart/2005/8/layout/cycle7"/>
    <dgm:cxn modelId="{793A19E4-A21E-43FA-B8BF-D3D994BE92AB}" type="presParOf" srcId="{58665A22-CC0A-4C79-B3F5-97F71121F9C1}" destId="{E2C41229-D163-4CD7-9F64-39756D553F00}" srcOrd="11" destOrd="0" presId="urn:microsoft.com/office/officeart/2005/8/layout/cycle7"/>
    <dgm:cxn modelId="{5F0648C5-1F8D-405E-8396-871DC5A1C6D1}" type="presParOf" srcId="{E2C41229-D163-4CD7-9F64-39756D553F00}" destId="{FFF641F6-E655-4D11-8485-06EF5D52C9C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064B6A-13D3-4666-BDF7-9F553EA09592}" type="doc">
      <dgm:prSet loTypeId="urn:microsoft.com/office/officeart/2005/8/layout/gear1" loCatId="process" qsTypeId="urn:microsoft.com/office/officeart/2005/8/quickstyle/simple3" qsCatId="simple" csTypeId="urn:microsoft.com/office/officeart/2005/8/colors/colorful1" csCatId="colorful" phldr="1"/>
      <dgm:spPr/>
    </dgm:pt>
    <dgm:pt modelId="{7E0DA324-0783-4B49-91AE-41D149EC0218}">
      <dgm:prSet phldrT="[Texto]" custT="1"/>
      <dgm:spPr/>
      <dgm:t>
        <a:bodyPr/>
        <a:lstStyle/>
        <a:p>
          <a:r>
            <a:rPr lang="es-ES" sz="1400" dirty="0" smtClean="0"/>
            <a:t>Disposicion de los involucados</a:t>
          </a:r>
        </a:p>
      </dgm:t>
    </dgm:pt>
    <dgm:pt modelId="{E16A5DF7-2B83-48D2-A059-F1E9A6FB3A8B}" type="parTrans" cxnId="{36044372-D2C4-471F-94C3-ABCAA6A1022A}">
      <dgm:prSet/>
      <dgm:spPr/>
      <dgm:t>
        <a:bodyPr/>
        <a:lstStyle/>
        <a:p>
          <a:endParaRPr lang="es-ES" sz="3200"/>
        </a:p>
      </dgm:t>
    </dgm:pt>
    <dgm:pt modelId="{15330D69-B7A7-46D2-84C6-C18520413226}" type="sibTrans" cxnId="{36044372-D2C4-471F-94C3-ABCAA6A1022A}">
      <dgm:prSet/>
      <dgm:spPr/>
      <dgm:t>
        <a:bodyPr/>
        <a:lstStyle/>
        <a:p>
          <a:endParaRPr lang="es-ES" sz="3200"/>
        </a:p>
      </dgm:t>
    </dgm:pt>
    <dgm:pt modelId="{ADDDC2E7-6CB6-4F14-838C-FC0FF559FB44}">
      <dgm:prSet phldrT="[Texto]" custT="1"/>
      <dgm:spPr/>
      <dgm:t>
        <a:bodyPr/>
        <a:lstStyle/>
        <a:p>
          <a:r>
            <a:rPr lang="es-ES" sz="1400" dirty="0" smtClean="0"/>
            <a:t>Potencialidad</a:t>
          </a:r>
          <a:endParaRPr lang="es-ES" sz="1400" dirty="0"/>
        </a:p>
      </dgm:t>
    </dgm:pt>
    <dgm:pt modelId="{9A6438B0-97D3-44CA-A694-0D4DB44A1E1C}" type="parTrans" cxnId="{0746DEF9-B17D-40FA-9671-84BBF3728D50}">
      <dgm:prSet/>
      <dgm:spPr/>
      <dgm:t>
        <a:bodyPr/>
        <a:lstStyle/>
        <a:p>
          <a:endParaRPr lang="es-ES" sz="3200"/>
        </a:p>
      </dgm:t>
    </dgm:pt>
    <dgm:pt modelId="{E70B57CD-7B1B-4EC0-B062-A0BA06A65087}" type="sibTrans" cxnId="{0746DEF9-B17D-40FA-9671-84BBF3728D50}">
      <dgm:prSet/>
      <dgm:spPr/>
      <dgm:t>
        <a:bodyPr/>
        <a:lstStyle/>
        <a:p>
          <a:endParaRPr lang="es-ES" sz="3200"/>
        </a:p>
      </dgm:t>
    </dgm:pt>
    <dgm:pt modelId="{9477A8AE-3081-4953-9A41-91169870B201}">
      <dgm:prSet phldrT="[Texto]" custT="1"/>
      <dgm:spPr/>
      <dgm:t>
        <a:bodyPr/>
        <a:lstStyle/>
        <a:p>
          <a:r>
            <a:rPr lang="es-ES" sz="1400" dirty="0" smtClean="0"/>
            <a:t>Recursos</a:t>
          </a:r>
          <a:endParaRPr lang="es-ES" sz="1400" dirty="0"/>
        </a:p>
      </dgm:t>
    </dgm:pt>
    <dgm:pt modelId="{A6D04101-15F1-4550-BEBA-509113C2C591}" type="parTrans" cxnId="{52C96C12-2A08-4A41-8661-0793E04A6C22}">
      <dgm:prSet/>
      <dgm:spPr/>
      <dgm:t>
        <a:bodyPr/>
        <a:lstStyle/>
        <a:p>
          <a:endParaRPr lang="es-ES" sz="3200"/>
        </a:p>
      </dgm:t>
    </dgm:pt>
    <dgm:pt modelId="{EA337DA2-4276-4172-919E-6263B1657710}" type="sibTrans" cxnId="{52C96C12-2A08-4A41-8661-0793E04A6C22}">
      <dgm:prSet/>
      <dgm:spPr/>
      <dgm:t>
        <a:bodyPr/>
        <a:lstStyle/>
        <a:p>
          <a:endParaRPr lang="es-ES" sz="3200"/>
        </a:p>
      </dgm:t>
    </dgm:pt>
    <dgm:pt modelId="{FC7BA8D6-D740-4CAE-8D21-859195FCB9A1}" type="pres">
      <dgm:prSet presAssocID="{6C064B6A-13D3-4666-BDF7-9F553EA095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84B846-AC7F-4B5B-96CA-73CDEDEDF215}" type="pres">
      <dgm:prSet presAssocID="{7E0DA324-0783-4B49-91AE-41D149EC021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F57EF-AC46-4661-8CAB-7E9D31918EA9}" type="pres">
      <dgm:prSet presAssocID="{7E0DA324-0783-4B49-91AE-41D149EC0218}" presName="gear1srcNode" presStyleLbl="node1" presStyleIdx="0" presStyleCnt="3"/>
      <dgm:spPr/>
      <dgm:t>
        <a:bodyPr/>
        <a:lstStyle/>
        <a:p>
          <a:endParaRPr lang="es-ES"/>
        </a:p>
      </dgm:t>
    </dgm:pt>
    <dgm:pt modelId="{4DF85D80-EAE8-48CC-9C36-BA2DB9F2F707}" type="pres">
      <dgm:prSet presAssocID="{7E0DA324-0783-4B49-91AE-41D149EC0218}" presName="gear1dstNode" presStyleLbl="node1" presStyleIdx="0" presStyleCnt="3"/>
      <dgm:spPr/>
      <dgm:t>
        <a:bodyPr/>
        <a:lstStyle/>
        <a:p>
          <a:endParaRPr lang="es-ES"/>
        </a:p>
      </dgm:t>
    </dgm:pt>
    <dgm:pt modelId="{139C9D94-6D0D-4C53-AC0C-B2896180668F}" type="pres">
      <dgm:prSet presAssocID="{ADDDC2E7-6CB6-4F14-838C-FC0FF559FB44}" presName="gear2" presStyleLbl="node1" presStyleIdx="1" presStyleCnt="3" custScaleX="115740" custScaleY="1139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26824-379E-4D4E-8CB3-BF0ACF4E6606}" type="pres">
      <dgm:prSet presAssocID="{ADDDC2E7-6CB6-4F14-838C-FC0FF559FB44}" presName="gear2srcNode" presStyleLbl="node1" presStyleIdx="1" presStyleCnt="3"/>
      <dgm:spPr/>
      <dgm:t>
        <a:bodyPr/>
        <a:lstStyle/>
        <a:p>
          <a:endParaRPr lang="es-ES"/>
        </a:p>
      </dgm:t>
    </dgm:pt>
    <dgm:pt modelId="{6F35474C-3E8E-4824-B39F-3C2F1BB465BA}" type="pres">
      <dgm:prSet presAssocID="{ADDDC2E7-6CB6-4F14-838C-FC0FF559FB44}" presName="gear2dstNode" presStyleLbl="node1" presStyleIdx="1" presStyleCnt="3"/>
      <dgm:spPr/>
      <dgm:t>
        <a:bodyPr/>
        <a:lstStyle/>
        <a:p>
          <a:endParaRPr lang="es-ES"/>
        </a:p>
      </dgm:t>
    </dgm:pt>
    <dgm:pt modelId="{7A50DC18-2268-449F-AEF1-A766B52532D3}" type="pres">
      <dgm:prSet presAssocID="{9477A8AE-3081-4953-9A41-91169870B201}" presName="gear3" presStyleLbl="node1" presStyleIdx="2" presStyleCnt="3"/>
      <dgm:spPr/>
      <dgm:t>
        <a:bodyPr/>
        <a:lstStyle/>
        <a:p>
          <a:endParaRPr lang="es-ES"/>
        </a:p>
      </dgm:t>
    </dgm:pt>
    <dgm:pt modelId="{74B098BB-72EC-4E01-805D-B3291879E833}" type="pres">
      <dgm:prSet presAssocID="{9477A8AE-3081-4953-9A41-91169870B2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45D195-B617-4816-927E-4695C26C60DA}" type="pres">
      <dgm:prSet presAssocID="{9477A8AE-3081-4953-9A41-91169870B201}" presName="gear3srcNode" presStyleLbl="node1" presStyleIdx="2" presStyleCnt="3"/>
      <dgm:spPr/>
      <dgm:t>
        <a:bodyPr/>
        <a:lstStyle/>
        <a:p>
          <a:endParaRPr lang="es-ES"/>
        </a:p>
      </dgm:t>
    </dgm:pt>
    <dgm:pt modelId="{3EC55D6B-3ECA-440E-92D4-C308FD4BE18B}" type="pres">
      <dgm:prSet presAssocID="{9477A8AE-3081-4953-9A41-91169870B201}" presName="gear3dstNode" presStyleLbl="node1" presStyleIdx="2" presStyleCnt="3"/>
      <dgm:spPr/>
      <dgm:t>
        <a:bodyPr/>
        <a:lstStyle/>
        <a:p>
          <a:endParaRPr lang="es-ES"/>
        </a:p>
      </dgm:t>
    </dgm:pt>
    <dgm:pt modelId="{96F82EA6-4E13-4168-B493-5FF9A897033D}" type="pres">
      <dgm:prSet presAssocID="{15330D69-B7A7-46D2-84C6-C18520413226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54E026D-FC34-4D13-8A30-9F5533B04D09}" type="pres">
      <dgm:prSet presAssocID="{E70B57CD-7B1B-4EC0-B062-A0BA06A65087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835D5C8B-1453-4CE4-8BAD-D7BD71011624}" type="pres">
      <dgm:prSet presAssocID="{EA337DA2-4276-4172-919E-6263B1657710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74956BD-396B-4408-B7B8-30B172D2F588}" type="presOf" srcId="{ADDDC2E7-6CB6-4F14-838C-FC0FF559FB44}" destId="{6F35474C-3E8E-4824-B39F-3C2F1BB465BA}" srcOrd="2" destOrd="0" presId="urn:microsoft.com/office/officeart/2005/8/layout/gear1"/>
    <dgm:cxn modelId="{7A7EE249-7B87-4235-BB71-4A205841797E}" type="presOf" srcId="{7E0DA324-0783-4B49-91AE-41D149EC0218}" destId="{4DF85D80-EAE8-48CC-9C36-BA2DB9F2F707}" srcOrd="2" destOrd="0" presId="urn:microsoft.com/office/officeart/2005/8/layout/gear1"/>
    <dgm:cxn modelId="{7F6874C5-6EE1-4684-BBEC-9A7BF2116DC5}" type="presOf" srcId="{EA337DA2-4276-4172-919E-6263B1657710}" destId="{835D5C8B-1453-4CE4-8BAD-D7BD71011624}" srcOrd="0" destOrd="0" presId="urn:microsoft.com/office/officeart/2005/8/layout/gear1"/>
    <dgm:cxn modelId="{6F01A5EB-E027-4D73-B879-EDD744AB9BF8}" type="presOf" srcId="{7E0DA324-0783-4B49-91AE-41D149EC0218}" destId="{F484B846-AC7F-4B5B-96CA-73CDEDEDF215}" srcOrd="0" destOrd="0" presId="urn:microsoft.com/office/officeart/2005/8/layout/gear1"/>
    <dgm:cxn modelId="{5AC8E229-3678-4472-A47F-6953C4816C32}" type="presOf" srcId="{15330D69-B7A7-46D2-84C6-C18520413226}" destId="{96F82EA6-4E13-4168-B493-5FF9A897033D}" srcOrd="0" destOrd="0" presId="urn:microsoft.com/office/officeart/2005/8/layout/gear1"/>
    <dgm:cxn modelId="{D66BADE6-DC66-4F8B-BAEF-35462A30EF34}" type="presOf" srcId="{6C064B6A-13D3-4666-BDF7-9F553EA09592}" destId="{FC7BA8D6-D740-4CAE-8D21-859195FCB9A1}" srcOrd="0" destOrd="0" presId="urn:microsoft.com/office/officeart/2005/8/layout/gear1"/>
    <dgm:cxn modelId="{C5C53C1A-3E8E-4F9D-9CF8-6D99C29FAF4F}" type="presOf" srcId="{9477A8AE-3081-4953-9A41-91169870B201}" destId="{3EC55D6B-3ECA-440E-92D4-C308FD4BE18B}" srcOrd="3" destOrd="0" presId="urn:microsoft.com/office/officeart/2005/8/layout/gear1"/>
    <dgm:cxn modelId="{BB702067-AB37-4E60-8B38-13DDACFD6E28}" type="presOf" srcId="{9477A8AE-3081-4953-9A41-91169870B201}" destId="{7A50DC18-2268-449F-AEF1-A766B52532D3}" srcOrd="0" destOrd="0" presId="urn:microsoft.com/office/officeart/2005/8/layout/gear1"/>
    <dgm:cxn modelId="{C6E8D270-C1FC-48ED-B848-DE6792F43F64}" type="presOf" srcId="{9477A8AE-3081-4953-9A41-91169870B201}" destId="{0045D195-B617-4816-927E-4695C26C60DA}" srcOrd="2" destOrd="0" presId="urn:microsoft.com/office/officeart/2005/8/layout/gear1"/>
    <dgm:cxn modelId="{0746DEF9-B17D-40FA-9671-84BBF3728D50}" srcId="{6C064B6A-13D3-4666-BDF7-9F553EA09592}" destId="{ADDDC2E7-6CB6-4F14-838C-FC0FF559FB44}" srcOrd="1" destOrd="0" parTransId="{9A6438B0-97D3-44CA-A694-0D4DB44A1E1C}" sibTransId="{E70B57CD-7B1B-4EC0-B062-A0BA06A65087}"/>
    <dgm:cxn modelId="{3A32F3B2-0A8F-415E-B0E1-C05F390FFA50}" type="presOf" srcId="{9477A8AE-3081-4953-9A41-91169870B201}" destId="{74B098BB-72EC-4E01-805D-B3291879E833}" srcOrd="1" destOrd="0" presId="urn:microsoft.com/office/officeart/2005/8/layout/gear1"/>
    <dgm:cxn modelId="{2CC7E5DA-594C-413B-975F-DCABFA1BF579}" type="presOf" srcId="{7E0DA324-0783-4B49-91AE-41D149EC0218}" destId="{DF0F57EF-AC46-4661-8CAB-7E9D31918EA9}" srcOrd="1" destOrd="0" presId="urn:microsoft.com/office/officeart/2005/8/layout/gear1"/>
    <dgm:cxn modelId="{D4C5AFAE-33DB-4C0B-BCA6-59B024A5445E}" type="presOf" srcId="{ADDDC2E7-6CB6-4F14-838C-FC0FF559FB44}" destId="{2EB26824-379E-4D4E-8CB3-BF0ACF4E6606}" srcOrd="1" destOrd="0" presId="urn:microsoft.com/office/officeart/2005/8/layout/gear1"/>
    <dgm:cxn modelId="{52C96C12-2A08-4A41-8661-0793E04A6C22}" srcId="{6C064B6A-13D3-4666-BDF7-9F553EA09592}" destId="{9477A8AE-3081-4953-9A41-91169870B201}" srcOrd="2" destOrd="0" parTransId="{A6D04101-15F1-4550-BEBA-509113C2C591}" sibTransId="{EA337DA2-4276-4172-919E-6263B1657710}"/>
    <dgm:cxn modelId="{36044372-D2C4-471F-94C3-ABCAA6A1022A}" srcId="{6C064B6A-13D3-4666-BDF7-9F553EA09592}" destId="{7E0DA324-0783-4B49-91AE-41D149EC0218}" srcOrd="0" destOrd="0" parTransId="{E16A5DF7-2B83-48D2-A059-F1E9A6FB3A8B}" sibTransId="{15330D69-B7A7-46D2-84C6-C18520413226}"/>
    <dgm:cxn modelId="{844DC139-8254-4580-94F4-04CB13ABFF34}" type="presOf" srcId="{E70B57CD-7B1B-4EC0-B062-A0BA06A65087}" destId="{A54E026D-FC34-4D13-8A30-9F5533B04D09}" srcOrd="0" destOrd="0" presId="urn:microsoft.com/office/officeart/2005/8/layout/gear1"/>
    <dgm:cxn modelId="{375E9A46-AD66-44AB-94E5-ADBC0081EB92}" type="presOf" srcId="{ADDDC2E7-6CB6-4F14-838C-FC0FF559FB44}" destId="{139C9D94-6D0D-4C53-AC0C-B2896180668F}" srcOrd="0" destOrd="0" presId="urn:microsoft.com/office/officeart/2005/8/layout/gear1"/>
    <dgm:cxn modelId="{A7A859C5-B152-425F-9E8D-0F638E38B30E}" type="presParOf" srcId="{FC7BA8D6-D740-4CAE-8D21-859195FCB9A1}" destId="{F484B846-AC7F-4B5B-96CA-73CDEDEDF215}" srcOrd="0" destOrd="0" presId="urn:microsoft.com/office/officeart/2005/8/layout/gear1"/>
    <dgm:cxn modelId="{8856F2E2-5BBF-4318-BD34-53A063B74BD3}" type="presParOf" srcId="{FC7BA8D6-D740-4CAE-8D21-859195FCB9A1}" destId="{DF0F57EF-AC46-4661-8CAB-7E9D31918EA9}" srcOrd="1" destOrd="0" presId="urn:microsoft.com/office/officeart/2005/8/layout/gear1"/>
    <dgm:cxn modelId="{5B715095-1EB4-4AB4-8082-F6E1B9B05EF5}" type="presParOf" srcId="{FC7BA8D6-D740-4CAE-8D21-859195FCB9A1}" destId="{4DF85D80-EAE8-48CC-9C36-BA2DB9F2F707}" srcOrd="2" destOrd="0" presId="urn:microsoft.com/office/officeart/2005/8/layout/gear1"/>
    <dgm:cxn modelId="{235123A2-0778-477B-8FB8-C3A94832790A}" type="presParOf" srcId="{FC7BA8D6-D740-4CAE-8D21-859195FCB9A1}" destId="{139C9D94-6D0D-4C53-AC0C-B2896180668F}" srcOrd="3" destOrd="0" presId="urn:microsoft.com/office/officeart/2005/8/layout/gear1"/>
    <dgm:cxn modelId="{7B5441F3-86BA-46A3-BE6F-F8DFAF95D44A}" type="presParOf" srcId="{FC7BA8D6-D740-4CAE-8D21-859195FCB9A1}" destId="{2EB26824-379E-4D4E-8CB3-BF0ACF4E6606}" srcOrd="4" destOrd="0" presId="urn:microsoft.com/office/officeart/2005/8/layout/gear1"/>
    <dgm:cxn modelId="{A3F1CB88-0346-4D7C-9A4F-2EFF81292747}" type="presParOf" srcId="{FC7BA8D6-D740-4CAE-8D21-859195FCB9A1}" destId="{6F35474C-3E8E-4824-B39F-3C2F1BB465BA}" srcOrd="5" destOrd="0" presId="urn:microsoft.com/office/officeart/2005/8/layout/gear1"/>
    <dgm:cxn modelId="{5A8BBBE7-ECC6-4269-BD4D-3DBF50C91658}" type="presParOf" srcId="{FC7BA8D6-D740-4CAE-8D21-859195FCB9A1}" destId="{7A50DC18-2268-449F-AEF1-A766B52532D3}" srcOrd="6" destOrd="0" presId="urn:microsoft.com/office/officeart/2005/8/layout/gear1"/>
    <dgm:cxn modelId="{A8578B88-9D4D-4053-83E5-195EDC3072F5}" type="presParOf" srcId="{FC7BA8D6-D740-4CAE-8D21-859195FCB9A1}" destId="{74B098BB-72EC-4E01-805D-B3291879E833}" srcOrd="7" destOrd="0" presId="urn:microsoft.com/office/officeart/2005/8/layout/gear1"/>
    <dgm:cxn modelId="{5850DCAC-3262-44A3-9FD5-070BE5045CD1}" type="presParOf" srcId="{FC7BA8D6-D740-4CAE-8D21-859195FCB9A1}" destId="{0045D195-B617-4816-927E-4695C26C60DA}" srcOrd="8" destOrd="0" presId="urn:microsoft.com/office/officeart/2005/8/layout/gear1"/>
    <dgm:cxn modelId="{576C0625-3FDB-44F8-ADC6-6F65DD9D7178}" type="presParOf" srcId="{FC7BA8D6-D740-4CAE-8D21-859195FCB9A1}" destId="{3EC55D6B-3ECA-440E-92D4-C308FD4BE18B}" srcOrd="9" destOrd="0" presId="urn:microsoft.com/office/officeart/2005/8/layout/gear1"/>
    <dgm:cxn modelId="{AEE5E4FF-DCFC-4DA6-835B-7759E4D3F2BB}" type="presParOf" srcId="{FC7BA8D6-D740-4CAE-8D21-859195FCB9A1}" destId="{96F82EA6-4E13-4168-B493-5FF9A897033D}" srcOrd="10" destOrd="0" presId="urn:microsoft.com/office/officeart/2005/8/layout/gear1"/>
    <dgm:cxn modelId="{BC39CC92-BD50-4F3E-9BD0-E2DB7DF5F7AA}" type="presParOf" srcId="{FC7BA8D6-D740-4CAE-8D21-859195FCB9A1}" destId="{A54E026D-FC34-4D13-8A30-9F5533B04D09}" srcOrd="11" destOrd="0" presId="urn:microsoft.com/office/officeart/2005/8/layout/gear1"/>
    <dgm:cxn modelId="{989B2B05-0799-4775-88CB-023A3BC48927}" type="presParOf" srcId="{FC7BA8D6-D740-4CAE-8D21-859195FCB9A1}" destId="{835D5C8B-1453-4CE4-8BAD-D7BD710116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2B4A69-D751-4593-92BB-1E7FDE27B65B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38EF4B0-D28D-4D35-9CB5-81A2B2BEF91E}">
      <dgm:prSet phldrT="[Texto]"/>
      <dgm:spPr/>
      <dgm:t>
        <a:bodyPr/>
        <a:lstStyle/>
        <a:p>
          <a:r>
            <a:rPr lang="es-EC" b="1" dirty="0" smtClean="0"/>
            <a:t>Fundamentación legal</a:t>
          </a:r>
          <a:endParaRPr lang="es-ES" dirty="0"/>
        </a:p>
      </dgm:t>
    </dgm:pt>
    <dgm:pt modelId="{08B7BD17-8371-4AF8-AFCA-4AF3C9A0BAFB}" type="parTrans" cxnId="{347EB5CA-41E6-4062-ADCD-3497810C082F}">
      <dgm:prSet/>
      <dgm:spPr/>
      <dgm:t>
        <a:bodyPr/>
        <a:lstStyle/>
        <a:p>
          <a:endParaRPr lang="es-ES"/>
        </a:p>
      </dgm:t>
    </dgm:pt>
    <dgm:pt modelId="{2C9DE87F-8588-404F-8932-E4F7BF845821}" type="sibTrans" cxnId="{347EB5CA-41E6-4062-ADCD-3497810C082F}">
      <dgm:prSet/>
      <dgm:spPr/>
      <dgm:t>
        <a:bodyPr/>
        <a:lstStyle/>
        <a:p>
          <a:endParaRPr lang="es-ES"/>
        </a:p>
      </dgm:t>
    </dgm:pt>
    <dgm:pt modelId="{8C90597A-8D7A-4479-A284-F5A0E58B36DC}">
      <dgm:prSet phldrT="[Texto]"/>
      <dgm:spPr/>
      <dgm:t>
        <a:bodyPr/>
        <a:lstStyle/>
        <a:p>
          <a:r>
            <a:rPr lang="es-ES" dirty="0" smtClean="0"/>
            <a:t>Constitución del Ecuador</a:t>
          </a:r>
          <a:endParaRPr lang="es-ES" dirty="0"/>
        </a:p>
      </dgm:t>
    </dgm:pt>
    <dgm:pt modelId="{5FAD8705-546C-4F9D-8EDC-A58E11312BE9}" type="parTrans" cxnId="{D8F905EF-4308-4000-8A7B-4534B3F23DEC}">
      <dgm:prSet/>
      <dgm:spPr/>
      <dgm:t>
        <a:bodyPr/>
        <a:lstStyle/>
        <a:p>
          <a:endParaRPr lang="es-ES"/>
        </a:p>
      </dgm:t>
    </dgm:pt>
    <dgm:pt modelId="{210F0702-498C-4C86-A342-0904834D652E}" type="sibTrans" cxnId="{D8F905EF-4308-4000-8A7B-4534B3F23DEC}">
      <dgm:prSet/>
      <dgm:spPr/>
      <dgm:t>
        <a:bodyPr/>
        <a:lstStyle/>
        <a:p>
          <a:endParaRPr lang="es-ES"/>
        </a:p>
      </dgm:t>
    </dgm:pt>
    <dgm:pt modelId="{E8991750-D03B-48B7-A5D3-562D3F36BAFA}">
      <dgm:prSet phldrT="[Texto]"/>
      <dgm:spPr/>
      <dgm:t>
        <a:bodyPr/>
        <a:lstStyle/>
        <a:p>
          <a:r>
            <a:rPr lang="es-ES" dirty="0" smtClean="0"/>
            <a:t>Ministerio de Salud Publica</a:t>
          </a:r>
          <a:endParaRPr lang="es-ES" dirty="0"/>
        </a:p>
      </dgm:t>
    </dgm:pt>
    <dgm:pt modelId="{4E6DF19C-20EA-4E42-AC6E-686D14AF0BC9}" type="parTrans" cxnId="{7C9FB8A4-116D-41D0-AF46-5791754A4D19}">
      <dgm:prSet/>
      <dgm:spPr/>
      <dgm:t>
        <a:bodyPr/>
        <a:lstStyle/>
        <a:p>
          <a:endParaRPr lang="es-ES"/>
        </a:p>
      </dgm:t>
    </dgm:pt>
    <dgm:pt modelId="{8F02CDC9-9430-40AC-81EE-DE73AB1AD3FE}" type="sibTrans" cxnId="{7C9FB8A4-116D-41D0-AF46-5791754A4D19}">
      <dgm:prSet/>
      <dgm:spPr/>
      <dgm:t>
        <a:bodyPr/>
        <a:lstStyle/>
        <a:p>
          <a:endParaRPr lang="es-ES"/>
        </a:p>
      </dgm:t>
    </dgm:pt>
    <dgm:pt modelId="{529C2E36-C7D2-4DE3-8F7E-93D2F82581AC}">
      <dgm:prSet phldrT="[Texto]"/>
      <dgm:spPr/>
      <dgm:t>
        <a:bodyPr/>
        <a:lstStyle/>
        <a:p>
          <a:r>
            <a:rPr lang="es-EC" b="1" dirty="0" smtClean="0"/>
            <a:t>Fundamentación científica</a:t>
          </a:r>
          <a:endParaRPr lang="es-ES" dirty="0"/>
        </a:p>
      </dgm:t>
    </dgm:pt>
    <dgm:pt modelId="{51D4B8DD-943C-4339-893A-80EFC881F561}" type="parTrans" cxnId="{5F9DFE4C-C94F-4111-9626-FF26EC892A63}">
      <dgm:prSet/>
      <dgm:spPr/>
      <dgm:t>
        <a:bodyPr/>
        <a:lstStyle/>
        <a:p>
          <a:endParaRPr lang="es-ES"/>
        </a:p>
      </dgm:t>
    </dgm:pt>
    <dgm:pt modelId="{C1962F76-8E6E-4FBF-B51F-832C6471D1D9}" type="sibTrans" cxnId="{5F9DFE4C-C94F-4111-9626-FF26EC892A63}">
      <dgm:prSet/>
      <dgm:spPr/>
      <dgm:t>
        <a:bodyPr/>
        <a:lstStyle/>
        <a:p>
          <a:endParaRPr lang="es-ES"/>
        </a:p>
      </dgm:t>
    </dgm:pt>
    <dgm:pt modelId="{03A2B7B9-8EE5-4014-A090-823845F7E1B3}">
      <dgm:prSet phldrT="[Texto]"/>
      <dgm:spPr/>
      <dgm:t>
        <a:bodyPr/>
        <a:lstStyle/>
        <a:p>
          <a:r>
            <a:rPr lang="es-ES" dirty="0" smtClean="0"/>
            <a:t>Medicina natural y moderna</a:t>
          </a:r>
          <a:endParaRPr lang="es-ES" dirty="0"/>
        </a:p>
      </dgm:t>
    </dgm:pt>
    <dgm:pt modelId="{50359304-056A-411C-823C-E6C3F6DE0D8F}" type="parTrans" cxnId="{24D494DD-55E6-40CA-A9E3-F0887B7F17C4}">
      <dgm:prSet/>
      <dgm:spPr/>
      <dgm:t>
        <a:bodyPr/>
        <a:lstStyle/>
        <a:p>
          <a:endParaRPr lang="es-ES"/>
        </a:p>
      </dgm:t>
    </dgm:pt>
    <dgm:pt modelId="{8B1EA2DE-AB71-43EC-A20F-63BEEE55570E}" type="sibTrans" cxnId="{24D494DD-55E6-40CA-A9E3-F0887B7F17C4}">
      <dgm:prSet/>
      <dgm:spPr/>
      <dgm:t>
        <a:bodyPr/>
        <a:lstStyle/>
        <a:p>
          <a:endParaRPr lang="es-ES"/>
        </a:p>
      </dgm:t>
    </dgm:pt>
    <dgm:pt modelId="{F67E1D84-D574-4443-8D7F-D489358E8E75}">
      <dgm:prSet phldrT="[Texto]"/>
      <dgm:spPr/>
      <dgm:t>
        <a:bodyPr/>
        <a:lstStyle/>
        <a:p>
          <a:r>
            <a:rPr lang="es-ES" dirty="0" smtClean="0"/>
            <a:t>Medicina Milenaria</a:t>
          </a:r>
          <a:endParaRPr lang="es-ES" dirty="0"/>
        </a:p>
      </dgm:t>
    </dgm:pt>
    <dgm:pt modelId="{E02B2DB8-C5B8-4F2F-B2EC-25C188D356FE}" type="parTrans" cxnId="{E5F0DB9F-F31D-4C1A-8678-693F79B4E0D7}">
      <dgm:prSet/>
      <dgm:spPr/>
      <dgm:t>
        <a:bodyPr/>
        <a:lstStyle/>
        <a:p>
          <a:endParaRPr lang="es-ES"/>
        </a:p>
      </dgm:t>
    </dgm:pt>
    <dgm:pt modelId="{20B724E2-FA72-46B8-977C-C67F90A04C4C}" type="sibTrans" cxnId="{E5F0DB9F-F31D-4C1A-8678-693F79B4E0D7}">
      <dgm:prSet/>
      <dgm:spPr/>
      <dgm:t>
        <a:bodyPr/>
        <a:lstStyle/>
        <a:p>
          <a:endParaRPr lang="es-ES"/>
        </a:p>
      </dgm:t>
    </dgm:pt>
    <dgm:pt modelId="{3E21D082-2B59-4239-9528-0FF9539A0CBE}">
      <dgm:prSet phldrT="[Texto]"/>
      <dgm:spPr/>
      <dgm:t>
        <a:bodyPr/>
        <a:lstStyle/>
        <a:p>
          <a:r>
            <a:rPr lang="es-EC" b="1" dirty="0" smtClean="0"/>
            <a:t>Fundamentación Turística</a:t>
          </a:r>
          <a:endParaRPr lang="es-ES" dirty="0"/>
        </a:p>
      </dgm:t>
    </dgm:pt>
    <dgm:pt modelId="{39A08E71-FC07-46D4-BB6D-BD5C2DEB8B2D}" type="parTrans" cxnId="{83652813-015F-43B7-96B6-B4F842192528}">
      <dgm:prSet/>
      <dgm:spPr/>
      <dgm:t>
        <a:bodyPr/>
        <a:lstStyle/>
        <a:p>
          <a:endParaRPr lang="es-ES"/>
        </a:p>
      </dgm:t>
    </dgm:pt>
    <dgm:pt modelId="{F1E49C52-FC1C-4946-8457-BF963AFAD951}" type="sibTrans" cxnId="{83652813-015F-43B7-96B6-B4F842192528}">
      <dgm:prSet/>
      <dgm:spPr/>
      <dgm:t>
        <a:bodyPr/>
        <a:lstStyle/>
        <a:p>
          <a:endParaRPr lang="es-ES"/>
        </a:p>
      </dgm:t>
    </dgm:pt>
    <dgm:pt modelId="{AFAC0023-ADF0-4D60-8FFE-17DAC8BE1E2D}">
      <dgm:prSet phldrT="[Texto]"/>
      <dgm:spPr/>
      <dgm:t>
        <a:bodyPr/>
        <a:lstStyle/>
        <a:p>
          <a:r>
            <a:rPr lang="es-EC" dirty="0" smtClean="0"/>
            <a:t>Código Ético Mundial para el Turismo</a:t>
          </a:r>
          <a:endParaRPr lang="es-ES" dirty="0"/>
        </a:p>
      </dgm:t>
    </dgm:pt>
    <dgm:pt modelId="{DEC94758-73DA-497B-83F5-C10444BCDCEF}" type="parTrans" cxnId="{716EAB1D-1B5B-421A-B066-F184CEC43152}">
      <dgm:prSet/>
      <dgm:spPr/>
      <dgm:t>
        <a:bodyPr/>
        <a:lstStyle/>
        <a:p>
          <a:endParaRPr lang="es-ES"/>
        </a:p>
      </dgm:t>
    </dgm:pt>
    <dgm:pt modelId="{D1011DFF-41D7-49B4-A836-0E62E31F5AFF}" type="sibTrans" cxnId="{716EAB1D-1B5B-421A-B066-F184CEC43152}">
      <dgm:prSet/>
      <dgm:spPr/>
      <dgm:t>
        <a:bodyPr/>
        <a:lstStyle/>
        <a:p>
          <a:endParaRPr lang="es-ES"/>
        </a:p>
      </dgm:t>
    </dgm:pt>
    <dgm:pt modelId="{188ACBB6-22FC-41F5-9F5E-F6FD259BC681}">
      <dgm:prSet phldrT="[Texto]"/>
      <dgm:spPr/>
      <dgm:t>
        <a:bodyPr/>
        <a:lstStyle/>
        <a:p>
          <a:r>
            <a:rPr lang="es-EC" dirty="0" smtClean="0"/>
            <a:t>Art 4 , Art 5.</a:t>
          </a:r>
          <a:endParaRPr lang="es-ES" dirty="0"/>
        </a:p>
      </dgm:t>
    </dgm:pt>
    <dgm:pt modelId="{A5FE1765-6038-44F8-840A-82DC1ADB6918}" type="parTrans" cxnId="{78290A64-FD11-4516-A6E4-90CCED783C7E}">
      <dgm:prSet/>
      <dgm:spPr/>
      <dgm:t>
        <a:bodyPr/>
        <a:lstStyle/>
        <a:p>
          <a:endParaRPr lang="es-ES"/>
        </a:p>
      </dgm:t>
    </dgm:pt>
    <dgm:pt modelId="{8A6F3153-6965-4201-89D7-B189DB58DD1B}" type="sibTrans" cxnId="{78290A64-FD11-4516-A6E4-90CCED783C7E}">
      <dgm:prSet/>
      <dgm:spPr/>
      <dgm:t>
        <a:bodyPr/>
        <a:lstStyle/>
        <a:p>
          <a:endParaRPr lang="es-ES"/>
        </a:p>
      </dgm:t>
    </dgm:pt>
    <dgm:pt modelId="{B298CBE8-43EF-48E5-8EB1-58E8677AAB2C}">
      <dgm:prSet phldrT="[Texto]"/>
      <dgm:spPr/>
      <dgm:t>
        <a:bodyPr/>
        <a:lstStyle/>
        <a:p>
          <a:endParaRPr lang="es-ES" dirty="0"/>
        </a:p>
      </dgm:t>
    </dgm:pt>
    <dgm:pt modelId="{7905290C-8BC8-437A-A2E4-F3E987AB2C29}" type="parTrans" cxnId="{C18F8724-1D22-424E-960A-8FE33C439623}">
      <dgm:prSet/>
      <dgm:spPr/>
      <dgm:t>
        <a:bodyPr/>
        <a:lstStyle/>
        <a:p>
          <a:endParaRPr lang="es-ES"/>
        </a:p>
      </dgm:t>
    </dgm:pt>
    <dgm:pt modelId="{BD524ED3-0768-4ED3-9ED8-E2D87A2CCBD0}" type="sibTrans" cxnId="{C18F8724-1D22-424E-960A-8FE33C439623}">
      <dgm:prSet/>
      <dgm:spPr/>
      <dgm:t>
        <a:bodyPr/>
        <a:lstStyle/>
        <a:p>
          <a:endParaRPr lang="es-ES"/>
        </a:p>
      </dgm:t>
    </dgm:pt>
    <dgm:pt modelId="{1B5195F4-4122-4061-AF37-56F4651EB285}">
      <dgm:prSet phldrT="[Texto]"/>
      <dgm:spPr/>
      <dgm:t>
        <a:bodyPr/>
        <a:lstStyle/>
        <a:p>
          <a:r>
            <a:rPr lang="es-ES" dirty="0" smtClean="0"/>
            <a:t>OMS</a:t>
          </a:r>
          <a:endParaRPr lang="es-ES" dirty="0"/>
        </a:p>
      </dgm:t>
    </dgm:pt>
    <dgm:pt modelId="{50D54847-2222-4C03-8BF1-4B1F0C435878}" type="parTrans" cxnId="{033F23BC-FF60-4202-81CE-CEEB2FBEBB07}">
      <dgm:prSet/>
      <dgm:spPr/>
      <dgm:t>
        <a:bodyPr/>
        <a:lstStyle/>
        <a:p>
          <a:endParaRPr lang="es-ES"/>
        </a:p>
      </dgm:t>
    </dgm:pt>
    <dgm:pt modelId="{A261C9AB-875B-4AD4-82C3-721D6684FEC7}" type="sibTrans" cxnId="{033F23BC-FF60-4202-81CE-CEEB2FBEBB07}">
      <dgm:prSet/>
      <dgm:spPr/>
      <dgm:t>
        <a:bodyPr/>
        <a:lstStyle/>
        <a:p>
          <a:endParaRPr lang="es-ES"/>
        </a:p>
      </dgm:t>
    </dgm:pt>
    <dgm:pt modelId="{FDA61BCE-1EA7-42E5-8092-56EAB63847FF}" type="pres">
      <dgm:prSet presAssocID="{EB2B4A69-D751-4593-92BB-1E7FDE27B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BDC528-84FD-494A-B018-ED222D76603F}" type="pres">
      <dgm:prSet presAssocID="{C38EF4B0-D28D-4D35-9CB5-81A2B2BEF91E}" presName="composite" presStyleCnt="0"/>
      <dgm:spPr/>
    </dgm:pt>
    <dgm:pt modelId="{DAF96492-B5ED-494D-B48C-A389056CC97E}" type="pres">
      <dgm:prSet presAssocID="{C38EF4B0-D28D-4D35-9CB5-81A2B2BEF9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7E564-E2AD-4B50-8FEA-36E7D660604D}" type="pres">
      <dgm:prSet presAssocID="{C38EF4B0-D28D-4D35-9CB5-81A2B2BEF9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A901B-65F8-4472-AD6A-82234EFEDCC3}" type="pres">
      <dgm:prSet presAssocID="{2C9DE87F-8588-404F-8932-E4F7BF845821}" presName="space" presStyleCnt="0"/>
      <dgm:spPr/>
    </dgm:pt>
    <dgm:pt modelId="{C9128C34-5D90-4179-89D5-6856104F9619}" type="pres">
      <dgm:prSet presAssocID="{529C2E36-C7D2-4DE3-8F7E-93D2F82581AC}" presName="composite" presStyleCnt="0"/>
      <dgm:spPr/>
    </dgm:pt>
    <dgm:pt modelId="{B3DC6AEB-3530-4782-8B7F-484E22354F63}" type="pres">
      <dgm:prSet presAssocID="{529C2E36-C7D2-4DE3-8F7E-93D2F82581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5F609-60D0-4B01-A0C1-5E2202C84962}" type="pres">
      <dgm:prSet presAssocID="{529C2E36-C7D2-4DE3-8F7E-93D2F82581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5DAB5-D401-47B9-98CC-A58AD7C8A9A9}" type="pres">
      <dgm:prSet presAssocID="{C1962F76-8E6E-4FBF-B51F-832C6471D1D9}" presName="space" presStyleCnt="0"/>
      <dgm:spPr/>
    </dgm:pt>
    <dgm:pt modelId="{EFE1AAA6-FFDE-4327-9570-B0861170B3C3}" type="pres">
      <dgm:prSet presAssocID="{3E21D082-2B59-4239-9528-0FF9539A0CBE}" presName="composite" presStyleCnt="0"/>
      <dgm:spPr/>
    </dgm:pt>
    <dgm:pt modelId="{D54B347A-A903-438A-B21B-99349C0DF234}" type="pres">
      <dgm:prSet presAssocID="{3E21D082-2B59-4239-9528-0FF9539A0C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66D92-29F9-4BD2-B850-052388293F56}" type="pres">
      <dgm:prSet presAssocID="{3E21D082-2B59-4239-9528-0FF9539A0CB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E2BDBC-8EED-480D-A5D9-B2B8749DD1A6}" type="presOf" srcId="{1B5195F4-4122-4061-AF37-56F4651EB285}" destId="{0065F609-60D0-4B01-A0C1-5E2202C84962}" srcOrd="0" destOrd="2" presId="urn:microsoft.com/office/officeart/2005/8/layout/hList1"/>
    <dgm:cxn modelId="{033F23BC-FF60-4202-81CE-CEEB2FBEBB07}" srcId="{529C2E36-C7D2-4DE3-8F7E-93D2F82581AC}" destId="{1B5195F4-4122-4061-AF37-56F4651EB285}" srcOrd="2" destOrd="0" parTransId="{50D54847-2222-4C03-8BF1-4B1F0C435878}" sibTransId="{A261C9AB-875B-4AD4-82C3-721D6684FEC7}"/>
    <dgm:cxn modelId="{CB7A1EA7-E865-4484-8E95-4032F051D150}" type="presOf" srcId="{B298CBE8-43EF-48E5-8EB1-58E8677AAB2C}" destId="{D247E564-E2AD-4B50-8FEA-36E7D660604D}" srcOrd="0" destOrd="2" presId="urn:microsoft.com/office/officeart/2005/8/layout/hList1"/>
    <dgm:cxn modelId="{E5F0DB9F-F31D-4C1A-8678-693F79B4E0D7}" srcId="{529C2E36-C7D2-4DE3-8F7E-93D2F82581AC}" destId="{F67E1D84-D574-4443-8D7F-D489358E8E75}" srcOrd="1" destOrd="0" parTransId="{E02B2DB8-C5B8-4F2F-B2EC-25C188D356FE}" sibTransId="{20B724E2-FA72-46B8-977C-C67F90A04C4C}"/>
    <dgm:cxn modelId="{E02B0406-C47E-4601-9A46-E0A26C64398A}" type="presOf" srcId="{03A2B7B9-8EE5-4014-A090-823845F7E1B3}" destId="{0065F609-60D0-4B01-A0C1-5E2202C84962}" srcOrd="0" destOrd="0" presId="urn:microsoft.com/office/officeart/2005/8/layout/hList1"/>
    <dgm:cxn modelId="{24D494DD-55E6-40CA-A9E3-F0887B7F17C4}" srcId="{529C2E36-C7D2-4DE3-8F7E-93D2F82581AC}" destId="{03A2B7B9-8EE5-4014-A090-823845F7E1B3}" srcOrd="0" destOrd="0" parTransId="{50359304-056A-411C-823C-E6C3F6DE0D8F}" sibTransId="{8B1EA2DE-AB71-43EC-A20F-63BEEE55570E}"/>
    <dgm:cxn modelId="{1362E942-88A2-4E23-8D62-5DDD7417255F}" type="presOf" srcId="{C38EF4B0-D28D-4D35-9CB5-81A2B2BEF91E}" destId="{DAF96492-B5ED-494D-B48C-A389056CC97E}" srcOrd="0" destOrd="0" presId="urn:microsoft.com/office/officeart/2005/8/layout/hList1"/>
    <dgm:cxn modelId="{D8F905EF-4308-4000-8A7B-4534B3F23DEC}" srcId="{C38EF4B0-D28D-4D35-9CB5-81A2B2BEF91E}" destId="{8C90597A-8D7A-4479-A284-F5A0E58B36DC}" srcOrd="0" destOrd="0" parTransId="{5FAD8705-546C-4F9D-8EDC-A58E11312BE9}" sibTransId="{210F0702-498C-4C86-A342-0904834D652E}"/>
    <dgm:cxn modelId="{D9A3B655-0C59-4EE9-94BC-958178E464D5}" type="presOf" srcId="{188ACBB6-22FC-41F5-9F5E-F6FD259BC681}" destId="{E3466D92-29F9-4BD2-B850-052388293F56}" srcOrd="0" destOrd="1" presId="urn:microsoft.com/office/officeart/2005/8/layout/hList1"/>
    <dgm:cxn modelId="{347EB5CA-41E6-4062-ADCD-3497810C082F}" srcId="{EB2B4A69-D751-4593-92BB-1E7FDE27B65B}" destId="{C38EF4B0-D28D-4D35-9CB5-81A2B2BEF91E}" srcOrd="0" destOrd="0" parTransId="{08B7BD17-8371-4AF8-AFCA-4AF3C9A0BAFB}" sibTransId="{2C9DE87F-8588-404F-8932-E4F7BF845821}"/>
    <dgm:cxn modelId="{BF65A9E6-D97C-4A79-821C-3146D850C2DE}" type="presOf" srcId="{F67E1D84-D574-4443-8D7F-D489358E8E75}" destId="{0065F609-60D0-4B01-A0C1-5E2202C84962}" srcOrd="0" destOrd="1" presId="urn:microsoft.com/office/officeart/2005/8/layout/hList1"/>
    <dgm:cxn modelId="{78290A64-FD11-4516-A6E4-90CCED783C7E}" srcId="{3E21D082-2B59-4239-9528-0FF9539A0CBE}" destId="{188ACBB6-22FC-41F5-9F5E-F6FD259BC681}" srcOrd="1" destOrd="0" parTransId="{A5FE1765-6038-44F8-840A-82DC1ADB6918}" sibTransId="{8A6F3153-6965-4201-89D7-B189DB58DD1B}"/>
    <dgm:cxn modelId="{0FFD136C-0386-4E45-9A57-281369FCEB22}" type="presOf" srcId="{3E21D082-2B59-4239-9528-0FF9539A0CBE}" destId="{D54B347A-A903-438A-B21B-99349C0DF234}" srcOrd="0" destOrd="0" presId="urn:microsoft.com/office/officeart/2005/8/layout/hList1"/>
    <dgm:cxn modelId="{83652813-015F-43B7-96B6-B4F842192528}" srcId="{EB2B4A69-D751-4593-92BB-1E7FDE27B65B}" destId="{3E21D082-2B59-4239-9528-0FF9539A0CBE}" srcOrd="2" destOrd="0" parTransId="{39A08E71-FC07-46D4-BB6D-BD5C2DEB8B2D}" sibTransId="{F1E49C52-FC1C-4946-8457-BF963AFAD951}"/>
    <dgm:cxn modelId="{30D8615A-019B-45A0-8FD4-FF4480FB1150}" type="presOf" srcId="{EB2B4A69-D751-4593-92BB-1E7FDE27B65B}" destId="{FDA61BCE-1EA7-42E5-8092-56EAB63847FF}" srcOrd="0" destOrd="0" presId="urn:microsoft.com/office/officeart/2005/8/layout/hList1"/>
    <dgm:cxn modelId="{F811B54B-96D8-437E-9EF0-297A657F2FFD}" type="presOf" srcId="{E8991750-D03B-48B7-A5D3-562D3F36BAFA}" destId="{D247E564-E2AD-4B50-8FEA-36E7D660604D}" srcOrd="0" destOrd="1" presId="urn:microsoft.com/office/officeart/2005/8/layout/hList1"/>
    <dgm:cxn modelId="{AD7E3A55-BA8F-4873-B71E-CA8CC8BDF5E3}" type="presOf" srcId="{529C2E36-C7D2-4DE3-8F7E-93D2F82581AC}" destId="{B3DC6AEB-3530-4782-8B7F-484E22354F63}" srcOrd="0" destOrd="0" presId="urn:microsoft.com/office/officeart/2005/8/layout/hList1"/>
    <dgm:cxn modelId="{D9C051DC-9E97-4967-86C8-AF9F2F3D3300}" type="presOf" srcId="{AFAC0023-ADF0-4D60-8FFE-17DAC8BE1E2D}" destId="{E3466D92-29F9-4BD2-B850-052388293F56}" srcOrd="0" destOrd="0" presId="urn:microsoft.com/office/officeart/2005/8/layout/hList1"/>
    <dgm:cxn modelId="{5F9DFE4C-C94F-4111-9626-FF26EC892A63}" srcId="{EB2B4A69-D751-4593-92BB-1E7FDE27B65B}" destId="{529C2E36-C7D2-4DE3-8F7E-93D2F82581AC}" srcOrd="1" destOrd="0" parTransId="{51D4B8DD-943C-4339-893A-80EFC881F561}" sibTransId="{C1962F76-8E6E-4FBF-B51F-832C6471D1D9}"/>
    <dgm:cxn modelId="{CFFAC1B2-9C51-4402-B77E-F0DC2B4350E3}" type="presOf" srcId="{8C90597A-8D7A-4479-A284-F5A0E58B36DC}" destId="{D247E564-E2AD-4B50-8FEA-36E7D660604D}" srcOrd="0" destOrd="0" presId="urn:microsoft.com/office/officeart/2005/8/layout/hList1"/>
    <dgm:cxn modelId="{716EAB1D-1B5B-421A-B066-F184CEC43152}" srcId="{3E21D082-2B59-4239-9528-0FF9539A0CBE}" destId="{AFAC0023-ADF0-4D60-8FFE-17DAC8BE1E2D}" srcOrd="0" destOrd="0" parTransId="{DEC94758-73DA-497B-83F5-C10444BCDCEF}" sibTransId="{D1011DFF-41D7-49B4-A836-0E62E31F5AFF}"/>
    <dgm:cxn modelId="{C18F8724-1D22-424E-960A-8FE33C439623}" srcId="{C38EF4B0-D28D-4D35-9CB5-81A2B2BEF91E}" destId="{B298CBE8-43EF-48E5-8EB1-58E8677AAB2C}" srcOrd="2" destOrd="0" parTransId="{7905290C-8BC8-437A-A2E4-F3E987AB2C29}" sibTransId="{BD524ED3-0768-4ED3-9ED8-E2D87A2CCBD0}"/>
    <dgm:cxn modelId="{7C9FB8A4-116D-41D0-AF46-5791754A4D19}" srcId="{C38EF4B0-D28D-4D35-9CB5-81A2B2BEF91E}" destId="{E8991750-D03B-48B7-A5D3-562D3F36BAFA}" srcOrd="1" destOrd="0" parTransId="{4E6DF19C-20EA-4E42-AC6E-686D14AF0BC9}" sibTransId="{8F02CDC9-9430-40AC-81EE-DE73AB1AD3FE}"/>
    <dgm:cxn modelId="{69F2C26B-4E5C-40CD-B3A8-4A771F4FAA8B}" type="presParOf" srcId="{FDA61BCE-1EA7-42E5-8092-56EAB63847FF}" destId="{CBBDC528-84FD-494A-B018-ED222D76603F}" srcOrd="0" destOrd="0" presId="urn:microsoft.com/office/officeart/2005/8/layout/hList1"/>
    <dgm:cxn modelId="{0A91BBA9-F0BA-46DD-801D-287FDBE60095}" type="presParOf" srcId="{CBBDC528-84FD-494A-B018-ED222D76603F}" destId="{DAF96492-B5ED-494D-B48C-A389056CC97E}" srcOrd="0" destOrd="0" presId="urn:microsoft.com/office/officeart/2005/8/layout/hList1"/>
    <dgm:cxn modelId="{62977540-9F13-465A-AB67-1DCDEE2B2EFF}" type="presParOf" srcId="{CBBDC528-84FD-494A-B018-ED222D76603F}" destId="{D247E564-E2AD-4B50-8FEA-36E7D660604D}" srcOrd="1" destOrd="0" presId="urn:microsoft.com/office/officeart/2005/8/layout/hList1"/>
    <dgm:cxn modelId="{365C3871-1168-464D-9CF4-660CEE4176FB}" type="presParOf" srcId="{FDA61BCE-1EA7-42E5-8092-56EAB63847FF}" destId="{5D6A901B-65F8-4472-AD6A-82234EFEDCC3}" srcOrd="1" destOrd="0" presId="urn:microsoft.com/office/officeart/2005/8/layout/hList1"/>
    <dgm:cxn modelId="{1A93E69E-1D91-4008-9B61-350FE9E6FB60}" type="presParOf" srcId="{FDA61BCE-1EA7-42E5-8092-56EAB63847FF}" destId="{C9128C34-5D90-4179-89D5-6856104F9619}" srcOrd="2" destOrd="0" presId="urn:microsoft.com/office/officeart/2005/8/layout/hList1"/>
    <dgm:cxn modelId="{7A222BE3-5E58-4909-87A2-29E8AB3F52CD}" type="presParOf" srcId="{C9128C34-5D90-4179-89D5-6856104F9619}" destId="{B3DC6AEB-3530-4782-8B7F-484E22354F63}" srcOrd="0" destOrd="0" presId="urn:microsoft.com/office/officeart/2005/8/layout/hList1"/>
    <dgm:cxn modelId="{4A927138-C3A8-45E8-9206-300580B3550B}" type="presParOf" srcId="{C9128C34-5D90-4179-89D5-6856104F9619}" destId="{0065F609-60D0-4B01-A0C1-5E2202C84962}" srcOrd="1" destOrd="0" presId="urn:microsoft.com/office/officeart/2005/8/layout/hList1"/>
    <dgm:cxn modelId="{5B097A9D-15A0-450C-AD9E-ABDFFD49059F}" type="presParOf" srcId="{FDA61BCE-1EA7-42E5-8092-56EAB63847FF}" destId="{41F5DAB5-D401-47B9-98CC-A58AD7C8A9A9}" srcOrd="3" destOrd="0" presId="urn:microsoft.com/office/officeart/2005/8/layout/hList1"/>
    <dgm:cxn modelId="{2190B8E2-9B57-4372-8544-80B5D2964F60}" type="presParOf" srcId="{FDA61BCE-1EA7-42E5-8092-56EAB63847FF}" destId="{EFE1AAA6-FFDE-4327-9570-B0861170B3C3}" srcOrd="4" destOrd="0" presId="urn:microsoft.com/office/officeart/2005/8/layout/hList1"/>
    <dgm:cxn modelId="{C2A46B28-7E77-4EA6-8DFD-29FF0DA9A9C7}" type="presParOf" srcId="{EFE1AAA6-FFDE-4327-9570-B0861170B3C3}" destId="{D54B347A-A903-438A-B21B-99349C0DF234}" srcOrd="0" destOrd="0" presId="urn:microsoft.com/office/officeart/2005/8/layout/hList1"/>
    <dgm:cxn modelId="{BBCB3C97-B871-4401-80E7-205C73D9C92E}" type="presParOf" srcId="{EFE1AAA6-FFDE-4327-9570-B0861170B3C3}" destId="{E3466D92-29F9-4BD2-B850-052388293F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50D457-ED69-4FDE-A91B-84C65D9AAD18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0AA248F-F811-4C18-A8EC-F7445B15320E}">
      <dgm:prSet phldrT="[Texto]"/>
      <dgm:spPr/>
      <dgm:t>
        <a:bodyPr/>
        <a:lstStyle/>
        <a:p>
          <a:r>
            <a:rPr lang="es-EC" b="1" dirty="0" smtClean="0"/>
            <a:t>Impactos sociales</a:t>
          </a:r>
          <a:endParaRPr lang="es-ES" dirty="0"/>
        </a:p>
      </dgm:t>
    </dgm:pt>
    <dgm:pt modelId="{44B45E18-99FA-489B-A72C-4D398BF9C6F3}" type="parTrans" cxnId="{95B596A4-3A22-46EF-A6F0-D429C2DAB963}">
      <dgm:prSet/>
      <dgm:spPr/>
      <dgm:t>
        <a:bodyPr/>
        <a:lstStyle/>
        <a:p>
          <a:endParaRPr lang="es-ES"/>
        </a:p>
      </dgm:t>
    </dgm:pt>
    <dgm:pt modelId="{0972B8CD-7338-4303-9FE7-F9E4DDD2CCAE}" type="sibTrans" cxnId="{95B596A4-3A22-46EF-A6F0-D429C2DAB963}">
      <dgm:prSet/>
      <dgm:spPr/>
      <dgm:t>
        <a:bodyPr/>
        <a:lstStyle/>
        <a:p>
          <a:endParaRPr lang="es-ES"/>
        </a:p>
      </dgm:t>
    </dgm:pt>
    <dgm:pt modelId="{985F7898-0AA3-45AF-B854-A7111514E74F}">
      <dgm:prSet phldrT="[Texto]"/>
      <dgm:spPr/>
      <dgm:t>
        <a:bodyPr/>
        <a:lstStyle/>
        <a:p>
          <a:r>
            <a:rPr lang="es-ES" dirty="0" smtClean="0"/>
            <a:t>Motivación</a:t>
          </a:r>
          <a:endParaRPr lang="es-ES" dirty="0"/>
        </a:p>
      </dgm:t>
    </dgm:pt>
    <dgm:pt modelId="{B913046E-A8EB-43BC-BC3D-E07A8535A48A}" type="parTrans" cxnId="{A21AE5F8-85E9-46D1-992E-B9D4ACB3CDE9}">
      <dgm:prSet/>
      <dgm:spPr/>
      <dgm:t>
        <a:bodyPr/>
        <a:lstStyle/>
        <a:p>
          <a:endParaRPr lang="es-ES"/>
        </a:p>
      </dgm:t>
    </dgm:pt>
    <dgm:pt modelId="{BE70E32F-A34B-443E-9816-7D2B57C42E1F}" type="sibTrans" cxnId="{A21AE5F8-85E9-46D1-992E-B9D4ACB3CDE9}">
      <dgm:prSet/>
      <dgm:spPr/>
      <dgm:t>
        <a:bodyPr/>
        <a:lstStyle/>
        <a:p>
          <a:endParaRPr lang="es-ES"/>
        </a:p>
      </dgm:t>
    </dgm:pt>
    <dgm:pt modelId="{1CB510FB-81FA-4EE2-8B42-46E77ED35A30}">
      <dgm:prSet phldrT="[Texto]"/>
      <dgm:spPr/>
      <dgm:t>
        <a:bodyPr/>
        <a:lstStyle/>
        <a:p>
          <a:r>
            <a:rPr lang="es-EC" b="1" dirty="0" smtClean="0"/>
            <a:t>Impacto Cultural</a:t>
          </a:r>
          <a:endParaRPr lang="es-ES" dirty="0"/>
        </a:p>
      </dgm:t>
    </dgm:pt>
    <dgm:pt modelId="{0A588066-8A21-487A-9D50-18036BD414C5}" type="parTrans" cxnId="{BDE73313-96D2-417F-91C2-5B5F9632D9E2}">
      <dgm:prSet/>
      <dgm:spPr/>
      <dgm:t>
        <a:bodyPr/>
        <a:lstStyle/>
        <a:p>
          <a:endParaRPr lang="es-ES"/>
        </a:p>
      </dgm:t>
    </dgm:pt>
    <dgm:pt modelId="{C39E1ADF-3D93-440B-B7D6-C0D28F38DF42}" type="sibTrans" cxnId="{BDE73313-96D2-417F-91C2-5B5F9632D9E2}">
      <dgm:prSet/>
      <dgm:spPr/>
      <dgm:t>
        <a:bodyPr/>
        <a:lstStyle/>
        <a:p>
          <a:endParaRPr lang="es-ES"/>
        </a:p>
      </dgm:t>
    </dgm:pt>
    <dgm:pt modelId="{6044A415-ED73-4308-8623-83292E7000AB}">
      <dgm:prSet phldrT="[Texto]"/>
      <dgm:spPr/>
      <dgm:t>
        <a:bodyPr/>
        <a:lstStyle/>
        <a:p>
          <a:r>
            <a:rPr lang="es-ES" dirty="0" smtClean="0"/>
            <a:t>Ancestralidad</a:t>
          </a:r>
          <a:endParaRPr lang="es-ES" dirty="0"/>
        </a:p>
      </dgm:t>
    </dgm:pt>
    <dgm:pt modelId="{BBF57A71-CA21-4D02-B2DC-E1668A196558}" type="parTrans" cxnId="{6A9D15E8-B970-4A17-B2D7-1156AC32A410}">
      <dgm:prSet/>
      <dgm:spPr/>
      <dgm:t>
        <a:bodyPr/>
        <a:lstStyle/>
        <a:p>
          <a:endParaRPr lang="es-ES"/>
        </a:p>
      </dgm:t>
    </dgm:pt>
    <dgm:pt modelId="{D38221CD-A437-4932-A532-44C1C2986444}" type="sibTrans" cxnId="{6A9D15E8-B970-4A17-B2D7-1156AC32A410}">
      <dgm:prSet/>
      <dgm:spPr/>
      <dgm:t>
        <a:bodyPr/>
        <a:lstStyle/>
        <a:p>
          <a:endParaRPr lang="es-ES"/>
        </a:p>
      </dgm:t>
    </dgm:pt>
    <dgm:pt modelId="{E2FB57E7-287A-49A8-8868-421F892F87FB}">
      <dgm:prSet/>
      <dgm:spPr/>
      <dgm:t>
        <a:bodyPr/>
        <a:lstStyle/>
        <a:p>
          <a:r>
            <a:rPr lang="es-EC" b="1" dirty="0" smtClean="0"/>
            <a:t>Impacto turístico</a:t>
          </a:r>
          <a:endParaRPr lang="es-ES" dirty="0"/>
        </a:p>
      </dgm:t>
    </dgm:pt>
    <dgm:pt modelId="{E63BE0AF-51E1-49D8-9B06-13194EAB3513}" type="parTrans" cxnId="{C61DFF83-A037-463E-A4CB-582118E974B5}">
      <dgm:prSet/>
      <dgm:spPr/>
      <dgm:t>
        <a:bodyPr/>
        <a:lstStyle/>
        <a:p>
          <a:endParaRPr lang="es-ES"/>
        </a:p>
      </dgm:t>
    </dgm:pt>
    <dgm:pt modelId="{EAB5D34B-6E6A-4C4E-8425-E592AFA06BF3}" type="sibTrans" cxnId="{C61DFF83-A037-463E-A4CB-582118E974B5}">
      <dgm:prSet/>
      <dgm:spPr/>
      <dgm:t>
        <a:bodyPr/>
        <a:lstStyle/>
        <a:p>
          <a:endParaRPr lang="es-ES"/>
        </a:p>
      </dgm:t>
    </dgm:pt>
    <dgm:pt modelId="{BEAEF8E4-942B-4910-9983-E13F6503E97E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ES" dirty="0"/>
        </a:p>
      </dgm:t>
    </dgm:pt>
    <dgm:pt modelId="{D8CFBC26-15E6-426A-A6AC-2217A5826C57}" type="parTrans" cxnId="{41A56AB8-B504-4FBB-8F07-06B7DC2F9910}">
      <dgm:prSet/>
      <dgm:spPr/>
      <dgm:t>
        <a:bodyPr/>
        <a:lstStyle/>
        <a:p>
          <a:endParaRPr lang="es-ES"/>
        </a:p>
      </dgm:t>
    </dgm:pt>
    <dgm:pt modelId="{F8F482A6-6F9E-41F4-B4D0-7D50D0D3C82E}" type="sibTrans" cxnId="{41A56AB8-B504-4FBB-8F07-06B7DC2F9910}">
      <dgm:prSet/>
      <dgm:spPr/>
      <dgm:t>
        <a:bodyPr/>
        <a:lstStyle/>
        <a:p>
          <a:endParaRPr lang="es-ES"/>
        </a:p>
      </dgm:t>
    </dgm:pt>
    <dgm:pt modelId="{B8C71712-1228-403E-814B-AE4AA147E576}">
      <dgm:prSet phldrT="[Texto]"/>
      <dgm:spPr/>
      <dgm:t>
        <a:bodyPr/>
        <a:lstStyle/>
        <a:p>
          <a:r>
            <a:rPr lang="es-ES" dirty="0" smtClean="0"/>
            <a:t>Rescate</a:t>
          </a:r>
          <a:endParaRPr lang="es-ES" dirty="0"/>
        </a:p>
      </dgm:t>
    </dgm:pt>
    <dgm:pt modelId="{D8FF0A89-5667-4D18-8741-0B17481EBD31}" type="parTrans" cxnId="{E0DDEFB2-0789-4A07-8B8F-B87933837DA0}">
      <dgm:prSet/>
      <dgm:spPr/>
      <dgm:t>
        <a:bodyPr/>
        <a:lstStyle/>
        <a:p>
          <a:endParaRPr lang="es-ES"/>
        </a:p>
      </dgm:t>
    </dgm:pt>
    <dgm:pt modelId="{1A7308B8-EF5D-405B-BCA0-674B981C6511}" type="sibTrans" cxnId="{E0DDEFB2-0789-4A07-8B8F-B87933837DA0}">
      <dgm:prSet/>
      <dgm:spPr/>
      <dgm:t>
        <a:bodyPr/>
        <a:lstStyle/>
        <a:p>
          <a:endParaRPr lang="es-ES"/>
        </a:p>
      </dgm:t>
    </dgm:pt>
    <dgm:pt modelId="{6C2DB3E5-6310-40BB-8D8E-1969615D2BF4}">
      <dgm:prSet/>
      <dgm:spPr/>
      <dgm:t>
        <a:bodyPr/>
        <a:lstStyle/>
        <a:p>
          <a:r>
            <a:rPr lang="es-ES" dirty="0" smtClean="0"/>
            <a:t>Difusión</a:t>
          </a:r>
          <a:endParaRPr lang="es-ES" dirty="0"/>
        </a:p>
      </dgm:t>
    </dgm:pt>
    <dgm:pt modelId="{41105059-40FF-404D-930A-8FB90C47366A}" type="parTrans" cxnId="{8A87A05C-E6F1-43EA-B41D-62A2AE8C2F89}">
      <dgm:prSet/>
      <dgm:spPr/>
      <dgm:t>
        <a:bodyPr/>
        <a:lstStyle/>
        <a:p>
          <a:endParaRPr lang="es-ES"/>
        </a:p>
      </dgm:t>
    </dgm:pt>
    <dgm:pt modelId="{46F21793-F9CD-481C-9883-6C559E071AF8}" type="sibTrans" cxnId="{8A87A05C-E6F1-43EA-B41D-62A2AE8C2F89}">
      <dgm:prSet/>
      <dgm:spPr/>
      <dgm:t>
        <a:bodyPr/>
        <a:lstStyle/>
        <a:p>
          <a:endParaRPr lang="es-ES"/>
        </a:p>
      </dgm:t>
    </dgm:pt>
    <dgm:pt modelId="{3002CBC2-B760-4BDC-AE6E-A20A047B0D67}">
      <dgm:prSet/>
      <dgm:spPr/>
      <dgm:t>
        <a:bodyPr/>
        <a:lstStyle/>
        <a:p>
          <a:r>
            <a:rPr lang="es-ES" dirty="0" smtClean="0"/>
            <a:t>Diversificación</a:t>
          </a:r>
          <a:endParaRPr lang="es-ES" dirty="0"/>
        </a:p>
      </dgm:t>
    </dgm:pt>
    <dgm:pt modelId="{6C4DCDBE-0EC9-4B48-B25C-A6D1015EBBCF}" type="parTrans" cxnId="{B9027CC9-FDA0-4CBA-8616-E9667E3CF4EF}">
      <dgm:prSet/>
      <dgm:spPr/>
      <dgm:t>
        <a:bodyPr/>
        <a:lstStyle/>
        <a:p>
          <a:endParaRPr lang="es-ES"/>
        </a:p>
      </dgm:t>
    </dgm:pt>
    <dgm:pt modelId="{DEAD8DEF-BCE0-4B04-ACC9-24311CCA81A0}" type="sibTrans" cxnId="{B9027CC9-FDA0-4CBA-8616-E9667E3CF4EF}">
      <dgm:prSet/>
      <dgm:spPr/>
      <dgm:t>
        <a:bodyPr/>
        <a:lstStyle/>
        <a:p>
          <a:endParaRPr lang="es-ES"/>
        </a:p>
      </dgm:t>
    </dgm:pt>
    <dgm:pt modelId="{02C39A33-9BEC-4057-8ADB-A0A8FA0DD1EC}" type="pres">
      <dgm:prSet presAssocID="{5850D457-ED69-4FDE-A91B-84C65D9AAD1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85FE2F8-954F-4E0E-AC1A-977EF9D4257D}" type="pres">
      <dgm:prSet presAssocID="{30AA248F-F811-4C18-A8EC-F7445B15320E}" presName="linNode" presStyleCnt="0"/>
      <dgm:spPr/>
    </dgm:pt>
    <dgm:pt modelId="{E2E5E2C2-D17F-484D-9978-56ADA3BC4F46}" type="pres">
      <dgm:prSet presAssocID="{30AA248F-F811-4C18-A8EC-F7445B15320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78F753-D0F0-4C4F-954A-03373FE756C7}" type="pres">
      <dgm:prSet presAssocID="{30AA248F-F811-4C18-A8EC-F7445B15320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CC60D9-7678-498C-969A-5538CFF3481C}" type="pres">
      <dgm:prSet presAssocID="{0972B8CD-7338-4303-9FE7-F9E4DDD2CCAE}" presName="spacing" presStyleCnt="0"/>
      <dgm:spPr/>
    </dgm:pt>
    <dgm:pt modelId="{0CC13E54-5798-457F-B11C-54531B567A76}" type="pres">
      <dgm:prSet presAssocID="{1CB510FB-81FA-4EE2-8B42-46E77ED35A30}" presName="linNode" presStyleCnt="0"/>
      <dgm:spPr/>
    </dgm:pt>
    <dgm:pt modelId="{324E9B27-EAA6-4967-B1CA-9CDF99AF9362}" type="pres">
      <dgm:prSet presAssocID="{1CB510FB-81FA-4EE2-8B42-46E77ED35A3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373DE-9AAE-4D47-AFA0-3AD903F025F3}" type="pres">
      <dgm:prSet presAssocID="{1CB510FB-81FA-4EE2-8B42-46E77ED35A3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1382E-EDCE-4A13-86B8-A28CE3B8B3FB}" type="pres">
      <dgm:prSet presAssocID="{C39E1ADF-3D93-440B-B7D6-C0D28F38DF42}" presName="spacing" presStyleCnt="0"/>
      <dgm:spPr/>
    </dgm:pt>
    <dgm:pt modelId="{860A9C4C-C395-4620-808C-8E349646A502}" type="pres">
      <dgm:prSet presAssocID="{E2FB57E7-287A-49A8-8868-421F892F87FB}" presName="linNode" presStyleCnt="0"/>
      <dgm:spPr/>
    </dgm:pt>
    <dgm:pt modelId="{02E7FF8C-DBE0-4857-944A-13344CFB9725}" type="pres">
      <dgm:prSet presAssocID="{E2FB57E7-287A-49A8-8868-421F892F87F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CD45A-016B-4D95-B82D-FA3CB1BA8C14}" type="pres">
      <dgm:prSet presAssocID="{E2FB57E7-287A-49A8-8868-421F892F87F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1DFF83-A037-463E-A4CB-582118E974B5}" srcId="{5850D457-ED69-4FDE-A91B-84C65D9AAD18}" destId="{E2FB57E7-287A-49A8-8868-421F892F87FB}" srcOrd="2" destOrd="0" parTransId="{E63BE0AF-51E1-49D8-9B06-13194EAB3513}" sibTransId="{EAB5D34B-6E6A-4C4E-8425-E592AFA06BF3}"/>
    <dgm:cxn modelId="{D3340116-3C97-4535-9C8D-EB639D8E1871}" type="presOf" srcId="{1CB510FB-81FA-4EE2-8B42-46E77ED35A30}" destId="{324E9B27-EAA6-4967-B1CA-9CDF99AF9362}" srcOrd="0" destOrd="0" presId="urn:microsoft.com/office/officeart/2005/8/layout/vList6"/>
    <dgm:cxn modelId="{17A2A937-882B-4602-9E8F-C47C2CDC9FD9}" type="presOf" srcId="{6C2DB3E5-6310-40BB-8D8E-1969615D2BF4}" destId="{293CD45A-016B-4D95-B82D-FA3CB1BA8C14}" srcOrd="0" destOrd="0" presId="urn:microsoft.com/office/officeart/2005/8/layout/vList6"/>
    <dgm:cxn modelId="{F3A8FC98-B528-4CE8-BD2D-6B351FDE63A1}" type="presOf" srcId="{3002CBC2-B760-4BDC-AE6E-A20A047B0D67}" destId="{293CD45A-016B-4D95-B82D-FA3CB1BA8C14}" srcOrd="0" destOrd="1" presId="urn:microsoft.com/office/officeart/2005/8/layout/vList6"/>
    <dgm:cxn modelId="{6A9D15E8-B970-4A17-B2D7-1156AC32A410}" srcId="{1CB510FB-81FA-4EE2-8B42-46E77ED35A30}" destId="{6044A415-ED73-4308-8623-83292E7000AB}" srcOrd="0" destOrd="0" parTransId="{BBF57A71-CA21-4D02-B2DC-E1668A196558}" sibTransId="{D38221CD-A437-4932-A532-44C1C2986444}"/>
    <dgm:cxn modelId="{A21AE5F8-85E9-46D1-992E-B9D4ACB3CDE9}" srcId="{30AA248F-F811-4C18-A8EC-F7445B15320E}" destId="{985F7898-0AA3-45AF-B854-A7111514E74F}" srcOrd="0" destOrd="0" parTransId="{B913046E-A8EB-43BC-BC3D-E07A8535A48A}" sibTransId="{BE70E32F-A34B-443E-9816-7D2B57C42E1F}"/>
    <dgm:cxn modelId="{EDFAAAB2-B079-4890-8E46-993B498B6216}" type="presOf" srcId="{E2FB57E7-287A-49A8-8868-421F892F87FB}" destId="{02E7FF8C-DBE0-4857-944A-13344CFB9725}" srcOrd="0" destOrd="0" presId="urn:microsoft.com/office/officeart/2005/8/layout/vList6"/>
    <dgm:cxn modelId="{BDE73313-96D2-417F-91C2-5B5F9632D9E2}" srcId="{5850D457-ED69-4FDE-A91B-84C65D9AAD18}" destId="{1CB510FB-81FA-4EE2-8B42-46E77ED35A30}" srcOrd="1" destOrd="0" parTransId="{0A588066-8A21-487A-9D50-18036BD414C5}" sibTransId="{C39E1ADF-3D93-440B-B7D6-C0D28F38DF42}"/>
    <dgm:cxn modelId="{2317ADA5-334C-4ACF-8C1E-3841A98EFB26}" type="presOf" srcId="{B8C71712-1228-403E-814B-AE4AA147E576}" destId="{8AB373DE-9AAE-4D47-AFA0-3AD903F025F3}" srcOrd="0" destOrd="1" presId="urn:microsoft.com/office/officeart/2005/8/layout/vList6"/>
    <dgm:cxn modelId="{701CEE77-105D-40EA-B0D8-5594D5D4AA9B}" type="presOf" srcId="{30AA248F-F811-4C18-A8EC-F7445B15320E}" destId="{E2E5E2C2-D17F-484D-9978-56ADA3BC4F46}" srcOrd="0" destOrd="0" presId="urn:microsoft.com/office/officeart/2005/8/layout/vList6"/>
    <dgm:cxn modelId="{2D3258E5-0CA8-44CE-8B25-6768F1DA1D0C}" type="presOf" srcId="{5850D457-ED69-4FDE-A91B-84C65D9AAD18}" destId="{02C39A33-9BEC-4057-8ADB-A0A8FA0DD1EC}" srcOrd="0" destOrd="0" presId="urn:microsoft.com/office/officeart/2005/8/layout/vList6"/>
    <dgm:cxn modelId="{8A87A05C-E6F1-43EA-B41D-62A2AE8C2F89}" srcId="{E2FB57E7-287A-49A8-8868-421F892F87FB}" destId="{6C2DB3E5-6310-40BB-8D8E-1969615D2BF4}" srcOrd="0" destOrd="0" parTransId="{41105059-40FF-404D-930A-8FB90C47366A}" sibTransId="{46F21793-F9CD-481C-9883-6C559E071AF8}"/>
    <dgm:cxn modelId="{41A56AB8-B504-4FBB-8F07-06B7DC2F9910}" srcId="{30AA248F-F811-4C18-A8EC-F7445B15320E}" destId="{BEAEF8E4-942B-4910-9983-E13F6503E97E}" srcOrd="1" destOrd="0" parTransId="{D8CFBC26-15E6-426A-A6AC-2217A5826C57}" sibTransId="{F8F482A6-6F9E-41F4-B4D0-7D50D0D3C82E}"/>
    <dgm:cxn modelId="{F5444962-E4FF-4246-9C3B-5CB60AF112EA}" type="presOf" srcId="{BEAEF8E4-942B-4910-9983-E13F6503E97E}" destId="{B278F753-D0F0-4C4F-954A-03373FE756C7}" srcOrd="0" destOrd="1" presId="urn:microsoft.com/office/officeart/2005/8/layout/vList6"/>
    <dgm:cxn modelId="{6655A899-ED27-4D14-B534-486BC0403E7C}" type="presOf" srcId="{985F7898-0AA3-45AF-B854-A7111514E74F}" destId="{B278F753-D0F0-4C4F-954A-03373FE756C7}" srcOrd="0" destOrd="0" presId="urn:microsoft.com/office/officeart/2005/8/layout/vList6"/>
    <dgm:cxn modelId="{B9027CC9-FDA0-4CBA-8616-E9667E3CF4EF}" srcId="{E2FB57E7-287A-49A8-8868-421F892F87FB}" destId="{3002CBC2-B760-4BDC-AE6E-A20A047B0D67}" srcOrd="1" destOrd="0" parTransId="{6C4DCDBE-0EC9-4B48-B25C-A6D1015EBBCF}" sibTransId="{DEAD8DEF-BCE0-4B04-ACC9-24311CCA81A0}"/>
    <dgm:cxn modelId="{E0DDEFB2-0789-4A07-8B8F-B87933837DA0}" srcId="{1CB510FB-81FA-4EE2-8B42-46E77ED35A30}" destId="{B8C71712-1228-403E-814B-AE4AA147E576}" srcOrd="1" destOrd="0" parTransId="{D8FF0A89-5667-4D18-8741-0B17481EBD31}" sibTransId="{1A7308B8-EF5D-405B-BCA0-674B981C6511}"/>
    <dgm:cxn modelId="{95B596A4-3A22-46EF-A6F0-D429C2DAB963}" srcId="{5850D457-ED69-4FDE-A91B-84C65D9AAD18}" destId="{30AA248F-F811-4C18-A8EC-F7445B15320E}" srcOrd="0" destOrd="0" parTransId="{44B45E18-99FA-489B-A72C-4D398BF9C6F3}" sibTransId="{0972B8CD-7338-4303-9FE7-F9E4DDD2CCAE}"/>
    <dgm:cxn modelId="{441DF941-56D8-449D-B2C6-F36EA65A9D74}" type="presOf" srcId="{6044A415-ED73-4308-8623-83292E7000AB}" destId="{8AB373DE-9AAE-4D47-AFA0-3AD903F025F3}" srcOrd="0" destOrd="0" presId="urn:microsoft.com/office/officeart/2005/8/layout/vList6"/>
    <dgm:cxn modelId="{F31F0933-F086-42E9-BFE3-78DC52A161CB}" type="presParOf" srcId="{02C39A33-9BEC-4057-8ADB-A0A8FA0DD1EC}" destId="{285FE2F8-954F-4E0E-AC1A-977EF9D4257D}" srcOrd="0" destOrd="0" presId="urn:microsoft.com/office/officeart/2005/8/layout/vList6"/>
    <dgm:cxn modelId="{0DA42C38-733B-47AD-9073-8283F03D216C}" type="presParOf" srcId="{285FE2F8-954F-4E0E-AC1A-977EF9D4257D}" destId="{E2E5E2C2-D17F-484D-9978-56ADA3BC4F46}" srcOrd="0" destOrd="0" presId="urn:microsoft.com/office/officeart/2005/8/layout/vList6"/>
    <dgm:cxn modelId="{32FB61FB-4C88-4E67-AA5A-D1C71FAB12AB}" type="presParOf" srcId="{285FE2F8-954F-4E0E-AC1A-977EF9D4257D}" destId="{B278F753-D0F0-4C4F-954A-03373FE756C7}" srcOrd="1" destOrd="0" presId="urn:microsoft.com/office/officeart/2005/8/layout/vList6"/>
    <dgm:cxn modelId="{54381FA5-9615-473A-8E27-6D64F97D4F51}" type="presParOf" srcId="{02C39A33-9BEC-4057-8ADB-A0A8FA0DD1EC}" destId="{F9CC60D9-7678-498C-969A-5538CFF3481C}" srcOrd="1" destOrd="0" presId="urn:microsoft.com/office/officeart/2005/8/layout/vList6"/>
    <dgm:cxn modelId="{F8A67602-DEF5-4970-B480-C122541F1BDB}" type="presParOf" srcId="{02C39A33-9BEC-4057-8ADB-A0A8FA0DD1EC}" destId="{0CC13E54-5798-457F-B11C-54531B567A76}" srcOrd="2" destOrd="0" presId="urn:microsoft.com/office/officeart/2005/8/layout/vList6"/>
    <dgm:cxn modelId="{13138486-AB70-4CEC-BB2C-9F44A8D2B17F}" type="presParOf" srcId="{0CC13E54-5798-457F-B11C-54531B567A76}" destId="{324E9B27-EAA6-4967-B1CA-9CDF99AF9362}" srcOrd="0" destOrd="0" presId="urn:microsoft.com/office/officeart/2005/8/layout/vList6"/>
    <dgm:cxn modelId="{54F28FDB-DC26-415B-86EA-F4CF9150D68C}" type="presParOf" srcId="{0CC13E54-5798-457F-B11C-54531B567A76}" destId="{8AB373DE-9AAE-4D47-AFA0-3AD903F025F3}" srcOrd="1" destOrd="0" presId="urn:microsoft.com/office/officeart/2005/8/layout/vList6"/>
    <dgm:cxn modelId="{B86894E0-2264-40D9-82BA-9DC058A22C1B}" type="presParOf" srcId="{02C39A33-9BEC-4057-8ADB-A0A8FA0DD1EC}" destId="{CBF1382E-EDCE-4A13-86B8-A28CE3B8B3FB}" srcOrd="3" destOrd="0" presId="urn:microsoft.com/office/officeart/2005/8/layout/vList6"/>
    <dgm:cxn modelId="{54518316-742D-4A35-80B2-DE3572A8DE49}" type="presParOf" srcId="{02C39A33-9BEC-4057-8ADB-A0A8FA0DD1EC}" destId="{860A9C4C-C395-4620-808C-8E349646A502}" srcOrd="4" destOrd="0" presId="urn:microsoft.com/office/officeart/2005/8/layout/vList6"/>
    <dgm:cxn modelId="{3BFD7DA5-6E40-4AD5-886D-58B4DDFDABA7}" type="presParOf" srcId="{860A9C4C-C395-4620-808C-8E349646A502}" destId="{02E7FF8C-DBE0-4857-944A-13344CFB9725}" srcOrd="0" destOrd="0" presId="urn:microsoft.com/office/officeart/2005/8/layout/vList6"/>
    <dgm:cxn modelId="{2BA4E53E-297E-4D1C-AC05-0B0CB67B3169}" type="presParOf" srcId="{860A9C4C-C395-4620-808C-8E349646A502}" destId="{293CD45A-016B-4D95-B82D-FA3CB1BA8C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C693A0-C9AF-41F4-89B0-9620F90D496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4EBBFD-4F00-4F86-A5FC-6096B1142372}">
      <dgm:prSet phldrT="[Texto]" custT="1"/>
      <dgm:spPr/>
      <dgm:t>
        <a:bodyPr/>
        <a:lstStyle/>
        <a:p>
          <a:r>
            <a:rPr lang="es-EC" sz="1100" dirty="0" smtClean="0"/>
            <a:t>Atractivos turísticos de relevancia para generar un reordenamiento territorial enfocado a la actividad turística como principal resorte económico. </a:t>
          </a:r>
          <a:endParaRPr lang="es-ES" sz="1100" dirty="0"/>
        </a:p>
      </dgm:t>
    </dgm:pt>
    <dgm:pt modelId="{A87361FC-98C7-41B5-B941-88029AC3C9EE}" type="parTrans" cxnId="{D9DEC3BE-5ECB-4370-BE31-A6D7C2B1BF7E}">
      <dgm:prSet/>
      <dgm:spPr/>
      <dgm:t>
        <a:bodyPr/>
        <a:lstStyle/>
        <a:p>
          <a:endParaRPr lang="es-ES" sz="4400"/>
        </a:p>
      </dgm:t>
    </dgm:pt>
    <dgm:pt modelId="{1108E863-2DF4-4A25-9C11-8BB063805247}" type="sibTrans" cxnId="{D9DEC3BE-5ECB-4370-BE31-A6D7C2B1BF7E}">
      <dgm:prSet/>
      <dgm:spPr/>
      <dgm:t>
        <a:bodyPr/>
        <a:lstStyle/>
        <a:p>
          <a:endParaRPr lang="es-ES" sz="4400"/>
        </a:p>
      </dgm:t>
    </dgm:pt>
    <dgm:pt modelId="{8A1FB040-0A44-48AD-BC53-EAC76B613D3F}">
      <dgm:prSet phldrT="[Texto]" custT="1"/>
      <dgm:spPr/>
      <dgm:t>
        <a:bodyPr/>
        <a:lstStyle/>
        <a:p>
          <a:r>
            <a:rPr lang="es-EC" sz="1100" dirty="0" smtClean="0"/>
            <a:t>La Empresa Turística “Ciudad Mitad del Mundo”, la que es reconocida como el principal atractivo turístico a escala local y nacional. La Empresa promueve una actividad dirigida fundamentalmente a potenciar el turismo cultural como baluarte de la zona. </a:t>
          </a:r>
          <a:endParaRPr lang="es-ES" sz="1100" dirty="0"/>
        </a:p>
      </dgm:t>
    </dgm:pt>
    <dgm:pt modelId="{1D3977C5-292F-4659-B043-8C7F1975C60E}" type="parTrans" cxnId="{7B6B4405-4902-4C99-AA55-29342C35FA62}">
      <dgm:prSet/>
      <dgm:spPr/>
      <dgm:t>
        <a:bodyPr/>
        <a:lstStyle/>
        <a:p>
          <a:endParaRPr lang="es-ES" sz="4400"/>
        </a:p>
      </dgm:t>
    </dgm:pt>
    <dgm:pt modelId="{1AD5CDB7-F84D-471E-8CD7-6C469ED36AFA}" type="sibTrans" cxnId="{7B6B4405-4902-4C99-AA55-29342C35FA62}">
      <dgm:prSet/>
      <dgm:spPr/>
      <dgm:t>
        <a:bodyPr/>
        <a:lstStyle/>
        <a:p>
          <a:endParaRPr lang="es-ES" sz="4400"/>
        </a:p>
      </dgm:t>
    </dgm:pt>
    <dgm:pt modelId="{43F1E810-3977-4288-9821-1B1A5F07F977}">
      <dgm:prSet phldrT="[Texto]" custT="1"/>
      <dgm:spPr/>
      <dgm:t>
        <a:bodyPr/>
        <a:lstStyle/>
        <a:p>
          <a:r>
            <a:rPr lang="es-EC" sz="1100" dirty="0" smtClean="0"/>
            <a:t>Los habitantes de San Antonio de Pichincha coinciden en que la responsabilidad de generar desarrollo local para la parroquia recae en todos los agentes o actores sociales. </a:t>
          </a:r>
          <a:endParaRPr lang="es-ES" sz="1100" dirty="0"/>
        </a:p>
      </dgm:t>
    </dgm:pt>
    <dgm:pt modelId="{F206D6A6-88AF-4A81-A195-A3C461EFA9EA}" type="parTrans" cxnId="{21CA0F5C-47F6-4F22-BAF9-5DE8ADAF055E}">
      <dgm:prSet/>
      <dgm:spPr/>
      <dgm:t>
        <a:bodyPr/>
        <a:lstStyle/>
        <a:p>
          <a:endParaRPr lang="es-ES" sz="4400"/>
        </a:p>
      </dgm:t>
    </dgm:pt>
    <dgm:pt modelId="{E551084A-DF67-425B-B5B1-B3B6978F1A01}" type="sibTrans" cxnId="{21CA0F5C-47F6-4F22-BAF9-5DE8ADAF055E}">
      <dgm:prSet/>
      <dgm:spPr/>
      <dgm:t>
        <a:bodyPr/>
        <a:lstStyle/>
        <a:p>
          <a:endParaRPr lang="es-ES" sz="4400"/>
        </a:p>
      </dgm:t>
    </dgm:pt>
    <dgm:pt modelId="{A9CB13F4-73E3-4D0D-BC95-4D5CCED3A6EA}">
      <dgm:prSet custT="1"/>
      <dgm:spPr/>
      <dgm:t>
        <a:bodyPr/>
        <a:lstStyle/>
        <a:p>
          <a:r>
            <a:rPr lang="es-EC" sz="1100" dirty="0" smtClean="0"/>
            <a:t>La  actividad turística ha sido subutilizada por parte de las autoridades gubernamentales, ya que no se ha provisto de los recursos y acciones necesarias para que esta actividad se convierta en la principal fuente de ingresos para los habitantes de la parroquia.</a:t>
          </a:r>
          <a:endParaRPr lang="es-ES" sz="1100" dirty="0"/>
        </a:p>
      </dgm:t>
    </dgm:pt>
    <dgm:pt modelId="{FDC330C9-8D4E-415E-A273-D10871C6229E}" type="parTrans" cxnId="{C4928EC0-242C-48C2-A546-68FB05E67998}">
      <dgm:prSet/>
      <dgm:spPr/>
      <dgm:t>
        <a:bodyPr/>
        <a:lstStyle/>
        <a:p>
          <a:endParaRPr lang="es-ES" sz="4400"/>
        </a:p>
      </dgm:t>
    </dgm:pt>
    <dgm:pt modelId="{12DA8755-5D6F-4D36-BC85-BE566376A8AA}" type="sibTrans" cxnId="{C4928EC0-242C-48C2-A546-68FB05E67998}">
      <dgm:prSet/>
      <dgm:spPr/>
      <dgm:t>
        <a:bodyPr/>
        <a:lstStyle/>
        <a:p>
          <a:endParaRPr lang="es-ES" sz="4400"/>
        </a:p>
      </dgm:t>
    </dgm:pt>
    <dgm:pt modelId="{F8E1452B-AEE5-446B-96AF-B71B08C059BB}" type="pres">
      <dgm:prSet presAssocID="{BAC693A0-C9AF-41F4-89B0-9620F90D49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D5DCEB-CF5E-4476-A46F-FE52A3DC0A52}" type="pres">
      <dgm:prSet presAssocID="{5C4EBBFD-4F00-4F86-A5FC-6096B1142372}" presName="parentLin" presStyleCnt="0"/>
      <dgm:spPr/>
    </dgm:pt>
    <dgm:pt modelId="{CF54AD72-4426-4D38-892F-C479A17E12DF}" type="pres">
      <dgm:prSet presAssocID="{5C4EBBFD-4F00-4F86-A5FC-6096B1142372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C37E1FDD-25A8-464B-84B7-3BFF245A99C9}" type="pres">
      <dgm:prSet presAssocID="{5C4EBBFD-4F00-4F86-A5FC-6096B1142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CF51E-5CF4-47AB-8D05-23FD962CBC59}" type="pres">
      <dgm:prSet presAssocID="{5C4EBBFD-4F00-4F86-A5FC-6096B1142372}" presName="negativeSpace" presStyleCnt="0"/>
      <dgm:spPr/>
    </dgm:pt>
    <dgm:pt modelId="{E908F4D3-88BF-47BC-9019-EC20C4F78008}" type="pres">
      <dgm:prSet presAssocID="{5C4EBBFD-4F00-4F86-A5FC-6096B1142372}" presName="childText" presStyleLbl="conFgAcc1" presStyleIdx="0" presStyleCnt="4">
        <dgm:presLayoutVars>
          <dgm:bulletEnabled val="1"/>
        </dgm:presLayoutVars>
      </dgm:prSet>
      <dgm:spPr/>
    </dgm:pt>
    <dgm:pt modelId="{4157E23F-3B05-46FA-9136-71678128540B}" type="pres">
      <dgm:prSet presAssocID="{1108E863-2DF4-4A25-9C11-8BB063805247}" presName="spaceBetweenRectangles" presStyleCnt="0"/>
      <dgm:spPr/>
    </dgm:pt>
    <dgm:pt modelId="{D969E9E5-5E38-46FB-9A10-F94DC7AEC770}" type="pres">
      <dgm:prSet presAssocID="{8A1FB040-0A44-48AD-BC53-EAC76B613D3F}" presName="parentLin" presStyleCnt="0"/>
      <dgm:spPr/>
    </dgm:pt>
    <dgm:pt modelId="{1A23AFF0-AB18-475F-865E-474210D04C02}" type="pres">
      <dgm:prSet presAssocID="{8A1FB040-0A44-48AD-BC53-EAC76B613D3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58FAA533-CDC3-414C-9C2F-5CA9C02D3CE1}" type="pres">
      <dgm:prSet presAssocID="{8A1FB040-0A44-48AD-BC53-EAC76B613D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2BD25-FD30-4D32-A5D6-F2AB706139A8}" type="pres">
      <dgm:prSet presAssocID="{8A1FB040-0A44-48AD-BC53-EAC76B613D3F}" presName="negativeSpace" presStyleCnt="0"/>
      <dgm:spPr/>
    </dgm:pt>
    <dgm:pt modelId="{C55EB324-9E96-4C94-A08D-A01456EA323D}" type="pres">
      <dgm:prSet presAssocID="{8A1FB040-0A44-48AD-BC53-EAC76B613D3F}" presName="childText" presStyleLbl="conFgAcc1" presStyleIdx="1" presStyleCnt="4">
        <dgm:presLayoutVars>
          <dgm:bulletEnabled val="1"/>
        </dgm:presLayoutVars>
      </dgm:prSet>
      <dgm:spPr/>
    </dgm:pt>
    <dgm:pt modelId="{CBC7B3E0-234B-4BCA-9559-F469F92F1D60}" type="pres">
      <dgm:prSet presAssocID="{1AD5CDB7-F84D-471E-8CD7-6C469ED36AFA}" presName="spaceBetweenRectangles" presStyleCnt="0"/>
      <dgm:spPr/>
    </dgm:pt>
    <dgm:pt modelId="{1A5ADA1B-EF9C-4939-A57E-7A3B159404DA}" type="pres">
      <dgm:prSet presAssocID="{A9CB13F4-73E3-4D0D-BC95-4D5CCED3A6EA}" presName="parentLin" presStyleCnt="0"/>
      <dgm:spPr/>
    </dgm:pt>
    <dgm:pt modelId="{B9B21DE4-19A4-4057-BD0B-AD210844BE29}" type="pres">
      <dgm:prSet presAssocID="{A9CB13F4-73E3-4D0D-BC95-4D5CCED3A6EA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970D3F16-FD1E-45FC-BB02-DF1D58828141}" type="pres">
      <dgm:prSet presAssocID="{A9CB13F4-73E3-4D0D-BC95-4D5CCED3A6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5F2E6-42E6-400D-B17E-54B07108210A}" type="pres">
      <dgm:prSet presAssocID="{A9CB13F4-73E3-4D0D-BC95-4D5CCED3A6EA}" presName="negativeSpace" presStyleCnt="0"/>
      <dgm:spPr/>
    </dgm:pt>
    <dgm:pt modelId="{69738A7E-8298-42D7-91D6-C1621AF004BA}" type="pres">
      <dgm:prSet presAssocID="{A9CB13F4-73E3-4D0D-BC95-4D5CCED3A6EA}" presName="childText" presStyleLbl="conFgAcc1" presStyleIdx="2" presStyleCnt="4">
        <dgm:presLayoutVars>
          <dgm:bulletEnabled val="1"/>
        </dgm:presLayoutVars>
      </dgm:prSet>
      <dgm:spPr/>
    </dgm:pt>
    <dgm:pt modelId="{3D097696-7519-44CC-89A9-63C4FA73071B}" type="pres">
      <dgm:prSet presAssocID="{12DA8755-5D6F-4D36-BC85-BE566376A8AA}" presName="spaceBetweenRectangles" presStyleCnt="0"/>
      <dgm:spPr/>
    </dgm:pt>
    <dgm:pt modelId="{9104C860-42A2-42BA-9049-6B0AB048DC4D}" type="pres">
      <dgm:prSet presAssocID="{43F1E810-3977-4288-9821-1B1A5F07F977}" presName="parentLin" presStyleCnt="0"/>
      <dgm:spPr/>
    </dgm:pt>
    <dgm:pt modelId="{6DD079D9-E2A8-4AFE-A30F-BD31EB801783}" type="pres">
      <dgm:prSet presAssocID="{43F1E810-3977-4288-9821-1B1A5F07F977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61861323-F537-4618-8FCF-BBA1AD234AA2}" type="pres">
      <dgm:prSet presAssocID="{43F1E810-3977-4288-9821-1B1A5F07F9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FD27E-EE76-4B2D-BB67-B4DF7F258261}" type="pres">
      <dgm:prSet presAssocID="{43F1E810-3977-4288-9821-1B1A5F07F977}" presName="negativeSpace" presStyleCnt="0"/>
      <dgm:spPr/>
    </dgm:pt>
    <dgm:pt modelId="{EF5353B4-416D-44E6-8595-FB5555702026}" type="pres">
      <dgm:prSet presAssocID="{43F1E810-3977-4288-9821-1B1A5F07F9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6B4405-4902-4C99-AA55-29342C35FA62}" srcId="{BAC693A0-C9AF-41F4-89B0-9620F90D496D}" destId="{8A1FB040-0A44-48AD-BC53-EAC76B613D3F}" srcOrd="1" destOrd="0" parTransId="{1D3977C5-292F-4659-B043-8C7F1975C60E}" sibTransId="{1AD5CDB7-F84D-471E-8CD7-6C469ED36AFA}"/>
    <dgm:cxn modelId="{21CA0F5C-47F6-4F22-BAF9-5DE8ADAF055E}" srcId="{BAC693A0-C9AF-41F4-89B0-9620F90D496D}" destId="{43F1E810-3977-4288-9821-1B1A5F07F977}" srcOrd="3" destOrd="0" parTransId="{F206D6A6-88AF-4A81-A195-A3C461EFA9EA}" sibTransId="{E551084A-DF67-425B-B5B1-B3B6978F1A01}"/>
    <dgm:cxn modelId="{EDF39517-5BE3-4AE2-BF40-5F62DFF70577}" type="presOf" srcId="{A9CB13F4-73E3-4D0D-BC95-4D5CCED3A6EA}" destId="{970D3F16-FD1E-45FC-BB02-DF1D58828141}" srcOrd="1" destOrd="0" presId="urn:microsoft.com/office/officeart/2005/8/layout/list1"/>
    <dgm:cxn modelId="{C6DC6ABE-08F8-45CC-930D-65649855469F}" type="presOf" srcId="{43F1E810-3977-4288-9821-1B1A5F07F977}" destId="{6DD079D9-E2A8-4AFE-A30F-BD31EB801783}" srcOrd="0" destOrd="0" presId="urn:microsoft.com/office/officeart/2005/8/layout/list1"/>
    <dgm:cxn modelId="{B0484160-2294-4B49-B7DA-0BCEBD3AB35D}" type="presOf" srcId="{5C4EBBFD-4F00-4F86-A5FC-6096B1142372}" destId="{CF54AD72-4426-4D38-892F-C479A17E12DF}" srcOrd="0" destOrd="0" presId="urn:microsoft.com/office/officeart/2005/8/layout/list1"/>
    <dgm:cxn modelId="{87F29448-BF8E-466C-930F-644E64DAE946}" type="presOf" srcId="{8A1FB040-0A44-48AD-BC53-EAC76B613D3F}" destId="{58FAA533-CDC3-414C-9C2F-5CA9C02D3CE1}" srcOrd="1" destOrd="0" presId="urn:microsoft.com/office/officeart/2005/8/layout/list1"/>
    <dgm:cxn modelId="{2C9FE7BC-8725-495F-9516-AA656938F4DA}" type="presOf" srcId="{5C4EBBFD-4F00-4F86-A5FC-6096B1142372}" destId="{C37E1FDD-25A8-464B-84B7-3BFF245A99C9}" srcOrd="1" destOrd="0" presId="urn:microsoft.com/office/officeart/2005/8/layout/list1"/>
    <dgm:cxn modelId="{99EEC8A8-2BCF-4CC3-BE3A-BD8BFF1140E7}" type="presOf" srcId="{43F1E810-3977-4288-9821-1B1A5F07F977}" destId="{61861323-F537-4618-8FCF-BBA1AD234AA2}" srcOrd="1" destOrd="0" presId="urn:microsoft.com/office/officeart/2005/8/layout/list1"/>
    <dgm:cxn modelId="{C89B0B6F-27E5-4BBF-93E8-B3FAE98214B1}" type="presOf" srcId="{8A1FB040-0A44-48AD-BC53-EAC76B613D3F}" destId="{1A23AFF0-AB18-475F-865E-474210D04C02}" srcOrd="0" destOrd="0" presId="urn:microsoft.com/office/officeart/2005/8/layout/list1"/>
    <dgm:cxn modelId="{D9DEC3BE-5ECB-4370-BE31-A6D7C2B1BF7E}" srcId="{BAC693A0-C9AF-41F4-89B0-9620F90D496D}" destId="{5C4EBBFD-4F00-4F86-A5FC-6096B1142372}" srcOrd="0" destOrd="0" parTransId="{A87361FC-98C7-41B5-B941-88029AC3C9EE}" sibTransId="{1108E863-2DF4-4A25-9C11-8BB063805247}"/>
    <dgm:cxn modelId="{81B5D77C-3C02-45CE-95E5-E4776C81E986}" type="presOf" srcId="{BAC693A0-C9AF-41F4-89B0-9620F90D496D}" destId="{F8E1452B-AEE5-446B-96AF-B71B08C059BB}" srcOrd="0" destOrd="0" presId="urn:microsoft.com/office/officeart/2005/8/layout/list1"/>
    <dgm:cxn modelId="{7F928838-EB48-4064-AC42-416ED4009403}" type="presOf" srcId="{A9CB13F4-73E3-4D0D-BC95-4D5CCED3A6EA}" destId="{B9B21DE4-19A4-4057-BD0B-AD210844BE29}" srcOrd="0" destOrd="0" presId="urn:microsoft.com/office/officeart/2005/8/layout/list1"/>
    <dgm:cxn modelId="{C4928EC0-242C-48C2-A546-68FB05E67998}" srcId="{BAC693A0-C9AF-41F4-89B0-9620F90D496D}" destId="{A9CB13F4-73E3-4D0D-BC95-4D5CCED3A6EA}" srcOrd="2" destOrd="0" parTransId="{FDC330C9-8D4E-415E-A273-D10871C6229E}" sibTransId="{12DA8755-5D6F-4D36-BC85-BE566376A8AA}"/>
    <dgm:cxn modelId="{87A882DA-F2DD-4504-ADFD-068B280DBBAB}" type="presParOf" srcId="{F8E1452B-AEE5-446B-96AF-B71B08C059BB}" destId="{41D5DCEB-CF5E-4476-A46F-FE52A3DC0A52}" srcOrd="0" destOrd="0" presId="urn:microsoft.com/office/officeart/2005/8/layout/list1"/>
    <dgm:cxn modelId="{52088CDF-A0F7-40C4-9101-DB20485BE73F}" type="presParOf" srcId="{41D5DCEB-CF5E-4476-A46F-FE52A3DC0A52}" destId="{CF54AD72-4426-4D38-892F-C479A17E12DF}" srcOrd="0" destOrd="0" presId="urn:microsoft.com/office/officeart/2005/8/layout/list1"/>
    <dgm:cxn modelId="{9777D14E-72B7-4ECB-BD8E-239317835188}" type="presParOf" srcId="{41D5DCEB-CF5E-4476-A46F-FE52A3DC0A52}" destId="{C37E1FDD-25A8-464B-84B7-3BFF245A99C9}" srcOrd="1" destOrd="0" presId="urn:microsoft.com/office/officeart/2005/8/layout/list1"/>
    <dgm:cxn modelId="{BAD10891-4154-4D36-AC54-D42491FB34C5}" type="presParOf" srcId="{F8E1452B-AEE5-446B-96AF-B71B08C059BB}" destId="{57ECF51E-5CF4-47AB-8D05-23FD962CBC59}" srcOrd="1" destOrd="0" presId="urn:microsoft.com/office/officeart/2005/8/layout/list1"/>
    <dgm:cxn modelId="{A89DA21B-E1B2-4454-8353-B4F3C9225B40}" type="presParOf" srcId="{F8E1452B-AEE5-446B-96AF-B71B08C059BB}" destId="{E908F4D3-88BF-47BC-9019-EC20C4F78008}" srcOrd="2" destOrd="0" presId="urn:microsoft.com/office/officeart/2005/8/layout/list1"/>
    <dgm:cxn modelId="{BF5BDAFC-4F07-4BFA-BF12-94BFEE9CAD65}" type="presParOf" srcId="{F8E1452B-AEE5-446B-96AF-B71B08C059BB}" destId="{4157E23F-3B05-46FA-9136-71678128540B}" srcOrd="3" destOrd="0" presId="urn:microsoft.com/office/officeart/2005/8/layout/list1"/>
    <dgm:cxn modelId="{11564A6D-E45C-4988-B043-114F95CFDE66}" type="presParOf" srcId="{F8E1452B-AEE5-446B-96AF-B71B08C059BB}" destId="{D969E9E5-5E38-46FB-9A10-F94DC7AEC770}" srcOrd="4" destOrd="0" presId="urn:microsoft.com/office/officeart/2005/8/layout/list1"/>
    <dgm:cxn modelId="{7B25DA83-4FFD-40A8-AC8E-D66ECB530544}" type="presParOf" srcId="{D969E9E5-5E38-46FB-9A10-F94DC7AEC770}" destId="{1A23AFF0-AB18-475F-865E-474210D04C02}" srcOrd="0" destOrd="0" presId="urn:microsoft.com/office/officeart/2005/8/layout/list1"/>
    <dgm:cxn modelId="{63BEADF2-C7F6-4E58-898B-B9B0CDD67D4E}" type="presParOf" srcId="{D969E9E5-5E38-46FB-9A10-F94DC7AEC770}" destId="{58FAA533-CDC3-414C-9C2F-5CA9C02D3CE1}" srcOrd="1" destOrd="0" presId="urn:microsoft.com/office/officeart/2005/8/layout/list1"/>
    <dgm:cxn modelId="{A6E5E21E-26DD-4CA5-962B-7DCC47CCC2A4}" type="presParOf" srcId="{F8E1452B-AEE5-446B-96AF-B71B08C059BB}" destId="{3142BD25-FD30-4D32-A5D6-F2AB706139A8}" srcOrd="5" destOrd="0" presId="urn:microsoft.com/office/officeart/2005/8/layout/list1"/>
    <dgm:cxn modelId="{7E3C117A-6D5C-4AA6-807A-31C45ECAE637}" type="presParOf" srcId="{F8E1452B-AEE5-446B-96AF-B71B08C059BB}" destId="{C55EB324-9E96-4C94-A08D-A01456EA323D}" srcOrd="6" destOrd="0" presId="urn:microsoft.com/office/officeart/2005/8/layout/list1"/>
    <dgm:cxn modelId="{91410464-1313-4E06-ACE5-842FCF1414F4}" type="presParOf" srcId="{F8E1452B-AEE5-446B-96AF-B71B08C059BB}" destId="{CBC7B3E0-234B-4BCA-9559-F469F92F1D60}" srcOrd="7" destOrd="0" presId="urn:microsoft.com/office/officeart/2005/8/layout/list1"/>
    <dgm:cxn modelId="{0E981994-97F4-4AFB-87DA-F55582A61D68}" type="presParOf" srcId="{F8E1452B-AEE5-446B-96AF-B71B08C059BB}" destId="{1A5ADA1B-EF9C-4939-A57E-7A3B159404DA}" srcOrd="8" destOrd="0" presId="urn:microsoft.com/office/officeart/2005/8/layout/list1"/>
    <dgm:cxn modelId="{7BE3E2EC-01FB-4553-B0C2-2335B1705C83}" type="presParOf" srcId="{1A5ADA1B-EF9C-4939-A57E-7A3B159404DA}" destId="{B9B21DE4-19A4-4057-BD0B-AD210844BE29}" srcOrd="0" destOrd="0" presId="urn:microsoft.com/office/officeart/2005/8/layout/list1"/>
    <dgm:cxn modelId="{D22EE99D-E0AE-401A-920C-8CB799253CA3}" type="presParOf" srcId="{1A5ADA1B-EF9C-4939-A57E-7A3B159404DA}" destId="{970D3F16-FD1E-45FC-BB02-DF1D58828141}" srcOrd="1" destOrd="0" presId="urn:microsoft.com/office/officeart/2005/8/layout/list1"/>
    <dgm:cxn modelId="{45C51083-BC3B-44D5-80C5-5DA88C00CB47}" type="presParOf" srcId="{F8E1452B-AEE5-446B-96AF-B71B08C059BB}" destId="{8E55F2E6-42E6-400D-B17E-54B07108210A}" srcOrd="9" destOrd="0" presId="urn:microsoft.com/office/officeart/2005/8/layout/list1"/>
    <dgm:cxn modelId="{BBBC5861-EE39-4515-A5C9-B86D423E8602}" type="presParOf" srcId="{F8E1452B-AEE5-446B-96AF-B71B08C059BB}" destId="{69738A7E-8298-42D7-91D6-C1621AF004BA}" srcOrd="10" destOrd="0" presId="urn:microsoft.com/office/officeart/2005/8/layout/list1"/>
    <dgm:cxn modelId="{088C1DF0-1F12-427C-9676-65766AA82769}" type="presParOf" srcId="{F8E1452B-AEE5-446B-96AF-B71B08C059BB}" destId="{3D097696-7519-44CC-89A9-63C4FA73071B}" srcOrd="11" destOrd="0" presId="urn:microsoft.com/office/officeart/2005/8/layout/list1"/>
    <dgm:cxn modelId="{1A265D88-7E2D-4E12-ABA3-9F7B69BDD177}" type="presParOf" srcId="{F8E1452B-AEE5-446B-96AF-B71B08C059BB}" destId="{9104C860-42A2-42BA-9049-6B0AB048DC4D}" srcOrd="12" destOrd="0" presId="urn:microsoft.com/office/officeart/2005/8/layout/list1"/>
    <dgm:cxn modelId="{E27BAFEA-4BAA-43F2-B550-E6FD5FDB0A58}" type="presParOf" srcId="{9104C860-42A2-42BA-9049-6B0AB048DC4D}" destId="{6DD079D9-E2A8-4AFE-A30F-BD31EB801783}" srcOrd="0" destOrd="0" presId="urn:microsoft.com/office/officeart/2005/8/layout/list1"/>
    <dgm:cxn modelId="{BB7C93D3-55CA-4678-A0CD-F9083023C8D8}" type="presParOf" srcId="{9104C860-42A2-42BA-9049-6B0AB048DC4D}" destId="{61861323-F537-4618-8FCF-BBA1AD234AA2}" srcOrd="1" destOrd="0" presId="urn:microsoft.com/office/officeart/2005/8/layout/list1"/>
    <dgm:cxn modelId="{975A7205-5ABF-4FD7-B78E-F23C4A9A8835}" type="presParOf" srcId="{F8E1452B-AEE5-446B-96AF-B71B08C059BB}" destId="{859FD27E-EE76-4B2D-BB67-B4DF7F258261}" srcOrd="13" destOrd="0" presId="urn:microsoft.com/office/officeart/2005/8/layout/list1"/>
    <dgm:cxn modelId="{AFBEBCC7-B145-432A-9BD2-896694A989AB}" type="presParOf" srcId="{F8E1452B-AEE5-446B-96AF-B71B08C059BB}" destId="{EF5353B4-416D-44E6-8595-FB55557020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62C70D-0A4A-47AC-92D2-88B4C9F9DF82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1B48A3-4764-4EFE-91FA-03257AA19B58}">
      <dgm:prSet phldrT="[Texto]" custT="1"/>
      <dgm:spPr/>
      <dgm:t>
        <a:bodyPr/>
        <a:lstStyle/>
        <a:p>
          <a:r>
            <a:rPr lang="es-EC" sz="1050" dirty="0" smtClean="0"/>
            <a:t>Establecerse alianzas estratégicas entre cada uno de los sectores de desarrollo local de la parroquia San Antonio de Pichincha, los que no tienen poder de decisión como entidades unitarias. </a:t>
          </a:r>
          <a:endParaRPr lang="es-ES" sz="1050" dirty="0"/>
        </a:p>
      </dgm:t>
    </dgm:pt>
    <dgm:pt modelId="{4B59DE24-4A03-4B0B-B1EB-8AD36F3AF2BE}" type="parTrans" cxnId="{BFF965E0-E3AF-4963-9413-5B397A352967}">
      <dgm:prSet/>
      <dgm:spPr/>
      <dgm:t>
        <a:bodyPr/>
        <a:lstStyle/>
        <a:p>
          <a:endParaRPr lang="es-ES" sz="4000"/>
        </a:p>
      </dgm:t>
    </dgm:pt>
    <dgm:pt modelId="{461A5DAF-122D-443E-B3A6-281C5CD2B9DE}" type="sibTrans" cxnId="{BFF965E0-E3AF-4963-9413-5B397A352967}">
      <dgm:prSet/>
      <dgm:spPr/>
      <dgm:t>
        <a:bodyPr/>
        <a:lstStyle/>
        <a:p>
          <a:endParaRPr lang="es-ES" sz="4000"/>
        </a:p>
      </dgm:t>
    </dgm:pt>
    <dgm:pt modelId="{3A7ECCD3-BFC7-4D4E-8904-D97FF664062A}">
      <dgm:prSet phldrT="[Texto]" custT="1"/>
      <dgm:spPr/>
      <dgm:t>
        <a:bodyPr/>
        <a:lstStyle/>
        <a:p>
          <a:r>
            <a:rPr lang="es-EC" sz="1050" dirty="0" smtClean="0"/>
            <a:t>Búsqueda de soluciones a corto, mediano y largo plazo para aquellos ejes de desarrollo que presenten problemas específicos. </a:t>
          </a:r>
          <a:endParaRPr lang="es-ES" sz="1050" dirty="0"/>
        </a:p>
      </dgm:t>
    </dgm:pt>
    <dgm:pt modelId="{053C01CE-CAFB-4D8F-B96B-0DFD43C3A58C}" type="parTrans" cxnId="{EDBA9E6E-F982-4AA3-8C77-F6BAC50E08E9}">
      <dgm:prSet/>
      <dgm:spPr/>
      <dgm:t>
        <a:bodyPr/>
        <a:lstStyle/>
        <a:p>
          <a:endParaRPr lang="es-ES" sz="4000"/>
        </a:p>
      </dgm:t>
    </dgm:pt>
    <dgm:pt modelId="{D3E9151A-9658-4F4C-8932-083522591D50}" type="sibTrans" cxnId="{EDBA9E6E-F982-4AA3-8C77-F6BAC50E08E9}">
      <dgm:prSet/>
      <dgm:spPr/>
      <dgm:t>
        <a:bodyPr/>
        <a:lstStyle/>
        <a:p>
          <a:endParaRPr lang="es-ES" sz="4000"/>
        </a:p>
      </dgm:t>
    </dgm:pt>
    <dgm:pt modelId="{9683069A-9333-4327-9471-003257912422}">
      <dgm:prSet custT="1"/>
      <dgm:spPr/>
      <dgm:t>
        <a:bodyPr/>
        <a:lstStyle/>
        <a:p>
          <a:r>
            <a:rPr lang="es-EC" sz="1050" dirty="0" smtClean="0"/>
            <a:t>Diseñar un registro de los proyectos en proceso de aprobación y los ejecutados, con el objetivo de mantener el control y seguimiento de los mismos y para que la población local se encuentre debidamente informada. </a:t>
          </a:r>
          <a:endParaRPr lang="es-ES" sz="1050" dirty="0"/>
        </a:p>
      </dgm:t>
    </dgm:pt>
    <dgm:pt modelId="{1EA77058-BB06-44EF-BE2E-0E0FE2D0D74A}" type="parTrans" cxnId="{F186034C-B5AB-4FCD-A70B-ADA2B69D5632}">
      <dgm:prSet/>
      <dgm:spPr/>
      <dgm:t>
        <a:bodyPr/>
        <a:lstStyle/>
        <a:p>
          <a:endParaRPr lang="es-ES" sz="4000"/>
        </a:p>
      </dgm:t>
    </dgm:pt>
    <dgm:pt modelId="{C2DD8DFA-FC59-420A-BF92-8184F81BAB91}" type="sibTrans" cxnId="{F186034C-B5AB-4FCD-A70B-ADA2B69D5632}">
      <dgm:prSet/>
      <dgm:spPr/>
      <dgm:t>
        <a:bodyPr/>
        <a:lstStyle/>
        <a:p>
          <a:endParaRPr lang="es-ES" sz="4000"/>
        </a:p>
      </dgm:t>
    </dgm:pt>
    <dgm:pt modelId="{0DC05016-1930-472E-8780-69DA46EE1860}">
      <dgm:prSet custT="1"/>
      <dgm:spPr/>
      <dgm:t>
        <a:bodyPr/>
        <a:lstStyle/>
        <a:p>
          <a:r>
            <a:rPr lang="es-EC" sz="1050" dirty="0" smtClean="0"/>
            <a:t>Capacitación sobre las diferentes alternativas que presenta el turismo como fuente de desarrollo y el rol que deben desempeñar cada actor social.</a:t>
          </a:r>
          <a:endParaRPr lang="es-ES" sz="1050" dirty="0"/>
        </a:p>
      </dgm:t>
    </dgm:pt>
    <dgm:pt modelId="{C0F131DD-81BB-47CF-BED2-C8EC2C189093}" type="parTrans" cxnId="{D93B8090-E756-4516-941D-CC0B823A454C}">
      <dgm:prSet/>
      <dgm:spPr/>
      <dgm:t>
        <a:bodyPr/>
        <a:lstStyle/>
        <a:p>
          <a:endParaRPr lang="es-ES" sz="4000"/>
        </a:p>
      </dgm:t>
    </dgm:pt>
    <dgm:pt modelId="{65F3D337-5233-4BDA-8FDA-C258CAB08ACF}" type="sibTrans" cxnId="{D93B8090-E756-4516-941D-CC0B823A454C}">
      <dgm:prSet/>
      <dgm:spPr/>
      <dgm:t>
        <a:bodyPr/>
        <a:lstStyle/>
        <a:p>
          <a:endParaRPr lang="es-ES" sz="4000"/>
        </a:p>
      </dgm:t>
    </dgm:pt>
    <dgm:pt modelId="{A36C18F1-67BC-48DD-B1E8-4754DCDC5560}">
      <dgm:prSet custT="1"/>
      <dgm:spPr/>
      <dgm:t>
        <a:bodyPr/>
        <a:lstStyle/>
        <a:p>
          <a:r>
            <a:rPr lang="es-EC" sz="1050" dirty="0" smtClean="0"/>
            <a:t>Conformación de espacios de participación e interrelación comunitaria donde los presidentes de los barrios que conforman la parroquia puedan presentar propuestas dirigidas al desarrollo social, las que deben caracterizarse por su viabilidad y pertinencia, además de considerar como principal beneficiario a la población.</a:t>
          </a:r>
          <a:endParaRPr lang="es-ES" sz="1050" dirty="0"/>
        </a:p>
      </dgm:t>
    </dgm:pt>
    <dgm:pt modelId="{73F7018F-6218-4EA0-9C49-50E3C02E420B}" type="parTrans" cxnId="{806D32CC-440A-409E-BF75-D47BF9AA5213}">
      <dgm:prSet/>
      <dgm:spPr/>
      <dgm:t>
        <a:bodyPr/>
        <a:lstStyle/>
        <a:p>
          <a:endParaRPr lang="es-ES" sz="4000"/>
        </a:p>
      </dgm:t>
    </dgm:pt>
    <dgm:pt modelId="{C1951644-8077-438A-8F7B-433E0CBE1A1B}" type="sibTrans" cxnId="{806D32CC-440A-409E-BF75-D47BF9AA5213}">
      <dgm:prSet/>
      <dgm:spPr/>
      <dgm:t>
        <a:bodyPr/>
        <a:lstStyle/>
        <a:p>
          <a:endParaRPr lang="es-ES" sz="4000"/>
        </a:p>
      </dgm:t>
    </dgm:pt>
    <dgm:pt modelId="{C2E87566-F40A-409F-9172-5E46FE22AFE1}" type="pres">
      <dgm:prSet presAssocID="{2862C70D-0A4A-47AC-92D2-88B4C9F9D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C4855C-5DD4-440F-BA14-147CB2ED9715}" type="pres">
      <dgm:prSet presAssocID="{F01B48A3-4764-4EFE-91FA-03257AA19B58}" presName="parentLin" presStyleCnt="0"/>
      <dgm:spPr/>
    </dgm:pt>
    <dgm:pt modelId="{2584D390-5E05-4F57-B097-12E15871EAAD}" type="pres">
      <dgm:prSet presAssocID="{F01B48A3-4764-4EFE-91FA-03257AA19B5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DC390C0-0EF0-4007-9A36-4C297C2B8F62}" type="pres">
      <dgm:prSet presAssocID="{F01B48A3-4764-4EFE-91FA-03257AA19B5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3E353C-5BB1-4AE9-AAA9-27D34440CBEA}" type="pres">
      <dgm:prSet presAssocID="{F01B48A3-4764-4EFE-91FA-03257AA19B58}" presName="negativeSpace" presStyleCnt="0"/>
      <dgm:spPr/>
    </dgm:pt>
    <dgm:pt modelId="{9F6BBE45-6E7D-4C08-BD52-827DC0A359FB}" type="pres">
      <dgm:prSet presAssocID="{F01B48A3-4764-4EFE-91FA-03257AA19B58}" presName="childText" presStyleLbl="conFgAcc1" presStyleIdx="0" presStyleCnt="5">
        <dgm:presLayoutVars>
          <dgm:bulletEnabled val="1"/>
        </dgm:presLayoutVars>
      </dgm:prSet>
      <dgm:spPr/>
    </dgm:pt>
    <dgm:pt modelId="{D80228DD-2515-4461-84EF-2798BB58E2F0}" type="pres">
      <dgm:prSet presAssocID="{461A5DAF-122D-443E-B3A6-281C5CD2B9DE}" presName="spaceBetweenRectangles" presStyleCnt="0"/>
      <dgm:spPr/>
    </dgm:pt>
    <dgm:pt modelId="{E1FEAC44-52BA-441F-8815-1F60C3D5121F}" type="pres">
      <dgm:prSet presAssocID="{3A7ECCD3-BFC7-4D4E-8904-D97FF664062A}" presName="parentLin" presStyleCnt="0"/>
      <dgm:spPr/>
    </dgm:pt>
    <dgm:pt modelId="{5548C05B-4F2F-4B0E-A1D9-0B67BDAC72B6}" type="pres">
      <dgm:prSet presAssocID="{3A7ECCD3-BFC7-4D4E-8904-D97FF664062A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789A15C2-7AD3-426B-B69F-303E32C87502}" type="pres">
      <dgm:prSet presAssocID="{3A7ECCD3-BFC7-4D4E-8904-D97FF66406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F87AE-7131-4F0C-A2E0-E9FD0D527BA0}" type="pres">
      <dgm:prSet presAssocID="{3A7ECCD3-BFC7-4D4E-8904-D97FF664062A}" presName="negativeSpace" presStyleCnt="0"/>
      <dgm:spPr/>
    </dgm:pt>
    <dgm:pt modelId="{79305AAE-D2C3-4319-815A-149F621310A9}" type="pres">
      <dgm:prSet presAssocID="{3A7ECCD3-BFC7-4D4E-8904-D97FF664062A}" presName="childText" presStyleLbl="conFgAcc1" presStyleIdx="1" presStyleCnt="5">
        <dgm:presLayoutVars>
          <dgm:bulletEnabled val="1"/>
        </dgm:presLayoutVars>
      </dgm:prSet>
      <dgm:spPr/>
    </dgm:pt>
    <dgm:pt modelId="{5CDAB6DC-A85C-47C4-AC1B-EE513D13C300}" type="pres">
      <dgm:prSet presAssocID="{D3E9151A-9658-4F4C-8932-083522591D50}" presName="spaceBetweenRectangles" presStyleCnt="0"/>
      <dgm:spPr/>
    </dgm:pt>
    <dgm:pt modelId="{B5443682-69D7-466D-AF83-061C8CDE152A}" type="pres">
      <dgm:prSet presAssocID="{9683069A-9333-4327-9471-003257912422}" presName="parentLin" presStyleCnt="0"/>
      <dgm:spPr/>
    </dgm:pt>
    <dgm:pt modelId="{DC0F4158-6488-4E75-9D8A-9D9C6FEDF693}" type="pres">
      <dgm:prSet presAssocID="{9683069A-9333-4327-9471-003257912422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96EA9C57-F543-454A-B1BF-5386D9DD4828}" type="pres">
      <dgm:prSet presAssocID="{9683069A-9333-4327-9471-003257912422}" presName="parentText" presStyleLbl="node1" presStyleIdx="2" presStyleCnt="5" custLinFactNeighborX="-1844" custLinFactNeighborY="152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8260AB-0EBA-436A-9174-CF55C7CE68D4}" type="pres">
      <dgm:prSet presAssocID="{9683069A-9333-4327-9471-003257912422}" presName="negativeSpace" presStyleCnt="0"/>
      <dgm:spPr/>
    </dgm:pt>
    <dgm:pt modelId="{64CBBB14-C689-4C48-8127-6D61692FC461}" type="pres">
      <dgm:prSet presAssocID="{9683069A-9333-4327-9471-003257912422}" presName="childText" presStyleLbl="conFgAcc1" presStyleIdx="2" presStyleCnt="5">
        <dgm:presLayoutVars>
          <dgm:bulletEnabled val="1"/>
        </dgm:presLayoutVars>
      </dgm:prSet>
      <dgm:spPr/>
    </dgm:pt>
    <dgm:pt modelId="{4D4510FC-79CA-4CAB-B2B4-569E739908E4}" type="pres">
      <dgm:prSet presAssocID="{C2DD8DFA-FC59-420A-BF92-8184F81BAB91}" presName="spaceBetweenRectangles" presStyleCnt="0"/>
      <dgm:spPr/>
    </dgm:pt>
    <dgm:pt modelId="{760B1F7E-0DA9-4A60-A3AB-B968EBADEF87}" type="pres">
      <dgm:prSet presAssocID="{0DC05016-1930-472E-8780-69DA46EE1860}" presName="parentLin" presStyleCnt="0"/>
      <dgm:spPr/>
    </dgm:pt>
    <dgm:pt modelId="{7296871F-D17D-46F7-ABEB-C395694D414E}" type="pres">
      <dgm:prSet presAssocID="{0DC05016-1930-472E-8780-69DA46EE1860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7CFA0B54-B6F2-4C22-B42F-664E73850338}" type="pres">
      <dgm:prSet presAssocID="{0DC05016-1930-472E-8780-69DA46EE186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EDD2E-DDF0-4E3A-BB93-E8F287F76502}" type="pres">
      <dgm:prSet presAssocID="{0DC05016-1930-472E-8780-69DA46EE1860}" presName="negativeSpace" presStyleCnt="0"/>
      <dgm:spPr/>
    </dgm:pt>
    <dgm:pt modelId="{1DB4B901-C7E1-4CB9-80B1-D00146B766B9}" type="pres">
      <dgm:prSet presAssocID="{0DC05016-1930-472E-8780-69DA46EE1860}" presName="childText" presStyleLbl="conFgAcc1" presStyleIdx="3" presStyleCnt="5">
        <dgm:presLayoutVars>
          <dgm:bulletEnabled val="1"/>
        </dgm:presLayoutVars>
      </dgm:prSet>
      <dgm:spPr/>
    </dgm:pt>
    <dgm:pt modelId="{5D95BE80-ECFC-423E-8E3E-6097B16ACEA3}" type="pres">
      <dgm:prSet presAssocID="{65F3D337-5233-4BDA-8FDA-C258CAB08ACF}" presName="spaceBetweenRectangles" presStyleCnt="0"/>
      <dgm:spPr/>
    </dgm:pt>
    <dgm:pt modelId="{BC0DDA11-580B-4BF9-927D-E3506A48170E}" type="pres">
      <dgm:prSet presAssocID="{A36C18F1-67BC-48DD-B1E8-4754DCDC5560}" presName="parentLin" presStyleCnt="0"/>
      <dgm:spPr/>
    </dgm:pt>
    <dgm:pt modelId="{2CE8AB04-8FB0-4E01-99CF-322309257033}" type="pres">
      <dgm:prSet presAssocID="{A36C18F1-67BC-48DD-B1E8-4754DCDC5560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E3C67C31-E1D2-43DE-AA5F-A3D5759F3AC8}" type="pres">
      <dgm:prSet presAssocID="{A36C18F1-67BC-48DD-B1E8-4754DCDC55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F9C40-7DAF-4456-B74F-F235366FD97E}" type="pres">
      <dgm:prSet presAssocID="{A36C18F1-67BC-48DD-B1E8-4754DCDC5560}" presName="negativeSpace" presStyleCnt="0"/>
      <dgm:spPr/>
    </dgm:pt>
    <dgm:pt modelId="{4F262CDA-285E-4029-B493-62E83DBDD9E8}" type="pres">
      <dgm:prSet presAssocID="{A36C18F1-67BC-48DD-B1E8-4754DCDC55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D7B28B-80BE-4A40-B353-E07B515480D7}" type="presOf" srcId="{0DC05016-1930-472E-8780-69DA46EE1860}" destId="{7CFA0B54-B6F2-4C22-B42F-664E73850338}" srcOrd="1" destOrd="0" presId="urn:microsoft.com/office/officeart/2005/8/layout/list1"/>
    <dgm:cxn modelId="{D799CC0E-9AEB-4718-87F0-62CFD72A2381}" type="presOf" srcId="{3A7ECCD3-BFC7-4D4E-8904-D97FF664062A}" destId="{789A15C2-7AD3-426B-B69F-303E32C87502}" srcOrd="1" destOrd="0" presId="urn:microsoft.com/office/officeart/2005/8/layout/list1"/>
    <dgm:cxn modelId="{BFF965E0-E3AF-4963-9413-5B397A352967}" srcId="{2862C70D-0A4A-47AC-92D2-88B4C9F9DF82}" destId="{F01B48A3-4764-4EFE-91FA-03257AA19B58}" srcOrd="0" destOrd="0" parTransId="{4B59DE24-4A03-4B0B-B1EB-8AD36F3AF2BE}" sibTransId="{461A5DAF-122D-443E-B3A6-281C5CD2B9DE}"/>
    <dgm:cxn modelId="{F04C95CA-25B4-48E3-93A3-9A00E207C7F1}" type="presOf" srcId="{9683069A-9333-4327-9471-003257912422}" destId="{DC0F4158-6488-4E75-9D8A-9D9C6FEDF693}" srcOrd="0" destOrd="0" presId="urn:microsoft.com/office/officeart/2005/8/layout/list1"/>
    <dgm:cxn modelId="{202397FF-BE50-4147-BE4F-6D8389442B2E}" type="presOf" srcId="{F01B48A3-4764-4EFE-91FA-03257AA19B58}" destId="{5DC390C0-0EF0-4007-9A36-4C297C2B8F62}" srcOrd="1" destOrd="0" presId="urn:microsoft.com/office/officeart/2005/8/layout/list1"/>
    <dgm:cxn modelId="{F547D32B-6607-4BD8-9132-7C7D0DAF665B}" type="presOf" srcId="{9683069A-9333-4327-9471-003257912422}" destId="{96EA9C57-F543-454A-B1BF-5386D9DD4828}" srcOrd="1" destOrd="0" presId="urn:microsoft.com/office/officeart/2005/8/layout/list1"/>
    <dgm:cxn modelId="{5A6E7487-C721-4D7F-BDAA-142DBB07F784}" type="presOf" srcId="{0DC05016-1930-472E-8780-69DA46EE1860}" destId="{7296871F-D17D-46F7-ABEB-C395694D414E}" srcOrd="0" destOrd="0" presId="urn:microsoft.com/office/officeart/2005/8/layout/list1"/>
    <dgm:cxn modelId="{F186034C-B5AB-4FCD-A70B-ADA2B69D5632}" srcId="{2862C70D-0A4A-47AC-92D2-88B4C9F9DF82}" destId="{9683069A-9333-4327-9471-003257912422}" srcOrd="2" destOrd="0" parTransId="{1EA77058-BB06-44EF-BE2E-0E0FE2D0D74A}" sibTransId="{C2DD8DFA-FC59-420A-BF92-8184F81BAB91}"/>
    <dgm:cxn modelId="{C16C4DCD-9F91-4C40-8F03-45A8EB45F5FC}" type="presOf" srcId="{F01B48A3-4764-4EFE-91FA-03257AA19B58}" destId="{2584D390-5E05-4F57-B097-12E15871EAAD}" srcOrd="0" destOrd="0" presId="urn:microsoft.com/office/officeart/2005/8/layout/list1"/>
    <dgm:cxn modelId="{5251AB59-D113-498E-9E1E-6F8CF64EB086}" type="presOf" srcId="{3A7ECCD3-BFC7-4D4E-8904-D97FF664062A}" destId="{5548C05B-4F2F-4B0E-A1D9-0B67BDAC72B6}" srcOrd="0" destOrd="0" presId="urn:microsoft.com/office/officeart/2005/8/layout/list1"/>
    <dgm:cxn modelId="{EDBA9E6E-F982-4AA3-8C77-F6BAC50E08E9}" srcId="{2862C70D-0A4A-47AC-92D2-88B4C9F9DF82}" destId="{3A7ECCD3-BFC7-4D4E-8904-D97FF664062A}" srcOrd="1" destOrd="0" parTransId="{053C01CE-CAFB-4D8F-B96B-0DFD43C3A58C}" sibTransId="{D3E9151A-9658-4F4C-8932-083522591D50}"/>
    <dgm:cxn modelId="{B8C1C0CA-2814-45B5-ADEE-2CA29BFFBB68}" type="presOf" srcId="{A36C18F1-67BC-48DD-B1E8-4754DCDC5560}" destId="{2CE8AB04-8FB0-4E01-99CF-322309257033}" srcOrd="0" destOrd="0" presId="urn:microsoft.com/office/officeart/2005/8/layout/list1"/>
    <dgm:cxn modelId="{D93B8090-E756-4516-941D-CC0B823A454C}" srcId="{2862C70D-0A4A-47AC-92D2-88B4C9F9DF82}" destId="{0DC05016-1930-472E-8780-69DA46EE1860}" srcOrd="3" destOrd="0" parTransId="{C0F131DD-81BB-47CF-BED2-C8EC2C189093}" sibTransId="{65F3D337-5233-4BDA-8FDA-C258CAB08ACF}"/>
    <dgm:cxn modelId="{21DCD1AE-485E-4503-ACA2-B9472E0D6E1A}" type="presOf" srcId="{2862C70D-0A4A-47AC-92D2-88B4C9F9DF82}" destId="{C2E87566-F40A-409F-9172-5E46FE22AFE1}" srcOrd="0" destOrd="0" presId="urn:microsoft.com/office/officeart/2005/8/layout/list1"/>
    <dgm:cxn modelId="{806D32CC-440A-409E-BF75-D47BF9AA5213}" srcId="{2862C70D-0A4A-47AC-92D2-88B4C9F9DF82}" destId="{A36C18F1-67BC-48DD-B1E8-4754DCDC5560}" srcOrd="4" destOrd="0" parTransId="{73F7018F-6218-4EA0-9C49-50E3C02E420B}" sibTransId="{C1951644-8077-438A-8F7B-433E0CBE1A1B}"/>
    <dgm:cxn modelId="{AB01A5E5-9B41-4A9F-837E-000B24A2D319}" type="presOf" srcId="{A36C18F1-67BC-48DD-B1E8-4754DCDC5560}" destId="{E3C67C31-E1D2-43DE-AA5F-A3D5759F3AC8}" srcOrd="1" destOrd="0" presId="urn:microsoft.com/office/officeart/2005/8/layout/list1"/>
    <dgm:cxn modelId="{9BBD88CE-F8C6-4390-B85D-526A01FEEFD5}" type="presParOf" srcId="{C2E87566-F40A-409F-9172-5E46FE22AFE1}" destId="{5EC4855C-5DD4-440F-BA14-147CB2ED9715}" srcOrd="0" destOrd="0" presId="urn:microsoft.com/office/officeart/2005/8/layout/list1"/>
    <dgm:cxn modelId="{6D8A5507-422B-4B32-8EE2-BF8AF47663D4}" type="presParOf" srcId="{5EC4855C-5DD4-440F-BA14-147CB2ED9715}" destId="{2584D390-5E05-4F57-B097-12E15871EAAD}" srcOrd="0" destOrd="0" presId="urn:microsoft.com/office/officeart/2005/8/layout/list1"/>
    <dgm:cxn modelId="{3DE6DFC9-47D2-4178-9C9E-5E82C90F126C}" type="presParOf" srcId="{5EC4855C-5DD4-440F-BA14-147CB2ED9715}" destId="{5DC390C0-0EF0-4007-9A36-4C297C2B8F62}" srcOrd="1" destOrd="0" presId="urn:microsoft.com/office/officeart/2005/8/layout/list1"/>
    <dgm:cxn modelId="{2C7C0A46-96BC-4D07-97EF-31A9E93E25FE}" type="presParOf" srcId="{C2E87566-F40A-409F-9172-5E46FE22AFE1}" destId="{3C3E353C-5BB1-4AE9-AAA9-27D34440CBEA}" srcOrd="1" destOrd="0" presId="urn:microsoft.com/office/officeart/2005/8/layout/list1"/>
    <dgm:cxn modelId="{9E800A95-FD7B-48C9-A87C-48B8FE3DC7DF}" type="presParOf" srcId="{C2E87566-F40A-409F-9172-5E46FE22AFE1}" destId="{9F6BBE45-6E7D-4C08-BD52-827DC0A359FB}" srcOrd="2" destOrd="0" presId="urn:microsoft.com/office/officeart/2005/8/layout/list1"/>
    <dgm:cxn modelId="{FD070AEB-C238-4D75-9B7E-726A41515BC3}" type="presParOf" srcId="{C2E87566-F40A-409F-9172-5E46FE22AFE1}" destId="{D80228DD-2515-4461-84EF-2798BB58E2F0}" srcOrd="3" destOrd="0" presId="urn:microsoft.com/office/officeart/2005/8/layout/list1"/>
    <dgm:cxn modelId="{ABFF5DFA-7F59-488D-9152-98F586DA82B4}" type="presParOf" srcId="{C2E87566-F40A-409F-9172-5E46FE22AFE1}" destId="{E1FEAC44-52BA-441F-8815-1F60C3D5121F}" srcOrd="4" destOrd="0" presId="urn:microsoft.com/office/officeart/2005/8/layout/list1"/>
    <dgm:cxn modelId="{FA2A0F25-8677-4222-8DEF-1F87C030F09C}" type="presParOf" srcId="{E1FEAC44-52BA-441F-8815-1F60C3D5121F}" destId="{5548C05B-4F2F-4B0E-A1D9-0B67BDAC72B6}" srcOrd="0" destOrd="0" presId="urn:microsoft.com/office/officeart/2005/8/layout/list1"/>
    <dgm:cxn modelId="{64927881-8D38-48AA-9802-6475BA5FC51D}" type="presParOf" srcId="{E1FEAC44-52BA-441F-8815-1F60C3D5121F}" destId="{789A15C2-7AD3-426B-B69F-303E32C87502}" srcOrd="1" destOrd="0" presId="urn:microsoft.com/office/officeart/2005/8/layout/list1"/>
    <dgm:cxn modelId="{9651D78E-1507-4F6F-AAC6-3DB0FD76B4DE}" type="presParOf" srcId="{C2E87566-F40A-409F-9172-5E46FE22AFE1}" destId="{BC3F87AE-7131-4F0C-A2E0-E9FD0D527BA0}" srcOrd="5" destOrd="0" presId="urn:microsoft.com/office/officeart/2005/8/layout/list1"/>
    <dgm:cxn modelId="{8481E250-0DD8-4BD7-BF8D-F59518D4A7C4}" type="presParOf" srcId="{C2E87566-F40A-409F-9172-5E46FE22AFE1}" destId="{79305AAE-D2C3-4319-815A-149F621310A9}" srcOrd="6" destOrd="0" presId="urn:microsoft.com/office/officeart/2005/8/layout/list1"/>
    <dgm:cxn modelId="{0DD08324-3B86-4BDE-B207-6A551E4DC997}" type="presParOf" srcId="{C2E87566-F40A-409F-9172-5E46FE22AFE1}" destId="{5CDAB6DC-A85C-47C4-AC1B-EE513D13C300}" srcOrd="7" destOrd="0" presId="urn:microsoft.com/office/officeart/2005/8/layout/list1"/>
    <dgm:cxn modelId="{BA4E5BEF-C03B-435E-977A-2FCE02CF3965}" type="presParOf" srcId="{C2E87566-F40A-409F-9172-5E46FE22AFE1}" destId="{B5443682-69D7-466D-AF83-061C8CDE152A}" srcOrd="8" destOrd="0" presId="urn:microsoft.com/office/officeart/2005/8/layout/list1"/>
    <dgm:cxn modelId="{7F60B7B5-6251-4E8E-935A-A968782304A2}" type="presParOf" srcId="{B5443682-69D7-466D-AF83-061C8CDE152A}" destId="{DC0F4158-6488-4E75-9D8A-9D9C6FEDF693}" srcOrd="0" destOrd="0" presId="urn:microsoft.com/office/officeart/2005/8/layout/list1"/>
    <dgm:cxn modelId="{B913F0C9-3684-4C6F-A0B0-3347961C5921}" type="presParOf" srcId="{B5443682-69D7-466D-AF83-061C8CDE152A}" destId="{96EA9C57-F543-454A-B1BF-5386D9DD4828}" srcOrd="1" destOrd="0" presId="urn:microsoft.com/office/officeart/2005/8/layout/list1"/>
    <dgm:cxn modelId="{A1DC3C72-8B26-4141-834E-08868D63BC60}" type="presParOf" srcId="{C2E87566-F40A-409F-9172-5E46FE22AFE1}" destId="{B68260AB-0EBA-436A-9174-CF55C7CE68D4}" srcOrd="9" destOrd="0" presId="urn:microsoft.com/office/officeart/2005/8/layout/list1"/>
    <dgm:cxn modelId="{175BE62F-AD07-434F-9DC4-AAAA98427944}" type="presParOf" srcId="{C2E87566-F40A-409F-9172-5E46FE22AFE1}" destId="{64CBBB14-C689-4C48-8127-6D61692FC461}" srcOrd="10" destOrd="0" presId="urn:microsoft.com/office/officeart/2005/8/layout/list1"/>
    <dgm:cxn modelId="{ADD0D0B3-0FC0-494E-90A5-621933FEDAFC}" type="presParOf" srcId="{C2E87566-F40A-409F-9172-5E46FE22AFE1}" destId="{4D4510FC-79CA-4CAB-B2B4-569E739908E4}" srcOrd="11" destOrd="0" presId="urn:microsoft.com/office/officeart/2005/8/layout/list1"/>
    <dgm:cxn modelId="{3F201F9B-07D6-47EC-AD33-1474E5D99896}" type="presParOf" srcId="{C2E87566-F40A-409F-9172-5E46FE22AFE1}" destId="{760B1F7E-0DA9-4A60-A3AB-B968EBADEF87}" srcOrd="12" destOrd="0" presId="urn:microsoft.com/office/officeart/2005/8/layout/list1"/>
    <dgm:cxn modelId="{34382E1F-F412-4C4F-9C3D-3F3233448467}" type="presParOf" srcId="{760B1F7E-0DA9-4A60-A3AB-B968EBADEF87}" destId="{7296871F-D17D-46F7-ABEB-C395694D414E}" srcOrd="0" destOrd="0" presId="urn:microsoft.com/office/officeart/2005/8/layout/list1"/>
    <dgm:cxn modelId="{8F643604-B3E1-4484-8697-0371B59F8D5C}" type="presParOf" srcId="{760B1F7E-0DA9-4A60-A3AB-B968EBADEF87}" destId="{7CFA0B54-B6F2-4C22-B42F-664E73850338}" srcOrd="1" destOrd="0" presId="urn:microsoft.com/office/officeart/2005/8/layout/list1"/>
    <dgm:cxn modelId="{60F892BE-4291-455F-B9B5-D3BAFE09E615}" type="presParOf" srcId="{C2E87566-F40A-409F-9172-5E46FE22AFE1}" destId="{387EDD2E-DDF0-4E3A-BB93-E8F287F76502}" srcOrd="13" destOrd="0" presId="urn:microsoft.com/office/officeart/2005/8/layout/list1"/>
    <dgm:cxn modelId="{3CE54255-583E-43D1-8A33-57945BD718B2}" type="presParOf" srcId="{C2E87566-F40A-409F-9172-5E46FE22AFE1}" destId="{1DB4B901-C7E1-4CB9-80B1-D00146B766B9}" srcOrd="14" destOrd="0" presId="urn:microsoft.com/office/officeart/2005/8/layout/list1"/>
    <dgm:cxn modelId="{1AA5ECA6-02C6-46CD-A25A-B5B135506B91}" type="presParOf" srcId="{C2E87566-F40A-409F-9172-5E46FE22AFE1}" destId="{5D95BE80-ECFC-423E-8E3E-6097B16ACEA3}" srcOrd="15" destOrd="0" presId="urn:microsoft.com/office/officeart/2005/8/layout/list1"/>
    <dgm:cxn modelId="{A8C2A0F2-3AEE-4F23-868A-D88E47CA5D6B}" type="presParOf" srcId="{C2E87566-F40A-409F-9172-5E46FE22AFE1}" destId="{BC0DDA11-580B-4BF9-927D-E3506A48170E}" srcOrd="16" destOrd="0" presId="urn:microsoft.com/office/officeart/2005/8/layout/list1"/>
    <dgm:cxn modelId="{4211C470-03DF-45AE-97D4-4CC85E56B18B}" type="presParOf" srcId="{BC0DDA11-580B-4BF9-927D-E3506A48170E}" destId="{2CE8AB04-8FB0-4E01-99CF-322309257033}" srcOrd="0" destOrd="0" presId="urn:microsoft.com/office/officeart/2005/8/layout/list1"/>
    <dgm:cxn modelId="{650BCD89-927A-4E19-B52B-3A62ED098C16}" type="presParOf" srcId="{BC0DDA11-580B-4BF9-927D-E3506A48170E}" destId="{E3C67C31-E1D2-43DE-AA5F-A3D5759F3AC8}" srcOrd="1" destOrd="0" presId="urn:microsoft.com/office/officeart/2005/8/layout/list1"/>
    <dgm:cxn modelId="{FBF557AE-C6E7-4861-93F1-0EF4A7098589}" type="presParOf" srcId="{C2E87566-F40A-409F-9172-5E46FE22AFE1}" destId="{614F9C40-7DAF-4456-B74F-F235366FD97E}" srcOrd="17" destOrd="0" presId="urn:microsoft.com/office/officeart/2005/8/layout/list1"/>
    <dgm:cxn modelId="{6E6A52EC-F41D-4B45-B91A-78AF79137D4F}" type="presParOf" srcId="{C2E87566-F40A-409F-9172-5E46FE22AFE1}" destId="{4F262CDA-285E-4029-B493-62E83DBDD9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4C718-0E25-415A-A9B0-579A30FF8A9C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FD8B39-0374-4309-8085-0F62895544DB}">
      <dgm:prSet phldrT="[Texto]"/>
      <dgm:spPr/>
      <dgm:t>
        <a:bodyPr/>
        <a:lstStyle/>
        <a:p>
          <a:r>
            <a:rPr lang="es-EC" dirty="0" smtClean="0"/>
            <a:t>Sustentar </a:t>
          </a:r>
          <a:endParaRPr lang="es-ES" dirty="0"/>
        </a:p>
      </dgm:t>
    </dgm:pt>
    <dgm:pt modelId="{3D46AD0B-8DED-4DE0-9E47-184CD96F57B0}" type="parTrans" cxnId="{F6392BB5-FF51-432A-AB8E-1B568C9DF893}">
      <dgm:prSet/>
      <dgm:spPr/>
      <dgm:t>
        <a:bodyPr/>
        <a:lstStyle/>
        <a:p>
          <a:endParaRPr lang="es-ES"/>
        </a:p>
      </dgm:t>
    </dgm:pt>
    <dgm:pt modelId="{ACCC2B54-2CF2-41F4-82B4-40B102BD0409}" type="sibTrans" cxnId="{F6392BB5-FF51-432A-AB8E-1B568C9DF893}">
      <dgm:prSet/>
      <dgm:spPr/>
      <dgm:t>
        <a:bodyPr/>
        <a:lstStyle/>
        <a:p>
          <a:endParaRPr lang="es-ES"/>
        </a:p>
      </dgm:t>
    </dgm:pt>
    <dgm:pt modelId="{E7B3EDED-3C81-45E7-9865-8B18774DA33F}">
      <dgm:prSet phldrT="[Texto]"/>
      <dgm:spPr/>
      <dgm:t>
        <a:bodyPr/>
        <a:lstStyle/>
        <a:p>
          <a:r>
            <a:rPr lang="es-EC" dirty="0" smtClean="0"/>
            <a:t>Diagnosticar </a:t>
          </a:r>
          <a:endParaRPr lang="es-ES" dirty="0"/>
        </a:p>
      </dgm:t>
    </dgm:pt>
    <dgm:pt modelId="{172762EF-82E9-4CC5-83F7-53E4751B804A}" type="parTrans" cxnId="{D8DD7FC1-533E-4FD1-9509-CDD5194A8CA1}">
      <dgm:prSet/>
      <dgm:spPr/>
      <dgm:t>
        <a:bodyPr/>
        <a:lstStyle/>
        <a:p>
          <a:endParaRPr lang="es-ES"/>
        </a:p>
      </dgm:t>
    </dgm:pt>
    <dgm:pt modelId="{1805CA3A-A485-424A-9615-F94ED9E60270}" type="sibTrans" cxnId="{D8DD7FC1-533E-4FD1-9509-CDD5194A8CA1}">
      <dgm:prSet/>
      <dgm:spPr/>
      <dgm:t>
        <a:bodyPr/>
        <a:lstStyle/>
        <a:p>
          <a:endParaRPr lang="es-ES"/>
        </a:p>
      </dgm:t>
    </dgm:pt>
    <dgm:pt modelId="{8506693B-FA0E-4A4C-8449-90F5F04872D2}">
      <dgm:prSet phldrT="[Texto]"/>
      <dgm:spPr/>
      <dgm:t>
        <a:bodyPr/>
        <a:lstStyle/>
        <a:p>
          <a:r>
            <a:rPr lang="es-EC" dirty="0" smtClean="0"/>
            <a:t>Generar</a:t>
          </a:r>
          <a:endParaRPr lang="es-ES" dirty="0"/>
        </a:p>
      </dgm:t>
    </dgm:pt>
    <dgm:pt modelId="{6011B0F2-28E5-4B3E-AAB9-DA4825CCCA0B}" type="parTrans" cxnId="{B555CD4F-CA79-4410-B19C-05735B534859}">
      <dgm:prSet/>
      <dgm:spPr/>
      <dgm:t>
        <a:bodyPr/>
        <a:lstStyle/>
        <a:p>
          <a:endParaRPr lang="es-ES"/>
        </a:p>
      </dgm:t>
    </dgm:pt>
    <dgm:pt modelId="{6EC98ABC-C310-4261-8118-869FA982928B}" type="sibTrans" cxnId="{B555CD4F-CA79-4410-B19C-05735B534859}">
      <dgm:prSet/>
      <dgm:spPr/>
      <dgm:t>
        <a:bodyPr/>
        <a:lstStyle/>
        <a:p>
          <a:endParaRPr lang="es-ES"/>
        </a:p>
      </dgm:t>
    </dgm:pt>
    <dgm:pt modelId="{03A39057-1D85-4D19-8A6F-2872DE6FE960}" type="pres">
      <dgm:prSet presAssocID="{72A4C718-0E25-415A-A9B0-579A30FF8A9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1824918-1C28-4257-BFCB-286EDA12CF55}" type="pres">
      <dgm:prSet presAssocID="{C9FD8B39-0374-4309-8085-0F62895544DB}" presName="Accent1" presStyleCnt="0"/>
      <dgm:spPr/>
      <dgm:t>
        <a:bodyPr/>
        <a:lstStyle/>
        <a:p>
          <a:endParaRPr lang="es-ES"/>
        </a:p>
      </dgm:t>
    </dgm:pt>
    <dgm:pt modelId="{BC753CF4-BBB0-417F-9E97-167D3FCAC298}" type="pres">
      <dgm:prSet presAssocID="{C9FD8B39-0374-4309-8085-0F62895544DB}" presName="Accent" presStyleLbl="node1" presStyleIdx="0" presStyleCnt="3"/>
      <dgm:spPr/>
      <dgm:t>
        <a:bodyPr/>
        <a:lstStyle/>
        <a:p>
          <a:endParaRPr lang="es-ES"/>
        </a:p>
      </dgm:t>
    </dgm:pt>
    <dgm:pt modelId="{463741D9-6B08-4B21-BA87-4E03D55A2A55}" type="pres">
      <dgm:prSet presAssocID="{C9FD8B39-0374-4309-8085-0F62895544D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CA55F9-F3BA-4594-AB09-6EDBC2750730}" type="pres">
      <dgm:prSet presAssocID="{E7B3EDED-3C81-45E7-9865-8B18774DA33F}" presName="Accent2" presStyleCnt="0"/>
      <dgm:spPr/>
      <dgm:t>
        <a:bodyPr/>
        <a:lstStyle/>
        <a:p>
          <a:endParaRPr lang="es-ES"/>
        </a:p>
      </dgm:t>
    </dgm:pt>
    <dgm:pt modelId="{A973880D-7F31-490F-BF92-CE5EC0C05D7A}" type="pres">
      <dgm:prSet presAssocID="{E7B3EDED-3C81-45E7-9865-8B18774DA33F}" presName="Accent" presStyleLbl="node1" presStyleIdx="1" presStyleCnt="3"/>
      <dgm:spPr/>
      <dgm:t>
        <a:bodyPr/>
        <a:lstStyle/>
        <a:p>
          <a:endParaRPr lang="es-ES"/>
        </a:p>
      </dgm:t>
    </dgm:pt>
    <dgm:pt modelId="{96BC7B83-4730-4205-8C9C-4268075C3FBD}" type="pres">
      <dgm:prSet presAssocID="{E7B3EDED-3C81-45E7-9865-8B18774DA33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534EB3-C3E5-40A0-8D1B-3BD62E452620}" type="pres">
      <dgm:prSet presAssocID="{8506693B-FA0E-4A4C-8449-90F5F04872D2}" presName="Accent3" presStyleCnt="0"/>
      <dgm:spPr/>
      <dgm:t>
        <a:bodyPr/>
        <a:lstStyle/>
        <a:p>
          <a:endParaRPr lang="es-ES"/>
        </a:p>
      </dgm:t>
    </dgm:pt>
    <dgm:pt modelId="{04BFC086-1615-47DF-8100-4C8A36C5BD2A}" type="pres">
      <dgm:prSet presAssocID="{8506693B-FA0E-4A4C-8449-90F5F04872D2}" presName="Accent" presStyleLbl="node1" presStyleIdx="2" presStyleCnt="3"/>
      <dgm:spPr/>
      <dgm:t>
        <a:bodyPr/>
        <a:lstStyle/>
        <a:p>
          <a:endParaRPr lang="es-ES"/>
        </a:p>
      </dgm:t>
    </dgm:pt>
    <dgm:pt modelId="{4E656EBB-E6EC-440A-8708-6E2A36579656}" type="pres">
      <dgm:prSet presAssocID="{8506693B-FA0E-4A4C-8449-90F5F04872D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19464-5F81-413F-AC8E-55880909916F}" type="presOf" srcId="{8506693B-FA0E-4A4C-8449-90F5F04872D2}" destId="{4E656EBB-E6EC-440A-8708-6E2A36579656}" srcOrd="0" destOrd="0" presId="urn:microsoft.com/office/officeart/2009/layout/CircleArrowProcess"/>
    <dgm:cxn modelId="{D8DD7FC1-533E-4FD1-9509-CDD5194A8CA1}" srcId="{72A4C718-0E25-415A-A9B0-579A30FF8A9C}" destId="{E7B3EDED-3C81-45E7-9865-8B18774DA33F}" srcOrd="1" destOrd="0" parTransId="{172762EF-82E9-4CC5-83F7-53E4751B804A}" sibTransId="{1805CA3A-A485-424A-9615-F94ED9E60270}"/>
    <dgm:cxn modelId="{B5BB699A-10E4-4448-A411-82A539B89F43}" type="presOf" srcId="{C9FD8B39-0374-4309-8085-0F62895544DB}" destId="{463741D9-6B08-4B21-BA87-4E03D55A2A55}" srcOrd="0" destOrd="0" presId="urn:microsoft.com/office/officeart/2009/layout/CircleArrowProcess"/>
    <dgm:cxn modelId="{B555CD4F-CA79-4410-B19C-05735B534859}" srcId="{72A4C718-0E25-415A-A9B0-579A30FF8A9C}" destId="{8506693B-FA0E-4A4C-8449-90F5F04872D2}" srcOrd="2" destOrd="0" parTransId="{6011B0F2-28E5-4B3E-AAB9-DA4825CCCA0B}" sibTransId="{6EC98ABC-C310-4261-8118-869FA982928B}"/>
    <dgm:cxn modelId="{F6392BB5-FF51-432A-AB8E-1B568C9DF893}" srcId="{72A4C718-0E25-415A-A9B0-579A30FF8A9C}" destId="{C9FD8B39-0374-4309-8085-0F62895544DB}" srcOrd="0" destOrd="0" parTransId="{3D46AD0B-8DED-4DE0-9E47-184CD96F57B0}" sibTransId="{ACCC2B54-2CF2-41F4-82B4-40B102BD0409}"/>
    <dgm:cxn modelId="{8733B8B8-30BE-4675-AB69-008F73ED10C8}" type="presOf" srcId="{72A4C718-0E25-415A-A9B0-579A30FF8A9C}" destId="{03A39057-1D85-4D19-8A6F-2872DE6FE960}" srcOrd="0" destOrd="0" presId="urn:microsoft.com/office/officeart/2009/layout/CircleArrowProcess"/>
    <dgm:cxn modelId="{2079000B-08A4-43F5-989A-5DCD4D502EB3}" type="presOf" srcId="{E7B3EDED-3C81-45E7-9865-8B18774DA33F}" destId="{96BC7B83-4730-4205-8C9C-4268075C3FBD}" srcOrd="0" destOrd="0" presId="urn:microsoft.com/office/officeart/2009/layout/CircleArrowProcess"/>
    <dgm:cxn modelId="{A3A3CF27-052C-4F7A-B237-421F897FBA8D}" type="presParOf" srcId="{03A39057-1D85-4D19-8A6F-2872DE6FE960}" destId="{51824918-1C28-4257-BFCB-286EDA12CF55}" srcOrd="0" destOrd="0" presId="urn:microsoft.com/office/officeart/2009/layout/CircleArrowProcess"/>
    <dgm:cxn modelId="{32FEC8BC-42D4-44BA-A3F5-BD4060D7AC44}" type="presParOf" srcId="{51824918-1C28-4257-BFCB-286EDA12CF55}" destId="{BC753CF4-BBB0-417F-9E97-167D3FCAC298}" srcOrd="0" destOrd="0" presId="urn:microsoft.com/office/officeart/2009/layout/CircleArrowProcess"/>
    <dgm:cxn modelId="{B92D7593-CFCA-4110-BC68-C6221FD279AA}" type="presParOf" srcId="{03A39057-1D85-4D19-8A6F-2872DE6FE960}" destId="{463741D9-6B08-4B21-BA87-4E03D55A2A55}" srcOrd="1" destOrd="0" presId="urn:microsoft.com/office/officeart/2009/layout/CircleArrowProcess"/>
    <dgm:cxn modelId="{7962E468-1464-4CAC-8538-92965951C091}" type="presParOf" srcId="{03A39057-1D85-4D19-8A6F-2872DE6FE960}" destId="{A2CA55F9-F3BA-4594-AB09-6EDBC2750730}" srcOrd="2" destOrd="0" presId="urn:microsoft.com/office/officeart/2009/layout/CircleArrowProcess"/>
    <dgm:cxn modelId="{F142EA09-6560-4CE1-AA05-C1775A57B91D}" type="presParOf" srcId="{A2CA55F9-F3BA-4594-AB09-6EDBC2750730}" destId="{A973880D-7F31-490F-BF92-CE5EC0C05D7A}" srcOrd="0" destOrd="0" presId="urn:microsoft.com/office/officeart/2009/layout/CircleArrowProcess"/>
    <dgm:cxn modelId="{01167BCE-5E92-4609-A6D9-4B2612BB95E0}" type="presParOf" srcId="{03A39057-1D85-4D19-8A6F-2872DE6FE960}" destId="{96BC7B83-4730-4205-8C9C-4268075C3FBD}" srcOrd="3" destOrd="0" presId="urn:microsoft.com/office/officeart/2009/layout/CircleArrowProcess"/>
    <dgm:cxn modelId="{943F61B4-9FEB-49FB-B8FC-FFC04D1A433B}" type="presParOf" srcId="{03A39057-1D85-4D19-8A6F-2872DE6FE960}" destId="{44534EB3-C3E5-40A0-8D1B-3BD62E452620}" srcOrd="4" destOrd="0" presId="urn:microsoft.com/office/officeart/2009/layout/CircleArrowProcess"/>
    <dgm:cxn modelId="{F8114DCC-6748-4582-8C96-682F6F5F32F5}" type="presParOf" srcId="{44534EB3-C3E5-40A0-8D1B-3BD62E452620}" destId="{04BFC086-1615-47DF-8100-4C8A36C5BD2A}" srcOrd="0" destOrd="0" presId="urn:microsoft.com/office/officeart/2009/layout/CircleArrowProcess"/>
    <dgm:cxn modelId="{2B95D8B1-BA8A-4424-8389-B28DB78D4BDF}" type="presParOf" srcId="{03A39057-1D85-4D19-8A6F-2872DE6FE960}" destId="{4E656EBB-E6EC-440A-8708-6E2A3657965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29EF4-2F86-4FAA-A373-40CBCF5FE011}" type="doc">
      <dgm:prSet loTypeId="urn:microsoft.com/office/officeart/2005/8/layout/hChevron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D97DE9E-3156-49A0-914F-BC8A8C63E547}">
      <dgm:prSet phldrT="[Texto]"/>
      <dgm:spPr/>
      <dgm:t>
        <a:bodyPr/>
        <a:lstStyle/>
        <a:p>
          <a:r>
            <a:rPr lang="es-EC" b="1" dirty="0" smtClean="0"/>
            <a:t>Desarrollo social</a:t>
          </a:r>
          <a:endParaRPr lang="es-ES" dirty="0"/>
        </a:p>
      </dgm:t>
    </dgm:pt>
    <dgm:pt modelId="{997BE6DA-B425-4AA0-9AF1-862DB3EE3AEF}" type="parTrans" cxnId="{44DFEEA1-0537-4F72-9C00-AFE5944CA19B}">
      <dgm:prSet/>
      <dgm:spPr/>
      <dgm:t>
        <a:bodyPr/>
        <a:lstStyle/>
        <a:p>
          <a:endParaRPr lang="es-ES"/>
        </a:p>
      </dgm:t>
    </dgm:pt>
    <dgm:pt modelId="{1253B3C2-6E1F-4348-B145-282F8D0CBF96}" type="sibTrans" cxnId="{44DFEEA1-0537-4F72-9C00-AFE5944CA19B}">
      <dgm:prSet/>
      <dgm:spPr/>
      <dgm:t>
        <a:bodyPr/>
        <a:lstStyle/>
        <a:p>
          <a:endParaRPr lang="es-ES"/>
        </a:p>
      </dgm:t>
    </dgm:pt>
    <dgm:pt modelId="{E72D2B1E-F688-4300-8F57-7328CCE3CDF0}">
      <dgm:prSet phldrT="[Texto]"/>
      <dgm:spPr/>
      <dgm:t>
        <a:bodyPr/>
        <a:lstStyle/>
        <a:p>
          <a:r>
            <a:rPr lang="es-EC" b="1" dirty="0" smtClean="0"/>
            <a:t>Desarrollo Económico</a:t>
          </a:r>
          <a:endParaRPr lang="es-ES" dirty="0"/>
        </a:p>
      </dgm:t>
    </dgm:pt>
    <dgm:pt modelId="{7713B581-0ACB-451E-8AB4-CCDE38E0341F}" type="parTrans" cxnId="{ABC87F6A-6539-489E-8E93-542184F4F76A}">
      <dgm:prSet/>
      <dgm:spPr/>
      <dgm:t>
        <a:bodyPr/>
        <a:lstStyle/>
        <a:p>
          <a:endParaRPr lang="es-ES"/>
        </a:p>
      </dgm:t>
    </dgm:pt>
    <dgm:pt modelId="{181D2E90-8D99-4882-B9D9-44E90523526B}" type="sibTrans" cxnId="{ABC87F6A-6539-489E-8E93-542184F4F76A}">
      <dgm:prSet/>
      <dgm:spPr/>
      <dgm:t>
        <a:bodyPr/>
        <a:lstStyle/>
        <a:p>
          <a:endParaRPr lang="es-ES"/>
        </a:p>
      </dgm:t>
    </dgm:pt>
    <dgm:pt modelId="{7C4F49F1-1925-4DC9-AAF4-E408B2DD66F5}">
      <dgm:prSet phldrT="[Texto]"/>
      <dgm:spPr/>
      <dgm:t>
        <a:bodyPr/>
        <a:lstStyle/>
        <a:p>
          <a:r>
            <a:rPr lang="es-EC" b="1" dirty="0" smtClean="0"/>
            <a:t>Desarrollo Político- Administrativo</a:t>
          </a:r>
          <a:endParaRPr lang="es-ES" dirty="0"/>
        </a:p>
      </dgm:t>
    </dgm:pt>
    <dgm:pt modelId="{C19B5F44-3CCF-420C-9F4E-F4414BFA68D9}" type="parTrans" cxnId="{8066068C-8BBC-43EE-A2D2-21B8D68A814D}">
      <dgm:prSet/>
      <dgm:spPr/>
      <dgm:t>
        <a:bodyPr/>
        <a:lstStyle/>
        <a:p>
          <a:endParaRPr lang="es-ES"/>
        </a:p>
      </dgm:t>
    </dgm:pt>
    <dgm:pt modelId="{A47EF6AE-0F84-4C16-8F8A-74442E6CCBF2}" type="sibTrans" cxnId="{8066068C-8BBC-43EE-A2D2-21B8D68A814D}">
      <dgm:prSet/>
      <dgm:spPr/>
      <dgm:t>
        <a:bodyPr/>
        <a:lstStyle/>
        <a:p>
          <a:endParaRPr lang="es-ES"/>
        </a:p>
      </dgm:t>
    </dgm:pt>
    <dgm:pt modelId="{7570BB77-F182-4A39-B754-E2B81A730877}">
      <dgm:prSet/>
      <dgm:spPr/>
      <dgm:t>
        <a:bodyPr/>
        <a:lstStyle/>
        <a:p>
          <a:r>
            <a:rPr lang="es-ES" b="1" dirty="0" smtClean="0"/>
            <a:t>Desarrollo Ambiental</a:t>
          </a:r>
        </a:p>
        <a:p>
          <a:endParaRPr lang="es-ES" dirty="0"/>
        </a:p>
      </dgm:t>
    </dgm:pt>
    <dgm:pt modelId="{2F7FA35E-9DF7-4D1A-95B2-EF9CE41A188F}" type="parTrans" cxnId="{7558CC8C-1ACA-48BE-AACE-B2D9CFD509C9}">
      <dgm:prSet/>
      <dgm:spPr/>
      <dgm:t>
        <a:bodyPr/>
        <a:lstStyle/>
        <a:p>
          <a:endParaRPr lang="es-ES"/>
        </a:p>
      </dgm:t>
    </dgm:pt>
    <dgm:pt modelId="{F9FBEC06-ABB9-4061-AD0B-B3C8C786B79E}" type="sibTrans" cxnId="{7558CC8C-1ACA-48BE-AACE-B2D9CFD509C9}">
      <dgm:prSet/>
      <dgm:spPr/>
      <dgm:t>
        <a:bodyPr/>
        <a:lstStyle/>
        <a:p>
          <a:endParaRPr lang="es-ES"/>
        </a:p>
      </dgm:t>
    </dgm:pt>
    <dgm:pt modelId="{30E15C1D-F9E3-4C7B-99CC-604978D5A618}" type="pres">
      <dgm:prSet presAssocID="{36229EF4-2F86-4FAA-A373-40CBCF5FE0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A4FA1-AB95-4975-9E3E-54E0F53870E9}" type="pres">
      <dgm:prSet presAssocID="{5D97DE9E-3156-49A0-914F-BC8A8C63E54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50ABC-781E-4CFB-822A-D248AB889E75}" type="pres">
      <dgm:prSet presAssocID="{1253B3C2-6E1F-4348-B145-282F8D0CBF96}" presName="parSpace" presStyleCnt="0"/>
      <dgm:spPr/>
    </dgm:pt>
    <dgm:pt modelId="{B2676DE3-47C1-4119-BEF3-0A1558BA5171}" type="pres">
      <dgm:prSet presAssocID="{E72D2B1E-F688-4300-8F57-7328CCE3CDF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551204-63F8-4FBC-9669-FCBD230F2BC1}" type="pres">
      <dgm:prSet presAssocID="{181D2E90-8D99-4882-B9D9-44E90523526B}" presName="parSpace" presStyleCnt="0"/>
      <dgm:spPr/>
    </dgm:pt>
    <dgm:pt modelId="{83AC5C9B-1AAA-434D-ADFD-850ED55887FD}" type="pres">
      <dgm:prSet presAssocID="{7C4F49F1-1925-4DC9-AAF4-E408B2DD66F5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F8538-CE1A-4243-9894-1FE770EA8D56}" type="pres">
      <dgm:prSet presAssocID="{A47EF6AE-0F84-4C16-8F8A-74442E6CCBF2}" presName="parSpace" presStyleCnt="0"/>
      <dgm:spPr/>
    </dgm:pt>
    <dgm:pt modelId="{9B4045AF-0337-4076-B807-5DC2BA38D96B}" type="pres">
      <dgm:prSet presAssocID="{7570BB77-F182-4A39-B754-E2B81A73087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66068C-8BBC-43EE-A2D2-21B8D68A814D}" srcId="{36229EF4-2F86-4FAA-A373-40CBCF5FE011}" destId="{7C4F49F1-1925-4DC9-AAF4-E408B2DD66F5}" srcOrd="2" destOrd="0" parTransId="{C19B5F44-3CCF-420C-9F4E-F4414BFA68D9}" sibTransId="{A47EF6AE-0F84-4C16-8F8A-74442E6CCBF2}"/>
    <dgm:cxn modelId="{ABC87F6A-6539-489E-8E93-542184F4F76A}" srcId="{36229EF4-2F86-4FAA-A373-40CBCF5FE011}" destId="{E72D2B1E-F688-4300-8F57-7328CCE3CDF0}" srcOrd="1" destOrd="0" parTransId="{7713B581-0ACB-451E-8AB4-CCDE38E0341F}" sibTransId="{181D2E90-8D99-4882-B9D9-44E90523526B}"/>
    <dgm:cxn modelId="{7558CC8C-1ACA-48BE-AACE-B2D9CFD509C9}" srcId="{36229EF4-2F86-4FAA-A373-40CBCF5FE011}" destId="{7570BB77-F182-4A39-B754-E2B81A730877}" srcOrd="3" destOrd="0" parTransId="{2F7FA35E-9DF7-4D1A-95B2-EF9CE41A188F}" sibTransId="{F9FBEC06-ABB9-4061-AD0B-B3C8C786B79E}"/>
    <dgm:cxn modelId="{056BD629-4FCB-49DC-ACE2-8701E1B1DB74}" type="presOf" srcId="{5D97DE9E-3156-49A0-914F-BC8A8C63E547}" destId="{F74A4FA1-AB95-4975-9E3E-54E0F53870E9}" srcOrd="0" destOrd="0" presId="urn:microsoft.com/office/officeart/2005/8/layout/hChevron3"/>
    <dgm:cxn modelId="{4D6AA3EE-959C-405D-A627-19D613BA8F46}" type="presOf" srcId="{E72D2B1E-F688-4300-8F57-7328CCE3CDF0}" destId="{B2676DE3-47C1-4119-BEF3-0A1558BA5171}" srcOrd="0" destOrd="0" presId="urn:microsoft.com/office/officeart/2005/8/layout/hChevron3"/>
    <dgm:cxn modelId="{44DFEEA1-0537-4F72-9C00-AFE5944CA19B}" srcId="{36229EF4-2F86-4FAA-A373-40CBCF5FE011}" destId="{5D97DE9E-3156-49A0-914F-BC8A8C63E547}" srcOrd="0" destOrd="0" parTransId="{997BE6DA-B425-4AA0-9AF1-862DB3EE3AEF}" sibTransId="{1253B3C2-6E1F-4348-B145-282F8D0CBF96}"/>
    <dgm:cxn modelId="{5137CFB1-7ABF-496A-B941-075AC619264E}" type="presOf" srcId="{7570BB77-F182-4A39-B754-E2B81A730877}" destId="{9B4045AF-0337-4076-B807-5DC2BA38D96B}" srcOrd="0" destOrd="0" presId="urn:microsoft.com/office/officeart/2005/8/layout/hChevron3"/>
    <dgm:cxn modelId="{9FBD09C2-8A6D-40D4-8C9E-EE4BC2EA17FD}" type="presOf" srcId="{36229EF4-2F86-4FAA-A373-40CBCF5FE011}" destId="{30E15C1D-F9E3-4C7B-99CC-604978D5A618}" srcOrd="0" destOrd="0" presId="urn:microsoft.com/office/officeart/2005/8/layout/hChevron3"/>
    <dgm:cxn modelId="{5684E4CE-3FB4-4F99-9025-0FA094FB09F7}" type="presOf" srcId="{7C4F49F1-1925-4DC9-AAF4-E408B2DD66F5}" destId="{83AC5C9B-1AAA-434D-ADFD-850ED55887FD}" srcOrd="0" destOrd="0" presId="urn:microsoft.com/office/officeart/2005/8/layout/hChevron3"/>
    <dgm:cxn modelId="{FA406E34-7C7E-49D0-87DF-21A845C5C6FF}" type="presParOf" srcId="{30E15C1D-F9E3-4C7B-99CC-604978D5A618}" destId="{F74A4FA1-AB95-4975-9E3E-54E0F53870E9}" srcOrd="0" destOrd="0" presId="urn:microsoft.com/office/officeart/2005/8/layout/hChevron3"/>
    <dgm:cxn modelId="{0704484E-2E08-473B-82AB-D22B9BAF1B73}" type="presParOf" srcId="{30E15C1D-F9E3-4C7B-99CC-604978D5A618}" destId="{EA950ABC-781E-4CFB-822A-D248AB889E75}" srcOrd="1" destOrd="0" presId="urn:microsoft.com/office/officeart/2005/8/layout/hChevron3"/>
    <dgm:cxn modelId="{0B989F5F-5967-4A08-9809-6EB766287403}" type="presParOf" srcId="{30E15C1D-F9E3-4C7B-99CC-604978D5A618}" destId="{B2676DE3-47C1-4119-BEF3-0A1558BA5171}" srcOrd="2" destOrd="0" presId="urn:microsoft.com/office/officeart/2005/8/layout/hChevron3"/>
    <dgm:cxn modelId="{24549289-7CEC-4781-B3BD-BC61507B5723}" type="presParOf" srcId="{30E15C1D-F9E3-4C7B-99CC-604978D5A618}" destId="{27551204-63F8-4FBC-9669-FCBD230F2BC1}" srcOrd="3" destOrd="0" presId="urn:microsoft.com/office/officeart/2005/8/layout/hChevron3"/>
    <dgm:cxn modelId="{8A29E902-6DF3-4393-A548-736558697591}" type="presParOf" srcId="{30E15C1D-F9E3-4C7B-99CC-604978D5A618}" destId="{83AC5C9B-1AAA-434D-ADFD-850ED55887FD}" srcOrd="4" destOrd="0" presId="urn:microsoft.com/office/officeart/2005/8/layout/hChevron3"/>
    <dgm:cxn modelId="{196FC537-9DF3-4FB3-8BB2-6DE19CEFE77D}" type="presParOf" srcId="{30E15C1D-F9E3-4C7B-99CC-604978D5A618}" destId="{AADF8538-CE1A-4243-9894-1FE770EA8D56}" srcOrd="5" destOrd="0" presId="urn:microsoft.com/office/officeart/2005/8/layout/hChevron3"/>
    <dgm:cxn modelId="{B4C6F9A6-5083-4219-9A64-E3DDDA7B9CF0}" type="presParOf" srcId="{30E15C1D-F9E3-4C7B-99CC-604978D5A618}" destId="{9B4045AF-0337-4076-B807-5DC2BA38D96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FA03E-B695-44D6-81D9-32273F7E5FF0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51DD3C7-21A8-4CDF-82D9-26FF6BD2E2DA}">
      <dgm:prSet phldrT="[Texto]" custT="1"/>
      <dgm:spPr/>
      <dgm:t>
        <a:bodyPr/>
        <a:lstStyle/>
        <a:p>
          <a:r>
            <a:rPr lang="es-ES" sz="2400" b="1" dirty="0" smtClean="0">
              <a:latin typeface="+mn-lt"/>
              <a:cs typeface="Times New Roman" panose="02020603050405020304" pitchFamily="18" charset="0"/>
            </a:rPr>
            <a:t>Metodología</a:t>
          </a:r>
          <a:endParaRPr lang="es-ES" sz="2400" b="1" dirty="0">
            <a:latin typeface="+mn-lt"/>
            <a:cs typeface="Times New Roman" panose="02020603050405020304" pitchFamily="18" charset="0"/>
          </a:endParaRPr>
        </a:p>
      </dgm:t>
    </dgm:pt>
    <dgm:pt modelId="{0448BA56-11A2-4E2E-8ABB-92165927562C}" type="parTrans" cxnId="{71E1ACA6-8D26-4CFA-A967-643D2F2009E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50D1973-2E6D-4DA4-B415-B9ED12EE32A1}" type="sibTrans" cxnId="{71E1ACA6-8D26-4CFA-A967-643D2F2009E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0C1193D-D745-4065-8E3F-3133B6EA3482}">
      <dgm:prSet phldrT="[Texto]" custT="1"/>
      <dgm:spPr/>
      <dgm:t>
        <a:bodyPr/>
        <a:lstStyle/>
        <a:p>
          <a:r>
            <a:rPr lang="es-ES" sz="2400" b="1" dirty="0" smtClean="0">
              <a:latin typeface="+mn-lt"/>
              <a:cs typeface="Times New Roman" panose="02020603050405020304" pitchFamily="18" charset="0"/>
            </a:rPr>
            <a:t>Enfoque</a:t>
          </a:r>
          <a:endParaRPr lang="es-ES" sz="2400" b="1" dirty="0">
            <a:latin typeface="+mn-lt"/>
            <a:cs typeface="Times New Roman" panose="02020603050405020304" pitchFamily="18" charset="0"/>
          </a:endParaRPr>
        </a:p>
      </dgm:t>
    </dgm:pt>
    <dgm:pt modelId="{DCCAFA0A-8DCE-404E-95C6-F4F23E629BA2}" type="parTrans" cxnId="{00819500-ABFE-4430-9EED-E84A75B5A983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361D9BF-415C-4C90-B013-99E091AB05ED}" type="sibTrans" cxnId="{00819500-ABFE-4430-9EED-E84A75B5A983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ECD598-4ECE-4F90-ADEF-D853306D17F4}">
      <dgm:prSet phldrT="[Texto]" custT="1"/>
      <dgm:spPr/>
      <dgm:t>
        <a:bodyPr/>
        <a:lstStyle/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Cualitativo</a:t>
          </a:r>
          <a:endParaRPr lang="es-ES" sz="1800" dirty="0">
            <a:latin typeface="+mn-lt"/>
            <a:cs typeface="Times New Roman" panose="02020603050405020304" pitchFamily="18" charset="0"/>
          </a:endParaRPr>
        </a:p>
      </dgm:t>
    </dgm:pt>
    <dgm:pt modelId="{1E8F47E6-C7FB-43FF-BF82-F1AFCCC35FCB}" type="parTrans" cxnId="{DD497AE3-C7C5-4885-AE2E-39563B515AE0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58CE771-2859-4F9B-942A-77868E407D27}" type="sibTrans" cxnId="{DD497AE3-C7C5-4885-AE2E-39563B515AE0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074763E-69C5-4D08-9ECB-24C2B56EEB78}">
      <dgm:prSet phldrT="[Texto]" custT="1"/>
      <dgm:spPr/>
      <dgm:t>
        <a:bodyPr/>
        <a:lstStyle/>
        <a:p>
          <a:r>
            <a:rPr lang="es-ES" sz="2400" b="1" dirty="0" smtClean="0">
              <a:latin typeface="+mn-lt"/>
              <a:cs typeface="Times New Roman" panose="02020603050405020304" pitchFamily="18" charset="0"/>
            </a:rPr>
            <a:t>Tipología</a:t>
          </a:r>
          <a:endParaRPr lang="es-ES" sz="2400" b="1" dirty="0">
            <a:latin typeface="+mn-lt"/>
            <a:cs typeface="Times New Roman" panose="02020603050405020304" pitchFamily="18" charset="0"/>
          </a:endParaRPr>
        </a:p>
      </dgm:t>
    </dgm:pt>
    <dgm:pt modelId="{8A71CA9F-ED0B-4491-8DE4-A443C06A1CBE}" type="parTrans" cxnId="{48796D47-C772-4B16-A9ED-3C8B018FB4D6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67914B7-B5F6-41C8-9E09-6712A110585E}" type="sibTrans" cxnId="{48796D47-C772-4B16-A9ED-3C8B018FB4D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6DE832B-D626-469C-8DE4-070A8C85842B}">
      <dgm:prSet phldrT="[Texto]" custT="1"/>
      <dgm:spPr/>
      <dgm:t>
        <a:bodyPr/>
        <a:lstStyle/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Por su Finalidad: </a:t>
          </a:r>
        </a:p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Aplicada</a:t>
          </a:r>
        </a:p>
      </dgm:t>
    </dgm:pt>
    <dgm:pt modelId="{CB5B1EFE-0A35-4F38-BBB5-FCF9035E7F80}" type="parTrans" cxnId="{C5BCF31C-B51D-4746-BCCF-640280EF1B12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5F3AC74-9AB8-460A-A82D-F946A34DEE5D}" type="sibTrans" cxnId="{C5BCF31C-B51D-4746-BCCF-640280EF1B1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F99CCB1-1939-4B2A-AFDA-A543B3A3CE74}">
      <dgm:prSet custT="1"/>
      <dgm:spPr/>
      <dgm:t>
        <a:bodyPr/>
        <a:lstStyle/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Fuentes de información:</a:t>
          </a:r>
        </a:p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Mixto</a:t>
          </a:r>
          <a:endParaRPr lang="es-ES" sz="1800" dirty="0">
            <a:latin typeface="+mn-lt"/>
            <a:cs typeface="Times New Roman" panose="02020603050405020304" pitchFamily="18" charset="0"/>
          </a:endParaRPr>
        </a:p>
      </dgm:t>
    </dgm:pt>
    <dgm:pt modelId="{0F430C86-A5C5-4224-AD5C-48E52538FA49}" type="parTrans" cxnId="{C55E4ED8-8945-4D5D-8791-E31C069B565D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26B1DDC-D4C0-4D4D-AA5D-13EFD10BE31C}" type="sibTrans" cxnId="{C55E4ED8-8945-4D5D-8791-E31C069B565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2E3FB06-55AD-4725-94CB-7E45D541F6BA}">
      <dgm:prSet custT="1"/>
      <dgm:spPr/>
      <dgm:t>
        <a:bodyPr/>
        <a:lstStyle/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Unidades de Análisis:         </a:t>
          </a:r>
        </a:p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  Mixto </a:t>
          </a:r>
          <a:endParaRPr lang="es-ES" sz="1800" dirty="0">
            <a:latin typeface="+mn-lt"/>
            <a:cs typeface="Times New Roman" panose="02020603050405020304" pitchFamily="18" charset="0"/>
          </a:endParaRPr>
        </a:p>
      </dgm:t>
    </dgm:pt>
    <dgm:pt modelId="{682BA87C-C279-485E-A1B0-C1AAE5880DE5}" type="parTrans" cxnId="{A270C779-E7E5-4F5E-B5B6-30763D1F1F75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BCE4056-4A11-4D46-AF3B-6B6D90C4D417}" type="sibTrans" cxnId="{A270C779-E7E5-4F5E-B5B6-30763D1F1F7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26E713D-96A4-452C-BB1C-15A5673F5A0F}">
      <dgm:prSet custT="1"/>
      <dgm:spPr/>
      <dgm:t>
        <a:bodyPr/>
        <a:lstStyle/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Control de variables: </a:t>
          </a:r>
        </a:p>
        <a:p>
          <a:r>
            <a:rPr lang="es-ES" sz="1800" dirty="0" smtClean="0">
              <a:latin typeface="+mn-lt"/>
              <a:cs typeface="Times New Roman" panose="02020603050405020304" pitchFamily="18" charset="0"/>
            </a:rPr>
            <a:t>No experimental</a:t>
          </a:r>
          <a:endParaRPr lang="es-ES" sz="1800" dirty="0">
            <a:latin typeface="+mn-lt"/>
            <a:cs typeface="Times New Roman" panose="02020603050405020304" pitchFamily="18" charset="0"/>
          </a:endParaRPr>
        </a:p>
      </dgm:t>
    </dgm:pt>
    <dgm:pt modelId="{DB79212E-6149-492A-B0B3-D881E8AFFC89}" type="parTrans" cxnId="{8C70548E-CC16-4603-9C9C-45B0174759D5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B4F5196-A2AB-417A-80A4-8C9C3A26D424}" type="sibTrans" cxnId="{8C70548E-CC16-4603-9C9C-45B0174759D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6B66373-2F74-4026-869C-0AB0F7A46423}" type="pres">
      <dgm:prSet presAssocID="{E4DFA03E-B695-44D6-81D9-32273F7E5F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F3CBC2-D5A9-4853-9CAE-75C4033B4692}" type="pres">
      <dgm:prSet presAssocID="{651DD3C7-21A8-4CDF-82D9-26FF6BD2E2DA}" presName="vertOne" presStyleCnt="0"/>
      <dgm:spPr/>
      <dgm:t>
        <a:bodyPr/>
        <a:lstStyle/>
        <a:p>
          <a:endParaRPr lang="es-ES"/>
        </a:p>
      </dgm:t>
    </dgm:pt>
    <dgm:pt modelId="{4B43020C-34B6-453B-A32F-7548401D4FFB}" type="pres">
      <dgm:prSet presAssocID="{651DD3C7-21A8-4CDF-82D9-26FF6BD2E2DA}" presName="txOne" presStyleLbl="node0" presStyleIdx="0" presStyleCnt="1" custLinFactY="-10740" custLinFactNeighborX="-231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0009B6-BE27-475C-9E6B-C47E170966A0}" type="pres">
      <dgm:prSet presAssocID="{651DD3C7-21A8-4CDF-82D9-26FF6BD2E2DA}" presName="parTransOne" presStyleCnt="0"/>
      <dgm:spPr/>
      <dgm:t>
        <a:bodyPr/>
        <a:lstStyle/>
        <a:p>
          <a:endParaRPr lang="es-ES"/>
        </a:p>
      </dgm:t>
    </dgm:pt>
    <dgm:pt modelId="{A3B52295-9C69-420B-8F17-51E1FB2E8A1C}" type="pres">
      <dgm:prSet presAssocID="{651DD3C7-21A8-4CDF-82D9-26FF6BD2E2DA}" presName="horzOne" presStyleCnt="0"/>
      <dgm:spPr/>
      <dgm:t>
        <a:bodyPr/>
        <a:lstStyle/>
        <a:p>
          <a:endParaRPr lang="es-ES"/>
        </a:p>
      </dgm:t>
    </dgm:pt>
    <dgm:pt modelId="{B7E53E34-BD8C-48DC-BDA8-15E24D3E18A4}" type="pres">
      <dgm:prSet presAssocID="{00C1193D-D745-4065-8E3F-3133B6EA3482}" presName="vertTwo" presStyleCnt="0"/>
      <dgm:spPr/>
      <dgm:t>
        <a:bodyPr/>
        <a:lstStyle/>
        <a:p>
          <a:endParaRPr lang="es-ES"/>
        </a:p>
      </dgm:t>
    </dgm:pt>
    <dgm:pt modelId="{5F1E77D4-7D4E-4FAB-A54E-D4681A105C50}" type="pres">
      <dgm:prSet presAssocID="{00C1193D-D745-4065-8E3F-3133B6EA348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32540-D3D7-4BF3-97CA-2B5803C68A2A}" type="pres">
      <dgm:prSet presAssocID="{00C1193D-D745-4065-8E3F-3133B6EA3482}" presName="parTransTwo" presStyleCnt="0"/>
      <dgm:spPr/>
      <dgm:t>
        <a:bodyPr/>
        <a:lstStyle/>
        <a:p>
          <a:endParaRPr lang="es-ES"/>
        </a:p>
      </dgm:t>
    </dgm:pt>
    <dgm:pt modelId="{A6156FB1-EBE9-4EC5-8C45-1DD089DBAFD8}" type="pres">
      <dgm:prSet presAssocID="{00C1193D-D745-4065-8E3F-3133B6EA3482}" presName="horzTwo" presStyleCnt="0"/>
      <dgm:spPr/>
      <dgm:t>
        <a:bodyPr/>
        <a:lstStyle/>
        <a:p>
          <a:endParaRPr lang="es-ES"/>
        </a:p>
      </dgm:t>
    </dgm:pt>
    <dgm:pt modelId="{48DD3B75-CDC7-4762-96B4-737D364EC141}" type="pres">
      <dgm:prSet presAssocID="{7FECD598-4ECE-4F90-ADEF-D853306D17F4}" presName="vertThree" presStyleCnt="0"/>
      <dgm:spPr/>
      <dgm:t>
        <a:bodyPr/>
        <a:lstStyle/>
        <a:p>
          <a:endParaRPr lang="es-ES"/>
        </a:p>
      </dgm:t>
    </dgm:pt>
    <dgm:pt modelId="{97E92343-84D4-4C8E-ACF5-C70873E6D7E7}" type="pres">
      <dgm:prSet presAssocID="{7FECD598-4ECE-4F90-ADEF-D853306D17F4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CE083-3D52-4851-B50E-17F161A45515}" type="pres">
      <dgm:prSet presAssocID="{7FECD598-4ECE-4F90-ADEF-D853306D17F4}" presName="horzThree" presStyleCnt="0"/>
      <dgm:spPr/>
      <dgm:t>
        <a:bodyPr/>
        <a:lstStyle/>
        <a:p>
          <a:endParaRPr lang="es-ES"/>
        </a:p>
      </dgm:t>
    </dgm:pt>
    <dgm:pt modelId="{5EFECF14-5069-4767-AAA5-02E57BB14CD9}" type="pres">
      <dgm:prSet presAssocID="{0361D9BF-415C-4C90-B013-99E091AB05ED}" presName="sibSpaceTwo" presStyleCnt="0"/>
      <dgm:spPr/>
      <dgm:t>
        <a:bodyPr/>
        <a:lstStyle/>
        <a:p>
          <a:endParaRPr lang="es-ES"/>
        </a:p>
      </dgm:t>
    </dgm:pt>
    <dgm:pt modelId="{2F49C4A7-28B4-46BA-883E-81A6A585713F}" type="pres">
      <dgm:prSet presAssocID="{F074763E-69C5-4D08-9ECB-24C2B56EEB78}" presName="vertTwo" presStyleCnt="0"/>
      <dgm:spPr/>
      <dgm:t>
        <a:bodyPr/>
        <a:lstStyle/>
        <a:p>
          <a:endParaRPr lang="es-ES"/>
        </a:p>
      </dgm:t>
    </dgm:pt>
    <dgm:pt modelId="{E0C18822-B92D-4057-AA8D-7C88FBF06E3B}" type="pres">
      <dgm:prSet presAssocID="{F074763E-69C5-4D08-9ECB-24C2B56EEB7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74ED2-88CC-49AE-8854-A4FD0AEDB0D8}" type="pres">
      <dgm:prSet presAssocID="{F074763E-69C5-4D08-9ECB-24C2B56EEB78}" presName="parTransTwo" presStyleCnt="0"/>
      <dgm:spPr/>
      <dgm:t>
        <a:bodyPr/>
        <a:lstStyle/>
        <a:p>
          <a:endParaRPr lang="es-ES"/>
        </a:p>
      </dgm:t>
    </dgm:pt>
    <dgm:pt modelId="{D090E19E-986B-4DFB-8E5D-829BEF40DABE}" type="pres">
      <dgm:prSet presAssocID="{F074763E-69C5-4D08-9ECB-24C2B56EEB78}" presName="horzTwo" presStyleCnt="0"/>
      <dgm:spPr/>
      <dgm:t>
        <a:bodyPr/>
        <a:lstStyle/>
        <a:p>
          <a:endParaRPr lang="es-ES"/>
        </a:p>
      </dgm:t>
    </dgm:pt>
    <dgm:pt modelId="{BF888EC4-11B6-4576-9206-D3D682674F67}" type="pres">
      <dgm:prSet presAssocID="{06DE832B-D626-469C-8DE4-070A8C85842B}" presName="vertThree" presStyleCnt="0"/>
      <dgm:spPr/>
      <dgm:t>
        <a:bodyPr/>
        <a:lstStyle/>
        <a:p>
          <a:endParaRPr lang="es-ES"/>
        </a:p>
      </dgm:t>
    </dgm:pt>
    <dgm:pt modelId="{53BE256C-AFC8-4CE0-B45B-B384413BB6D0}" type="pres">
      <dgm:prSet presAssocID="{06DE832B-D626-469C-8DE4-070A8C85842B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E29CA-D31D-44ED-BB34-AAFA502640CC}" type="pres">
      <dgm:prSet presAssocID="{06DE832B-D626-469C-8DE4-070A8C85842B}" presName="horzThree" presStyleCnt="0"/>
      <dgm:spPr/>
      <dgm:t>
        <a:bodyPr/>
        <a:lstStyle/>
        <a:p>
          <a:endParaRPr lang="es-ES"/>
        </a:p>
      </dgm:t>
    </dgm:pt>
    <dgm:pt modelId="{32B6CDA3-8A62-45F6-B06C-58097A3CB031}" type="pres">
      <dgm:prSet presAssocID="{45F3AC74-9AB8-460A-A82D-F946A34DEE5D}" presName="sibSpaceThree" presStyleCnt="0"/>
      <dgm:spPr/>
      <dgm:t>
        <a:bodyPr/>
        <a:lstStyle/>
        <a:p>
          <a:endParaRPr lang="es-ES"/>
        </a:p>
      </dgm:t>
    </dgm:pt>
    <dgm:pt modelId="{CA374271-E381-4D29-BA04-C77EA3C08A8B}" type="pres">
      <dgm:prSet presAssocID="{6F99CCB1-1939-4B2A-AFDA-A543B3A3CE74}" presName="vertThree" presStyleCnt="0"/>
      <dgm:spPr/>
      <dgm:t>
        <a:bodyPr/>
        <a:lstStyle/>
        <a:p>
          <a:endParaRPr lang="es-ES"/>
        </a:p>
      </dgm:t>
    </dgm:pt>
    <dgm:pt modelId="{E8E4CE09-0D9D-4427-9F61-49FBD704A9F8}" type="pres">
      <dgm:prSet presAssocID="{6F99CCB1-1939-4B2A-AFDA-A543B3A3CE74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5CE051-75EE-4B08-9F41-2718F53A7160}" type="pres">
      <dgm:prSet presAssocID="{6F99CCB1-1939-4B2A-AFDA-A543B3A3CE74}" presName="horzThree" presStyleCnt="0"/>
      <dgm:spPr/>
      <dgm:t>
        <a:bodyPr/>
        <a:lstStyle/>
        <a:p>
          <a:endParaRPr lang="es-ES"/>
        </a:p>
      </dgm:t>
    </dgm:pt>
    <dgm:pt modelId="{430860C9-C43C-413D-B723-119FF6A2CA2B}" type="pres">
      <dgm:prSet presAssocID="{826B1DDC-D4C0-4D4D-AA5D-13EFD10BE31C}" presName="sibSpaceThree" presStyleCnt="0"/>
      <dgm:spPr/>
      <dgm:t>
        <a:bodyPr/>
        <a:lstStyle/>
        <a:p>
          <a:endParaRPr lang="es-ES"/>
        </a:p>
      </dgm:t>
    </dgm:pt>
    <dgm:pt modelId="{495CB57A-FDCC-4133-9CD0-0CC287AAA578}" type="pres">
      <dgm:prSet presAssocID="{62E3FB06-55AD-4725-94CB-7E45D541F6BA}" presName="vertThree" presStyleCnt="0"/>
      <dgm:spPr/>
      <dgm:t>
        <a:bodyPr/>
        <a:lstStyle/>
        <a:p>
          <a:endParaRPr lang="es-ES"/>
        </a:p>
      </dgm:t>
    </dgm:pt>
    <dgm:pt modelId="{4433C76A-439C-481A-BAC3-2226F70114A6}" type="pres">
      <dgm:prSet presAssocID="{62E3FB06-55AD-4725-94CB-7E45D541F6B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7984E-4215-45B9-9147-3A0EE6E0FE56}" type="pres">
      <dgm:prSet presAssocID="{62E3FB06-55AD-4725-94CB-7E45D541F6BA}" presName="horzThree" presStyleCnt="0"/>
      <dgm:spPr/>
      <dgm:t>
        <a:bodyPr/>
        <a:lstStyle/>
        <a:p>
          <a:endParaRPr lang="es-ES"/>
        </a:p>
      </dgm:t>
    </dgm:pt>
    <dgm:pt modelId="{44543FF1-63B7-4895-ADFF-05AD8FC69B13}" type="pres">
      <dgm:prSet presAssocID="{7BCE4056-4A11-4D46-AF3B-6B6D90C4D417}" presName="sibSpaceThree" presStyleCnt="0"/>
      <dgm:spPr/>
      <dgm:t>
        <a:bodyPr/>
        <a:lstStyle/>
        <a:p>
          <a:endParaRPr lang="es-ES"/>
        </a:p>
      </dgm:t>
    </dgm:pt>
    <dgm:pt modelId="{C887917A-7C7B-4583-95E4-0688EF6D3B10}" type="pres">
      <dgm:prSet presAssocID="{F26E713D-96A4-452C-BB1C-15A5673F5A0F}" presName="vertThree" presStyleCnt="0"/>
      <dgm:spPr/>
      <dgm:t>
        <a:bodyPr/>
        <a:lstStyle/>
        <a:p>
          <a:endParaRPr lang="es-ES"/>
        </a:p>
      </dgm:t>
    </dgm:pt>
    <dgm:pt modelId="{5BF443BD-4149-4E5E-8CEC-D8610257A0AC}" type="pres">
      <dgm:prSet presAssocID="{F26E713D-96A4-452C-BB1C-15A5673F5A0F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59149-9192-4D45-A33A-60DDFA679441}" type="pres">
      <dgm:prSet presAssocID="{F26E713D-96A4-452C-BB1C-15A5673F5A0F}" presName="horzThree" presStyleCnt="0"/>
      <dgm:spPr/>
      <dgm:t>
        <a:bodyPr/>
        <a:lstStyle/>
        <a:p>
          <a:endParaRPr lang="es-ES"/>
        </a:p>
      </dgm:t>
    </dgm:pt>
  </dgm:ptLst>
  <dgm:cxnLst>
    <dgm:cxn modelId="{929C43C2-FE6B-4FF8-9B11-EC2AF3209AA5}" type="presOf" srcId="{7FECD598-4ECE-4F90-ADEF-D853306D17F4}" destId="{97E92343-84D4-4C8E-ACF5-C70873E6D7E7}" srcOrd="0" destOrd="0" presId="urn:microsoft.com/office/officeart/2005/8/layout/hierarchy4"/>
    <dgm:cxn modelId="{C55E4ED8-8945-4D5D-8791-E31C069B565D}" srcId="{F074763E-69C5-4D08-9ECB-24C2B56EEB78}" destId="{6F99CCB1-1939-4B2A-AFDA-A543B3A3CE74}" srcOrd="1" destOrd="0" parTransId="{0F430C86-A5C5-4224-AD5C-48E52538FA49}" sibTransId="{826B1DDC-D4C0-4D4D-AA5D-13EFD10BE31C}"/>
    <dgm:cxn modelId="{3BB2C939-D860-4535-9456-8BEF91F1AD29}" type="presOf" srcId="{651DD3C7-21A8-4CDF-82D9-26FF6BD2E2DA}" destId="{4B43020C-34B6-453B-A32F-7548401D4FFB}" srcOrd="0" destOrd="0" presId="urn:microsoft.com/office/officeart/2005/8/layout/hierarchy4"/>
    <dgm:cxn modelId="{A270C779-E7E5-4F5E-B5B6-30763D1F1F75}" srcId="{F074763E-69C5-4D08-9ECB-24C2B56EEB78}" destId="{62E3FB06-55AD-4725-94CB-7E45D541F6BA}" srcOrd="2" destOrd="0" parTransId="{682BA87C-C279-485E-A1B0-C1AAE5880DE5}" sibTransId="{7BCE4056-4A11-4D46-AF3B-6B6D90C4D417}"/>
    <dgm:cxn modelId="{71E1ACA6-8D26-4CFA-A967-643D2F2009E2}" srcId="{E4DFA03E-B695-44D6-81D9-32273F7E5FF0}" destId="{651DD3C7-21A8-4CDF-82D9-26FF6BD2E2DA}" srcOrd="0" destOrd="0" parTransId="{0448BA56-11A2-4E2E-8ABB-92165927562C}" sibTransId="{B50D1973-2E6D-4DA4-B415-B9ED12EE32A1}"/>
    <dgm:cxn modelId="{99E79022-CE20-4ABE-BDBE-E3118E029D49}" type="presOf" srcId="{E4DFA03E-B695-44D6-81D9-32273F7E5FF0}" destId="{26B66373-2F74-4026-869C-0AB0F7A46423}" srcOrd="0" destOrd="0" presId="urn:microsoft.com/office/officeart/2005/8/layout/hierarchy4"/>
    <dgm:cxn modelId="{C5BCF31C-B51D-4746-BCCF-640280EF1B12}" srcId="{F074763E-69C5-4D08-9ECB-24C2B56EEB78}" destId="{06DE832B-D626-469C-8DE4-070A8C85842B}" srcOrd="0" destOrd="0" parTransId="{CB5B1EFE-0A35-4F38-BBB5-FCF9035E7F80}" sibTransId="{45F3AC74-9AB8-460A-A82D-F946A34DEE5D}"/>
    <dgm:cxn modelId="{C7777783-D6E7-476A-9CF6-D4490F153135}" type="presOf" srcId="{F26E713D-96A4-452C-BB1C-15A5673F5A0F}" destId="{5BF443BD-4149-4E5E-8CEC-D8610257A0AC}" srcOrd="0" destOrd="0" presId="urn:microsoft.com/office/officeart/2005/8/layout/hierarchy4"/>
    <dgm:cxn modelId="{AD502993-30A8-406F-BA1D-7A23F00D1DE5}" type="presOf" srcId="{00C1193D-D745-4065-8E3F-3133B6EA3482}" destId="{5F1E77D4-7D4E-4FAB-A54E-D4681A105C50}" srcOrd="0" destOrd="0" presId="urn:microsoft.com/office/officeart/2005/8/layout/hierarchy4"/>
    <dgm:cxn modelId="{53821412-BA67-4406-BA9A-B69E10E87D81}" type="presOf" srcId="{06DE832B-D626-469C-8DE4-070A8C85842B}" destId="{53BE256C-AFC8-4CE0-B45B-B384413BB6D0}" srcOrd="0" destOrd="0" presId="urn:microsoft.com/office/officeart/2005/8/layout/hierarchy4"/>
    <dgm:cxn modelId="{00819500-ABFE-4430-9EED-E84A75B5A983}" srcId="{651DD3C7-21A8-4CDF-82D9-26FF6BD2E2DA}" destId="{00C1193D-D745-4065-8E3F-3133B6EA3482}" srcOrd="0" destOrd="0" parTransId="{DCCAFA0A-8DCE-404E-95C6-F4F23E629BA2}" sibTransId="{0361D9BF-415C-4C90-B013-99E091AB05ED}"/>
    <dgm:cxn modelId="{DD497AE3-C7C5-4885-AE2E-39563B515AE0}" srcId="{00C1193D-D745-4065-8E3F-3133B6EA3482}" destId="{7FECD598-4ECE-4F90-ADEF-D853306D17F4}" srcOrd="0" destOrd="0" parTransId="{1E8F47E6-C7FB-43FF-BF82-F1AFCCC35FCB}" sibTransId="{358CE771-2859-4F9B-942A-77868E407D27}"/>
    <dgm:cxn modelId="{A864A67B-771E-4057-9339-4747DB08AAC3}" type="presOf" srcId="{6F99CCB1-1939-4B2A-AFDA-A543B3A3CE74}" destId="{E8E4CE09-0D9D-4427-9F61-49FBD704A9F8}" srcOrd="0" destOrd="0" presId="urn:microsoft.com/office/officeart/2005/8/layout/hierarchy4"/>
    <dgm:cxn modelId="{64567E0E-1ED7-42A4-AE4B-54FAC0CCB4C5}" type="presOf" srcId="{62E3FB06-55AD-4725-94CB-7E45D541F6BA}" destId="{4433C76A-439C-481A-BAC3-2226F70114A6}" srcOrd="0" destOrd="0" presId="urn:microsoft.com/office/officeart/2005/8/layout/hierarchy4"/>
    <dgm:cxn modelId="{DBF0C3C2-CDFB-4068-82DF-7AAAC703BEA4}" type="presOf" srcId="{F074763E-69C5-4D08-9ECB-24C2B56EEB78}" destId="{E0C18822-B92D-4057-AA8D-7C88FBF06E3B}" srcOrd="0" destOrd="0" presId="urn:microsoft.com/office/officeart/2005/8/layout/hierarchy4"/>
    <dgm:cxn modelId="{48796D47-C772-4B16-A9ED-3C8B018FB4D6}" srcId="{651DD3C7-21A8-4CDF-82D9-26FF6BD2E2DA}" destId="{F074763E-69C5-4D08-9ECB-24C2B56EEB78}" srcOrd="1" destOrd="0" parTransId="{8A71CA9F-ED0B-4491-8DE4-A443C06A1CBE}" sibTransId="{A67914B7-B5F6-41C8-9E09-6712A110585E}"/>
    <dgm:cxn modelId="{8C70548E-CC16-4603-9C9C-45B0174759D5}" srcId="{F074763E-69C5-4D08-9ECB-24C2B56EEB78}" destId="{F26E713D-96A4-452C-BB1C-15A5673F5A0F}" srcOrd="3" destOrd="0" parTransId="{DB79212E-6149-492A-B0B3-D881E8AFFC89}" sibTransId="{4B4F5196-A2AB-417A-80A4-8C9C3A26D424}"/>
    <dgm:cxn modelId="{77B6D6A7-9CBC-4400-B075-676974EB4BEC}" type="presParOf" srcId="{26B66373-2F74-4026-869C-0AB0F7A46423}" destId="{AFF3CBC2-D5A9-4853-9CAE-75C4033B4692}" srcOrd="0" destOrd="0" presId="urn:microsoft.com/office/officeart/2005/8/layout/hierarchy4"/>
    <dgm:cxn modelId="{3BD61536-4DE6-47FF-B998-4AB7495E62C4}" type="presParOf" srcId="{AFF3CBC2-D5A9-4853-9CAE-75C4033B4692}" destId="{4B43020C-34B6-453B-A32F-7548401D4FFB}" srcOrd="0" destOrd="0" presId="urn:microsoft.com/office/officeart/2005/8/layout/hierarchy4"/>
    <dgm:cxn modelId="{515C9C92-284D-436B-BA49-E3819C49EFB4}" type="presParOf" srcId="{AFF3CBC2-D5A9-4853-9CAE-75C4033B4692}" destId="{9E0009B6-BE27-475C-9E6B-C47E170966A0}" srcOrd="1" destOrd="0" presId="urn:microsoft.com/office/officeart/2005/8/layout/hierarchy4"/>
    <dgm:cxn modelId="{B94091FE-54CE-4CD6-BB2C-790DCA857AB3}" type="presParOf" srcId="{AFF3CBC2-D5A9-4853-9CAE-75C4033B4692}" destId="{A3B52295-9C69-420B-8F17-51E1FB2E8A1C}" srcOrd="2" destOrd="0" presId="urn:microsoft.com/office/officeart/2005/8/layout/hierarchy4"/>
    <dgm:cxn modelId="{E5D3CC9E-A331-4C6E-B96C-92F587062A43}" type="presParOf" srcId="{A3B52295-9C69-420B-8F17-51E1FB2E8A1C}" destId="{B7E53E34-BD8C-48DC-BDA8-15E24D3E18A4}" srcOrd="0" destOrd="0" presId="urn:microsoft.com/office/officeart/2005/8/layout/hierarchy4"/>
    <dgm:cxn modelId="{BC958B4C-DB82-4778-9B6A-4AD470D26015}" type="presParOf" srcId="{B7E53E34-BD8C-48DC-BDA8-15E24D3E18A4}" destId="{5F1E77D4-7D4E-4FAB-A54E-D4681A105C50}" srcOrd="0" destOrd="0" presId="urn:microsoft.com/office/officeart/2005/8/layout/hierarchy4"/>
    <dgm:cxn modelId="{3B903AE6-0FFB-4593-8AB7-AD8F0974CE23}" type="presParOf" srcId="{B7E53E34-BD8C-48DC-BDA8-15E24D3E18A4}" destId="{62032540-D3D7-4BF3-97CA-2B5803C68A2A}" srcOrd="1" destOrd="0" presId="urn:microsoft.com/office/officeart/2005/8/layout/hierarchy4"/>
    <dgm:cxn modelId="{B4D8F378-0443-4B2E-BA79-C99DB8605742}" type="presParOf" srcId="{B7E53E34-BD8C-48DC-BDA8-15E24D3E18A4}" destId="{A6156FB1-EBE9-4EC5-8C45-1DD089DBAFD8}" srcOrd="2" destOrd="0" presId="urn:microsoft.com/office/officeart/2005/8/layout/hierarchy4"/>
    <dgm:cxn modelId="{59668645-A5D7-43D1-89FE-239E8D4FBB1B}" type="presParOf" srcId="{A6156FB1-EBE9-4EC5-8C45-1DD089DBAFD8}" destId="{48DD3B75-CDC7-4762-96B4-737D364EC141}" srcOrd="0" destOrd="0" presId="urn:microsoft.com/office/officeart/2005/8/layout/hierarchy4"/>
    <dgm:cxn modelId="{D4FE8C00-9062-41C6-BDFA-4B12D04E78F6}" type="presParOf" srcId="{48DD3B75-CDC7-4762-96B4-737D364EC141}" destId="{97E92343-84D4-4C8E-ACF5-C70873E6D7E7}" srcOrd="0" destOrd="0" presId="urn:microsoft.com/office/officeart/2005/8/layout/hierarchy4"/>
    <dgm:cxn modelId="{3DB7B8E9-826D-4755-B8ED-79AAAF3E226A}" type="presParOf" srcId="{48DD3B75-CDC7-4762-96B4-737D364EC141}" destId="{AA1CE083-3D52-4851-B50E-17F161A45515}" srcOrd="1" destOrd="0" presId="urn:microsoft.com/office/officeart/2005/8/layout/hierarchy4"/>
    <dgm:cxn modelId="{AA41C197-9009-43AC-AA60-8B86B6581643}" type="presParOf" srcId="{A3B52295-9C69-420B-8F17-51E1FB2E8A1C}" destId="{5EFECF14-5069-4767-AAA5-02E57BB14CD9}" srcOrd="1" destOrd="0" presId="urn:microsoft.com/office/officeart/2005/8/layout/hierarchy4"/>
    <dgm:cxn modelId="{940A456B-6E29-4F0B-B291-09D810DFA124}" type="presParOf" srcId="{A3B52295-9C69-420B-8F17-51E1FB2E8A1C}" destId="{2F49C4A7-28B4-46BA-883E-81A6A585713F}" srcOrd="2" destOrd="0" presId="urn:microsoft.com/office/officeart/2005/8/layout/hierarchy4"/>
    <dgm:cxn modelId="{C5C569F4-52B4-4C1F-AD29-4374EEA90E1B}" type="presParOf" srcId="{2F49C4A7-28B4-46BA-883E-81A6A585713F}" destId="{E0C18822-B92D-4057-AA8D-7C88FBF06E3B}" srcOrd="0" destOrd="0" presId="urn:microsoft.com/office/officeart/2005/8/layout/hierarchy4"/>
    <dgm:cxn modelId="{F8AAA1B1-9248-4B48-A04A-029C60B9BBAF}" type="presParOf" srcId="{2F49C4A7-28B4-46BA-883E-81A6A585713F}" destId="{05574ED2-88CC-49AE-8854-A4FD0AEDB0D8}" srcOrd="1" destOrd="0" presId="urn:microsoft.com/office/officeart/2005/8/layout/hierarchy4"/>
    <dgm:cxn modelId="{6BA800D0-2713-4013-8257-3E9BD13F044C}" type="presParOf" srcId="{2F49C4A7-28B4-46BA-883E-81A6A585713F}" destId="{D090E19E-986B-4DFB-8E5D-829BEF40DABE}" srcOrd="2" destOrd="0" presId="urn:microsoft.com/office/officeart/2005/8/layout/hierarchy4"/>
    <dgm:cxn modelId="{7414D884-DF51-44A9-A1FC-FA2D6FB460DD}" type="presParOf" srcId="{D090E19E-986B-4DFB-8E5D-829BEF40DABE}" destId="{BF888EC4-11B6-4576-9206-D3D682674F67}" srcOrd="0" destOrd="0" presId="urn:microsoft.com/office/officeart/2005/8/layout/hierarchy4"/>
    <dgm:cxn modelId="{090B16D5-FB0C-4F72-857B-0936F6D46D40}" type="presParOf" srcId="{BF888EC4-11B6-4576-9206-D3D682674F67}" destId="{53BE256C-AFC8-4CE0-B45B-B384413BB6D0}" srcOrd="0" destOrd="0" presId="urn:microsoft.com/office/officeart/2005/8/layout/hierarchy4"/>
    <dgm:cxn modelId="{83C160E8-956B-4FBF-87B6-8053F26CA798}" type="presParOf" srcId="{BF888EC4-11B6-4576-9206-D3D682674F67}" destId="{D83E29CA-D31D-44ED-BB34-AAFA502640CC}" srcOrd="1" destOrd="0" presId="urn:microsoft.com/office/officeart/2005/8/layout/hierarchy4"/>
    <dgm:cxn modelId="{CE402326-7C73-4E47-890B-94BCC8137222}" type="presParOf" srcId="{D090E19E-986B-4DFB-8E5D-829BEF40DABE}" destId="{32B6CDA3-8A62-45F6-B06C-58097A3CB031}" srcOrd="1" destOrd="0" presId="urn:microsoft.com/office/officeart/2005/8/layout/hierarchy4"/>
    <dgm:cxn modelId="{6CD6DF5D-A334-480E-989C-71749069EABD}" type="presParOf" srcId="{D090E19E-986B-4DFB-8E5D-829BEF40DABE}" destId="{CA374271-E381-4D29-BA04-C77EA3C08A8B}" srcOrd="2" destOrd="0" presId="urn:microsoft.com/office/officeart/2005/8/layout/hierarchy4"/>
    <dgm:cxn modelId="{5B8F7954-3477-4615-871E-7909ABD68012}" type="presParOf" srcId="{CA374271-E381-4D29-BA04-C77EA3C08A8B}" destId="{E8E4CE09-0D9D-4427-9F61-49FBD704A9F8}" srcOrd="0" destOrd="0" presId="urn:microsoft.com/office/officeart/2005/8/layout/hierarchy4"/>
    <dgm:cxn modelId="{30AEBAEF-B22A-49AD-80E3-41801AFB5645}" type="presParOf" srcId="{CA374271-E381-4D29-BA04-C77EA3C08A8B}" destId="{245CE051-75EE-4B08-9F41-2718F53A7160}" srcOrd="1" destOrd="0" presId="urn:microsoft.com/office/officeart/2005/8/layout/hierarchy4"/>
    <dgm:cxn modelId="{674C5737-F2BE-4545-8282-E8B816A51A7B}" type="presParOf" srcId="{D090E19E-986B-4DFB-8E5D-829BEF40DABE}" destId="{430860C9-C43C-413D-B723-119FF6A2CA2B}" srcOrd="3" destOrd="0" presId="urn:microsoft.com/office/officeart/2005/8/layout/hierarchy4"/>
    <dgm:cxn modelId="{FD0A75D0-1DD3-42FE-BDF7-A79B686C0F92}" type="presParOf" srcId="{D090E19E-986B-4DFB-8E5D-829BEF40DABE}" destId="{495CB57A-FDCC-4133-9CD0-0CC287AAA578}" srcOrd="4" destOrd="0" presId="urn:microsoft.com/office/officeart/2005/8/layout/hierarchy4"/>
    <dgm:cxn modelId="{D59EB68B-E7D3-406C-B08E-138E3E95E3F1}" type="presParOf" srcId="{495CB57A-FDCC-4133-9CD0-0CC287AAA578}" destId="{4433C76A-439C-481A-BAC3-2226F70114A6}" srcOrd="0" destOrd="0" presId="urn:microsoft.com/office/officeart/2005/8/layout/hierarchy4"/>
    <dgm:cxn modelId="{5E2B599F-0A39-42CB-A894-768B15D9F019}" type="presParOf" srcId="{495CB57A-FDCC-4133-9CD0-0CC287AAA578}" destId="{A2E7984E-4215-45B9-9147-3A0EE6E0FE56}" srcOrd="1" destOrd="0" presId="urn:microsoft.com/office/officeart/2005/8/layout/hierarchy4"/>
    <dgm:cxn modelId="{96E047F1-3B65-4319-8E4C-D7772213108D}" type="presParOf" srcId="{D090E19E-986B-4DFB-8E5D-829BEF40DABE}" destId="{44543FF1-63B7-4895-ADFF-05AD8FC69B13}" srcOrd="5" destOrd="0" presId="urn:microsoft.com/office/officeart/2005/8/layout/hierarchy4"/>
    <dgm:cxn modelId="{639859B6-4D55-458D-BB2C-64CFE3FC7A1F}" type="presParOf" srcId="{D090E19E-986B-4DFB-8E5D-829BEF40DABE}" destId="{C887917A-7C7B-4583-95E4-0688EF6D3B10}" srcOrd="6" destOrd="0" presId="urn:microsoft.com/office/officeart/2005/8/layout/hierarchy4"/>
    <dgm:cxn modelId="{15B0DE86-BD01-4D4B-9C4A-5D2284A4B92A}" type="presParOf" srcId="{C887917A-7C7B-4583-95E4-0688EF6D3B10}" destId="{5BF443BD-4149-4E5E-8CEC-D8610257A0AC}" srcOrd="0" destOrd="0" presId="urn:microsoft.com/office/officeart/2005/8/layout/hierarchy4"/>
    <dgm:cxn modelId="{11F96B21-991D-4994-AC59-6C391CF79D94}" type="presParOf" srcId="{C887917A-7C7B-4583-95E4-0688EF6D3B10}" destId="{E3659149-9192-4D45-A33A-60DDFA6794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4F06E-8345-4C12-A9C3-AA8AE5226979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F833FB-3427-4D63-AB91-819C2421E0A9}">
      <dgm:prSet phldrT="[Texto]"/>
      <dgm:spPr/>
      <dgm:t>
        <a:bodyPr/>
        <a:lstStyle/>
        <a:p>
          <a:r>
            <a:rPr lang="es-ES" dirty="0" smtClean="0"/>
            <a:t>Encuesta</a:t>
          </a:r>
          <a:endParaRPr lang="es-ES" dirty="0"/>
        </a:p>
      </dgm:t>
    </dgm:pt>
    <dgm:pt modelId="{A4E1DBD0-5FCF-4E75-853A-92F888F42B84}" type="parTrans" cxnId="{7F0AF4D4-984F-449A-AC1D-2C1010697937}">
      <dgm:prSet/>
      <dgm:spPr/>
      <dgm:t>
        <a:bodyPr/>
        <a:lstStyle/>
        <a:p>
          <a:endParaRPr lang="es-ES"/>
        </a:p>
      </dgm:t>
    </dgm:pt>
    <dgm:pt modelId="{9E563300-5608-4AF9-8F09-002DB29F47BA}" type="sibTrans" cxnId="{7F0AF4D4-984F-449A-AC1D-2C1010697937}">
      <dgm:prSet/>
      <dgm:spPr/>
      <dgm:t>
        <a:bodyPr/>
        <a:lstStyle/>
        <a:p>
          <a:endParaRPr lang="es-ES"/>
        </a:p>
      </dgm:t>
    </dgm:pt>
    <dgm:pt modelId="{534CED7E-9BEC-4F2B-AD8B-843305EA1A34}">
      <dgm:prSet phldrT="[Texto]"/>
      <dgm:spPr/>
      <dgm:t>
        <a:bodyPr/>
        <a:lstStyle/>
        <a:p>
          <a:r>
            <a:rPr lang="es-ES" dirty="0" smtClean="0"/>
            <a:t>Recolección Bibliográfica</a:t>
          </a:r>
          <a:endParaRPr lang="es-ES" dirty="0"/>
        </a:p>
      </dgm:t>
    </dgm:pt>
    <dgm:pt modelId="{FFD728F4-20F2-40D5-BB74-3CF4AAA9FDFB}" type="parTrans" cxnId="{0100AD8D-C0E5-48C4-980E-BB49CE3D22BA}">
      <dgm:prSet/>
      <dgm:spPr/>
      <dgm:t>
        <a:bodyPr/>
        <a:lstStyle/>
        <a:p>
          <a:endParaRPr lang="es-ES"/>
        </a:p>
      </dgm:t>
    </dgm:pt>
    <dgm:pt modelId="{DE8E0941-4929-4E73-8880-F6E9BEF3C54D}" type="sibTrans" cxnId="{0100AD8D-C0E5-48C4-980E-BB49CE3D22BA}">
      <dgm:prSet/>
      <dgm:spPr/>
      <dgm:t>
        <a:bodyPr/>
        <a:lstStyle/>
        <a:p>
          <a:endParaRPr lang="es-ES"/>
        </a:p>
      </dgm:t>
    </dgm:pt>
    <dgm:pt modelId="{127D6E2A-3C9B-4EEE-830F-D570547EF3A5}" type="pres">
      <dgm:prSet presAssocID="{AC84F06E-8345-4C12-A9C3-AA8AE52269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2EA9B9-6AAC-4097-B373-3329737A83BD}" type="pres">
      <dgm:prSet presAssocID="{50F833FB-3427-4D63-AB91-819C2421E0A9}" presName="composite" presStyleCnt="0"/>
      <dgm:spPr/>
    </dgm:pt>
    <dgm:pt modelId="{E9A79CB1-F658-40F1-A5C2-B7850A331EB0}" type="pres">
      <dgm:prSet presAssocID="{50F833FB-3427-4D63-AB91-819C2421E0A9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320A57-6E36-4A25-86FE-ED0E1A1C72C4}" type="pres">
      <dgm:prSet presAssocID="{50F833FB-3427-4D63-AB91-819C2421E0A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AF66A-EA14-4324-9D90-8CFFFAFF31C5}" type="pres">
      <dgm:prSet presAssocID="{9E563300-5608-4AF9-8F09-002DB29F47BA}" presName="spacing" presStyleCnt="0"/>
      <dgm:spPr/>
    </dgm:pt>
    <dgm:pt modelId="{F06CC083-B0C0-4AF6-A0F0-A8492E7B4667}" type="pres">
      <dgm:prSet presAssocID="{534CED7E-9BEC-4F2B-AD8B-843305EA1A34}" presName="composite" presStyleCnt="0"/>
      <dgm:spPr/>
    </dgm:pt>
    <dgm:pt modelId="{5F2DFF48-168A-4BE2-AC54-A771BB9F07EB}" type="pres">
      <dgm:prSet presAssocID="{534CED7E-9BEC-4F2B-AD8B-843305EA1A34}" presName="imgShp" presStyleLbl="fgImgPlace1" presStyleIdx="1" presStyleCnt="2" custScaleX="105925" custScaleY="1104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34BE6B-2DC0-4C99-9FFE-7DA411312D62}" type="pres">
      <dgm:prSet presAssocID="{534CED7E-9BEC-4F2B-AD8B-843305EA1A3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00AD8D-C0E5-48C4-980E-BB49CE3D22BA}" srcId="{AC84F06E-8345-4C12-A9C3-AA8AE5226979}" destId="{534CED7E-9BEC-4F2B-AD8B-843305EA1A34}" srcOrd="1" destOrd="0" parTransId="{FFD728F4-20F2-40D5-BB74-3CF4AAA9FDFB}" sibTransId="{DE8E0941-4929-4E73-8880-F6E9BEF3C54D}"/>
    <dgm:cxn modelId="{B6FC4CE7-E62C-4C67-A92E-8D1AF16F30E1}" type="presOf" srcId="{50F833FB-3427-4D63-AB91-819C2421E0A9}" destId="{CB320A57-6E36-4A25-86FE-ED0E1A1C72C4}" srcOrd="0" destOrd="0" presId="urn:microsoft.com/office/officeart/2005/8/layout/vList3"/>
    <dgm:cxn modelId="{7F0AF4D4-984F-449A-AC1D-2C1010697937}" srcId="{AC84F06E-8345-4C12-A9C3-AA8AE5226979}" destId="{50F833FB-3427-4D63-AB91-819C2421E0A9}" srcOrd="0" destOrd="0" parTransId="{A4E1DBD0-5FCF-4E75-853A-92F888F42B84}" sibTransId="{9E563300-5608-4AF9-8F09-002DB29F47BA}"/>
    <dgm:cxn modelId="{EE88B21D-DA98-42ED-BC60-3980A052AB56}" type="presOf" srcId="{534CED7E-9BEC-4F2B-AD8B-843305EA1A34}" destId="{EC34BE6B-2DC0-4C99-9FFE-7DA411312D62}" srcOrd="0" destOrd="0" presId="urn:microsoft.com/office/officeart/2005/8/layout/vList3"/>
    <dgm:cxn modelId="{534C8EC5-BCC3-4E68-81F6-54F2D99252AA}" type="presOf" srcId="{AC84F06E-8345-4C12-A9C3-AA8AE5226979}" destId="{127D6E2A-3C9B-4EEE-830F-D570547EF3A5}" srcOrd="0" destOrd="0" presId="urn:microsoft.com/office/officeart/2005/8/layout/vList3"/>
    <dgm:cxn modelId="{0F6D74AF-C165-436C-9559-F60666F5ECD8}" type="presParOf" srcId="{127D6E2A-3C9B-4EEE-830F-D570547EF3A5}" destId="{132EA9B9-6AAC-4097-B373-3329737A83BD}" srcOrd="0" destOrd="0" presId="urn:microsoft.com/office/officeart/2005/8/layout/vList3"/>
    <dgm:cxn modelId="{7A564DAF-092D-4CC6-9184-1CEDD4F32085}" type="presParOf" srcId="{132EA9B9-6AAC-4097-B373-3329737A83BD}" destId="{E9A79CB1-F658-40F1-A5C2-B7850A331EB0}" srcOrd="0" destOrd="0" presId="urn:microsoft.com/office/officeart/2005/8/layout/vList3"/>
    <dgm:cxn modelId="{B0E43D22-F1BA-4F2B-8CAD-F0E15F8F3AF4}" type="presParOf" srcId="{132EA9B9-6AAC-4097-B373-3329737A83BD}" destId="{CB320A57-6E36-4A25-86FE-ED0E1A1C72C4}" srcOrd="1" destOrd="0" presId="urn:microsoft.com/office/officeart/2005/8/layout/vList3"/>
    <dgm:cxn modelId="{FC3486D6-B516-4ED5-A988-85CF41914279}" type="presParOf" srcId="{127D6E2A-3C9B-4EEE-830F-D570547EF3A5}" destId="{E78AF66A-EA14-4324-9D90-8CFFFAFF31C5}" srcOrd="1" destOrd="0" presId="urn:microsoft.com/office/officeart/2005/8/layout/vList3"/>
    <dgm:cxn modelId="{020B4B09-A26B-466D-B58B-A1A73E0A5436}" type="presParOf" srcId="{127D6E2A-3C9B-4EEE-830F-D570547EF3A5}" destId="{F06CC083-B0C0-4AF6-A0F0-A8492E7B4667}" srcOrd="2" destOrd="0" presId="urn:microsoft.com/office/officeart/2005/8/layout/vList3"/>
    <dgm:cxn modelId="{E2B04F82-E675-48FE-A0FE-3128F69378F3}" type="presParOf" srcId="{F06CC083-B0C0-4AF6-A0F0-A8492E7B4667}" destId="{5F2DFF48-168A-4BE2-AC54-A771BB9F07EB}" srcOrd="0" destOrd="0" presId="urn:microsoft.com/office/officeart/2005/8/layout/vList3"/>
    <dgm:cxn modelId="{E72CC21B-FD82-4E4B-80A6-11073198A37C}" type="presParOf" srcId="{F06CC083-B0C0-4AF6-A0F0-A8492E7B4667}" destId="{EC34BE6B-2DC0-4C99-9FFE-7DA411312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79835-D3A8-4700-9F73-B57CD22943E4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F94176-259A-4FCE-8388-F064E9EB933B}">
      <dgm:prSet phldrT="[Texto]"/>
      <dgm:spPr/>
      <dgm:t>
        <a:bodyPr/>
        <a:lstStyle/>
        <a:p>
          <a:r>
            <a:rPr lang="es-ES" dirty="0" smtClean="0"/>
            <a:t>2943+ 161</a:t>
          </a:r>
          <a:endParaRPr lang="es-ES" dirty="0"/>
        </a:p>
      </dgm:t>
    </dgm:pt>
    <dgm:pt modelId="{84A34DD4-70FD-45A2-B7DB-43D0B18978F3}" type="parTrans" cxnId="{0509C22F-553E-43FA-9353-79A0937A4DA1}">
      <dgm:prSet/>
      <dgm:spPr/>
      <dgm:t>
        <a:bodyPr/>
        <a:lstStyle/>
        <a:p>
          <a:endParaRPr lang="es-ES"/>
        </a:p>
      </dgm:t>
    </dgm:pt>
    <dgm:pt modelId="{4EC85A48-A2FE-48D6-BBE5-3C93BF72915D}" type="sibTrans" cxnId="{0509C22F-553E-43FA-9353-79A0937A4DA1}">
      <dgm:prSet/>
      <dgm:spPr/>
      <dgm:t>
        <a:bodyPr/>
        <a:lstStyle/>
        <a:p>
          <a:endParaRPr lang="es-ES"/>
        </a:p>
      </dgm:t>
    </dgm:pt>
    <dgm:pt modelId="{62E8B67C-25AB-47FC-B81D-E2A3F7BDC84B}">
      <dgm:prSet phldrT="[Texto]" custT="1"/>
      <dgm:spPr/>
      <dgm:t>
        <a:bodyPr/>
        <a:lstStyle/>
        <a:p>
          <a:r>
            <a:rPr lang="es-ES" sz="3600" dirty="0" smtClean="0"/>
            <a:t>TURISTAS + FAMILIAS</a:t>
          </a:r>
          <a:endParaRPr lang="es-ES" sz="3600" dirty="0"/>
        </a:p>
      </dgm:t>
    </dgm:pt>
    <dgm:pt modelId="{F68C5240-E147-42E9-A678-0034E60A6BEB}" type="parTrans" cxnId="{79F9E960-DE71-4812-B476-35604B1694CE}">
      <dgm:prSet/>
      <dgm:spPr/>
      <dgm:t>
        <a:bodyPr/>
        <a:lstStyle/>
        <a:p>
          <a:endParaRPr lang="es-ES"/>
        </a:p>
      </dgm:t>
    </dgm:pt>
    <dgm:pt modelId="{3C2539FF-3667-420E-9CAC-852A545E8C48}" type="sibTrans" cxnId="{79F9E960-DE71-4812-B476-35604B1694CE}">
      <dgm:prSet/>
      <dgm:spPr/>
      <dgm:t>
        <a:bodyPr/>
        <a:lstStyle/>
        <a:p>
          <a:endParaRPr lang="es-ES"/>
        </a:p>
      </dgm:t>
    </dgm:pt>
    <dgm:pt modelId="{F9DFE5BA-51A9-4E0A-AA1E-10D4C5782AFC}">
      <dgm:prSet phldrT="[Texto]"/>
      <dgm:spPr/>
      <dgm:t>
        <a:bodyPr/>
        <a:lstStyle/>
        <a:p>
          <a:r>
            <a:rPr lang="es-ES" dirty="0" smtClean="0"/>
            <a:t>274 </a:t>
          </a:r>
          <a:endParaRPr lang="es-ES" dirty="0"/>
        </a:p>
      </dgm:t>
    </dgm:pt>
    <dgm:pt modelId="{616DC082-3888-41B3-B0BD-3B3563FE2B96}" type="parTrans" cxnId="{BDAF2B6A-870F-47C3-981B-D5716EE119F8}">
      <dgm:prSet/>
      <dgm:spPr/>
      <dgm:t>
        <a:bodyPr/>
        <a:lstStyle/>
        <a:p>
          <a:endParaRPr lang="es-ES"/>
        </a:p>
      </dgm:t>
    </dgm:pt>
    <dgm:pt modelId="{D2F4EAD7-5CA9-4648-8436-7A8A95F68B47}" type="sibTrans" cxnId="{BDAF2B6A-870F-47C3-981B-D5716EE119F8}">
      <dgm:prSet/>
      <dgm:spPr/>
      <dgm:t>
        <a:bodyPr/>
        <a:lstStyle/>
        <a:p>
          <a:endParaRPr lang="es-ES"/>
        </a:p>
      </dgm:t>
    </dgm:pt>
    <dgm:pt modelId="{56A063CB-C033-48BB-97A2-B3EBA95822C1}">
      <dgm:prSet phldrT="[Texto]"/>
      <dgm:spPr/>
      <dgm:t>
        <a:bodyPr/>
        <a:lstStyle/>
        <a:p>
          <a:r>
            <a:rPr lang="es-ES" dirty="0" smtClean="0"/>
            <a:t>ENCUESTADOS</a:t>
          </a:r>
          <a:endParaRPr lang="es-ES" dirty="0"/>
        </a:p>
      </dgm:t>
    </dgm:pt>
    <dgm:pt modelId="{7164C865-255E-4394-9735-406E3FFCD2C3}" type="parTrans" cxnId="{832FD931-D7D1-4438-88B5-69EBB41318C1}">
      <dgm:prSet/>
      <dgm:spPr/>
      <dgm:t>
        <a:bodyPr/>
        <a:lstStyle/>
        <a:p>
          <a:endParaRPr lang="es-ES"/>
        </a:p>
      </dgm:t>
    </dgm:pt>
    <dgm:pt modelId="{939F2BB2-C3F3-41BC-8F1E-98696E391936}" type="sibTrans" cxnId="{832FD931-D7D1-4438-88B5-69EBB41318C1}">
      <dgm:prSet/>
      <dgm:spPr/>
      <dgm:t>
        <a:bodyPr/>
        <a:lstStyle/>
        <a:p>
          <a:endParaRPr lang="es-ES"/>
        </a:p>
      </dgm:t>
    </dgm:pt>
    <dgm:pt modelId="{0A5FCBF0-465B-4516-924B-75214E9CAD29}" type="pres">
      <dgm:prSet presAssocID="{EB479835-D3A8-4700-9F73-B57CD22943E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16817E5-568C-44F9-876D-6460FD891E4D}" type="pres">
      <dgm:prSet presAssocID="{51F94176-259A-4FCE-8388-F064E9EB933B}" presName="chaos" presStyleCnt="0"/>
      <dgm:spPr/>
    </dgm:pt>
    <dgm:pt modelId="{854859FC-AC67-4852-A7C8-24F125AB9B95}" type="pres">
      <dgm:prSet presAssocID="{51F94176-259A-4FCE-8388-F064E9EB933B}" presName="parTx1" presStyleLbl="revTx" presStyleIdx="0" presStyleCnt="3"/>
      <dgm:spPr/>
      <dgm:t>
        <a:bodyPr/>
        <a:lstStyle/>
        <a:p>
          <a:endParaRPr lang="es-ES"/>
        </a:p>
      </dgm:t>
    </dgm:pt>
    <dgm:pt modelId="{68329D4A-3D15-40B0-A5D3-BFFD858CB7FF}" type="pres">
      <dgm:prSet presAssocID="{51F94176-259A-4FCE-8388-F064E9EB933B}" presName="desTx1" presStyleLbl="revTx" presStyleIdx="1" presStyleCnt="3" custScaleX="1712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A1E93-6724-4109-8E4B-60EE76175501}" type="pres">
      <dgm:prSet presAssocID="{51F94176-259A-4FCE-8388-F064E9EB933B}" presName="c1" presStyleLbl="node1" presStyleIdx="0" presStyleCnt="19"/>
      <dgm:spPr/>
    </dgm:pt>
    <dgm:pt modelId="{98B48FC1-9464-48A5-A5ED-47F4365EA855}" type="pres">
      <dgm:prSet presAssocID="{51F94176-259A-4FCE-8388-F064E9EB933B}" presName="c2" presStyleLbl="node1" presStyleIdx="1" presStyleCnt="19"/>
      <dgm:spPr/>
    </dgm:pt>
    <dgm:pt modelId="{047B81B1-14B6-44B0-A115-9D4BA9B03238}" type="pres">
      <dgm:prSet presAssocID="{51F94176-259A-4FCE-8388-F064E9EB933B}" presName="c3" presStyleLbl="node1" presStyleIdx="2" presStyleCnt="19"/>
      <dgm:spPr/>
    </dgm:pt>
    <dgm:pt modelId="{9D6986ED-2F3F-4DC7-BE69-E55FDFF096AD}" type="pres">
      <dgm:prSet presAssocID="{51F94176-259A-4FCE-8388-F064E9EB933B}" presName="c4" presStyleLbl="node1" presStyleIdx="3" presStyleCnt="19"/>
      <dgm:spPr/>
    </dgm:pt>
    <dgm:pt modelId="{136F68A5-C6E4-433C-B1D8-8B237A530C90}" type="pres">
      <dgm:prSet presAssocID="{51F94176-259A-4FCE-8388-F064E9EB933B}" presName="c5" presStyleLbl="node1" presStyleIdx="4" presStyleCnt="19"/>
      <dgm:spPr/>
    </dgm:pt>
    <dgm:pt modelId="{93CE679A-99AC-4791-BACE-99A4A73E6C82}" type="pres">
      <dgm:prSet presAssocID="{51F94176-259A-4FCE-8388-F064E9EB933B}" presName="c6" presStyleLbl="node1" presStyleIdx="5" presStyleCnt="19"/>
      <dgm:spPr/>
    </dgm:pt>
    <dgm:pt modelId="{770AA305-A1BF-49AB-AC77-A058BA4DB1C5}" type="pres">
      <dgm:prSet presAssocID="{51F94176-259A-4FCE-8388-F064E9EB933B}" presName="c7" presStyleLbl="node1" presStyleIdx="6" presStyleCnt="19"/>
      <dgm:spPr/>
    </dgm:pt>
    <dgm:pt modelId="{92CBCA36-557A-4FF7-A044-675D3144AC0D}" type="pres">
      <dgm:prSet presAssocID="{51F94176-259A-4FCE-8388-F064E9EB933B}" presName="c8" presStyleLbl="node1" presStyleIdx="7" presStyleCnt="19"/>
      <dgm:spPr/>
    </dgm:pt>
    <dgm:pt modelId="{B19B8275-4BBB-4ACB-85D8-C8466676865A}" type="pres">
      <dgm:prSet presAssocID="{51F94176-259A-4FCE-8388-F064E9EB933B}" presName="c9" presStyleLbl="node1" presStyleIdx="8" presStyleCnt="19"/>
      <dgm:spPr/>
    </dgm:pt>
    <dgm:pt modelId="{259F69BF-F8F6-4023-90B9-EBE6E59D413E}" type="pres">
      <dgm:prSet presAssocID="{51F94176-259A-4FCE-8388-F064E9EB933B}" presName="c10" presStyleLbl="node1" presStyleIdx="9" presStyleCnt="19"/>
      <dgm:spPr/>
    </dgm:pt>
    <dgm:pt modelId="{A0C34E86-F69B-4194-AB25-B983C5AB97B3}" type="pres">
      <dgm:prSet presAssocID="{51F94176-259A-4FCE-8388-F064E9EB933B}" presName="c11" presStyleLbl="node1" presStyleIdx="10" presStyleCnt="19"/>
      <dgm:spPr/>
    </dgm:pt>
    <dgm:pt modelId="{2F2C65EF-73F1-4545-A52D-F0D032A90565}" type="pres">
      <dgm:prSet presAssocID="{51F94176-259A-4FCE-8388-F064E9EB933B}" presName="c12" presStyleLbl="node1" presStyleIdx="11" presStyleCnt="19"/>
      <dgm:spPr/>
    </dgm:pt>
    <dgm:pt modelId="{C9C30646-2F8A-4FAD-A9DB-B23B4C6343C9}" type="pres">
      <dgm:prSet presAssocID="{51F94176-259A-4FCE-8388-F064E9EB933B}" presName="c13" presStyleLbl="node1" presStyleIdx="12" presStyleCnt="19"/>
      <dgm:spPr/>
    </dgm:pt>
    <dgm:pt modelId="{10988DB5-174C-4073-A54A-5C957DEC8D43}" type="pres">
      <dgm:prSet presAssocID="{51F94176-259A-4FCE-8388-F064E9EB933B}" presName="c14" presStyleLbl="node1" presStyleIdx="13" presStyleCnt="19"/>
      <dgm:spPr/>
    </dgm:pt>
    <dgm:pt modelId="{73F98D23-EE0F-4701-9A11-91B0379AC324}" type="pres">
      <dgm:prSet presAssocID="{51F94176-259A-4FCE-8388-F064E9EB933B}" presName="c15" presStyleLbl="node1" presStyleIdx="14" presStyleCnt="19"/>
      <dgm:spPr/>
    </dgm:pt>
    <dgm:pt modelId="{AB2F0961-5B31-42D6-A7EC-BCF569BF5579}" type="pres">
      <dgm:prSet presAssocID="{51F94176-259A-4FCE-8388-F064E9EB933B}" presName="c16" presStyleLbl="node1" presStyleIdx="15" presStyleCnt="19"/>
      <dgm:spPr/>
    </dgm:pt>
    <dgm:pt modelId="{86C81EA7-BF95-499B-A489-3D0FF8F73127}" type="pres">
      <dgm:prSet presAssocID="{51F94176-259A-4FCE-8388-F064E9EB933B}" presName="c17" presStyleLbl="node1" presStyleIdx="16" presStyleCnt="19"/>
      <dgm:spPr/>
    </dgm:pt>
    <dgm:pt modelId="{38CD0343-F6E8-4BDB-B52C-856B0FCA14D6}" type="pres">
      <dgm:prSet presAssocID="{51F94176-259A-4FCE-8388-F064E9EB933B}" presName="c18" presStyleLbl="node1" presStyleIdx="17" presStyleCnt="19"/>
      <dgm:spPr/>
    </dgm:pt>
    <dgm:pt modelId="{D4AC80DA-8A0C-4EC5-9478-37DE167A54DB}" type="pres">
      <dgm:prSet presAssocID="{4EC85A48-A2FE-48D6-BBE5-3C93BF72915D}" presName="chevronComposite1" presStyleCnt="0"/>
      <dgm:spPr/>
    </dgm:pt>
    <dgm:pt modelId="{4A3D280D-8969-4B34-88A8-69B9E4C3E2A2}" type="pres">
      <dgm:prSet presAssocID="{4EC85A48-A2FE-48D6-BBE5-3C93BF72915D}" presName="chevron1" presStyleLbl="sibTrans2D1" presStyleIdx="0" presStyleCnt="2"/>
      <dgm:spPr/>
    </dgm:pt>
    <dgm:pt modelId="{B2A363A2-6F29-4DC7-8C96-2FF74C3AEB96}" type="pres">
      <dgm:prSet presAssocID="{4EC85A48-A2FE-48D6-BBE5-3C93BF72915D}" presName="spChevron1" presStyleCnt="0"/>
      <dgm:spPr/>
    </dgm:pt>
    <dgm:pt modelId="{BB6C4C3B-6CA0-4F6A-B090-78CCDAA14F44}" type="pres">
      <dgm:prSet presAssocID="{4EC85A48-A2FE-48D6-BBE5-3C93BF72915D}" presName="overlap" presStyleCnt="0"/>
      <dgm:spPr/>
    </dgm:pt>
    <dgm:pt modelId="{5217CBE2-2352-4602-91EE-65C0512287A5}" type="pres">
      <dgm:prSet presAssocID="{4EC85A48-A2FE-48D6-BBE5-3C93BF72915D}" presName="chevronComposite2" presStyleCnt="0"/>
      <dgm:spPr/>
    </dgm:pt>
    <dgm:pt modelId="{13960E0C-515B-486D-AA7B-59794566E362}" type="pres">
      <dgm:prSet presAssocID="{4EC85A48-A2FE-48D6-BBE5-3C93BF72915D}" presName="chevron2" presStyleLbl="sibTrans2D1" presStyleIdx="1" presStyleCnt="2"/>
      <dgm:spPr/>
    </dgm:pt>
    <dgm:pt modelId="{BEC24F7B-A5DD-4B39-8CAD-DF34F2F2ACCE}" type="pres">
      <dgm:prSet presAssocID="{4EC85A48-A2FE-48D6-BBE5-3C93BF72915D}" presName="spChevron2" presStyleCnt="0"/>
      <dgm:spPr/>
    </dgm:pt>
    <dgm:pt modelId="{66DF4564-F490-400E-8AE5-DB8E32C46F33}" type="pres">
      <dgm:prSet presAssocID="{F9DFE5BA-51A9-4E0A-AA1E-10D4C5782AFC}" presName="last" presStyleCnt="0"/>
      <dgm:spPr/>
    </dgm:pt>
    <dgm:pt modelId="{166F0FB3-4C14-4F53-B68E-7DA04A3C4B27}" type="pres">
      <dgm:prSet presAssocID="{F9DFE5BA-51A9-4E0A-AA1E-10D4C5782AFC}" presName="circleTx" presStyleLbl="node1" presStyleIdx="18" presStyleCnt="19"/>
      <dgm:spPr/>
      <dgm:t>
        <a:bodyPr/>
        <a:lstStyle/>
        <a:p>
          <a:endParaRPr lang="es-ES"/>
        </a:p>
      </dgm:t>
    </dgm:pt>
    <dgm:pt modelId="{6AC0561D-272E-470C-A9B0-F3A1E53D959D}" type="pres">
      <dgm:prSet presAssocID="{F9DFE5BA-51A9-4E0A-AA1E-10D4C5782AF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CDF68-3135-4551-84FD-C487435E677C}" type="pres">
      <dgm:prSet presAssocID="{F9DFE5BA-51A9-4E0A-AA1E-10D4C5782AFC}" presName="spN" presStyleCnt="0"/>
      <dgm:spPr/>
    </dgm:pt>
  </dgm:ptLst>
  <dgm:cxnLst>
    <dgm:cxn modelId="{0B0C911B-ADA2-47D6-92B6-752E678D5DAD}" type="presOf" srcId="{EB479835-D3A8-4700-9F73-B57CD22943E4}" destId="{0A5FCBF0-465B-4516-924B-75214E9CAD29}" srcOrd="0" destOrd="0" presId="urn:microsoft.com/office/officeart/2009/3/layout/RandomtoResultProcess"/>
    <dgm:cxn modelId="{A1CA37C8-3453-4CB3-AB1C-E9196776BDEC}" type="presOf" srcId="{F9DFE5BA-51A9-4E0A-AA1E-10D4C5782AFC}" destId="{166F0FB3-4C14-4F53-B68E-7DA04A3C4B27}" srcOrd="0" destOrd="0" presId="urn:microsoft.com/office/officeart/2009/3/layout/RandomtoResultProcess"/>
    <dgm:cxn modelId="{832FD931-D7D1-4438-88B5-69EBB41318C1}" srcId="{F9DFE5BA-51A9-4E0A-AA1E-10D4C5782AFC}" destId="{56A063CB-C033-48BB-97A2-B3EBA95822C1}" srcOrd="0" destOrd="0" parTransId="{7164C865-255E-4394-9735-406E3FFCD2C3}" sibTransId="{939F2BB2-C3F3-41BC-8F1E-98696E391936}"/>
    <dgm:cxn modelId="{0509C22F-553E-43FA-9353-79A0937A4DA1}" srcId="{EB479835-D3A8-4700-9F73-B57CD22943E4}" destId="{51F94176-259A-4FCE-8388-F064E9EB933B}" srcOrd="0" destOrd="0" parTransId="{84A34DD4-70FD-45A2-B7DB-43D0B18978F3}" sibTransId="{4EC85A48-A2FE-48D6-BBE5-3C93BF72915D}"/>
    <dgm:cxn modelId="{3CB48B0F-3607-4592-A035-C792E47F8F75}" type="presOf" srcId="{62E8B67C-25AB-47FC-B81D-E2A3F7BDC84B}" destId="{68329D4A-3D15-40B0-A5D3-BFFD858CB7FF}" srcOrd="0" destOrd="0" presId="urn:microsoft.com/office/officeart/2009/3/layout/RandomtoResultProcess"/>
    <dgm:cxn modelId="{79F9E960-DE71-4812-B476-35604B1694CE}" srcId="{51F94176-259A-4FCE-8388-F064E9EB933B}" destId="{62E8B67C-25AB-47FC-B81D-E2A3F7BDC84B}" srcOrd="0" destOrd="0" parTransId="{F68C5240-E147-42E9-A678-0034E60A6BEB}" sibTransId="{3C2539FF-3667-420E-9CAC-852A545E8C48}"/>
    <dgm:cxn modelId="{FE408E15-93B2-4802-ADC0-CA9A1715F913}" type="presOf" srcId="{51F94176-259A-4FCE-8388-F064E9EB933B}" destId="{854859FC-AC67-4852-A7C8-24F125AB9B95}" srcOrd="0" destOrd="0" presId="urn:microsoft.com/office/officeart/2009/3/layout/RandomtoResultProcess"/>
    <dgm:cxn modelId="{BDAF2B6A-870F-47C3-981B-D5716EE119F8}" srcId="{EB479835-D3A8-4700-9F73-B57CD22943E4}" destId="{F9DFE5BA-51A9-4E0A-AA1E-10D4C5782AFC}" srcOrd="1" destOrd="0" parTransId="{616DC082-3888-41B3-B0BD-3B3563FE2B96}" sibTransId="{D2F4EAD7-5CA9-4648-8436-7A8A95F68B47}"/>
    <dgm:cxn modelId="{7CEDEF23-3CA6-43A3-BE7C-52554DCC4CA0}" type="presOf" srcId="{56A063CB-C033-48BB-97A2-B3EBA95822C1}" destId="{6AC0561D-272E-470C-A9B0-F3A1E53D959D}" srcOrd="0" destOrd="0" presId="urn:microsoft.com/office/officeart/2009/3/layout/RandomtoResultProcess"/>
    <dgm:cxn modelId="{4B1D8A96-6320-4B63-A3CE-8859ED8B9727}" type="presParOf" srcId="{0A5FCBF0-465B-4516-924B-75214E9CAD29}" destId="{516817E5-568C-44F9-876D-6460FD891E4D}" srcOrd="0" destOrd="0" presId="urn:microsoft.com/office/officeart/2009/3/layout/RandomtoResultProcess"/>
    <dgm:cxn modelId="{597E4ADD-03C7-4247-A6A3-AA0D0EFEEA4C}" type="presParOf" srcId="{516817E5-568C-44F9-876D-6460FD891E4D}" destId="{854859FC-AC67-4852-A7C8-24F125AB9B95}" srcOrd="0" destOrd="0" presId="urn:microsoft.com/office/officeart/2009/3/layout/RandomtoResultProcess"/>
    <dgm:cxn modelId="{3A97DB19-AAED-4C85-B210-9A5721C58740}" type="presParOf" srcId="{516817E5-568C-44F9-876D-6460FD891E4D}" destId="{68329D4A-3D15-40B0-A5D3-BFFD858CB7FF}" srcOrd="1" destOrd="0" presId="urn:microsoft.com/office/officeart/2009/3/layout/RandomtoResultProcess"/>
    <dgm:cxn modelId="{A262E3EA-B47C-49E3-B7A3-5BE34A1B5228}" type="presParOf" srcId="{516817E5-568C-44F9-876D-6460FD891E4D}" destId="{497A1E93-6724-4109-8E4B-60EE76175501}" srcOrd="2" destOrd="0" presId="urn:microsoft.com/office/officeart/2009/3/layout/RandomtoResultProcess"/>
    <dgm:cxn modelId="{B9179EB6-489B-47CD-9E0D-3AEBFC488F1C}" type="presParOf" srcId="{516817E5-568C-44F9-876D-6460FD891E4D}" destId="{98B48FC1-9464-48A5-A5ED-47F4365EA855}" srcOrd="3" destOrd="0" presId="urn:microsoft.com/office/officeart/2009/3/layout/RandomtoResultProcess"/>
    <dgm:cxn modelId="{6E27EFD8-2810-42CF-9FDB-A5FA246F3D69}" type="presParOf" srcId="{516817E5-568C-44F9-876D-6460FD891E4D}" destId="{047B81B1-14B6-44B0-A115-9D4BA9B03238}" srcOrd="4" destOrd="0" presId="urn:microsoft.com/office/officeart/2009/3/layout/RandomtoResultProcess"/>
    <dgm:cxn modelId="{8892A27C-B8A8-44BD-B2FF-A199DD0A3078}" type="presParOf" srcId="{516817E5-568C-44F9-876D-6460FD891E4D}" destId="{9D6986ED-2F3F-4DC7-BE69-E55FDFF096AD}" srcOrd="5" destOrd="0" presId="urn:microsoft.com/office/officeart/2009/3/layout/RandomtoResultProcess"/>
    <dgm:cxn modelId="{6AD1F0E0-D679-4F3B-918B-E15858CF1B22}" type="presParOf" srcId="{516817E5-568C-44F9-876D-6460FD891E4D}" destId="{136F68A5-C6E4-433C-B1D8-8B237A530C90}" srcOrd="6" destOrd="0" presId="urn:microsoft.com/office/officeart/2009/3/layout/RandomtoResultProcess"/>
    <dgm:cxn modelId="{4C37D11F-2EB9-49CC-A0CA-4595121A8788}" type="presParOf" srcId="{516817E5-568C-44F9-876D-6460FD891E4D}" destId="{93CE679A-99AC-4791-BACE-99A4A73E6C82}" srcOrd="7" destOrd="0" presId="urn:microsoft.com/office/officeart/2009/3/layout/RandomtoResultProcess"/>
    <dgm:cxn modelId="{94361FF1-4C9F-4CCA-9188-EF6484FA4535}" type="presParOf" srcId="{516817E5-568C-44F9-876D-6460FD891E4D}" destId="{770AA305-A1BF-49AB-AC77-A058BA4DB1C5}" srcOrd="8" destOrd="0" presId="urn:microsoft.com/office/officeart/2009/3/layout/RandomtoResultProcess"/>
    <dgm:cxn modelId="{9AB77653-A921-4924-A870-AD9AEF05F497}" type="presParOf" srcId="{516817E5-568C-44F9-876D-6460FD891E4D}" destId="{92CBCA36-557A-4FF7-A044-675D3144AC0D}" srcOrd="9" destOrd="0" presId="urn:microsoft.com/office/officeart/2009/3/layout/RandomtoResultProcess"/>
    <dgm:cxn modelId="{67F61475-F9B5-4253-8016-CDF77A2064D4}" type="presParOf" srcId="{516817E5-568C-44F9-876D-6460FD891E4D}" destId="{B19B8275-4BBB-4ACB-85D8-C8466676865A}" srcOrd="10" destOrd="0" presId="urn:microsoft.com/office/officeart/2009/3/layout/RandomtoResultProcess"/>
    <dgm:cxn modelId="{9ECAE7DC-66BE-4C32-AD42-972DCAC2CE56}" type="presParOf" srcId="{516817E5-568C-44F9-876D-6460FD891E4D}" destId="{259F69BF-F8F6-4023-90B9-EBE6E59D413E}" srcOrd="11" destOrd="0" presId="urn:microsoft.com/office/officeart/2009/3/layout/RandomtoResultProcess"/>
    <dgm:cxn modelId="{6A907B73-152D-4A86-8CFB-3D9327AB09F0}" type="presParOf" srcId="{516817E5-568C-44F9-876D-6460FD891E4D}" destId="{A0C34E86-F69B-4194-AB25-B983C5AB97B3}" srcOrd="12" destOrd="0" presId="urn:microsoft.com/office/officeart/2009/3/layout/RandomtoResultProcess"/>
    <dgm:cxn modelId="{D8C300B0-B3C2-49F1-BC5F-A23D1F791D4F}" type="presParOf" srcId="{516817E5-568C-44F9-876D-6460FD891E4D}" destId="{2F2C65EF-73F1-4545-A52D-F0D032A90565}" srcOrd="13" destOrd="0" presId="urn:microsoft.com/office/officeart/2009/3/layout/RandomtoResultProcess"/>
    <dgm:cxn modelId="{F20998CC-5A0A-4571-BC2F-1ACC9C9499E7}" type="presParOf" srcId="{516817E5-568C-44F9-876D-6460FD891E4D}" destId="{C9C30646-2F8A-4FAD-A9DB-B23B4C6343C9}" srcOrd="14" destOrd="0" presId="urn:microsoft.com/office/officeart/2009/3/layout/RandomtoResultProcess"/>
    <dgm:cxn modelId="{922E9599-E25B-4C53-B9B9-18101E32BDEC}" type="presParOf" srcId="{516817E5-568C-44F9-876D-6460FD891E4D}" destId="{10988DB5-174C-4073-A54A-5C957DEC8D43}" srcOrd="15" destOrd="0" presId="urn:microsoft.com/office/officeart/2009/3/layout/RandomtoResultProcess"/>
    <dgm:cxn modelId="{2BD9B463-AD10-4CDE-BD33-B2C63F583792}" type="presParOf" srcId="{516817E5-568C-44F9-876D-6460FD891E4D}" destId="{73F98D23-EE0F-4701-9A11-91B0379AC324}" srcOrd="16" destOrd="0" presId="urn:microsoft.com/office/officeart/2009/3/layout/RandomtoResultProcess"/>
    <dgm:cxn modelId="{16FF40A1-E473-494D-B515-3C12D3039289}" type="presParOf" srcId="{516817E5-568C-44F9-876D-6460FD891E4D}" destId="{AB2F0961-5B31-42D6-A7EC-BCF569BF5579}" srcOrd="17" destOrd="0" presId="urn:microsoft.com/office/officeart/2009/3/layout/RandomtoResultProcess"/>
    <dgm:cxn modelId="{9A362B59-D055-416E-A978-4CB46F490C9D}" type="presParOf" srcId="{516817E5-568C-44F9-876D-6460FD891E4D}" destId="{86C81EA7-BF95-499B-A489-3D0FF8F73127}" srcOrd="18" destOrd="0" presId="urn:microsoft.com/office/officeart/2009/3/layout/RandomtoResultProcess"/>
    <dgm:cxn modelId="{CC4D4DD6-5E7A-4CF4-AC52-BF6DE549F00D}" type="presParOf" srcId="{516817E5-568C-44F9-876D-6460FD891E4D}" destId="{38CD0343-F6E8-4BDB-B52C-856B0FCA14D6}" srcOrd="19" destOrd="0" presId="urn:microsoft.com/office/officeart/2009/3/layout/RandomtoResultProcess"/>
    <dgm:cxn modelId="{33A138FC-1450-45DD-A85C-F658E6171514}" type="presParOf" srcId="{0A5FCBF0-465B-4516-924B-75214E9CAD29}" destId="{D4AC80DA-8A0C-4EC5-9478-37DE167A54DB}" srcOrd="1" destOrd="0" presId="urn:microsoft.com/office/officeart/2009/3/layout/RandomtoResultProcess"/>
    <dgm:cxn modelId="{02CF7550-CEC0-47EF-AC0A-8EA35A4EF744}" type="presParOf" srcId="{D4AC80DA-8A0C-4EC5-9478-37DE167A54DB}" destId="{4A3D280D-8969-4B34-88A8-69B9E4C3E2A2}" srcOrd="0" destOrd="0" presId="urn:microsoft.com/office/officeart/2009/3/layout/RandomtoResultProcess"/>
    <dgm:cxn modelId="{A0A59875-ACA3-48BF-A341-B19689CDC207}" type="presParOf" srcId="{D4AC80DA-8A0C-4EC5-9478-37DE167A54DB}" destId="{B2A363A2-6F29-4DC7-8C96-2FF74C3AEB96}" srcOrd="1" destOrd="0" presId="urn:microsoft.com/office/officeart/2009/3/layout/RandomtoResultProcess"/>
    <dgm:cxn modelId="{96D2A635-91E4-4F29-842F-9DB62DE72AAF}" type="presParOf" srcId="{0A5FCBF0-465B-4516-924B-75214E9CAD29}" destId="{BB6C4C3B-6CA0-4F6A-B090-78CCDAA14F44}" srcOrd="2" destOrd="0" presId="urn:microsoft.com/office/officeart/2009/3/layout/RandomtoResultProcess"/>
    <dgm:cxn modelId="{C2F5150F-0C7F-46A1-ACE4-46FD47F1E6A5}" type="presParOf" srcId="{0A5FCBF0-465B-4516-924B-75214E9CAD29}" destId="{5217CBE2-2352-4602-91EE-65C0512287A5}" srcOrd="3" destOrd="0" presId="urn:microsoft.com/office/officeart/2009/3/layout/RandomtoResultProcess"/>
    <dgm:cxn modelId="{1348F5B4-C5CA-4101-A3EA-6DC957BFE021}" type="presParOf" srcId="{5217CBE2-2352-4602-91EE-65C0512287A5}" destId="{13960E0C-515B-486D-AA7B-59794566E362}" srcOrd="0" destOrd="0" presId="urn:microsoft.com/office/officeart/2009/3/layout/RandomtoResultProcess"/>
    <dgm:cxn modelId="{72FB602C-2FB4-40A0-A2A4-24C0C0458DF7}" type="presParOf" srcId="{5217CBE2-2352-4602-91EE-65C0512287A5}" destId="{BEC24F7B-A5DD-4B39-8CAD-DF34F2F2ACCE}" srcOrd="1" destOrd="0" presId="urn:microsoft.com/office/officeart/2009/3/layout/RandomtoResultProcess"/>
    <dgm:cxn modelId="{595AC631-5A72-484F-BA80-819A3D76336B}" type="presParOf" srcId="{0A5FCBF0-465B-4516-924B-75214E9CAD29}" destId="{66DF4564-F490-400E-8AE5-DB8E32C46F33}" srcOrd="4" destOrd="0" presId="urn:microsoft.com/office/officeart/2009/3/layout/RandomtoResultProcess"/>
    <dgm:cxn modelId="{B88BABAC-4836-488F-8F16-6F3FD6CDFD6E}" type="presParOf" srcId="{66DF4564-F490-400E-8AE5-DB8E32C46F33}" destId="{166F0FB3-4C14-4F53-B68E-7DA04A3C4B27}" srcOrd="0" destOrd="0" presId="urn:microsoft.com/office/officeart/2009/3/layout/RandomtoResultProcess"/>
    <dgm:cxn modelId="{53766D88-7982-4657-A089-32FE1632A31D}" type="presParOf" srcId="{66DF4564-F490-400E-8AE5-DB8E32C46F33}" destId="{6AC0561D-272E-470C-A9B0-F3A1E53D959D}" srcOrd="1" destOrd="0" presId="urn:microsoft.com/office/officeart/2009/3/layout/RandomtoResultProcess"/>
    <dgm:cxn modelId="{456047C0-FEB5-48FD-A221-06D2D11A44B5}" type="presParOf" srcId="{66DF4564-F490-400E-8AE5-DB8E32C46F33}" destId="{966CDF68-3135-4551-84FD-C487435E677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6C9A1A-6950-4622-8040-CE739BC26942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B1FC6F-F159-4443-9EF2-EAC547265F88}">
      <dgm:prSet phldrT="[Texto]"/>
      <dgm:spPr/>
      <dgm:t>
        <a:bodyPr/>
        <a:lstStyle/>
        <a:p>
          <a:r>
            <a:rPr lang="es-ES" dirty="0" smtClean="0"/>
            <a:t>Social</a:t>
          </a:r>
          <a:endParaRPr lang="es-ES" dirty="0"/>
        </a:p>
      </dgm:t>
    </dgm:pt>
    <dgm:pt modelId="{2729FF26-1533-4757-9952-9349611C7495}" type="parTrans" cxnId="{2B57D8D5-6F5A-4E55-9D54-AEE2ACAE3D46}">
      <dgm:prSet/>
      <dgm:spPr/>
      <dgm:t>
        <a:bodyPr/>
        <a:lstStyle/>
        <a:p>
          <a:endParaRPr lang="es-ES"/>
        </a:p>
      </dgm:t>
    </dgm:pt>
    <dgm:pt modelId="{838B956A-A3E2-4805-81AA-2F0BCBFF944D}" type="sibTrans" cxnId="{2B57D8D5-6F5A-4E55-9D54-AEE2ACAE3D46}">
      <dgm:prSet/>
      <dgm:spPr/>
      <dgm:t>
        <a:bodyPr/>
        <a:lstStyle/>
        <a:p>
          <a:endParaRPr lang="es-ES"/>
        </a:p>
      </dgm:t>
    </dgm:pt>
    <dgm:pt modelId="{64563A2F-B77B-414E-8567-F081FC3E29C5}">
      <dgm:prSet phldrT="[Texto]"/>
      <dgm:spPr/>
      <dgm:t>
        <a:bodyPr/>
        <a:lstStyle/>
        <a:p>
          <a:r>
            <a:rPr lang="es-ES" dirty="0" smtClean="0"/>
            <a:t>Legal</a:t>
          </a:r>
          <a:endParaRPr lang="es-ES" dirty="0"/>
        </a:p>
      </dgm:t>
    </dgm:pt>
    <dgm:pt modelId="{91ADE8D8-5DB7-4B72-849A-1084BAE1204D}" type="parTrans" cxnId="{31A818F7-3E38-4D39-B6AC-9C90A5FE7BF8}">
      <dgm:prSet/>
      <dgm:spPr/>
      <dgm:t>
        <a:bodyPr/>
        <a:lstStyle/>
        <a:p>
          <a:endParaRPr lang="es-ES"/>
        </a:p>
      </dgm:t>
    </dgm:pt>
    <dgm:pt modelId="{C012D454-E81E-44E6-B4D6-C5749DF66739}" type="sibTrans" cxnId="{31A818F7-3E38-4D39-B6AC-9C90A5FE7BF8}">
      <dgm:prSet/>
      <dgm:spPr/>
      <dgm:t>
        <a:bodyPr/>
        <a:lstStyle/>
        <a:p>
          <a:endParaRPr lang="es-ES"/>
        </a:p>
      </dgm:t>
    </dgm:pt>
    <dgm:pt modelId="{10BBD8DA-5892-41A0-A318-8A9E7D664B79}">
      <dgm:prSet phldrT="[Texto]"/>
      <dgm:spPr/>
      <dgm:t>
        <a:bodyPr/>
        <a:lstStyle/>
        <a:p>
          <a:r>
            <a:rPr lang="es-ES" dirty="0" smtClean="0"/>
            <a:t>Turística</a:t>
          </a:r>
          <a:endParaRPr lang="es-ES" dirty="0"/>
        </a:p>
      </dgm:t>
    </dgm:pt>
    <dgm:pt modelId="{3AC2F928-4994-446C-A512-B6CA638B1564}" type="parTrans" cxnId="{1C7E2E8E-BEE3-4264-9F4B-B6C5148AC515}">
      <dgm:prSet/>
      <dgm:spPr/>
      <dgm:t>
        <a:bodyPr/>
        <a:lstStyle/>
        <a:p>
          <a:endParaRPr lang="es-ES"/>
        </a:p>
      </dgm:t>
    </dgm:pt>
    <dgm:pt modelId="{E152F942-5695-4463-A9DC-0B95F07450EB}" type="sibTrans" cxnId="{1C7E2E8E-BEE3-4264-9F4B-B6C5148AC515}">
      <dgm:prSet/>
      <dgm:spPr/>
      <dgm:t>
        <a:bodyPr/>
        <a:lstStyle/>
        <a:p>
          <a:endParaRPr lang="es-ES"/>
        </a:p>
      </dgm:t>
    </dgm:pt>
    <dgm:pt modelId="{84E54C04-7C1A-4489-B3A5-484580D493B0}" type="pres">
      <dgm:prSet presAssocID="{DA6C9A1A-6950-4622-8040-CE739BC269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B6AB3D-064C-4EA8-9E10-62C7D09C5BA8}" type="pres">
      <dgm:prSet presAssocID="{6AB1FC6F-F159-4443-9EF2-EAC547265F88}" presName="circ1" presStyleLbl="vennNode1" presStyleIdx="0" presStyleCnt="3"/>
      <dgm:spPr/>
      <dgm:t>
        <a:bodyPr/>
        <a:lstStyle/>
        <a:p>
          <a:endParaRPr lang="es-ES"/>
        </a:p>
      </dgm:t>
    </dgm:pt>
    <dgm:pt modelId="{2609785F-FB20-454A-853E-888B28ACEA1B}" type="pres">
      <dgm:prSet presAssocID="{6AB1FC6F-F159-4443-9EF2-EAC547265F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398FA2-ADD3-416C-9E15-554177DC6F72}" type="pres">
      <dgm:prSet presAssocID="{64563A2F-B77B-414E-8567-F081FC3E29C5}" presName="circ2" presStyleLbl="vennNode1" presStyleIdx="1" presStyleCnt="3"/>
      <dgm:spPr/>
      <dgm:t>
        <a:bodyPr/>
        <a:lstStyle/>
        <a:p>
          <a:endParaRPr lang="es-ES"/>
        </a:p>
      </dgm:t>
    </dgm:pt>
    <dgm:pt modelId="{A826DEDD-15B3-4B88-AEDA-5FF868A9A91E}" type="pres">
      <dgm:prSet presAssocID="{64563A2F-B77B-414E-8567-F081FC3E29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9BC62-CABF-42A4-A853-341E612FCB4C}" type="pres">
      <dgm:prSet presAssocID="{10BBD8DA-5892-41A0-A318-8A9E7D664B79}" presName="circ3" presStyleLbl="vennNode1" presStyleIdx="2" presStyleCnt="3"/>
      <dgm:spPr/>
      <dgm:t>
        <a:bodyPr/>
        <a:lstStyle/>
        <a:p>
          <a:endParaRPr lang="es-ES"/>
        </a:p>
      </dgm:t>
    </dgm:pt>
    <dgm:pt modelId="{8C3A9344-6644-4F5F-90CE-D246FFCF8E58}" type="pres">
      <dgm:prSet presAssocID="{10BBD8DA-5892-41A0-A318-8A9E7D664B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818F7-3E38-4D39-B6AC-9C90A5FE7BF8}" srcId="{DA6C9A1A-6950-4622-8040-CE739BC26942}" destId="{64563A2F-B77B-414E-8567-F081FC3E29C5}" srcOrd="1" destOrd="0" parTransId="{91ADE8D8-5DB7-4B72-849A-1084BAE1204D}" sibTransId="{C012D454-E81E-44E6-B4D6-C5749DF66739}"/>
    <dgm:cxn modelId="{DA42C29B-7034-4AE3-A7C9-4107B05BD5CA}" type="presOf" srcId="{6AB1FC6F-F159-4443-9EF2-EAC547265F88}" destId="{80B6AB3D-064C-4EA8-9E10-62C7D09C5BA8}" srcOrd="0" destOrd="0" presId="urn:microsoft.com/office/officeart/2005/8/layout/venn1"/>
    <dgm:cxn modelId="{F12CCBD2-E895-483B-BF84-CDE8B6AEFF59}" type="presOf" srcId="{64563A2F-B77B-414E-8567-F081FC3E29C5}" destId="{A6398FA2-ADD3-416C-9E15-554177DC6F72}" srcOrd="0" destOrd="0" presId="urn:microsoft.com/office/officeart/2005/8/layout/venn1"/>
    <dgm:cxn modelId="{2B57D8D5-6F5A-4E55-9D54-AEE2ACAE3D46}" srcId="{DA6C9A1A-6950-4622-8040-CE739BC26942}" destId="{6AB1FC6F-F159-4443-9EF2-EAC547265F88}" srcOrd="0" destOrd="0" parTransId="{2729FF26-1533-4757-9952-9349611C7495}" sibTransId="{838B956A-A3E2-4805-81AA-2F0BCBFF944D}"/>
    <dgm:cxn modelId="{F84C7BBC-90BA-4557-8D62-86FF18ACD880}" type="presOf" srcId="{DA6C9A1A-6950-4622-8040-CE739BC26942}" destId="{84E54C04-7C1A-4489-B3A5-484580D493B0}" srcOrd="0" destOrd="0" presId="urn:microsoft.com/office/officeart/2005/8/layout/venn1"/>
    <dgm:cxn modelId="{B867AAD9-44EF-4EE6-8F7C-0584C962B012}" type="presOf" srcId="{10BBD8DA-5892-41A0-A318-8A9E7D664B79}" destId="{3299BC62-CABF-42A4-A853-341E612FCB4C}" srcOrd="0" destOrd="0" presId="urn:microsoft.com/office/officeart/2005/8/layout/venn1"/>
    <dgm:cxn modelId="{69D89590-2D02-47D1-A679-82F476AD4C88}" type="presOf" srcId="{10BBD8DA-5892-41A0-A318-8A9E7D664B79}" destId="{8C3A9344-6644-4F5F-90CE-D246FFCF8E58}" srcOrd="1" destOrd="0" presId="urn:microsoft.com/office/officeart/2005/8/layout/venn1"/>
    <dgm:cxn modelId="{1C7E2E8E-BEE3-4264-9F4B-B6C5148AC515}" srcId="{DA6C9A1A-6950-4622-8040-CE739BC26942}" destId="{10BBD8DA-5892-41A0-A318-8A9E7D664B79}" srcOrd="2" destOrd="0" parTransId="{3AC2F928-4994-446C-A512-B6CA638B1564}" sibTransId="{E152F942-5695-4463-A9DC-0B95F07450EB}"/>
    <dgm:cxn modelId="{44A9ED98-71DA-4EC8-8FAD-EBCC748D5A83}" type="presOf" srcId="{6AB1FC6F-F159-4443-9EF2-EAC547265F88}" destId="{2609785F-FB20-454A-853E-888B28ACEA1B}" srcOrd="1" destOrd="0" presId="urn:microsoft.com/office/officeart/2005/8/layout/venn1"/>
    <dgm:cxn modelId="{410C52C9-C4B1-4DDE-AC92-FD7E23A0BF17}" type="presOf" srcId="{64563A2F-B77B-414E-8567-F081FC3E29C5}" destId="{A826DEDD-15B3-4B88-AEDA-5FF868A9A91E}" srcOrd="1" destOrd="0" presId="urn:microsoft.com/office/officeart/2005/8/layout/venn1"/>
    <dgm:cxn modelId="{D87BAB9D-529B-4B52-B29A-EE21B7C4DE62}" type="presParOf" srcId="{84E54C04-7C1A-4489-B3A5-484580D493B0}" destId="{80B6AB3D-064C-4EA8-9E10-62C7D09C5BA8}" srcOrd="0" destOrd="0" presId="urn:microsoft.com/office/officeart/2005/8/layout/venn1"/>
    <dgm:cxn modelId="{3205A20F-7897-4C83-A99C-05B85E4DEB39}" type="presParOf" srcId="{84E54C04-7C1A-4489-B3A5-484580D493B0}" destId="{2609785F-FB20-454A-853E-888B28ACEA1B}" srcOrd="1" destOrd="0" presId="urn:microsoft.com/office/officeart/2005/8/layout/venn1"/>
    <dgm:cxn modelId="{8BFF4E35-8EA0-481E-A05A-C6B2D2CE9A08}" type="presParOf" srcId="{84E54C04-7C1A-4489-B3A5-484580D493B0}" destId="{A6398FA2-ADD3-416C-9E15-554177DC6F72}" srcOrd="2" destOrd="0" presId="urn:microsoft.com/office/officeart/2005/8/layout/venn1"/>
    <dgm:cxn modelId="{6D289138-A688-494E-B2C4-61C58148C0B4}" type="presParOf" srcId="{84E54C04-7C1A-4489-B3A5-484580D493B0}" destId="{A826DEDD-15B3-4B88-AEDA-5FF868A9A91E}" srcOrd="3" destOrd="0" presId="urn:microsoft.com/office/officeart/2005/8/layout/venn1"/>
    <dgm:cxn modelId="{E3228089-D433-4BF9-935B-CDAC2FC8E67A}" type="presParOf" srcId="{84E54C04-7C1A-4489-B3A5-484580D493B0}" destId="{3299BC62-CABF-42A4-A853-341E612FCB4C}" srcOrd="4" destOrd="0" presId="urn:microsoft.com/office/officeart/2005/8/layout/venn1"/>
    <dgm:cxn modelId="{55D8E777-A8D7-45C4-905B-8F21C1121042}" type="presParOf" srcId="{84E54C04-7C1A-4489-B3A5-484580D493B0}" destId="{8C3A9344-6644-4F5F-90CE-D246FFCF8E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16EE4-CD50-4AE1-B3D5-CE6CCD47BCD4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20AE624-BBD9-43A1-AA18-4743AAD4C670}">
      <dgm:prSet phldrT="[Texto]" custT="1"/>
      <dgm:spPr/>
      <dgm:t>
        <a:bodyPr/>
        <a:lstStyle/>
        <a:p>
          <a:pPr algn="l"/>
          <a:r>
            <a:rPr lang="es-EC" sz="1800" dirty="0" smtClean="0"/>
            <a:t>Según Bejazo (2000):</a:t>
          </a:r>
        </a:p>
        <a:p>
          <a:pPr algn="ctr"/>
          <a:r>
            <a:rPr lang="es-EC" sz="1800" dirty="0" smtClean="0"/>
            <a:t>Forma de peregrinación moderna, a lugares sagrados de concentración de energía que reúnen toda una gama de posibilidades que pueden ser “canalizadas”</a:t>
          </a:r>
          <a:endParaRPr lang="es-ES" sz="1800" dirty="0"/>
        </a:p>
      </dgm:t>
    </dgm:pt>
    <dgm:pt modelId="{8A42B103-C535-416E-A72A-1F6666758446}" type="parTrans" cxnId="{C995D11E-C4A6-4B05-A12F-D337BCCCA29E}">
      <dgm:prSet/>
      <dgm:spPr/>
      <dgm:t>
        <a:bodyPr/>
        <a:lstStyle/>
        <a:p>
          <a:endParaRPr lang="es-ES" sz="1600"/>
        </a:p>
      </dgm:t>
    </dgm:pt>
    <dgm:pt modelId="{F4C1E44D-0745-4A72-85FA-3C38EAC1DDD1}" type="sibTrans" cxnId="{C995D11E-C4A6-4B05-A12F-D337BCCCA29E}">
      <dgm:prSet/>
      <dgm:spPr/>
      <dgm:t>
        <a:bodyPr/>
        <a:lstStyle/>
        <a:p>
          <a:endParaRPr lang="es-ES" sz="1600"/>
        </a:p>
      </dgm:t>
    </dgm:pt>
    <dgm:pt modelId="{CD96E17A-ACAF-48A5-9BF2-9E332B908295}">
      <dgm:prSet phldrT="[Texto]" custT="1"/>
      <dgm:spPr/>
      <dgm:t>
        <a:bodyPr/>
        <a:lstStyle/>
        <a:p>
          <a:r>
            <a:rPr lang="es-ES" sz="1800" dirty="0" smtClean="0"/>
            <a:t>Según MINCETUR:</a:t>
          </a:r>
        </a:p>
        <a:p>
          <a:r>
            <a:rPr lang="es-EC" sz="1800" dirty="0" smtClean="0"/>
            <a:t>Actividad que consiste en experimentar y participar de creencias, ritos o ceremonias basadas en tradiciones ancestrales propias del lugar. </a:t>
          </a:r>
          <a:endParaRPr lang="es-ES" sz="1800" dirty="0"/>
        </a:p>
      </dgm:t>
    </dgm:pt>
    <dgm:pt modelId="{2CDD70CF-A738-410A-9031-413E6EE84D54}" type="parTrans" cxnId="{F47FFFE5-85D2-4FDE-947D-4631B8AF2870}">
      <dgm:prSet/>
      <dgm:spPr/>
      <dgm:t>
        <a:bodyPr/>
        <a:lstStyle/>
        <a:p>
          <a:endParaRPr lang="es-ES" sz="1600"/>
        </a:p>
      </dgm:t>
    </dgm:pt>
    <dgm:pt modelId="{610BF8A6-46E2-4EA8-9804-6F42B4F3AE4B}" type="sibTrans" cxnId="{F47FFFE5-85D2-4FDE-947D-4631B8AF2870}">
      <dgm:prSet/>
      <dgm:spPr/>
      <dgm:t>
        <a:bodyPr/>
        <a:lstStyle/>
        <a:p>
          <a:endParaRPr lang="es-ES" sz="1600"/>
        </a:p>
      </dgm:t>
    </dgm:pt>
    <dgm:pt modelId="{67A7E1DE-E09C-4E86-9959-537251CA261C}">
      <dgm:prSet/>
      <dgm:spPr/>
      <dgm:t>
        <a:bodyPr/>
        <a:lstStyle/>
        <a:p>
          <a:r>
            <a:rPr lang="es-ES" dirty="0" smtClean="0"/>
            <a:t>Según </a:t>
          </a:r>
          <a:r>
            <a:rPr lang="es-EC" dirty="0" smtClean="0"/>
            <a:t>Enríquez (2009):</a:t>
          </a:r>
        </a:p>
        <a:p>
          <a:r>
            <a:rPr lang="es-EC" dirty="0" smtClean="0"/>
            <a:t> El turismo místico forma parte indisoluble de nuestra identidad y es un camino viable para aprovechar el amplio espectro de nuestros pueblos, que es la expresión más genuina de la cultura andina.</a:t>
          </a:r>
          <a:endParaRPr lang="es-ES" dirty="0"/>
        </a:p>
      </dgm:t>
    </dgm:pt>
    <dgm:pt modelId="{609E9B2C-0C43-4CA9-8B2F-934C4907B2F3}" type="parTrans" cxnId="{504975E0-A14F-470A-9FF2-0C061FEEB7EE}">
      <dgm:prSet/>
      <dgm:spPr/>
      <dgm:t>
        <a:bodyPr/>
        <a:lstStyle/>
        <a:p>
          <a:endParaRPr lang="es-ES"/>
        </a:p>
      </dgm:t>
    </dgm:pt>
    <dgm:pt modelId="{E63F403F-5817-4944-846D-4C3282A861C5}" type="sibTrans" cxnId="{504975E0-A14F-470A-9FF2-0C061FEEB7EE}">
      <dgm:prSet/>
      <dgm:spPr/>
      <dgm:t>
        <a:bodyPr/>
        <a:lstStyle/>
        <a:p>
          <a:endParaRPr lang="es-ES"/>
        </a:p>
      </dgm:t>
    </dgm:pt>
    <dgm:pt modelId="{83B867C0-848C-49E9-AD2C-2BB0D24946AF}" type="pres">
      <dgm:prSet presAssocID="{5FE16EE4-CD50-4AE1-B3D5-CE6CCD47BC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EFB02A-C49C-4233-ACB7-D0178EDB25E7}" type="pres">
      <dgm:prSet presAssocID="{D20AE624-BBD9-43A1-AA18-4743AAD4C6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A4B5A-A8D1-47DB-96E1-E1C3B26BEB5C}" type="pres">
      <dgm:prSet presAssocID="{F4C1E44D-0745-4A72-85FA-3C38EAC1DDD1}" presName="sibTrans" presStyleCnt="0"/>
      <dgm:spPr/>
    </dgm:pt>
    <dgm:pt modelId="{F10C14E2-2058-47B0-A1A4-2412238B11FA}" type="pres">
      <dgm:prSet presAssocID="{CD96E17A-ACAF-48A5-9BF2-9E332B9082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8360FB-7154-431E-A936-2A6F7987B25F}" type="pres">
      <dgm:prSet presAssocID="{610BF8A6-46E2-4EA8-9804-6F42B4F3AE4B}" presName="sibTrans" presStyleCnt="0"/>
      <dgm:spPr/>
    </dgm:pt>
    <dgm:pt modelId="{0F4D7CA6-A6F3-4B78-8E58-2F1FF57E35D1}" type="pres">
      <dgm:prSet presAssocID="{67A7E1DE-E09C-4E86-9959-537251CA26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95D11E-C4A6-4B05-A12F-D337BCCCA29E}" srcId="{5FE16EE4-CD50-4AE1-B3D5-CE6CCD47BCD4}" destId="{D20AE624-BBD9-43A1-AA18-4743AAD4C670}" srcOrd="0" destOrd="0" parTransId="{8A42B103-C535-416E-A72A-1F6666758446}" sibTransId="{F4C1E44D-0745-4A72-85FA-3C38EAC1DDD1}"/>
    <dgm:cxn modelId="{C05E971F-AB35-4257-8848-0E1ED95DBD90}" type="presOf" srcId="{D20AE624-BBD9-43A1-AA18-4743AAD4C670}" destId="{17EFB02A-C49C-4233-ACB7-D0178EDB25E7}" srcOrd="0" destOrd="0" presId="urn:microsoft.com/office/officeart/2005/8/layout/hList6"/>
    <dgm:cxn modelId="{504975E0-A14F-470A-9FF2-0C061FEEB7EE}" srcId="{5FE16EE4-CD50-4AE1-B3D5-CE6CCD47BCD4}" destId="{67A7E1DE-E09C-4E86-9959-537251CA261C}" srcOrd="2" destOrd="0" parTransId="{609E9B2C-0C43-4CA9-8B2F-934C4907B2F3}" sibTransId="{E63F403F-5817-4944-846D-4C3282A861C5}"/>
    <dgm:cxn modelId="{C14FACD2-BAAE-4042-AB12-04C619BA21A1}" type="presOf" srcId="{CD96E17A-ACAF-48A5-9BF2-9E332B908295}" destId="{F10C14E2-2058-47B0-A1A4-2412238B11FA}" srcOrd="0" destOrd="0" presId="urn:microsoft.com/office/officeart/2005/8/layout/hList6"/>
    <dgm:cxn modelId="{F47FFFE5-85D2-4FDE-947D-4631B8AF2870}" srcId="{5FE16EE4-CD50-4AE1-B3D5-CE6CCD47BCD4}" destId="{CD96E17A-ACAF-48A5-9BF2-9E332B908295}" srcOrd="1" destOrd="0" parTransId="{2CDD70CF-A738-410A-9031-413E6EE84D54}" sibTransId="{610BF8A6-46E2-4EA8-9804-6F42B4F3AE4B}"/>
    <dgm:cxn modelId="{B8F5E09C-880C-411A-B5C7-0A34D268C38A}" type="presOf" srcId="{67A7E1DE-E09C-4E86-9959-537251CA261C}" destId="{0F4D7CA6-A6F3-4B78-8E58-2F1FF57E35D1}" srcOrd="0" destOrd="0" presId="urn:microsoft.com/office/officeart/2005/8/layout/hList6"/>
    <dgm:cxn modelId="{B8D5A1AD-C177-41B2-AE65-AA1F7C401B4C}" type="presOf" srcId="{5FE16EE4-CD50-4AE1-B3D5-CE6CCD47BCD4}" destId="{83B867C0-848C-49E9-AD2C-2BB0D24946AF}" srcOrd="0" destOrd="0" presId="urn:microsoft.com/office/officeart/2005/8/layout/hList6"/>
    <dgm:cxn modelId="{F65BB336-3787-4B39-A349-0066872959AC}" type="presParOf" srcId="{83B867C0-848C-49E9-AD2C-2BB0D24946AF}" destId="{17EFB02A-C49C-4233-ACB7-D0178EDB25E7}" srcOrd="0" destOrd="0" presId="urn:microsoft.com/office/officeart/2005/8/layout/hList6"/>
    <dgm:cxn modelId="{5FAFB22F-F0DA-413E-9CB8-C92BD60CD072}" type="presParOf" srcId="{83B867C0-848C-49E9-AD2C-2BB0D24946AF}" destId="{787A4B5A-A8D1-47DB-96E1-E1C3B26BEB5C}" srcOrd="1" destOrd="0" presId="urn:microsoft.com/office/officeart/2005/8/layout/hList6"/>
    <dgm:cxn modelId="{572D3BF3-9089-4FC1-A4CE-C7CE1539B1D1}" type="presParOf" srcId="{83B867C0-848C-49E9-AD2C-2BB0D24946AF}" destId="{F10C14E2-2058-47B0-A1A4-2412238B11FA}" srcOrd="2" destOrd="0" presId="urn:microsoft.com/office/officeart/2005/8/layout/hList6"/>
    <dgm:cxn modelId="{B7D88080-67CE-43D6-A70D-959EFA42EB62}" type="presParOf" srcId="{83B867C0-848C-49E9-AD2C-2BB0D24946AF}" destId="{9D8360FB-7154-431E-A936-2A6F7987B25F}" srcOrd="3" destOrd="0" presId="urn:microsoft.com/office/officeart/2005/8/layout/hList6"/>
    <dgm:cxn modelId="{F9B021EF-57F8-4839-847B-A8A9507937C0}" type="presParOf" srcId="{83B867C0-848C-49E9-AD2C-2BB0D24946AF}" destId="{0F4D7CA6-A6F3-4B78-8E58-2F1FF57E35D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625FF1-5837-4EFE-8DC1-3BC6FADEECE3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620AA58-694F-4FD7-AFDE-CFFF2EB58546}">
      <dgm:prSet phldrT="[Texto]" custT="1"/>
      <dgm:spPr/>
      <dgm:t>
        <a:bodyPr/>
        <a:lstStyle/>
        <a:p>
          <a:r>
            <a:rPr lang="es-ES" sz="1400" dirty="0" smtClean="0"/>
            <a:t>36-50 años</a:t>
          </a:r>
        </a:p>
        <a:p>
          <a:r>
            <a:rPr lang="es-ES" sz="1400" dirty="0" smtClean="0"/>
            <a:t>Genero 50/50</a:t>
          </a:r>
          <a:endParaRPr lang="es-ES" sz="1400" dirty="0"/>
        </a:p>
      </dgm:t>
    </dgm:pt>
    <dgm:pt modelId="{0B26B9D1-8AAC-47F2-8EF8-27919E0D7550}" type="parTrans" cxnId="{914C2A87-8A03-4079-9A06-9D7F4898C626}">
      <dgm:prSet/>
      <dgm:spPr/>
      <dgm:t>
        <a:bodyPr/>
        <a:lstStyle/>
        <a:p>
          <a:endParaRPr lang="es-ES" sz="2400"/>
        </a:p>
      </dgm:t>
    </dgm:pt>
    <dgm:pt modelId="{DAF70790-AE40-44EE-A0C7-C551E5D18F36}" type="sibTrans" cxnId="{914C2A87-8A03-4079-9A06-9D7F4898C626}">
      <dgm:prSet/>
      <dgm:spPr/>
      <dgm:t>
        <a:bodyPr/>
        <a:lstStyle/>
        <a:p>
          <a:endParaRPr lang="es-ES" sz="2400"/>
        </a:p>
      </dgm:t>
    </dgm:pt>
    <dgm:pt modelId="{98A23A85-EE6B-4285-AF87-3D4580623B77}">
      <dgm:prSet phldrT="[Texto]" custT="1"/>
      <dgm:spPr/>
      <dgm:t>
        <a:bodyPr/>
        <a:lstStyle/>
        <a:p>
          <a:r>
            <a:rPr lang="es-ES" sz="1400" dirty="0" smtClean="0"/>
            <a:t>29.20% Nacionales</a:t>
          </a:r>
        </a:p>
        <a:p>
          <a:r>
            <a:rPr lang="es-ES" sz="1400" dirty="0" smtClean="0"/>
            <a:t>70.80% Extranjeros</a:t>
          </a:r>
          <a:endParaRPr lang="es-ES" sz="1400" dirty="0"/>
        </a:p>
      </dgm:t>
    </dgm:pt>
    <dgm:pt modelId="{0FD7E2A5-8840-4BF7-AD0A-1E37F5C01938}" type="parTrans" cxnId="{1B90D50E-01C9-4122-B9C6-2DFBE3CE3C2E}">
      <dgm:prSet/>
      <dgm:spPr/>
      <dgm:t>
        <a:bodyPr/>
        <a:lstStyle/>
        <a:p>
          <a:endParaRPr lang="es-ES" sz="2400"/>
        </a:p>
      </dgm:t>
    </dgm:pt>
    <dgm:pt modelId="{AE58BE8E-02C4-4270-8032-A352941D84D9}" type="sibTrans" cxnId="{1B90D50E-01C9-4122-B9C6-2DFBE3CE3C2E}">
      <dgm:prSet/>
      <dgm:spPr/>
      <dgm:t>
        <a:bodyPr/>
        <a:lstStyle/>
        <a:p>
          <a:endParaRPr lang="es-ES" sz="2400"/>
        </a:p>
      </dgm:t>
    </dgm:pt>
    <dgm:pt modelId="{52C5D91A-C67E-4B14-84C4-34C0CDFD915D}">
      <dgm:prSet phldrT="[Texto]" custT="1"/>
      <dgm:spPr/>
      <dgm:t>
        <a:bodyPr/>
        <a:lstStyle/>
        <a:p>
          <a:r>
            <a:rPr lang="es-ES" sz="1400" dirty="0" smtClean="0"/>
            <a:t>94.9%</a:t>
          </a:r>
        </a:p>
        <a:p>
          <a:r>
            <a:rPr lang="es-ES" sz="1400" dirty="0" smtClean="0"/>
            <a:t>Conocimiento de Turismo Mistico</a:t>
          </a:r>
          <a:endParaRPr lang="es-ES" sz="1400" dirty="0"/>
        </a:p>
      </dgm:t>
    </dgm:pt>
    <dgm:pt modelId="{D7024586-BDCE-48C0-88C6-E8A93E632B28}" type="parTrans" cxnId="{15EAE365-F6C9-4A17-AEBB-80D45250A89E}">
      <dgm:prSet/>
      <dgm:spPr/>
      <dgm:t>
        <a:bodyPr/>
        <a:lstStyle/>
        <a:p>
          <a:endParaRPr lang="es-ES" sz="2400"/>
        </a:p>
      </dgm:t>
    </dgm:pt>
    <dgm:pt modelId="{38E64907-877D-4117-8BD1-23322EF1F7B3}" type="sibTrans" cxnId="{15EAE365-F6C9-4A17-AEBB-80D45250A89E}">
      <dgm:prSet/>
      <dgm:spPr/>
      <dgm:t>
        <a:bodyPr/>
        <a:lstStyle/>
        <a:p>
          <a:endParaRPr lang="es-ES" sz="2400"/>
        </a:p>
      </dgm:t>
    </dgm:pt>
    <dgm:pt modelId="{327DFD62-20A5-470E-958F-4CA2C56025AB}">
      <dgm:prSet phldrT="[Texto]" custT="1"/>
      <dgm:spPr/>
      <dgm:t>
        <a:bodyPr/>
        <a:lstStyle/>
        <a:p>
          <a:r>
            <a:rPr lang="es-ES" sz="1400" dirty="0" smtClean="0"/>
            <a:t>61.35%</a:t>
          </a:r>
        </a:p>
        <a:p>
          <a:r>
            <a:rPr lang="es-ES" sz="1400" dirty="0" smtClean="0"/>
            <a:t>Medicina Ancestral</a:t>
          </a:r>
          <a:endParaRPr lang="es-ES" sz="1400" dirty="0"/>
        </a:p>
      </dgm:t>
    </dgm:pt>
    <dgm:pt modelId="{20F60646-0DFA-422D-989A-ADFBC30E721C}" type="parTrans" cxnId="{7FE74AEA-8F7C-46A7-A463-C637F3947DB1}">
      <dgm:prSet/>
      <dgm:spPr/>
      <dgm:t>
        <a:bodyPr/>
        <a:lstStyle/>
        <a:p>
          <a:endParaRPr lang="es-ES" sz="2400"/>
        </a:p>
      </dgm:t>
    </dgm:pt>
    <dgm:pt modelId="{758BC600-A8D5-4629-802C-A3FB603C11B9}" type="sibTrans" cxnId="{7FE74AEA-8F7C-46A7-A463-C637F3947DB1}">
      <dgm:prSet/>
      <dgm:spPr/>
      <dgm:t>
        <a:bodyPr/>
        <a:lstStyle/>
        <a:p>
          <a:endParaRPr lang="es-ES" sz="2400"/>
        </a:p>
      </dgm:t>
    </dgm:pt>
    <dgm:pt modelId="{902D6CD5-8E99-4CF6-A98C-BAEF178F3E75}">
      <dgm:prSet phldrT="[Texto]" custT="1"/>
      <dgm:spPr/>
      <dgm:t>
        <a:bodyPr/>
        <a:lstStyle/>
        <a:p>
          <a:r>
            <a:rPr lang="es-ES" sz="1400" dirty="0" smtClean="0"/>
            <a:t>63.69%</a:t>
          </a:r>
        </a:p>
        <a:p>
          <a:r>
            <a:rPr lang="es-ES" sz="1400" dirty="0" smtClean="0"/>
            <a:t>Permanencia Inferior a un día</a:t>
          </a:r>
          <a:endParaRPr lang="es-ES" sz="1400" dirty="0"/>
        </a:p>
      </dgm:t>
    </dgm:pt>
    <dgm:pt modelId="{7D9CD55E-6862-4412-95B7-C3415AF5BABB}" type="parTrans" cxnId="{D4477923-AF55-4D60-B7E7-E512F5D63293}">
      <dgm:prSet/>
      <dgm:spPr/>
      <dgm:t>
        <a:bodyPr/>
        <a:lstStyle/>
        <a:p>
          <a:endParaRPr lang="es-ES" sz="2400"/>
        </a:p>
      </dgm:t>
    </dgm:pt>
    <dgm:pt modelId="{2B9C9402-AEBA-4FD3-8F93-6DC5D294E1F6}" type="sibTrans" cxnId="{D4477923-AF55-4D60-B7E7-E512F5D63293}">
      <dgm:prSet/>
      <dgm:spPr/>
      <dgm:t>
        <a:bodyPr/>
        <a:lstStyle/>
        <a:p>
          <a:endParaRPr lang="es-ES" sz="2400"/>
        </a:p>
      </dgm:t>
    </dgm:pt>
    <dgm:pt modelId="{FB06AB7B-E020-4F25-9B4F-0CD13D82E05C}">
      <dgm:prSet custT="1"/>
      <dgm:spPr/>
      <dgm:t>
        <a:bodyPr/>
        <a:lstStyle/>
        <a:p>
          <a:r>
            <a:rPr lang="es-ES" sz="1400" dirty="0" smtClean="0"/>
            <a:t>Gasto superior a $40 diario</a:t>
          </a:r>
          <a:endParaRPr lang="es-ES" sz="1400" dirty="0"/>
        </a:p>
      </dgm:t>
    </dgm:pt>
    <dgm:pt modelId="{3C451F14-54C7-4BB2-86EA-0296F3F77720}" type="parTrans" cxnId="{99B36AC5-1012-4BD1-8C64-E83CE63CCCFF}">
      <dgm:prSet/>
      <dgm:spPr/>
      <dgm:t>
        <a:bodyPr/>
        <a:lstStyle/>
        <a:p>
          <a:endParaRPr lang="es-ES" sz="2400"/>
        </a:p>
      </dgm:t>
    </dgm:pt>
    <dgm:pt modelId="{3F09F760-AA74-4CF4-A4F7-60558C279F05}" type="sibTrans" cxnId="{99B36AC5-1012-4BD1-8C64-E83CE63CCCFF}">
      <dgm:prSet/>
      <dgm:spPr/>
      <dgm:t>
        <a:bodyPr/>
        <a:lstStyle/>
        <a:p>
          <a:endParaRPr lang="es-ES" sz="2400"/>
        </a:p>
      </dgm:t>
    </dgm:pt>
    <dgm:pt modelId="{27722449-EAAA-40D4-9860-0591D4AFDDF2}">
      <dgm:prSet custT="1"/>
      <dgm:spPr/>
      <dgm:t>
        <a:bodyPr/>
        <a:lstStyle/>
        <a:p>
          <a:r>
            <a:rPr lang="es-ES" sz="1400" dirty="0" smtClean="0"/>
            <a:t>Lugares y actividades</a:t>
          </a:r>
        </a:p>
      </dgm:t>
    </dgm:pt>
    <dgm:pt modelId="{A2AE1315-7960-4A8E-8576-704D7425A644}" type="parTrans" cxnId="{34843968-E50B-40F9-82D6-5F409844B296}">
      <dgm:prSet/>
      <dgm:spPr/>
      <dgm:t>
        <a:bodyPr/>
        <a:lstStyle/>
        <a:p>
          <a:endParaRPr lang="es-ES" sz="2400"/>
        </a:p>
      </dgm:t>
    </dgm:pt>
    <dgm:pt modelId="{6045E362-94B4-44BB-8A4C-80505E37AA41}" type="sibTrans" cxnId="{34843968-E50B-40F9-82D6-5F409844B296}">
      <dgm:prSet/>
      <dgm:spPr/>
      <dgm:t>
        <a:bodyPr/>
        <a:lstStyle/>
        <a:p>
          <a:endParaRPr lang="es-ES" sz="2400"/>
        </a:p>
      </dgm:t>
    </dgm:pt>
    <dgm:pt modelId="{1852C8EE-E078-4844-B0BE-3CABFC9ECECC}" type="pres">
      <dgm:prSet presAssocID="{D2625FF1-5837-4EFE-8DC1-3BC6FADEEC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2B981D-9314-45C9-A223-243F39BBF119}" type="pres">
      <dgm:prSet presAssocID="{D2625FF1-5837-4EFE-8DC1-3BC6FADEECE3}" presName="cycle" presStyleCnt="0"/>
      <dgm:spPr/>
    </dgm:pt>
    <dgm:pt modelId="{99D6DFA3-DBDE-4877-BAF3-AF921DC3445C}" type="pres">
      <dgm:prSet presAssocID="{F620AA58-694F-4FD7-AFDE-CFFF2EB58546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A24A4E-4034-453B-8D04-A344358F6B68}" type="pres">
      <dgm:prSet presAssocID="{DAF70790-AE40-44EE-A0C7-C551E5D18F36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767D3C22-6D49-4360-8403-4FAB6D1C641D}" type="pres">
      <dgm:prSet presAssocID="{98A23A85-EE6B-4285-AF87-3D4580623B77}" presName="nodeFollowingNodes" presStyleLbl="node1" presStyleIdx="1" presStyleCnt="7" custScaleY="1194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D7A54E-92FB-44CE-904D-BDB0C95E084C}" type="pres">
      <dgm:prSet presAssocID="{52C5D91A-C67E-4B14-84C4-34C0CDFD915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9073B8-9559-44C6-A355-4AA54ABABC21}" type="pres">
      <dgm:prSet presAssocID="{327DFD62-20A5-470E-958F-4CA2C56025A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D67BE-2FE3-4AD5-9523-3BE48115BB87}" type="pres">
      <dgm:prSet presAssocID="{902D6CD5-8E99-4CF6-A98C-BAEF178F3E75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5401B-AADA-4C46-83A1-B44C112190F2}" type="pres">
      <dgm:prSet presAssocID="{FB06AB7B-E020-4F25-9B4F-0CD13D82E05C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02299-2D1D-41D8-8AA4-F7C671F7A0B9}" type="pres">
      <dgm:prSet presAssocID="{27722449-EAAA-40D4-9860-0591D4AFDDF2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079812-AC92-4BEF-A2DC-316D67C668B5}" type="presOf" srcId="{902D6CD5-8E99-4CF6-A98C-BAEF178F3E75}" destId="{984D67BE-2FE3-4AD5-9523-3BE48115BB87}" srcOrd="0" destOrd="0" presId="urn:microsoft.com/office/officeart/2005/8/layout/cycle3"/>
    <dgm:cxn modelId="{4C0D3595-3F99-4C3F-AC47-F578E8EBEA3D}" type="presOf" srcId="{98A23A85-EE6B-4285-AF87-3D4580623B77}" destId="{767D3C22-6D49-4360-8403-4FAB6D1C641D}" srcOrd="0" destOrd="0" presId="urn:microsoft.com/office/officeart/2005/8/layout/cycle3"/>
    <dgm:cxn modelId="{914C2A87-8A03-4079-9A06-9D7F4898C626}" srcId="{D2625FF1-5837-4EFE-8DC1-3BC6FADEECE3}" destId="{F620AA58-694F-4FD7-AFDE-CFFF2EB58546}" srcOrd="0" destOrd="0" parTransId="{0B26B9D1-8AAC-47F2-8EF8-27919E0D7550}" sibTransId="{DAF70790-AE40-44EE-A0C7-C551E5D18F36}"/>
    <dgm:cxn modelId="{D4477923-AF55-4D60-B7E7-E512F5D63293}" srcId="{D2625FF1-5837-4EFE-8DC1-3BC6FADEECE3}" destId="{902D6CD5-8E99-4CF6-A98C-BAEF178F3E75}" srcOrd="4" destOrd="0" parTransId="{7D9CD55E-6862-4412-95B7-C3415AF5BABB}" sibTransId="{2B9C9402-AEBA-4FD3-8F93-6DC5D294E1F6}"/>
    <dgm:cxn modelId="{34843968-E50B-40F9-82D6-5F409844B296}" srcId="{D2625FF1-5837-4EFE-8DC1-3BC6FADEECE3}" destId="{27722449-EAAA-40D4-9860-0591D4AFDDF2}" srcOrd="6" destOrd="0" parTransId="{A2AE1315-7960-4A8E-8576-704D7425A644}" sibTransId="{6045E362-94B4-44BB-8A4C-80505E37AA41}"/>
    <dgm:cxn modelId="{302FC7E0-34B6-4746-9903-B211224E71BB}" type="presOf" srcId="{F620AA58-694F-4FD7-AFDE-CFFF2EB58546}" destId="{99D6DFA3-DBDE-4877-BAF3-AF921DC3445C}" srcOrd="0" destOrd="0" presId="urn:microsoft.com/office/officeart/2005/8/layout/cycle3"/>
    <dgm:cxn modelId="{59A03E07-3369-4F0F-95C5-528397CFCA97}" type="presOf" srcId="{D2625FF1-5837-4EFE-8DC1-3BC6FADEECE3}" destId="{1852C8EE-E078-4844-B0BE-3CABFC9ECECC}" srcOrd="0" destOrd="0" presId="urn:microsoft.com/office/officeart/2005/8/layout/cycle3"/>
    <dgm:cxn modelId="{15EAE365-F6C9-4A17-AEBB-80D45250A89E}" srcId="{D2625FF1-5837-4EFE-8DC1-3BC6FADEECE3}" destId="{52C5D91A-C67E-4B14-84C4-34C0CDFD915D}" srcOrd="2" destOrd="0" parTransId="{D7024586-BDCE-48C0-88C6-E8A93E632B28}" sibTransId="{38E64907-877D-4117-8BD1-23322EF1F7B3}"/>
    <dgm:cxn modelId="{35E78182-7E34-4909-A950-E09EB3C189C1}" type="presOf" srcId="{52C5D91A-C67E-4B14-84C4-34C0CDFD915D}" destId="{5AD7A54E-92FB-44CE-904D-BDB0C95E084C}" srcOrd="0" destOrd="0" presId="urn:microsoft.com/office/officeart/2005/8/layout/cycle3"/>
    <dgm:cxn modelId="{1B90D50E-01C9-4122-B9C6-2DFBE3CE3C2E}" srcId="{D2625FF1-5837-4EFE-8DC1-3BC6FADEECE3}" destId="{98A23A85-EE6B-4285-AF87-3D4580623B77}" srcOrd="1" destOrd="0" parTransId="{0FD7E2A5-8840-4BF7-AD0A-1E37F5C01938}" sibTransId="{AE58BE8E-02C4-4270-8032-A352941D84D9}"/>
    <dgm:cxn modelId="{C4132A15-E5A6-4446-AD8B-26C95855570B}" type="presOf" srcId="{327DFD62-20A5-470E-958F-4CA2C56025AB}" destId="{0B9073B8-9559-44C6-A355-4AA54ABABC21}" srcOrd="0" destOrd="0" presId="urn:microsoft.com/office/officeart/2005/8/layout/cycle3"/>
    <dgm:cxn modelId="{99B36AC5-1012-4BD1-8C64-E83CE63CCCFF}" srcId="{D2625FF1-5837-4EFE-8DC1-3BC6FADEECE3}" destId="{FB06AB7B-E020-4F25-9B4F-0CD13D82E05C}" srcOrd="5" destOrd="0" parTransId="{3C451F14-54C7-4BB2-86EA-0296F3F77720}" sibTransId="{3F09F760-AA74-4CF4-A4F7-60558C279F05}"/>
    <dgm:cxn modelId="{7FE74AEA-8F7C-46A7-A463-C637F3947DB1}" srcId="{D2625FF1-5837-4EFE-8DC1-3BC6FADEECE3}" destId="{327DFD62-20A5-470E-958F-4CA2C56025AB}" srcOrd="3" destOrd="0" parTransId="{20F60646-0DFA-422D-989A-ADFBC30E721C}" sibTransId="{758BC600-A8D5-4629-802C-A3FB603C11B9}"/>
    <dgm:cxn modelId="{C6B20C1E-4B20-4F11-B6CB-FF9A13CAB1F5}" type="presOf" srcId="{FB06AB7B-E020-4F25-9B4F-0CD13D82E05C}" destId="{14F5401B-AADA-4C46-83A1-B44C112190F2}" srcOrd="0" destOrd="0" presId="urn:microsoft.com/office/officeart/2005/8/layout/cycle3"/>
    <dgm:cxn modelId="{B24BB339-F2CB-4EB6-B9C1-1C1B26C4424B}" type="presOf" srcId="{27722449-EAAA-40D4-9860-0591D4AFDDF2}" destId="{9DC02299-2D1D-41D8-8AA4-F7C671F7A0B9}" srcOrd="0" destOrd="0" presId="urn:microsoft.com/office/officeart/2005/8/layout/cycle3"/>
    <dgm:cxn modelId="{7B44AA93-053B-406E-8843-C371DEA666A4}" type="presOf" srcId="{DAF70790-AE40-44EE-A0C7-C551E5D18F36}" destId="{D2A24A4E-4034-453B-8D04-A344358F6B68}" srcOrd="0" destOrd="0" presId="urn:microsoft.com/office/officeart/2005/8/layout/cycle3"/>
    <dgm:cxn modelId="{428B71B5-8823-4A2A-93B1-F8E0767F92B8}" type="presParOf" srcId="{1852C8EE-E078-4844-B0BE-3CABFC9ECECC}" destId="{FE2B981D-9314-45C9-A223-243F39BBF119}" srcOrd="0" destOrd="0" presId="urn:microsoft.com/office/officeart/2005/8/layout/cycle3"/>
    <dgm:cxn modelId="{27FC805E-55A7-41EE-B6E6-9BA3DFF4B60C}" type="presParOf" srcId="{FE2B981D-9314-45C9-A223-243F39BBF119}" destId="{99D6DFA3-DBDE-4877-BAF3-AF921DC3445C}" srcOrd="0" destOrd="0" presId="urn:microsoft.com/office/officeart/2005/8/layout/cycle3"/>
    <dgm:cxn modelId="{D8BF4CD8-618B-4783-BB1A-D5364F9EC517}" type="presParOf" srcId="{FE2B981D-9314-45C9-A223-243F39BBF119}" destId="{D2A24A4E-4034-453B-8D04-A344358F6B68}" srcOrd="1" destOrd="0" presId="urn:microsoft.com/office/officeart/2005/8/layout/cycle3"/>
    <dgm:cxn modelId="{1CBC4C6E-4D25-42F0-81FC-BA5AD5707E39}" type="presParOf" srcId="{FE2B981D-9314-45C9-A223-243F39BBF119}" destId="{767D3C22-6D49-4360-8403-4FAB6D1C641D}" srcOrd="2" destOrd="0" presId="urn:microsoft.com/office/officeart/2005/8/layout/cycle3"/>
    <dgm:cxn modelId="{3B7C2901-DE09-4613-9A43-32ACBD4B1A16}" type="presParOf" srcId="{FE2B981D-9314-45C9-A223-243F39BBF119}" destId="{5AD7A54E-92FB-44CE-904D-BDB0C95E084C}" srcOrd="3" destOrd="0" presId="urn:microsoft.com/office/officeart/2005/8/layout/cycle3"/>
    <dgm:cxn modelId="{56EDD529-4060-4227-BB2E-C81705745373}" type="presParOf" srcId="{FE2B981D-9314-45C9-A223-243F39BBF119}" destId="{0B9073B8-9559-44C6-A355-4AA54ABABC21}" srcOrd="4" destOrd="0" presId="urn:microsoft.com/office/officeart/2005/8/layout/cycle3"/>
    <dgm:cxn modelId="{30A498E2-B924-40BE-8AD4-3F828A5B3E8D}" type="presParOf" srcId="{FE2B981D-9314-45C9-A223-243F39BBF119}" destId="{984D67BE-2FE3-4AD5-9523-3BE48115BB87}" srcOrd="5" destOrd="0" presId="urn:microsoft.com/office/officeart/2005/8/layout/cycle3"/>
    <dgm:cxn modelId="{1C7BC019-7ABE-47CF-B1C0-DFF6397814B3}" type="presParOf" srcId="{FE2B981D-9314-45C9-A223-243F39BBF119}" destId="{14F5401B-AADA-4C46-83A1-B44C112190F2}" srcOrd="6" destOrd="0" presId="urn:microsoft.com/office/officeart/2005/8/layout/cycle3"/>
    <dgm:cxn modelId="{70A61439-B570-47EE-A241-411FDDB2D7DD}" type="presParOf" srcId="{FE2B981D-9314-45C9-A223-243F39BBF119}" destId="{9DC02299-2D1D-41D8-8AA4-F7C671F7A0B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5763D-14FC-4673-95A6-30B2BBEDF144}">
      <dsp:nvSpPr>
        <dsp:cNvPr id="0" name=""/>
        <dsp:cNvSpPr/>
      </dsp:nvSpPr>
      <dsp:spPr>
        <a:xfrm>
          <a:off x="2121033" y="3059570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5 atractivos turísticos de gran importancia.</a:t>
          </a:r>
          <a:endParaRPr lang="es-ES" sz="1700" kern="1200" dirty="0"/>
        </a:p>
      </dsp:txBody>
      <dsp:txXfrm>
        <a:off x="2414078" y="3311203"/>
        <a:ext cx="1305858" cy="1121321"/>
      </dsp:txXfrm>
    </dsp:sp>
    <dsp:sp modelId="{EA145CFC-5069-4B26-BAFD-36F7E438A287}">
      <dsp:nvSpPr>
        <dsp:cNvPr id="0" name=""/>
        <dsp:cNvSpPr/>
      </dsp:nvSpPr>
      <dsp:spPr>
        <a:xfrm>
          <a:off x="2166175" y="3786084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8270-4801-420F-A90B-601918EF4FC9}">
      <dsp:nvSpPr>
        <dsp:cNvPr id="0" name=""/>
        <dsp:cNvSpPr/>
      </dsp:nvSpPr>
      <dsp:spPr>
        <a:xfrm>
          <a:off x="492914" y="2161496"/>
          <a:ext cx="1891948" cy="16245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4FBC-1860-4C5F-9C6B-1A44C1745746}">
      <dsp:nvSpPr>
        <dsp:cNvPr id="0" name=""/>
        <dsp:cNvSpPr/>
      </dsp:nvSpPr>
      <dsp:spPr>
        <a:xfrm>
          <a:off x="1788989" y="3570588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B9E98-83FA-447E-81A1-FDA73893FA3D}">
      <dsp:nvSpPr>
        <dsp:cNvPr id="0" name=""/>
        <dsp:cNvSpPr/>
      </dsp:nvSpPr>
      <dsp:spPr>
        <a:xfrm>
          <a:off x="3749152" y="2156789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Carlos </a:t>
          </a:r>
          <a:r>
            <a:rPr lang="es-ES" sz="1700" kern="1200" dirty="0" err="1" smtClean="0"/>
            <a:t>Pichamba</a:t>
          </a:r>
          <a:endParaRPr lang="es-ES" sz="1700" kern="1200" dirty="0"/>
        </a:p>
      </dsp:txBody>
      <dsp:txXfrm>
        <a:off x="4042197" y="2408422"/>
        <a:ext cx="1305858" cy="1121321"/>
      </dsp:txXfrm>
    </dsp:sp>
    <dsp:sp modelId="{7BDFDA0D-CD0B-495C-9AA3-C3C413968040}">
      <dsp:nvSpPr>
        <dsp:cNvPr id="0" name=""/>
        <dsp:cNvSpPr/>
      </dsp:nvSpPr>
      <dsp:spPr>
        <a:xfrm>
          <a:off x="5051246" y="3561696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BCCDF-4699-46B4-8845-023E2DC0A5F5}">
      <dsp:nvSpPr>
        <dsp:cNvPr id="0" name=""/>
        <dsp:cNvSpPr/>
      </dsp:nvSpPr>
      <dsp:spPr>
        <a:xfrm>
          <a:off x="5376268" y="3056432"/>
          <a:ext cx="1891948" cy="16245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46628-57E7-42B7-AF75-F4D514C3636A}">
      <dsp:nvSpPr>
        <dsp:cNvPr id="0" name=""/>
        <dsp:cNvSpPr/>
      </dsp:nvSpPr>
      <dsp:spPr>
        <a:xfrm>
          <a:off x="5422413" y="3779284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43BD3-6275-4086-B34B-2DD2CD289E55}">
      <dsp:nvSpPr>
        <dsp:cNvPr id="0" name=""/>
        <dsp:cNvSpPr/>
      </dsp:nvSpPr>
      <dsp:spPr>
        <a:xfrm>
          <a:off x="2121033" y="1263945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i="0" kern="1200" dirty="0" smtClean="0"/>
            <a:t>País Multiétnico y pluricultural</a:t>
          </a:r>
          <a:endParaRPr lang="es-ES" sz="1700" kern="1200" dirty="0"/>
        </a:p>
      </dsp:txBody>
      <dsp:txXfrm>
        <a:off x="2414078" y="1515578"/>
        <a:ext cx="1305858" cy="1121321"/>
      </dsp:txXfrm>
    </dsp:sp>
    <dsp:sp modelId="{AA991282-D738-4E61-BDAD-FBB6C783C47C}">
      <dsp:nvSpPr>
        <dsp:cNvPr id="0" name=""/>
        <dsp:cNvSpPr/>
      </dsp:nvSpPr>
      <dsp:spPr>
        <a:xfrm>
          <a:off x="3417108" y="1294805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37327-1AEB-4D0B-9128-3BE364CCAA03}">
      <dsp:nvSpPr>
        <dsp:cNvPr id="0" name=""/>
        <dsp:cNvSpPr/>
      </dsp:nvSpPr>
      <dsp:spPr>
        <a:xfrm>
          <a:off x="3749152" y="360641"/>
          <a:ext cx="1891948" cy="16245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40F22-36C1-48EA-8381-64AB9A310A29}">
      <dsp:nvSpPr>
        <dsp:cNvPr id="0" name=""/>
        <dsp:cNvSpPr/>
      </dsp:nvSpPr>
      <dsp:spPr>
        <a:xfrm>
          <a:off x="3802319" y="1080356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4C57C-C055-44D4-82A6-44724D9C9296}">
      <dsp:nvSpPr>
        <dsp:cNvPr id="0" name=""/>
        <dsp:cNvSpPr/>
      </dsp:nvSpPr>
      <dsp:spPr>
        <a:xfrm>
          <a:off x="5376268" y="1260284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i="0" kern="1200" dirty="0" smtClean="0"/>
            <a:t>Oportunidad de Crecimiento</a:t>
          </a:r>
          <a:endParaRPr lang="es-ES" sz="1700" kern="1200" dirty="0"/>
        </a:p>
      </dsp:txBody>
      <dsp:txXfrm>
        <a:off x="5669313" y="1511917"/>
        <a:ext cx="1305858" cy="1121321"/>
      </dsp:txXfrm>
    </dsp:sp>
    <dsp:sp modelId="{929EF3C8-899E-4863-B597-AE69341E7F47}">
      <dsp:nvSpPr>
        <dsp:cNvPr id="0" name=""/>
        <dsp:cNvSpPr/>
      </dsp:nvSpPr>
      <dsp:spPr>
        <a:xfrm>
          <a:off x="7013416" y="1979998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7886-6679-402D-BD87-A1A35FF00D70}">
      <dsp:nvSpPr>
        <dsp:cNvPr id="0" name=""/>
        <dsp:cNvSpPr/>
      </dsp:nvSpPr>
      <dsp:spPr>
        <a:xfrm>
          <a:off x="7004387" y="2173526"/>
          <a:ext cx="1891948" cy="16245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1A5DB-C24D-47BA-8006-283C22ED6FA2}">
      <dsp:nvSpPr>
        <dsp:cNvPr id="0" name=""/>
        <dsp:cNvSpPr/>
      </dsp:nvSpPr>
      <dsp:spPr>
        <a:xfrm>
          <a:off x="7373548" y="2202817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D0BDD-D068-4938-946B-4A7597BFF69F}">
      <dsp:nvSpPr>
        <dsp:cNvPr id="0" name=""/>
        <dsp:cNvSpPr/>
      </dsp:nvSpPr>
      <dsp:spPr>
        <a:xfrm>
          <a:off x="7004387" y="377902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Identidad ancestral y Cultural </a:t>
          </a:r>
          <a:endParaRPr lang="es-ES" sz="1700" kern="1200" dirty="0"/>
        </a:p>
      </dsp:txBody>
      <dsp:txXfrm>
        <a:off x="7297432" y="629535"/>
        <a:ext cx="1305858" cy="1121321"/>
      </dsp:txXfrm>
    </dsp:sp>
    <dsp:sp modelId="{05E9B65C-C0FC-4059-A917-63CB3A78BC9E}">
      <dsp:nvSpPr>
        <dsp:cNvPr id="0" name=""/>
        <dsp:cNvSpPr/>
      </dsp:nvSpPr>
      <dsp:spPr>
        <a:xfrm>
          <a:off x="8641535" y="1105985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99E4E-C47B-4B45-9E5F-006898F3634A}">
      <dsp:nvSpPr>
        <dsp:cNvPr id="0" name=""/>
        <dsp:cNvSpPr/>
      </dsp:nvSpPr>
      <dsp:spPr>
        <a:xfrm>
          <a:off x="8632507" y="1284344"/>
          <a:ext cx="1891948" cy="16245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2F60F-D05A-4DB7-8DC4-2774C80B576B}">
      <dsp:nvSpPr>
        <dsp:cNvPr id="0" name=""/>
        <dsp:cNvSpPr/>
      </dsp:nvSpPr>
      <dsp:spPr>
        <a:xfrm>
          <a:off x="9009692" y="1320435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2E069-BB9F-46C0-94C7-B5014CA3A11B}">
      <dsp:nvSpPr>
        <dsp:cNvPr id="0" name=""/>
        <dsp:cNvSpPr/>
      </dsp:nvSpPr>
      <dsp:spPr>
        <a:xfrm>
          <a:off x="8632507" y="3077354"/>
          <a:ext cx="1891948" cy="16245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Diversificación turística</a:t>
          </a:r>
          <a:endParaRPr lang="es-ES" sz="1700" kern="1200" dirty="0"/>
        </a:p>
      </dsp:txBody>
      <dsp:txXfrm>
        <a:off x="8925552" y="3328987"/>
        <a:ext cx="1305858" cy="1121321"/>
      </dsp:txXfrm>
    </dsp:sp>
    <dsp:sp modelId="{8C7C67A5-2FD8-4D48-AB9B-8E49CF0E1FE7}">
      <dsp:nvSpPr>
        <dsp:cNvPr id="0" name=""/>
        <dsp:cNvSpPr/>
      </dsp:nvSpPr>
      <dsp:spPr>
        <a:xfrm>
          <a:off x="9007686" y="4500045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9B576-B777-4B90-A510-7BF3F1B7C52A}">
      <dsp:nvSpPr>
        <dsp:cNvPr id="0" name=""/>
        <dsp:cNvSpPr/>
      </dsp:nvSpPr>
      <dsp:spPr>
        <a:xfrm flipH="1" flipV="1">
          <a:off x="8870710" y="5181760"/>
          <a:ext cx="59085" cy="487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D0CFE-C046-4083-B613-863C46A67801}">
      <dsp:nvSpPr>
        <dsp:cNvPr id="0" name=""/>
        <dsp:cNvSpPr/>
      </dsp:nvSpPr>
      <dsp:spPr>
        <a:xfrm>
          <a:off x="7326747" y="3882775"/>
          <a:ext cx="220693" cy="1903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3CF4-BBB0-417F-9E97-167D3FCAC298}">
      <dsp:nvSpPr>
        <dsp:cNvPr id="0" name=""/>
        <dsp:cNvSpPr/>
      </dsp:nvSpPr>
      <dsp:spPr>
        <a:xfrm>
          <a:off x="1915384" y="0"/>
          <a:ext cx="2663895" cy="26643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3741D9-6B08-4B21-BA87-4E03D55A2A55}">
      <dsp:nvSpPr>
        <dsp:cNvPr id="0" name=""/>
        <dsp:cNvSpPr/>
      </dsp:nvSpPr>
      <dsp:spPr>
        <a:xfrm>
          <a:off x="2504193" y="961893"/>
          <a:ext cx="1480275" cy="7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Sustentar </a:t>
          </a:r>
          <a:endParaRPr lang="es-ES" sz="2200" kern="1200" dirty="0"/>
        </a:p>
      </dsp:txBody>
      <dsp:txXfrm>
        <a:off x="2504193" y="961893"/>
        <a:ext cx="1480275" cy="739960"/>
      </dsp:txXfrm>
    </dsp:sp>
    <dsp:sp modelId="{A973880D-7F31-490F-BF92-CE5EC0C05D7A}">
      <dsp:nvSpPr>
        <dsp:cNvPr id="0" name=""/>
        <dsp:cNvSpPr/>
      </dsp:nvSpPr>
      <dsp:spPr>
        <a:xfrm>
          <a:off x="1175497" y="1530838"/>
          <a:ext cx="2663895" cy="2664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BC7B83-4730-4205-8C9C-4268075C3FBD}">
      <dsp:nvSpPr>
        <dsp:cNvPr id="0" name=""/>
        <dsp:cNvSpPr/>
      </dsp:nvSpPr>
      <dsp:spPr>
        <a:xfrm>
          <a:off x="1767307" y="2501586"/>
          <a:ext cx="1480275" cy="7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Diagnosticar </a:t>
          </a:r>
          <a:endParaRPr lang="es-ES" sz="2200" kern="1200" dirty="0"/>
        </a:p>
      </dsp:txBody>
      <dsp:txXfrm>
        <a:off x="1767307" y="2501586"/>
        <a:ext cx="1480275" cy="739960"/>
      </dsp:txXfrm>
    </dsp:sp>
    <dsp:sp modelId="{04BFC086-1615-47DF-8100-4C8A36C5BD2A}">
      <dsp:nvSpPr>
        <dsp:cNvPr id="0" name=""/>
        <dsp:cNvSpPr/>
      </dsp:nvSpPr>
      <dsp:spPr>
        <a:xfrm>
          <a:off x="2104983" y="3244867"/>
          <a:ext cx="2288698" cy="22896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656EBB-E6EC-440A-8708-6E2A36579656}">
      <dsp:nvSpPr>
        <dsp:cNvPr id="0" name=""/>
        <dsp:cNvSpPr/>
      </dsp:nvSpPr>
      <dsp:spPr>
        <a:xfrm>
          <a:off x="2507694" y="4043494"/>
          <a:ext cx="1480275" cy="7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Generar</a:t>
          </a:r>
          <a:endParaRPr lang="es-ES" sz="2200" kern="1200" dirty="0"/>
        </a:p>
      </dsp:txBody>
      <dsp:txXfrm>
        <a:off x="2507694" y="4043494"/>
        <a:ext cx="1480275" cy="739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6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6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8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5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9BD1-4A2B-4C9A-821B-2AAAB079EB6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B1CE-A0C3-4185-A211-2BDCA8AC04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>
                <a:lumMod val="95000"/>
              </a:schemeClr>
            </a:gs>
            <a:gs pos="75000">
              <a:schemeClr val="bg1"/>
            </a:gs>
            <a:gs pos="100000">
              <a:srgbClr val="3E8A5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8" name="Imagen 5" descr="Resultado de imagen para logo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49" y="331343"/>
            <a:ext cx="4817701" cy="11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63592" y="1408980"/>
            <a:ext cx="11105074" cy="55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	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lang="es-EC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ADMINISTRACIÓN TURÍSTICA Y HOTELERA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TÍTULACIÓN, PREVIO A LA OBTENCIÓN DEL TÍTULO DE INGENIERA EN ADMINISTRACIÓN TURÍSTICA Y HOTELERA</a:t>
            </a:r>
            <a:endParaRPr lang="es-E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EL</a:t>
            </a:r>
            <a:r>
              <a:rPr kumimoji="0" lang="es-EC" altLang="en-US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TURISMO </a:t>
            </a: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MÍSTICO COMO FUENTE DE DESARROLLO LOCAL DE LA PARROQUIA </a:t>
            </a: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ANTONIO DE PICHINCHA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AUTORA: 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MICHELLE ESTEFANIA BORJA CAIZA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lang="es-EC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lang="es-EC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ELOÍSA </a:t>
            </a:r>
            <a:r>
              <a:rPr lang="es-EC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SUSANA ACOSTA </a:t>
            </a:r>
            <a:r>
              <a:rPr lang="es-EC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MEJÍA</a:t>
            </a:r>
            <a:endParaRPr kumimoji="0" lang="en-US" altLang="en-US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ctr"/>
              </a:tabLst>
            </a:pPr>
            <a:r>
              <a:rPr kumimoji="0" lang="es-EC" altLang="en-US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19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MACRO:</a:t>
            </a:r>
            <a:endParaRPr lang="en-US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8" y="1825624"/>
            <a:ext cx="4520128" cy="2683115"/>
          </a:xfrm>
          <a:prstGeom prst="rect">
            <a:avLst/>
          </a:prstGeom>
          <a:noFill/>
          <a:ln w="19050">
            <a:solidFill>
              <a:srgbClr val="5B9BD5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38468" y="4643675"/>
            <a:ext cx="442811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Turistas </a:t>
            </a:r>
            <a:r>
              <a:rPr lang="es-EC" sz="1050" dirty="0"/>
              <a:t>extranjeros en Ecuador 2019</a:t>
            </a:r>
            <a:endParaRPr lang="en-US" sz="1050" dirty="0"/>
          </a:p>
          <a:p>
            <a:r>
              <a:rPr lang="es-EC" sz="1050" dirty="0"/>
              <a:t>Fuente: Registro Estadístico de Entradas y Salidas Internacionales 2018 - INEC              </a:t>
            </a:r>
            <a:endParaRPr lang="en-US" sz="1050" dirty="0"/>
          </a:p>
          <a:p>
            <a:r>
              <a:rPr lang="es-EC" sz="1050" dirty="0"/>
              <a:t>Base movimientos  provisionales a Ecuador 2019 - Subsecretaría de Migración - Ministerio de Gobierno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AV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6446" r="13598" b="15563"/>
          <a:stretch/>
        </p:blipFill>
        <p:spPr bwMode="auto">
          <a:xfrm>
            <a:off x="5830958" y="1813917"/>
            <a:ext cx="2908852" cy="145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BUS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/>
          <a:stretch/>
        </p:blipFill>
        <p:spPr bwMode="auto">
          <a:xfrm>
            <a:off x="8405192" y="3043636"/>
            <a:ext cx="2948608" cy="165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VENEZOLANO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b="18155"/>
          <a:stretch/>
        </p:blipFill>
        <p:spPr bwMode="auto">
          <a:xfrm>
            <a:off x="5830958" y="4379508"/>
            <a:ext cx="2966080" cy="152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Turismo </a:t>
            </a:r>
            <a:r>
              <a:rPr lang="es-EC" b="1" dirty="0" smtClean="0"/>
              <a:t>Interno:</a:t>
            </a:r>
            <a:endParaRPr lang="en-US" b="1" dirty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38200" y="2242080"/>
            <a:ext cx="1616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1.100 millones</a:t>
            </a:r>
          </a:p>
          <a:p>
            <a:pPr algn="ctr"/>
            <a:r>
              <a:rPr lang="es-EC" dirty="0" smtClean="0"/>
              <a:t>80% Gasto Turístico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453809" y="2398644"/>
            <a:ext cx="190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Calidad de oferta turística</a:t>
            </a:r>
          </a:p>
          <a:p>
            <a:pPr algn="ctr"/>
            <a:endParaRPr lang="en-U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86540" y="4467147"/>
            <a:ext cx="187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2016</a:t>
            </a:r>
          </a:p>
          <a:p>
            <a:pPr algn="ctr"/>
            <a:r>
              <a:rPr lang="es-EC" dirty="0" smtClean="0"/>
              <a:t>8 </a:t>
            </a:r>
            <a:r>
              <a:rPr lang="es-EC" dirty="0"/>
              <a:t>mil </a:t>
            </a:r>
            <a:r>
              <a:rPr lang="es-EC" dirty="0" smtClean="0"/>
              <a:t>establecimientos</a:t>
            </a:r>
          </a:p>
          <a:p>
            <a:pPr algn="ctr"/>
            <a:r>
              <a:rPr lang="es-EC" dirty="0" smtClean="0"/>
              <a:t>40 mil vinculados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8925338" y="4467147"/>
            <a:ext cx="217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2019</a:t>
            </a:r>
          </a:p>
          <a:p>
            <a:pPr algn="ctr"/>
            <a:r>
              <a:rPr lang="es-EC" dirty="0" smtClean="0"/>
              <a:t>20 mil establecimientos</a:t>
            </a:r>
          </a:p>
          <a:p>
            <a:pPr algn="ctr"/>
            <a:r>
              <a:rPr lang="es-EC" dirty="0" smtClean="0"/>
              <a:t>100 mil vinculados</a:t>
            </a:r>
            <a:endParaRPr lang="en-US" dirty="0"/>
          </a:p>
        </p:txBody>
      </p:sp>
      <p:pic>
        <p:nvPicPr>
          <p:cNvPr id="1026" name="Picture 2" descr="Resultado de imagen para gasto turistic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64" y="2337019"/>
            <a:ext cx="2727667" cy="13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lida turistica ecuad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52" y="3326863"/>
            <a:ext cx="2209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reciiento turistic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91" y="2530178"/>
            <a:ext cx="2686329" cy="15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 flipH="1">
            <a:off x="5095337" y="3633781"/>
            <a:ext cx="1204415" cy="8333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8430883" y="3565585"/>
            <a:ext cx="1063925" cy="9015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lecha arriba 15"/>
          <p:cNvSpPr/>
          <p:nvPr/>
        </p:nvSpPr>
        <p:spPr>
          <a:xfrm>
            <a:off x="10012016" y="1202448"/>
            <a:ext cx="1389223" cy="1196196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10 años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50%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125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ESTUDIO MICRO:</a:t>
            </a:r>
            <a:br>
              <a:rPr lang="es-EC" b="1" dirty="0" smtClean="0"/>
            </a:br>
            <a:r>
              <a:rPr lang="es-EC" sz="4000" b="1" dirty="0" smtClean="0"/>
              <a:t>Parroquia San </a:t>
            </a:r>
            <a:r>
              <a:rPr lang="es-EC" sz="4000" b="1" dirty="0"/>
              <a:t>Antonio de Pichincha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19870" cy="2633732"/>
          </a:xfrm>
        </p:spPr>
        <p:txBody>
          <a:bodyPr>
            <a:normAutofit/>
          </a:bodyPr>
          <a:lstStyle/>
          <a:p>
            <a:r>
              <a:rPr lang="es-EC" b="1" dirty="0" smtClean="0"/>
              <a:t>San Antonio de Pichincha</a:t>
            </a:r>
          </a:p>
          <a:p>
            <a:r>
              <a:rPr lang="es-EC" dirty="0" smtClean="0"/>
              <a:t>13.5 </a:t>
            </a:r>
            <a:r>
              <a:rPr lang="es-EC" dirty="0"/>
              <a:t>Km de la ciudad de </a:t>
            </a:r>
            <a:r>
              <a:rPr lang="es-EC" dirty="0" smtClean="0"/>
              <a:t>Quito </a:t>
            </a:r>
          </a:p>
          <a:p>
            <a:r>
              <a:rPr lang="es-EC" dirty="0" smtClean="0"/>
              <a:t>2.500 msnm</a:t>
            </a:r>
            <a:endParaRPr lang="en-US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60983" y="4924909"/>
            <a:ext cx="3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Limites</a:t>
            </a:r>
            <a:r>
              <a:rPr lang="en-US" sz="2800" b="1" dirty="0" smtClean="0"/>
              <a:t>:</a:t>
            </a:r>
            <a:endParaRPr lang="es-EC" sz="2800" b="1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639877" y="3409227"/>
            <a:ext cx="3293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dirty="0"/>
              <a:t>65000 habitantes</a:t>
            </a:r>
            <a:endParaRPr lang="en-US" sz="2800" dirty="0"/>
          </a:p>
          <a:p>
            <a:pPr algn="ctr"/>
            <a:endParaRPr lang="es-EC" sz="2800" dirty="0" smtClean="0"/>
          </a:p>
          <a:p>
            <a:pPr algn="ctr"/>
            <a:r>
              <a:rPr lang="es-EC" sz="2800" dirty="0" smtClean="0"/>
              <a:t>20 </a:t>
            </a:r>
            <a:r>
              <a:rPr lang="es-EC" sz="2800" dirty="0"/>
              <a:t>C°</a:t>
            </a: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76" y="3178244"/>
            <a:ext cx="3534166" cy="275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esultado de imagen para temperatur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16" y="4682156"/>
            <a:ext cx="1760088" cy="11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abitante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53" y="2080639"/>
            <a:ext cx="1234283" cy="12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san antonio de pichincha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51" y="3393654"/>
            <a:ext cx="2012290" cy="1562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25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Entorno Económico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177287" cy="1659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C" sz="2000" b="1" dirty="0" smtClean="0"/>
              <a:t>PEA.-</a:t>
            </a:r>
          </a:p>
          <a:p>
            <a:r>
              <a:rPr lang="es-EC" sz="2000" dirty="0" smtClean="0"/>
              <a:t>60</a:t>
            </a:r>
            <a:r>
              <a:rPr lang="es-EC" sz="2000" dirty="0"/>
              <a:t>% son obreros de la construcción </a:t>
            </a:r>
          </a:p>
          <a:p>
            <a:r>
              <a:rPr lang="es-EC" sz="2000" dirty="0" smtClean="0"/>
              <a:t>15</a:t>
            </a:r>
            <a:r>
              <a:rPr lang="es-EC" sz="2000" dirty="0"/>
              <a:t>% agricultores y tenedores de ganado </a:t>
            </a:r>
            <a:endParaRPr lang="es-EC" sz="2000" dirty="0" smtClean="0"/>
          </a:p>
          <a:p>
            <a:r>
              <a:rPr lang="es-EC" sz="2000" dirty="0" smtClean="0"/>
              <a:t>25</a:t>
            </a:r>
            <a:r>
              <a:rPr lang="es-EC" sz="2000" dirty="0"/>
              <a:t>% restantes distintas actividades productivas</a:t>
            </a:r>
            <a:r>
              <a:rPr lang="es-EC" sz="2000" dirty="0" smtClean="0"/>
              <a:t>.</a:t>
            </a:r>
            <a:endParaRPr lang="en-US" sz="2000" dirty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964392" y="3704222"/>
            <a:ext cx="3864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ACTIVIDADES: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I</a:t>
            </a:r>
            <a:r>
              <a:rPr lang="es-EC" sz="2000" dirty="0" smtClean="0"/>
              <a:t>ndustria manufacturera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/>
              <a:t>Explotación </a:t>
            </a:r>
            <a:r>
              <a:rPr lang="es-EC" sz="2000" dirty="0"/>
              <a:t>minera de pétreos </a:t>
            </a:r>
            <a:endParaRPr lang="es-EC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/>
              <a:t>Actividad Industrial  </a:t>
            </a:r>
          </a:p>
        </p:txBody>
      </p:sp>
      <p:pic>
        <p:nvPicPr>
          <p:cNvPr id="3074" name="Picture 2" descr="Resultado de imagen para trabajad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9" y="3982621"/>
            <a:ext cx="3409890" cy="181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ctividades economica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92" y="1218416"/>
            <a:ext cx="3456616" cy="1944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TURISMO MÍSTICO: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00577"/>
              </p:ext>
            </p:extLst>
          </p:nvPr>
        </p:nvGraphicFramePr>
        <p:xfrm>
          <a:off x="876300" y="2297202"/>
          <a:ext cx="10439400" cy="267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urist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0" y="2722350"/>
            <a:ext cx="3187295" cy="20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170" y="186846"/>
            <a:ext cx="10515600" cy="1325563"/>
          </a:xfrm>
        </p:spPr>
        <p:txBody>
          <a:bodyPr/>
          <a:lstStyle/>
          <a:p>
            <a:r>
              <a:rPr lang="es-EC" b="1" dirty="0" smtClean="0"/>
              <a:t>RESULTADOS: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               </a:t>
            </a:r>
            <a:r>
              <a:rPr lang="es-EC" sz="3600" b="1" dirty="0" smtClean="0"/>
              <a:t>TURISTAS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0089"/>
              </p:ext>
            </p:extLst>
          </p:nvPr>
        </p:nvGraphicFramePr>
        <p:xfrm>
          <a:off x="584413" y="1411586"/>
          <a:ext cx="1114532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n para comunidad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07" y="2841521"/>
            <a:ext cx="3020700" cy="20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RESULTADOS: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           </a:t>
            </a:r>
            <a:r>
              <a:rPr lang="es-EC" sz="3600" b="1" dirty="0" smtClean="0"/>
              <a:t>COMUNIDAD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629682"/>
              </p:ext>
            </p:extLst>
          </p:nvPr>
        </p:nvGraphicFramePr>
        <p:xfrm>
          <a:off x="304800" y="1604513"/>
          <a:ext cx="11519140" cy="457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PROPUESTA: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03682"/>
              </p:ext>
            </p:extLst>
          </p:nvPr>
        </p:nvGraphicFramePr>
        <p:xfrm>
          <a:off x="5998175" y="1027906"/>
          <a:ext cx="4980316" cy="448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200" y="1650365"/>
            <a:ext cx="2984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Diseño de un centro de conocimiento ancestrales en la Parroquia de San Antonio de Pichincha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entro de conocimiento ancestra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1" y="3070510"/>
            <a:ext cx="2324068" cy="1501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43" y="3861692"/>
            <a:ext cx="2375623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30" y="4469861"/>
            <a:ext cx="2318488" cy="1738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57464"/>
              </p:ext>
            </p:extLst>
          </p:nvPr>
        </p:nvGraphicFramePr>
        <p:xfrm>
          <a:off x="838200" y="787879"/>
          <a:ext cx="10515600" cy="538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General</a:t>
            </a:r>
            <a:endParaRPr lang="en-US" dirty="0"/>
          </a:p>
          <a:p>
            <a:r>
              <a:rPr lang="es-EC" dirty="0"/>
              <a:t>Implementar un Centro de Conocimiento Ancestral en la comunidad San Antonio de Pichincha, para promocionar su valor cultural y </a:t>
            </a:r>
            <a:r>
              <a:rPr lang="es-EC" dirty="0" smtClean="0"/>
              <a:t>místico.</a:t>
            </a:r>
            <a:endParaRPr lang="en-US" dirty="0" smtClean="0"/>
          </a:p>
          <a:p>
            <a:pPr marL="0" indent="0">
              <a:buNone/>
            </a:pPr>
            <a:r>
              <a:rPr lang="es-EC" b="1" dirty="0" smtClean="0"/>
              <a:t>Específicos</a:t>
            </a:r>
            <a:endParaRPr lang="en-US" dirty="0" smtClean="0"/>
          </a:p>
          <a:p>
            <a:r>
              <a:rPr lang="es-EC" dirty="0" smtClean="0"/>
              <a:t>Ofrecer </a:t>
            </a:r>
            <a:r>
              <a:rPr lang="es-EC" dirty="0"/>
              <a:t>el servicio y productos ancestrales y místicos al turismo ecuatoriano y mundial.</a:t>
            </a:r>
            <a:endParaRPr lang="en-US" dirty="0"/>
          </a:p>
          <a:p>
            <a:r>
              <a:rPr lang="es-EC" dirty="0"/>
              <a:t>Promover la integración comunitaria en la difusión del conocimiento ancestral en la población de San Antonio de Pichincha.</a:t>
            </a:r>
            <a:endParaRPr lang="en-US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902" y="198348"/>
            <a:ext cx="10515600" cy="1325563"/>
          </a:xfrm>
        </p:spPr>
        <p:txBody>
          <a:bodyPr/>
          <a:lstStyle/>
          <a:p>
            <a:r>
              <a:rPr lang="es-EC" b="1" dirty="0" smtClean="0"/>
              <a:t>INTRODUCCION:</a:t>
            </a:r>
            <a:endParaRPr lang="en-US" b="1" dirty="0"/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65276"/>
              </p:ext>
            </p:extLst>
          </p:nvPr>
        </p:nvGraphicFramePr>
        <p:xfrm>
          <a:off x="477329" y="931653"/>
          <a:ext cx="11017370" cy="523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38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Objeto S</a:t>
            </a:r>
            <a:r>
              <a:rPr lang="es-EC" b="1" dirty="0" smtClean="0"/>
              <a:t>ocial: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091" y="1825625"/>
            <a:ext cx="108017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¿Quiénes somos?</a:t>
            </a:r>
            <a:endParaRPr lang="en-US" b="1" dirty="0" smtClean="0"/>
          </a:p>
          <a:p>
            <a:pPr marL="0" indent="0">
              <a:buNone/>
            </a:pPr>
            <a:r>
              <a:rPr lang="es-EC" b="1" dirty="0" smtClean="0"/>
              <a:t>¿Qué hacemos?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 descr="C:\Users\DANIELITA\Music\Videos\FULL 2020\centro ancestr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9" y="750259"/>
            <a:ext cx="3419475" cy="160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65826" y="3221837"/>
            <a:ext cx="3536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Misión</a:t>
            </a:r>
            <a:endParaRPr lang="en-US" dirty="0"/>
          </a:p>
          <a:p>
            <a:r>
              <a:rPr lang="es-EC" b="1" dirty="0"/>
              <a:t> </a:t>
            </a:r>
            <a:endParaRPr lang="en-US" dirty="0"/>
          </a:p>
          <a:p>
            <a:r>
              <a:rPr lang="es-EC" dirty="0"/>
              <a:t>Promover el desarrollo comunitario sustentable mediante la conservación y difusión de la cultura </a:t>
            </a:r>
            <a:r>
              <a:rPr lang="es-EC" dirty="0" smtClean="0"/>
              <a:t>ancestral</a:t>
            </a:r>
            <a:r>
              <a:rPr lang="es-EC" dirty="0"/>
              <a:t>, ofertando un producto místico en la zona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6803366" y="3221837"/>
            <a:ext cx="2812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Visión</a:t>
            </a:r>
            <a:endParaRPr lang="en-US" dirty="0"/>
          </a:p>
          <a:p>
            <a:r>
              <a:rPr lang="es-EC" b="1" dirty="0"/>
              <a:t> </a:t>
            </a:r>
            <a:endParaRPr lang="en-US" dirty="0"/>
          </a:p>
          <a:p>
            <a:r>
              <a:rPr lang="es-EC" dirty="0"/>
              <a:t>Promover por medio del Centro del Conocimiento el desarrollo sustentable de la comunidad de San Antonio de Pichincha, buscando la conservación de la cultura mística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447636" y="2344674"/>
            <a:ext cx="2035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Políticas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Planificación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Responsabilidad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Puntualidad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Veracidad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Participación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803989"/>
              </p:ext>
            </p:extLst>
          </p:nvPr>
        </p:nvGraphicFramePr>
        <p:xfrm>
          <a:off x="1749672" y="814585"/>
          <a:ext cx="86926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CONCLUSIONES:</a:t>
            </a:r>
            <a:endParaRPr lang="en-US" b="1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6432039"/>
              </p:ext>
            </p:extLst>
          </p:nvPr>
        </p:nvGraphicFramePr>
        <p:xfrm>
          <a:off x="2032000" y="1521502"/>
          <a:ext cx="8128000" cy="46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2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RECOMENDACIONES:</a:t>
            </a:r>
            <a:endParaRPr lang="en-US" b="1" dirty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8931513"/>
              </p:ext>
            </p:extLst>
          </p:nvPr>
        </p:nvGraphicFramePr>
        <p:xfrm>
          <a:off x="2032000" y="1371600"/>
          <a:ext cx="81280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0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94" y="257079"/>
            <a:ext cx="4093551" cy="40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50" y="2803132"/>
            <a:ext cx="6208472" cy="34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086"/>
          </a:xfrm>
        </p:spPr>
        <p:txBody>
          <a:bodyPr/>
          <a:lstStyle/>
          <a:p>
            <a:r>
              <a:rPr lang="es-EC" b="1" dirty="0" smtClean="0"/>
              <a:t>OBJETIVOS: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689" y="1288212"/>
            <a:ext cx="4694206" cy="16217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b="1" dirty="0" smtClean="0"/>
              <a:t>GENERAL:</a:t>
            </a:r>
          </a:p>
          <a:p>
            <a:pPr marL="0" lvl="0" indent="0">
              <a:buNone/>
            </a:pPr>
            <a:r>
              <a:rPr lang="es-EC" sz="2000" dirty="0" smtClean="0"/>
              <a:t>Proponer </a:t>
            </a:r>
            <a:r>
              <a:rPr lang="es-EC" sz="2000" dirty="0"/>
              <a:t>el turismo místico como fuente de desarrollo local para la parroquia de San Antonio de Pichincha.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6372047" y="1298875"/>
            <a:ext cx="2179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ESPECIFICOS:</a:t>
            </a:r>
            <a:r>
              <a:rPr lang="es-EC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5192725"/>
              </p:ext>
            </p:extLst>
          </p:nvPr>
        </p:nvGraphicFramePr>
        <p:xfrm>
          <a:off x="6872376" y="230039"/>
          <a:ext cx="5754777" cy="553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Resultado de imagen para OBJETIVO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8416"/>
          <a:stretch/>
        </p:blipFill>
        <p:spPr bwMode="auto">
          <a:xfrm>
            <a:off x="1091009" y="3439862"/>
            <a:ext cx="6641633" cy="19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TEORIA DE SOPORTE: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873487" cy="3905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b="1" dirty="0" smtClean="0"/>
              <a:t>Teoría </a:t>
            </a:r>
            <a:r>
              <a:rPr lang="es-EC" b="1" dirty="0"/>
              <a:t>del desarrollo local de Albuquerque </a:t>
            </a:r>
            <a:r>
              <a:rPr lang="es-EC" b="1" dirty="0" smtClean="0"/>
              <a:t>(2007)</a:t>
            </a:r>
          </a:p>
          <a:p>
            <a:pPr marL="0" indent="0">
              <a:buNone/>
            </a:pPr>
            <a:r>
              <a:rPr lang="es-EC" dirty="0" smtClean="0"/>
              <a:t>El </a:t>
            </a:r>
            <a:r>
              <a:rPr lang="es-EC" dirty="0"/>
              <a:t>desarrollo según el enfoque del proyecto es  el  mejoramiento  de  las condiciones  de  vida  de  un  poblado,  que  se  ejecuta a  través  de  tareas  y actividades con un objetivo en común. 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LBUQUERQUE  DESARROLLO LOC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19" y="1690687"/>
            <a:ext cx="4668384" cy="364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0175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8920"/>
          </a:xfrm>
        </p:spPr>
        <p:txBody>
          <a:bodyPr>
            <a:noAutofit/>
          </a:bodyPr>
          <a:lstStyle/>
          <a:p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s-EC" sz="1000" dirty="0"/>
              <a:t> 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3783284"/>
              </p:ext>
            </p:extLst>
          </p:nvPr>
        </p:nvGraphicFramePr>
        <p:xfrm>
          <a:off x="787879" y="1285460"/>
          <a:ext cx="10565921" cy="25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desarrollo social ecuador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9" y="3761260"/>
            <a:ext cx="2974372" cy="19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esarrollo economico ecuador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10" y="3755599"/>
            <a:ext cx="2800811" cy="19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desarrollo politic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21" y="3755598"/>
            <a:ext cx="2604511" cy="19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desarrollo ambiental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87" y="3755597"/>
            <a:ext cx="2622842" cy="19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94522" y="755374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/>
              <a:t>VARIABLES: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989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METODOLOGIA:</a:t>
            </a:r>
            <a:endParaRPr lang="en-US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5534406"/>
              </p:ext>
            </p:extLst>
          </p:nvPr>
        </p:nvGraphicFramePr>
        <p:xfrm>
          <a:off x="1316966" y="1530626"/>
          <a:ext cx="9931879" cy="461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191" y="365125"/>
            <a:ext cx="11456505" cy="1325563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HERRAMIENTAS DE RECOLECCION DE INFORMACION:</a:t>
            </a:r>
            <a:endParaRPr lang="en-US" sz="40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98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1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POBLACION Y MUESTRA: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32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63762"/>
          <a:stretch/>
        </p:blipFill>
        <p:spPr bwMode="auto">
          <a:xfrm>
            <a:off x="0" y="6294407"/>
            <a:ext cx="121920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Fundamentaciones: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962430"/>
              </p:ext>
            </p:extLst>
          </p:nvPr>
        </p:nvGraphicFramePr>
        <p:xfrm>
          <a:off x="3151517" y="2308695"/>
          <a:ext cx="5888966" cy="422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38200" y="2450632"/>
            <a:ext cx="3115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Nacional Toda una Vida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8646" y="4097714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PLANDETUR 2020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05678" y="1630359"/>
            <a:ext cx="11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COOTAD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9165566" y="4097715"/>
            <a:ext cx="178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 de Turismo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94244" y="2427263"/>
            <a:ext cx="3553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Constitución Política del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905</Words>
  <Application>Microsoft Office PowerPoint</Application>
  <PresentationFormat>Panorámica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INTRODUCCION:</vt:lpstr>
      <vt:lpstr>OBJETIVOS:</vt:lpstr>
      <vt:lpstr>TEORIA DE SOPORTE:</vt:lpstr>
      <vt:lpstr>    </vt:lpstr>
      <vt:lpstr>METODOLOGIA:</vt:lpstr>
      <vt:lpstr>HERRAMIENTAS DE RECOLECCION DE INFORMACION:</vt:lpstr>
      <vt:lpstr>POBLACION Y MUESTRA:</vt:lpstr>
      <vt:lpstr>Fundamentaciones:</vt:lpstr>
      <vt:lpstr>ESTUDIO MACRO:</vt:lpstr>
      <vt:lpstr>Turismo Interno:</vt:lpstr>
      <vt:lpstr>ESTUDIO MICRO: Parroquia San Antonio de Pichincha </vt:lpstr>
      <vt:lpstr>Entorno Económico</vt:lpstr>
      <vt:lpstr>TURISMO MÍSTICO:</vt:lpstr>
      <vt:lpstr>RESULTADOS:                TURISTAS</vt:lpstr>
      <vt:lpstr>RESULTADOS:            COMUNIDAD</vt:lpstr>
      <vt:lpstr>PROPUESTA:</vt:lpstr>
      <vt:lpstr>Presentación de PowerPoint</vt:lpstr>
      <vt:lpstr>Objetivos</vt:lpstr>
      <vt:lpstr>Objeto Social:</vt:lpstr>
      <vt:lpstr>Presentación de PowerPoint</vt:lpstr>
      <vt:lpstr>CONCLUSIONES:</vt:lpstr>
      <vt:lpstr>RECOMENDACIONES: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Michelle Borja</dc:creator>
  <cp:lastModifiedBy>Cuenta Microsoft</cp:lastModifiedBy>
  <cp:revision>50</cp:revision>
  <dcterms:created xsi:type="dcterms:W3CDTF">2020-01-26T20:05:25Z</dcterms:created>
  <dcterms:modified xsi:type="dcterms:W3CDTF">2020-02-13T18:01:00Z</dcterms:modified>
</cp:coreProperties>
</file>